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1.xml" ContentType="application/vnd.openxmlformats-officedocument.presentationml.tag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tags/tag2.xml" ContentType="application/vnd.openxmlformats-officedocument.presentationml.tags+xml"/>
  <Override PartName="/ppt/notesSlides/notesSlide1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tags/tag3.xml" ContentType="application/vnd.openxmlformats-officedocument.presentationml.tags+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4.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5.xml" ContentType="application/vnd.openxmlformats-officedocument.themeOverride+xml"/>
  <Override PartName="/ppt/tags/tag4.xml" ContentType="application/vnd.openxmlformats-officedocument.presentationml.tag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6.xml" ContentType="application/vnd.openxmlformats-officedocument.themeOverride+xml"/>
  <Override PartName="/ppt/notesSlides/notesSlide20.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7.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8.xml" ContentType="application/vnd.openxmlformats-officedocument.themeOverrid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9.xml" ContentType="application/vnd.openxmlformats-officedocument.themeOverride+xml"/>
  <Override PartName="/ppt/notesSlides/notesSlide2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0.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1.xml" ContentType="application/vnd.openxmlformats-officedocument.themeOverride+xml"/>
  <Override PartName="/ppt/notesSlides/notesSlide23.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3.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4.xml" ContentType="application/vnd.openxmlformats-officedocument.themeOverride+xml"/>
  <Override PartName="/ppt/tags/tag5.xml" ContentType="application/vnd.openxmlformats-officedocument.presentationml.tags+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5.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6.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7.xml" ContentType="application/vnd.openxmlformats-officedocument.themeOverride+xml"/>
  <Override PartName="/ppt/tags/tag6.xml" ContentType="application/vnd.openxmlformats-officedocument.presentationml.tags+xml"/>
  <Override PartName="/ppt/notesSlides/notesSlide30.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28.xml" ContentType="application/vnd.openxmlformats-officedocument.themeOverride+xml"/>
  <Override PartName="/ppt/tags/tag7.xml" ContentType="application/vnd.openxmlformats-officedocument.presentationml.tags+xml"/>
  <Override PartName="/ppt/notesSlides/notesSlide31.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2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6" r:id="rId2"/>
  </p:sldMasterIdLst>
  <p:notesMasterIdLst>
    <p:notesMasterId r:id="rId44"/>
  </p:notesMasterIdLst>
  <p:handoutMasterIdLst>
    <p:handoutMasterId r:id="rId45"/>
  </p:handoutMasterIdLst>
  <p:sldIdLst>
    <p:sldId id="340" r:id="rId3"/>
    <p:sldId id="410" r:id="rId4"/>
    <p:sldId id="411" r:id="rId5"/>
    <p:sldId id="430" r:id="rId6"/>
    <p:sldId id="258" r:id="rId7"/>
    <p:sldId id="388" r:id="rId8"/>
    <p:sldId id="390" r:id="rId9"/>
    <p:sldId id="393" r:id="rId10"/>
    <p:sldId id="396" r:id="rId11"/>
    <p:sldId id="395" r:id="rId12"/>
    <p:sldId id="397" r:id="rId13"/>
    <p:sldId id="398" r:id="rId14"/>
    <p:sldId id="394" r:id="rId15"/>
    <p:sldId id="399" r:id="rId16"/>
    <p:sldId id="401" r:id="rId17"/>
    <p:sldId id="402" r:id="rId18"/>
    <p:sldId id="285" r:id="rId19"/>
    <p:sldId id="403" r:id="rId20"/>
    <p:sldId id="404" r:id="rId21"/>
    <p:sldId id="405" r:id="rId22"/>
    <p:sldId id="406" r:id="rId23"/>
    <p:sldId id="400" r:id="rId24"/>
    <p:sldId id="407" r:id="rId25"/>
    <p:sldId id="412" r:id="rId26"/>
    <p:sldId id="413" r:id="rId27"/>
    <p:sldId id="409" r:id="rId28"/>
    <p:sldId id="414" r:id="rId29"/>
    <p:sldId id="415" r:id="rId30"/>
    <p:sldId id="417" r:id="rId31"/>
    <p:sldId id="418" r:id="rId32"/>
    <p:sldId id="420" r:id="rId33"/>
    <p:sldId id="421" r:id="rId34"/>
    <p:sldId id="422" r:id="rId35"/>
    <p:sldId id="423" r:id="rId36"/>
    <p:sldId id="425" r:id="rId37"/>
    <p:sldId id="426" r:id="rId38"/>
    <p:sldId id="424" r:id="rId39"/>
    <p:sldId id="427" r:id="rId40"/>
    <p:sldId id="428" r:id="rId41"/>
    <p:sldId id="429" r:id="rId42"/>
    <p:sldId id="262" r:id="rId43"/>
  </p:sldIdLst>
  <p:sldSz cx="12192000" cy="6858000"/>
  <p:notesSz cx="6858000" cy="9144000"/>
  <p:defaultTextStyle>
    <a:defPPr>
      <a:defRPr lang="zh-CN"/>
    </a:defPPr>
    <a:lvl1pPr marL="0" algn="l" defTabSz="1036955" rtl="0" eaLnBrk="1" latinLnBrk="0" hangingPunct="1">
      <a:defRPr sz="2000" kern="1200">
        <a:solidFill>
          <a:schemeClr val="tx1"/>
        </a:solidFill>
        <a:latin typeface="+mn-lt"/>
        <a:ea typeface="+mn-ea"/>
        <a:cs typeface="+mn-cs"/>
      </a:defRPr>
    </a:lvl1pPr>
    <a:lvl2pPr marL="518160" algn="l" defTabSz="1036955" rtl="0" eaLnBrk="1" latinLnBrk="0" hangingPunct="1">
      <a:defRPr sz="2000" kern="1200">
        <a:solidFill>
          <a:schemeClr val="tx1"/>
        </a:solidFill>
        <a:latin typeface="+mn-lt"/>
        <a:ea typeface="+mn-ea"/>
        <a:cs typeface="+mn-cs"/>
      </a:defRPr>
    </a:lvl2pPr>
    <a:lvl3pPr marL="1036955" algn="l" defTabSz="1036955" rtl="0" eaLnBrk="1" latinLnBrk="0" hangingPunct="1">
      <a:defRPr sz="2000" kern="1200">
        <a:solidFill>
          <a:schemeClr val="tx1"/>
        </a:solidFill>
        <a:latin typeface="+mn-lt"/>
        <a:ea typeface="+mn-ea"/>
        <a:cs typeface="+mn-cs"/>
      </a:defRPr>
    </a:lvl3pPr>
    <a:lvl4pPr marL="1555115" algn="l" defTabSz="1036955" rtl="0" eaLnBrk="1" latinLnBrk="0" hangingPunct="1">
      <a:defRPr sz="2000" kern="1200">
        <a:solidFill>
          <a:schemeClr val="tx1"/>
        </a:solidFill>
        <a:latin typeface="+mn-lt"/>
        <a:ea typeface="+mn-ea"/>
        <a:cs typeface="+mn-cs"/>
      </a:defRPr>
    </a:lvl4pPr>
    <a:lvl5pPr marL="2073910" algn="l" defTabSz="1036955" rtl="0" eaLnBrk="1" latinLnBrk="0" hangingPunct="1">
      <a:defRPr sz="2000" kern="1200">
        <a:solidFill>
          <a:schemeClr val="tx1"/>
        </a:solidFill>
        <a:latin typeface="+mn-lt"/>
        <a:ea typeface="+mn-ea"/>
        <a:cs typeface="+mn-cs"/>
      </a:defRPr>
    </a:lvl5pPr>
    <a:lvl6pPr marL="2592070" algn="l" defTabSz="1036955" rtl="0" eaLnBrk="1" latinLnBrk="0" hangingPunct="1">
      <a:defRPr sz="2000" kern="1200">
        <a:solidFill>
          <a:schemeClr val="tx1"/>
        </a:solidFill>
        <a:latin typeface="+mn-lt"/>
        <a:ea typeface="+mn-ea"/>
        <a:cs typeface="+mn-cs"/>
      </a:defRPr>
    </a:lvl6pPr>
    <a:lvl7pPr marL="3110865" algn="l" defTabSz="1036955" rtl="0" eaLnBrk="1" latinLnBrk="0" hangingPunct="1">
      <a:defRPr sz="2000" kern="1200">
        <a:solidFill>
          <a:schemeClr val="tx1"/>
        </a:solidFill>
        <a:latin typeface="+mn-lt"/>
        <a:ea typeface="+mn-ea"/>
        <a:cs typeface="+mn-cs"/>
      </a:defRPr>
    </a:lvl7pPr>
    <a:lvl8pPr marL="3629025" algn="l" defTabSz="1036955" rtl="0" eaLnBrk="1" latinLnBrk="0" hangingPunct="1">
      <a:defRPr sz="2000" kern="1200">
        <a:solidFill>
          <a:schemeClr val="tx1"/>
        </a:solidFill>
        <a:latin typeface="+mn-lt"/>
        <a:ea typeface="+mn-ea"/>
        <a:cs typeface="+mn-cs"/>
      </a:defRPr>
    </a:lvl8pPr>
    <a:lvl9pPr marL="4147820" algn="l" defTabSz="103695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3">
          <p15:clr>
            <a:srgbClr val="A4A3A4"/>
          </p15:clr>
        </p15:guide>
        <p15:guide id="2" pos="38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0C18"/>
    <a:srgbClr val="065494"/>
    <a:srgbClr val="0544A9"/>
    <a:srgbClr val="086BBC"/>
    <a:srgbClr val="B9CDE5"/>
    <a:srgbClr val="5B9BD5"/>
    <a:srgbClr val="69A4D9"/>
    <a:srgbClr val="4F81BD"/>
    <a:srgbClr val="E0E0E0"/>
    <a:srgbClr val="ECF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173" autoAdjust="0"/>
  </p:normalViewPr>
  <p:slideViewPr>
    <p:cSldViewPr snapToGrid="0">
      <p:cViewPr varScale="1">
        <p:scale>
          <a:sx n="66" d="100"/>
          <a:sy n="66" d="100"/>
        </p:scale>
        <p:origin x="1330" y="58"/>
      </p:cViewPr>
      <p:guideLst>
        <p:guide orient="horz" pos="2113"/>
        <p:guide pos="38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2" d="100"/>
          <a:sy n="82"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kevin\Desktop\jumpfit.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MacBook\Desktop\&#22269;&#20449;&#35777;&#21048;&#23454;&#20064;\3.15PPT&#26356;&#26032;\jumpfit.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MacBook\Desktop\&#22269;&#20449;&#35777;&#21048;&#23454;&#20064;\3.15PPT&#26356;&#26032;\jumpfit.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MacBook\Desktop\&#22269;&#20449;&#35777;&#21048;&#23454;&#20064;\3.15PPT&#26356;&#26032;\jumpfit.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MacBook\Desktop\&#22269;&#20449;&#35777;&#21048;&#23454;&#20064;\3.15PPT&#26356;&#26032;\jumpfit.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MacBook\Desktop\&#22269;&#20449;&#35777;&#21048;&#23454;&#20064;\3.15PPT&#26356;&#26032;\jumpfit.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MacBook\Desktop\&#22269;&#20449;&#35777;&#21048;&#23454;&#20064;\3.15PPT&#26356;&#26032;\jumpfit.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MacBook\Desktop\&#22269;&#20449;&#35777;&#21048;&#23454;&#20064;\3.15PPT&#26356;&#26032;\jumpfit.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MacBook\Desktop\&#22269;&#20449;&#35777;&#21048;&#23454;&#20064;\3.15PPT&#26356;&#26032;\jumpfit.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MacBook\Desktop\&#22269;&#20449;&#35777;&#21048;&#23454;&#20064;\3.15PPT&#26356;&#26032;\jumpfit.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MacBook\Desktop\&#22269;&#20449;&#35777;&#21048;&#23454;&#20064;\3.15PPT&#26356;&#26032;\jumpfit.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MacBook\Desktop\&#22269;&#20449;&#35777;&#21048;&#23454;&#20064;\3.15PPT&#26356;&#26032;\jumpfit.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MacBook\Desktop\&#22269;&#20449;&#35777;&#21048;&#23454;&#20064;\3.15PPT&#26356;&#26032;\jumpfit.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MacBook\Desktop\&#22269;&#20449;&#35777;&#21048;&#23454;&#20064;\3.15PPT&#26356;&#26032;\jumpfit.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MacBook\Desktop\&#22269;&#20449;&#35777;&#21048;&#23454;&#20064;\3.15PPT&#26356;&#26032;\jumpfit.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MacBook\Desktop\&#22269;&#20449;&#35777;&#21048;&#23454;&#20064;\3.15PPT&#26356;&#26032;\jumpfit.xlsx" TargetMode="External"/></Relationships>
</file>

<file path=ppt/charts/_rels/chart24.xml.rels><?xml version="1.0" encoding="UTF-8" standalone="yes"?>
<Relationships xmlns="http://schemas.openxmlformats.org/package/2006/relationships"><Relationship Id="rId3" Type="http://schemas.openxmlformats.org/officeDocument/2006/relationships/oleObject" Target="file:///C:\Users\kevin\Desktop\&#36135;&#24065;&#20449;&#29992;.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file:///C:\Users\MacBook\Desktop\&#22269;&#20449;&#35777;&#21048;&#23454;&#20064;\3.15PPT&#26356;&#26032;\jumpfit.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SynFile\&#26032;&#24314;&#25991;&#20214;&#22841;%20(2)\jumpfit.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SynFile\&#26032;&#24314;&#25991;&#20214;&#22841;%20(2)\jumpfit.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MacBook\Desktop\&#22269;&#20449;&#35777;&#21048;&#23454;&#20064;\3.15PPT&#26356;&#26032;\jumpfit.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file:///C:\Users\MacBook\Desktop\&#22269;&#20449;&#35777;&#21048;&#23454;&#20064;\3.15PPT&#26356;&#26032;\jumpfit.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MacBook\Desktop\&#22269;&#20449;&#35777;&#21048;&#23454;&#20064;\3.15PPT&#26356;&#26032;\jumpfit.xlsx"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MacBook\Desktop\&#22269;&#20449;&#35777;&#21048;&#23454;&#20064;\3.15PPT&#26356;&#26032;\jumpfit.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SynFile\&#26032;&#24314;&#25991;&#20214;&#22841;%20(2)\jumpfit.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MacBook\Desktop\&#22269;&#20449;&#35777;&#21048;&#23454;&#20064;\3.15PPT&#26356;&#26032;\jumpfit.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MacBook\Desktop\&#22269;&#20449;&#35777;&#21048;&#23454;&#20064;\3.15PPT&#26356;&#26032;\jumpfi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MacBook\Desktop\&#22269;&#20449;&#35777;&#21048;&#23454;&#20064;\3.15PPT&#26356;&#26032;\jumpfit.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MacBook\Desktop\&#22269;&#20449;&#35777;&#21048;&#23454;&#20064;\3.15PPT&#26356;&#26032;\jumpfit.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MacBook\Desktop\&#22269;&#20449;&#35777;&#21048;&#23454;&#20064;\3.15PPT&#26356;&#26032;\jumpfit.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MacBook\Desktop\&#22269;&#20449;&#35777;&#21048;&#23454;&#20064;\3.15PPT&#26356;&#26032;\jumpf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行业超预期!$B$1</c:f>
              <c:strCache>
                <c:ptCount val="1"/>
              </c:strCache>
            </c:strRef>
          </c:tx>
          <c:spPr>
            <a:ln w="19050" cap="rnd">
              <a:solidFill>
                <a:srgbClr val="054477"/>
              </a:solidFill>
              <a:round/>
            </a:ln>
            <a:effectLst/>
          </c:spPr>
          <c:marker>
            <c:symbol val="none"/>
          </c:marker>
          <c:cat>
            <c:multiLvlStrRef>
              <c:f>行业超预期!$A$2:$A$1967</c:f>
            </c:multiLvlStrRef>
          </c:cat>
          <c:val>
            <c:numRef>
              <c:f>行业超预期!$B$2:$B$1967</c:f>
            </c:numRef>
          </c:val>
          <c:smooth val="0"/>
          <c:extLst>
            <c:ext xmlns:c16="http://schemas.microsoft.com/office/drawing/2014/chart" uri="{C3380CC4-5D6E-409C-BE32-E72D297353CC}">
              <c16:uniqueId val="{00000000-FA99-4442-AEC9-78DCEF25DB53}"/>
            </c:ext>
          </c:extLst>
        </c:ser>
        <c:ser>
          <c:idx val="1"/>
          <c:order val="2"/>
          <c:tx>
            <c:strRef>
              <c:f>行业超预期!$D$1</c:f>
              <c:strCache>
                <c:ptCount val="1"/>
              </c:strCache>
            </c:strRef>
          </c:tx>
          <c:spPr>
            <a:ln w="28575" cap="rnd">
              <a:solidFill>
                <a:schemeClr val="bg1">
                  <a:lumMod val="50000"/>
                </a:schemeClr>
              </a:solidFill>
              <a:round/>
            </a:ln>
            <a:effectLst/>
          </c:spPr>
          <c:marker>
            <c:symbol val="none"/>
          </c:marker>
          <c:cat>
            <c:multiLvlStrRef>
              <c:f>行业超预期!$A$2:$A$1967</c:f>
            </c:multiLvlStrRef>
          </c:cat>
          <c:val>
            <c:numRef>
              <c:f>行业超预期!$D$2:$D$1967</c:f>
            </c:numRef>
          </c:val>
          <c:smooth val="0"/>
          <c:extLst>
            <c:ext xmlns:c16="http://schemas.microsoft.com/office/drawing/2014/chart" uri="{C3380CC4-5D6E-409C-BE32-E72D297353CC}">
              <c16:uniqueId val="{00000001-FA99-4442-AEC9-78DCEF25DB53}"/>
            </c:ext>
          </c:extLst>
        </c:ser>
        <c:ser>
          <c:idx val="3"/>
          <c:order val="3"/>
          <c:tx>
            <c:strRef>
              <c:f>行业超预期!$E$1</c:f>
              <c:strCache>
                <c:ptCount val="1"/>
              </c:strCache>
            </c:strRef>
          </c:tx>
          <c:spPr>
            <a:ln w="19050" cap="rnd">
              <a:solidFill>
                <a:schemeClr val="bg1">
                  <a:lumMod val="75000"/>
                </a:schemeClr>
              </a:solidFill>
              <a:round/>
            </a:ln>
            <a:effectLst/>
          </c:spPr>
          <c:marker>
            <c:symbol val="none"/>
          </c:marker>
          <c:cat>
            <c:multiLvlStrRef>
              <c:f>行业超预期!$A$2:$A$1967</c:f>
            </c:multiLvlStrRef>
          </c:cat>
          <c:val>
            <c:numRef>
              <c:f>行业超预期!$E$2:$E$1967</c:f>
            </c:numRef>
          </c:val>
          <c:smooth val="0"/>
          <c:extLst>
            <c:ext xmlns:c16="http://schemas.microsoft.com/office/drawing/2014/chart" uri="{C3380CC4-5D6E-409C-BE32-E72D297353CC}">
              <c16:uniqueId val="{00000002-FA99-4442-AEC9-78DCEF25DB53}"/>
            </c:ext>
          </c:extLst>
        </c:ser>
        <c:ser>
          <c:idx val="4"/>
          <c:order val="4"/>
          <c:tx>
            <c:strRef>
              <c:f>行业超预期!$F$1</c:f>
              <c:strCache>
                <c:ptCount val="1"/>
              </c:strCache>
            </c:strRef>
          </c:tx>
          <c:spPr>
            <a:ln w="19050" cap="rnd">
              <a:solidFill>
                <a:schemeClr val="bg1">
                  <a:lumMod val="85000"/>
                </a:schemeClr>
              </a:solidFill>
              <a:round/>
            </a:ln>
            <a:effectLst/>
          </c:spPr>
          <c:marker>
            <c:symbol val="none"/>
          </c:marker>
          <c:cat>
            <c:multiLvlStrRef>
              <c:f>行业超预期!$A$2:$A$1967</c:f>
            </c:multiLvlStrRef>
          </c:cat>
          <c:val>
            <c:numRef>
              <c:f>行业超预期!$F$2:$F$1967</c:f>
            </c:numRef>
          </c:val>
          <c:smooth val="0"/>
          <c:extLst>
            <c:ext xmlns:c16="http://schemas.microsoft.com/office/drawing/2014/chart" uri="{C3380CC4-5D6E-409C-BE32-E72D297353CC}">
              <c16:uniqueId val="{00000003-FA99-4442-AEC9-78DCEF25DB53}"/>
            </c:ext>
          </c:extLst>
        </c:ser>
        <c:dLbls>
          <c:showLegendKey val="0"/>
          <c:showVal val="0"/>
          <c:showCatName val="0"/>
          <c:showSerName val="0"/>
          <c:showPercent val="0"/>
          <c:showBubbleSize val="0"/>
        </c:dLbls>
        <c:marker val="1"/>
        <c:smooth val="0"/>
        <c:axId val="1243005232"/>
        <c:axId val="1243004576"/>
      </c:lineChart>
      <c:lineChart>
        <c:grouping val="standard"/>
        <c:varyColors val="0"/>
        <c:ser>
          <c:idx val="2"/>
          <c:order val="1"/>
          <c:tx>
            <c:strRef>
              <c:f>行业超预期!$C$1</c:f>
              <c:strCache>
                <c:ptCount val="1"/>
              </c:strCache>
            </c:strRef>
          </c:tx>
          <c:spPr>
            <a:ln w="19050" cap="rnd">
              <a:solidFill>
                <a:srgbClr val="A5A5A5"/>
              </a:solidFill>
              <a:round/>
            </a:ln>
            <a:effectLst/>
          </c:spPr>
          <c:marker>
            <c:symbol val="none"/>
          </c:marker>
          <c:cat>
            <c:multiLvlStrRef>
              <c:f>行业超预期!$A$2:$A$1967</c:f>
            </c:multiLvlStrRef>
          </c:cat>
          <c:val>
            <c:numRef>
              <c:f>行业超预期!$C$2:$C$1967</c:f>
            </c:numRef>
          </c:val>
          <c:smooth val="0"/>
          <c:extLst>
            <c:ext xmlns:c16="http://schemas.microsoft.com/office/drawing/2014/chart" uri="{C3380CC4-5D6E-409C-BE32-E72D297353CC}">
              <c16:uniqueId val="{00000004-FA99-4442-AEC9-78DCEF25DB53}"/>
            </c:ext>
          </c:extLst>
        </c:ser>
        <c:dLbls>
          <c:showLegendKey val="0"/>
          <c:showVal val="0"/>
          <c:showCatName val="0"/>
          <c:showSerName val="0"/>
          <c:showPercent val="0"/>
          <c:showBubbleSize val="0"/>
        </c:dLbls>
        <c:marker val="1"/>
        <c:smooth val="0"/>
        <c:axId val="902950816"/>
        <c:axId val="902950488"/>
      </c:lineChart>
      <c:catAx>
        <c:axId val="12430052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5"/>
          <c:min val="0.5"/>
        </c:scaling>
        <c:delete val="0"/>
        <c:axPos val="l"/>
        <c:majorGridlines>
          <c:spPr>
            <a:ln w="9525" cap="flat" cmpd="sng" algn="ctr">
              <a:solidFill>
                <a:schemeClr val="tx1">
                  <a:lumMod val="15000"/>
                  <a:lumOff val="85000"/>
                </a:schemeClr>
              </a:solidFill>
              <a:prstDash val="dash"/>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catAx>
        <c:axId val="902950816"/>
        <c:scaling>
          <c:orientation val="minMax"/>
        </c:scaling>
        <c:delete val="1"/>
        <c:axPos val="b"/>
        <c:numFmt formatCode="yyyy\-mm\-dd" sourceLinked="1"/>
        <c:majorTickMark val="out"/>
        <c:minorTickMark val="none"/>
        <c:tickLblPos val="nextTo"/>
        <c:crossAx val="902950488"/>
        <c:crosses val="autoZero"/>
        <c:auto val="1"/>
        <c:lblAlgn val="ctr"/>
        <c:lblOffset val="100"/>
        <c:noMultiLvlLbl val="0"/>
      </c:catAx>
      <c:valAx>
        <c:axId val="902950488"/>
        <c:scaling>
          <c:orientation val="minMax"/>
        </c:scaling>
        <c:delete val="0"/>
        <c:axPos val="r"/>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02950816"/>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6E-4E9A-AE2A-EFA5A06DDA26}"/>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6E-4E9A-AE2A-EFA5A06DDA26}"/>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[jumpfit.xlsx]jump因子!$J$2:$J$6</c:f>
              <c:strCache>
                <c:ptCount val="5"/>
                <c:pt idx="0">
                  <c:v>第一组</c:v>
                </c:pt>
                <c:pt idx="1">
                  <c:v>第二组</c:v>
                </c:pt>
                <c:pt idx="2">
                  <c:v>第三组</c:v>
                </c:pt>
                <c:pt idx="3">
                  <c:v>第四组</c:v>
                </c:pt>
                <c:pt idx="4">
                  <c:v>第五组</c:v>
                </c:pt>
              </c:strCache>
            </c:strRef>
          </c:cat>
          <c:val>
            <c:numRef>
              <c:f>[jumpfit.xlsx]jump因子!$K$2:$K$6</c:f>
              <c:numCache>
                <c:formatCode>0.00%</c:formatCode>
                <c:ptCount val="5"/>
                <c:pt idx="0">
                  <c:v>-6.9876862448887606E-2</c:v>
                </c:pt>
                <c:pt idx="1">
                  <c:v>-5.93387674317764E-2</c:v>
                </c:pt>
                <c:pt idx="2">
                  <c:v>-2.31770584184798E-2</c:v>
                </c:pt>
                <c:pt idx="3">
                  <c:v>3.1893979500327602E-2</c:v>
                </c:pt>
                <c:pt idx="4">
                  <c:v>0.120498708798816</c:v>
                </c:pt>
              </c:numCache>
            </c:numRef>
          </c:val>
          <c:extLst>
            <c:ext xmlns:c16="http://schemas.microsoft.com/office/drawing/2014/chart" uri="{C3380CC4-5D6E-409C-BE32-E72D297353CC}">
              <c16:uniqueId val="{00000002-7E6E-4E9A-AE2A-EFA5A06DDA26}"/>
            </c:ext>
          </c:extLst>
        </c:ser>
        <c:dLbls>
          <c:showLegendKey val="0"/>
          <c:showVal val="1"/>
          <c:showCatName val="0"/>
          <c:showSerName val="0"/>
          <c:showPercent val="0"/>
          <c:showBubbleSize val="0"/>
        </c:dLbls>
        <c:gapWidth val="219"/>
        <c:overlap val="-27"/>
        <c:axId val="1162662344"/>
        <c:axId val="1162668248"/>
      </c:barChart>
      <c:catAx>
        <c:axId val="1162662344"/>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668248"/>
        <c:crosses val="autoZero"/>
        <c:auto val="1"/>
        <c:lblAlgn val="ctr"/>
        <c:lblOffset val="100"/>
        <c:noMultiLvlLbl val="0"/>
      </c:catAx>
      <c:valAx>
        <c:axId val="1162668248"/>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6623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[jumpfit.xlsx]jump因子!$Q$1</c:f>
              <c:strCache>
                <c:ptCount val="1"/>
                <c:pt idx="0">
                  <c:v>多空净值</c:v>
                </c:pt>
              </c:strCache>
            </c:strRef>
          </c:tx>
          <c:spPr>
            <a:ln w="19050" cap="rnd">
              <a:solidFill>
                <a:srgbClr val="054477"/>
              </a:solidFill>
              <a:round/>
            </a:ln>
            <a:effectLst/>
          </c:spPr>
          <c:marker>
            <c:symbol val="none"/>
          </c:marker>
          <c:cat>
            <c:numRef>
              <c:f>[jumpfit.xlsx]jump因子!$P$2:$P$2010</c:f>
              <c:numCache>
                <c:formatCode>yyyy/m/d</c:formatCode>
                <c:ptCount val="2009"/>
                <c:pt idx="0">
                  <c:v>41213</c:v>
                </c:pt>
                <c:pt idx="1">
                  <c:v>41214</c:v>
                </c:pt>
                <c:pt idx="2">
                  <c:v>41215</c:v>
                </c:pt>
                <c:pt idx="3">
                  <c:v>41218</c:v>
                </c:pt>
                <c:pt idx="4">
                  <c:v>41219</c:v>
                </c:pt>
                <c:pt idx="5">
                  <c:v>41220</c:v>
                </c:pt>
                <c:pt idx="6">
                  <c:v>41221</c:v>
                </c:pt>
                <c:pt idx="7">
                  <c:v>41222</c:v>
                </c:pt>
                <c:pt idx="8">
                  <c:v>41225</c:v>
                </c:pt>
                <c:pt idx="9">
                  <c:v>41226</c:v>
                </c:pt>
                <c:pt idx="10">
                  <c:v>41227</c:v>
                </c:pt>
                <c:pt idx="11">
                  <c:v>41228</c:v>
                </c:pt>
                <c:pt idx="12">
                  <c:v>41229</c:v>
                </c:pt>
                <c:pt idx="13">
                  <c:v>41232</c:v>
                </c:pt>
                <c:pt idx="14">
                  <c:v>41233</c:v>
                </c:pt>
                <c:pt idx="15">
                  <c:v>41234</c:v>
                </c:pt>
                <c:pt idx="16">
                  <c:v>41235</c:v>
                </c:pt>
                <c:pt idx="17">
                  <c:v>41236</c:v>
                </c:pt>
                <c:pt idx="18">
                  <c:v>41239</c:v>
                </c:pt>
                <c:pt idx="19">
                  <c:v>41240</c:v>
                </c:pt>
                <c:pt idx="20">
                  <c:v>41241</c:v>
                </c:pt>
                <c:pt idx="21">
                  <c:v>41242</c:v>
                </c:pt>
                <c:pt idx="22">
                  <c:v>41243</c:v>
                </c:pt>
                <c:pt idx="23">
                  <c:v>41246</c:v>
                </c:pt>
                <c:pt idx="24">
                  <c:v>41247</c:v>
                </c:pt>
                <c:pt idx="25">
                  <c:v>41248</c:v>
                </c:pt>
                <c:pt idx="26">
                  <c:v>41249</c:v>
                </c:pt>
                <c:pt idx="27">
                  <c:v>41250</c:v>
                </c:pt>
                <c:pt idx="28">
                  <c:v>41253</c:v>
                </c:pt>
                <c:pt idx="29">
                  <c:v>41254</c:v>
                </c:pt>
                <c:pt idx="30">
                  <c:v>41255</c:v>
                </c:pt>
                <c:pt idx="31">
                  <c:v>41256</c:v>
                </c:pt>
                <c:pt idx="32">
                  <c:v>41257</c:v>
                </c:pt>
                <c:pt idx="33">
                  <c:v>41260</c:v>
                </c:pt>
                <c:pt idx="34">
                  <c:v>41261</c:v>
                </c:pt>
                <c:pt idx="35">
                  <c:v>41262</c:v>
                </c:pt>
                <c:pt idx="36">
                  <c:v>41263</c:v>
                </c:pt>
                <c:pt idx="37">
                  <c:v>41264</c:v>
                </c:pt>
                <c:pt idx="38">
                  <c:v>41267</c:v>
                </c:pt>
                <c:pt idx="39">
                  <c:v>41268</c:v>
                </c:pt>
                <c:pt idx="40">
                  <c:v>41269</c:v>
                </c:pt>
                <c:pt idx="41">
                  <c:v>41270</c:v>
                </c:pt>
                <c:pt idx="42">
                  <c:v>41271</c:v>
                </c:pt>
                <c:pt idx="43">
                  <c:v>41274</c:v>
                </c:pt>
                <c:pt idx="44">
                  <c:v>41278</c:v>
                </c:pt>
                <c:pt idx="45">
                  <c:v>41281</c:v>
                </c:pt>
                <c:pt idx="46">
                  <c:v>41282</c:v>
                </c:pt>
                <c:pt idx="47">
                  <c:v>41283</c:v>
                </c:pt>
                <c:pt idx="48">
                  <c:v>41284</c:v>
                </c:pt>
                <c:pt idx="49">
                  <c:v>41285</c:v>
                </c:pt>
                <c:pt idx="50">
                  <c:v>41288</c:v>
                </c:pt>
                <c:pt idx="51">
                  <c:v>41289</c:v>
                </c:pt>
                <c:pt idx="52">
                  <c:v>41290</c:v>
                </c:pt>
                <c:pt idx="53">
                  <c:v>41291</c:v>
                </c:pt>
                <c:pt idx="54">
                  <c:v>41292</c:v>
                </c:pt>
                <c:pt idx="55">
                  <c:v>41295</c:v>
                </c:pt>
                <c:pt idx="56">
                  <c:v>41296</c:v>
                </c:pt>
                <c:pt idx="57">
                  <c:v>41297</c:v>
                </c:pt>
                <c:pt idx="58">
                  <c:v>41298</c:v>
                </c:pt>
                <c:pt idx="59">
                  <c:v>41299</c:v>
                </c:pt>
                <c:pt idx="60">
                  <c:v>41302</c:v>
                </c:pt>
                <c:pt idx="61">
                  <c:v>41303</c:v>
                </c:pt>
                <c:pt idx="62">
                  <c:v>41304</c:v>
                </c:pt>
                <c:pt idx="63">
                  <c:v>41305</c:v>
                </c:pt>
                <c:pt idx="64">
                  <c:v>41306</c:v>
                </c:pt>
                <c:pt idx="65">
                  <c:v>41309</c:v>
                </c:pt>
                <c:pt idx="66">
                  <c:v>41310</c:v>
                </c:pt>
                <c:pt idx="67">
                  <c:v>41311</c:v>
                </c:pt>
                <c:pt idx="68">
                  <c:v>41312</c:v>
                </c:pt>
                <c:pt idx="69">
                  <c:v>41313</c:v>
                </c:pt>
                <c:pt idx="70">
                  <c:v>41323</c:v>
                </c:pt>
                <c:pt idx="71">
                  <c:v>41324</c:v>
                </c:pt>
                <c:pt idx="72">
                  <c:v>41325</c:v>
                </c:pt>
                <c:pt idx="73">
                  <c:v>41326</c:v>
                </c:pt>
                <c:pt idx="74">
                  <c:v>41327</c:v>
                </c:pt>
                <c:pt idx="75">
                  <c:v>41330</c:v>
                </c:pt>
                <c:pt idx="76">
                  <c:v>41331</c:v>
                </c:pt>
                <c:pt idx="77">
                  <c:v>41332</c:v>
                </c:pt>
                <c:pt idx="78">
                  <c:v>41333</c:v>
                </c:pt>
                <c:pt idx="79">
                  <c:v>41334</c:v>
                </c:pt>
                <c:pt idx="80">
                  <c:v>41337</c:v>
                </c:pt>
                <c:pt idx="81">
                  <c:v>41338</c:v>
                </c:pt>
                <c:pt idx="82">
                  <c:v>41339</c:v>
                </c:pt>
                <c:pt idx="83">
                  <c:v>41340</c:v>
                </c:pt>
                <c:pt idx="84">
                  <c:v>41341</c:v>
                </c:pt>
                <c:pt idx="85">
                  <c:v>41344</c:v>
                </c:pt>
                <c:pt idx="86">
                  <c:v>41345</c:v>
                </c:pt>
                <c:pt idx="87">
                  <c:v>41346</c:v>
                </c:pt>
                <c:pt idx="88">
                  <c:v>41347</c:v>
                </c:pt>
                <c:pt idx="89">
                  <c:v>41348</c:v>
                </c:pt>
                <c:pt idx="90">
                  <c:v>41351</c:v>
                </c:pt>
                <c:pt idx="91">
                  <c:v>41352</c:v>
                </c:pt>
                <c:pt idx="92">
                  <c:v>41353</c:v>
                </c:pt>
                <c:pt idx="93">
                  <c:v>41354</c:v>
                </c:pt>
                <c:pt idx="94">
                  <c:v>41355</c:v>
                </c:pt>
                <c:pt idx="95">
                  <c:v>41358</c:v>
                </c:pt>
                <c:pt idx="96">
                  <c:v>41359</c:v>
                </c:pt>
                <c:pt idx="97">
                  <c:v>41360</c:v>
                </c:pt>
                <c:pt idx="98">
                  <c:v>41361</c:v>
                </c:pt>
                <c:pt idx="99">
                  <c:v>41362</c:v>
                </c:pt>
                <c:pt idx="100">
                  <c:v>41365</c:v>
                </c:pt>
                <c:pt idx="101">
                  <c:v>41366</c:v>
                </c:pt>
                <c:pt idx="102">
                  <c:v>41367</c:v>
                </c:pt>
                <c:pt idx="103">
                  <c:v>41372</c:v>
                </c:pt>
                <c:pt idx="104">
                  <c:v>41373</c:v>
                </c:pt>
                <c:pt idx="105">
                  <c:v>41374</c:v>
                </c:pt>
                <c:pt idx="106">
                  <c:v>41375</c:v>
                </c:pt>
                <c:pt idx="107">
                  <c:v>41376</c:v>
                </c:pt>
                <c:pt idx="108">
                  <c:v>41379</c:v>
                </c:pt>
                <c:pt idx="109">
                  <c:v>41380</c:v>
                </c:pt>
                <c:pt idx="110">
                  <c:v>41381</c:v>
                </c:pt>
                <c:pt idx="111">
                  <c:v>41382</c:v>
                </c:pt>
                <c:pt idx="112">
                  <c:v>41383</c:v>
                </c:pt>
                <c:pt idx="113">
                  <c:v>41386</c:v>
                </c:pt>
                <c:pt idx="114">
                  <c:v>41387</c:v>
                </c:pt>
                <c:pt idx="115">
                  <c:v>41388</c:v>
                </c:pt>
                <c:pt idx="116">
                  <c:v>41389</c:v>
                </c:pt>
                <c:pt idx="117">
                  <c:v>41390</c:v>
                </c:pt>
                <c:pt idx="118">
                  <c:v>41396</c:v>
                </c:pt>
                <c:pt idx="119">
                  <c:v>41397</c:v>
                </c:pt>
                <c:pt idx="120">
                  <c:v>41400</c:v>
                </c:pt>
                <c:pt idx="121">
                  <c:v>41401</c:v>
                </c:pt>
                <c:pt idx="122">
                  <c:v>41402</c:v>
                </c:pt>
                <c:pt idx="123">
                  <c:v>41403</c:v>
                </c:pt>
                <c:pt idx="124">
                  <c:v>41404</c:v>
                </c:pt>
                <c:pt idx="125">
                  <c:v>41407</c:v>
                </c:pt>
                <c:pt idx="126">
                  <c:v>41408</c:v>
                </c:pt>
                <c:pt idx="127">
                  <c:v>41409</c:v>
                </c:pt>
                <c:pt idx="128">
                  <c:v>41410</c:v>
                </c:pt>
                <c:pt idx="129">
                  <c:v>41411</c:v>
                </c:pt>
                <c:pt idx="130">
                  <c:v>41414</c:v>
                </c:pt>
                <c:pt idx="131">
                  <c:v>41415</c:v>
                </c:pt>
                <c:pt idx="132">
                  <c:v>41416</c:v>
                </c:pt>
                <c:pt idx="133">
                  <c:v>41417</c:v>
                </c:pt>
                <c:pt idx="134">
                  <c:v>41418</c:v>
                </c:pt>
                <c:pt idx="135">
                  <c:v>41421</c:v>
                </c:pt>
                <c:pt idx="136">
                  <c:v>41422</c:v>
                </c:pt>
                <c:pt idx="137">
                  <c:v>41423</c:v>
                </c:pt>
                <c:pt idx="138">
                  <c:v>41424</c:v>
                </c:pt>
                <c:pt idx="139">
                  <c:v>41425</c:v>
                </c:pt>
                <c:pt idx="140">
                  <c:v>41428</c:v>
                </c:pt>
                <c:pt idx="141">
                  <c:v>41429</c:v>
                </c:pt>
                <c:pt idx="142">
                  <c:v>41430</c:v>
                </c:pt>
                <c:pt idx="143">
                  <c:v>41431</c:v>
                </c:pt>
                <c:pt idx="144">
                  <c:v>41432</c:v>
                </c:pt>
                <c:pt idx="145">
                  <c:v>41438</c:v>
                </c:pt>
                <c:pt idx="146">
                  <c:v>41439</c:v>
                </c:pt>
                <c:pt idx="147">
                  <c:v>41442</c:v>
                </c:pt>
                <c:pt idx="148">
                  <c:v>41443</c:v>
                </c:pt>
                <c:pt idx="149">
                  <c:v>41444</c:v>
                </c:pt>
                <c:pt idx="150">
                  <c:v>41445</c:v>
                </c:pt>
                <c:pt idx="151">
                  <c:v>41446</c:v>
                </c:pt>
                <c:pt idx="152">
                  <c:v>41449</c:v>
                </c:pt>
                <c:pt idx="153">
                  <c:v>41450</c:v>
                </c:pt>
                <c:pt idx="154">
                  <c:v>41451</c:v>
                </c:pt>
                <c:pt idx="155">
                  <c:v>41452</c:v>
                </c:pt>
                <c:pt idx="156">
                  <c:v>41453</c:v>
                </c:pt>
                <c:pt idx="157">
                  <c:v>41456</c:v>
                </c:pt>
                <c:pt idx="158">
                  <c:v>41457</c:v>
                </c:pt>
                <c:pt idx="159">
                  <c:v>41458</c:v>
                </c:pt>
                <c:pt idx="160">
                  <c:v>41459</c:v>
                </c:pt>
                <c:pt idx="161">
                  <c:v>41460</c:v>
                </c:pt>
                <c:pt idx="162">
                  <c:v>41463</c:v>
                </c:pt>
                <c:pt idx="163">
                  <c:v>41464</c:v>
                </c:pt>
                <c:pt idx="164">
                  <c:v>41465</c:v>
                </c:pt>
                <c:pt idx="165">
                  <c:v>41466</c:v>
                </c:pt>
                <c:pt idx="166">
                  <c:v>41467</c:v>
                </c:pt>
                <c:pt idx="167">
                  <c:v>41470</c:v>
                </c:pt>
                <c:pt idx="168">
                  <c:v>41471</c:v>
                </c:pt>
                <c:pt idx="169">
                  <c:v>41472</c:v>
                </c:pt>
                <c:pt idx="170">
                  <c:v>41473</c:v>
                </c:pt>
                <c:pt idx="171">
                  <c:v>41474</c:v>
                </c:pt>
                <c:pt idx="172">
                  <c:v>41477</c:v>
                </c:pt>
                <c:pt idx="173">
                  <c:v>41478</c:v>
                </c:pt>
                <c:pt idx="174">
                  <c:v>41479</c:v>
                </c:pt>
                <c:pt idx="175">
                  <c:v>41480</c:v>
                </c:pt>
                <c:pt idx="176">
                  <c:v>41481</c:v>
                </c:pt>
                <c:pt idx="177">
                  <c:v>41484</c:v>
                </c:pt>
                <c:pt idx="178">
                  <c:v>41485</c:v>
                </c:pt>
                <c:pt idx="179">
                  <c:v>41486</c:v>
                </c:pt>
                <c:pt idx="180">
                  <c:v>41487</c:v>
                </c:pt>
                <c:pt idx="181">
                  <c:v>41488</c:v>
                </c:pt>
                <c:pt idx="182">
                  <c:v>41491</c:v>
                </c:pt>
                <c:pt idx="183">
                  <c:v>41492</c:v>
                </c:pt>
                <c:pt idx="184">
                  <c:v>41493</c:v>
                </c:pt>
                <c:pt idx="185">
                  <c:v>41494</c:v>
                </c:pt>
                <c:pt idx="186">
                  <c:v>41495</c:v>
                </c:pt>
                <c:pt idx="187">
                  <c:v>41498</c:v>
                </c:pt>
                <c:pt idx="188">
                  <c:v>41499</c:v>
                </c:pt>
                <c:pt idx="189">
                  <c:v>41500</c:v>
                </c:pt>
                <c:pt idx="190">
                  <c:v>41501</c:v>
                </c:pt>
                <c:pt idx="191">
                  <c:v>41502</c:v>
                </c:pt>
                <c:pt idx="192">
                  <c:v>41505</c:v>
                </c:pt>
                <c:pt idx="193">
                  <c:v>41506</c:v>
                </c:pt>
                <c:pt idx="194">
                  <c:v>41507</c:v>
                </c:pt>
                <c:pt idx="195">
                  <c:v>41508</c:v>
                </c:pt>
                <c:pt idx="196">
                  <c:v>41509</c:v>
                </c:pt>
                <c:pt idx="197">
                  <c:v>41512</c:v>
                </c:pt>
                <c:pt idx="198">
                  <c:v>41513</c:v>
                </c:pt>
                <c:pt idx="199">
                  <c:v>41514</c:v>
                </c:pt>
                <c:pt idx="200">
                  <c:v>41515</c:v>
                </c:pt>
                <c:pt idx="201">
                  <c:v>41516</c:v>
                </c:pt>
                <c:pt idx="202">
                  <c:v>41519</c:v>
                </c:pt>
                <c:pt idx="203">
                  <c:v>41520</c:v>
                </c:pt>
                <c:pt idx="204">
                  <c:v>41521</c:v>
                </c:pt>
                <c:pt idx="205">
                  <c:v>41522</c:v>
                </c:pt>
                <c:pt idx="206">
                  <c:v>41523</c:v>
                </c:pt>
                <c:pt idx="207">
                  <c:v>41526</c:v>
                </c:pt>
                <c:pt idx="208">
                  <c:v>41527</c:v>
                </c:pt>
                <c:pt idx="209">
                  <c:v>41528</c:v>
                </c:pt>
                <c:pt idx="210">
                  <c:v>41529</c:v>
                </c:pt>
                <c:pt idx="211">
                  <c:v>41530</c:v>
                </c:pt>
                <c:pt idx="212">
                  <c:v>41533</c:v>
                </c:pt>
                <c:pt idx="213">
                  <c:v>41534</c:v>
                </c:pt>
                <c:pt idx="214">
                  <c:v>41535</c:v>
                </c:pt>
                <c:pt idx="215">
                  <c:v>41540</c:v>
                </c:pt>
                <c:pt idx="216">
                  <c:v>41541</c:v>
                </c:pt>
                <c:pt idx="217">
                  <c:v>41542</c:v>
                </c:pt>
                <c:pt idx="218">
                  <c:v>41543</c:v>
                </c:pt>
                <c:pt idx="219">
                  <c:v>41544</c:v>
                </c:pt>
                <c:pt idx="220">
                  <c:v>41547</c:v>
                </c:pt>
                <c:pt idx="221">
                  <c:v>41555</c:v>
                </c:pt>
                <c:pt idx="222">
                  <c:v>41556</c:v>
                </c:pt>
                <c:pt idx="223">
                  <c:v>41557</c:v>
                </c:pt>
                <c:pt idx="224">
                  <c:v>41558</c:v>
                </c:pt>
                <c:pt idx="225">
                  <c:v>41561</c:v>
                </c:pt>
                <c:pt idx="226">
                  <c:v>41562</c:v>
                </c:pt>
                <c:pt idx="227">
                  <c:v>41563</c:v>
                </c:pt>
                <c:pt idx="228">
                  <c:v>41564</c:v>
                </c:pt>
                <c:pt idx="229">
                  <c:v>41565</c:v>
                </c:pt>
                <c:pt idx="230">
                  <c:v>41568</c:v>
                </c:pt>
                <c:pt idx="231">
                  <c:v>41569</c:v>
                </c:pt>
                <c:pt idx="232">
                  <c:v>41570</c:v>
                </c:pt>
                <c:pt idx="233">
                  <c:v>41571</c:v>
                </c:pt>
                <c:pt idx="234">
                  <c:v>41572</c:v>
                </c:pt>
                <c:pt idx="235">
                  <c:v>41575</c:v>
                </c:pt>
                <c:pt idx="236">
                  <c:v>41576</c:v>
                </c:pt>
                <c:pt idx="237">
                  <c:v>41577</c:v>
                </c:pt>
                <c:pt idx="238">
                  <c:v>41578</c:v>
                </c:pt>
                <c:pt idx="239">
                  <c:v>41579</c:v>
                </c:pt>
                <c:pt idx="240">
                  <c:v>41582</c:v>
                </c:pt>
                <c:pt idx="241">
                  <c:v>41583</c:v>
                </c:pt>
                <c:pt idx="242">
                  <c:v>41584</c:v>
                </c:pt>
                <c:pt idx="243">
                  <c:v>41585</c:v>
                </c:pt>
                <c:pt idx="244">
                  <c:v>41586</c:v>
                </c:pt>
                <c:pt idx="245">
                  <c:v>41589</c:v>
                </c:pt>
                <c:pt idx="246">
                  <c:v>41590</c:v>
                </c:pt>
                <c:pt idx="247">
                  <c:v>41591</c:v>
                </c:pt>
                <c:pt idx="248">
                  <c:v>41592</c:v>
                </c:pt>
                <c:pt idx="249">
                  <c:v>41593</c:v>
                </c:pt>
                <c:pt idx="250">
                  <c:v>41596</c:v>
                </c:pt>
                <c:pt idx="251">
                  <c:v>41597</c:v>
                </c:pt>
                <c:pt idx="252">
                  <c:v>41598</c:v>
                </c:pt>
                <c:pt idx="253">
                  <c:v>41599</c:v>
                </c:pt>
                <c:pt idx="254">
                  <c:v>41600</c:v>
                </c:pt>
                <c:pt idx="255">
                  <c:v>41603</c:v>
                </c:pt>
                <c:pt idx="256">
                  <c:v>41604</c:v>
                </c:pt>
                <c:pt idx="257">
                  <c:v>41605</c:v>
                </c:pt>
                <c:pt idx="258">
                  <c:v>41606</c:v>
                </c:pt>
                <c:pt idx="259">
                  <c:v>41607</c:v>
                </c:pt>
                <c:pt idx="260">
                  <c:v>41610</c:v>
                </c:pt>
                <c:pt idx="261">
                  <c:v>41611</c:v>
                </c:pt>
                <c:pt idx="262">
                  <c:v>41612</c:v>
                </c:pt>
                <c:pt idx="263">
                  <c:v>41613</c:v>
                </c:pt>
                <c:pt idx="264">
                  <c:v>41614</c:v>
                </c:pt>
                <c:pt idx="265">
                  <c:v>41617</c:v>
                </c:pt>
                <c:pt idx="266">
                  <c:v>41618</c:v>
                </c:pt>
                <c:pt idx="267">
                  <c:v>41619</c:v>
                </c:pt>
                <c:pt idx="268">
                  <c:v>41620</c:v>
                </c:pt>
                <c:pt idx="269">
                  <c:v>41621</c:v>
                </c:pt>
                <c:pt idx="270">
                  <c:v>41624</c:v>
                </c:pt>
                <c:pt idx="271">
                  <c:v>41625</c:v>
                </c:pt>
                <c:pt idx="272">
                  <c:v>41626</c:v>
                </c:pt>
                <c:pt idx="273">
                  <c:v>41627</c:v>
                </c:pt>
                <c:pt idx="274">
                  <c:v>41628</c:v>
                </c:pt>
                <c:pt idx="275">
                  <c:v>41631</c:v>
                </c:pt>
                <c:pt idx="276">
                  <c:v>41632</c:v>
                </c:pt>
                <c:pt idx="277">
                  <c:v>41633</c:v>
                </c:pt>
                <c:pt idx="278">
                  <c:v>41634</c:v>
                </c:pt>
                <c:pt idx="279">
                  <c:v>41635</c:v>
                </c:pt>
                <c:pt idx="280">
                  <c:v>41638</c:v>
                </c:pt>
                <c:pt idx="281">
                  <c:v>41639</c:v>
                </c:pt>
                <c:pt idx="282">
                  <c:v>41641</c:v>
                </c:pt>
                <c:pt idx="283">
                  <c:v>41642</c:v>
                </c:pt>
                <c:pt idx="284">
                  <c:v>41645</c:v>
                </c:pt>
                <c:pt idx="285">
                  <c:v>41646</c:v>
                </c:pt>
                <c:pt idx="286">
                  <c:v>41647</c:v>
                </c:pt>
                <c:pt idx="287">
                  <c:v>41648</c:v>
                </c:pt>
                <c:pt idx="288">
                  <c:v>41649</c:v>
                </c:pt>
                <c:pt idx="289">
                  <c:v>41652</c:v>
                </c:pt>
                <c:pt idx="290">
                  <c:v>41653</c:v>
                </c:pt>
                <c:pt idx="291">
                  <c:v>41654</c:v>
                </c:pt>
                <c:pt idx="292">
                  <c:v>41655</c:v>
                </c:pt>
                <c:pt idx="293">
                  <c:v>41656</c:v>
                </c:pt>
                <c:pt idx="294">
                  <c:v>41659</c:v>
                </c:pt>
                <c:pt idx="295">
                  <c:v>41660</c:v>
                </c:pt>
                <c:pt idx="296">
                  <c:v>41661</c:v>
                </c:pt>
                <c:pt idx="297">
                  <c:v>41662</c:v>
                </c:pt>
                <c:pt idx="298">
                  <c:v>41663</c:v>
                </c:pt>
                <c:pt idx="299">
                  <c:v>41666</c:v>
                </c:pt>
                <c:pt idx="300">
                  <c:v>41667</c:v>
                </c:pt>
                <c:pt idx="301">
                  <c:v>41668</c:v>
                </c:pt>
                <c:pt idx="302">
                  <c:v>41669</c:v>
                </c:pt>
                <c:pt idx="303">
                  <c:v>41677</c:v>
                </c:pt>
                <c:pt idx="304">
                  <c:v>41680</c:v>
                </c:pt>
                <c:pt idx="305">
                  <c:v>41681</c:v>
                </c:pt>
                <c:pt idx="306">
                  <c:v>41682</c:v>
                </c:pt>
                <c:pt idx="307">
                  <c:v>41683</c:v>
                </c:pt>
                <c:pt idx="308">
                  <c:v>41684</c:v>
                </c:pt>
                <c:pt idx="309">
                  <c:v>41687</c:v>
                </c:pt>
                <c:pt idx="310">
                  <c:v>41688</c:v>
                </c:pt>
                <c:pt idx="311">
                  <c:v>41689</c:v>
                </c:pt>
                <c:pt idx="312">
                  <c:v>41690</c:v>
                </c:pt>
                <c:pt idx="313">
                  <c:v>41691</c:v>
                </c:pt>
                <c:pt idx="314">
                  <c:v>41694</c:v>
                </c:pt>
                <c:pt idx="315">
                  <c:v>41695</c:v>
                </c:pt>
                <c:pt idx="316">
                  <c:v>41696</c:v>
                </c:pt>
                <c:pt idx="317">
                  <c:v>41697</c:v>
                </c:pt>
                <c:pt idx="318">
                  <c:v>41698</c:v>
                </c:pt>
                <c:pt idx="319">
                  <c:v>41701</c:v>
                </c:pt>
                <c:pt idx="320">
                  <c:v>41702</c:v>
                </c:pt>
                <c:pt idx="321">
                  <c:v>41703</c:v>
                </c:pt>
                <c:pt idx="322">
                  <c:v>41704</c:v>
                </c:pt>
                <c:pt idx="323">
                  <c:v>41705</c:v>
                </c:pt>
                <c:pt idx="324">
                  <c:v>41708</c:v>
                </c:pt>
                <c:pt idx="325">
                  <c:v>41709</c:v>
                </c:pt>
                <c:pt idx="326">
                  <c:v>41710</c:v>
                </c:pt>
                <c:pt idx="327">
                  <c:v>41711</c:v>
                </c:pt>
                <c:pt idx="328">
                  <c:v>41712</c:v>
                </c:pt>
                <c:pt idx="329">
                  <c:v>41715</c:v>
                </c:pt>
                <c:pt idx="330">
                  <c:v>41716</c:v>
                </c:pt>
                <c:pt idx="331">
                  <c:v>41717</c:v>
                </c:pt>
                <c:pt idx="332">
                  <c:v>41718</c:v>
                </c:pt>
                <c:pt idx="333">
                  <c:v>41719</c:v>
                </c:pt>
                <c:pt idx="334">
                  <c:v>41722</c:v>
                </c:pt>
                <c:pt idx="335">
                  <c:v>41723</c:v>
                </c:pt>
                <c:pt idx="336">
                  <c:v>41724</c:v>
                </c:pt>
                <c:pt idx="337">
                  <c:v>41725</c:v>
                </c:pt>
                <c:pt idx="338">
                  <c:v>41726</c:v>
                </c:pt>
                <c:pt idx="339">
                  <c:v>41729</c:v>
                </c:pt>
                <c:pt idx="340">
                  <c:v>41730</c:v>
                </c:pt>
                <c:pt idx="341">
                  <c:v>41731</c:v>
                </c:pt>
                <c:pt idx="342">
                  <c:v>41732</c:v>
                </c:pt>
                <c:pt idx="343">
                  <c:v>41733</c:v>
                </c:pt>
                <c:pt idx="344">
                  <c:v>41737</c:v>
                </c:pt>
                <c:pt idx="345">
                  <c:v>41738</c:v>
                </c:pt>
                <c:pt idx="346">
                  <c:v>41739</c:v>
                </c:pt>
                <c:pt idx="347">
                  <c:v>41740</c:v>
                </c:pt>
                <c:pt idx="348">
                  <c:v>41743</c:v>
                </c:pt>
                <c:pt idx="349">
                  <c:v>41744</c:v>
                </c:pt>
                <c:pt idx="350">
                  <c:v>41745</c:v>
                </c:pt>
                <c:pt idx="351">
                  <c:v>41746</c:v>
                </c:pt>
                <c:pt idx="352">
                  <c:v>41747</c:v>
                </c:pt>
                <c:pt idx="353">
                  <c:v>41750</c:v>
                </c:pt>
                <c:pt idx="354">
                  <c:v>41751</c:v>
                </c:pt>
                <c:pt idx="355">
                  <c:v>41752</c:v>
                </c:pt>
                <c:pt idx="356">
                  <c:v>41753</c:v>
                </c:pt>
                <c:pt idx="357">
                  <c:v>41754</c:v>
                </c:pt>
                <c:pt idx="358">
                  <c:v>41757</c:v>
                </c:pt>
                <c:pt idx="359">
                  <c:v>41758</c:v>
                </c:pt>
                <c:pt idx="360">
                  <c:v>41759</c:v>
                </c:pt>
                <c:pt idx="361">
                  <c:v>41764</c:v>
                </c:pt>
                <c:pt idx="362">
                  <c:v>41765</c:v>
                </c:pt>
                <c:pt idx="363">
                  <c:v>41766</c:v>
                </c:pt>
                <c:pt idx="364">
                  <c:v>41767</c:v>
                </c:pt>
                <c:pt idx="365">
                  <c:v>41768</c:v>
                </c:pt>
                <c:pt idx="366">
                  <c:v>41771</c:v>
                </c:pt>
                <c:pt idx="367">
                  <c:v>41772</c:v>
                </c:pt>
                <c:pt idx="368">
                  <c:v>41773</c:v>
                </c:pt>
                <c:pt idx="369">
                  <c:v>41774</c:v>
                </c:pt>
                <c:pt idx="370">
                  <c:v>41775</c:v>
                </c:pt>
                <c:pt idx="371">
                  <c:v>41778</c:v>
                </c:pt>
                <c:pt idx="372">
                  <c:v>41779</c:v>
                </c:pt>
                <c:pt idx="373">
                  <c:v>41780</c:v>
                </c:pt>
                <c:pt idx="374">
                  <c:v>41781</c:v>
                </c:pt>
                <c:pt idx="375">
                  <c:v>41782</c:v>
                </c:pt>
                <c:pt idx="376">
                  <c:v>41785</c:v>
                </c:pt>
                <c:pt idx="377">
                  <c:v>41786</c:v>
                </c:pt>
                <c:pt idx="378">
                  <c:v>41787</c:v>
                </c:pt>
                <c:pt idx="379">
                  <c:v>41788</c:v>
                </c:pt>
                <c:pt idx="380">
                  <c:v>41789</c:v>
                </c:pt>
                <c:pt idx="381">
                  <c:v>41793</c:v>
                </c:pt>
                <c:pt idx="382">
                  <c:v>41794</c:v>
                </c:pt>
                <c:pt idx="383">
                  <c:v>41795</c:v>
                </c:pt>
                <c:pt idx="384">
                  <c:v>41796</c:v>
                </c:pt>
                <c:pt idx="385">
                  <c:v>41799</c:v>
                </c:pt>
                <c:pt idx="386">
                  <c:v>41800</c:v>
                </c:pt>
                <c:pt idx="387">
                  <c:v>41801</c:v>
                </c:pt>
                <c:pt idx="388">
                  <c:v>41802</c:v>
                </c:pt>
                <c:pt idx="389">
                  <c:v>41803</c:v>
                </c:pt>
                <c:pt idx="390">
                  <c:v>41806</c:v>
                </c:pt>
                <c:pt idx="391">
                  <c:v>41807</c:v>
                </c:pt>
                <c:pt idx="392">
                  <c:v>41808</c:v>
                </c:pt>
                <c:pt idx="393">
                  <c:v>41809</c:v>
                </c:pt>
                <c:pt idx="394">
                  <c:v>41810</c:v>
                </c:pt>
                <c:pt idx="395">
                  <c:v>41813</c:v>
                </c:pt>
                <c:pt idx="396">
                  <c:v>41814</c:v>
                </c:pt>
                <c:pt idx="397">
                  <c:v>41815</c:v>
                </c:pt>
                <c:pt idx="398">
                  <c:v>41816</c:v>
                </c:pt>
                <c:pt idx="399">
                  <c:v>41817</c:v>
                </c:pt>
                <c:pt idx="400">
                  <c:v>41820</c:v>
                </c:pt>
                <c:pt idx="401">
                  <c:v>41821</c:v>
                </c:pt>
                <c:pt idx="402">
                  <c:v>41822</c:v>
                </c:pt>
                <c:pt idx="403">
                  <c:v>41823</c:v>
                </c:pt>
                <c:pt idx="404">
                  <c:v>41824</c:v>
                </c:pt>
                <c:pt idx="405">
                  <c:v>41827</c:v>
                </c:pt>
                <c:pt idx="406">
                  <c:v>41828</c:v>
                </c:pt>
                <c:pt idx="407">
                  <c:v>41829</c:v>
                </c:pt>
                <c:pt idx="408">
                  <c:v>41830</c:v>
                </c:pt>
                <c:pt idx="409">
                  <c:v>41831</c:v>
                </c:pt>
                <c:pt idx="410">
                  <c:v>41834</c:v>
                </c:pt>
                <c:pt idx="411">
                  <c:v>41835</c:v>
                </c:pt>
                <c:pt idx="412">
                  <c:v>41836</c:v>
                </c:pt>
                <c:pt idx="413">
                  <c:v>41837</c:v>
                </c:pt>
                <c:pt idx="414">
                  <c:v>41838</c:v>
                </c:pt>
                <c:pt idx="415">
                  <c:v>41841</c:v>
                </c:pt>
                <c:pt idx="416">
                  <c:v>41842</c:v>
                </c:pt>
                <c:pt idx="417">
                  <c:v>41843</c:v>
                </c:pt>
                <c:pt idx="418">
                  <c:v>41844</c:v>
                </c:pt>
                <c:pt idx="419">
                  <c:v>41845</c:v>
                </c:pt>
                <c:pt idx="420">
                  <c:v>41848</c:v>
                </c:pt>
                <c:pt idx="421">
                  <c:v>41849</c:v>
                </c:pt>
                <c:pt idx="422">
                  <c:v>41850</c:v>
                </c:pt>
                <c:pt idx="423">
                  <c:v>41851</c:v>
                </c:pt>
                <c:pt idx="424">
                  <c:v>41852</c:v>
                </c:pt>
                <c:pt idx="425">
                  <c:v>41855</c:v>
                </c:pt>
                <c:pt idx="426">
                  <c:v>41856</c:v>
                </c:pt>
                <c:pt idx="427">
                  <c:v>41857</c:v>
                </c:pt>
                <c:pt idx="428">
                  <c:v>41858</c:v>
                </c:pt>
                <c:pt idx="429">
                  <c:v>41859</c:v>
                </c:pt>
                <c:pt idx="430">
                  <c:v>41862</c:v>
                </c:pt>
                <c:pt idx="431">
                  <c:v>41863</c:v>
                </c:pt>
                <c:pt idx="432">
                  <c:v>41864</c:v>
                </c:pt>
                <c:pt idx="433">
                  <c:v>41865</c:v>
                </c:pt>
                <c:pt idx="434">
                  <c:v>41866</c:v>
                </c:pt>
                <c:pt idx="435">
                  <c:v>41869</c:v>
                </c:pt>
                <c:pt idx="436">
                  <c:v>41870</c:v>
                </c:pt>
                <c:pt idx="437">
                  <c:v>41871</c:v>
                </c:pt>
                <c:pt idx="438">
                  <c:v>41872</c:v>
                </c:pt>
                <c:pt idx="439">
                  <c:v>41873</c:v>
                </c:pt>
                <c:pt idx="440">
                  <c:v>41876</c:v>
                </c:pt>
                <c:pt idx="441">
                  <c:v>41877</c:v>
                </c:pt>
                <c:pt idx="442">
                  <c:v>41878</c:v>
                </c:pt>
                <c:pt idx="443">
                  <c:v>41879</c:v>
                </c:pt>
                <c:pt idx="444">
                  <c:v>41880</c:v>
                </c:pt>
                <c:pt idx="445">
                  <c:v>41883</c:v>
                </c:pt>
                <c:pt idx="446">
                  <c:v>41884</c:v>
                </c:pt>
                <c:pt idx="447">
                  <c:v>41885</c:v>
                </c:pt>
                <c:pt idx="448">
                  <c:v>41886</c:v>
                </c:pt>
                <c:pt idx="449">
                  <c:v>41887</c:v>
                </c:pt>
                <c:pt idx="450">
                  <c:v>41891</c:v>
                </c:pt>
                <c:pt idx="451">
                  <c:v>41892</c:v>
                </c:pt>
                <c:pt idx="452">
                  <c:v>41893</c:v>
                </c:pt>
                <c:pt idx="453">
                  <c:v>41894</c:v>
                </c:pt>
                <c:pt idx="454">
                  <c:v>41897</c:v>
                </c:pt>
                <c:pt idx="455">
                  <c:v>41898</c:v>
                </c:pt>
                <c:pt idx="456">
                  <c:v>41899</c:v>
                </c:pt>
                <c:pt idx="457">
                  <c:v>41900</c:v>
                </c:pt>
                <c:pt idx="458">
                  <c:v>41901</c:v>
                </c:pt>
                <c:pt idx="459">
                  <c:v>41904</c:v>
                </c:pt>
                <c:pt idx="460">
                  <c:v>41905</c:v>
                </c:pt>
                <c:pt idx="461">
                  <c:v>41906</c:v>
                </c:pt>
                <c:pt idx="462">
                  <c:v>41907</c:v>
                </c:pt>
                <c:pt idx="463">
                  <c:v>41908</c:v>
                </c:pt>
                <c:pt idx="464">
                  <c:v>41911</c:v>
                </c:pt>
                <c:pt idx="465">
                  <c:v>41912</c:v>
                </c:pt>
                <c:pt idx="466">
                  <c:v>41920</c:v>
                </c:pt>
                <c:pt idx="467">
                  <c:v>41921</c:v>
                </c:pt>
                <c:pt idx="468">
                  <c:v>41922</c:v>
                </c:pt>
                <c:pt idx="469">
                  <c:v>41925</c:v>
                </c:pt>
                <c:pt idx="470">
                  <c:v>41926</c:v>
                </c:pt>
                <c:pt idx="471">
                  <c:v>41927</c:v>
                </c:pt>
                <c:pt idx="472">
                  <c:v>41928</c:v>
                </c:pt>
                <c:pt idx="473">
                  <c:v>41929</c:v>
                </c:pt>
                <c:pt idx="474">
                  <c:v>41932</c:v>
                </c:pt>
                <c:pt idx="475">
                  <c:v>41933</c:v>
                </c:pt>
                <c:pt idx="476">
                  <c:v>41934</c:v>
                </c:pt>
                <c:pt idx="477">
                  <c:v>41935</c:v>
                </c:pt>
                <c:pt idx="478">
                  <c:v>41936</c:v>
                </c:pt>
                <c:pt idx="479">
                  <c:v>41939</c:v>
                </c:pt>
                <c:pt idx="480">
                  <c:v>41940</c:v>
                </c:pt>
                <c:pt idx="481">
                  <c:v>41941</c:v>
                </c:pt>
                <c:pt idx="482">
                  <c:v>41942</c:v>
                </c:pt>
                <c:pt idx="483">
                  <c:v>41943</c:v>
                </c:pt>
                <c:pt idx="484">
                  <c:v>41946</c:v>
                </c:pt>
                <c:pt idx="485">
                  <c:v>41947</c:v>
                </c:pt>
                <c:pt idx="486">
                  <c:v>41948</c:v>
                </c:pt>
                <c:pt idx="487">
                  <c:v>41949</c:v>
                </c:pt>
                <c:pt idx="488">
                  <c:v>41950</c:v>
                </c:pt>
                <c:pt idx="489">
                  <c:v>41953</c:v>
                </c:pt>
                <c:pt idx="490">
                  <c:v>41954</c:v>
                </c:pt>
                <c:pt idx="491">
                  <c:v>41955</c:v>
                </c:pt>
                <c:pt idx="492">
                  <c:v>41956</c:v>
                </c:pt>
                <c:pt idx="493">
                  <c:v>41957</c:v>
                </c:pt>
                <c:pt idx="494">
                  <c:v>41960</c:v>
                </c:pt>
                <c:pt idx="495">
                  <c:v>41961</c:v>
                </c:pt>
                <c:pt idx="496">
                  <c:v>41962</c:v>
                </c:pt>
                <c:pt idx="497">
                  <c:v>41963</c:v>
                </c:pt>
                <c:pt idx="498">
                  <c:v>41964</c:v>
                </c:pt>
                <c:pt idx="499">
                  <c:v>41967</c:v>
                </c:pt>
                <c:pt idx="500">
                  <c:v>41968</c:v>
                </c:pt>
                <c:pt idx="501">
                  <c:v>41969</c:v>
                </c:pt>
                <c:pt idx="502">
                  <c:v>41970</c:v>
                </c:pt>
                <c:pt idx="503">
                  <c:v>41971</c:v>
                </c:pt>
                <c:pt idx="504">
                  <c:v>41974</c:v>
                </c:pt>
                <c:pt idx="505">
                  <c:v>41975</c:v>
                </c:pt>
                <c:pt idx="506">
                  <c:v>41976</c:v>
                </c:pt>
                <c:pt idx="507">
                  <c:v>41977</c:v>
                </c:pt>
                <c:pt idx="508">
                  <c:v>41978</c:v>
                </c:pt>
                <c:pt idx="509">
                  <c:v>41981</c:v>
                </c:pt>
                <c:pt idx="510">
                  <c:v>41982</c:v>
                </c:pt>
                <c:pt idx="511">
                  <c:v>41983</c:v>
                </c:pt>
                <c:pt idx="512">
                  <c:v>41984</c:v>
                </c:pt>
                <c:pt idx="513">
                  <c:v>41985</c:v>
                </c:pt>
                <c:pt idx="514">
                  <c:v>41988</c:v>
                </c:pt>
                <c:pt idx="515">
                  <c:v>41989</c:v>
                </c:pt>
                <c:pt idx="516">
                  <c:v>41990</c:v>
                </c:pt>
                <c:pt idx="517">
                  <c:v>41991</c:v>
                </c:pt>
                <c:pt idx="518">
                  <c:v>41992</c:v>
                </c:pt>
                <c:pt idx="519">
                  <c:v>41995</c:v>
                </c:pt>
                <c:pt idx="520">
                  <c:v>41996</c:v>
                </c:pt>
                <c:pt idx="521">
                  <c:v>41997</c:v>
                </c:pt>
                <c:pt idx="522">
                  <c:v>41998</c:v>
                </c:pt>
                <c:pt idx="523">
                  <c:v>41999</c:v>
                </c:pt>
                <c:pt idx="524">
                  <c:v>42002</c:v>
                </c:pt>
                <c:pt idx="525">
                  <c:v>42003</c:v>
                </c:pt>
                <c:pt idx="526">
                  <c:v>42004</c:v>
                </c:pt>
                <c:pt idx="527">
                  <c:v>42009</c:v>
                </c:pt>
                <c:pt idx="528">
                  <c:v>42010</c:v>
                </c:pt>
                <c:pt idx="529">
                  <c:v>42011</c:v>
                </c:pt>
                <c:pt idx="530">
                  <c:v>42012</c:v>
                </c:pt>
                <c:pt idx="531">
                  <c:v>42013</c:v>
                </c:pt>
                <c:pt idx="532">
                  <c:v>42016</c:v>
                </c:pt>
                <c:pt idx="533">
                  <c:v>42017</c:v>
                </c:pt>
                <c:pt idx="534">
                  <c:v>42018</c:v>
                </c:pt>
                <c:pt idx="535">
                  <c:v>42019</c:v>
                </c:pt>
                <c:pt idx="536">
                  <c:v>42020</c:v>
                </c:pt>
                <c:pt idx="537">
                  <c:v>42023</c:v>
                </c:pt>
                <c:pt idx="538">
                  <c:v>42024</c:v>
                </c:pt>
                <c:pt idx="539">
                  <c:v>42025</c:v>
                </c:pt>
                <c:pt idx="540">
                  <c:v>42026</c:v>
                </c:pt>
                <c:pt idx="541">
                  <c:v>42027</c:v>
                </c:pt>
                <c:pt idx="542">
                  <c:v>42030</c:v>
                </c:pt>
                <c:pt idx="543">
                  <c:v>42031</c:v>
                </c:pt>
                <c:pt idx="544">
                  <c:v>42032</c:v>
                </c:pt>
                <c:pt idx="545">
                  <c:v>42033</c:v>
                </c:pt>
                <c:pt idx="546">
                  <c:v>42034</c:v>
                </c:pt>
                <c:pt idx="547">
                  <c:v>42037</c:v>
                </c:pt>
                <c:pt idx="548">
                  <c:v>42038</c:v>
                </c:pt>
                <c:pt idx="549">
                  <c:v>42039</c:v>
                </c:pt>
                <c:pt idx="550">
                  <c:v>42040</c:v>
                </c:pt>
                <c:pt idx="551">
                  <c:v>42041</c:v>
                </c:pt>
                <c:pt idx="552">
                  <c:v>42044</c:v>
                </c:pt>
                <c:pt idx="553">
                  <c:v>42045</c:v>
                </c:pt>
                <c:pt idx="554">
                  <c:v>42046</c:v>
                </c:pt>
                <c:pt idx="555">
                  <c:v>42047</c:v>
                </c:pt>
                <c:pt idx="556">
                  <c:v>42048</c:v>
                </c:pt>
                <c:pt idx="557">
                  <c:v>42051</c:v>
                </c:pt>
                <c:pt idx="558">
                  <c:v>42052</c:v>
                </c:pt>
                <c:pt idx="559">
                  <c:v>42060</c:v>
                </c:pt>
                <c:pt idx="560">
                  <c:v>42061</c:v>
                </c:pt>
                <c:pt idx="561">
                  <c:v>42062</c:v>
                </c:pt>
                <c:pt idx="562">
                  <c:v>42065</c:v>
                </c:pt>
                <c:pt idx="563">
                  <c:v>42066</c:v>
                </c:pt>
                <c:pt idx="564">
                  <c:v>42067</c:v>
                </c:pt>
                <c:pt idx="565">
                  <c:v>42068</c:v>
                </c:pt>
                <c:pt idx="566">
                  <c:v>42069</c:v>
                </c:pt>
                <c:pt idx="567">
                  <c:v>42072</c:v>
                </c:pt>
                <c:pt idx="568">
                  <c:v>42073</c:v>
                </c:pt>
                <c:pt idx="569">
                  <c:v>42074</c:v>
                </c:pt>
                <c:pt idx="570">
                  <c:v>42075</c:v>
                </c:pt>
                <c:pt idx="571">
                  <c:v>42076</c:v>
                </c:pt>
                <c:pt idx="572">
                  <c:v>42079</c:v>
                </c:pt>
                <c:pt idx="573">
                  <c:v>42080</c:v>
                </c:pt>
                <c:pt idx="574">
                  <c:v>42081</c:v>
                </c:pt>
                <c:pt idx="575">
                  <c:v>42082</c:v>
                </c:pt>
                <c:pt idx="576">
                  <c:v>42083</c:v>
                </c:pt>
                <c:pt idx="577">
                  <c:v>42086</c:v>
                </c:pt>
                <c:pt idx="578">
                  <c:v>42087</c:v>
                </c:pt>
                <c:pt idx="579">
                  <c:v>42088</c:v>
                </c:pt>
                <c:pt idx="580">
                  <c:v>42089</c:v>
                </c:pt>
                <c:pt idx="581">
                  <c:v>42090</c:v>
                </c:pt>
                <c:pt idx="582">
                  <c:v>42093</c:v>
                </c:pt>
                <c:pt idx="583">
                  <c:v>42094</c:v>
                </c:pt>
                <c:pt idx="584">
                  <c:v>42095</c:v>
                </c:pt>
                <c:pt idx="585">
                  <c:v>42096</c:v>
                </c:pt>
                <c:pt idx="586">
                  <c:v>42097</c:v>
                </c:pt>
                <c:pt idx="587">
                  <c:v>42101</c:v>
                </c:pt>
                <c:pt idx="588">
                  <c:v>42102</c:v>
                </c:pt>
                <c:pt idx="589">
                  <c:v>42103</c:v>
                </c:pt>
                <c:pt idx="590">
                  <c:v>42104</c:v>
                </c:pt>
                <c:pt idx="591">
                  <c:v>42107</c:v>
                </c:pt>
                <c:pt idx="592">
                  <c:v>42108</c:v>
                </c:pt>
                <c:pt idx="593">
                  <c:v>42109</c:v>
                </c:pt>
                <c:pt idx="594">
                  <c:v>42110</c:v>
                </c:pt>
                <c:pt idx="595">
                  <c:v>42111</c:v>
                </c:pt>
                <c:pt idx="596">
                  <c:v>42114</c:v>
                </c:pt>
                <c:pt idx="597">
                  <c:v>42115</c:v>
                </c:pt>
                <c:pt idx="598">
                  <c:v>42116</c:v>
                </c:pt>
                <c:pt idx="599">
                  <c:v>42117</c:v>
                </c:pt>
                <c:pt idx="600">
                  <c:v>42118</c:v>
                </c:pt>
                <c:pt idx="601">
                  <c:v>42121</c:v>
                </c:pt>
                <c:pt idx="602">
                  <c:v>42122</c:v>
                </c:pt>
                <c:pt idx="603">
                  <c:v>42123</c:v>
                </c:pt>
                <c:pt idx="604">
                  <c:v>42124</c:v>
                </c:pt>
                <c:pt idx="605">
                  <c:v>42128</c:v>
                </c:pt>
                <c:pt idx="606">
                  <c:v>42129</c:v>
                </c:pt>
                <c:pt idx="607">
                  <c:v>42130</c:v>
                </c:pt>
                <c:pt idx="608">
                  <c:v>42131</c:v>
                </c:pt>
                <c:pt idx="609">
                  <c:v>42132</c:v>
                </c:pt>
                <c:pt idx="610">
                  <c:v>42135</c:v>
                </c:pt>
                <c:pt idx="611">
                  <c:v>42136</c:v>
                </c:pt>
                <c:pt idx="612">
                  <c:v>42137</c:v>
                </c:pt>
                <c:pt idx="613">
                  <c:v>42138</c:v>
                </c:pt>
                <c:pt idx="614">
                  <c:v>42139</c:v>
                </c:pt>
                <c:pt idx="615">
                  <c:v>42142</c:v>
                </c:pt>
                <c:pt idx="616">
                  <c:v>42143</c:v>
                </c:pt>
                <c:pt idx="617">
                  <c:v>42144</c:v>
                </c:pt>
                <c:pt idx="618">
                  <c:v>42145</c:v>
                </c:pt>
                <c:pt idx="619">
                  <c:v>42146</c:v>
                </c:pt>
                <c:pt idx="620">
                  <c:v>42149</c:v>
                </c:pt>
                <c:pt idx="621">
                  <c:v>42150</c:v>
                </c:pt>
                <c:pt idx="622">
                  <c:v>42151</c:v>
                </c:pt>
                <c:pt idx="623">
                  <c:v>42152</c:v>
                </c:pt>
                <c:pt idx="624">
                  <c:v>42153</c:v>
                </c:pt>
                <c:pt idx="625">
                  <c:v>42156</c:v>
                </c:pt>
                <c:pt idx="626">
                  <c:v>42157</c:v>
                </c:pt>
                <c:pt idx="627">
                  <c:v>42158</c:v>
                </c:pt>
                <c:pt idx="628">
                  <c:v>42159</c:v>
                </c:pt>
                <c:pt idx="629">
                  <c:v>42160</c:v>
                </c:pt>
                <c:pt idx="630">
                  <c:v>42163</c:v>
                </c:pt>
                <c:pt idx="631">
                  <c:v>42164</c:v>
                </c:pt>
                <c:pt idx="632">
                  <c:v>42165</c:v>
                </c:pt>
                <c:pt idx="633">
                  <c:v>42166</c:v>
                </c:pt>
                <c:pt idx="634">
                  <c:v>42167</c:v>
                </c:pt>
                <c:pt idx="635">
                  <c:v>42170</c:v>
                </c:pt>
                <c:pt idx="636">
                  <c:v>42171</c:v>
                </c:pt>
                <c:pt idx="637">
                  <c:v>42172</c:v>
                </c:pt>
                <c:pt idx="638">
                  <c:v>42173</c:v>
                </c:pt>
                <c:pt idx="639">
                  <c:v>42174</c:v>
                </c:pt>
                <c:pt idx="640">
                  <c:v>42178</c:v>
                </c:pt>
                <c:pt idx="641">
                  <c:v>42179</c:v>
                </c:pt>
                <c:pt idx="642">
                  <c:v>42180</c:v>
                </c:pt>
                <c:pt idx="643">
                  <c:v>42181</c:v>
                </c:pt>
                <c:pt idx="644">
                  <c:v>42184</c:v>
                </c:pt>
                <c:pt idx="645">
                  <c:v>42185</c:v>
                </c:pt>
                <c:pt idx="646">
                  <c:v>42186</c:v>
                </c:pt>
                <c:pt idx="647">
                  <c:v>42187</c:v>
                </c:pt>
                <c:pt idx="648">
                  <c:v>42188</c:v>
                </c:pt>
                <c:pt idx="649">
                  <c:v>42191</c:v>
                </c:pt>
                <c:pt idx="650">
                  <c:v>42192</c:v>
                </c:pt>
                <c:pt idx="651">
                  <c:v>42193</c:v>
                </c:pt>
                <c:pt idx="652">
                  <c:v>42194</c:v>
                </c:pt>
                <c:pt idx="653">
                  <c:v>42195</c:v>
                </c:pt>
                <c:pt idx="654">
                  <c:v>42198</c:v>
                </c:pt>
                <c:pt idx="655">
                  <c:v>42199</c:v>
                </c:pt>
                <c:pt idx="656">
                  <c:v>42200</c:v>
                </c:pt>
                <c:pt idx="657">
                  <c:v>42201</c:v>
                </c:pt>
                <c:pt idx="658">
                  <c:v>42202</c:v>
                </c:pt>
                <c:pt idx="659">
                  <c:v>42205</c:v>
                </c:pt>
                <c:pt idx="660">
                  <c:v>42206</c:v>
                </c:pt>
                <c:pt idx="661">
                  <c:v>42207</c:v>
                </c:pt>
                <c:pt idx="662">
                  <c:v>42208</c:v>
                </c:pt>
                <c:pt idx="663">
                  <c:v>42209</c:v>
                </c:pt>
                <c:pt idx="664">
                  <c:v>42212</c:v>
                </c:pt>
                <c:pt idx="665">
                  <c:v>42213</c:v>
                </c:pt>
                <c:pt idx="666">
                  <c:v>42214</c:v>
                </c:pt>
                <c:pt idx="667">
                  <c:v>42215</c:v>
                </c:pt>
                <c:pt idx="668">
                  <c:v>42216</c:v>
                </c:pt>
                <c:pt idx="669">
                  <c:v>42219</c:v>
                </c:pt>
                <c:pt idx="670">
                  <c:v>42220</c:v>
                </c:pt>
                <c:pt idx="671">
                  <c:v>42221</c:v>
                </c:pt>
                <c:pt idx="672">
                  <c:v>42222</c:v>
                </c:pt>
                <c:pt idx="673">
                  <c:v>42223</c:v>
                </c:pt>
                <c:pt idx="674">
                  <c:v>42226</c:v>
                </c:pt>
                <c:pt idx="675">
                  <c:v>42227</c:v>
                </c:pt>
                <c:pt idx="676">
                  <c:v>42228</c:v>
                </c:pt>
                <c:pt idx="677">
                  <c:v>42229</c:v>
                </c:pt>
                <c:pt idx="678">
                  <c:v>42230</c:v>
                </c:pt>
                <c:pt idx="679">
                  <c:v>42233</c:v>
                </c:pt>
                <c:pt idx="680">
                  <c:v>42234</c:v>
                </c:pt>
                <c:pt idx="681">
                  <c:v>42235</c:v>
                </c:pt>
                <c:pt idx="682">
                  <c:v>42236</c:v>
                </c:pt>
                <c:pt idx="683">
                  <c:v>42237</c:v>
                </c:pt>
                <c:pt idx="684">
                  <c:v>42240</c:v>
                </c:pt>
                <c:pt idx="685">
                  <c:v>42241</c:v>
                </c:pt>
                <c:pt idx="686">
                  <c:v>42242</c:v>
                </c:pt>
                <c:pt idx="687">
                  <c:v>42243</c:v>
                </c:pt>
                <c:pt idx="688">
                  <c:v>42244</c:v>
                </c:pt>
                <c:pt idx="689">
                  <c:v>42247</c:v>
                </c:pt>
                <c:pt idx="690">
                  <c:v>42248</c:v>
                </c:pt>
                <c:pt idx="691">
                  <c:v>42249</c:v>
                </c:pt>
                <c:pt idx="692">
                  <c:v>42254</c:v>
                </c:pt>
                <c:pt idx="693">
                  <c:v>42255</c:v>
                </c:pt>
                <c:pt idx="694">
                  <c:v>42256</c:v>
                </c:pt>
                <c:pt idx="695">
                  <c:v>42257</c:v>
                </c:pt>
                <c:pt idx="696">
                  <c:v>42258</c:v>
                </c:pt>
                <c:pt idx="697">
                  <c:v>42261</c:v>
                </c:pt>
                <c:pt idx="698">
                  <c:v>42262</c:v>
                </c:pt>
                <c:pt idx="699">
                  <c:v>42263</c:v>
                </c:pt>
                <c:pt idx="700">
                  <c:v>42264</c:v>
                </c:pt>
                <c:pt idx="701">
                  <c:v>42265</c:v>
                </c:pt>
                <c:pt idx="702">
                  <c:v>42268</c:v>
                </c:pt>
                <c:pt idx="703">
                  <c:v>42269</c:v>
                </c:pt>
                <c:pt idx="704">
                  <c:v>42270</c:v>
                </c:pt>
                <c:pt idx="705">
                  <c:v>42271</c:v>
                </c:pt>
                <c:pt idx="706">
                  <c:v>42272</c:v>
                </c:pt>
                <c:pt idx="707">
                  <c:v>42275</c:v>
                </c:pt>
                <c:pt idx="708">
                  <c:v>42276</c:v>
                </c:pt>
                <c:pt idx="709">
                  <c:v>42277</c:v>
                </c:pt>
                <c:pt idx="710">
                  <c:v>42285</c:v>
                </c:pt>
                <c:pt idx="711">
                  <c:v>42286</c:v>
                </c:pt>
                <c:pt idx="712">
                  <c:v>42289</c:v>
                </c:pt>
                <c:pt idx="713">
                  <c:v>42290</c:v>
                </c:pt>
                <c:pt idx="714">
                  <c:v>42291</c:v>
                </c:pt>
                <c:pt idx="715">
                  <c:v>42292</c:v>
                </c:pt>
                <c:pt idx="716">
                  <c:v>42293</c:v>
                </c:pt>
                <c:pt idx="717">
                  <c:v>42296</c:v>
                </c:pt>
                <c:pt idx="718">
                  <c:v>42297</c:v>
                </c:pt>
                <c:pt idx="719">
                  <c:v>42298</c:v>
                </c:pt>
                <c:pt idx="720">
                  <c:v>42299</c:v>
                </c:pt>
                <c:pt idx="721">
                  <c:v>42300</c:v>
                </c:pt>
                <c:pt idx="722">
                  <c:v>42303</c:v>
                </c:pt>
                <c:pt idx="723">
                  <c:v>42304</c:v>
                </c:pt>
                <c:pt idx="724">
                  <c:v>42305</c:v>
                </c:pt>
                <c:pt idx="725">
                  <c:v>42306</c:v>
                </c:pt>
                <c:pt idx="726">
                  <c:v>42307</c:v>
                </c:pt>
                <c:pt idx="727">
                  <c:v>42310</c:v>
                </c:pt>
                <c:pt idx="728">
                  <c:v>42311</c:v>
                </c:pt>
                <c:pt idx="729">
                  <c:v>42312</c:v>
                </c:pt>
                <c:pt idx="730">
                  <c:v>42313</c:v>
                </c:pt>
                <c:pt idx="731">
                  <c:v>42314</c:v>
                </c:pt>
                <c:pt idx="732">
                  <c:v>42317</c:v>
                </c:pt>
                <c:pt idx="733">
                  <c:v>42318</c:v>
                </c:pt>
                <c:pt idx="734">
                  <c:v>42319</c:v>
                </c:pt>
                <c:pt idx="735">
                  <c:v>42320</c:v>
                </c:pt>
                <c:pt idx="736">
                  <c:v>42321</c:v>
                </c:pt>
                <c:pt idx="737">
                  <c:v>42324</c:v>
                </c:pt>
                <c:pt idx="738">
                  <c:v>42325</c:v>
                </c:pt>
                <c:pt idx="739">
                  <c:v>42326</c:v>
                </c:pt>
                <c:pt idx="740">
                  <c:v>42327</c:v>
                </c:pt>
                <c:pt idx="741">
                  <c:v>42328</c:v>
                </c:pt>
                <c:pt idx="742">
                  <c:v>42331</c:v>
                </c:pt>
                <c:pt idx="743">
                  <c:v>42332</c:v>
                </c:pt>
                <c:pt idx="744">
                  <c:v>42333</c:v>
                </c:pt>
                <c:pt idx="745">
                  <c:v>42334</c:v>
                </c:pt>
                <c:pt idx="746">
                  <c:v>42335</c:v>
                </c:pt>
                <c:pt idx="747">
                  <c:v>42338</c:v>
                </c:pt>
                <c:pt idx="748">
                  <c:v>42339</c:v>
                </c:pt>
                <c:pt idx="749">
                  <c:v>42340</c:v>
                </c:pt>
                <c:pt idx="750">
                  <c:v>42341</c:v>
                </c:pt>
                <c:pt idx="751">
                  <c:v>42342</c:v>
                </c:pt>
                <c:pt idx="752">
                  <c:v>42345</c:v>
                </c:pt>
                <c:pt idx="753">
                  <c:v>42346</c:v>
                </c:pt>
                <c:pt idx="754">
                  <c:v>42347</c:v>
                </c:pt>
                <c:pt idx="755">
                  <c:v>42348</c:v>
                </c:pt>
                <c:pt idx="756">
                  <c:v>42349</c:v>
                </c:pt>
                <c:pt idx="757">
                  <c:v>42352</c:v>
                </c:pt>
                <c:pt idx="758">
                  <c:v>42353</c:v>
                </c:pt>
                <c:pt idx="759">
                  <c:v>42354</c:v>
                </c:pt>
                <c:pt idx="760">
                  <c:v>42355</c:v>
                </c:pt>
                <c:pt idx="761">
                  <c:v>42356</c:v>
                </c:pt>
                <c:pt idx="762">
                  <c:v>42359</c:v>
                </c:pt>
                <c:pt idx="763">
                  <c:v>42360</c:v>
                </c:pt>
                <c:pt idx="764">
                  <c:v>42361</c:v>
                </c:pt>
                <c:pt idx="765">
                  <c:v>42362</c:v>
                </c:pt>
                <c:pt idx="766">
                  <c:v>42363</c:v>
                </c:pt>
                <c:pt idx="767">
                  <c:v>42366</c:v>
                </c:pt>
                <c:pt idx="768">
                  <c:v>42367</c:v>
                </c:pt>
                <c:pt idx="769">
                  <c:v>42368</c:v>
                </c:pt>
                <c:pt idx="770">
                  <c:v>42369</c:v>
                </c:pt>
                <c:pt idx="771">
                  <c:v>42373</c:v>
                </c:pt>
                <c:pt idx="772">
                  <c:v>42374</c:v>
                </c:pt>
                <c:pt idx="773">
                  <c:v>42375</c:v>
                </c:pt>
                <c:pt idx="774">
                  <c:v>42376</c:v>
                </c:pt>
                <c:pt idx="775">
                  <c:v>42377</c:v>
                </c:pt>
                <c:pt idx="776">
                  <c:v>42380</c:v>
                </c:pt>
                <c:pt idx="777">
                  <c:v>42381</c:v>
                </c:pt>
                <c:pt idx="778">
                  <c:v>42382</c:v>
                </c:pt>
                <c:pt idx="779">
                  <c:v>42383</c:v>
                </c:pt>
                <c:pt idx="780">
                  <c:v>42384</c:v>
                </c:pt>
                <c:pt idx="781">
                  <c:v>42387</c:v>
                </c:pt>
                <c:pt idx="782">
                  <c:v>42388</c:v>
                </c:pt>
                <c:pt idx="783">
                  <c:v>42389</c:v>
                </c:pt>
                <c:pt idx="784">
                  <c:v>42390</c:v>
                </c:pt>
                <c:pt idx="785">
                  <c:v>42391</c:v>
                </c:pt>
                <c:pt idx="786">
                  <c:v>42394</c:v>
                </c:pt>
                <c:pt idx="787">
                  <c:v>42395</c:v>
                </c:pt>
                <c:pt idx="788">
                  <c:v>42396</c:v>
                </c:pt>
                <c:pt idx="789">
                  <c:v>42397</c:v>
                </c:pt>
                <c:pt idx="790">
                  <c:v>42398</c:v>
                </c:pt>
                <c:pt idx="791">
                  <c:v>42401</c:v>
                </c:pt>
                <c:pt idx="792">
                  <c:v>42402</c:v>
                </c:pt>
                <c:pt idx="793">
                  <c:v>42403</c:v>
                </c:pt>
                <c:pt idx="794">
                  <c:v>42404</c:v>
                </c:pt>
                <c:pt idx="795">
                  <c:v>42405</c:v>
                </c:pt>
                <c:pt idx="796">
                  <c:v>42415</c:v>
                </c:pt>
                <c:pt idx="797">
                  <c:v>42416</c:v>
                </c:pt>
                <c:pt idx="798">
                  <c:v>42417</c:v>
                </c:pt>
                <c:pt idx="799">
                  <c:v>42418</c:v>
                </c:pt>
                <c:pt idx="800">
                  <c:v>42419</c:v>
                </c:pt>
                <c:pt idx="801">
                  <c:v>42422</c:v>
                </c:pt>
                <c:pt idx="802">
                  <c:v>42423</c:v>
                </c:pt>
                <c:pt idx="803">
                  <c:v>42424</c:v>
                </c:pt>
                <c:pt idx="804">
                  <c:v>42425</c:v>
                </c:pt>
                <c:pt idx="805">
                  <c:v>42426</c:v>
                </c:pt>
                <c:pt idx="806">
                  <c:v>42429</c:v>
                </c:pt>
                <c:pt idx="807">
                  <c:v>42430</c:v>
                </c:pt>
                <c:pt idx="808">
                  <c:v>42431</c:v>
                </c:pt>
                <c:pt idx="809">
                  <c:v>42432</c:v>
                </c:pt>
                <c:pt idx="810">
                  <c:v>42433</c:v>
                </c:pt>
                <c:pt idx="811">
                  <c:v>42436</c:v>
                </c:pt>
                <c:pt idx="812">
                  <c:v>42437</c:v>
                </c:pt>
                <c:pt idx="813">
                  <c:v>42438</c:v>
                </c:pt>
                <c:pt idx="814">
                  <c:v>42439</c:v>
                </c:pt>
                <c:pt idx="815">
                  <c:v>42440</c:v>
                </c:pt>
                <c:pt idx="816">
                  <c:v>42443</c:v>
                </c:pt>
                <c:pt idx="817">
                  <c:v>42444</c:v>
                </c:pt>
                <c:pt idx="818">
                  <c:v>42445</c:v>
                </c:pt>
                <c:pt idx="819">
                  <c:v>42446</c:v>
                </c:pt>
                <c:pt idx="820">
                  <c:v>42447</c:v>
                </c:pt>
                <c:pt idx="821">
                  <c:v>42450</c:v>
                </c:pt>
                <c:pt idx="822">
                  <c:v>42451</c:v>
                </c:pt>
                <c:pt idx="823">
                  <c:v>42452</c:v>
                </c:pt>
                <c:pt idx="824">
                  <c:v>42453</c:v>
                </c:pt>
                <c:pt idx="825">
                  <c:v>42454</c:v>
                </c:pt>
                <c:pt idx="826">
                  <c:v>42457</c:v>
                </c:pt>
                <c:pt idx="827">
                  <c:v>42458</c:v>
                </c:pt>
                <c:pt idx="828">
                  <c:v>42459</c:v>
                </c:pt>
                <c:pt idx="829">
                  <c:v>42460</c:v>
                </c:pt>
                <c:pt idx="830">
                  <c:v>42461</c:v>
                </c:pt>
                <c:pt idx="831">
                  <c:v>42465</c:v>
                </c:pt>
                <c:pt idx="832">
                  <c:v>42466</c:v>
                </c:pt>
                <c:pt idx="833">
                  <c:v>42467</c:v>
                </c:pt>
                <c:pt idx="834">
                  <c:v>42468</c:v>
                </c:pt>
                <c:pt idx="835">
                  <c:v>42471</c:v>
                </c:pt>
                <c:pt idx="836">
                  <c:v>42472</c:v>
                </c:pt>
                <c:pt idx="837">
                  <c:v>42473</c:v>
                </c:pt>
                <c:pt idx="838">
                  <c:v>42474</c:v>
                </c:pt>
                <c:pt idx="839">
                  <c:v>42475</c:v>
                </c:pt>
                <c:pt idx="840">
                  <c:v>42478</c:v>
                </c:pt>
                <c:pt idx="841">
                  <c:v>42479</c:v>
                </c:pt>
                <c:pt idx="842">
                  <c:v>42480</c:v>
                </c:pt>
                <c:pt idx="843">
                  <c:v>42481</c:v>
                </c:pt>
                <c:pt idx="844">
                  <c:v>42482</c:v>
                </c:pt>
                <c:pt idx="845">
                  <c:v>42485</c:v>
                </c:pt>
                <c:pt idx="846">
                  <c:v>42486</c:v>
                </c:pt>
                <c:pt idx="847">
                  <c:v>42487</c:v>
                </c:pt>
                <c:pt idx="848">
                  <c:v>42488</c:v>
                </c:pt>
                <c:pt idx="849">
                  <c:v>42489</c:v>
                </c:pt>
                <c:pt idx="850">
                  <c:v>42493</c:v>
                </c:pt>
                <c:pt idx="851">
                  <c:v>42494</c:v>
                </c:pt>
                <c:pt idx="852">
                  <c:v>42495</c:v>
                </c:pt>
                <c:pt idx="853">
                  <c:v>42496</c:v>
                </c:pt>
                <c:pt idx="854">
                  <c:v>42499</c:v>
                </c:pt>
                <c:pt idx="855">
                  <c:v>42500</c:v>
                </c:pt>
                <c:pt idx="856">
                  <c:v>42501</c:v>
                </c:pt>
                <c:pt idx="857">
                  <c:v>42502</c:v>
                </c:pt>
                <c:pt idx="858">
                  <c:v>42503</c:v>
                </c:pt>
                <c:pt idx="859">
                  <c:v>42506</c:v>
                </c:pt>
                <c:pt idx="860">
                  <c:v>42507</c:v>
                </c:pt>
                <c:pt idx="861">
                  <c:v>42508</c:v>
                </c:pt>
                <c:pt idx="862">
                  <c:v>42509</c:v>
                </c:pt>
                <c:pt idx="863">
                  <c:v>42510</c:v>
                </c:pt>
                <c:pt idx="864">
                  <c:v>42513</c:v>
                </c:pt>
                <c:pt idx="865">
                  <c:v>42514</c:v>
                </c:pt>
                <c:pt idx="866">
                  <c:v>42515</c:v>
                </c:pt>
                <c:pt idx="867">
                  <c:v>42516</c:v>
                </c:pt>
                <c:pt idx="868">
                  <c:v>42517</c:v>
                </c:pt>
                <c:pt idx="869">
                  <c:v>42520</c:v>
                </c:pt>
                <c:pt idx="870">
                  <c:v>42521</c:v>
                </c:pt>
                <c:pt idx="871">
                  <c:v>42522</c:v>
                </c:pt>
                <c:pt idx="872">
                  <c:v>42523</c:v>
                </c:pt>
                <c:pt idx="873">
                  <c:v>42524</c:v>
                </c:pt>
                <c:pt idx="874">
                  <c:v>42527</c:v>
                </c:pt>
                <c:pt idx="875">
                  <c:v>42528</c:v>
                </c:pt>
                <c:pt idx="876">
                  <c:v>42529</c:v>
                </c:pt>
                <c:pt idx="877">
                  <c:v>42534</c:v>
                </c:pt>
                <c:pt idx="878">
                  <c:v>42535</c:v>
                </c:pt>
                <c:pt idx="879">
                  <c:v>42536</c:v>
                </c:pt>
                <c:pt idx="880">
                  <c:v>42537</c:v>
                </c:pt>
                <c:pt idx="881">
                  <c:v>42538</c:v>
                </c:pt>
                <c:pt idx="882">
                  <c:v>42541</c:v>
                </c:pt>
                <c:pt idx="883">
                  <c:v>42542</c:v>
                </c:pt>
                <c:pt idx="884">
                  <c:v>42543</c:v>
                </c:pt>
                <c:pt idx="885">
                  <c:v>42544</c:v>
                </c:pt>
                <c:pt idx="886">
                  <c:v>42545</c:v>
                </c:pt>
                <c:pt idx="887">
                  <c:v>42548</c:v>
                </c:pt>
                <c:pt idx="888">
                  <c:v>42549</c:v>
                </c:pt>
                <c:pt idx="889">
                  <c:v>42550</c:v>
                </c:pt>
                <c:pt idx="890">
                  <c:v>42551</c:v>
                </c:pt>
                <c:pt idx="891">
                  <c:v>42552</c:v>
                </c:pt>
                <c:pt idx="892">
                  <c:v>42555</c:v>
                </c:pt>
                <c:pt idx="893">
                  <c:v>42556</c:v>
                </c:pt>
                <c:pt idx="894">
                  <c:v>42557</c:v>
                </c:pt>
                <c:pt idx="895">
                  <c:v>42558</c:v>
                </c:pt>
                <c:pt idx="896">
                  <c:v>42559</c:v>
                </c:pt>
                <c:pt idx="897">
                  <c:v>42562</c:v>
                </c:pt>
                <c:pt idx="898">
                  <c:v>42563</c:v>
                </c:pt>
                <c:pt idx="899">
                  <c:v>42564</c:v>
                </c:pt>
                <c:pt idx="900">
                  <c:v>42565</c:v>
                </c:pt>
                <c:pt idx="901">
                  <c:v>42566</c:v>
                </c:pt>
                <c:pt idx="902">
                  <c:v>42569</c:v>
                </c:pt>
                <c:pt idx="903">
                  <c:v>42570</c:v>
                </c:pt>
                <c:pt idx="904">
                  <c:v>42571</c:v>
                </c:pt>
                <c:pt idx="905">
                  <c:v>42572</c:v>
                </c:pt>
                <c:pt idx="906">
                  <c:v>42573</c:v>
                </c:pt>
                <c:pt idx="907">
                  <c:v>42576</c:v>
                </c:pt>
                <c:pt idx="908">
                  <c:v>42577</c:v>
                </c:pt>
                <c:pt idx="909">
                  <c:v>42578</c:v>
                </c:pt>
                <c:pt idx="910">
                  <c:v>42579</c:v>
                </c:pt>
                <c:pt idx="911">
                  <c:v>42580</c:v>
                </c:pt>
                <c:pt idx="912">
                  <c:v>42583</c:v>
                </c:pt>
                <c:pt idx="913">
                  <c:v>42584</c:v>
                </c:pt>
                <c:pt idx="914">
                  <c:v>42585</c:v>
                </c:pt>
                <c:pt idx="915">
                  <c:v>42586</c:v>
                </c:pt>
                <c:pt idx="916">
                  <c:v>42587</c:v>
                </c:pt>
                <c:pt idx="917">
                  <c:v>42590</c:v>
                </c:pt>
                <c:pt idx="918">
                  <c:v>42591</c:v>
                </c:pt>
                <c:pt idx="919">
                  <c:v>42592</c:v>
                </c:pt>
                <c:pt idx="920">
                  <c:v>42593</c:v>
                </c:pt>
                <c:pt idx="921">
                  <c:v>42594</c:v>
                </c:pt>
                <c:pt idx="922">
                  <c:v>42597</c:v>
                </c:pt>
                <c:pt idx="923">
                  <c:v>42598</c:v>
                </c:pt>
                <c:pt idx="924">
                  <c:v>42599</c:v>
                </c:pt>
                <c:pt idx="925">
                  <c:v>42600</c:v>
                </c:pt>
                <c:pt idx="926">
                  <c:v>42601</c:v>
                </c:pt>
                <c:pt idx="927">
                  <c:v>42604</c:v>
                </c:pt>
                <c:pt idx="928">
                  <c:v>42605</c:v>
                </c:pt>
                <c:pt idx="929">
                  <c:v>42606</c:v>
                </c:pt>
                <c:pt idx="930">
                  <c:v>42607</c:v>
                </c:pt>
                <c:pt idx="931">
                  <c:v>42608</c:v>
                </c:pt>
                <c:pt idx="932">
                  <c:v>42611</c:v>
                </c:pt>
                <c:pt idx="933">
                  <c:v>42612</c:v>
                </c:pt>
                <c:pt idx="934">
                  <c:v>42613</c:v>
                </c:pt>
                <c:pt idx="935">
                  <c:v>42614</c:v>
                </c:pt>
                <c:pt idx="936">
                  <c:v>42615</c:v>
                </c:pt>
                <c:pt idx="937">
                  <c:v>42618</c:v>
                </c:pt>
                <c:pt idx="938">
                  <c:v>42619</c:v>
                </c:pt>
                <c:pt idx="939">
                  <c:v>42620</c:v>
                </c:pt>
                <c:pt idx="940">
                  <c:v>42621</c:v>
                </c:pt>
                <c:pt idx="941">
                  <c:v>42622</c:v>
                </c:pt>
                <c:pt idx="942">
                  <c:v>42625</c:v>
                </c:pt>
                <c:pt idx="943">
                  <c:v>42626</c:v>
                </c:pt>
                <c:pt idx="944">
                  <c:v>42627</c:v>
                </c:pt>
                <c:pt idx="945">
                  <c:v>42632</c:v>
                </c:pt>
                <c:pt idx="946">
                  <c:v>42633</c:v>
                </c:pt>
                <c:pt idx="947">
                  <c:v>42634</c:v>
                </c:pt>
                <c:pt idx="948">
                  <c:v>42635</c:v>
                </c:pt>
                <c:pt idx="949">
                  <c:v>42636</c:v>
                </c:pt>
                <c:pt idx="950">
                  <c:v>42639</c:v>
                </c:pt>
                <c:pt idx="951">
                  <c:v>42640</c:v>
                </c:pt>
                <c:pt idx="952">
                  <c:v>42641</c:v>
                </c:pt>
                <c:pt idx="953">
                  <c:v>42642</c:v>
                </c:pt>
                <c:pt idx="954">
                  <c:v>42643</c:v>
                </c:pt>
                <c:pt idx="955">
                  <c:v>42653</c:v>
                </c:pt>
                <c:pt idx="956">
                  <c:v>42654</c:v>
                </c:pt>
                <c:pt idx="957">
                  <c:v>42655</c:v>
                </c:pt>
                <c:pt idx="958">
                  <c:v>42656</c:v>
                </c:pt>
                <c:pt idx="959">
                  <c:v>42657</c:v>
                </c:pt>
                <c:pt idx="960">
                  <c:v>42660</c:v>
                </c:pt>
                <c:pt idx="961">
                  <c:v>42661</c:v>
                </c:pt>
                <c:pt idx="962">
                  <c:v>42662</c:v>
                </c:pt>
                <c:pt idx="963">
                  <c:v>42663</c:v>
                </c:pt>
                <c:pt idx="964">
                  <c:v>42664</c:v>
                </c:pt>
                <c:pt idx="965">
                  <c:v>42667</c:v>
                </c:pt>
                <c:pt idx="966">
                  <c:v>42668</c:v>
                </c:pt>
                <c:pt idx="967">
                  <c:v>42669</c:v>
                </c:pt>
                <c:pt idx="968">
                  <c:v>42670</c:v>
                </c:pt>
                <c:pt idx="969">
                  <c:v>42671</c:v>
                </c:pt>
                <c:pt idx="970">
                  <c:v>42674</c:v>
                </c:pt>
                <c:pt idx="971">
                  <c:v>42675</c:v>
                </c:pt>
                <c:pt idx="972">
                  <c:v>42676</c:v>
                </c:pt>
                <c:pt idx="973">
                  <c:v>42677</c:v>
                </c:pt>
                <c:pt idx="974">
                  <c:v>42678</c:v>
                </c:pt>
                <c:pt idx="975">
                  <c:v>42681</c:v>
                </c:pt>
                <c:pt idx="976">
                  <c:v>42682</c:v>
                </c:pt>
                <c:pt idx="977">
                  <c:v>42683</c:v>
                </c:pt>
                <c:pt idx="978">
                  <c:v>42684</c:v>
                </c:pt>
                <c:pt idx="979">
                  <c:v>42685</c:v>
                </c:pt>
                <c:pt idx="980">
                  <c:v>42688</c:v>
                </c:pt>
                <c:pt idx="981">
                  <c:v>42689</c:v>
                </c:pt>
                <c:pt idx="982">
                  <c:v>42690</c:v>
                </c:pt>
                <c:pt idx="983">
                  <c:v>42691</c:v>
                </c:pt>
                <c:pt idx="984">
                  <c:v>42692</c:v>
                </c:pt>
                <c:pt idx="985">
                  <c:v>42695</c:v>
                </c:pt>
                <c:pt idx="986">
                  <c:v>42696</c:v>
                </c:pt>
                <c:pt idx="987">
                  <c:v>42697</c:v>
                </c:pt>
                <c:pt idx="988">
                  <c:v>42698</c:v>
                </c:pt>
                <c:pt idx="989">
                  <c:v>42699</c:v>
                </c:pt>
                <c:pt idx="990">
                  <c:v>42702</c:v>
                </c:pt>
                <c:pt idx="991">
                  <c:v>42703</c:v>
                </c:pt>
                <c:pt idx="992">
                  <c:v>42704</c:v>
                </c:pt>
                <c:pt idx="993">
                  <c:v>42705</c:v>
                </c:pt>
                <c:pt idx="994">
                  <c:v>42706</c:v>
                </c:pt>
                <c:pt idx="995">
                  <c:v>42709</c:v>
                </c:pt>
                <c:pt idx="996">
                  <c:v>42710</c:v>
                </c:pt>
                <c:pt idx="997">
                  <c:v>42711</c:v>
                </c:pt>
                <c:pt idx="998">
                  <c:v>42712</c:v>
                </c:pt>
                <c:pt idx="999">
                  <c:v>42713</c:v>
                </c:pt>
                <c:pt idx="1000">
                  <c:v>42716</c:v>
                </c:pt>
                <c:pt idx="1001">
                  <c:v>42717</c:v>
                </c:pt>
                <c:pt idx="1002">
                  <c:v>42718</c:v>
                </c:pt>
                <c:pt idx="1003">
                  <c:v>42719</c:v>
                </c:pt>
                <c:pt idx="1004">
                  <c:v>42720</c:v>
                </c:pt>
                <c:pt idx="1005">
                  <c:v>42723</c:v>
                </c:pt>
                <c:pt idx="1006">
                  <c:v>42724</c:v>
                </c:pt>
                <c:pt idx="1007">
                  <c:v>42725</c:v>
                </c:pt>
                <c:pt idx="1008">
                  <c:v>42726</c:v>
                </c:pt>
                <c:pt idx="1009">
                  <c:v>42727</c:v>
                </c:pt>
                <c:pt idx="1010">
                  <c:v>42730</c:v>
                </c:pt>
                <c:pt idx="1011">
                  <c:v>42731</c:v>
                </c:pt>
                <c:pt idx="1012">
                  <c:v>42732</c:v>
                </c:pt>
                <c:pt idx="1013">
                  <c:v>42733</c:v>
                </c:pt>
                <c:pt idx="1014">
                  <c:v>42734</c:v>
                </c:pt>
                <c:pt idx="1015">
                  <c:v>42738</c:v>
                </c:pt>
                <c:pt idx="1016">
                  <c:v>42739</c:v>
                </c:pt>
                <c:pt idx="1017">
                  <c:v>42740</c:v>
                </c:pt>
                <c:pt idx="1018">
                  <c:v>42741</c:v>
                </c:pt>
                <c:pt idx="1019">
                  <c:v>42744</c:v>
                </c:pt>
                <c:pt idx="1020">
                  <c:v>42745</c:v>
                </c:pt>
                <c:pt idx="1021">
                  <c:v>42746</c:v>
                </c:pt>
                <c:pt idx="1022">
                  <c:v>42747</c:v>
                </c:pt>
                <c:pt idx="1023">
                  <c:v>42748</c:v>
                </c:pt>
                <c:pt idx="1024">
                  <c:v>42751</c:v>
                </c:pt>
                <c:pt idx="1025">
                  <c:v>42752</c:v>
                </c:pt>
                <c:pt idx="1026">
                  <c:v>42753</c:v>
                </c:pt>
                <c:pt idx="1027">
                  <c:v>42754</c:v>
                </c:pt>
                <c:pt idx="1028">
                  <c:v>42755</c:v>
                </c:pt>
                <c:pt idx="1029">
                  <c:v>42758</c:v>
                </c:pt>
                <c:pt idx="1030">
                  <c:v>42759</c:v>
                </c:pt>
                <c:pt idx="1031">
                  <c:v>42760</c:v>
                </c:pt>
                <c:pt idx="1032">
                  <c:v>42761</c:v>
                </c:pt>
                <c:pt idx="1033">
                  <c:v>42769</c:v>
                </c:pt>
                <c:pt idx="1034">
                  <c:v>42772</c:v>
                </c:pt>
                <c:pt idx="1035">
                  <c:v>42773</c:v>
                </c:pt>
                <c:pt idx="1036">
                  <c:v>42774</c:v>
                </c:pt>
                <c:pt idx="1037">
                  <c:v>42775</c:v>
                </c:pt>
                <c:pt idx="1038">
                  <c:v>42776</c:v>
                </c:pt>
                <c:pt idx="1039">
                  <c:v>42779</c:v>
                </c:pt>
                <c:pt idx="1040">
                  <c:v>42780</c:v>
                </c:pt>
                <c:pt idx="1041">
                  <c:v>42781</c:v>
                </c:pt>
                <c:pt idx="1042">
                  <c:v>42782</c:v>
                </c:pt>
                <c:pt idx="1043">
                  <c:v>42783</c:v>
                </c:pt>
                <c:pt idx="1044">
                  <c:v>42786</c:v>
                </c:pt>
                <c:pt idx="1045">
                  <c:v>42787</c:v>
                </c:pt>
                <c:pt idx="1046">
                  <c:v>42788</c:v>
                </c:pt>
                <c:pt idx="1047">
                  <c:v>42789</c:v>
                </c:pt>
                <c:pt idx="1048">
                  <c:v>42790</c:v>
                </c:pt>
                <c:pt idx="1049">
                  <c:v>42793</c:v>
                </c:pt>
                <c:pt idx="1050">
                  <c:v>42794</c:v>
                </c:pt>
                <c:pt idx="1051">
                  <c:v>42795</c:v>
                </c:pt>
                <c:pt idx="1052">
                  <c:v>42796</c:v>
                </c:pt>
                <c:pt idx="1053">
                  <c:v>42797</c:v>
                </c:pt>
                <c:pt idx="1054">
                  <c:v>42800</c:v>
                </c:pt>
                <c:pt idx="1055">
                  <c:v>42801</c:v>
                </c:pt>
                <c:pt idx="1056">
                  <c:v>42802</c:v>
                </c:pt>
                <c:pt idx="1057">
                  <c:v>42803</c:v>
                </c:pt>
                <c:pt idx="1058">
                  <c:v>42804</c:v>
                </c:pt>
                <c:pt idx="1059">
                  <c:v>42807</c:v>
                </c:pt>
                <c:pt idx="1060">
                  <c:v>42808</c:v>
                </c:pt>
                <c:pt idx="1061">
                  <c:v>42809</c:v>
                </c:pt>
                <c:pt idx="1062">
                  <c:v>42810</c:v>
                </c:pt>
                <c:pt idx="1063">
                  <c:v>42811</c:v>
                </c:pt>
                <c:pt idx="1064">
                  <c:v>42814</c:v>
                </c:pt>
                <c:pt idx="1065">
                  <c:v>42815</c:v>
                </c:pt>
                <c:pt idx="1066">
                  <c:v>42816</c:v>
                </c:pt>
                <c:pt idx="1067">
                  <c:v>42817</c:v>
                </c:pt>
                <c:pt idx="1068">
                  <c:v>42818</c:v>
                </c:pt>
                <c:pt idx="1069">
                  <c:v>42821</c:v>
                </c:pt>
                <c:pt idx="1070">
                  <c:v>42822</c:v>
                </c:pt>
                <c:pt idx="1071">
                  <c:v>42823</c:v>
                </c:pt>
                <c:pt idx="1072">
                  <c:v>42824</c:v>
                </c:pt>
                <c:pt idx="1073">
                  <c:v>42825</c:v>
                </c:pt>
                <c:pt idx="1074">
                  <c:v>42830</c:v>
                </c:pt>
                <c:pt idx="1075">
                  <c:v>42831</c:v>
                </c:pt>
                <c:pt idx="1076">
                  <c:v>42832</c:v>
                </c:pt>
                <c:pt idx="1077">
                  <c:v>42835</c:v>
                </c:pt>
                <c:pt idx="1078">
                  <c:v>42836</c:v>
                </c:pt>
                <c:pt idx="1079">
                  <c:v>42837</c:v>
                </c:pt>
                <c:pt idx="1080">
                  <c:v>42838</c:v>
                </c:pt>
                <c:pt idx="1081">
                  <c:v>42839</c:v>
                </c:pt>
                <c:pt idx="1082">
                  <c:v>42842</c:v>
                </c:pt>
                <c:pt idx="1083">
                  <c:v>42843</c:v>
                </c:pt>
                <c:pt idx="1084">
                  <c:v>42844</c:v>
                </c:pt>
                <c:pt idx="1085">
                  <c:v>42845</c:v>
                </c:pt>
                <c:pt idx="1086">
                  <c:v>42846</c:v>
                </c:pt>
                <c:pt idx="1087">
                  <c:v>42849</c:v>
                </c:pt>
                <c:pt idx="1088">
                  <c:v>42850</c:v>
                </c:pt>
                <c:pt idx="1089">
                  <c:v>42851</c:v>
                </c:pt>
                <c:pt idx="1090">
                  <c:v>42852</c:v>
                </c:pt>
                <c:pt idx="1091">
                  <c:v>42853</c:v>
                </c:pt>
                <c:pt idx="1092">
                  <c:v>42857</c:v>
                </c:pt>
                <c:pt idx="1093">
                  <c:v>42858</c:v>
                </c:pt>
                <c:pt idx="1094">
                  <c:v>42859</c:v>
                </c:pt>
                <c:pt idx="1095">
                  <c:v>42860</c:v>
                </c:pt>
                <c:pt idx="1096">
                  <c:v>42863</c:v>
                </c:pt>
                <c:pt idx="1097">
                  <c:v>42864</c:v>
                </c:pt>
                <c:pt idx="1098">
                  <c:v>42865</c:v>
                </c:pt>
                <c:pt idx="1099">
                  <c:v>42866</c:v>
                </c:pt>
                <c:pt idx="1100">
                  <c:v>42867</c:v>
                </c:pt>
                <c:pt idx="1101">
                  <c:v>42870</c:v>
                </c:pt>
                <c:pt idx="1102">
                  <c:v>42871</c:v>
                </c:pt>
                <c:pt idx="1103">
                  <c:v>42872</c:v>
                </c:pt>
                <c:pt idx="1104">
                  <c:v>42873</c:v>
                </c:pt>
                <c:pt idx="1105">
                  <c:v>42874</c:v>
                </c:pt>
                <c:pt idx="1106">
                  <c:v>42877</c:v>
                </c:pt>
                <c:pt idx="1107">
                  <c:v>42878</c:v>
                </c:pt>
                <c:pt idx="1108">
                  <c:v>42879</c:v>
                </c:pt>
                <c:pt idx="1109">
                  <c:v>42880</c:v>
                </c:pt>
                <c:pt idx="1110">
                  <c:v>42881</c:v>
                </c:pt>
                <c:pt idx="1111">
                  <c:v>42886</c:v>
                </c:pt>
                <c:pt idx="1112">
                  <c:v>42887</c:v>
                </c:pt>
                <c:pt idx="1113">
                  <c:v>42888</c:v>
                </c:pt>
                <c:pt idx="1114">
                  <c:v>42891</c:v>
                </c:pt>
                <c:pt idx="1115">
                  <c:v>42892</c:v>
                </c:pt>
                <c:pt idx="1116">
                  <c:v>42893</c:v>
                </c:pt>
                <c:pt idx="1117">
                  <c:v>42894</c:v>
                </c:pt>
                <c:pt idx="1118">
                  <c:v>42895</c:v>
                </c:pt>
                <c:pt idx="1119">
                  <c:v>42898</c:v>
                </c:pt>
                <c:pt idx="1120">
                  <c:v>42899</c:v>
                </c:pt>
                <c:pt idx="1121">
                  <c:v>42900</c:v>
                </c:pt>
                <c:pt idx="1122">
                  <c:v>42901</c:v>
                </c:pt>
                <c:pt idx="1123">
                  <c:v>42902</c:v>
                </c:pt>
                <c:pt idx="1124">
                  <c:v>42905</c:v>
                </c:pt>
                <c:pt idx="1125">
                  <c:v>42906</c:v>
                </c:pt>
                <c:pt idx="1126">
                  <c:v>42907</c:v>
                </c:pt>
                <c:pt idx="1127">
                  <c:v>42908</c:v>
                </c:pt>
                <c:pt idx="1128">
                  <c:v>42909</c:v>
                </c:pt>
                <c:pt idx="1129">
                  <c:v>42912</c:v>
                </c:pt>
                <c:pt idx="1130">
                  <c:v>42913</c:v>
                </c:pt>
                <c:pt idx="1131">
                  <c:v>42914</c:v>
                </c:pt>
                <c:pt idx="1132">
                  <c:v>42915</c:v>
                </c:pt>
                <c:pt idx="1133">
                  <c:v>42916</c:v>
                </c:pt>
                <c:pt idx="1134">
                  <c:v>42919</c:v>
                </c:pt>
                <c:pt idx="1135">
                  <c:v>42920</c:v>
                </c:pt>
                <c:pt idx="1136">
                  <c:v>42921</c:v>
                </c:pt>
                <c:pt idx="1137">
                  <c:v>42922</c:v>
                </c:pt>
                <c:pt idx="1138">
                  <c:v>42923</c:v>
                </c:pt>
                <c:pt idx="1139">
                  <c:v>42926</c:v>
                </c:pt>
                <c:pt idx="1140">
                  <c:v>42927</c:v>
                </c:pt>
                <c:pt idx="1141">
                  <c:v>42928</c:v>
                </c:pt>
                <c:pt idx="1142">
                  <c:v>42929</c:v>
                </c:pt>
                <c:pt idx="1143">
                  <c:v>42930</c:v>
                </c:pt>
                <c:pt idx="1144">
                  <c:v>42933</c:v>
                </c:pt>
                <c:pt idx="1145">
                  <c:v>42934</c:v>
                </c:pt>
                <c:pt idx="1146">
                  <c:v>42935</c:v>
                </c:pt>
                <c:pt idx="1147">
                  <c:v>42936</c:v>
                </c:pt>
                <c:pt idx="1148">
                  <c:v>42937</c:v>
                </c:pt>
                <c:pt idx="1149">
                  <c:v>42940</c:v>
                </c:pt>
                <c:pt idx="1150">
                  <c:v>42941</c:v>
                </c:pt>
                <c:pt idx="1151">
                  <c:v>42942</c:v>
                </c:pt>
                <c:pt idx="1152">
                  <c:v>42943</c:v>
                </c:pt>
                <c:pt idx="1153">
                  <c:v>42944</c:v>
                </c:pt>
                <c:pt idx="1154">
                  <c:v>42947</c:v>
                </c:pt>
                <c:pt idx="1155">
                  <c:v>42948</c:v>
                </c:pt>
                <c:pt idx="1156">
                  <c:v>42949</c:v>
                </c:pt>
                <c:pt idx="1157">
                  <c:v>42950</c:v>
                </c:pt>
                <c:pt idx="1158">
                  <c:v>42951</c:v>
                </c:pt>
                <c:pt idx="1159">
                  <c:v>42954</c:v>
                </c:pt>
                <c:pt idx="1160">
                  <c:v>42955</c:v>
                </c:pt>
                <c:pt idx="1161">
                  <c:v>42956</c:v>
                </c:pt>
                <c:pt idx="1162">
                  <c:v>42957</c:v>
                </c:pt>
                <c:pt idx="1163">
                  <c:v>42958</c:v>
                </c:pt>
                <c:pt idx="1164">
                  <c:v>42961</c:v>
                </c:pt>
                <c:pt idx="1165">
                  <c:v>42962</c:v>
                </c:pt>
                <c:pt idx="1166">
                  <c:v>42963</c:v>
                </c:pt>
                <c:pt idx="1167">
                  <c:v>42964</c:v>
                </c:pt>
                <c:pt idx="1168">
                  <c:v>42965</c:v>
                </c:pt>
                <c:pt idx="1169">
                  <c:v>42968</c:v>
                </c:pt>
                <c:pt idx="1170">
                  <c:v>42969</c:v>
                </c:pt>
                <c:pt idx="1171">
                  <c:v>42970</c:v>
                </c:pt>
                <c:pt idx="1172">
                  <c:v>42971</c:v>
                </c:pt>
                <c:pt idx="1173">
                  <c:v>42972</c:v>
                </c:pt>
                <c:pt idx="1174">
                  <c:v>42975</c:v>
                </c:pt>
                <c:pt idx="1175">
                  <c:v>42976</c:v>
                </c:pt>
                <c:pt idx="1176">
                  <c:v>42977</c:v>
                </c:pt>
                <c:pt idx="1177">
                  <c:v>42978</c:v>
                </c:pt>
                <c:pt idx="1178">
                  <c:v>42979</c:v>
                </c:pt>
                <c:pt idx="1179">
                  <c:v>42982</c:v>
                </c:pt>
                <c:pt idx="1180">
                  <c:v>42983</c:v>
                </c:pt>
                <c:pt idx="1181">
                  <c:v>42984</c:v>
                </c:pt>
                <c:pt idx="1182">
                  <c:v>42985</c:v>
                </c:pt>
                <c:pt idx="1183">
                  <c:v>42986</c:v>
                </c:pt>
                <c:pt idx="1184">
                  <c:v>42989</c:v>
                </c:pt>
                <c:pt idx="1185">
                  <c:v>42990</c:v>
                </c:pt>
                <c:pt idx="1186">
                  <c:v>42991</c:v>
                </c:pt>
                <c:pt idx="1187">
                  <c:v>42992</c:v>
                </c:pt>
                <c:pt idx="1188">
                  <c:v>42993</c:v>
                </c:pt>
                <c:pt idx="1189">
                  <c:v>42996</c:v>
                </c:pt>
                <c:pt idx="1190">
                  <c:v>42997</c:v>
                </c:pt>
                <c:pt idx="1191">
                  <c:v>42998</c:v>
                </c:pt>
                <c:pt idx="1192">
                  <c:v>42999</c:v>
                </c:pt>
                <c:pt idx="1193">
                  <c:v>43000</c:v>
                </c:pt>
                <c:pt idx="1194">
                  <c:v>43003</c:v>
                </c:pt>
                <c:pt idx="1195">
                  <c:v>43004</c:v>
                </c:pt>
                <c:pt idx="1196">
                  <c:v>43005</c:v>
                </c:pt>
                <c:pt idx="1197">
                  <c:v>43006</c:v>
                </c:pt>
                <c:pt idx="1198">
                  <c:v>43007</c:v>
                </c:pt>
                <c:pt idx="1199">
                  <c:v>43017</c:v>
                </c:pt>
                <c:pt idx="1200">
                  <c:v>43018</c:v>
                </c:pt>
                <c:pt idx="1201">
                  <c:v>43019</c:v>
                </c:pt>
                <c:pt idx="1202">
                  <c:v>43020</c:v>
                </c:pt>
                <c:pt idx="1203">
                  <c:v>43021</c:v>
                </c:pt>
                <c:pt idx="1204">
                  <c:v>43024</c:v>
                </c:pt>
                <c:pt idx="1205">
                  <c:v>43025</c:v>
                </c:pt>
                <c:pt idx="1206">
                  <c:v>43026</c:v>
                </c:pt>
                <c:pt idx="1207">
                  <c:v>43027</c:v>
                </c:pt>
                <c:pt idx="1208">
                  <c:v>43028</c:v>
                </c:pt>
                <c:pt idx="1209">
                  <c:v>43031</c:v>
                </c:pt>
                <c:pt idx="1210">
                  <c:v>43032</c:v>
                </c:pt>
                <c:pt idx="1211">
                  <c:v>43033</c:v>
                </c:pt>
                <c:pt idx="1212">
                  <c:v>43034</c:v>
                </c:pt>
                <c:pt idx="1213">
                  <c:v>43035</c:v>
                </c:pt>
                <c:pt idx="1214">
                  <c:v>43038</c:v>
                </c:pt>
                <c:pt idx="1215">
                  <c:v>43039</c:v>
                </c:pt>
                <c:pt idx="1216">
                  <c:v>43040</c:v>
                </c:pt>
                <c:pt idx="1217">
                  <c:v>43041</c:v>
                </c:pt>
                <c:pt idx="1218">
                  <c:v>43042</c:v>
                </c:pt>
                <c:pt idx="1219">
                  <c:v>43045</c:v>
                </c:pt>
                <c:pt idx="1220">
                  <c:v>43046</c:v>
                </c:pt>
                <c:pt idx="1221">
                  <c:v>43047</c:v>
                </c:pt>
                <c:pt idx="1222">
                  <c:v>43048</c:v>
                </c:pt>
                <c:pt idx="1223">
                  <c:v>43049</c:v>
                </c:pt>
                <c:pt idx="1224">
                  <c:v>43052</c:v>
                </c:pt>
                <c:pt idx="1225">
                  <c:v>43053</c:v>
                </c:pt>
                <c:pt idx="1226">
                  <c:v>43054</c:v>
                </c:pt>
                <c:pt idx="1227">
                  <c:v>43055</c:v>
                </c:pt>
                <c:pt idx="1228">
                  <c:v>43056</c:v>
                </c:pt>
                <c:pt idx="1229">
                  <c:v>43059</c:v>
                </c:pt>
                <c:pt idx="1230">
                  <c:v>43060</c:v>
                </c:pt>
                <c:pt idx="1231">
                  <c:v>43061</c:v>
                </c:pt>
                <c:pt idx="1232">
                  <c:v>43062</c:v>
                </c:pt>
                <c:pt idx="1233">
                  <c:v>43063</c:v>
                </c:pt>
                <c:pt idx="1234">
                  <c:v>43066</c:v>
                </c:pt>
                <c:pt idx="1235">
                  <c:v>43067</c:v>
                </c:pt>
                <c:pt idx="1236">
                  <c:v>43068</c:v>
                </c:pt>
                <c:pt idx="1237">
                  <c:v>43069</c:v>
                </c:pt>
                <c:pt idx="1238">
                  <c:v>43070</c:v>
                </c:pt>
                <c:pt idx="1239">
                  <c:v>43073</c:v>
                </c:pt>
                <c:pt idx="1240">
                  <c:v>43074</c:v>
                </c:pt>
                <c:pt idx="1241">
                  <c:v>43075</c:v>
                </c:pt>
                <c:pt idx="1242">
                  <c:v>43076</c:v>
                </c:pt>
                <c:pt idx="1243">
                  <c:v>43077</c:v>
                </c:pt>
                <c:pt idx="1244">
                  <c:v>43080</c:v>
                </c:pt>
                <c:pt idx="1245">
                  <c:v>43081</c:v>
                </c:pt>
                <c:pt idx="1246">
                  <c:v>43082</c:v>
                </c:pt>
                <c:pt idx="1247">
                  <c:v>43083</c:v>
                </c:pt>
                <c:pt idx="1248">
                  <c:v>43084</c:v>
                </c:pt>
                <c:pt idx="1249">
                  <c:v>43087</c:v>
                </c:pt>
                <c:pt idx="1250">
                  <c:v>43088</c:v>
                </c:pt>
                <c:pt idx="1251">
                  <c:v>43089</c:v>
                </c:pt>
                <c:pt idx="1252">
                  <c:v>43090</c:v>
                </c:pt>
                <c:pt idx="1253">
                  <c:v>43091</c:v>
                </c:pt>
                <c:pt idx="1254">
                  <c:v>43094</c:v>
                </c:pt>
                <c:pt idx="1255">
                  <c:v>43095</c:v>
                </c:pt>
                <c:pt idx="1256">
                  <c:v>43096</c:v>
                </c:pt>
                <c:pt idx="1257">
                  <c:v>43097</c:v>
                </c:pt>
                <c:pt idx="1258">
                  <c:v>43098</c:v>
                </c:pt>
                <c:pt idx="1259">
                  <c:v>43102</c:v>
                </c:pt>
                <c:pt idx="1260">
                  <c:v>43103</c:v>
                </c:pt>
                <c:pt idx="1261">
                  <c:v>43104</c:v>
                </c:pt>
                <c:pt idx="1262">
                  <c:v>43105</c:v>
                </c:pt>
                <c:pt idx="1263">
                  <c:v>43108</c:v>
                </c:pt>
                <c:pt idx="1264">
                  <c:v>43109</c:v>
                </c:pt>
                <c:pt idx="1265">
                  <c:v>43110</c:v>
                </c:pt>
                <c:pt idx="1266">
                  <c:v>43111</c:v>
                </c:pt>
                <c:pt idx="1267">
                  <c:v>43112</c:v>
                </c:pt>
                <c:pt idx="1268">
                  <c:v>43115</c:v>
                </c:pt>
                <c:pt idx="1269">
                  <c:v>43116</c:v>
                </c:pt>
                <c:pt idx="1270">
                  <c:v>43117</c:v>
                </c:pt>
                <c:pt idx="1271">
                  <c:v>43118</c:v>
                </c:pt>
                <c:pt idx="1272">
                  <c:v>43119</c:v>
                </c:pt>
                <c:pt idx="1273">
                  <c:v>43122</c:v>
                </c:pt>
                <c:pt idx="1274">
                  <c:v>43123</c:v>
                </c:pt>
                <c:pt idx="1275">
                  <c:v>43124</c:v>
                </c:pt>
                <c:pt idx="1276">
                  <c:v>43125</c:v>
                </c:pt>
                <c:pt idx="1277">
                  <c:v>43126</c:v>
                </c:pt>
                <c:pt idx="1278">
                  <c:v>43129</c:v>
                </c:pt>
                <c:pt idx="1279">
                  <c:v>43130</c:v>
                </c:pt>
                <c:pt idx="1280">
                  <c:v>43131</c:v>
                </c:pt>
                <c:pt idx="1281">
                  <c:v>43132</c:v>
                </c:pt>
                <c:pt idx="1282">
                  <c:v>43133</c:v>
                </c:pt>
                <c:pt idx="1283">
                  <c:v>43136</c:v>
                </c:pt>
                <c:pt idx="1284">
                  <c:v>43137</c:v>
                </c:pt>
                <c:pt idx="1285">
                  <c:v>43138</c:v>
                </c:pt>
                <c:pt idx="1286">
                  <c:v>43139</c:v>
                </c:pt>
                <c:pt idx="1287">
                  <c:v>43140</c:v>
                </c:pt>
                <c:pt idx="1288">
                  <c:v>43143</c:v>
                </c:pt>
                <c:pt idx="1289">
                  <c:v>43144</c:v>
                </c:pt>
                <c:pt idx="1290">
                  <c:v>43145</c:v>
                </c:pt>
                <c:pt idx="1291">
                  <c:v>43153</c:v>
                </c:pt>
                <c:pt idx="1292">
                  <c:v>43154</c:v>
                </c:pt>
                <c:pt idx="1293">
                  <c:v>43157</c:v>
                </c:pt>
                <c:pt idx="1294">
                  <c:v>43158</c:v>
                </c:pt>
                <c:pt idx="1295">
                  <c:v>43159</c:v>
                </c:pt>
                <c:pt idx="1296">
                  <c:v>43160</c:v>
                </c:pt>
                <c:pt idx="1297">
                  <c:v>43161</c:v>
                </c:pt>
                <c:pt idx="1298">
                  <c:v>43164</c:v>
                </c:pt>
                <c:pt idx="1299">
                  <c:v>43165</c:v>
                </c:pt>
                <c:pt idx="1300">
                  <c:v>43166</c:v>
                </c:pt>
                <c:pt idx="1301">
                  <c:v>43167</c:v>
                </c:pt>
                <c:pt idx="1302">
                  <c:v>43168</c:v>
                </c:pt>
                <c:pt idx="1303">
                  <c:v>43171</c:v>
                </c:pt>
                <c:pt idx="1304">
                  <c:v>43172</c:v>
                </c:pt>
                <c:pt idx="1305">
                  <c:v>43173</c:v>
                </c:pt>
                <c:pt idx="1306">
                  <c:v>43174</c:v>
                </c:pt>
                <c:pt idx="1307">
                  <c:v>43175</c:v>
                </c:pt>
                <c:pt idx="1308">
                  <c:v>43178</c:v>
                </c:pt>
                <c:pt idx="1309">
                  <c:v>43179</c:v>
                </c:pt>
                <c:pt idx="1310">
                  <c:v>43180</c:v>
                </c:pt>
                <c:pt idx="1311">
                  <c:v>43181</c:v>
                </c:pt>
                <c:pt idx="1312">
                  <c:v>43182</c:v>
                </c:pt>
                <c:pt idx="1313">
                  <c:v>43185</c:v>
                </c:pt>
                <c:pt idx="1314">
                  <c:v>43186</c:v>
                </c:pt>
                <c:pt idx="1315">
                  <c:v>43187</c:v>
                </c:pt>
                <c:pt idx="1316">
                  <c:v>43188</c:v>
                </c:pt>
                <c:pt idx="1317">
                  <c:v>43189</c:v>
                </c:pt>
                <c:pt idx="1318">
                  <c:v>43192</c:v>
                </c:pt>
                <c:pt idx="1319">
                  <c:v>43193</c:v>
                </c:pt>
                <c:pt idx="1320">
                  <c:v>43194</c:v>
                </c:pt>
                <c:pt idx="1321">
                  <c:v>43199</c:v>
                </c:pt>
                <c:pt idx="1322">
                  <c:v>43200</c:v>
                </c:pt>
                <c:pt idx="1323">
                  <c:v>43201</c:v>
                </c:pt>
                <c:pt idx="1324">
                  <c:v>43202</c:v>
                </c:pt>
                <c:pt idx="1325">
                  <c:v>43203</c:v>
                </c:pt>
                <c:pt idx="1326">
                  <c:v>43206</c:v>
                </c:pt>
                <c:pt idx="1327">
                  <c:v>43207</c:v>
                </c:pt>
                <c:pt idx="1328">
                  <c:v>43208</c:v>
                </c:pt>
                <c:pt idx="1329">
                  <c:v>43209</c:v>
                </c:pt>
                <c:pt idx="1330">
                  <c:v>43210</c:v>
                </c:pt>
                <c:pt idx="1331">
                  <c:v>43213</c:v>
                </c:pt>
                <c:pt idx="1332">
                  <c:v>43214</c:v>
                </c:pt>
                <c:pt idx="1333">
                  <c:v>43215</c:v>
                </c:pt>
                <c:pt idx="1334">
                  <c:v>43216</c:v>
                </c:pt>
                <c:pt idx="1335">
                  <c:v>43217</c:v>
                </c:pt>
                <c:pt idx="1336">
                  <c:v>43222</c:v>
                </c:pt>
                <c:pt idx="1337">
                  <c:v>43223</c:v>
                </c:pt>
                <c:pt idx="1338">
                  <c:v>43224</c:v>
                </c:pt>
                <c:pt idx="1339">
                  <c:v>43227</c:v>
                </c:pt>
                <c:pt idx="1340">
                  <c:v>43228</c:v>
                </c:pt>
                <c:pt idx="1341">
                  <c:v>43229</c:v>
                </c:pt>
                <c:pt idx="1342">
                  <c:v>43230</c:v>
                </c:pt>
                <c:pt idx="1343">
                  <c:v>43231</c:v>
                </c:pt>
                <c:pt idx="1344">
                  <c:v>43234</c:v>
                </c:pt>
                <c:pt idx="1345">
                  <c:v>43235</c:v>
                </c:pt>
                <c:pt idx="1346">
                  <c:v>43236</c:v>
                </c:pt>
                <c:pt idx="1347">
                  <c:v>43237</c:v>
                </c:pt>
                <c:pt idx="1348">
                  <c:v>43238</c:v>
                </c:pt>
                <c:pt idx="1349">
                  <c:v>43241</c:v>
                </c:pt>
                <c:pt idx="1350">
                  <c:v>43242</c:v>
                </c:pt>
                <c:pt idx="1351">
                  <c:v>43243</c:v>
                </c:pt>
                <c:pt idx="1352">
                  <c:v>43244</c:v>
                </c:pt>
                <c:pt idx="1353">
                  <c:v>43245</c:v>
                </c:pt>
                <c:pt idx="1354">
                  <c:v>43248</c:v>
                </c:pt>
                <c:pt idx="1355">
                  <c:v>43249</c:v>
                </c:pt>
                <c:pt idx="1356">
                  <c:v>43250</c:v>
                </c:pt>
                <c:pt idx="1357">
                  <c:v>43251</c:v>
                </c:pt>
                <c:pt idx="1358">
                  <c:v>43252</c:v>
                </c:pt>
                <c:pt idx="1359">
                  <c:v>43255</c:v>
                </c:pt>
                <c:pt idx="1360">
                  <c:v>43256</c:v>
                </c:pt>
                <c:pt idx="1361">
                  <c:v>43257</c:v>
                </c:pt>
                <c:pt idx="1362">
                  <c:v>43258</c:v>
                </c:pt>
                <c:pt idx="1363">
                  <c:v>43259</c:v>
                </c:pt>
                <c:pt idx="1364">
                  <c:v>43262</c:v>
                </c:pt>
                <c:pt idx="1365">
                  <c:v>43263</c:v>
                </c:pt>
                <c:pt idx="1366">
                  <c:v>43264</c:v>
                </c:pt>
                <c:pt idx="1367">
                  <c:v>43265</c:v>
                </c:pt>
                <c:pt idx="1368">
                  <c:v>43266</c:v>
                </c:pt>
                <c:pt idx="1369">
                  <c:v>43270</c:v>
                </c:pt>
                <c:pt idx="1370">
                  <c:v>43271</c:v>
                </c:pt>
                <c:pt idx="1371">
                  <c:v>43272</c:v>
                </c:pt>
                <c:pt idx="1372">
                  <c:v>43273</c:v>
                </c:pt>
                <c:pt idx="1373">
                  <c:v>43276</c:v>
                </c:pt>
                <c:pt idx="1374">
                  <c:v>43277</c:v>
                </c:pt>
                <c:pt idx="1375">
                  <c:v>43278</c:v>
                </c:pt>
                <c:pt idx="1376">
                  <c:v>43279</c:v>
                </c:pt>
                <c:pt idx="1377">
                  <c:v>43280</c:v>
                </c:pt>
                <c:pt idx="1378">
                  <c:v>43283</c:v>
                </c:pt>
                <c:pt idx="1379">
                  <c:v>43284</c:v>
                </c:pt>
                <c:pt idx="1380">
                  <c:v>43285</c:v>
                </c:pt>
                <c:pt idx="1381">
                  <c:v>43286</c:v>
                </c:pt>
                <c:pt idx="1382">
                  <c:v>43287</c:v>
                </c:pt>
                <c:pt idx="1383">
                  <c:v>43290</c:v>
                </c:pt>
                <c:pt idx="1384">
                  <c:v>43291</c:v>
                </c:pt>
                <c:pt idx="1385">
                  <c:v>43292</c:v>
                </c:pt>
                <c:pt idx="1386">
                  <c:v>43293</c:v>
                </c:pt>
                <c:pt idx="1387">
                  <c:v>43294</c:v>
                </c:pt>
                <c:pt idx="1388">
                  <c:v>43297</c:v>
                </c:pt>
                <c:pt idx="1389">
                  <c:v>43298</c:v>
                </c:pt>
                <c:pt idx="1390">
                  <c:v>43299</c:v>
                </c:pt>
                <c:pt idx="1391">
                  <c:v>43300</c:v>
                </c:pt>
                <c:pt idx="1392">
                  <c:v>43301</c:v>
                </c:pt>
                <c:pt idx="1393">
                  <c:v>43304</c:v>
                </c:pt>
                <c:pt idx="1394">
                  <c:v>43305</c:v>
                </c:pt>
                <c:pt idx="1395">
                  <c:v>43306</c:v>
                </c:pt>
                <c:pt idx="1396">
                  <c:v>43307</c:v>
                </c:pt>
                <c:pt idx="1397">
                  <c:v>43308</c:v>
                </c:pt>
                <c:pt idx="1398">
                  <c:v>43311</c:v>
                </c:pt>
                <c:pt idx="1399">
                  <c:v>43312</c:v>
                </c:pt>
                <c:pt idx="1400">
                  <c:v>43313</c:v>
                </c:pt>
                <c:pt idx="1401">
                  <c:v>43314</c:v>
                </c:pt>
                <c:pt idx="1402">
                  <c:v>43315</c:v>
                </c:pt>
                <c:pt idx="1403">
                  <c:v>43318</c:v>
                </c:pt>
                <c:pt idx="1404">
                  <c:v>43319</c:v>
                </c:pt>
                <c:pt idx="1405">
                  <c:v>43320</c:v>
                </c:pt>
                <c:pt idx="1406">
                  <c:v>43321</c:v>
                </c:pt>
                <c:pt idx="1407">
                  <c:v>43322</c:v>
                </c:pt>
                <c:pt idx="1408">
                  <c:v>43325</c:v>
                </c:pt>
                <c:pt idx="1409">
                  <c:v>43326</c:v>
                </c:pt>
                <c:pt idx="1410">
                  <c:v>43327</c:v>
                </c:pt>
                <c:pt idx="1411">
                  <c:v>43328</c:v>
                </c:pt>
                <c:pt idx="1412">
                  <c:v>43329</c:v>
                </c:pt>
                <c:pt idx="1413">
                  <c:v>43332</c:v>
                </c:pt>
                <c:pt idx="1414">
                  <c:v>43333</c:v>
                </c:pt>
                <c:pt idx="1415">
                  <c:v>43334</c:v>
                </c:pt>
                <c:pt idx="1416">
                  <c:v>43335</c:v>
                </c:pt>
                <c:pt idx="1417">
                  <c:v>43336</c:v>
                </c:pt>
                <c:pt idx="1418">
                  <c:v>43339</c:v>
                </c:pt>
                <c:pt idx="1419">
                  <c:v>43340</c:v>
                </c:pt>
                <c:pt idx="1420">
                  <c:v>43341</c:v>
                </c:pt>
                <c:pt idx="1421">
                  <c:v>43342</c:v>
                </c:pt>
                <c:pt idx="1422">
                  <c:v>43343</c:v>
                </c:pt>
                <c:pt idx="1423">
                  <c:v>43346</c:v>
                </c:pt>
                <c:pt idx="1424">
                  <c:v>43347</c:v>
                </c:pt>
                <c:pt idx="1425">
                  <c:v>43348</c:v>
                </c:pt>
                <c:pt idx="1426">
                  <c:v>43349</c:v>
                </c:pt>
                <c:pt idx="1427">
                  <c:v>43350</c:v>
                </c:pt>
                <c:pt idx="1428">
                  <c:v>43353</c:v>
                </c:pt>
                <c:pt idx="1429">
                  <c:v>43354</c:v>
                </c:pt>
                <c:pt idx="1430">
                  <c:v>43355</c:v>
                </c:pt>
                <c:pt idx="1431">
                  <c:v>43356</c:v>
                </c:pt>
                <c:pt idx="1432">
                  <c:v>43357</c:v>
                </c:pt>
                <c:pt idx="1433">
                  <c:v>43360</c:v>
                </c:pt>
                <c:pt idx="1434">
                  <c:v>43361</c:v>
                </c:pt>
                <c:pt idx="1435">
                  <c:v>43362</c:v>
                </c:pt>
                <c:pt idx="1436">
                  <c:v>43363</c:v>
                </c:pt>
                <c:pt idx="1437">
                  <c:v>43364</c:v>
                </c:pt>
                <c:pt idx="1438">
                  <c:v>43368</c:v>
                </c:pt>
                <c:pt idx="1439">
                  <c:v>43369</c:v>
                </c:pt>
                <c:pt idx="1440">
                  <c:v>43370</c:v>
                </c:pt>
                <c:pt idx="1441">
                  <c:v>43371</c:v>
                </c:pt>
                <c:pt idx="1442">
                  <c:v>43381</c:v>
                </c:pt>
                <c:pt idx="1443">
                  <c:v>43382</c:v>
                </c:pt>
                <c:pt idx="1444">
                  <c:v>43383</c:v>
                </c:pt>
                <c:pt idx="1445">
                  <c:v>43384</c:v>
                </c:pt>
                <c:pt idx="1446">
                  <c:v>43385</c:v>
                </c:pt>
                <c:pt idx="1447">
                  <c:v>43388</c:v>
                </c:pt>
                <c:pt idx="1448">
                  <c:v>43389</c:v>
                </c:pt>
                <c:pt idx="1449">
                  <c:v>43390</c:v>
                </c:pt>
                <c:pt idx="1450">
                  <c:v>43391</c:v>
                </c:pt>
                <c:pt idx="1451">
                  <c:v>43392</c:v>
                </c:pt>
                <c:pt idx="1452">
                  <c:v>43395</c:v>
                </c:pt>
                <c:pt idx="1453">
                  <c:v>43396</c:v>
                </c:pt>
                <c:pt idx="1454">
                  <c:v>43397</c:v>
                </c:pt>
                <c:pt idx="1455">
                  <c:v>43398</c:v>
                </c:pt>
                <c:pt idx="1456">
                  <c:v>43399</c:v>
                </c:pt>
                <c:pt idx="1457">
                  <c:v>43402</c:v>
                </c:pt>
                <c:pt idx="1458">
                  <c:v>43403</c:v>
                </c:pt>
                <c:pt idx="1459">
                  <c:v>43404</c:v>
                </c:pt>
                <c:pt idx="1460">
                  <c:v>43405</c:v>
                </c:pt>
                <c:pt idx="1461">
                  <c:v>43406</c:v>
                </c:pt>
                <c:pt idx="1462">
                  <c:v>43409</c:v>
                </c:pt>
                <c:pt idx="1463">
                  <c:v>43410</c:v>
                </c:pt>
                <c:pt idx="1464">
                  <c:v>43411</c:v>
                </c:pt>
                <c:pt idx="1465">
                  <c:v>43412</c:v>
                </c:pt>
                <c:pt idx="1466">
                  <c:v>43413</c:v>
                </c:pt>
                <c:pt idx="1467">
                  <c:v>43416</c:v>
                </c:pt>
                <c:pt idx="1468">
                  <c:v>43417</c:v>
                </c:pt>
                <c:pt idx="1469">
                  <c:v>43418</c:v>
                </c:pt>
                <c:pt idx="1470">
                  <c:v>43419</c:v>
                </c:pt>
                <c:pt idx="1471">
                  <c:v>43420</c:v>
                </c:pt>
                <c:pt idx="1472">
                  <c:v>43423</c:v>
                </c:pt>
                <c:pt idx="1473">
                  <c:v>43424</c:v>
                </c:pt>
                <c:pt idx="1474">
                  <c:v>43425</c:v>
                </c:pt>
                <c:pt idx="1475">
                  <c:v>43426</c:v>
                </c:pt>
                <c:pt idx="1476">
                  <c:v>43427</c:v>
                </c:pt>
                <c:pt idx="1477">
                  <c:v>43430</c:v>
                </c:pt>
                <c:pt idx="1478">
                  <c:v>43431</c:v>
                </c:pt>
                <c:pt idx="1479">
                  <c:v>43432</c:v>
                </c:pt>
                <c:pt idx="1480">
                  <c:v>43433</c:v>
                </c:pt>
                <c:pt idx="1481">
                  <c:v>43434</c:v>
                </c:pt>
                <c:pt idx="1482">
                  <c:v>43437</c:v>
                </c:pt>
                <c:pt idx="1483">
                  <c:v>43438</c:v>
                </c:pt>
                <c:pt idx="1484">
                  <c:v>43439</c:v>
                </c:pt>
                <c:pt idx="1485">
                  <c:v>43440</c:v>
                </c:pt>
                <c:pt idx="1486">
                  <c:v>43441</c:v>
                </c:pt>
                <c:pt idx="1487">
                  <c:v>43444</c:v>
                </c:pt>
                <c:pt idx="1488">
                  <c:v>43445</c:v>
                </c:pt>
                <c:pt idx="1489">
                  <c:v>43446</c:v>
                </c:pt>
                <c:pt idx="1490">
                  <c:v>43447</c:v>
                </c:pt>
                <c:pt idx="1491">
                  <c:v>43448</c:v>
                </c:pt>
                <c:pt idx="1492">
                  <c:v>43451</c:v>
                </c:pt>
                <c:pt idx="1493">
                  <c:v>43452</c:v>
                </c:pt>
                <c:pt idx="1494">
                  <c:v>43453</c:v>
                </c:pt>
                <c:pt idx="1495">
                  <c:v>43454</c:v>
                </c:pt>
                <c:pt idx="1496">
                  <c:v>43455</c:v>
                </c:pt>
                <c:pt idx="1497">
                  <c:v>43458</c:v>
                </c:pt>
                <c:pt idx="1498">
                  <c:v>43459</c:v>
                </c:pt>
                <c:pt idx="1499">
                  <c:v>43460</c:v>
                </c:pt>
                <c:pt idx="1500">
                  <c:v>43461</c:v>
                </c:pt>
                <c:pt idx="1501">
                  <c:v>43462</c:v>
                </c:pt>
                <c:pt idx="1502">
                  <c:v>43467</c:v>
                </c:pt>
                <c:pt idx="1503">
                  <c:v>43468</c:v>
                </c:pt>
                <c:pt idx="1504">
                  <c:v>43469</c:v>
                </c:pt>
                <c:pt idx="1505">
                  <c:v>43472</c:v>
                </c:pt>
                <c:pt idx="1506">
                  <c:v>43473</c:v>
                </c:pt>
                <c:pt idx="1507">
                  <c:v>43474</c:v>
                </c:pt>
                <c:pt idx="1508">
                  <c:v>43475</c:v>
                </c:pt>
                <c:pt idx="1509">
                  <c:v>43476</c:v>
                </c:pt>
                <c:pt idx="1510">
                  <c:v>43479</c:v>
                </c:pt>
                <c:pt idx="1511">
                  <c:v>43480</c:v>
                </c:pt>
                <c:pt idx="1512">
                  <c:v>43481</c:v>
                </c:pt>
                <c:pt idx="1513">
                  <c:v>43482</c:v>
                </c:pt>
                <c:pt idx="1514">
                  <c:v>43483</c:v>
                </c:pt>
                <c:pt idx="1515">
                  <c:v>43486</c:v>
                </c:pt>
                <c:pt idx="1516">
                  <c:v>43487</c:v>
                </c:pt>
                <c:pt idx="1517">
                  <c:v>43488</c:v>
                </c:pt>
                <c:pt idx="1518">
                  <c:v>43489</c:v>
                </c:pt>
                <c:pt idx="1519">
                  <c:v>43490</c:v>
                </c:pt>
                <c:pt idx="1520">
                  <c:v>43493</c:v>
                </c:pt>
                <c:pt idx="1521">
                  <c:v>43494</c:v>
                </c:pt>
                <c:pt idx="1522">
                  <c:v>43495</c:v>
                </c:pt>
                <c:pt idx="1523">
                  <c:v>43496</c:v>
                </c:pt>
                <c:pt idx="1524">
                  <c:v>43497</c:v>
                </c:pt>
                <c:pt idx="1525">
                  <c:v>43507</c:v>
                </c:pt>
                <c:pt idx="1526">
                  <c:v>43508</c:v>
                </c:pt>
                <c:pt idx="1527">
                  <c:v>43509</c:v>
                </c:pt>
                <c:pt idx="1528">
                  <c:v>43510</c:v>
                </c:pt>
                <c:pt idx="1529">
                  <c:v>43511</c:v>
                </c:pt>
                <c:pt idx="1530">
                  <c:v>43514</c:v>
                </c:pt>
                <c:pt idx="1531">
                  <c:v>43515</c:v>
                </c:pt>
                <c:pt idx="1532">
                  <c:v>43516</c:v>
                </c:pt>
                <c:pt idx="1533">
                  <c:v>43517</c:v>
                </c:pt>
                <c:pt idx="1534">
                  <c:v>43518</c:v>
                </c:pt>
                <c:pt idx="1535">
                  <c:v>43521</c:v>
                </c:pt>
                <c:pt idx="1536">
                  <c:v>43522</c:v>
                </c:pt>
                <c:pt idx="1537">
                  <c:v>43523</c:v>
                </c:pt>
                <c:pt idx="1538">
                  <c:v>43524</c:v>
                </c:pt>
                <c:pt idx="1539">
                  <c:v>43525</c:v>
                </c:pt>
                <c:pt idx="1540">
                  <c:v>43528</c:v>
                </c:pt>
                <c:pt idx="1541">
                  <c:v>43529</c:v>
                </c:pt>
                <c:pt idx="1542">
                  <c:v>43530</c:v>
                </c:pt>
                <c:pt idx="1543">
                  <c:v>43531</c:v>
                </c:pt>
                <c:pt idx="1544">
                  <c:v>43532</c:v>
                </c:pt>
                <c:pt idx="1545">
                  <c:v>43535</c:v>
                </c:pt>
                <c:pt idx="1546">
                  <c:v>43536</c:v>
                </c:pt>
                <c:pt idx="1547">
                  <c:v>43537</c:v>
                </c:pt>
                <c:pt idx="1548">
                  <c:v>43538</c:v>
                </c:pt>
                <c:pt idx="1549">
                  <c:v>43539</c:v>
                </c:pt>
                <c:pt idx="1550">
                  <c:v>43542</c:v>
                </c:pt>
                <c:pt idx="1551">
                  <c:v>43543</c:v>
                </c:pt>
                <c:pt idx="1552">
                  <c:v>43544</c:v>
                </c:pt>
                <c:pt idx="1553">
                  <c:v>43545</c:v>
                </c:pt>
                <c:pt idx="1554">
                  <c:v>43546</c:v>
                </c:pt>
                <c:pt idx="1555">
                  <c:v>43549</c:v>
                </c:pt>
                <c:pt idx="1556">
                  <c:v>43550</c:v>
                </c:pt>
                <c:pt idx="1557">
                  <c:v>43551</c:v>
                </c:pt>
                <c:pt idx="1558">
                  <c:v>43552</c:v>
                </c:pt>
                <c:pt idx="1559">
                  <c:v>43553</c:v>
                </c:pt>
                <c:pt idx="1560">
                  <c:v>43556</c:v>
                </c:pt>
                <c:pt idx="1561">
                  <c:v>43557</c:v>
                </c:pt>
                <c:pt idx="1562">
                  <c:v>43558</c:v>
                </c:pt>
                <c:pt idx="1563">
                  <c:v>43559</c:v>
                </c:pt>
                <c:pt idx="1564">
                  <c:v>43563</c:v>
                </c:pt>
                <c:pt idx="1565">
                  <c:v>43564</c:v>
                </c:pt>
                <c:pt idx="1566">
                  <c:v>43565</c:v>
                </c:pt>
                <c:pt idx="1567">
                  <c:v>43566</c:v>
                </c:pt>
                <c:pt idx="1568">
                  <c:v>43567</c:v>
                </c:pt>
                <c:pt idx="1569">
                  <c:v>43570</c:v>
                </c:pt>
                <c:pt idx="1570">
                  <c:v>43571</c:v>
                </c:pt>
                <c:pt idx="1571">
                  <c:v>43572</c:v>
                </c:pt>
                <c:pt idx="1572">
                  <c:v>43573</c:v>
                </c:pt>
                <c:pt idx="1573">
                  <c:v>43574</c:v>
                </c:pt>
                <c:pt idx="1574">
                  <c:v>43577</c:v>
                </c:pt>
                <c:pt idx="1575">
                  <c:v>43578</c:v>
                </c:pt>
                <c:pt idx="1576">
                  <c:v>43579</c:v>
                </c:pt>
                <c:pt idx="1577">
                  <c:v>43580</c:v>
                </c:pt>
                <c:pt idx="1578">
                  <c:v>43581</c:v>
                </c:pt>
                <c:pt idx="1579">
                  <c:v>43584</c:v>
                </c:pt>
                <c:pt idx="1580">
                  <c:v>43585</c:v>
                </c:pt>
                <c:pt idx="1581">
                  <c:v>43591</c:v>
                </c:pt>
                <c:pt idx="1582">
                  <c:v>43592</c:v>
                </c:pt>
                <c:pt idx="1583">
                  <c:v>43593</c:v>
                </c:pt>
                <c:pt idx="1584">
                  <c:v>43594</c:v>
                </c:pt>
                <c:pt idx="1585">
                  <c:v>43595</c:v>
                </c:pt>
                <c:pt idx="1586">
                  <c:v>43598</c:v>
                </c:pt>
                <c:pt idx="1587">
                  <c:v>43599</c:v>
                </c:pt>
                <c:pt idx="1588">
                  <c:v>43600</c:v>
                </c:pt>
                <c:pt idx="1589">
                  <c:v>43601</c:v>
                </c:pt>
                <c:pt idx="1590">
                  <c:v>43602</c:v>
                </c:pt>
                <c:pt idx="1591">
                  <c:v>43605</c:v>
                </c:pt>
                <c:pt idx="1592">
                  <c:v>43606</c:v>
                </c:pt>
                <c:pt idx="1593">
                  <c:v>43607</c:v>
                </c:pt>
                <c:pt idx="1594">
                  <c:v>43608</c:v>
                </c:pt>
                <c:pt idx="1595">
                  <c:v>43609</c:v>
                </c:pt>
                <c:pt idx="1596">
                  <c:v>43612</c:v>
                </c:pt>
                <c:pt idx="1597">
                  <c:v>43613</c:v>
                </c:pt>
                <c:pt idx="1598">
                  <c:v>43614</c:v>
                </c:pt>
                <c:pt idx="1599">
                  <c:v>43615</c:v>
                </c:pt>
                <c:pt idx="1600">
                  <c:v>43616</c:v>
                </c:pt>
                <c:pt idx="1601">
                  <c:v>43619</c:v>
                </c:pt>
                <c:pt idx="1602">
                  <c:v>43620</c:v>
                </c:pt>
                <c:pt idx="1603">
                  <c:v>43621</c:v>
                </c:pt>
                <c:pt idx="1604">
                  <c:v>43622</c:v>
                </c:pt>
                <c:pt idx="1605">
                  <c:v>43626</c:v>
                </c:pt>
                <c:pt idx="1606">
                  <c:v>43627</c:v>
                </c:pt>
                <c:pt idx="1607">
                  <c:v>43628</c:v>
                </c:pt>
                <c:pt idx="1608">
                  <c:v>43629</c:v>
                </c:pt>
                <c:pt idx="1609">
                  <c:v>43630</c:v>
                </c:pt>
                <c:pt idx="1610">
                  <c:v>43633</c:v>
                </c:pt>
                <c:pt idx="1611">
                  <c:v>43634</c:v>
                </c:pt>
                <c:pt idx="1612">
                  <c:v>43635</c:v>
                </c:pt>
                <c:pt idx="1613">
                  <c:v>43636</c:v>
                </c:pt>
                <c:pt idx="1614">
                  <c:v>43637</c:v>
                </c:pt>
                <c:pt idx="1615">
                  <c:v>43640</c:v>
                </c:pt>
                <c:pt idx="1616">
                  <c:v>43641</c:v>
                </c:pt>
                <c:pt idx="1617">
                  <c:v>43642</c:v>
                </c:pt>
                <c:pt idx="1618">
                  <c:v>43643</c:v>
                </c:pt>
                <c:pt idx="1619">
                  <c:v>43644</c:v>
                </c:pt>
                <c:pt idx="1620">
                  <c:v>43647</c:v>
                </c:pt>
                <c:pt idx="1621">
                  <c:v>43648</c:v>
                </c:pt>
                <c:pt idx="1622">
                  <c:v>43649</c:v>
                </c:pt>
                <c:pt idx="1623">
                  <c:v>43650</c:v>
                </c:pt>
                <c:pt idx="1624">
                  <c:v>43651</c:v>
                </c:pt>
                <c:pt idx="1625">
                  <c:v>43654</c:v>
                </c:pt>
                <c:pt idx="1626">
                  <c:v>43655</c:v>
                </c:pt>
                <c:pt idx="1627">
                  <c:v>43656</c:v>
                </c:pt>
                <c:pt idx="1628">
                  <c:v>43657</c:v>
                </c:pt>
                <c:pt idx="1629">
                  <c:v>43658</c:v>
                </c:pt>
                <c:pt idx="1630">
                  <c:v>43661</c:v>
                </c:pt>
                <c:pt idx="1631">
                  <c:v>43662</c:v>
                </c:pt>
                <c:pt idx="1632">
                  <c:v>43663</c:v>
                </c:pt>
                <c:pt idx="1633">
                  <c:v>43664</c:v>
                </c:pt>
                <c:pt idx="1634">
                  <c:v>43665</c:v>
                </c:pt>
                <c:pt idx="1635">
                  <c:v>43668</c:v>
                </c:pt>
                <c:pt idx="1636">
                  <c:v>43669</c:v>
                </c:pt>
                <c:pt idx="1637">
                  <c:v>43670</c:v>
                </c:pt>
                <c:pt idx="1638">
                  <c:v>43671</c:v>
                </c:pt>
                <c:pt idx="1639">
                  <c:v>43672</c:v>
                </c:pt>
                <c:pt idx="1640">
                  <c:v>43675</c:v>
                </c:pt>
                <c:pt idx="1641">
                  <c:v>43676</c:v>
                </c:pt>
                <c:pt idx="1642">
                  <c:v>43677</c:v>
                </c:pt>
                <c:pt idx="1643">
                  <c:v>43678</c:v>
                </c:pt>
                <c:pt idx="1644">
                  <c:v>43679</c:v>
                </c:pt>
                <c:pt idx="1645">
                  <c:v>43682</c:v>
                </c:pt>
                <c:pt idx="1646">
                  <c:v>43683</c:v>
                </c:pt>
                <c:pt idx="1647">
                  <c:v>43684</c:v>
                </c:pt>
                <c:pt idx="1648">
                  <c:v>43685</c:v>
                </c:pt>
                <c:pt idx="1649">
                  <c:v>43686</c:v>
                </c:pt>
                <c:pt idx="1650">
                  <c:v>43689</c:v>
                </c:pt>
                <c:pt idx="1651">
                  <c:v>43690</c:v>
                </c:pt>
                <c:pt idx="1652">
                  <c:v>43691</c:v>
                </c:pt>
                <c:pt idx="1653">
                  <c:v>43692</c:v>
                </c:pt>
                <c:pt idx="1654">
                  <c:v>43693</c:v>
                </c:pt>
                <c:pt idx="1655">
                  <c:v>43696</c:v>
                </c:pt>
                <c:pt idx="1656">
                  <c:v>43697</c:v>
                </c:pt>
                <c:pt idx="1657">
                  <c:v>43698</c:v>
                </c:pt>
                <c:pt idx="1658">
                  <c:v>43699</c:v>
                </c:pt>
                <c:pt idx="1659">
                  <c:v>43700</c:v>
                </c:pt>
                <c:pt idx="1660">
                  <c:v>43703</c:v>
                </c:pt>
                <c:pt idx="1661">
                  <c:v>43704</c:v>
                </c:pt>
                <c:pt idx="1662">
                  <c:v>43705</c:v>
                </c:pt>
                <c:pt idx="1663">
                  <c:v>43706</c:v>
                </c:pt>
                <c:pt idx="1664">
                  <c:v>43707</c:v>
                </c:pt>
                <c:pt idx="1665">
                  <c:v>43710</c:v>
                </c:pt>
                <c:pt idx="1666">
                  <c:v>43711</c:v>
                </c:pt>
                <c:pt idx="1667">
                  <c:v>43712</c:v>
                </c:pt>
                <c:pt idx="1668">
                  <c:v>43713</c:v>
                </c:pt>
                <c:pt idx="1669">
                  <c:v>43714</c:v>
                </c:pt>
                <c:pt idx="1670">
                  <c:v>43717</c:v>
                </c:pt>
                <c:pt idx="1671">
                  <c:v>43718</c:v>
                </c:pt>
                <c:pt idx="1672">
                  <c:v>43719</c:v>
                </c:pt>
                <c:pt idx="1673">
                  <c:v>43720</c:v>
                </c:pt>
                <c:pt idx="1674">
                  <c:v>43724</c:v>
                </c:pt>
                <c:pt idx="1675">
                  <c:v>43725</c:v>
                </c:pt>
                <c:pt idx="1676">
                  <c:v>43726</c:v>
                </c:pt>
                <c:pt idx="1677">
                  <c:v>43727</c:v>
                </c:pt>
                <c:pt idx="1678">
                  <c:v>43728</c:v>
                </c:pt>
                <c:pt idx="1679">
                  <c:v>43731</c:v>
                </c:pt>
                <c:pt idx="1680">
                  <c:v>43732</c:v>
                </c:pt>
                <c:pt idx="1681">
                  <c:v>43733</c:v>
                </c:pt>
                <c:pt idx="1682">
                  <c:v>43734</c:v>
                </c:pt>
                <c:pt idx="1683">
                  <c:v>43735</c:v>
                </c:pt>
                <c:pt idx="1684">
                  <c:v>43738</c:v>
                </c:pt>
                <c:pt idx="1685">
                  <c:v>43746</c:v>
                </c:pt>
                <c:pt idx="1686">
                  <c:v>43747</c:v>
                </c:pt>
                <c:pt idx="1687">
                  <c:v>43748</c:v>
                </c:pt>
                <c:pt idx="1688">
                  <c:v>43749</c:v>
                </c:pt>
                <c:pt idx="1689">
                  <c:v>43752</c:v>
                </c:pt>
                <c:pt idx="1690">
                  <c:v>43753</c:v>
                </c:pt>
                <c:pt idx="1691">
                  <c:v>43754</c:v>
                </c:pt>
                <c:pt idx="1692">
                  <c:v>43755</c:v>
                </c:pt>
                <c:pt idx="1693">
                  <c:v>43756</c:v>
                </c:pt>
                <c:pt idx="1694">
                  <c:v>43759</c:v>
                </c:pt>
                <c:pt idx="1695">
                  <c:v>43760</c:v>
                </c:pt>
                <c:pt idx="1696">
                  <c:v>43761</c:v>
                </c:pt>
                <c:pt idx="1697">
                  <c:v>43762</c:v>
                </c:pt>
                <c:pt idx="1698">
                  <c:v>43763</c:v>
                </c:pt>
                <c:pt idx="1699">
                  <c:v>43766</c:v>
                </c:pt>
                <c:pt idx="1700">
                  <c:v>43767</c:v>
                </c:pt>
                <c:pt idx="1701">
                  <c:v>43768</c:v>
                </c:pt>
                <c:pt idx="1702">
                  <c:v>43769</c:v>
                </c:pt>
                <c:pt idx="1703">
                  <c:v>43770</c:v>
                </c:pt>
                <c:pt idx="1704">
                  <c:v>43773</c:v>
                </c:pt>
                <c:pt idx="1705">
                  <c:v>43774</c:v>
                </c:pt>
                <c:pt idx="1706">
                  <c:v>43775</c:v>
                </c:pt>
                <c:pt idx="1707">
                  <c:v>43776</c:v>
                </c:pt>
                <c:pt idx="1708">
                  <c:v>43777</c:v>
                </c:pt>
                <c:pt idx="1709">
                  <c:v>43780</c:v>
                </c:pt>
                <c:pt idx="1710">
                  <c:v>43781</c:v>
                </c:pt>
                <c:pt idx="1711">
                  <c:v>43782</c:v>
                </c:pt>
                <c:pt idx="1712">
                  <c:v>43783</c:v>
                </c:pt>
                <c:pt idx="1713">
                  <c:v>43784</c:v>
                </c:pt>
                <c:pt idx="1714">
                  <c:v>43787</c:v>
                </c:pt>
                <c:pt idx="1715">
                  <c:v>43788</c:v>
                </c:pt>
                <c:pt idx="1716">
                  <c:v>43789</c:v>
                </c:pt>
                <c:pt idx="1717">
                  <c:v>43790</c:v>
                </c:pt>
                <c:pt idx="1718">
                  <c:v>43791</c:v>
                </c:pt>
                <c:pt idx="1719">
                  <c:v>43794</c:v>
                </c:pt>
                <c:pt idx="1720">
                  <c:v>43795</c:v>
                </c:pt>
                <c:pt idx="1721">
                  <c:v>43796</c:v>
                </c:pt>
                <c:pt idx="1722">
                  <c:v>43797</c:v>
                </c:pt>
                <c:pt idx="1723">
                  <c:v>43798</c:v>
                </c:pt>
                <c:pt idx="1724">
                  <c:v>43801</c:v>
                </c:pt>
                <c:pt idx="1725">
                  <c:v>43802</c:v>
                </c:pt>
                <c:pt idx="1726">
                  <c:v>43803</c:v>
                </c:pt>
                <c:pt idx="1727">
                  <c:v>43804</c:v>
                </c:pt>
                <c:pt idx="1728">
                  <c:v>43805</c:v>
                </c:pt>
                <c:pt idx="1729">
                  <c:v>43808</c:v>
                </c:pt>
                <c:pt idx="1730">
                  <c:v>43809</c:v>
                </c:pt>
                <c:pt idx="1731">
                  <c:v>43810</c:v>
                </c:pt>
                <c:pt idx="1732">
                  <c:v>43811</c:v>
                </c:pt>
                <c:pt idx="1733">
                  <c:v>43812</c:v>
                </c:pt>
                <c:pt idx="1734">
                  <c:v>43815</c:v>
                </c:pt>
                <c:pt idx="1735">
                  <c:v>43816</c:v>
                </c:pt>
                <c:pt idx="1736">
                  <c:v>43817</c:v>
                </c:pt>
                <c:pt idx="1737">
                  <c:v>43818</c:v>
                </c:pt>
                <c:pt idx="1738">
                  <c:v>43819</c:v>
                </c:pt>
                <c:pt idx="1739">
                  <c:v>43822</c:v>
                </c:pt>
                <c:pt idx="1740">
                  <c:v>43823</c:v>
                </c:pt>
                <c:pt idx="1741">
                  <c:v>43824</c:v>
                </c:pt>
                <c:pt idx="1742">
                  <c:v>43825</c:v>
                </c:pt>
                <c:pt idx="1743">
                  <c:v>43826</c:v>
                </c:pt>
                <c:pt idx="1744">
                  <c:v>43829</c:v>
                </c:pt>
                <c:pt idx="1745">
                  <c:v>43830</c:v>
                </c:pt>
                <c:pt idx="1746">
                  <c:v>43832</c:v>
                </c:pt>
                <c:pt idx="1747">
                  <c:v>43833</c:v>
                </c:pt>
                <c:pt idx="1748">
                  <c:v>43836</c:v>
                </c:pt>
                <c:pt idx="1749">
                  <c:v>43837</c:v>
                </c:pt>
                <c:pt idx="1750">
                  <c:v>43838</c:v>
                </c:pt>
                <c:pt idx="1751">
                  <c:v>43839</c:v>
                </c:pt>
                <c:pt idx="1752">
                  <c:v>43840</c:v>
                </c:pt>
                <c:pt idx="1753">
                  <c:v>43843</c:v>
                </c:pt>
                <c:pt idx="1754">
                  <c:v>43844</c:v>
                </c:pt>
                <c:pt idx="1755">
                  <c:v>43845</c:v>
                </c:pt>
                <c:pt idx="1756">
                  <c:v>43846</c:v>
                </c:pt>
                <c:pt idx="1757">
                  <c:v>43847</c:v>
                </c:pt>
                <c:pt idx="1758">
                  <c:v>43850</c:v>
                </c:pt>
                <c:pt idx="1759">
                  <c:v>43851</c:v>
                </c:pt>
                <c:pt idx="1760">
                  <c:v>43852</c:v>
                </c:pt>
                <c:pt idx="1761">
                  <c:v>43853</c:v>
                </c:pt>
                <c:pt idx="1762">
                  <c:v>43864</c:v>
                </c:pt>
                <c:pt idx="1763">
                  <c:v>43865</c:v>
                </c:pt>
                <c:pt idx="1764">
                  <c:v>43866</c:v>
                </c:pt>
                <c:pt idx="1765">
                  <c:v>43867</c:v>
                </c:pt>
                <c:pt idx="1766">
                  <c:v>43868</c:v>
                </c:pt>
                <c:pt idx="1767">
                  <c:v>43871</c:v>
                </c:pt>
                <c:pt idx="1768">
                  <c:v>43872</c:v>
                </c:pt>
                <c:pt idx="1769">
                  <c:v>43873</c:v>
                </c:pt>
                <c:pt idx="1770">
                  <c:v>43874</c:v>
                </c:pt>
                <c:pt idx="1771">
                  <c:v>43875</c:v>
                </c:pt>
                <c:pt idx="1772">
                  <c:v>43878</c:v>
                </c:pt>
                <c:pt idx="1773">
                  <c:v>43879</c:v>
                </c:pt>
                <c:pt idx="1774">
                  <c:v>43880</c:v>
                </c:pt>
                <c:pt idx="1775">
                  <c:v>43881</c:v>
                </c:pt>
                <c:pt idx="1776">
                  <c:v>43882</c:v>
                </c:pt>
                <c:pt idx="1777">
                  <c:v>43885</c:v>
                </c:pt>
                <c:pt idx="1778">
                  <c:v>43886</c:v>
                </c:pt>
                <c:pt idx="1779">
                  <c:v>43887</c:v>
                </c:pt>
                <c:pt idx="1780">
                  <c:v>43888</c:v>
                </c:pt>
                <c:pt idx="1781">
                  <c:v>43889</c:v>
                </c:pt>
                <c:pt idx="1782">
                  <c:v>43892</c:v>
                </c:pt>
                <c:pt idx="1783">
                  <c:v>43893</c:v>
                </c:pt>
                <c:pt idx="1784">
                  <c:v>43894</c:v>
                </c:pt>
                <c:pt idx="1785">
                  <c:v>43895</c:v>
                </c:pt>
                <c:pt idx="1786">
                  <c:v>43896</c:v>
                </c:pt>
                <c:pt idx="1787">
                  <c:v>43899</c:v>
                </c:pt>
                <c:pt idx="1788">
                  <c:v>43900</c:v>
                </c:pt>
                <c:pt idx="1789">
                  <c:v>43901</c:v>
                </c:pt>
                <c:pt idx="1790">
                  <c:v>43902</c:v>
                </c:pt>
                <c:pt idx="1791">
                  <c:v>43903</c:v>
                </c:pt>
                <c:pt idx="1792">
                  <c:v>43906</c:v>
                </c:pt>
                <c:pt idx="1793">
                  <c:v>43907</c:v>
                </c:pt>
                <c:pt idx="1794">
                  <c:v>43908</c:v>
                </c:pt>
                <c:pt idx="1795">
                  <c:v>43909</c:v>
                </c:pt>
                <c:pt idx="1796">
                  <c:v>43910</c:v>
                </c:pt>
                <c:pt idx="1797">
                  <c:v>43913</c:v>
                </c:pt>
                <c:pt idx="1798">
                  <c:v>43914</c:v>
                </c:pt>
                <c:pt idx="1799">
                  <c:v>43915</c:v>
                </c:pt>
                <c:pt idx="1800">
                  <c:v>43916</c:v>
                </c:pt>
                <c:pt idx="1801">
                  <c:v>43917</c:v>
                </c:pt>
                <c:pt idx="1802">
                  <c:v>43920</c:v>
                </c:pt>
                <c:pt idx="1803">
                  <c:v>43921</c:v>
                </c:pt>
                <c:pt idx="1804">
                  <c:v>43922</c:v>
                </c:pt>
                <c:pt idx="1805">
                  <c:v>43923</c:v>
                </c:pt>
                <c:pt idx="1806">
                  <c:v>43924</c:v>
                </c:pt>
                <c:pt idx="1807">
                  <c:v>43928</c:v>
                </c:pt>
                <c:pt idx="1808">
                  <c:v>43929</c:v>
                </c:pt>
                <c:pt idx="1809">
                  <c:v>43930</c:v>
                </c:pt>
                <c:pt idx="1810">
                  <c:v>43931</c:v>
                </c:pt>
                <c:pt idx="1811">
                  <c:v>43934</c:v>
                </c:pt>
                <c:pt idx="1812">
                  <c:v>43935</c:v>
                </c:pt>
                <c:pt idx="1813">
                  <c:v>43936</c:v>
                </c:pt>
                <c:pt idx="1814">
                  <c:v>43937</c:v>
                </c:pt>
                <c:pt idx="1815">
                  <c:v>43938</c:v>
                </c:pt>
                <c:pt idx="1816">
                  <c:v>43941</c:v>
                </c:pt>
                <c:pt idx="1817">
                  <c:v>43942</c:v>
                </c:pt>
                <c:pt idx="1818">
                  <c:v>43943</c:v>
                </c:pt>
                <c:pt idx="1819">
                  <c:v>43944</c:v>
                </c:pt>
                <c:pt idx="1820">
                  <c:v>43945</c:v>
                </c:pt>
                <c:pt idx="1821">
                  <c:v>43948</c:v>
                </c:pt>
                <c:pt idx="1822">
                  <c:v>43949</c:v>
                </c:pt>
                <c:pt idx="1823">
                  <c:v>43950</c:v>
                </c:pt>
                <c:pt idx="1824">
                  <c:v>43951</c:v>
                </c:pt>
                <c:pt idx="1825">
                  <c:v>43957</c:v>
                </c:pt>
                <c:pt idx="1826">
                  <c:v>43958</c:v>
                </c:pt>
                <c:pt idx="1827">
                  <c:v>43959</c:v>
                </c:pt>
                <c:pt idx="1828">
                  <c:v>43962</c:v>
                </c:pt>
                <c:pt idx="1829">
                  <c:v>43963</c:v>
                </c:pt>
                <c:pt idx="1830">
                  <c:v>43964</c:v>
                </c:pt>
                <c:pt idx="1831">
                  <c:v>43965</c:v>
                </c:pt>
                <c:pt idx="1832">
                  <c:v>43966</c:v>
                </c:pt>
                <c:pt idx="1833">
                  <c:v>43969</c:v>
                </c:pt>
                <c:pt idx="1834">
                  <c:v>43970</c:v>
                </c:pt>
                <c:pt idx="1835">
                  <c:v>43971</c:v>
                </c:pt>
                <c:pt idx="1836">
                  <c:v>43972</c:v>
                </c:pt>
                <c:pt idx="1837">
                  <c:v>43973</c:v>
                </c:pt>
                <c:pt idx="1838">
                  <c:v>43976</c:v>
                </c:pt>
                <c:pt idx="1839">
                  <c:v>43977</c:v>
                </c:pt>
                <c:pt idx="1840">
                  <c:v>43978</c:v>
                </c:pt>
                <c:pt idx="1841">
                  <c:v>43979</c:v>
                </c:pt>
                <c:pt idx="1842">
                  <c:v>43980</c:v>
                </c:pt>
                <c:pt idx="1843">
                  <c:v>43983</c:v>
                </c:pt>
                <c:pt idx="1844">
                  <c:v>43984</c:v>
                </c:pt>
                <c:pt idx="1845">
                  <c:v>43985</c:v>
                </c:pt>
                <c:pt idx="1846">
                  <c:v>43986</c:v>
                </c:pt>
                <c:pt idx="1847">
                  <c:v>43987</c:v>
                </c:pt>
                <c:pt idx="1848">
                  <c:v>43990</c:v>
                </c:pt>
                <c:pt idx="1849">
                  <c:v>43991</c:v>
                </c:pt>
                <c:pt idx="1850">
                  <c:v>43992</c:v>
                </c:pt>
                <c:pt idx="1851">
                  <c:v>43993</c:v>
                </c:pt>
                <c:pt idx="1852">
                  <c:v>43994</c:v>
                </c:pt>
                <c:pt idx="1853">
                  <c:v>43997</c:v>
                </c:pt>
                <c:pt idx="1854">
                  <c:v>43998</c:v>
                </c:pt>
                <c:pt idx="1855">
                  <c:v>43999</c:v>
                </c:pt>
                <c:pt idx="1856">
                  <c:v>44000</c:v>
                </c:pt>
                <c:pt idx="1857">
                  <c:v>44001</c:v>
                </c:pt>
                <c:pt idx="1858">
                  <c:v>44004</c:v>
                </c:pt>
                <c:pt idx="1859">
                  <c:v>44005</c:v>
                </c:pt>
                <c:pt idx="1860">
                  <c:v>44006</c:v>
                </c:pt>
                <c:pt idx="1861">
                  <c:v>44011</c:v>
                </c:pt>
                <c:pt idx="1862">
                  <c:v>44012</c:v>
                </c:pt>
                <c:pt idx="1863">
                  <c:v>44013</c:v>
                </c:pt>
                <c:pt idx="1864">
                  <c:v>44014</c:v>
                </c:pt>
                <c:pt idx="1865">
                  <c:v>44015</c:v>
                </c:pt>
                <c:pt idx="1866">
                  <c:v>44018</c:v>
                </c:pt>
                <c:pt idx="1867">
                  <c:v>44019</c:v>
                </c:pt>
                <c:pt idx="1868">
                  <c:v>44020</c:v>
                </c:pt>
                <c:pt idx="1869">
                  <c:v>44021</c:v>
                </c:pt>
                <c:pt idx="1870">
                  <c:v>44022</c:v>
                </c:pt>
                <c:pt idx="1871">
                  <c:v>44025</c:v>
                </c:pt>
                <c:pt idx="1872">
                  <c:v>44026</c:v>
                </c:pt>
                <c:pt idx="1873">
                  <c:v>44027</c:v>
                </c:pt>
                <c:pt idx="1874">
                  <c:v>44028</c:v>
                </c:pt>
                <c:pt idx="1875">
                  <c:v>44029</c:v>
                </c:pt>
                <c:pt idx="1876">
                  <c:v>44032</c:v>
                </c:pt>
                <c:pt idx="1877">
                  <c:v>44033</c:v>
                </c:pt>
                <c:pt idx="1878">
                  <c:v>44034</c:v>
                </c:pt>
                <c:pt idx="1879">
                  <c:v>44035</c:v>
                </c:pt>
                <c:pt idx="1880">
                  <c:v>44036</c:v>
                </c:pt>
                <c:pt idx="1881">
                  <c:v>44039</c:v>
                </c:pt>
                <c:pt idx="1882">
                  <c:v>44040</c:v>
                </c:pt>
                <c:pt idx="1883">
                  <c:v>44041</c:v>
                </c:pt>
                <c:pt idx="1884">
                  <c:v>44042</c:v>
                </c:pt>
                <c:pt idx="1885">
                  <c:v>44043</c:v>
                </c:pt>
                <c:pt idx="1886">
                  <c:v>44046</c:v>
                </c:pt>
                <c:pt idx="1887">
                  <c:v>44047</c:v>
                </c:pt>
                <c:pt idx="1888">
                  <c:v>44048</c:v>
                </c:pt>
                <c:pt idx="1889">
                  <c:v>44049</c:v>
                </c:pt>
                <c:pt idx="1890">
                  <c:v>44050</c:v>
                </c:pt>
                <c:pt idx="1891">
                  <c:v>44053</c:v>
                </c:pt>
                <c:pt idx="1892">
                  <c:v>44054</c:v>
                </c:pt>
                <c:pt idx="1893">
                  <c:v>44055</c:v>
                </c:pt>
                <c:pt idx="1894">
                  <c:v>44056</c:v>
                </c:pt>
                <c:pt idx="1895">
                  <c:v>44057</c:v>
                </c:pt>
                <c:pt idx="1896">
                  <c:v>44060</c:v>
                </c:pt>
                <c:pt idx="1897">
                  <c:v>44061</c:v>
                </c:pt>
                <c:pt idx="1898">
                  <c:v>44062</c:v>
                </c:pt>
                <c:pt idx="1899">
                  <c:v>44063</c:v>
                </c:pt>
                <c:pt idx="1900">
                  <c:v>44064</c:v>
                </c:pt>
                <c:pt idx="1901">
                  <c:v>44067</c:v>
                </c:pt>
                <c:pt idx="1902">
                  <c:v>44068</c:v>
                </c:pt>
                <c:pt idx="1903">
                  <c:v>44069</c:v>
                </c:pt>
                <c:pt idx="1904">
                  <c:v>44070</c:v>
                </c:pt>
                <c:pt idx="1905">
                  <c:v>44071</c:v>
                </c:pt>
                <c:pt idx="1906">
                  <c:v>44074</c:v>
                </c:pt>
                <c:pt idx="1907">
                  <c:v>44075</c:v>
                </c:pt>
                <c:pt idx="1908">
                  <c:v>44076</c:v>
                </c:pt>
                <c:pt idx="1909">
                  <c:v>44077</c:v>
                </c:pt>
                <c:pt idx="1910">
                  <c:v>44078</c:v>
                </c:pt>
                <c:pt idx="1911">
                  <c:v>44081</c:v>
                </c:pt>
                <c:pt idx="1912">
                  <c:v>44082</c:v>
                </c:pt>
                <c:pt idx="1913">
                  <c:v>44083</c:v>
                </c:pt>
                <c:pt idx="1914">
                  <c:v>44084</c:v>
                </c:pt>
                <c:pt idx="1915">
                  <c:v>44085</c:v>
                </c:pt>
                <c:pt idx="1916">
                  <c:v>44088</c:v>
                </c:pt>
                <c:pt idx="1917">
                  <c:v>44089</c:v>
                </c:pt>
                <c:pt idx="1918">
                  <c:v>44090</c:v>
                </c:pt>
                <c:pt idx="1919">
                  <c:v>44091</c:v>
                </c:pt>
                <c:pt idx="1920">
                  <c:v>44092</c:v>
                </c:pt>
                <c:pt idx="1921">
                  <c:v>44095</c:v>
                </c:pt>
                <c:pt idx="1922">
                  <c:v>44096</c:v>
                </c:pt>
                <c:pt idx="1923">
                  <c:v>44097</c:v>
                </c:pt>
                <c:pt idx="1924">
                  <c:v>44098</c:v>
                </c:pt>
                <c:pt idx="1925">
                  <c:v>44099</c:v>
                </c:pt>
                <c:pt idx="1926">
                  <c:v>44102</c:v>
                </c:pt>
                <c:pt idx="1927">
                  <c:v>44103</c:v>
                </c:pt>
                <c:pt idx="1928">
                  <c:v>44104</c:v>
                </c:pt>
                <c:pt idx="1929">
                  <c:v>44113</c:v>
                </c:pt>
                <c:pt idx="1930">
                  <c:v>44116</c:v>
                </c:pt>
                <c:pt idx="1931">
                  <c:v>44117</c:v>
                </c:pt>
                <c:pt idx="1932">
                  <c:v>44118</c:v>
                </c:pt>
                <c:pt idx="1933">
                  <c:v>44119</c:v>
                </c:pt>
                <c:pt idx="1934">
                  <c:v>44120</c:v>
                </c:pt>
                <c:pt idx="1935">
                  <c:v>44123</c:v>
                </c:pt>
                <c:pt idx="1936">
                  <c:v>44124</c:v>
                </c:pt>
                <c:pt idx="1937">
                  <c:v>44125</c:v>
                </c:pt>
                <c:pt idx="1938">
                  <c:v>44126</c:v>
                </c:pt>
                <c:pt idx="1939">
                  <c:v>44127</c:v>
                </c:pt>
                <c:pt idx="1940">
                  <c:v>44130</c:v>
                </c:pt>
                <c:pt idx="1941">
                  <c:v>44131</c:v>
                </c:pt>
                <c:pt idx="1942">
                  <c:v>44132</c:v>
                </c:pt>
                <c:pt idx="1943">
                  <c:v>44133</c:v>
                </c:pt>
                <c:pt idx="1944">
                  <c:v>44134</c:v>
                </c:pt>
                <c:pt idx="1945">
                  <c:v>44137</c:v>
                </c:pt>
                <c:pt idx="1946">
                  <c:v>44138</c:v>
                </c:pt>
                <c:pt idx="1947">
                  <c:v>44139</c:v>
                </c:pt>
                <c:pt idx="1948">
                  <c:v>44140</c:v>
                </c:pt>
                <c:pt idx="1949">
                  <c:v>44141</c:v>
                </c:pt>
                <c:pt idx="1950">
                  <c:v>44144</c:v>
                </c:pt>
                <c:pt idx="1951">
                  <c:v>44145</c:v>
                </c:pt>
                <c:pt idx="1952">
                  <c:v>44146</c:v>
                </c:pt>
                <c:pt idx="1953">
                  <c:v>44147</c:v>
                </c:pt>
                <c:pt idx="1954">
                  <c:v>44148</c:v>
                </c:pt>
                <c:pt idx="1955">
                  <c:v>44151</c:v>
                </c:pt>
                <c:pt idx="1956">
                  <c:v>44152</c:v>
                </c:pt>
                <c:pt idx="1957">
                  <c:v>44153</c:v>
                </c:pt>
                <c:pt idx="1958">
                  <c:v>44154</c:v>
                </c:pt>
                <c:pt idx="1959">
                  <c:v>44155</c:v>
                </c:pt>
                <c:pt idx="1960">
                  <c:v>44158</c:v>
                </c:pt>
                <c:pt idx="1961">
                  <c:v>44159</c:v>
                </c:pt>
                <c:pt idx="1962">
                  <c:v>44160</c:v>
                </c:pt>
                <c:pt idx="1963">
                  <c:v>44161</c:v>
                </c:pt>
                <c:pt idx="1964">
                  <c:v>44162</c:v>
                </c:pt>
                <c:pt idx="1965">
                  <c:v>44165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[jumpfit.xlsx]jump因子!$Q$2:$Q$2010</c:f>
              <c:numCache>
                <c:formatCode>General</c:formatCode>
                <c:ptCount val="2009"/>
                <c:pt idx="0">
                  <c:v>1</c:v>
                </c:pt>
                <c:pt idx="1">
                  <c:v>0.999999999999999</c:v>
                </c:pt>
                <c:pt idx="2">
                  <c:v>0.99987106125260805</c:v>
                </c:pt>
                <c:pt idx="3">
                  <c:v>0.99179748456535999</c:v>
                </c:pt>
                <c:pt idx="4">
                  <c:v>0.996783923018704</c:v>
                </c:pt>
                <c:pt idx="5">
                  <c:v>0.99512502706376105</c:v>
                </c:pt>
                <c:pt idx="6">
                  <c:v>1.0053331024607799</c:v>
                </c:pt>
                <c:pt idx="7">
                  <c:v>1.0025104789172901</c:v>
                </c:pt>
                <c:pt idx="8">
                  <c:v>0.99791390641463795</c:v>
                </c:pt>
                <c:pt idx="9">
                  <c:v>1.0007457466855001</c:v>
                </c:pt>
                <c:pt idx="10">
                  <c:v>1.0056369188982299</c:v>
                </c:pt>
                <c:pt idx="11">
                  <c:v>1.01315145793002</c:v>
                </c:pt>
                <c:pt idx="12">
                  <c:v>1.0156236750660901</c:v>
                </c:pt>
                <c:pt idx="13">
                  <c:v>1.01391841178827</c:v>
                </c:pt>
                <c:pt idx="14">
                  <c:v>1.0166907706171999</c:v>
                </c:pt>
                <c:pt idx="15">
                  <c:v>1.01351105158679</c:v>
                </c:pt>
                <c:pt idx="16">
                  <c:v>1.01344548852327</c:v>
                </c:pt>
                <c:pt idx="17">
                  <c:v>1.01171382559143</c:v>
                </c:pt>
                <c:pt idx="18">
                  <c:v>1.0103390647714099</c:v>
                </c:pt>
                <c:pt idx="19">
                  <c:v>1.01520434570604</c:v>
                </c:pt>
                <c:pt idx="20">
                  <c:v>1.01983222338188</c:v>
                </c:pt>
                <c:pt idx="21">
                  <c:v>1.0235820251396801</c:v>
                </c:pt>
                <c:pt idx="22">
                  <c:v>1.0270884357396299</c:v>
                </c:pt>
                <c:pt idx="23">
                  <c:v>1.0350569543399699</c:v>
                </c:pt>
                <c:pt idx="24">
                  <c:v>1.02878252044895</c:v>
                </c:pt>
                <c:pt idx="25">
                  <c:v>1.0223143119024001</c:v>
                </c:pt>
                <c:pt idx="26">
                  <c:v>1.0202722856735</c:v>
                </c:pt>
                <c:pt idx="27">
                  <c:v>1.0100421562140101</c:v>
                </c:pt>
                <c:pt idx="28">
                  <c:v>1.00774791002495</c:v>
                </c:pt>
                <c:pt idx="29">
                  <c:v>1.0026238495301101</c:v>
                </c:pt>
                <c:pt idx="30">
                  <c:v>1.0062718109698101</c:v>
                </c:pt>
                <c:pt idx="31">
                  <c:v>1.0109763921866699</c:v>
                </c:pt>
                <c:pt idx="32">
                  <c:v>1.0060032769313401</c:v>
                </c:pt>
                <c:pt idx="33">
                  <c:v>0.99577373682762305</c:v>
                </c:pt>
                <c:pt idx="34">
                  <c:v>0.99549261786287302</c:v>
                </c:pt>
                <c:pt idx="35">
                  <c:v>0.99276855716059398</c:v>
                </c:pt>
                <c:pt idx="36">
                  <c:v>0.99502362072495898</c:v>
                </c:pt>
                <c:pt idx="37">
                  <c:v>1.0026070374106999</c:v>
                </c:pt>
                <c:pt idx="38">
                  <c:v>1.00616306933986</c:v>
                </c:pt>
                <c:pt idx="39">
                  <c:v>1.00150200418478</c:v>
                </c:pt>
                <c:pt idx="40">
                  <c:v>0.99961312199769503</c:v>
                </c:pt>
                <c:pt idx="41">
                  <c:v>1.0000872486869099</c:v>
                </c:pt>
                <c:pt idx="42">
                  <c:v>0.99698471299625802</c:v>
                </c:pt>
                <c:pt idx="43">
                  <c:v>0.98933388681693102</c:v>
                </c:pt>
                <c:pt idx="44">
                  <c:v>0.99143152031899295</c:v>
                </c:pt>
                <c:pt idx="45">
                  <c:v>0.98833304924103504</c:v>
                </c:pt>
                <c:pt idx="46">
                  <c:v>0.98415354320047599</c:v>
                </c:pt>
                <c:pt idx="47">
                  <c:v>0.97585250483431296</c:v>
                </c:pt>
                <c:pt idx="48">
                  <c:v>0.97699023227821002</c:v>
                </c:pt>
                <c:pt idx="49">
                  <c:v>0.97685662100595105</c:v>
                </c:pt>
                <c:pt idx="50">
                  <c:v>0.97102365967315296</c:v>
                </c:pt>
                <c:pt idx="51">
                  <c:v>0.972382279850457</c:v>
                </c:pt>
                <c:pt idx="52">
                  <c:v>0.96565447066526</c:v>
                </c:pt>
                <c:pt idx="53">
                  <c:v>0.98431966757968004</c:v>
                </c:pt>
                <c:pt idx="54">
                  <c:v>0.98933741075055603</c:v>
                </c:pt>
                <c:pt idx="55">
                  <c:v>0.98605238064806899</c:v>
                </c:pt>
                <c:pt idx="56">
                  <c:v>0.98208705397639395</c:v>
                </c:pt>
                <c:pt idx="57">
                  <c:v>0.97665260526636899</c:v>
                </c:pt>
                <c:pt idx="58">
                  <c:v>0.97058027771638899</c:v>
                </c:pt>
                <c:pt idx="59">
                  <c:v>0.98401319015738697</c:v>
                </c:pt>
                <c:pt idx="60">
                  <c:v>0.97683757668611604</c:v>
                </c:pt>
                <c:pt idx="61">
                  <c:v>0.97354791994993195</c:v>
                </c:pt>
                <c:pt idx="62">
                  <c:v>0.96391158514710196</c:v>
                </c:pt>
                <c:pt idx="63">
                  <c:v>0.96688138955493597</c:v>
                </c:pt>
                <c:pt idx="64">
                  <c:v>0.96367918373877404</c:v>
                </c:pt>
                <c:pt idx="65">
                  <c:v>0.95240976428692004</c:v>
                </c:pt>
                <c:pt idx="66">
                  <c:v>0.96461742865427502</c:v>
                </c:pt>
                <c:pt idx="67">
                  <c:v>0.96499937795053503</c:v>
                </c:pt>
                <c:pt idx="68">
                  <c:v>0.96757726582929704</c:v>
                </c:pt>
                <c:pt idx="69">
                  <c:v>0.97463011186210602</c:v>
                </c:pt>
                <c:pt idx="70">
                  <c:v>0.97662697898501005</c:v>
                </c:pt>
                <c:pt idx="71">
                  <c:v>0.98290317004243</c:v>
                </c:pt>
                <c:pt idx="72">
                  <c:v>0.99380835127949396</c:v>
                </c:pt>
                <c:pt idx="73">
                  <c:v>1.0002446539990999</c:v>
                </c:pt>
                <c:pt idx="74">
                  <c:v>1.0013700681982001</c:v>
                </c:pt>
                <c:pt idx="75">
                  <c:v>1.0021593376586899</c:v>
                </c:pt>
                <c:pt idx="76">
                  <c:v>1.00628384690525</c:v>
                </c:pt>
                <c:pt idx="77">
                  <c:v>0.99690983277592904</c:v>
                </c:pt>
                <c:pt idx="78">
                  <c:v>0.99601369571677101</c:v>
                </c:pt>
                <c:pt idx="79">
                  <c:v>0.99904895529253002</c:v>
                </c:pt>
                <c:pt idx="80">
                  <c:v>1.0035691242415401</c:v>
                </c:pt>
                <c:pt idx="81">
                  <c:v>1.00928668437238</c:v>
                </c:pt>
                <c:pt idx="82">
                  <c:v>1.0137312302096899</c:v>
                </c:pt>
                <c:pt idx="83">
                  <c:v>1.00740536644301</c:v>
                </c:pt>
                <c:pt idx="84">
                  <c:v>1.01037597085245</c:v>
                </c:pt>
                <c:pt idx="85">
                  <c:v>1.0132640251266101</c:v>
                </c:pt>
                <c:pt idx="86">
                  <c:v>1.0113720511314199</c:v>
                </c:pt>
                <c:pt idx="87">
                  <c:v>1.01261407122281</c:v>
                </c:pt>
                <c:pt idx="88">
                  <c:v>1.0187815456264</c:v>
                </c:pt>
                <c:pt idx="89">
                  <c:v>1.0208494944525599</c:v>
                </c:pt>
                <c:pt idx="90">
                  <c:v>1.0280619228750101</c:v>
                </c:pt>
                <c:pt idx="91">
                  <c:v>1.0190999116481101</c:v>
                </c:pt>
                <c:pt idx="92">
                  <c:v>1.0183549861363499</c:v>
                </c:pt>
                <c:pt idx="93">
                  <c:v>1.0218319368416899</c:v>
                </c:pt>
                <c:pt idx="94">
                  <c:v>1.0214531067136301</c:v>
                </c:pt>
                <c:pt idx="95">
                  <c:v>1.0221567223467201</c:v>
                </c:pt>
                <c:pt idx="96">
                  <c:v>1.0244064558631201</c:v>
                </c:pt>
                <c:pt idx="97">
                  <c:v>1.0243043672696599</c:v>
                </c:pt>
                <c:pt idx="98">
                  <c:v>1.03216366504075</c:v>
                </c:pt>
                <c:pt idx="99">
                  <c:v>1.0370569137390999</c:v>
                </c:pt>
                <c:pt idx="100">
                  <c:v>1.035798007993</c:v>
                </c:pt>
                <c:pt idx="101">
                  <c:v>1.02762811814499</c:v>
                </c:pt>
                <c:pt idx="102">
                  <c:v>1.0301302927345799</c:v>
                </c:pt>
                <c:pt idx="103">
                  <c:v>1.03923494317013</c:v>
                </c:pt>
                <c:pt idx="104">
                  <c:v>1.0345645748293999</c:v>
                </c:pt>
                <c:pt idx="105">
                  <c:v>1.02693566803134</c:v>
                </c:pt>
                <c:pt idx="106">
                  <c:v>1.03079426155709</c:v>
                </c:pt>
                <c:pt idx="107">
                  <c:v>1.0375519683924399</c:v>
                </c:pt>
                <c:pt idx="108">
                  <c:v>1.05025505364382</c:v>
                </c:pt>
                <c:pt idx="109">
                  <c:v>1.0500911655333001</c:v>
                </c:pt>
                <c:pt idx="110">
                  <c:v>1.0610692618311801</c:v>
                </c:pt>
                <c:pt idx="111">
                  <c:v>1.06489209280816</c:v>
                </c:pt>
                <c:pt idx="112">
                  <c:v>1.0632001165537901</c:v>
                </c:pt>
                <c:pt idx="113">
                  <c:v>1.07014421386272</c:v>
                </c:pt>
                <c:pt idx="114">
                  <c:v>1.07508942107659</c:v>
                </c:pt>
                <c:pt idx="115">
                  <c:v>1.0819371393927</c:v>
                </c:pt>
                <c:pt idx="116">
                  <c:v>1.08532340756999</c:v>
                </c:pt>
                <c:pt idx="117">
                  <c:v>1.0927347318017799</c:v>
                </c:pt>
                <c:pt idx="118">
                  <c:v>1.1101566890750401</c:v>
                </c:pt>
                <c:pt idx="119">
                  <c:v>1.12097146864371</c:v>
                </c:pt>
                <c:pt idx="120">
                  <c:v>1.1172518726910801</c:v>
                </c:pt>
                <c:pt idx="121">
                  <c:v>1.1107238332407501</c:v>
                </c:pt>
                <c:pt idx="122">
                  <c:v>1.12066125449951</c:v>
                </c:pt>
                <c:pt idx="123">
                  <c:v>1.1202127957370001</c:v>
                </c:pt>
                <c:pt idx="124">
                  <c:v>1.11368434547588</c:v>
                </c:pt>
                <c:pt idx="125">
                  <c:v>1.10810257187467</c:v>
                </c:pt>
                <c:pt idx="126">
                  <c:v>1.1091681967012099</c:v>
                </c:pt>
                <c:pt idx="127">
                  <c:v>1.1184279632354801</c:v>
                </c:pt>
                <c:pt idx="128">
                  <c:v>1.11769919094389</c:v>
                </c:pt>
                <c:pt idx="129">
                  <c:v>1.11151917638511</c:v>
                </c:pt>
                <c:pt idx="130">
                  <c:v>1.1144839354821701</c:v>
                </c:pt>
                <c:pt idx="131">
                  <c:v>1.1240866149470901</c:v>
                </c:pt>
                <c:pt idx="132">
                  <c:v>1.1143426772643401</c:v>
                </c:pt>
                <c:pt idx="133">
                  <c:v>1.11645664890035</c:v>
                </c:pt>
                <c:pt idx="134">
                  <c:v>1.12746911075986</c:v>
                </c:pt>
                <c:pt idx="135">
                  <c:v>1.1370186044991599</c:v>
                </c:pt>
                <c:pt idx="136">
                  <c:v>1.11889590122933</c:v>
                </c:pt>
                <c:pt idx="137">
                  <c:v>1.1276115848224699</c:v>
                </c:pt>
                <c:pt idx="138">
                  <c:v>1.13031242720561</c:v>
                </c:pt>
                <c:pt idx="139">
                  <c:v>1.1281263503616901</c:v>
                </c:pt>
                <c:pt idx="140">
                  <c:v>1.1206027044794</c:v>
                </c:pt>
                <c:pt idx="141">
                  <c:v>1.1147260586013099</c:v>
                </c:pt>
                <c:pt idx="142">
                  <c:v>1.11233703376476</c:v>
                </c:pt>
                <c:pt idx="143">
                  <c:v>1.1108962350520599</c:v>
                </c:pt>
                <c:pt idx="144">
                  <c:v>1.1176571156216899</c:v>
                </c:pt>
                <c:pt idx="145">
                  <c:v>1.1318595705338601</c:v>
                </c:pt>
                <c:pt idx="146">
                  <c:v>1.1513621277955299</c:v>
                </c:pt>
                <c:pt idx="147">
                  <c:v>1.1640290698784801</c:v>
                </c:pt>
                <c:pt idx="148">
                  <c:v>1.1692023608751101</c:v>
                </c:pt>
                <c:pt idx="149">
                  <c:v>1.1592566844507199</c:v>
                </c:pt>
                <c:pt idx="150">
                  <c:v>1.1591452130936399</c:v>
                </c:pt>
                <c:pt idx="151">
                  <c:v>1.1618410420580201</c:v>
                </c:pt>
                <c:pt idx="152">
                  <c:v>1.1680645694287599</c:v>
                </c:pt>
                <c:pt idx="153">
                  <c:v>1.18221097372019</c:v>
                </c:pt>
                <c:pt idx="154">
                  <c:v>1.2180400316978901</c:v>
                </c:pt>
                <c:pt idx="155">
                  <c:v>1.2173500103991399</c:v>
                </c:pt>
                <c:pt idx="156">
                  <c:v>1.21522752851532</c:v>
                </c:pt>
                <c:pt idx="157">
                  <c:v>1.23281235015512</c:v>
                </c:pt>
                <c:pt idx="158">
                  <c:v>1.2383524100005401</c:v>
                </c:pt>
                <c:pt idx="159">
                  <c:v>1.25718876395242</c:v>
                </c:pt>
                <c:pt idx="160">
                  <c:v>1.2438523020221901</c:v>
                </c:pt>
                <c:pt idx="161">
                  <c:v>1.2299333397271</c:v>
                </c:pt>
                <c:pt idx="162">
                  <c:v>1.2418519954115199</c:v>
                </c:pt>
                <c:pt idx="163">
                  <c:v>1.24942189389156</c:v>
                </c:pt>
                <c:pt idx="164">
                  <c:v>1.24122329021691</c:v>
                </c:pt>
                <c:pt idx="165">
                  <c:v>1.2307665940185699</c:v>
                </c:pt>
                <c:pt idx="166">
                  <c:v>1.24753651057083</c:v>
                </c:pt>
                <c:pt idx="167">
                  <c:v>1.2631351803850599</c:v>
                </c:pt>
                <c:pt idx="168">
                  <c:v>1.2661180747863601</c:v>
                </c:pt>
                <c:pt idx="169">
                  <c:v>1.2692255265479999</c:v>
                </c:pt>
                <c:pt idx="170">
                  <c:v>1.28323453853517</c:v>
                </c:pt>
                <c:pt idx="171">
                  <c:v>1.29042255202321</c:v>
                </c:pt>
                <c:pt idx="172">
                  <c:v>1.3066041400936399</c:v>
                </c:pt>
                <c:pt idx="173">
                  <c:v>1.30490133082624</c:v>
                </c:pt>
                <c:pt idx="174">
                  <c:v>1.32807864024613</c:v>
                </c:pt>
                <c:pt idx="175">
                  <c:v>1.3036324321253601</c:v>
                </c:pt>
                <c:pt idx="176">
                  <c:v>1.3202503665137399</c:v>
                </c:pt>
                <c:pt idx="177">
                  <c:v>1.3269714849990499</c:v>
                </c:pt>
                <c:pt idx="178">
                  <c:v>1.3075216169146899</c:v>
                </c:pt>
                <c:pt idx="179">
                  <c:v>1.3119232244185199</c:v>
                </c:pt>
                <c:pt idx="180">
                  <c:v>1.3225032995608701</c:v>
                </c:pt>
                <c:pt idx="181">
                  <c:v>1.31183544884491</c:v>
                </c:pt>
                <c:pt idx="182">
                  <c:v>1.30861083553789</c:v>
                </c:pt>
                <c:pt idx="183">
                  <c:v>1.3187283056478001</c:v>
                </c:pt>
                <c:pt idx="184">
                  <c:v>1.3025926732278399</c:v>
                </c:pt>
                <c:pt idx="185">
                  <c:v>1.3079174520548</c:v>
                </c:pt>
                <c:pt idx="186">
                  <c:v>1.2911764140809501</c:v>
                </c:pt>
                <c:pt idx="187">
                  <c:v>1.2567099484830999</c:v>
                </c:pt>
                <c:pt idx="188">
                  <c:v>1.26106932214199</c:v>
                </c:pt>
                <c:pt idx="189">
                  <c:v>1.2735412058467701</c:v>
                </c:pt>
                <c:pt idx="190">
                  <c:v>1.27188619983131</c:v>
                </c:pt>
                <c:pt idx="191">
                  <c:v>1.2618163730729</c:v>
                </c:pt>
                <c:pt idx="192">
                  <c:v>1.2710657999992501</c:v>
                </c:pt>
                <c:pt idx="193">
                  <c:v>1.2776045271120999</c:v>
                </c:pt>
                <c:pt idx="194">
                  <c:v>1.26787305244104</c:v>
                </c:pt>
                <c:pt idx="195">
                  <c:v>1.2878876967145301</c:v>
                </c:pt>
                <c:pt idx="196">
                  <c:v>1.3029492284834601</c:v>
                </c:pt>
                <c:pt idx="197">
                  <c:v>1.30462153880576</c:v>
                </c:pt>
                <c:pt idx="198">
                  <c:v>1.3070525426119499</c:v>
                </c:pt>
                <c:pt idx="199">
                  <c:v>1.2880602478238801</c:v>
                </c:pt>
                <c:pt idx="200">
                  <c:v>1.2984586392247599</c:v>
                </c:pt>
                <c:pt idx="201">
                  <c:v>1.27621198621932</c:v>
                </c:pt>
                <c:pt idx="202">
                  <c:v>1.2801468156327001</c:v>
                </c:pt>
                <c:pt idx="203">
                  <c:v>1.28400527044589</c:v>
                </c:pt>
                <c:pt idx="204">
                  <c:v>1.2763029366257801</c:v>
                </c:pt>
                <c:pt idx="205">
                  <c:v>1.2871589029236301</c:v>
                </c:pt>
                <c:pt idx="206">
                  <c:v>1.29609073185433</c:v>
                </c:pt>
                <c:pt idx="207">
                  <c:v>1.28738505158817</c:v>
                </c:pt>
                <c:pt idx="208">
                  <c:v>1.28364750079187</c:v>
                </c:pt>
                <c:pt idx="209">
                  <c:v>1.2625245508727501</c:v>
                </c:pt>
                <c:pt idx="210">
                  <c:v>1.2799598853255501</c:v>
                </c:pt>
                <c:pt idx="211">
                  <c:v>1.29199548056638</c:v>
                </c:pt>
                <c:pt idx="212">
                  <c:v>1.2975697068652401</c:v>
                </c:pt>
                <c:pt idx="213">
                  <c:v>1.31160645190069</c:v>
                </c:pt>
                <c:pt idx="214">
                  <c:v>1.32465260988302</c:v>
                </c:pt>
                <c:pt idx="215">
                  <c:v>1.33051270996258</c:v>
                </c:pt>
                <c:pt idx="216">
                  <c:v>1.35318914921453</c:v>
                </c:pt>
                <c:pt idx="217">
                  <c:v>1.34923662871487</c:v>
                </c:pt>
                <c:pt idx="218">
                  <c:v>1.3311848595828499</c:v>
                </c:pt>
                <c:pt idx="219">
                  <c:v>1.3407179985119699</c:v>
                </c:pt>
                <c:pt idx="220">
                  <c:v>1.34604554701926</c:v>
                </c:pt>
                <c:pt idx="221">
                  <c:v>1.34460567654148</c:v>
                </c:pt>
                <c:pt idx="222">
                  <c:v>1.3534510921582801</c:v>
                </c:pt>
                <c:pt idx="223">
                  <c:v>1.3640948294847399</c:v>
                </c:pt>
                <c:pt idx="224">
                  <c:v>1.37094797656182</c:v>
                </c:pt>
                <c:pt idx="225">
                  <c:v>1.37131443242496</c:v>
                </c:pt>
                <c:pt idx="226">
                  <c:v>1.36258614649357</c:v>
                </c:pt>
                <c:pt idx="227">
                  <c:v>1.3613265298166399</c:v>
                </c:pt>
                <c:pt idx="228">
                  <c:v>1.3456951841929401</c:v>
                </c:pt>
                <c:pt idx="229">
                  <c:v>1.34864668801763</c:v>
                </c:pt>
                <c:pt idx="230">
                  <c:v>1.36429034505156</c:v>
                </c:pt>
                <c:pt idx="231">
                  <c:v>1.3445816581211201</c:v>
                </c:pt>
                <c:pt idx="232">
                  <c:v>1.33452327184046</c:v>
                </c:pt>
                <c:pt idx="233">
                  <c:v>1.35072510415965</c:v>
                </c:pt>
                <c:pt idx="234">
                  <c:v>1.350632636963</c:v>
                </c:pt>
                <c:pt idx="235">
                  <c:v>1.3547590968965</c:v>
                </c:pt>
                <c:pt idx="236">
                  <c:v>1.34774608772755</c:v>
                </c:pt>
                <c:pt idx="237">
                  <c:v>1.3520427125505901</c:v>
                </c:pt>
                <c:pt idx="238">
                  <c:v>1.3468277678384599</c:v>
                </c:pt>
                <c:pt idx="239">
                  <c:v>1.34838344800673</c:v>
                </c:pt>
                <c:pt idx="240">
                  <c:v>1.3610104256280899</c:v>
                </c:pt>
                <c:pt idx="241">
                  <c:v>1.3636034393668099</c:v>
                </c:pt>
                <c:pt idx="242">
                  <c:v>1.3614770557150599</c:v>
                </c:pt>
                <c:pt idx="243">
                  <c:v>1.3500149926146101</c:v>
                </c:pt>
                <c:pt idx="244">
                  <c:v>1.3489806279436001</c:v>
                </c:pt>
                <c:pt idx="245">
                  <c:v>1.3578330485188801</c:v>
                </c:pt>
                <c:pt idx="246">
                  <c:v>1.35210552418158</c:v>
                </c:pt>
                <c:pt idx="247">
                  <c:v>1.3443410418637201</c:v>
                </c:pt>
                <c:pt idx="248">
                  <c:v>1.3464443556182699</c:v>
                </c:pt>
                <c:pt idx="249">
                  <c:v>1.3514563411693601</c:v>
                </c:pt>
                <c:pt idx="250">
                  <c:v>1.3526227918167599</c:v>
                </c:pt>
                <c:pt idx="251">
                  <c:v>1.35234847940587</c:v>
                </c:pt>
                <c:pt idx="252">
                  <c:v>1.3574858048053999</c:v>
                </c:pt>
                <c:pt idx="253">
                  <c:v>1.3550131148145701</c:v>
                </c:pt>
                <c:pt idx="254">
                  <c:v>1.35557627568288</c:v>
                </c:pt>
                <c:pt idx="255">
                  <c:v>1.36199415618275</c:v>
                </c:pt>
                <c:pt idx="256">
                  <c:v>1.37298129358538</c:v>
                </c:pt>
                <c:pt idx="257">
                  <c:v>1.3658431429232401</c:v>
                </c:pt>
                <c:pt idx="258">
                  <c:v>1.3540490461102299</c:v>
                </c:pt>
                <c:pt idx="259">
                  <c:v>1.36331087602351</c:v>
                </c:pt>
                <c:pt idx="260">
                  <c:v>1.34771198086753</c:v>
                </c:pt>
                <c:pt idx="261">
                  <c:v>1.3541347585579</c:v>
                </c:pt>
                <c:pt idx="262">
                  <c:v>1.35775974316375</c:v>
                </c:pt>
                <c:pt idx="263">
                  <c:v>1.3600751077808699</c:v>
                </c:pt>
                <c:pt idx="264">
                  <c:v>1.35330311822855</c:v>
                </c:pt>
                <c:pt idx="265">
                  <c:v>1.35761341593661</c:v>
                </c:pt>
                <c:pt idx="266">
                  <c:v>1.3657320817343499</c:v>
                </c:pt>
                <c:pt idx="267">
                  <c:v>1.3704880005285101</c:v>
                </c:pt>
                <c:pt idx="268">
                  <c:v>1.37330297580498</c:v>
                </c:pt>
                <c:pt idx="269">
                  <c:v>1.3885858136068701</c:v>
                </c:pt>
                <c:pt idx="270">
                  <c:v>1.39495251137988</c:v>
                </c:pt>
                <c:pt idx="271">
                  <c:v>1.39098141777215</c:v>
                </c:pt>
                <c:pt idx="272">
                  <c:v>1.3948709838798801</c:v>
                </c:pt>
                <c:pt idx="273">
                  <c:v>1.39295328448815</c:v>
                </c:pt>
                <c:pt idx="274">
                  <c:v>1.3944403901645199</c:v>
                </c:pt>
                <c:pt idx="275">
                  <c:v>1.4064455089242001</c:v>
                </c:pt>
                <c:pt idx="276">
                  <c:v>1.4159955795269801</c:v>
                </c:pt>
                <c:pt idx="277">
                  <c:v>1.4220569782041299</c:v>
                </c:pt>
                <c:pt idx="278">
                  <c:v>1.4189853178571801</c:v>
                </c:pt>
                <c:pt idx="279">
                  <c:v>1.4295635913873099</c:v>
                </c:pt>
                <c:pt idx="280">
                  <c:v>1.4360932426092501</c:v>
                </c:pt>
                <c:pt idx="281">
                  <c:v>1.4270417960672399</c:v>
                </c:pt>
                <c:pt idx="282">
                  <c:v>1.4366726891213499</c:v>
                </c:pt>
                <c:pt idx="283">
                  <c:v>1.4373705001805099</c:v>
                </c:pt>
                <c:pt idx="284">
                  <c:v>1.4424512827235201</c:v>
                </c:pt>
                <c:pt idx="285">
                  <c:v>1.45440648603825</c:v>
                </c:pt>
                <c:pt idx="286">
                  <c:v>1.46401454978215</c:v>
                </c:pt>
                <c:pt idx="287">
                  <c:v>1.4629862291043301</c:v>
                </c:pt>
                <c:pt idx="288">
                  <c:v>1.4615312451517499</c:v>
                </c:pt>
                <c:pt idx="289">
                  <c:v>1.4450174456927101</c:v>
                </c:pt>
                <c:pt idx="290">
                  <c:v>1.4654515967644</c:v>
                </c:pt>
                <c:pt idx="291">
                  <c:v>1.4813752273481999</c:v>
                </c:pt>
                <c:pt idx="292">
                  <c:v>1.46944945439006</c:v>
                </c:pt>
                <c:pt idx="293">
                  <c:v>1.47439178472156</c:v>
                </c:pt>
                <c:pt idx="294">
                  <c:v>1.4851318755846501</c:v>
                </c:pt>
                <c:pt idx="295">
                  <c:v>1.4858841738028401</c:v>
                </c:pt>
                <c:pt idx="296">
                  <c:v>1.4834802730801999</c:v>
                </c:pt>
                <c:pt idx="297">
                  <c:v>1.4995378834666899</c:v>
                </c:pt>
                <c:pt idx="298">
                  <c:v>1.5041568326607799</c:v>
                </c:pt>
                <c:pt idx="299">
                  <c:v>1.51472841006415</c:v>
                </c:pt>
                <c:pt idx="300">
                  <c:v>1.5203093430626899</c:v>
                </c:pt>
                <c:pt idx="301">
                  <c:v>1.5347375390624201</c:v>
                </c:pt>
                <c:pt idx="302">
                  <c:v>1.53190053043137</c:v>
                </c:pt>
                <c:pt idx="303">
                  <c:v>1.5416497572429799</c:v>
                </c:pt>
                <c:pt idx="304">
                  <c:v>1.5496875363081299</c:v>
                </c:pt>
                <c:pt idx="305">
                  <c:v>1.5466223248955699</c:v>
                </c:pt>
                <c:pt idx="306">
                  <c:v>1.5610883139624701</c:v>
                </c:pt>
                <c:pt idx="307">
                  <c:v>1.5541157080076</c:v>
                </c:pt>
                <c:pt idx="308">
                  <c:v>1.5576673099643801</c:v>
                </c:pt>
                <c:pt idx="309">
                  <c:v>1.57017426522071</c:v>
                </c:pt>
                <c:pt idx="310">
                  <c:v>1.5847679172644999</c:v>
                </c:pt>
                <c:pt idx="311">
                  <c:v>1.584018504683</c:v>
                </c:pt>
                <c:pt idx="312">
                  <c:v>1.5644841427104501</c:v>
                </c:pt>
                <c:pt idx="313">
                  <c:v>1.57173142959723</c:v>
                </c:pt>
                <c:pt idx="314">
                  <c:v>1.59311800221994</c:v>
                </c:pt>
                <c:pt idx="315">
                  <c:v>1.5859591376536599</c:v>
                </c:pt>
                <c:pt idx="316">
                  <c:v>1.5901834134809101</c:v>
                </c:pt>
                <c:pt idx="317">
                  <c:v>1.6033704786735099</c:v>
                </c:pt>
                <c:pt idx="318">
                  <c:v>1.6067749532797799</c:v>
                </c:pt>
                <c:pt idx="319">
                  <c:v>1.6166123554804901</c:v>
                </c:pt>
                <c:pt idx="320">
                  <c:v>1.6081321743141701</c:v>
                </c:pt>
                <c:pt idx="321">
                  <c:v>1.6011251111079501</c:v>
                </c:pt>
                <c:pt idx="322">
                  <c:v>1.6016905791670999</c:v>
                </c:pt>
                <c:pt idx="323">
                  <c:v>1.5922790172627601</c:v>
                </c:pt>
                <c:pt idx="324">
                  <c:v>1.5936863824052701</c:v>
                </c:pt>
                <c:pt idx="325">
                  <c:v>1.57584928251988</c:v>
                </c:pt>
                <c:pt idx="326">
                  <c:v>1.5605979068035301</c:v>
                </c:pt>
                <c:pt idx="327">
                  <c:v>1.5639283718284001</c:v>
                </c:pt>
                <c:pt idx="328">
                  <c:v>1.5653436827185601</c:v>
                </c:pt>
                <c:pt idx="329">
                  <c:v>1.5730205165575</c:v>
                </c:pt>
                <c:pt idx="330">
                  <c:v>1.58361030382857</c:v>
                </c:pt>
                <c:pt idx="331">
                  <c:v>1.58009859772026</c:v>
                </c:pt>
                <c:pt idx="332">
                  <c:v>1.56879317161813</c:v>
                </c:pt>
                <c:pt idx="333">
                  <c:v>1.5622805450721</c:v>
                </c:pt>
                <c:pt idx="334">
                  <c:v>1.54890870470794</c:v>
                </c:pt>
                <c:pt idx="335">
                  <c:v>1.55032063233064</c:v>
                </c:pt>
                <c:pt idx="336">
                  <c:v>1.55684731282551</c:v>
                </c:pt>
                <c:pt idx="337">
                  <c:v>1.5563695257598</c:v>
                </c:pt>
                <c:pt idx="338">
                  <c:v>1.54294623950471</c:v>
                </c:pt>
                <c:pt idx="339">
                  <c:v>1.54598193038937</c:v>
                </c:pt>
                <c:pt idx="340">
                  <c:v>1.55337278807516</c:v>
                </c:pt>
                <c:pt idx="341">
                  <c:v>1.53972176634554</c:v>
                </c:pt>
                <c:pt idx="342">
                  <c:v>1.54666326891943</c:v>
                </c:pt>
                <c:pt idx="343">
                  <c:v>1.54653398972897</c:v>
                </c:pt>
                <c:pt idx="344">
                  <c:v>1.5441885861404701</c:v>
                </c:pt>
                <c:pt idx="345">
                  <c:v>1.5485630823568901</c:v>
                </c:pt>
                <c:pt idx="346">
                  <c:v>1.54225299417559</c:v>
                </c:pt>
                <c:pt idx="347">
                  <c:v>1.53489190402582</c:v>
                </c:pt>
                <c:pt idx="348">
                  <c:v>1.5379554884101401</c:v>
                </c:pt>
                <c:pt idx="349">
                  <c:v>1.5418427056325199</c:v>
                </c:pt>
                <c:pt idx="350">
                  <c:v>1.54152945234786</c:v>
                </c:pt>
                <c:pt idx="351">
                  <c:v>1.5411886661546299</c:v>
                </c:pt>
                <c:pt idx="352">
                  <c:v>1.54592867222675</c:v>
                </c:pt>
                <c:pt idx="353">
                  <c:v>1.5511228886857999</c:v>
                </c:pt>
                <c:pt idx="354">
                  <c:v>1.54334319184172</c:v>
                </c:pt>
                <c:pt idx="355">
                  <c:v>1.5397959795096601</c:v>
                </c:pt>
                <c:pt idx="356">
                  <c:v>1.53335052727235</c:v>
                </c:pt>
                <c:pt idx="357">
                  <c:v>1.5397041216940299</c:v>
                </c:pt>
                <c:pt idx="358">
                  <c:v>1.5390665616410599</c:v>
                </c:pt>
                <c:pt idx="359">
                  <c:v>1.5384663005505801</c:v>
                </c:pt>
                <c:pt idx="360">
                  <c:v>1.5355411285992799</c:v>
                </c:pt>
                <c:pt idx="361">
                  <c:v>1.53317739161807</c:v>
                </c:pt>
                <c:pt idx="362">
                  <c:v>1.5386127711752</c:v>
                </c:pt>
                <c:pt idx="363">
                  <c:v>1.53535146181932</c:v>
                </c:pt>
                <c:pt idx="364">
                  <c:v>1.5264955527337201</c:v>
                </c:pt>
                <c:pt idx="365">
                  <c:v>1.5048924484680399</c:v>
                </c:pt>
                <c:pt idx="366">
                  <c:v>1.4809938898245301</c:v>
                </c:pt>
                <c:pt idx="367">
                  <c:v>1.48653376678111</c:v>
                </c:pt>
                <c:pt idx="368">
                  <c:v>1.4935785480525301</c:v>
                </c:pt>
                <c:pt idx="369">
                  <c:v>1.48968728384052</c:v>
                </c:pt>
                <c:pt idx="370">
                  <c:v>1.4887042455544399</c:v>
                </c:pt>
                <c:pt idx="371">
                  <c:v>1.4914280156695601</c:v>
                </c:pt>
                <c:pt idx="372">
                  <c:v>1.49940559411575</c:v>
                </c:pt>
                <c:pt idx="373">
                  <c:v>1.5003593636763899</c:v>
                </c:pt>
                <c:pt idx="374">
                  <c:v>1.50369228443305</c:v>
                </c:pt>
                <c:pt idx="375">
                  <c:v>1.51080547085393</c:v>
                </c:pt>
                <c:pt idx="376">
                  <c:v>1.51799078767479</c:v>
                </c:pt>
                <c:pt idx="377">
                  <c:v>1.52250191539871</c:v>
                </c:pt>
                <c:pt idx="378">
                  <c:v>1.5310675895875201</c:v>
                </c:pt>
                <c:pt idx="379">
                  <c:v>1.5287775758109401</c:v>
                </c:pt>
                <c:pt idx="380">
                  <c:v>1.53070353020394</c:v>
                </c:pt>
                <c:pt idx="381">
                  <c:v>1.52296345873921</c:v>
                </c:pt>
                <c:pt idx="382">
                  <c:v>1.51996809372166</c:v>
                </c:pt>
                <c:pt idx="383">
                  <c:v>1.5178603310892</c:v>
                </c:pt>
                <c:pt idx="384">
                  <c:v>1.5243816279276301</c:v>
                </c:pt>
                <c:pt idx="385">
                  <c:v>1.5198328929367999</c:v>
                </c:pt>
                <c:pt idx="386">
                  <c:v>1.5250352332608701</c:v>
                </c:pt>
                <c:pt idx="387">
                  <c:v>1.5246828561691801</c:v>
                </c:pt>
                <c:pt idx="388">
                  <c:v>1.52130755008712</c:v>
                </c:pt>
                <c:pt idx="389">
                  <c:v>1.53326066742865</c:v>
                </c:pt>
                <c:pt idx="390">
                  <c:v>1.5383593482676401</c:v>
                </c:pt>
                <c:pt idx="391">
                  <c:v>1.5369586143940901</c:v>
                </c:pt>
                <c:pt idx="392">
                  <c:v>1.53297496801272</c:v>
                </c:pt>
                <c:pt idx="393">
                  <c:v>1.5257285220188901</c:v>
                </c:pt>
                <c:pt idx="394">
                  <c:v>1.5328490299372399</c:v>
                </c:pt>
                <c:pt idx="395">
                  <c:v>1.5287716747412401</c:v>
                </c:pt>
                <c:pt idx="396">
                  <c:v>1.5239957456614699</c:v>
                </c:pt>
                <c:pt idx="397">
                  <c:v>1.5226751359156601</c:v>
                </c:pt>
                <c:pt idx="398">
                  <c:v>1.5333939914408901</c:v>
                </c:pt>
                <c:pt idx="399">
                  <c:v>1.5432170616252701</c:v>
                </c:pt>
                <c:pt idx="400">
                  <c:v>1.5503083413976699</c:v>
                </c:pt>
                <c:pt idx="401">
                  <c:v>1.5561280363394301</c:v>
                </c:pt>
                <c:pt idx="402">
                  <c:v>1.56043800883041</c:v>
                </c:pt>
                <c:pt idx="403">
                  <c:v>1.56736009124089</c:v>
                </c:pt>
                <c:pt idx="404">
                  <c:v>1.56871708690254</c:v>
                </c:pt>
                <c:pt idx="405">
                  <c:v>1.56999409151741</c:v>
                </c:pt>
                <c:pt idx="406">
                  <c:v>1.5760821217496199</c:v>
                </c:pt>
                <c:pt idx="407">
                  <c:v>1.5729311673219799</c:v>
                </c:pt>
                <c:pt idx="408">
                  <c:v>1.5711531343406</c:v>
                </c:pt>
                <c:pt idx="409">
                  <c:v>1.5711155358183799</c:v>
                </c:pt>
                <c:pt idx="410">
                  <c:v>1.5785386959087599</c:v>
                </c:pt>
                <c:pt idx="411">
                  <c:v>1.56881111879641</c:v>
                </c:pt>
                <c:pt idx="412">
                  <c:v>1.55785035494836</c:v>
                </c:pt>
                <c:pt idx="413">
                  <c:v>1.5563675971292099</c:v>
                </c:pt>
                <c:pt idx="414">
                  <c:v>1.55304197283135</c:v>
                </c:pt>
                <c:pt idx="415">
                  <c:v>1.5553411223151401</c:v>
                </c:pt>
                <c:pt idx="416">
                  <c:v>1.5575735223540199</c:v>
                </c:pt>
                <c:pt idx="417">
                  <c:v>1.5416210355884501</c:v>
                </c:pt>
                <c:pt idx="418">
                  <c:v>1.52044054593402</c:v>
                </c:pt>
                <c:pt idx="419">
                  <c:v>1.5065415285271799</c:v>
                </c:pt>
                <c:pt idx="420">
                  <c:v>1.4943117461672899</c:v>
                </c:pt>
                <c:pt idx="421">
                  <c:v>1.51043182431067</c:v>
                </c:pt>
                <c:pt idx="422">
                  <c:v>1.5104256298560399</c:v>
                </c:pt>
                <c:pt idx="423">
                  <c:v>1.4959218823640601</c:v>
                </c:pt>
                <c:pt idx="424">
                  <c:v>1.4885934746109399</c:v>
                </c:pt>
                <c:pt idx="425">
                  <c:v>1.48032650638576</c:v>
                </c:pt>
                <c:pt idx="426">
                  <c:v>1.4837452862102101</c:v>
                </c:pt>
                <c:pt idx="427">
                  <c:v>1.4760950457833</c:v>
                </c:pt>
                <c:pt idx="428">
                  <c:v>1.4774901512274501</c:v>
                </c:pt>
                <c:pt idx="429">
                  <c:v>1.4830423990883801</c:v>
                </c:pt>
                <c:pt idx="430">
                  <c:v>1.4872326396606601</c:v>
                </c:pt>
                <c:pt idx="431">
                  <c:v>1.4959540619084399</c:v>
                </c:pt>
                <c:pt idx="432">
                  <c:v>1.4891895026895301</c:v>
                </c:pt>
                <c:pt idx="433">
                  <c:v>1.5071238138554099</c:v>
                </c:pt>
                <c:pt idx="434">
                  <c:v>1.5152754213869899</c:v>
                </c:pt>
                <c:pt idx="435">
                  <c:v>1.5174288427261899</c:v>
                </c:pt>
                <c:pt idx="436">
                  <c:v>1.5090832606708799</c:v>
                </c:pt>
                <c:pt idx="437">
                  <c:v>1.5130777516353899</c:v>
                </c:pt>
                <c:pt idx="438">
                  <c:v>1.5068015831619901</c:v>
                </c:pt>
                <c:pt idx="439">
                  <c:v>1.5092806842336</c:v>
                </c:pt>
                <c:pt idx="440">
                  <c:v>1.5092621474108701</c:v>
                </c:pt>
                <c:pt idx="441">
                  <c:v>1.51072362443498</c:v>
                </c:pt>
                <c:pt idx="442">
                  <c:v>1.52089473854562</c:v>
                </c:pt>
                <c:pt idx="443">
                  <c:v>1.5070159936824099</c:v>
                </c:pt>
                <c:pt idx="444">
                  <c:v>1.5197032041610301</c:v>
                </c:pt>
                <c:pt idx="445">
                  <c:v>1.5265327144699199</c:v>
                </c:pt>
                <c:pt idx="446">
                  <c:v>1.5260174083025799</c:v>
                </c:pt>
                <c:pt idx="447">
                  <c:v>1.5189238631233299</c:v>
                </c:pt>
                <c:pt idx="448">
                  <c:v>1.5236791055894601</c:v>
                </c:pt>
                <c:pt idx="449">
                  <c:v>1.5206476520117</c:v>
                </c:pt>
                <c:pt idx="450">
                  <c:v>1.52202872966244</c:v>
                </c:pt>
                <c:pt idx="451">
                  <c:v>1.5341306690432699</c:v>
                </c:pt>
                <c:pt idx="452">
                  <c:v>1.5371929018133299</c:v>
                </c:pt>
                <c:pt idx="453">
                  <c:v>1.5413633231046</c:v>
                </c:pt>
                <c:pt idx="454">
                  <c:v>1.5463723635025599</c:v>
                </c:pt>
                <c:pt idx="455">
                  <c:v>1.5372113691412499</c:v>
                </c:pt>
                <c:pt idx="456">
                  <c:v>1.5343962565756999</c:v>
                </c:pt>
                <c:pt idx="457">
                  <c:v>1.5373647449129999</c:v>
                </c:pt>
                <c:pt idx="458">
                  <c:v>1.54619080964378</c:v>
                </c:pt>
                <c:pt idx="459">
                  <c:v>1.56081414649199</c:v>
                </c:pt>
                <c:pt idx="460">
                  <c:v>1.5672378763961701</c:v>
                </c:pt>
                <c:pt idx="461">
                  <c:v>1.55795505483654</c:v>
                </c:pt>
                <c:pt idx="462">
                  <c:v>1.56225668043163</c:v>
                </c:pt>
                <c:pt idx="463">
                  <c:v>1.5602747276637401</c:v>
                </c:pt>
                <c:pt idx="464">
                  <c:v>1.5635593040407201</c:v>
                </c:pt>
                <c:pt idx="465">
                  <c:v>1.56718635326795</c:v>
                </c:pt>
                <c:pt idx="466">
                  <c:v>1.57742307552501</c:v>
                </c:pt>
                <c:pt idx="467">
                  <c:v>1.56778949446936</c:v>
                </c:pt>
                <c:pt idx="468">
                  <c:v>1.5670728214072001</c:v>
                </c:pt>
                <c:pt idx="469">
                  <c:v>1.5618513527548901</c:v>
                </c:pt>
                <c:pt idx="470">
                  <c:v>1.56573602253508</c:v>
                </c:pt>
                <c:pt idx="471">
                  <c:v>1.56764609455691</c:v>
                </c:pt>
                <c:pt idx="472">
                  <c:v>1.56419195365468</c:v>
                </c:pt>
                <c:pt idx="473">
                  <c:v>1.57354513119827</c:v>
                </c:pt>
                <c:pt idx="474">
                  <c:v>1.58197240401595</c:v>
                </c:pt>
                <c:pt idx="475">
                  <c:v>1.58219650079174</c:v>
                </c:pt>
                <c:pt idx="476">
                  <c:v>1.5864742872282001</c:v>
                </c:pt>
                <c:pt idx="477">
                  <c:v>1.58659523770484</c:v>
                </c:pt>
                <c:pt idx="478">
                  <c:v>1.5876466797751201</c:v>
                </c:pt>
                <c:pt idx="479">
                  <c:v>1.5961422395512701</c:v>
                </c:pt>
                <c:pt idx="480">
                  <c:v>1.5996004753552699</c:v>
                </c:pt>
                <c:pt idx="481">
                  <c:v>1.6006439462695199</c:v>
                </c:pt>
                <c:pt idx="482">
                  <c:v>1.5943630389443599</c:v>
                </c:pt>
                <c:pt idx="483">
                  <c:v>1.58313643607391</c:v>
                </c:pt>
                <c:pt idx="484">
                  <c:v>1.5813165346890701</c:v>
                </c:pt>
                <c:pt idx="485">
                  <c:v>1.5781522743537499</c:v>
                </c:pt>
                <c:pt idx="486">
                  <c:v>1.5882197460793199</c:v>
                </c:pt>
                <c:pt idx="487">
                  <c:v>1.58735035844025</c:v>
                </c:pt>
                <c:pt idx="488">
                  <c:v>1.5984156778668901</c:v>
                </c:pt>
                <c:pt idx="489">
                  <c:v>1.5908427659780999</c:v>
                </c:pt>
                <c:pt idx="490">
                  <c:v>1.5733539633639599</c:v>
                </c:pt>
                <c:pt idx="491">
                  <c:v>1.58028002899349</c:v>
                </c:pt>
                <c:pt idx="492">
                  <c:v>1.57322677317975</c:v>
                </c:pt>
                <c:pt idx="493">
                  <c:v>1.5676220584366101</c:v>
                </c:pt>
                <c:pt idx="494">
                  <c:v>1.5796227798122</c:v>
                </c:pt>
                <c:pt idx="495">
                  <c:v>1.59379622753993</c:v>
                </c:pt>
                <c:pt idx="496">
                  <c:v>1.5920763423246</c:v>
                </c:pt>
                <c:pt idx="497">
                  <c:v>1.5909971992029299</c:v>
                </c:pt>
                <c:pt idx="498">
                  <c:v>1.58630947212024</c:v>
                </c:pt>
                <c:pt idx="499">
                  <c:v>1.5840498700029799</c:v>
                </c:pt>
                <c:pt idx="500">
                  <c:v>1.5787124674063699</c:v>
                </c:pt>
                <c:pt idx="501">
                  <c:v>1.5796621039935901</c:v>
                </c:pt>
                <c:pt idx="502">
                  <c:v>1.5811232093793901</c:v>
                </c:pt>
                <c:pt idx="503">
                  <c:v>1.5862762226409599</c:v>
                </c:pt>
                <c:pt idx="504">
                  <c:v>1.56723931366528</c:v>
                </c:pt>
                <c:pt idx="505">
                  <c:v>1.5649072110357001</c:v>
                </c:pt>
                <c:pt idx="506">
                  <c:v>1.5380169797419401</c:v>
                </c:pt>
                <c:pt idx="507">
                  <c:v>1.50765975336452</c:v>
                </c:pt>
                <c:pt idx="508">
                  <c:v>1.5427763261510801</c:v>
                </c:pt>
                <c:pt idx="509">
                  <c:v>1.56050579544073</c:v>
                </c:pt>
                <c:pt idx="510">
                  <c:v>1.5539619258628199</c:v>
                </c:pt>
                <c:pt idx="511">
                  <c:v>1.5617277886765699</c:v>
                </c:pt>
                <c:pt idx="512">
                  <c:v>1.5905011670409399</c:v>
                </c:pt>
                <c:pt idx="513">
                  <c:v>1.58039059811125</c:v>
                </c:pt>
                <c:pt idx="514">
                  <c:v>1.5867924716285</c:v>
                </c:pt>
                <c:pt idx="515">
                  <c:v>1.5823254471300401</c:v>
                </c:pt>
                <c:pt idx="516">
                  <c:v>1.5962330676952201</c:v>
                </c:pt>
                <c:pt idx="517">
                  <c:v>1.6022360763657499</c:v>
                </c:pt>
                <c:pt idx="518">
                  <c:v>1.5984153379313499</c:v>
                </c:pt>
                <c:pt idx="519">
                  <c:v>1.5320512247943601</c:v>
                </c:pt>
                <c:pt idx="520">
                  <c:v>1.53885964697528</c:v>
                </c:pt>
                <c:pt idx="521">
                  <c:v>1.55703422718194</c:v>
                </c:pt>
                <c:pt idx="522">
                  <c:v>1.5661088411959201</c:v>
                </c:pt>
                <c:pt idx="523">
                  <c:v>1.5646928577864101</c:v>
                </c:pt>
                <c:pt idx="524">
                  <c:v>1.5528005564898</c:v>
                </c:pt>
                <c:pt idx="525">
                  <c:v>1.5450272925988999</c:v>
                </c:pt>
                <c:pt idx="526">
                  <c:v>1.54737324973933</c:v>
                </c:pt>
                <c:pt idx="527">
                  <c:v>1.5011680165996499</c:v>
                </c:pt>
                <c:pt idx="528">
                  <c:v>1.53246095273498</c:v>
                </c:pt>
                <c:pt idx="529">
                  <c:v>1.5272403888632899</c:v>
                </c:pt>
                <c:pt idx="530">
                  <c:v>1.52849806523996</c:v>
                </c:pt>
                <c:pt idx="531">
                  <c:v>1.5285407135636999</c:v>
                </c:pt>
                <c:pt idx="532">
                  <c:v>1.5229502408241</c:v>
                </c:pt>
                <c:pt idx="533">
                  <c:v>1.5292517510978001</c:v>
                </c:pt>
                <c:pt idx="534">
                  <c:v>1.5429652017120801</c:v>
                </c:pt>
                <c:pt idx="535">
                  <c:v>1.53383036708559</c:v>
                </c:pt>
                <c:pt idx="536">
                  <c:v>1.5255140677001799</c:v>
                </c:pt>
                <c:pt idx="537">
                  <c:v>1.53433260098417</c:v>
                </c:pt>
                <c:pt idx="538">
                  <c:v>1.5419446272003401</c:v>
                </c:pt>
                <c:pt idx="539">
                  <c:v>1.5472016547742</c:v>
                </c:pt>
                <c:pt idx="540">
                  <c:v>1.5593381365873</c:v>
                </c:pt>
                <c:pt idx="541">
                  <c:v>1.5690642150768299</c:v>
                </c:pt>
                <c:pt idx="542">
                  <c:v>1.5771210835682801</c:v>
                </c:pt>
                <c:pt idx="543">
                  <c:v>1.5942186497846</c:v>
                </c:pt>
                <c:pt idx="544">
                  <c:v>1.5961247897973401</c:v>
                </c:pt>
                <c:pt idx="545">
                  <c:v>1.60113252282277</c:v>
                </c:pt>
                <c:pt idx="546">
                  <c:v>1.5947738113153</c:v>
                </c:pt>
                <c:pt idx="547">
                  <c:v>1.60115408390145</c:v>
                </c:pt>
                <c:pt idx="548">
                  <c:v>1.5904743165505599</c:v>
                </c:pt>
                <c:pt idx="549">
                  <c:v>1.59473184119478</c:v>
                </c:pt>
                <c:pt idx="550">
                  <c:v>1.5829593281993199</c:v>
                </c:pt>
                <c:pt idx="551">
                  <c:v>1.5824136597237399</c:v>
                </c:pt>
                <c:pt idx="552">
                  <c:v>1.57316148907616</c:v>
                </c:pt>
                <c:pt idx="553">
                  <c:v>1.57375451120607</c:v>
                </c:pt>
                <c:pt idx="554">
                  <c:v>1.57950464257984</c:v>
                </c:pt>
                <c:pt idx="555">
                  <c:v>1.5744268080442501</c:v>
                </c:pt>
                <c:pt idx="556">
                  <c:v>1.5761032648693201</c:v>
                </c:pt>
                <c:pt idx="557">
                  <c:v>1.5670232952063501</c:v>
                </c:pt>
                <c:pt idx="558">
                  <c:v>1.5770624588967901</c:v>
                </c:pt>
                <c:pt idx="559">
                  <c:v>1.58860865388804</c:v>
                </c:pt>
                <c:pt idx="560">
                  <c:v>1.57902161818932</c:v>
                </c:pt>
                <c:pt idx="561">
                  <c:v>1.5763043244344901</c:v>
                </c:pt>
                <c:pt idx="562">
                  <c:v>1.57722918679319</c:v>
                </c:pt>
                <c:pt idx="563">
                  <c:v>1.5972643156830799</c:v>
                </c:pt>
                <c:pt idx="564">
                  <c:v>1.5935737346462899</c:v>
                </c:pt>
                <c:pt idx="565">
                  <c:v>1.59792025985888</c:v>
                </c:pt>
                <c:pt idx="566">
                  <c:v>1.59969734676658</c:v>
                </c:pt>
                <c:pt idx="567">
                  <c:v>1.5983215773630199</c:v>
                </c:pt>
                <c:pt idx="568">
                  <c:v>1.60194396376246</c:v>
                </c:pt>
                <c:pt idx="569">
                  <c:v>1.6027629929049201</c:v>
                </c:pt>
                <c:pt idx="570">
                  <c:v>1.5954134202585699</c:v>
                </c:pt>
                <c:pt idx="571">
                  <c:v>1.59711205026366</c:v>
                </c:pt>
                <c:pt idx="572">
                  <c:v>1.6014279579626001</c:v>
                </c:pt>
                <c:pt idx="573">
                  <c:v>1.6139093359374099</c:v>
                </c:pt>
                <c:pt idx="574">
                  <c:v>1.61562848358295</c:v>
                </c:pt>
                <c:pt idx="575">
                  <c:v>1.6167050085272201</c:v>
                </c:pt>
                <c:pt idx="576">
                  <c:v>1.6249781040364</c:v>
                </c:pt>
                <c:pt idx="577">
                  <c:v>1.62532320998123</c:v>
                </c:pt>
                <c:pt idx="578">
                  <c:v>1.6320295791831201</c:v>
                </c:pt>
                <c:pt idx="579">
                  <c:v>1.64717305891465</c:v>
                </c:pt>
                <c:pt idx="580">
                  <c:v>1.64886277719828</c:v>
                </c:pt>
                <c:pt idx="581">
                  <c:v>1.64710063126594</c:v>
                </c:pt>
                <c:pt idx="582">
                  <c:v>1.64868471778155</c:v>
                </c:pt>
                <c:pt idx="583">
                  <c:v>1.65759258510968</c:v>
                </c:pt>
                <c:pt idx="584">
                  <c:v>1.6581332231149299</c:v>
                </c:pt>
                <c:pt idx="585">
                  <c:v>1.65052206965229</c:v>
                </c:pt>
                <c:pt idx="586">
                  <c:v>1.6703162382474299</c:v>
                </c:pt>
                <c:pt idx="587">
                  <c:v>1.6578522744814199</c:v>
                </c:pt>
                <c:pt idx="588">
                  <c:v>1.64651566862975</c:v>
                </c:pt>
                <c:pt idx="589">
                  <c:v>1.6454680496199201</c:v>
                </c:pt>
                <c:pt idx="590">
                  <c:v>1.6511569604824801</c:v>
                </c:pt>
                <c:pt idx="591">
                  <c:v>1.66637275178636</c:v>
                </c:pt>
                <c:pt idx="592">
                  <c:v>1.6891094386289001</c:v>
                </c:pt>
                <c:pt idx="593">
                  <c:v>1.6865148608456799</c:v>
                </c:pt>
                <c:pt idx="594">
                  <c:v>1.6697132274594799</c:v>
                </c:pt>
                <c:pt idx="595">
                  <c:v>1.6741151931518801</c:v>
                </c:pt>
                <c:pt idx="596">
                  <c:v>1.67701786889099</c:v>
                </c:pt>
                <c:pt idx="597">
                  <c:v>1.65814047658089</c:v>
                </c:pt>
                <c:pt idx="598">
                  <c:v>1.6618436208974099</c:v>
                </c:pt>
                <c:pt idx="599">
                  <c:v>1.6293881496741001</c:v>
                </c:pt>
                <c:pt idx="600">
                  <c:v>1.6425475712938</c:v>
                </c:pt>
                <c:pt idx="601">
                  <c:v>1.6444616152540299</c:v>
                </c:pt>
                <c:pt idx="602">
                  <c:v>1.6408018240758699</c:v>
                </c:pt>
                <c:pt idx="603">
                  <c:v>1.63364968959067</c:v>
                </c:pt>
                <c:pt idx="604">
                  <c:v>1.65101691536923</c:v>
                </c:pt>
                <c:pt idx="605">
                  <c:v>1.6662992278178701</c:v>
                </c:pt>
                <c:pt idx="606">
                  <c:v>1.64799051673242</c:v>
                </c:pt>
                <c:pt idx="607">
                  <c:v>1.6319361327171</c:v>
                </c:pt>
                <c:pt idx="608">
                  <c:v>1.6055415998823099</c:v>
                </c:pt>
                <c:pt idx="609">
                  <c:v>1.6398379903753999</c:v>
                </c:pt>
                <c:pt idx="610">
                  <c:v>1.6637088208522799</c:v>
                </c:pt>
                <c:pt idx="611">
                  <c:v>1.6888166539931699</c:v>
                </c:pt>
                <c:pt idx="612">
                  <c:v>1.6919550870300399</c:v>
                </c:pt>
                <c:pt idx="613">
                  <c:v>1.6782439026409799</c:v>
                </c:pt>
                <c:pt idx="614">
                  <c:v>1.7010586639487499</c:v>
                </c:pt>
                <c:pt idx="615">
                  <c:v>1.7278327768321999</c:v>
                </c:pt>
                <c:pt idx="616">
                  <c:v>1.7329340442493599</c:v>
                </c:pt>
                <c:pt idx="617">
                  <c:v>1.74526924343016</c:v>
                </c:pt>
                <c:pt idx="618">
                  <c:v>1.76173031628724</c:v>
                </c:pt>
                <c:pt idx="619">
                  <c:v>1.7500669800376301</c:v>
                </c:pt>
                <c:pt idx="620">
                  <c:v>1.7556284790899299</c:v>
                </c:pt>
                <c:pt idx="621">
                  <c:v>1.77198517703567</c:v>
                </c:pt>
                <c:pt idx="622">
                  <c:v>1.76808258926449</c:v>
                </c:pt>
                <c:pt idx="623">
                  <c:v>1.7610014639829901</c:v>
                </c:pt>
                <c:pt idx="624">
                  <c:v>1.7612898642510499</c:v>
                </c:pt>
                <c:pt idx="625">
                  <c:v>1.7690465875599</c:v>
                </c:pt>
                <c:pt idx="626">
                  <c:v>1.7923210460413801</c:v>
                </c:pt>
                <c:pt idx="627">
                  <c:v>1.8103972574879199</c:v>
                </c:pt>
                <c:pt idx="628">
                  <c:v>1.79517079352235</c:v>
                </c:pt>
                <c:pt idx="629">
                  <c:v>1.8026433096474801</c:v>
                </c:pt>
                <c:pt idx="630">
                  <c:v>1.77274780781116</c:v>
                </c:pt>
                <c:pt idx="631">
                  <c:v>1.75400215280092</c:v>
                </c:pt>
                <c:pt idx="632">
                  <c:v>1.7716358448030101</c:v>
                </c:pt>
                <c:pt idx="633">
                  <c:v>1.7889550413062301</c:v>
                </c:pt>
                <c:pt idx="634">
                  <c:v>1.7883436652732401</c:v>
                </c:pt>
                <c:pt idx="635">
                  <c:v>1.8003989120862001</c:v>
                </c:pt>
                <c:pt idx="636">
                  <c:v>1.79265129792779</c:v>
                </c:pt>
                <c:pt idx="637">
                  <c:v>1.79391072695041</c:v>
                </c:pt>
                <c:pt idx="638">
                  <c:v>1.79671812329195</c:v>
                </c:pt>
                <c:pt idx="639">
                  <c:v>1.76749774300814</c:v>
                </c:pt>
                <c:pt idx="640">
                  <c:v>1.7448813628262001</c:v>
                </c:pt>
                <c:pt idx="641">
                  <c:v>1.7353936880879</c:v>
                </c:pt>
                <c:pt idx="642">
                  <c:v>1.7234609229055</c:v>
                </c:pt>
                <c:pt idx="643">
                  <c:v>1.70002414678322</c:v>
                </c:pt>
                <c:pt idx="644">
                  <c:v>1.6579851019582601</c:v>
                </c:pt>
                <c:pt idx="645">
                  <c:v>1.6678184930342801</c:v>
                </c:pt>
                <c:pt idx="646">
                  <c:v>1.64871478170844</c:v>
                </c:pt>
                <c:pt idx="647">
                  <c:v>1.6067894226817501</c:v>
                </c:pt>
                <c:pt idx="648">
                  <c:v>1.5956965873312601</c:v>
                </c:pt>
                <c:pt idx="649">
                  <c:v>1.5400079511426801</c:v>
                </c:pt>
                <c:pt idx="650">
                  <c:v>1.4966563297159801</c:v>
                </c:pt>
                <c:pt idx="651">
                  <c:v>1.4862595662486899</c:v>
                </c:pt>
                <c:pt idx="652">
                  <c:v>1.5101268153209899</c:v>
                </c:pt>
                <c:pt idx="653">
                  <c:v>1.5532333463246299</c:v>
                </c:pt>
                <c:pt idx="654">
                  <c:v>1.6144522890691</c:v>
                </c:pt>
                <c:pt idx="655">
                  <c:v>1.6326905102117399</c:v>
                </c:pt>
                <c:pt idx="656">
                  <c:v>1.5872725011816</c:v>
                </c:pt>
                <c:pt idx="657">
                  <c:v>1.60456196875763</c:v>
                </c:pt>
                <c:pt idx="658">
                  <c:v>1.642917353034</c:v>
                </c:pt>
                <c:pt idx="659">
                  <c:v>1.67286069489666</c:v>
                </c:pt>
                <c:pt idx="660">
                  <c:v>1.71036679516435</c:v>
                </c:pt>
                <c:pt idx="661">
                  <c:v>1.7161094676239601</c:v>
                </c:pt>
                <c:pt idx="662">
                  <c:v>1.73807323601409</c:v>
                </c:pt>
                <c:pt idx="663">
                  <c:v>1.7475695455454401</c:v>
                </c:pt>
                <c:pt idx="664">
                  <c:v>1.75538887868616</c:v>
                </c:pt>
                <c:pt idx="665">
                  <c:v>1.72126701622404</c:v>
                </c:pt>
                <c:pt idx="666">
                  <c:v>1.7576678168602899</c:v>
                </c:pt>
                <c:pt idx="667">
                  <c:v>1.7655885732444101</c:v>
                </c:pt>
                <c:pt idx="668">
                  <c:v>1.7328773531615</c:v>
                </c:pt>
                <c:pt idx="669">
                  <c:v>1.6792411744131599</c:v>
                </c:pt>
                <c:pt idx="670">
                  <c:v>1.71141002754626</c:v>
                </c:pt>
                <c:pt idx="671">
                  <c:v>1.7189980802596401</c:v>
                </c:pt>
                <c:pt idx="672">
                  <c:v>1.69602501085871</c:v>
                </c:pt>
                <c:pt idx="673">
                  <c:v>1.72112677527207</c:v>
                </c:pt>
                <c:pt idx="674">
                  <c:v>1.75221707604585</c:v>
                </c:pt>
                <c:pt idx="675">
                  <c:v>1.7727550362026501</c:v>
                </c:pt>
                <c:pt idx="676">
                  <c:v>1.77636383313525</c:v>
                </c:pt>
                <c:pt idx="677">
                  <c:v>1.7836489520735299</c:v>
                </c:pt>
                <c:pt idx="678">
                  <c:v>1.7881726640703799</c:v>
                </c:pt>
                <c:pt idx="679">
                  <c:v>1.7933969792267901</c:v>
                </c:pt>
                <c:pt idx="680">
                  <c:v>1.75526488198265</c:v>
                </c:pt>
                <c:pt idx="681">
                  <c:v>1.7666925073353099</c:v>
                </c:pt>
                <c:pt idx="682">
                  <c:v>1.76022940774472</c:v>
                </c:pt>
                <c:pt idx="683">
                  <c:v>1.7412698539103999</c:v>
                </c:pt>
                <c:pt idx="684">
                  <c:v>1.73478662959875</c:v>
                </c:pt>
                <c:pt idx="685">
                  <c:v>1.71751514108227</c:v>
                </c:pt>
                <c:pt idx="686">
                  <c:v>1.6703374171738701</c:v>
                </c:pt>
                <c:pt idx="687">
                  <c:v>1.6735044735979301</c:v>
                </c:pt>
                <c:pt idx="688">
                  <c:v>1.7130766706906799</c:v>
                </c:pt>
                <c:pt idx="689">
                  <c:v>1.6936808971556301</c:v>
                </c:pt>
                <c:pt idx="690">
                  <c:v>1.6357664070658999</c:v>
                </c:pt>
                <c:pt idx="691">
                  <c:v>1.6203850265431401</c:v>
                </c:pt>
                <c:pt idx="692">
                  <c:v>1.65452270269832</c:v>
                </c:pt>
                <c:pt idx="693">
                  <c:v>1.67999860761329</c:v>
                </c:pt>
                <c:pt idx="694">
                  <c:v>1.68555953275986</c:v>
                </c:pt>
                <c:pt idx="695">
                  <c:v>1.68069333831144</c:v>
                </c:pt>
                <c:pt idx="696">
                  <c:v>1.69084434651175</c:v>
                </c:pt>
                <c:pt idx="697">
                  <c:v>1.6478475039534799</c:v>
                </c:pt>
                <c:pt idx="698">
                  <c:v>1.6389946327977201</c:v>
                </c:pt>
                <c:pt idx="699">
                  <c:v>1.6710863689420901</c:v>
                </c:pt>
                <c:pt idx="700">
                  <c:v>1.6466109823475099</c:v>
                </c:pt>
                <c:pt idx="701">
                  <c:v>1.66263425939045</c:v>
                </c:pt>
                <c:pt idx="702">
                  <c:v>1.6898072932155801</c:v>
                </c:pt>
                <c:pt idx="703">
                  <c:v>1.69373512568075</c:v>
                </c:pt>
                <c:pt idx="704">
                  <c:v>1.6856172907290701</c:v>
                </c:pt>
                <c:pt idx="705">
                  <c:v>1.6941222043692701</c:v>
                </c:pt>
                <c:pt idx="706">
                  <c:v>1.68191050428357</c:v>
                </c:pt>
                <c:pt idx="707">
                  <c:v>1.6908210448874399</c:v>
                </c:pt>
                <c:pt idx="708">
                  <c:v>1.6887278495765801</c:v>
                </c:pt>
                <c:pt idx="709">
                  <c:v>1.68151746474138</c:v>
                </c:pt>
                <c:pt idx="710">
                  <c:v>1.6804667870149499</c:v>
                </c:pt>
                <c:pt idx="711">
                  <c:v>1.6720731965776801</c:v>
                </c:pt>
                <c:pt idx="712">
                  <c:v>1.67749424719175</c:v>
                </c:pt>
                <c:pt idx="713">
                  <c:v>1.69065844776962</c:v>
                </c:pt>
                <c:pt idx="714">
                  <c:v>1.67807788866784</c:v>
                </c:pt>
                <c:pt idx="715">
                  <c:v>1.69129961680981</c:v>
                </c:pt>
                <c:pt idx="716">
                  <c:v>1.7039412124459701</c:v>
                </c:pt>
                <c:pt idx="717">
                  <c:v>1.7173545180232801</c:v>
                </c:pt>
                <c:pt idx="718">
                  <c:v>1.7217840805426801</c:v>
                </c:pt>
                <c:pt idx="719">
                  <c:v>1.6886270828037799</c:v>
                </c:pt>
                <c:pt idx="720">
                  <c:v>1.7202253853951699</c:v>
                </c:pt>
                <c:pt idx="721">
                  <c:v>1.7228180413654901</c:v>
                </c:pt>
                <c:pt idx="722">
                  <c:v>1.71508437906482</c:v>
                </c:pt>
                <c:pt idx="723">
                  <c:v>1.72108137758002</c:v>
                </c:pt>
                <c:pt idx="724">
                  <c:v>1.7017598882679901</c:v>
                </c:pt>
                <c:pt idx="725">
                  <c:v>1.70703485053965</c:v>
                </c:pt>
                <c:pt idx="726">
                  <c:v>1.6973365516440799</c:v>
                </c:pt>
                <c:pt idx="727">
                  <c:v>1.69373883513886</c:v>
                </c:pt>
                <c:pt idx="728">
                  <c:v>1.6882962437678199</c:v>
                </c:pt>
                <c:pt idx="729">
                  <c:v>1.6984862456418599</c:v>
                </c:pt>
                <c:pt idx="730">
                  <c:v>1.66813840184784</c:v>
                </c:pt>
                <c:pt idx="731">
                  <c:v>1.6690259301720001</c:v>
                </c:pt>
                <c:pt idx="732">
                  <c:v>1.68428037942311</c:v>
                </c:pt>
                <c:pt idx="733">
                  <c:v>1.67492656889849</c:v>
                </c:pt>
                <c:pt idx="734">
                  <c:v>1.708579859151</c:v>
                </c:pt>
                <c:pt idx="735">
                  <c:v>1.7251677591527901</c:v>
                </c:pt>
                <c:pt idx="736">
                  <c:v>1.7350161631068</c:v>
                </c:pt>
                <c:pt idx="737">
                  <c:v>1.7629533634383601</c:v>
                </c:pt>
                <c:pt idx="738">
                  <c:v>1.7456445045857101</c:v>
                </c:pt>
                <c:pt idx="739">
                  <c:v>1.7354988389281101</c:v>
                </c:pt>
                <c:pt idx="740">
                  <c:v>1.76415197685754</c:v>
                </c:pt>
                <c:pt idx="741">
                  <c:v>1.78993753754194</c:v>
                </c:pt>
                <c:pt idx="742">
                  <c:v>1.7899315394225399</c:v>
                </c:pt>
                <c:pt idx="743">
                  <c:v>1.8027393188340199</c:v>
                </c:pt>
                <c:pt idx="744">
                  <c:v>1.8226226563599801</c:v>
                </c:pt>
                <c:pt idx="745">
                  <c:v>1.81823443215161</c:v>
                </c:pt>
                <c:pt idx="746">
                  <c:v>1.81543101478957</c:v>
                </c:pt>
                <c:pt idx="747">
                  <c:v>1.85129668240546</c:v>
                </c:pt>
                <c:pt idx="748">
                  <c:v>1.8402193813938199</c:v>
                </c:pt>
                <c:pt idx="749">
                  <c:v>1.77935560557138</c:v>
                </c:pt>
                <c:pt idx="750">
                  <c:v>1.8065475082599201</c:v>
                </c:pt>
                <c:pt idx="751">
                  <c:v>1.8275300529885601</c:v>
                </c:pt>
                <c:pt idx="752">
                  <c:v>1.8468989213967499</c:v>
                </c:pt>
                <c:pt idx="753">
                  <c:v>1.8543887055453401</c:v>
                </c:pt>
                <c:pt idx="754">
                  <c:v>1.8459766413813099</c:v>
                </c:pt>
                <c:pt idx="755">
                  <c:v>1.84770173854429</c:v>
                </c:pt>
                <c:pt idx="756">
                  <c:v>1.83456267598834</c:v>
                </c:pt>
                <c:pt idx="757">
                  <c:v>1.80751904993637</c:v>
                </c:pt>
                <c:pt idx="758">
                  <c:v>1.8498971355226499</c:v>
                </c:pt>
                <c:pt idx="759">
                  <c:v>1.84937579400716</c:v>
                </c:pt>
                <c:pt idx="760">
                  <c:v>1.8697129165087001</c:v>
                </c:pt>
                <c:pt idx="761">
                  <c:v>1.86473899970736</c:v>
                </c:pt>
                <c:pt idx="762">
                  <c:v>1.8439340449206001</c:v>
                </c:pt>
                <c:pt idx="763">
                  <c:v>1.8470335509982001</c:v>
                </c:pt>
                <c:pt idx="764">
                  <c:v>1.8387485964413499</c:v>
                </c:pt>
                <c:pt idx="765">
                  <c:v>1.85457379780178</c:v>
                </c:pt>
                <c:pt idx="766">
                  <c:v>1.86561841287778</c:v>
                </c:pt>
                <c:pt idx="767">
                  <c:v>1.87443664046735</c:v>
                </c:pt>
                <c:pt idx="768">
                  <c:v>1.8695372534196499</c:v>
                </c:pt>
                <c:pt idx="769">
                  <c:v>1.8931846886699</c:v>
                </c:pt>
                <c:pt idx="770">
                  <c:v>1.8716154399968199</c:v>
                </c:pt>
                <c:pt idx="771">
                  <c:v>1.8460076977570401</c:v>
                </c:pt>
                <c:pt idx="772">
                  <c:v>1.81141477792723</c:v>
                </c:pt>
                <c:pt idx="773">
                  <c:v>1.7808853887045599</c:v>
                </c:pt>
                <c:pt idx="774">
                  <c:v>1.75807097763035</c:v>
                </c:pt>
                <c:pt idx="775">
                  <c:v>1.7062158320546501</c:v>
                </c:pt>
                <c:pt idx="776">
                  <c:v>1.6689074642919901</c:v>
                </c:pt>
                <c:pt idx="777">
                  <c:v>1.6833245827260199</c:v>
                </c:pt>
                <c:pt idx="778">
                  <c:v>1.6417914618329501</c:v>
                </c:pt>
                <c:pt idx="779">
                  <c:v>1.6676657860805</c:v>
                </c:pt>
                <c:pt idx="780">
                  <c:v>1.67479858282029</c:v>
                </c:pt>
                <c:pt idx="781">
                  <c:v>1.71654963805919</c:v>
                </c:pt>
                <c:pt idx="782">
                  <c:v>1.7355363140511699</c:v>
                </c:pt>
                <c:pt idx="783">
                  <c:v>1.7454208862173399</c:v>
                </c:pt>
                <c:pt idx="784">
                  <c:v>1.71811851551837</c:v>
                </c:pt>
                <c:pt idx="785">
                  <c:v>1.7205405614273701</c:v>
                </c:pt>
                <c:pt idx="786">
                  <c:v>1.71712838750317</c:v>
                </c:pt>
                <c:pt idx="787">
                  <c:v>1.69197209683006</c:v>
                </c:pt>
                <c:pt idx="788">
                  <c:v>1.6633714302778699</c:v>
                </c:pt>
                <c:pt idx="789">
                  <c:v>1.6466417957634201</c:v>
                </c:pt>
                <c:pt idx="790">
                  <c:v>1.66375385936571</c:v>
                </c:pt>
                <c:pt idx="791">
                  <c:v>1.6826473412549501</c:v>
                </c:pt>
                <c:pt idx="792">
                  <c:v>1.7125491805203601</c:v>
                </c:pt>
                <c:pt idx="793">
                  <c:v>1.73563479515001</c:v>
                </c:pt>
                <c:pt idx="794">
                  <c:v>1.7403798155333601</c:v>
                </c:pt>
                <c:pt idx="795">
                  <c:v>1.7337010861532001</c:v>
                </c:pt>
                <c:pt idx="796">
                  <c:v>1.7322320192634899</c:v>
                </c:pt>
                <c:pt idx="797">
                  <c:v>1.75082702007526</c:v>
                </c:pt>
                <c:pt idx="798">
                  <c:v>1.76017185445135</c:v>
                </c:pt>
                <c:pt idx="799">
                  <c:v>1.75630924571612</c:v>
                </c:pt>
                <c:pt idx="800">
                  <c:v>1.7707291518955399</c:v>
                </c:pt>
                <c:pt idx="801">
                  <c:v>1.75045453009652</c:v>
                </c:pt>
                <c:pt idx="802">
                  <c:v>1.73157058494761</c:v>
                </c:pt>
                <c:pt idx="803">
                  <c:v>1.72506344669818</c:v>
                </c:pt>
                <c:pt idx="804">
                  <c:v>1.7016135789303699</c:v>
                </c:pt>
                <c:pt idx="805">
                  <c:v>1.66664611565034</c:v>
                </c:pt>
                <c:pt idx="806">
                  <c:v>1.6071170087637301</c:v>
                </c:pt>
                <c:pt idx="807">
                  <c:v>1.6021303391684201</c:v>
                </c:pt>
                <c:pt idx="808">
                  <c:v>1.6057257644715199</c:v>
                </c:pt>
                <c:pt idx="809">
                  <c:v>1.6079245652479</c:v>
                </c:pt>
                <c:pt idx="810">
                  <c:v>1.54696403180222</c:v>
                </c:pt>
                <c:pt idx="811">
                  <c:v>1.5543655801624801</c:v>
                </c:pt>
                <c:pt idx="812">
                  <c:v>1.5711283602271999</c:v>
                </c:pt>
                <c:pt idx="813">
                  <c:v>1.5987590605883699</c:v>
                </c:pt>
                <c:pt idx="814">
                  <c:v>1.6008626117956799</c:v>
                </c:pt>
                <c:pt idx="815">
                  <c:v>1.59124928087924</c:v>
                </c:pt>
                <c:pt idx="816">
                  <c:v>1.62061530586872</c:v>
                </c:pt>
                <c:pt idx="817">
                  <c:v>1.62928359021924</c:v>
                </c:pt>
                <c:pt idx="818">
                  <c:v>1.6187282277212001</c:v>
                </c:pt>
                <c:pt idx="819">
                  <c:v>1.6475202403259901</c:v>
                </c:pt>
                <c:pt idx="820">
                  <c:v>1.66760925255015</c:v>
                </c:pt>
                <c:pt idx="821">
                  <c:v>1.6654153854152101</c:v>
                </c:pt>
                <c:pt idx="822">
                  <c:v>1.6802915486146801</c:v>
                </c:pt>
                <c:pt idx="823">
                  <c:v>1.68903291668357</c:v>
                </c:pt>
                <c:pt idx="824">
                  <c:v>1.7033290316402101</c:v>
                </c:pt>
                <c:pt idx="825">
                  <c:v>1.70559775605498</c:v>
                </c:pt>
                <c:pt idx="826">
                  <c:v>1.7044012075986299</c:v>
                </c:pt>
                <c:pt idx="827">
                  <c:v>1.6930091745500599</c:v>
                </c:pt>
                <c:pt idx="828">
                  <c:v>1.71203298209196</c:v>
                </c:pt>
                <c:pt idx="829">
                  <c:v>1.7181034606283201</c:v>
                </c:pt>
                <c:pt idx="830">
                  <c:v>1.7033003039064001</c:v>
                </c:pt>
                <c:pt idx="831">
                  <c:v>1.7295414515935601</c:v>
                </c:pt>
                <c:pt idx="832">
                  <c:v>1.7363352774776899</c:v>
                </c:pt>
                <c:pt idx="833">
                  <c:v>1.73996046428332</c:v>
                </c:pt>
                <c:pt idx="834">
                  <c:v>1.7339942956040699</c:v>
                </c:pt>
                <c:pt idx="835">
                  <c:v>1.73399686695319</c:v>
                </c:pt>
                <c:pt idx="836">
                  <c:v>1.7198145050448499</c:v>
                </c:pt>
                <c:pt idx="837">
                  <c:v>1.7001812449609599</c:v>
                </c:pt>
                <c:pt idx="838">
                  <c:v>1.72283986544871</c:v>
                </c:pt>
                <c:pt idx="839">
                  <c:v>1.7268838113596101</c:v>
                </c:pt>
                <c:pt idx="840">
                  <c:v>1.72198764463415</c:v>
                </c:pt>
                <c:pt idx="841">
                  <c:v>1.72377426386529</c:v>
                </c:pt>
                <c:pt idx="842">
                  <c:v>1.6815159426908901</c:v>
                </c:pt>
                <c:pt idx="843">
                  <c:v>1.6393864297961001</c:v>
                </c:pt>
                <c:pt idx="844">
                  <c:v>1.66202742040763</c:v>
                </c:pt>
                <c:pt idx="845">
                  <c:v>1.65567611347356</c:v>
                </c:pt>
                <c:pt idx="846">
                  <c:v>1.67663580603938</c:v>
                </c:pt>
                <c:pt idx="847">
                  <c:v>1.6872036548929801</c:v>
                </c:pt>
                <c:pt idx="848">
                  <c:v>1.68767596779662</c:v>
                </c:pt>
                <c:pt idx="849">
                  <c:v>1.67791418196368</c:v>
                </c:pt>
                <c:pt idx="850">
                  <c:v>1.69230025477205</c:v>
                </c:pt>
                <c:pt idx="851">
                  <c:v>1.6924339381950699</c:v>
                </c:pt>
                <c:pt idx="852">
                  <c:v>1.69233412567856</c:v>
                </c:pt>
                <c:pt idx="853">
                  <c:v>1.6843265369859599</c:v>
                </c:pt>
                <c:pt idx="854">
                  <c:v>1.6848113567204901</c:v>
                </c:pt>
                <c:pt idx="855">
                  <c:v>1.67736017360232</c:v>
                </c:pt>
                <c:pt idx="856">
                  <c:v>1.6683977837917401</c:v>
                </c:pt>
                <c:pt idx="857">
                  <c:v>1.6716241268221701</c:v>
                </c:pt>
                <c:pt idx="858">
                  <c:v>1.67021299760186</c:v>
                </c:pt>
                <c:pt idx="859">
                  <c:v>1.6819853690122799</c:v>
                </c:pt>
                <c:pt idx="860">
                  <c:v>1.6769702361707901</c:v>
                </c:pt>
                <c:pt idx="861">
                  <c:v>1.66312228528456</c:v>
                </c:pt>
                <c:pt idx="862">
                  <c:v>1.6614361830519899</c:v>
                </c:pt>
                <c:pt idx="863">
                  <c:v>1.6655199708285799</c:v>
                </c:pt>
                <c:pt idx="864">
                  <c:v>1.67960133140308</c:v>
                </c:pt>
                <c:pt idx="865">
                  <c:v>1.68287915009828</c:v>
                </c:pt>
                <c:pt idx="866">
                  <c:v>1.68436214595561</c:v>
                </c:pt>
                <c:pt idx="867">
                  <c:v>1.6854101512913</c:v>
                </c:pt>
                <c:pt idx="868">
                  <c:v>1.6845036085579299</c:v>
                </c:pt>
                <c:pt idx="869">
                  <c:v>1.68275010811588</c:v>
                </c:pt>
                <c:pt idx="870">
                  <c:v>1.6861982948560199</c:v>
                </c:pt>
                <c:pt idx="871">
                  <c:v>1.6918003728056199</c:v>
                </c:pt>
                <c:pt idx="872">
                  <c:v>1.69774848783253</c:v>
                </c:pt>
                <c:pt idx="873">
                  <c:v>1.7012224782334699</c:v>
                </c:pt>
                <c:pt idx="874">
                  <c:v>1.7068500463752601</c:v>
                </c:pt>
                <c:pt idx="875">
                  <c:v>1.7128622974530301</c:v>
                </c:pt>
                <c:pt idx="876">
                  <c:v>1.7135530150681499</c:v>
                </c:pt>
                <c:pt idx="877">
                  <c:v>1.6993972413610501</c:v>
                </c:pt>
                <c:pt idx="878">
                  <c:v>1.71127413593403</c:v>
                </c:pt>
                <c:pt idx="879">
                  <c:v>1.73514831860041</c:v>
                </c:pt>
                <c:pt idx="880">
                  <c:v>1.7495794282628501</c:v>
                </c:pt>
                <c:pt idx="881">
                  <c:v>1.7390716247631299</c:v>
                </c:pt>
                <c:pt idx="882">
                  <c:v>1.7462542623105901</c:v>
                </c:pt>
                <c:pt idx="883">
                  <c:v>1.74135234371922</c:v>
                </c:pt>
                <c:pt idx="884">
                  <c:v>1.7392757581070899</c:v>
                </c:pt>
                <c:pt idx="885">
                  <c:v>1.7289263841915401</c:v>
                </c:pt>
                <c:pt idx="886">
                  <c:v>1.7346017867255901</c:v>
                </c:pt>
                <c:pt idx="887">
                  <c:v>1.7258669360986201</c:v>
                </c:pt>
                <c:pt idx="888">
                  <c:v>1.7342977319753199</c:v>
                </c:pt>
                <c:pt idx="889">
                  <c:v>1.7294675365348799</c:v>
                </c:pt>
                <c:pt idx="890">
                  <c:v>1.7359778279325599</c:v>
                </c:pt>
                <c:pt idx="891">
                  <c:v>1.7317399825462001</c:v>
                </c:pt>
                <c:pt idx="892">
                  <c:v>1.7152976010627901</c:v>
                </c:pt>
                <c:pt idx="893">
                  <c:v>1.7096492320027501</c:v>
                </c:pt>
                <c:pt idx="894">
                  <c:v>1.71361059579203</c:v>
                </c:pt>
                <c:pt idx="895">
                  <c:v>1.7156451666930701</c:v>
                </c:pt>
                <c:pt idx="896">
                  <c:v>1.7171254786260901</c:v>
                </c:pt>
                <c:pt idx="897">
                  <c:v>1.6989386882669699</c:v>
                </c:pt>
                <c:pt idx="898">
                  <c:v>1.69739613227775</c:v>
                </c:pt>
                <c:pt idx="899">
                  <c:v>1.6986103373397501</c:v>
                </c:pt>
                <c:pt idx="900">
                  <c:v>1.7076998309292699</c:v>
                </c:pt>
                <c:pt idx="901">
                  <c:v>1.7186205264836301</c:v>
                </c:pt>
                <c:pt idx="902">
                  <c:v>1.7421393186252401</c:v>
                </c:pt>
                <c:pt idx="903">
                  <c:v>1.7427401459508201</c:v>
                </c:pt>
                <c:pt idx="904">
                  <c:v>1.74880990089057</c:v>
                </c:pt>
                <c:pt idx="905">
                  <c:v>1.74814157291175</c:v>
                </c:pt>
                <c:pt idx="906">
                  <c:v>1.7524377039105701</c:v>
                </c:pt>
                <c:pt idx="907">
                  <c:v>1.75779424398258</c:v>
                </c:pt>
                <c:pt idx="908">
                  <c:v>1.7552899006751499</c:v>
                </c:pt>
                <c:pt idx="909">
                  <c:v>1.7412711079247201</c:v>
                </c:pt>
                <c:pt idx="910">
                  <c:v>1.7393418687353199</c:v>
                </c:pt>
                <c:pt idx="911">
                  <c:v>1.73894579921105</c:v>
                </c:pt>
                <c:pt idx="912">
                  <c:v>1.7244494082237101</c:v>
                </c:pt>
                <c:pt idx="913">
                  <c:v>1.7266447589112599</c:v>
                </c:pt>
                <c:pt idx="914">
                  <c:v>1.73152453980369</c:v>
                </c:pt>
                <c:pt idx="915">
                  <c:v>1.73631557756985</c:v>
                </c:pt>
                <c:pt idx="916">
                  <c:v>1.73871692248125</c:v>
                </c:pt>
                <c:pt idx="917">
                  <c:v>1.7147936911553501</c:v>
                </c:pt>
                <c:pt idx="918">
                  <c:v>1.7259031687016599</c:v>
                </c:pt>
                <c:pt idx="919">
                  <c:v>1.7223918572432799</c:v>
                </c:pt>
                <c:pt idx="920">
                  <c:v>1.72514671690651</c:v>
                </c:pt>
                <c:pt idx="921">
                  <c:v>1.7229954490410799</c:v>
                </c:pt>
                <c:pt idx="922">
                  <c:v>1.71723834245192</c:v>
                </c:pt>
                <c:pt idx="923">
                  <c:v>1.71010301405885</c:v>
                </c:pt>
                <c:pt idx="924">
                  <c:v>1.7137189549420899</c:v>
                </c:pt>
                <c:pt idx="925">
                  <c:v>1.7181703270486499</c:v>
                </c:pt>
                <c:pt idx="926">
                  <c:v>1.7281498220584</c:v>
                </c:pt>
                <c:pt idx="927">
                  <c:v>1.7291063004599601</c:v>
                </c:pt>
                <c:pt idx="928">
                  <c:v>1.7245157754084699</c:v>
                </c:pt>
                <c:pt idx="929">
                  <c:v>1.7263340852270399</c:v>
                </c:pt>
                <c:pt idx="930">
                  <c:v>1.7225958966789601</c:v>
                </c:pt>
                <c:pt idx="931">
                  <c:v>1.7241954421947501</c:v>
                </c:pt>
                <c:pt idx="932">
                  <c:v>1.7252820663853501</c:v>
                </c:pt>
                <c:pt idx="933">
                  <c:v>1.72358474980541</c:v>
                </c:pt>
                <c:pt idx="934">
                  <c:v>1.72505044001465</c:v>
                </c:pt>
                <c:pt idx="935">
                  <c:v>1.7306534297057901</c:v>
                </c:pt>
                <c:pt idx="936">
                  <c:v>1.72735508934233</c:v>
                </c:pt>
                <c:pt idx="937">
                  <c:v>1.7310157705937299</c:v>
                </c:pt>
                <c:pt idx="938">
                  <c:v>1.7362610930296201</c:v>
                </c:pt>
                <c:pt idx="939">
                  <c:v>1.7354146187736701</c:v>
                </c:pt>
                <c:pt idx="940">
                  <c:v>1.74254715903131</c:v>
                </c:pt>
                <c:pt idx="941">
                  <c:v>1.74076115890196</c:v>
                </c:pt>
                <c:pt idx="942">
                  <c:v>1.73711547345566</c:v>
                </c:pt>
                <c:pt idx="943">
                  <c:v>1.74536350339764</c:v>
                </c:pt>
                <c:pt idx="944">
                  <c:v>1.7437454427165799</c:v>
                </c:pt>
                <c:pt idx="945">
                  <c:v>1.7498972789185601</c:v>
                </c:pt>
                <c:pt idx="946">
                  <c:v>1.7556967081621599</c:v>
                </c:pt>
                <c:pt idx="947">
                  <c:v>1.75043617780684</c:v>
                </c:pt>
                <c:pt idx="948">
                  <c:v>1.7543634136480399</c:v>
                </c:pt>
                <c:pt idx="949">
                  <c:v>1.7489822177526699</c:v>
                </c:pt>
                <c:pt idx="950">
                  <c:v>1.7476439453528301</c:v>
                </c:pt>
                <c:pt idx="951">
                  <c:v>1.75267263474157</c:v>
                </c:pt>
                <c:pt idx="952">
                  <c:v>1.7518852547683801</c:v>
                </c:pt>
                <c:pt idx="953">
                  <c:v>1.7524112834952299</c:v>
                </c:pt>
                <c:pt idx="954">
                  <c:v>1.7578773867942299</c:v>
                </c:pt>
                <c:pt idx="955">
                  <c:v>1.7618744710863401</c:v>
                </c:pt>
                <c:pt idx="956">
                  <c:v>1.7568616790218099</c:v>
                </c:pt>
                <c:pt idx="957">
                  <c:v>1.76212370287736</c:v>
                </c:pt>
                <c:pt idx="958">
                  <c:v>1.75476941731903</c:v>
                </c:pt>
                <c:pt idx="959">
                  <c:v>1.75631179135124</c:v>
                </c:pt>
                <c:pt idx="960">
                  <c:v>1.75333188328977</c:v>
                </c:pt>
                <c:pt idx="961">
                  <c:v>1.7562244859446201</c:v>
                </c:pt>
                <c:pt idx="962">
                  <c:v>1.75347411159071</c:v>
                </c:pt>
                <c:pt idx="963">
                  <c:v>1.7543455410987501</c:v>
                </c:pt>
                <c:pt idx="964">
                  <c:v>1.7501234063261899</c:v>
                </c:pt>
                <c:pt idx="965">
                  <c:v>1.74558234804603</c:v>
                </c:pt>
                <c:pt idx="966">
                  <c:v>1.7486483640055199</c:v>
                </c:pt>
                <c:pt idx="967">
                  <c:v>1.75439451793645</c:v>
                </c:pt>
                <c:pt idx="968">
                  <c:v>1.74976459896549</c:v>
                </c:pt>
                <c:pt idx="969">
                  <c:v>1.7496596054914599</c:v>
                </c:pt>
                <c:pt idx="970">
                  <c:v>1.75156821428578</c:v>
                </c:pt>
                <c:pt idx="971">
                  <c:v>1.76042369087963</c:v>
                </c:pt>
                <c:pt idx="972">
                  <c:v>1.7590337232825</c:v>
                </c:pt>
                <c:pt idx="973">
                  <c:v>1.7552246555864099</c:v>
                </c:pt>
                <c:pt idx="974">
                  <c:v>1.75825259442726</c:v>
                </c:pt>
                <c:pt idx="975">
                  <c:v>1.7595224618802101</c:v>
                </c:pt>
                <c:pt idx="976">
                  <c:v>1.7582206689454201</c:v>
                </c:pt>
                <c:pt idx="977">
                  <c:v>1.75331947375635</c:v>
                </c:pt>
                <c:pt idx="978">
                  <c:v>1.7567575267897</c:v>
                </c:pt>
                <c:pt idx="979">
                  <c:v>1.74073158604376</c:v>
                </c:pt>
                <c:pt idx="980">
                  <c:v>1.7322910965660601</c:v>
                </c:pt>
                <c:pt idx="981">
                  <c:v>1.73505346539278</c:v>
                </c:pt>
                <c:pt idx="982">
                  <c:v>1.7356583094385201</c:v>
                </c:pt>
                <c:pt idx="983">
                  <c:v>1.7404625168719301</c:v>
                </c:pt>
                <c:pt idx="984">
                  <c:v>1.7469895799550199</c:v>
                </c:pt>
                <c:pt idx="985">
                  <c:v>1.7503670889003999</c:v>
                </c:pt>
                <c:pt idx="986">
                  <c:v>1.74335705461899</c:v>
                </c:pt>
                <c:pt idx="987">
                  <c:v>1.7556839786229299</c:v>
                </c:pt>
                <c:pt idx="988">
                  <c:v>1.7644124764810201</c:v>
                </c:pt>
                <c:pt idx="989">
                  <c:v>1.76257149133629</c:v>
                </c:pt>
                <c:pt idx="990">
                  <c:v>1.7623028255422299</c:v>
                </c:pt>
                <c:pt idx="991">
                  <c:v>1.7659516367643999</c:v>
                </c:pt>
                <c:pt idx="992">
                  <c:v>1.7624620956219299</c:v>
                </c:pt>
                <c:pt idx="993">
                  <c:v>1.76799712192906</c:v>
                </c:pt>
                <c:pt idx="994">
                  <c:v>1.7647305545499801</c:v>
                </c:pt>
                <c:pt idx="995">
                  <c:v>1.75115791570796</c:v>
                </c:pt>
                <c:pt idx="996">
                  <c:v>1.76558237307221</c:v>
                </c:pt>
                <c:pt idx="997">
                  <c:v>1.7575472527871201</c:v>
                </c:pt>
                <c:pt idx="998">
                  <c:v>1.7624288220844999</c:v>
                </c:pt>
                <c:pt idx="999">
                  <c:v>1.76561901744773</c:v>
                </c:pt>
                <c:pt idx="1000">
                  <c:v>1.7731589660298701</c:v>
                </c:pt>
                <c:pt idx="1001">
                  <c:v>1.7764636903423501</c:v>
                </c:pt>
                <c:pt idx="1002">
                  <c:v>1.7731104053237801</c:v>
                </c:pt>
                <c:pt idx="1003">
                  <c:v>1.76014572207507</c:v>
                </c:pt>
                <c:pt idx="1004">
                  <c:v>1.7756804718272099</c:v>
                </c:pt>
                <c:pt idx="1005">
                  <c:v>1.77435698102471</c:v>
                </c:pt>
                <c:pt idx="1006">
                  <c:v>1.7769115893259899</c:v>
                </c:pt>
                <c:pt idx="1007">
                  <c:v>1.7717239589520799</c:v>
                </c:pt>
                <c:pt idx="1008">
                  <c:v>1.7768346866529701</c:v>
                </c:pt>
                <c:pt idx="1009">
                  <c:v>1.77106883018238</c:v>
                </c:pt>
                <c:pt idx="1010">
                  <c:v>1.7770458533586999</c:v>
                </c:pt>
                <c:pt idx="1011">
                  <c:v>1.7818524438151599</c:v>
                </c:pt>
                <c:pt idx="1012">
                  <c:v>1.78290823217362</c:v>
                </c:pt>
                <c:pt idx="1013">
                  <c:v>1.7790801182923299</c:v>
                </c:pt>
                <c:pt idx="1014">
                  <c:v>1.7844351986938201</c:v>
                </c:pt>
                <c:pt idx="1015">
                  <c:v>1.78009963405939</c:v>
                </c:pt>
                <c:pt idx="1016">
                  <c:v>1.7805099209373501</c:v>
                </c:pt>
                <c:pt idx="1017">
                  <c:v>1.7716890063809001</c:v>
                </c:pt>
                <c:pt idx="1018">
                  <c:v>1.7727611272213899</c:v>
                </c:pt>
                <c:pt idx="1019">
                  <c:v>1.7620876445558999</c:v>
                </c:pt>
                <c:pt idx="1020">
                  <c:v>1.76114210539394</c:v>
                </c:pt>
                <c:pt idx="1021">
                  <c:v>1.7572310480167099</c:v>
                </c:pt>
                <c:pt idx="1022">
                  <c:v>1.75614083506898</c:v>
                </c:pt>
                <c:pt idx="1023">
                  <c:v>1.76300495584699</c:v>
                </c:pt>
                <c:pt idx="1024">
                  <c:v>1.76525712156635</c:v>
                </c:pt>
                <c:pt idx="1025">
                  <c:v>1.7622935516031399</c:v>
                </c:pt>
                <c:pt idx="1026">
                  <c:v>1.77524837389783</c:v>
                </c:pt>
                <c:pt idx="1027">
                  <c:v>1.7778208207325199</c:v>
                </c:pt>
                <c:pt idx="1028">
                  <c:v>1.77979916302819</c:v>
                </c:pt>
                <c:pt idx="1029">
                  <c:v>1.77611482763865</c:v>
                </c:pt>
                <c:pt idx="1030">
                  <c:v>1.7891360053057299</c:v>
                </c:pt>
                <c:pt idx="1031">
                  <c:v>1.7923059569552899</c:v>
                </c:pt>
                <c:pt idx="1032">
                  <c:v>1.78563298773236</c:v>
                </c:pt>
                <c:pt idx="1033">
                  <c:v>1.78629261848815</c:v>
                </c:pt>
                <c:pt idx="1034">
                  <c:v>1.7882179073097899</c:v>
                </c:pt>
                <c:pt idx="1035">
                  <c:v>1.79107641329342</c:v>
                </c:pt>
                <c:pt idx="1036">
                  <c:v>1.78838452811851</c:v>
                </c:pt>
                <c:pt idx="1037">
                  <c:v>1.7944614646349499</c:v>
                </c:pt>
                <c:pt idx="1038">
                  <c:v>1.80041307313462</c:v>
                </c:pt>
                <c:pt idx="1039">
                  <c:v>1.8001300599924801</c:v>
                </c:pt>
                <c:pt idx="1040">
                  <c:v>1.7979512824649599</c:v>
                </c:pt>
                <c:pt idx="1041">
                  <c:v>1.80085094213511</c:v>
                </c:pt>
                <c:pt idx="1042">
                  <c:v>1.80591790644849</c:v>
                </c:pt>
                <c:pt idx="1043">
                  <c:v>1.8049377107203</c:v>
                </c:pt>
                <c:pt idx="1044">
                  <c:v>1.8133343437335501</c:v>
                </c:pt>
                <c:pt idx="1045">
                  <c:v>1.80663613461549</c:v>
                </c:pt>
                <c:pt idx="1046">
                  <c:v>1.81869832356423</c:v>
                </c:pt>
                <c:pt idx="1047">
                  <c:v>1.81806846478513</c:v>
                </c:pt>
                <c:pt idx="1048">
                  <c:v>1.80584953437475</c:v>
                </c:pt>
                <c:pt idx="1049">
                  <c:v>1.8067253592896999</c:v>
                </c:pt>
                <c:pt idx="1050">
                  <c:v>1.80821877609962</c:v>
                </c:pt>
                <c:pt idx="1051">
                  <c:v>1.80676216198809</c:v>
                </c:pt>
                <c:pt idx="1052">
                  <c:v>1.8070077110552201</c:v>
                </c:pt>
                <c:pt idx="1053">
                  <c:v>1.81309386462546</c:v>
                </c:pt>
                <c:pt idx="1054">
                  <c:v>1.8167181310775899</c:v>
                </c:pt>
                <c:pt idx="1055">
                  <c:v>1.82254741764368</c:v>
                </c:pt>
                <c:pt idx="1056">
                  <c:v>1.8222859519986401</c:v>
                </c:pt>
                <c:pt idx="1057">
                  <c:v>1.8243865138338</c:v>
                </c:pt>
                <c:pt idx="1058">
                  <c:v>1.83796280020326</c:v>
                </c:pt>
                <c:pt idx="1059">
                  <c:v>1.8331660894225501</c:v>
                </c:pt>
                <c:pt idx="1060">
                  <c:v>1.83959939050373</c:v>
                </c:pt>
                <c:pt idx="1061">
                  <c:v>1.8499809583532101</c:v>
                </c:pt>
                <c:pt idx="1062">
                  <c:v>1.8419680971740799</c:v>
                </c:pt>
                <c:pt idx="1063">
                  <c:v>1.8420550556998201</c:v>
                </c:pt>
                <c:pt idx="1064">
                  <c:v>1.8449197070096699</c:v>
                </c:pt>
                <c:pt idx="1065">
                  <c:v>1.8579004324499799</c:v>
                </c:pt>
                <c:pt idx="1066">
                  <c:v>1.8658294735974501</c:v>
                </c:pt>
                <c:pt idx="1067">
                  <c:v>1.8685171036864201</c:v>
                </c:pt>
                <c:pt idx="1068">
                  <c:v>1.87330774447323</c:v>
                </c:pt>
                <c:pt idx="1069">
                  <c:v>1.8654363720618701</c:v>
                </c:pt>
                <c:pt idx="1070">
                  <c:v>1.8655203136226399</c:v>
                </c:pt>
                <c:pt idx="1071">
                  <c:v>1.8590042020497699</c:v>
                </c:pt>
                <c:pt idx="1072">
                  <c:v>1.86183060839806</c:v>
                </c:pt>
                <c:pt idx="1073">
                  <c:v>1.8660050151141401</c:v>
                </c:pt>
                <c:pt idx="1074">
                  <c:v>1.8623399470442601</c:v>
                </c:pt>
                <c:pt idx="1075">
                  <c:v>1.8654576953644399</c:v>
                </c:pt>
                <c:pt idx="1076">
                  <c:v>1.86006869501723</c:v>
                </c:pt>
                <c:pt idx="1077">
                  <c:v>1.8651840763573699</c:v>
                </c:pt>
                <c:pt idx="1078">
                  <c:v>1.8422705302744</c:v>
                </c:pt>
                <c:pt idx="1079">
                  <c:v>1.8430633142166399</c:v>
                </c:pt>
                <c:pt idx="1080">
                  <c:v>1.8488578179974899</c:v>
                </c:pt>
                <c:pt idx="1081">
                  <c:v>1.8457558350905601</c:v>
                </c:pt>
                <c:pt idx="1082">
                  <c:v>1.8584264400088699</c:v>
                </c:pt>
                <c:pt idx="1083">
                  <c:v>1.8772738622312299</c:v>
                </c:pt>
                <c:pt idx="1084">
                  <c:v>1.8899682313521899</c:v>
                </c:pt>
                <c:pt idx="1085">
                  <c:v>1.8982908151895499</c:v>
                </c:pt>
                <c:pt idx="1086">
                  <c:v>1.8993739648500001</c:v>
                </c:pt>
                <c:pt idx="1087">
                  <c:v>1.9054452466866101</c:v>
                </c:pt>
                <c:pt idx="1088">
                  <c:v>1.9132899856105801</c:v>
                </c:pt>
                <c:pt idx="1089">
                  <c:v>1.9184893948220401</c:v>
                </c:pt>
                <c:pt idx="1090">
                  <c:v>1.9138495486613001</c:v>
                </c:pt>
                <c:pt idx="1091">
                  <c:v>1.90314119773571</c:v>
                </c:pt>
                <c:pt idx="1092">
                  <c:v>1.9118851689953</c:v>
                </c:pt>
                <c:pt idx="1093">
                  <c:v>1.9177836795380001</c:v>
                </c:pt>
                <c:pt idx="1094">
                  <c:v>1.92858110384089</c:v>
                </c:pt>
                <c:pt idx="1095">
                  <c:v>1.9451422366245801</c:v>
                </c:pt>
                <c:pt idx="1096">
                  <c:v>1.9383455453338101</c:v>
                </c:pt>
                <c:pt idx="1097">
                  <c:v>1.9309477854936301</c:v>
                </c:pt>
                <c:pt idx="1098">
                  <c:v>1.96197594463977</c:v>
                </c:pt>
                <c:pt idx="1099">
                  <c:v>1.9789542620779701</c:v>
                </c:pt>
                <c:pt idx="1100">
                  <c:v>1.98300397571076</c:v>
                </c:pt>
                <c:pt idx="1101">
                  <c:v>1.9828610763144801</c:v>
                </c:pt>
                <c:pt idx="1102">
                  <c:v>1.9895812252860201</c:v>
                </c:pt>
                <c:pt idx="1103">
                  <c:v>1.9697217824623501</c:v>
                </c:pt>
                <c:pt idx="1104">
                  <c:v>1.9740464771713899</c:v>
                </c:pt>
                <c:pt idx="1105">
                  <c:v>1.9865070290253599</c:v>
                </c:pt>
                <c:pt idx="1106">
                  <c:v>2.0060156830348399</c:v>
                </c:pt>
                <c:pt idx="1107">
                  <c:v>2.04191882670131</c:v>
                </c:pt>
                <c:pt idx="1108">
                  <c:v>2.03696542396494</c:v>
                </c:pt>
                <c:pt idx="1109">
                  <c:v>2.0223391855559401</c:v>
                </c:pt>
                <c:pt idx="1110">
                  <c:v>2.0233988196901702</c:v>
                </c:pt>
                <c:pt idx="1111">
                  <c:v>2.02928299432826</c:v>
                </c:pt>
                <c:pt idx="1112">
                  <c:v>2.0611504106231999</c:v>
                </c:pt>
                <c:pt idx="1113">
                  <c:v>2.0444822450842701</c:v>
                </c:pt>
                <c:pt idx="1114">
                  <c:v>2.03035936606851</c:v>
                </c:pt>
                <c:pt idx="1115">
                  <c:v>2.0449844547908702</c:v>
                </c:pt>
                <c:pt idx="1116">
                  <c:v>2.0432105655799</c:v>
                </c:pt>
                <c:pt idx="1117">
                  <c:v>2.0704691834856099</c:v>
                </c:pt>
                <c:pt idx="1118">
                  <c:v>2.07266083243446</c:v>
                </c:pt>
                <c:pt idx="1119">
                  <c:v>2.1030672943853501</c:v>
                </c:pt>
                <c:pt idx="1120">
                  <c:v>2.0888712075087801</c:v>
                </c:pt>
                <c:pt idx="1121">
                  <c:v>2.06955576780561</c:v>
                </c:pt>
                <c:pt idx="1122">
                  <c:v>2.0531031871361201</c:v>
                </c:pt>
                <c:pt idx="1123">
                  <c:v>2.0409419721411801</c:v>
                </c:pt>
                <c:pt idx="1124">
                  <c:v>2.0479701130038501</c:v>
                </c:pt>
                <c:pt idx="1125">
                  <c:v>2.0466922144267201</c:v>
                </c:pt>
                <c:pt idx="1126">
                  <c:v>2.0794316574274698</c:v>
                </c:pt>
                <c:pt idx="1127">
                  <c:v>2.08703678477886</c:v>
                </c:pt>
                <c:pt idx="1128">
                  <c:v>2.1073008415361301</c:v>
                </c:pt>
                <c:pt idx="1129">
                  <c:v>2.1123491694495198</c:v>
                </c:pt>
                <c:pt idx="1130">
                  <c:v>2.10787375348785</c:v>
                </c:pt>
                <c:pt idx="1131">
                  <c:v>2.0949739111116501</c:v>
                </c:pt>
                <c:pt idx="1132">
                  <c:v>2.0968145839430701</c:v>
                </c:pt>
                <c:pt idx="1133">
                  <c:v>2.10005919386797</c:v>
                </c:pt>
                <c:pt idx="1134">
                  <c:v>2.07246457744623</c:v>
                </c:pt>
                <c:pt idx="1135">
                  <c:v>2.06578567456007</c:v>
                </c:pt>
                <c:pt idx="1136">
                  <c:v>2.07413764975239</c:v>
                </c:pt>
                <c:pt idx="1137">
                  <c:v>2.07097156373651</c:v>
                </c:pt>
                <c:pt idx="1138">
                  <c:v>2.0515031129567398</c:v>
                </c:pt>
                <c:pt idx="1139">
                  <c:v>2.0538911827246999</c:v>
                </c:pt>
                <c:pt idx="1140">
                  <c:v>2.0902104510924402</c:v>
                </c:pt>
                <c:pt idx="1141">
                  <c:v>2.0717764120298301</c:v>
                </c:pt>
                <c:pt idx="1142">
                  <c:v>2.0676969869367601</c:v>
                </c:pt>
                <c:pt idx="1143">
                  <c:v>2.0787131822545799</c:v>
                </c:pt>
                <c:pt idx="1144">
                  <c:v>2.1164833347266701</c:v>
                </c:pt>
                <c:pt idx="1145">
                  <c:v>2.0977351112839902</c:v>
                </c:pt>
                <c:pt idx="1146">
                  <c:v>2.0902662936502501</c:v>
                </c:pt>
                <c:pt idx="1147">
                  <c:v>2.1054925258545198</c:v>
                </c:pt>
                <c:pt idx="1148">
                  <c:v>2.1016156914124902</c:v>
                </c:pt>
                <c:pt idx="1149">
                  <c:v>2.10900793326867</c:v>
                </c:pt>
                <c:pt idx="1150">
                  <c:v>2.1027351958300402</c:v>
                </c:pt>
                <c:pt idx="1151">
                  <c:v>2.07479194496339</c:v>
                </c:pt>
                <c:pt idx="1152">
                  <c:v>2.0515329550996002</c:v>
                </c:pt>
                <c:pt idx="1153">
                  <c:v>2.06280013841875</c:v>
                </c:pt>
                <c:pt idx="1154">
                  <c:v>2.0506568956306901</c:v>
                </c:pt>
                <c:pt idx="1155">
                  <c:v>2.0562664603564902</c:v>
                </c:pt>
                <c:pt idx="1156">
                  <c:v>2.0529864171810002</c:v>
                </c:pt>
                <c:pt idx="1157">
                  <c:v>2.0262796894281601</c:v>
                </c:pt>
                <c:pt idx="1158">
                  <c:v>2.00874448807539</c:v>
                </c:pt>
                <c:pt idx="1159">
                  <c:v>2.0162465788469301</c:v>
                </c:pt>
                <c:pt idx="1160">
                  <c:v>2.0018446267257102</c:v>
                </c:pt>
                <c:pt idx="1161">
                  <c:v>2.0217128991490201</c:v>
                </c:pt>
                <c:pt idx="1162">
                  <c:v>2.03258910502554</c:v>
                </c:pt>
                <c:pt idx="1163">
                  <c:v>2.0436026570761201</c:v>
                </c:pt>
                <c:pt idx="1164">
                  <c:v>2.04194251692426</c:v>
                </c:pt>
                <c:pt idx="1165">
                  <c:v>2.0446376774683199</c:v>
                </c:pt>
                <c:pt idx="1166">
                  <c:v>2.0301641557365699</c:v>
                </c:pt>
                <c:pt idx="1167">
                  <c:v>2.0126279055768102</c:v>
                </c:pt>
                <c:pt idx="1168">
                  <c:v>2.0263683756475102</c:v>
                </c:pt>
                <c:pt idx="1169">
                  <c:v>2.0226955595229201</c:v>
                </c:pt>
                <c:pt idx="1170">
                  <c:v>2.0306548927094799</c:v>
                </c:pt>
                <c:pt idx="1171">
                  <c:v>2.0456210236154302</c:v>
                </c:pt>
                <c:pt idx="1172">
                  <c:v>2.05489322141805</c:v>
                </c:pt>
                <c:pt idx="1173">
                  <c:v>2.0431572365782902</c:v>
                </c:pt>
                <c:pt idx="1174">
                  <c:v>2.0352090242293501</c:v>
                </c:pt>
                <c:pt idx="1175">
                  <c:v>2.0387090855069299</c:v>
                </c:pt>
                <c:pt idx="1176">
                  <c:v>2.0340844138698402</c:v>
                </c:pt>
                <c:pt idx="1177">
                  <c:v>2.0210156858354602</c:v>
                </c:pt>
                <c:pt idx="1178">
                  <c:v>2.0039083388361298</c:v>
                </c:pt>
                <c:pt idx="1179">
                  <c:v>1.9984300220600399</c:v>
                </c:pt>
                <c:pt idx="1180">
                  <c:v>2.004625095477</c:v>
                </c:pt>
                <c:pt idx="1181">
                  <c:v>1.9919020711211299</c:v>
                </c:pt>
                <c:pt idx="1182">
                  <c:v>1.98498841770382</c:v>
                </c:pt>
                <c:pt idx="1183">
                  <c:v>1.9894756944932299</c:v>
                </c:pt>
                <c:pt idx="1184">
                  <c:v>1.9878942648870099</c:v>
                </c:pt>
                <c:pt idx="1185">
                  <c:v>1.9977164393750699</c:v>
                </c:pt>
                <c:pt idx="1186">
                  <c:v>1.9949991537192999</c:v>
                </c:pt>
                <c:pt idx="1187">
                  <c:v>1.9848610013827901</c:v>
                </c:pt>
                <c:pt idx="1188">
                  <c:v>1.97464868019252</c:v>
                </c:pt>
                <c:pt idx="1189">
                  <c:v>1.9808671888609399</c:v>
                </c:pt>
                <c:pt idx="1190">
                  <c:v>1.9811820230296</c:v>
                </c:pt>
                <c:pt idx="1191">
                  <c:v>1.9877835008499101</c:v>
                </c:pt>
                <c:pt idx="1192">
                  <c:v>1.9903876860029801</c:v>
                </c:pt>
                <c:pt idx="1193">
                  <c:v>1.99346090878497</c:v>
                </c:pt>
                <c:pt idx="1194">
                  <c:v>2.0003452266730699</c:v>
                </c:pt>
                <c:pt idx="1195">
                  <c:v>2.0072380716350802</c:v>
                </c:pt>
                <c:pt idx="1196">
                  <c:v>2.0041885547593301</c:v>
                </c:pt>
                <c:pt idx="1197">
                  <c:v>2.0120864856571199</c:v>
                </c:pt>
                <c:pt idx="1198">
                  <c:v>2.0119363451762098</c:v>
                </c:pt>
                <c:pt idx="1199">
                  <c:v>2.0081346225102901</c:v>
                </c:pt>
                <c:pt idx="1200">
                  <c:v>1.9914370008651101</c:v>
                </c:pt>
                <c:pt idx="1201">
                  <c:v>2.0000577610144301</c:v>
                </c:pt>
                <c:pt idx="1202">
                  <c:v>1.99750095613877</c:v>
                </c:pt>
                <c:pt idx="1203">
                  <c:v>2.00237662593472</c:v>
                </c:pt>
                <c:pt idx="1204">
                  <c:v>2.0238837149843101</c:v>
                </c:pt>
                <c:pt idx="1205">
                  <c:v>2.0242341477896901</c:v>
                </c:pt>
                <c:pt idx="1206">
                  <c:v>2.0471066213648399</c:v>
                </c:pt>
                <c:pt idx="1207">
                  <c:v>2.0649562101997501</c:v>
                </c:pt>
                <c:pt idx="1208">
                  <c:v>2.05481651763579</c:v>
                </c:pt>
                <c:pt idx="1209">
                  <c:v>2.0547459304047</c:v>
                </c:pt>
                <c:pt idx="1210">
                  <c:v>2.06967574567466</c:v>
                </c:pt>
                <c:pt idx="1211">
                  <c:v>2.0652367085032801</c:v>
                </c:pt>
                <c:pt idx="1212">
                  <c:v>2.07374771879807</c:v>
                </c:pt>
                <c:pt idx="1213">
                  <c:v>2.09678050866586</c:v>
                </c:pt>
                <c:pt idx="1214">
                  <c:v>2.1132239472172798</c:v>
                </c:pt>
                <c:pt idx="1215">
                  <c:v>2.1160190743371601</c:v>
                </c:pt>
                <c:pt idx="1216">
                  <c:v>2.1058716795313299</c:v>
                </c:pt>
                <c:pt idx="1217">
                  <c:v>2.1180825384901398</c:v>
                </c:pt>
                <c:pt idx="1218">
                  <c:v>2.13298051226985</c:v>
                </c:pt>
                <c:pt idx="1219">
                  <c:v>2.1608539386780601</c:v>
                </c:pt>
                <c:pt idx="1220">
                  <c:v>2.1442113917788901</c:v>
                </c:pt>
                <c:pt idx="1221">
                  <c:v>2.1293237045472502</c:v>
                </c:pt>
                <c:pt idx="1222">
                  <c:v>2.1388632582674498</c:v>
                </c:pt>
                <c:pt idx="1223">
                  <c:v>2.19108430169402</c:v>
                </c:pt>
                <c:pt idx="1224">
                  <c:v>2.1882116217368401</c:v>
                </c:pt>
                <c:pt idx="1225">
                  <c:v>2.15494508467979</c:v>
                </c:pt>
                <c:pt idx="1226">
                  <c:v>2.1746675226745902</c:v>
                </c:pt>
                <c:pt idx="1227">
                  <c:v>2.2138681545452901</c:v>
                </c:pt>
                <c:pt idx="1228">
                  <c:v>2.24426945597205</c:v>
                </c:pt>
                <c:pt idx="1229">
                  <c:v>2.2335635100420501</c:v>
                </c:pt>
                <c:pt idx="1230">
                  <c:v>2.2820850549834302</c:v>
                </c:pt>
                <c:pt idx="1231">
                  <c:v>2.2285465329938701</c:v>
                </c:pt>
                <c:pt idx="1232">
                  <c:v>2.1863749532546901</c:v>
                </c:pt>
                <c:pt idx="1233">
                  <c:v>2.1813797284151799</c:v>
                </c:pt>
                <c:pt idx="1234">
                  <c:v>2.16506308924862</c:v>
                </c:pt>
                <c:pt idx="1235">
                  <c:v>2.15196984336901</c:v>
                </c:pt>
                <c:pt idx="1236">
                  <c:v>2.1250992146077201</c:v>
                </c:pt>
                <c:pt idx="1237">
                  <c:v>2.1174649685448999</c:v>
                </c:pt>
                <c:pt idx="1238">
                  <c:v>2.1062491540660599</c:v>
                </c:pt>
                <c:pt idx="1239">
                  <c:v>2.1375878048026702</c:v>
                </c:pt>
                <c:pt idx="1240">
                  <c:v>2.1710918667957801</c:v>
                </c:pt>
                <c:pt idx="1241">
                  <c:v>2.14761578958792</c:v>
                </c:pt>
                <c:pt idx="1242">
                  <c:v>2.1321326451787899</c:v>
                </c:pt>
                <c:pt idx="1243">
                  <c:v>2.1522140111377199</c:v>
                </c:pt>
                <c:pt idx="1244">
                  <c:v>2.1828257096216701</c:v>
                </c:pt>
                <c:pt idx="1245">
                  <c:v>2.1819835395937601</c:v>
                </c:pt>
                <c:pt idx="1246">
                  <c:v>2.2006297176690399</c:v>
                </c:pt>
                <c:pt idx="1247">
                  <c:v>2.1870142857963302</c:v>
                </c:pt>
                <c:pt idx="1248">
                  <c:v>2.1689480836871802</c:v>
                </c:pt>
                <c:pt idx="1249">
                  <c:v>2.17192576123694</c:v>
                </c:pt>
                <c:pt idx="1250">
                  <c:v>2.1820283699632501</c:v>
                </c:pt>
                <c:pt idx="1251">
                  <c:v>2.2015459019377102</c:v>
                </c:pt>
                <c:pt idx="1252">
                  <c:v>2.2208742883387398</c:v>
                </c:pt>
                <c:pt idx="1253">
                  <c:v>2.2131575542448201</c:v>
                </c:pt>
                <c:pt idx="1254">
                  <c:v>2.2375613777580101</c:v>
                </c:pt>
                <c:pt idx="1255">
                  <c:v>2.2203543381342801</c:v>
                </c:pt>
                <c:pt idx="1256">
                  <c:v>2.1750943505314502</c:v>
                </c:pt>
                <c:pt idx="1257">
                  <c:v>2.1873326475075099</c:v>
                </c:pt>
                <c:pt idx="1258">
                  <c:v>2.1850481920483298</c:v>
                </c:pt>
                <c:pt idx="1259">
                  <c:v>2.1704820491346202</c:v>
                </c:pt>
                <c:pt idx="1260">
                  <c:v>2.1696128212613401</c:v>
                </c:pt>
                <c:pt idx="1261">
                  <c:v>2.1701846152414301</c:v>
                </c:pt>
                <c:pt idx="1262">
                  <c:v>2.1709437962176401</c:v>
                </c:pt>
                <c:pt idx="1263">
                  <c:v>2.1574483286555202</c:v>
                </c:pt>
                <c:pt idx="1264">
                  <c:v>2.1996736835425601</c:v>
                </c:pt>
                <c:pt idx="1265">
                  <c:v>2.2089214922132498</c:v>
                </c:pt>
                <c:pt idx="1266">
                  <c:v>2.1979758293034002</c:v>
                </c:pt>
                <c:pt idx="1267">
                  <c:v>2.2288957075686202</c:v>
                </c:pt>
                <c:pt idx="1268">
                  <c:v>2.2780415070950002</c:v>
                </c:pt>
                <c:pt idx="1269">
                  <c:v>2.2822588196393401</c:v>
                </c:pt>
                <c:pt idx="1270">
                  <c:v>2.2627300857697401</c:v>
                </c:pt>
                <c:pt idx="1271">
                  <c:v>2.2627900381518402</c:v>
                </c:pt>
                <c:pt idx="1272">
                  <c:v>2.2467809728313601</c:v>
                </c:pt>
                <c:pt idx="1273">
                  <c:v>2.2764431661740598</c:v>
                </c:pt>
                <c:pt idx="1274">
                  <c:v>2.2689501012907498</c:v>
                </c:pt>
                <c:pt idx="1275">
                  <c:v>2.2377238549180398</c:v>
                </c:pt>
                <c:pt idx="1276">
                  <c:v>2.2139521240867501</c:v>
                </c:pt>
                <c:pt idx="1277">
                  <c:v>2.2220442403286502</c:v>
                </c:pt>
                <c:pt idx="1278">
                  <c:v>2.16251054730856</c:v>
                </c:pt>
                <c:pt idx="1279">
                  <c:v>2.1616312353215301</c:v>
                </c:pt>
                <c:pt idx="1280">
                  <c:v>2.2081582459608202</c:v>
                </c:pt>
                <c:pt idx="1281">
                  <c:v>2.2305456422385199</c:v>
                </c:pt>
                <c:pt idx="1282">
                  <c:v>2.1993737167863898</c:v>
                </c:pt>
                <c:pt idx="1283">
                  <c:v>2.1608755932930399</c:v>
                </c:pt>
                <c:pt idx="1284">
                  <c:v>2.1906428366911199</c:v>
                </c:pt>
                <c:pt idx="1285">
                  <c:v>2.15843186276539</c:v>
                </c:pt>
                <c:pt idx="1286">
                  <c:v>2.1864271142688598</c:v>
                </c:pt>
                <c:pt idx="1287">
                  <c:v>2.2076153862279702</c:v>
                </c:pt>
                <c:pt idx="1288">
                  <c:v>2.2262721708831399</c:v>
                </c:pt>
                <c:pt idx="1289">
                  <c:v>2.2403573235691798</c:v>
                </c:pt>
                <c:pt idx="1290">
                  <c:v>2.2584055274500701</c:v>
                </c:pt>
                <c:pt idx="1291">
                  <c:v>2.2591821153057099</c:v>
                </c:pt>
                <c:pt idx="1292">
                  <c:v>2.2470790441302801</c:v>
                </c:pt>
                <c:pt idx="1293">
                  <c:v>2.24037518894368</c:v>
                </c:pt>
                <c:pt idx="1294">
                  <c:v>2.21205348734073</c:v>
                </c:pt>
                <c:pt idx="1295">
                  <c:v>2.1955217491744099</c:v>
                </c:pt>
                <c:pt idx="1296">
                  <c:v>2.1963773860325602</c:v>
                </c:pt>
                <c:pt idx="1297">
                  <c:v>2.1975056367060901</c:v>
                </c:pt>
                <c:pt idx="1298">
                  <c:v>2.1899460120519199</c:v>
                </c:pt>
                <c:pt idx="1299">
                  <c:v>2.1938107472597799</c:v>
                </c:pt>
                <c:pt idx="1300">
                  <c:v>2.2042908789759599</c:v>
                </c:pt>
                <c:pt idx="1301">
                  <c:v>2.2382036452983001</c:v>
                </c:pt>
                <c:pt idx="1302">
                  <c:v>2.2328699122592202</c:v>
                </c:pt>
                <c:pt idx="1303">
                  <c:v>2.21786050401519</c:v>
                </c:pt>
                <c:pt idx="1304">
                  <c:v>2.2029285454985001</c:v>
                </c:pt>
                <c:pt idx="1305">
                  <c:v>2.2123145117952201</c:v>
                </c:pt>
                <c:pt idx="1306">
                  <c:v>2.2340169985717702</c:v>
                </c:pt>
                <c:pt idx="1307">
                  <c:v>2.22853116548215</c:v>
                </c:pt>
                <c:pt idx="1308">
                  <c:v>2.2543071875248999</c:v>
                </c:pt>
                <c:pt idx="1309">
                  <c:v>2.24866449754404</c:v>
                </c:pt>
                <c:pt idx="1310">
                  <c:v>2.24362869010633</c:v>
                </c:pt>
                <c:pt idx="1311">
                  <c:v>2.2083636769466399</c:v>
                </c:pt>
                <c:pt idx="1312">
                  <c:v>2.2266346365312399</c:v>
                </c:pt>
                <c:pt idx="1313">
                  <c:v>2.2032436901262602</c:v>
                </c:pt>
                <c:pt idx="1314">
                  <c:v>2.1787746586674901</c:v>
                </c:pt>
                <c:pt idx="1315">
                  <c:v>2.1531871476660198</c:v>
                </c:pt>
                <c:pt idx="1316">
                  <c:v>2.16422286590507</c:v>
                </c:pt>
                <c:pt idx="1317">
                  <c:v>2.1502721165251399</c:v>
                </c:pt>
                <c:pt idx="1318">
                  <c:v>2.1323999539231702</c:v>
                </c:pt>
                <c:pt idx="1319">
                  <c:v>2.1572393273299899</c:v>
                </c:pt>
                <c:pt idx="1320">
                  <c:v>2.1853686793534499</c:v>
                </c:pt>
                <c:pt idx="1321">
                  <c:v>2.1650361300991698</c:v>
                </c:pt>
                <c:pt idx="1322">
                  <c:v>2.191010453848</c:v>
                </c:pt>
                <c:pt idx="1323">
                  <c:v>2.1801431952492498</c:v>
                </c:pt>
                <c:pt idx="1324">
                  <c:v>2.1811578420403399</c:v>
                </c:pt>
                <c:pt idx="1325">
                  <c:v>2.1572276055402302</c:v>
                </c:pt>
                <c:pt idx="1326">
                  <c:v>2.14069409914479</c:v>
                </c:pt>
                <c:pt idx="1327">
                  <c:v>2.14694730208037</c:v>
                </c:pt>
                <c:pt idx="1328">
                  <c:v>2.11530544364724</c:v>
                </c:pt>
                <c:pt idx="1329">
                  <c:v>2.1315797738155999</c:v>
                </c:pt>
                <c:pt idx="1330">
                  <c:v>2.1377480140954699</c:v>
                </c:pt>
                <c:pt idx="1331">
                  <c:v>2.1693293686306201</c:v>
                </c:pt>
                <c:pt idx="1332">
                  <c:v>2.17042858695465</c:v>
                </c:pt>
                <c:pt idx="1333">
                  <c:v>2.1776177085818702</c:v>
                </c:pt>
                <c:pt idx="1334">
                  <c:v>2.1513513990328099</c:v>
                </c:pt>
                <c:pt idx="1335">
                  <c:v>2.1393498061952001</c:v>
                </c:pt>
                <c:pt idx="1336">
                  <c:v>2.1700856059832998</c:v>
                </c:pt>
                <c:pt idx="1337">
                  <c:v>2.1801983824528399</c:v>
                </c:pt>
                <c:pt idx="1338">
                  <c:v>2.1772876541214199</c:v>
                </c:pt>
                <c:pt idx="1339">
                  <c:v>2.1984541755823201</c:v>
                </c:pt>
                <c:pt idx="1340">
                  <c:v>2.19935512818381</c:v>
                </c:pt>
                <c:pt idx="1341">
                  <c:v>2.2060079848452201</c:v>
                </c:pt>
                <c:pt idx="1342">
                  <c:v>2.22027327749081</c:v>
                </c:pt>
                <c:pt idx="1343">
                  <c:v>2.1966935964315901</c:v>
                </c:pt>
                <c:pt idx="1344">
                  <c:v>2.2145770010340802</c:v>
                </c:pt>
                <c:pt idx="1345">
                  <c:v>2.2298494344159598</c:v>
                </c:pt>
                <c:pt idx="1346">
                  <c:v>2.2347374734787699</c:v>
                </c:pt>
                <c:pt idx="1347">
                  <c:v>2.21878850264762</c:v>
                </c:pt>
                <c:pt idx="1348">
                  <c:v>2.2030630588737199</c:v>
                </c:pt>
                <c:pt idx="1349">
                  <c:v>2.2123821238172199</c:v>
                </c:pt>
                <c:pt idx="1350">
                  <c:v>2.2236152963603901</c:v>
                </c:pt>
                <c:pt idx="1351">
                  <c:v>2.2334912043130699</c:v>
                </c:pt>
                <c:pt idx="1352">
                  <c:v>2.23900955341563</c:v>
                </c:pt>
                <c:pt idx="1353">
                  <c:v>2.24379952194916</c:v>
                </c:pt>
                <c:pt idx="1354">
                  <c:v>2.2801869106546802</c:v>
                </c:pt>
                <c:pt idx="1355">
                  <c:v>2.2625260598207602</c:v>
                </c:pt>
                <c:pt idx="1356">
                  <c:v>2.2897302486278202</c:v>
                </c:pt>
                <c:pt idx="1357">
                  <c:v>2.3303384386635799</c:v>
                </c:pt>
                <c:pt idx="1358">
                  <c:v>2.3063525716080702</c:v>
                </c:pt>
                <c:pt idx="1359">
                  <c:v>2.32303375014674</c:v>
                </c:pt>
                <c:pt idx="1360">
                  <c:v>2.3462685461352399</c:v>
                </c:pt>
                <c:pt idx="1361">
                  <c:v>2.3405416668084098</c:v>
                </c:pt>
                <c:pt idx="1362">
                  <c:v>2.33688375602136</c:v>
                </c:pt>
                <c:pt idx="1363">
                  <c:v>2.35928538543468</c:v>
                </c:pt>
                <c:pt idx="1364">
                  <c:v>2.3340370668834098</c:v>
                </c:pt>
                <c:pt idx="1365">
                  <c:v>2.3657700003057101</c:v>
                </c:pt>
                <c:pt idx="1366">
                  <c:v>2.3664697842860001</c:v>
                </c:pt>
                <c:pt idx="1367">
                  <c:v>2.3537691649881798</c:v>
                </c:pt>
                <c:pt idx="1368">
                  <c:v>2.35060638715203</c:v>
                </c:pt>
                <c:pt idx="1369">
                  <c:v>2.3584662528532299</c:v>
                </c:pt>
                <c:pt idx="1370">
                  <c:v>2.3841874421921698</c:v>
                </c:pt>
                <c:pt idx="1371">
                  <c:v>2.3937385323884799</c:v>
                </c:pt>
                <c:pt idx="1372">
                  <c:v>2.3934979092457098</c:v>
                </c:pt>
                <c:pt idx="1373">
                  <c:v>2.4036160675850802</c:v>
                </c:pt>
                <c:pt idx="1374">
                  <c:v>2.3934598969792602</c:v>
                </c:pt>
                <c:pt idx="1375">
                  <c:v>2.34236662275323</c:v>
                </c:pt>
                <c:pt idx="1376">
                  <c:v>2.33947136655022</c:v>
                </c:pt>
                <c:pt idx="1377">
                  <c:v>2.3659419697948501</c:v>
                </c:pt>
                <c:pt idx="1378">
                  <c:v>2.3730588216128599</c:v>
                </c:pt>
                <c:pt idx="1379">
                  <c:v>2.3458014850807101</c:v>
                </c:pt>
                <c:pt idx="1380">
                  <c:v>2.3294736635648499</c:v>
                </c:pt>
                <c:pt idx="1381">
                  <c:v>2.3487106432584302</c:v>
                </c:pt>
                <c:pt idx="1382">
                  <c:v>2.35312289105131</c:v>
                </c:pt>
                <c:pt idx="1383">
                  <c:v>2.3830928774378002</c:v>
                </c:pt>
                <c:pt idx="1384">
                  <c:v>2.3923665311461799</c:v>
                </c:pt>
                <c:pt idx="1385">
                  <c:v>2.4123231493507502</c:v>
                </c:pt>
                <c:pt idx="1386">
                  <c:v>2.4272269200678198</c:v>
                </c:pt>
                <c:pt idx="1387">
                  <c:v>2.4665144723668502</c:v>
                </c:pt>
                <c:pt idx="1388">
                  <c:v>2.4672074636569898</c:v>
                </c:pt>
                <c:pt idx="1389">
                  <c:v>2.4537099147960002</c:v>
                </c:pt>
                <c:pt idx="1390">
                  <c:v>2.4524929559872199</c:v>
                </c:pt>
                <c:pt idx="1391">
                  <c:v>2.4507792396610601</c:v>
                </c:pt>
                <c:pt idx="1392">
                  <c:v>2.44763997479442</c:v>
                </c:pt>
                <c:pt idx="1393">
                  <c:v>2.3876055149791102</c:v>
                </c:pt>
                <c:pt idx="1394">
                  <c:v>2.3938439559681401</c:v>
                </c:pt>
                <c:pt idx="1395">
                  <c:v>2.4165342480742198</c:v>
                </c:pt>
                <c:pt idx="1396">
                  <c:v>2.3864554991018299</c:v>
                </c:pt>
                <c:pt idx="1397">
                  <c:v>2.3854855719393102</c:v>
                </c:pt>
                <c:pt idx="1398">
                  <c:v>2.35592220951543</c:v>
                </c:pt>
                <c:pt idx="1399">
                  <c:v>2.3571351470447</c:v>
                </c:pt>
                <c:pt idx="1400">
                  <c:v>2.3752404419009099</c:v>
                </c:pt>
                <c:pt idx="1401">
                  <c:v>2.3847678004642798</c:v>
                </c:pt>
                <c:pt idx="1402">
                  <c:v>2.3291210263531399</c:v>
                </c:pt>
                <c:pt idx="1403">
                  <c:v>2.3118494625133401</c:v>
                </c:pt>
                <c:pt idx="1404">
                  <c:v>2.3223268138984698</c:v>
                </c:pt>
                <c:pt idx="1405">
                  <c:v>2.3053647041340701</c:v>
                </c:pt>
                <c:pt idx="1406">
                  <c:v>2.3336253659792399</c:v>
                </c:pt>
                <c:pt idx="1407">
                  <c:v>2.3576556262447199</c:v>
                </c:pt>
                <c:pt idx="1408">
                  <c:v>2.3647580174107401</c:v>
                </c:pt>
                <c:pt idx="1409">
                  <c:v>2.3550757664191</c:v>
                </c:pt>
                <c:pt idx="1410">
                  <c:v>2.33456843301818</c:v>
                </c:pt>
                <c:pt idx="1411">
                  <c:v>2.3242561334494298</c:v>
                </c:pt>
                <c:pt idx="1412">
                  <c:v>2.29552713732238</c:v>
                </c:pt>
                <c:pt idx="1413">
                  <c:v>2.2989814055630799</c:v>
                </c:pt>
                <c:pt idx="1414">
                  <c:v>2.3421204997930101</c:v>
                </c:pt>
                <c:pt idx="1415">
                  <c:v>2.3304047872079798</c:v>
                </c:pt>
                <c:pt idx="1416">
                  <c:v>2.3430758648651402</c:v>
                </c:pt>
                <c:pt idx="1417">
                  <c:v>2.3479766844575001</c:v>
                </c:pt>
                <c:pt idx="1418">
                  <c:v>2.3833196051408301</c:v>
                </c:pt>
                <c:pt idx="1419">
                  <c:v>2.3642865973319598</c:v>
                </c:pt>
                <c:pt idx="1420">
                  <c:v>2.36070898758592</c:v>
                </c:pt>
                <c:pt idx="1421">
                  <c:v>2.3656028367089399</c:v>
                </c:pt>
                <c:pt idx="1422">
                  <c:v>2.3436395449671599</c:v>
                </c:pt>
                <c:pt idx="1423">
                  <c:v>2.3443290480194099</c:v>
                </c:pt>
                <c:pt idx="1424">
                  <c:v>2.3514560199154699</c:v>
                </c:pt>
                <c:pt idx="1425">
                  <c:v>2.3310272220603498</c:v>
                </c:pt>
                <c:pt idx="1426">
                  <c:v>2.3404847659305998</c:v>
                </c:pt>
                <c:pt idx="1427">
                  <c:v>2.3385894465938599</c:v>
                </c:pt>
                <c:pt idx="1428">
                  <c:v>2.3469073865852801</c:v>
                </c:pt>
                <c:pt idx="1429">
                  <c:v>2.3189327305290299</c:v>
                </c:pt>
                <c:pt idx="1430">
                  <c:v>2.3161234240932198</c:v>
                </c:pt>
                <c:pt idx="1431">
                  <c:v>2.3285867315328299</c:v>
                </c:pt>
                <c:pt idx="1432">
                  <c:v>2.32636624443222</c:v>
                </c:pt>
                <c:pt idx="1433">
                  <c:v>2.3316882487535202</c:v>
                </c:pt>
                <c:pt idx="1434">
                  <c:v>2.3452738743283099</c:v>
                </c:pt>
                <c:pt idx="1435">
                  <c:v>2.3449093513514701</c:v>
                </c:pt>
                <c:pt idx="1436">
                  <c:v>2.3519263878419499</c:v>
                </c:pt>
                <c:pt idx="1437">
                  <c:v>2.3586388760034298</c:v>
                </c:pt>
                <c:pt idx="1438">
                  <c:v>2.3629910022575702</c:v>
                </c:pt>
                <c:pt idx="1439">
                  <c:v>2.3692896887074499</c:v>
                </c:pt>
                <c:pt idx="1440">
                  <c:v>2.3937913773976001</c:v>
                </c:pt>
                <c:pt idx="1441">
                  <c:v>2.39658343503103</c:v>
                </c:pt>
                <c:pt idx="1442">
                  <c:v>2.39335036066359</c:v>
                </c:pt>
                <c:pt idx="1443">
                  <c:v>2.39729611029043</c:v>
                </c:pt>
                <c:pt idx="1444">
                  <c:v>2.4079608660204199</c:v>
                </c:pt>
                <c:pt idx="1445">
                  <c:v>2.4435131626156701</c:v>
                </c:pt>
                <c:pt idx="1446">
                  <c:v>2.49229029010854</c:v>
                </c:pt>
                <c:pt idx="1447">
                  <c:v>2.4923577906548</c:v>
                </c:pt>
                <c:pt idx="1448">
                  <c:v>2.50819283597626</c:v>
                </c:pt>
                <c:pt idx="1449">
                  <c:v>2.5079692672989502</c:v>
                </c:pt>
                <c:pt idx="1450">
                  <c:v>2.4945662043265102</c:v>
                </c:pt>
                <c:pt idx="1451">
                  <c:v>2.5003843396971202</c:v>
                </c:pt>
                <c:pt idx="1452">
                  <c:v>2.48314073863025</c:v>
                </c:pt>
                <c:pt idx="1453">
                  <c:v>2.46408350505058</c:v>
                </c:pt>
                <c:pt idx="1454">
                  <c:v>2.45483114720136</c:v>
                </c:pt>
                <c:pt idx="1455">
                  <c:v>2.4396899537666501</c:v>
                </c:pt>
                <c:pt idx="1456">
                  <c:v>2.4296427726118099</c:v>
                </c:pt>
                <c:pt idx="1457">
                  <c:v>2.42513964204832</c:v>
                </c:pt>
                <c:pt idx="1458">
                  <c:v>2.4281063079825902</c:v>
                </c:pt>
                <c:pt idx="1459">
                  <c:v>2.4232812652285598</c:v>
                </c:pt>
                <c:pt idx="1460">
                  <c:v>2.40741431342432</c:v>
                </c:pt>
                <c:pt idx="1461">
                  <c:v>2.3791601475678998</c:v>
                </c:pt>
                <c:pt idx="1462">
                  <c:v>2.3717829059083999</c:v>
                </c:pt>
                <c:pt idx="1463">
                  <c:v>2.3711906427067402</c:v>
                </c:pt>
                <c:pt idx="1464">
                  <c:v>2.35803636059324</c:v>
                </c:pt>
                <c:pt idx="1465">
                  <c:v>2.3736028731031502</c:v>
                </c:pt>
                <c:pt idx="1466">
                  <c:v>2.3370466155871199</c:v>
                </c:pt>
                <c:pt idx="1467">
                  <c:v>2.30610718286519</c:v>
                </c:pt>
                <c:pt idx="1468">
                  <c:v>2.2957405792385099</c:v>
                </c:pt>
                <c:pt idx="1469">
                  <c:v>2.2904817175505401</c:v>
                </c:pt>
                <c:pt idx="1470">
                  <c:v>2.2742111448402298</c:v>
                </c:pt>
                <c:pt idx="1471">
                  <c:v>2.2442392964663802</c:v>
                </c:pt>
                <c:pt idx="1472">
                  <c:v>2.26663260088158</c:v>
                </c:pt>
                <c:pt idx="1473">
                  <c:v>2.2745992626024498</c:v>
                </c:pt>
                <c:pt idx="1474">
                  <c:v>2.2740464614615399</c:v>
                </c:pt>
                <c:pt idx="1475">
                  <c:v>2.2587789544524202</c:v>
                </c:pt>
                <c:pt idx="1476">
                  <c:v>2.2958068623531802</c:v>
                </c:pt>
                <c:pt idx="1477">
                  <c:v>2.2916104225660301</c:v>
                </c:pt>
                <c:pt idx="1478">
                  <c:v>2.2719956989213799</c:v>
                </c:pt>
                <c:pt idx="1479">
                  <c:v>2.2561380745588502</c:v>
                </c:pt>
                <c:pt idx="1480">
                  <c:v>2.28549478414129</c:v>
                </c:pt>
                <c:pt idx="1481">
                  <c:v>2.2841363270449202</c:v>
                </c:pt>
                <c:pt idx="1482">
                  <c:v>2.2582868429490599</c:v>
                </c:pt>
                <c:pt idx="1483">
                  <c:v>2.2575913768816198</c:v>
                </c:pt>
                <c:pt idx="1484">
                  <c:v>2.2654953804549902</c:v>
                </c:pt>
                <c:pt idx="1485">
                  <c:v>2.2848490206774699</c:v>
                </c:pt>
                <c:pt idx="1486">
                  <c:v>2.2853977499409299</c:v>
                </c:pt>
                <c:pt idx="1487">
                  <c:v>2.27985332564336</c:v>
                </c:pt>
                <c:pt idx="1488">
                  <c:v>2.25446472323484</c:v>
                </c:pt>
                <c:pt idx="1489">
                  <c:v>2.2644142012557</c:v>
                </c:pt>
                <c:pt idx="1490">
                  <c:v>2.26568239314618</c:v>
                </c:pt>
                <c:pt idx="1491">
                  <c:v>2.2820798874291501</c:v>
                </c:pt>
                <c:pt idx="1492">
                  <c:v>2.2899370146659601</c:v>
                </c:pt>
                <c:pt idx="1493">
                  <c:v>2.2815608912525902</c:v>
                </c:pt>
                <c:pt idx="1494">
                  <c:v>2.2814856892594202</c:v>
                </c:pt>
                <c:pt idx="1495">
                  <c:v>2.2691822685296601</c:v>
                </c:pt>
                <c:pt idx="1496">
                  <c:v>2.26486211560416</c:v>
                </c:pt>
                <c:pt idx="1497">
                  <c:v>2.2493015982738198</c:v>
                </c:pt>
                <c:pt idx="1498">
                  <c:v>2.2339019880979398</c:v>
                </c:pt>
                <c:pt idx="1499">
                  <c:v>2.22759755379511</c:v>
                </c:pt>
                <c:pt idx="1500">
                  <c:v>2.2389712131383699</c:v>
                </c:pt>
                <c:pt idx="1501">
                  <c:v>2.24785503005891</c:v>
                </c:pt>
                <c:pt idx="1502">
                  <c:v>2.2383035823569899</c:v>
                </c:pt>
                <c:pt idx="1503">
                  <c:v>2.2707679793383302</c:v>
                </c:pt>
                <c:pt idx="1504">
                  <c:v>2.2791224846310101</c:v>
                </c:pt>
                <c:pt idx="1505">
                  <c:v>2.2529413430101699</c:v>
                </c:pt>
                <c:pt idx="1506">
                  <c:v>2.2463988685430398</c:v>
                </c:pt>
                <c:pt idx="1507">
                  <c:v>2.24498181542572</c:v>
                </c:pt>
                <c:pt idx="1508">
                  <c:v>2.2399060447244601</c:v>
                </c:pt>
                <c:pt idx="1509">
                  <c:v>2.2397270721459002</c:v>
                </c:pt>
                <c:pt idx="1510">
                  <c:v>2.2597448147060399</c:v>
                </c:pt>
                <c:pt idx="1511">
                  <c:v>2.2543949678588602</c:v>
                </c:pt>
                <c:pt idx="1512">
                  <c:v>2.2642796188992702</c:v>
                </c:pt>
                <c:pt idx="1513">
                  <c:v>2.2722471220926299</c:v>
                </c:pt>
                <c:pt idx="1514">
                  <c:v>2.30963498684538</c:v>
                </c:pt>
                <c:pt idx="1515">
                  <c:v>2.2976445391854101</c:v>
                </c:pt>
                <c:pt idx="1516">
                  <c:v>2.2971200609292799</c:v>
                </c:pt>
                <c:pt idx="1517">
                  <c:v>2.3086501386265699</c:v>
                </c:pt>
                <c:pt idx="1518">
                  <c:v>2.3221420565672402</c:v>
                </c:pt>
                <c:pt idx="1519">
                  <c:v>2.3410714239555102</c:v>
                </c:pt>
                <c:pt idx="1520">
                  <c:v>2.3556237871539398</c:v>
                </c:pt>
                <c:pt idx="1521">
                  <c:v>2.4011554663545498</c:v>
                </c:pt>
                <c:pt idx="1522">
                  <c:v>2.4247794968874299</c:v>
                </c:pt>
                <c:pt idx="1523">
                  <c:v>2.4549495453991099</c:v>
                </c:pt>
                <c:pt idx="1524">
                  <c:v>2.4233480849689002</c:v>
                </c:pt>
                <c:pt idx="1525">
                  <c:v>2.3990712457866201</c:v>
                </c:pt>
                <c:pt idx="1526">
                  <c:v>2.38568652737345</c:v>
                </c:pt>
                <c:pt idx="1527">
                  <c:v>2.36000629981107</c:v>
                </c:pt>
                <c:pt idx="1528">
                  <c:v>2.3430550841651101</c:v>
                </c:pt>
                <c:pt idx="1529">
                  <c:v>2.3395846657844701</c:v>
                </c:pt>
                <c:pt idx="1530">
                  <c:v>2.3310194427430799</c:v>
                </c:pt>
                <c:pt idx="1531">
                  <c:v>2.3309884941739498</c:v>
                </c:pt>
                <c:pt idx="1532">
                  <c:v>2.33823176258334</c:v>
                </c:pt>
                <c:pt idx="1533">
                  <c:v>2.3284878297315301</c:v>
                </c:pt>
                <c:pt idx="1534">
                  <c:v>2.3124939989780602</c:v>
                </c:pt>
                <c:pt idx="1535">
                  <c:v>2.3040445333064801</c:v>
                </c:pt>
                <c:pt idx="1536">
                  <c:v>2.3232824739405702</c:v>
                </c:pt>
                <c:pt idx="1537">
                  <c:v>2.3164167453402902</c:v>
                </c:pt>
                <c:pt idx="1538">
                  <c:v>2.3044928572921499</c:v>
                </c:pt>
                <c:pt idx="1539">
                  <c:v>2.3474189764490698</c:v>
                </c:pt>
                <c:pt idx="1540">
                  <c:v>2.35748051409101</c:v>
                </c:pt>
                <c:pt idx="1541">
                  <c:v>2.3140967357100002</c:v>
                </c:pt>
                <c:pt idx="1542">
                  <c:v>2.3183079489543799</c:v>
                </c:pt>
                <c:pt idx="1543">
                  <c:v>2.2925849955309601</c:v>
                </c:pt>
                <c:pt idx="1544">
                  <c:v>2.2985563408466301</c:v>
                </c:pt>
                <c:pt idx="1545">
                  <c:v>2.2627604547634399</c:v>
                </c:pt>
                <c:pt idx="1546">
                  <c:v>2.2655790077150799</c:v>
                </c:pt>
                <c:pt idx="1547">
                  <c:v>2.2704465882987499</c:v>
                </c:pt>
                <c:pt idx="1548">
                  <c:v>2.2883202056531098</c:v>
                </c:pt>
                <c:pt idx="1549">
                  <c:v>2.2989984444195501</c:v>
                </c:pt>
                <c:pt idx="1550">
                  <c:v>2.3070141805798499</c:v>
                </c:pt>
                <c:pt idx="1551">
                  <c:v>2.2868509232221301</c:v>
                </c:pt>
                <c:pt idx="1552">
                  <c:v>2.2855939149176701</c:v>
                </c:pt>
                <c:pt idx="1553">
                  <c:v>2.2603601945110099</c:v>
                </c:pt>
                <c:pt idx="1554">
                  <c:v>2.2388410551743001</c:v>
                </c:pt>
                <c:pt idx="1555">
                  <c:v>2.23085970514009</c:v>
                </c:pt>
                <c:pt idx="1556">
                  <c:v>2.2645041373458299</c:v>
                </c:pt>
                <c:pt idx="1557">
                  <c:v>2.27176694478407</c:v>
                </c:pt>
                <c:pt idx="1558">
                  <c:v>2.27110284557661</c:v>
                </c:pt>
                <c:pt idx="1559">
                  <c:v>2.2993689514351701</c:v>
                </c:pt>
                <c:pt idx="1560">
                  <c:v>2.2969211871003701</c:v>
                </c:pt>
                <c:pt idx="1561">
                  <c:v>2.28879509724776</c:v>
                </c:pt>
                <c:pt idx="1562">
                  <c:v>2.3078381352886499</c:v>
                </c:pt>
                <c:pt idx="1563">
                  <c:v>2.3291666639612099</c:v>
                </c:pt>
                <c:pt idx="1564">
                  <c:v>2.3853326100743102</c:v>
                </c:pt>
                <c:pt idx="1565">
                  <c:v>2.3404028817041902</c:v>
                </c:pt>
                <c:pt idx="1566">
                  <c:v>2.3388545434264199</c:v>
                </c:pt>
                <c:pt idx="1567">
                  <c:v>2.3555172954657699</c:v>
                </c:pt>
                <c:pt idx="1568">
                  <c:v>2.3637970140800699</c:v>
                </c:pt>
                <c:pt idx="1569">
                  <c:v>2.3592746132590299</c:v>
                </c:pt>
                <c:pt idx="1570">
                  <c:v>2.33689569742578</c:v>
                </c:pt>
                <c:pt idx="1571">
                  <c:v>2.3349105950266198</c:v>
                </c:pt>
                <c:pt idx="1572">
                  <c:v>2.3339477221124598</c:v>
                </c:pt>
                <c:pt idx="1573">
                  <c:v>2.3291843575773599</c:v>
                </c:pt>
                <c:pt idx="1574">
                  <c:v>2.32595711579145</c:v>
                </c:pt>
                <c:pt idx="1575">
                  <c:v>2.3557666608764798</c:v>
                </c:pt>
                <c:pt idx="1576">
                  <c:v>2.3566081677849802</c:v>
                </c:pt>
                <c:pt idx="1577">
                  <c:v>2.3903778806028</c:v>
                </c:pt>
                <c:pt idx="1578">
                  <c:v>2.3736399571367599</c:v>
                </c:pt>
                <c:pt idx="1579">
                  <c:v>2.4156389478279401</c:v>
                </c:pt>
                <c:pt idx="1580">
                  <c:v>2.4403881459197398</c:v>
                </c:pt>
                <c:pt idx="1581">
                  <c:v>2.4802107564335398</c:v>
                </c:pt>
                <c:pt idx="1582">
                  <c:v>2.4918602841230899</c:v>
                </c:pt>
                <c:pt idx="1583">
                  <c:v>2.4587435152103998</c:v>
                </c:pt>
                <c:pt idx="1584">
                  <c:v>2.4551672151078301</c:v>
                </c:pt>
                <c:pt idx="1585">
                  <c:v>2.48684789479243</c:v>
                </c:pt>
                <c:pt idx="1586">
                  <c:v>2.4797997807741798</c:v>
                </c:pt>
                <c:pt idx="1587">
                  <c:v>2.47565033071356</c:v>
                </c:pt>
                <c:pt idx="1588">
                  <c:v>2.5109204821145799</c:v>
                </c:pt>
                <c:pt idx="1589">
                  <c:v>2.4904205347938801</c:v>
                </c:pt>
                <c:pt idx="1590">
                  <c:v>2.5029631516829798</c:v>
                </c:pt>
                <c:pt idx="1591">
                  <c:v>2.4593004411288302</c:v>
                </c:pt>
                <c:pt idx="1592">
                  <c:v>2.4627535601497001</c:v>
                </c:pt>
                <c:pt idx="1593">
                  <c:v>2.4777807981342299</c:v>
                </c:pt>
                <c:pt idx="1594">
                  <c:v>2.4535849100328102</c:v>
                </c:pt>
                <c:pt idx="1595">
                  <c:v>2.4754649778020701</c:v>
                </c:pt>
                <c:pt idx="1596">
                  <c:v>2.47005192357638</c:v>
                </c:pt>
                <c:pt idx="1597">
                  <c:v>2.4996555439591099</c:v>
                </c:pt>
                <c:pt idx="1598">
                  <c:v>2.5008017450707301</c:v>
                </c:pt>
                <c:pt idx="1599">
                  <c:v>2.50031729279632</c:v>
                </c:pt>
                <c:pt idx="1600">
                  <c:v>2.4892590008400801</c:v>
                </c:pt>
                <c:pt idx="1601">
                  <c:v>2.5077548393872902</c:v>
                </c:pt>
                <c:pt idx="1602">
                  <c:v>2.4960884213827401</c:v>
                </c:pt>
                <c:pt idx="1603">
                  <c:v>2.4910731137257001</c:v>
                </c:pt>
                <c:pt idx="1604">
                  <c:v>2.4877203378636801</c:v>
                </c:pt>
                <c:pt idx="1605">
                  <c:v>2.4955865769568799</c:v>
                </c:pt>
                <c:pt idx="1606">
                  <c:v>2.52302558945527</c:v>
                </c:pt>
                <c:pt idx="1607">
                  <c:v>2.50734894584612</c:v>
                </c:pt>
                <c:pt idx="1608">
                  <c:v>2.5007534195552501</c:v>
                </c:pt>
                <c:pt idx="1609">
                  <c:v>2.4965199828434099</c:v>
                </c:pt>
                <c:pt idx="1610">
                  <c:v>2.4863588699994299</c:v>
                </c:pt>
                <c:pt idx="1611">
                  <c:v>2.5080936745381401</c:v>
                </c:pt>
                <c:pt idx="1612">
                  <c:v>2.5170473982413202</c:v>
                </c:pt>
                <c:pt idx="1613">
                  <c:v>2.5466831206510099</c:v>
                </c:pt>
                <c:pt idx="1614">
                  <c:v>2.5134928360151099</c:v>
                </c:pt>
                <c:pt idx="1615">
                  <c:v>2.5230895189540301</c:v>
                </c:pt>
                <c:pt idx="1616">
                  <c:v>2.5092822334566902</c:v>
                </c:pt>
                <c:pt idx="1617">
                  <c:v>2.51013456703302</c:v>
                </c:pt>
                <c:pt idx="1618">
                  <c:v>2.5345012641770399</c:v>
                </c:pt>
                <c:pt idx="1619">
                  <c:v>2.5500071645214102</c:v>
                </c:pt>
                <c:pt idx="1620">
                  <c:v>2.5909037852652501</c:v>
                </c:pt>
                <c:pt idx="1621">
                  <c:v>2.5959139704572198</c:v>
                </c:pt>
                <c:pt idx="1622">
                  <c:v>2.5691198631157599</c:v>
                </c:pt>
                <c:pt idx="1623">
                  <c:v>2.5513176440096799</c:v>
                </c:pt>
                <c:pt idx="1624">
                  <c:v>2.5930264604739102</c:v>
                </c:pt>
                <c:pt idx="1625">
                  <c:v>2.6219026755872101</c:v>
                </c:pt>
                <c:pt idx="1626">
                  <c:v>2.6235662673517401</c:v>
                </c:pt>
                <c:pt idx="1627">
                  <c:v>2.6335481171713999</c:v>
                </c:pt>
                <c:pt idx="1628">
                  <c:v>2.6304356050122202</c:v>
                </c:pt>
                <c:pt idx="1629">
                  <c:v>2.6406912500833899</c:v>
                </c:pt>
                <c:pt idx="1630">
                  <c:v>2.6356870950868401</c:v>
                </c:pt>
                <c:pt idx="1631">
                  <c:v>2.6077126261980599</c:v>
                </c:pt>
                <c:pt idx="1632">
                  <c:v>2.61162013043523</c:v>
                </c:pt>
                <c:pt idx="1633">
                  <c:v>2.61081814197318</c:v>
                </c:pt>
                <c:pt idx="1634">
                  <c:v>2.6124583161868</c:v>
                </c:pt>
                <c:pt idx="1635">
                  <c:v>2.6394585468665799</c:v>
                </c:pt>
                <c:pt idx="1636">
                  <c:v>2.6201375180817998</c:v>
                </c:pt>
                <c:pt idx="1637">
                  <c:v>2.6171124362086702</c:v>
                </c:pt>
                <c:pt idx="1638">
                  <c:v>2.6373061309644799</c:v>
                </c:pt>
                <c:pt idx="1639">
                  <c:v>2.63242438771197</c:v>
                </c:pt>
                <c:pt idx="1640">
                  <c:v>2.6421980893119401</c:v>
                </c:pt>
                <c:pt idx="1641">
                  <c:v>2.6414250740580401</c:v>
                </c:pt>
                <c:pt idx="1642">
                  <c:v>2.6242069245822601</c:v>
                </c:pt>
                <c:pt idx="1643">
                  <c:v>2.63625873822278</c:v>
                </c:pt>
                <c:pt idx="1644">
                  <c:v>2.6351377191061802</c:v>
                </c:pt>
                <c:pt idx="1645">
                  <c:v>2.6204983362221399</c:v>
                </c:pt>
                <c:pt idx="1646">
                  <c:v>2.6590873136895401</c:v>
                </c:pt>
                <c:pt idx="1647">
                  <c:v>2.6285721575422998</c:v>
                </c:pt>
                <c:pt idx="1648">
                  <c:v>2.6371409606156599</c:v>
                </c:pt>
                <c:pt idx="1649">
                  <c:v>2.61802202873278</c:v>
                </c:pt>
                <c:pt idx="1650">
                  <c:v>2.6452836460403</c:v>
                </c:pt>
                <c:pt idx="1651">
                  <c:v>2.6267921462197199</c:v>
                </c:pt>
                <c:pt idx="1652">
                  <c:v>2.6317397551955599</c:v>
                </c:pt>
                <c:pt idx="1653">
                  <c:v>2.6362714430834102</c:v>
                </c:pt>
                <c:pt idx="1654">
                  <c:v>2.66090214821125</c:v>
                </c:pt>
                <c:pt idx="1655">
                  <c:v>2.6551948135265699</c:v>
                </c:pt>
                <c:pt idx="1656">
                  <c:v>2.6546764138396499</c:v>
                </c:pt>
                <c:pt idx="1657">
                  <c:v>2.66113236509812</c:v>
                </c:pt>
                <c:pt idx="1658">
                  <c:v>2.67419577559345</c:v>
                </c:pt>
                <c:pt idx="1659">
                  <c:v>2.6905106686331401</c:v>
                </c:pt>
                <c:pt idx="1660">
                  <c:v>2.6672855654532701</c:v>
                </c:pt>
                <c:pt idx="1661">
                  <c:v>2.6775919296427202</c:v>
                </c:pt>
                <c:pt idx="1662">
                  <c:v>2.6884743350139102</c:v>
                </c:pt>
                <c:pt idx="1663">
                  <c:v>2.67581389954093</c:v>
                </c:pt>
                <c:pt idx="1664">
                  <c:v>2.6868043147738598</c:v>
                </c:pt>
                <c:pt idx="1665">
                  <c:v>2.67273370201581</c:v>
                </c:pt>
                <c:pt idx="1666">
                  <c:v>2.6797171022539001</c:v>
                </c:pt>
                <c:pt idx="1667">
                  <c:v>2.6612227841373199</c:v>
                </c:pt>
                <c:pt idx="1668">
                  <c:v>2.66117867230518</c:v>
                </c:pt>
                <c:pt idx="1669">
                  <c:v>2.6674194124986799</c:v>
                </c:pt>
                <c:pt idx="1670">
                  <c:v>2.66018573425937</c:v>
                </c:pt>
                <c:pt idx="1671">
                  <c:v>2.6529527278162202</c:v>
                </c:pt>
                <c:pt idx="1672">
                  <c:v>2.6168659272774502</c:v>
                </c:pt>
                <c:pt idx="1673">
                  <c:v>2.6220032147974401</c:v>
                </c:pt>
                <c:pt idx="1674">
                  <c:v>2.6173768464433902</c:v>
                </c:pt>
                <c:pt idx="1675">
                  <c:v>2.62478813905981</c:v>
                </c:pt>
                <c:pt idx="1676">
                  <c:v>2.6555216843049601</c:v>
                </c:pt>
                <c:pt idx="1677">
                  <c:v>2.6680129721344401</c:v>
                </c:pt>
                <c:pt idx="1678">
                  <c:v>2.6852757648522001</c:v>
                </c:pt>
                <c:pt idx="1679">
                  <c:v>2.6870240648024</c:v>
                </c:pt>
                <c:pt idx="1680">
                  <c:v>2.7031106413407899</c:v>
                </c:pt>
                <c:pt idx="1681">
                  <c:v>2.69089436262357</c:v>
                </c:pt>
                <c:pt idx="1682">
                  <c:v>2.68725740986191</c:v>
                </c:pt>
                <c:pt idx="1683">
                  <c:v>2.6930907926663101</c:v>
                </c:pt>
                <c:pt idx="1684">
                  <c:v>2.6804633707949002</c:v>
                </c:pt>
                <c:pt idx="1685">
                  <c:v>2.7039420969502101</c:v>
                </c:pt>
                <c:pt idx="1686">
                  <c:v>2.6865767021921698</c:v>
                </c:pt>
                <c:pt idx="1687">
                  <c:v>2.69823899051153</c:v>
                </c:pt>
                <c:pt idx="1688">
                  <c:v>2.6984615338657201</c:v>
                </c:pt>
                <c:pt idx="1689">
                  <c:v>2.6884043629682899</c:v>
                </c:pt>
                <c:pt idx="1690">
                  <c:v>2.69536951179759</c:v>
                </c:pt>
                <c:pt idx="1691">
                  <c:v>2.6947277609254301</c:v>
                </c:pt>
                <c:pt idx="1692">
                  <c:v>2.6944642302189901</c:v>
                </c:pt>
                <c:pt idx="1693">
                  <c:v>2.6903274905551</c:v>
                </c:pt>
                <c:pt idx="1694">
                  <c:v>2.6967705801568398</c:v>
                </c:pt>
                <c:pt idx="1695">
                  <c:v>2.7117550812018498</c:v>
                </c:pt>
                <c:pt idx="1696">
                  <c:v>2.7060513626653999</c:v>
                </c:pt>
                <c:pt idx="1697">
                  <c:v>2.6898417362495901</c:v>
                </c:pt>
                <c:pt idx="1698">
                  <c:v>2.70162226027665</c:v>
                </c:pt>
                <c:pt idx="1699">
                  <c:v>2.6963991103009599</c:v>
                </c:pt>
                <c:pt idx="1700">
                  <c:v>2.71858268033127</c:v>
                </c:pt>
                <c:pt idx="1701">
                  <c:v>2.7248214069373802</c:v>
                </c:pt>
                <c:pt idx="1702">
                  <c:v>2.7578731348283401</c:v>
                </c:pt>
                <c:pt idx="1703">
                  <c:v>2.8025175539927401</c:v>
                </c:pt>
                <c:pt idx="1704">
                  <c:v>2.8312336774129299</c:v>
                </c:pt>
                <c:pt idx="1705">
                  <c:v>2.8304191435445598</c:v>
                </c:pt>
                <c:pt idx="1706">
                  <c:v>2.8287395336852499</c:v>
                </c:pt>
                <c:pt idx="1707">
                  <c:v>2.8415189098079701</c:v>
                </c:pt>
                <c:pt idx="1708">
                  <c:v>2.8502011890505501</c:v>
                </c:pt>
                <c:pt idx="1709">
                  <c:v>2.8443734690615798</c:v>
                </c:pt>
                <c:pt idx="1710">
                  <c:v>2.8382513305921799</c:v>
                </c:pt>
                <c:pt idx="1711">
                  <c:v>2.86178276585207</c:v>
                </c:pt>
                <c:pt idx="1712">
                  <c:v>2.8863766033592899</c:v>
                </c:pt>
                <c:pt idx="1713">
                  <c:v>2.8838827167719399</c:v>
                </c:pt>
                <c:pt idx="1714">
                  <c:v>2.8801225119463001</c:v>
                </c:pt>
                <c:pt idx="1715">
                  <c:v>2.8803639707297299</c:v>
                </c:pt>
                <c:pt idx="1716">
                  <c:v>2.8761697098946999</c:v>
                </c:pt>
                <c:pt idx="1717">
                  <c:v>2.8570791414265999</c:v>
                </c:pt>
                <c:pt idx="1718">
                  <c:v>2.8049863791601899</c:v>
                </c:pt>
                <c:pt idx="1719">
                  <c:v>2.7636125694930298</c:v>
                </c:pt>
                <c:pt idx="1720">
                  <c:v>2.77973508563975</c:v>
                </c:pt>
                <c:pt idx="1721">
                  <c:v>2.7741496986388401</c:v>
                </c:pt>
                <c:pt idx="1722">
                  <c:v>2.7877771437380998</c:v>
                </c:pt>
                <c:pt idx="1723">
                  <c:v>2.7572257271713201</c:v>
                </c:pt>
                <c:pt idx="1724">
                  <c:v>2.7597119105935302</c:v>
                </c:pt>
                <c:pt idx="1725">
                  <c:v>2.7620508999803901</c:v>
                </c:pt>
                <c:pt idx="1726">
                  <c:v>2.76188804120331</c:v>
                </c:pt>
                <c:pt idx="1727">
                  <c:v>2.7773909423531702</c:v>
                </c:pt>
                <c:pt idx="1728">
                  <c:v>2.7854774557440498</c:v>
                </c:pt>
                <c:pt idx="1729">
                  <c:v>2.7732164375591499</c:v>
                </c:pt>
                <c:pt idx="1730">
                  <c:v>2.78102009425178</c:v>
                </c:pt>
                <c:pt idx="1731">
                  <c:v>2.7718793524746101</c:v>
                </c:pt>
                <c:pt idx="1732">
                  <c:v>2.7696694122058898</c:v>
                </c:pt>
                <c:pt idx="1733">
                  <c:v>2.7947133764051002</c:v>
                </c:pt>
                <c:pt idx="1734">
                  <c:v>2.7838068040714501</c:v>
                </c:pt>
                <c:pt idx="1735">
                  <c:v>2.7725030589632902</c:v>
                </c:pt>
                <c:pt idx="1736">
                  <c:v>2.75994841558148</c:v>
                </c:pt>
                <c:pt idx="1737">
                  <c:v>2.7450748264745801</c:v>
                </c:pt>
                <c:pt idx="1738">
                  <c:v>2.7450340014265602</c:v>
                </c:pt>
                <c:pt idx="1739">
                  <c:v>2.7692898298609099</c:v>
                </c:pt>
                <c:pt idx="1740">
                  <c:v>2.7473842954660199</c:v>
                </c:pt>
                <c:pt idx="1741">
                  <c:v>2.7436338068397501</c:v>
                </c:pt>
                <c:pt idx="1742">
                  <c:v>2.7457203464450299</c:v>
                </c:pt>
                <c:pt idx="1743">
                  <c:v>2.7233650075633098</c:v>
                </c:pt>
                <c:pt idx="1744">
                  <c:v>2.7363090922622701</c:v>
                </c:pt>
                <c:pt idx="1745">
                  <c:v>2.7470316278684099</c:v>
                </c:pt>
                <c:pt idx="1746">
                  <c:v>2.7205334620802302</c:v>
                </c:pt>
                <c:pt idx="1747">
                  <c:v>2.6792233322594501</c:v>
                </c:pt>
                <c:pt idx="1748">
                  <c:v>2.6364396445995402</c:v>
                </c:pt>
                <c:pt idx="1749">
                  <c:v>2.6495241786747501</c:v>
                </c:pt>
                <c:pt idx="1750">
                  <c:v>2.6628142840634101</c:v>
                </c:pt>
                <c:pt idx="1751">
                  <c:v>2.7097856335028698</c:v>
                </c:pt>
                <c:pt idx="1752">
                  <c:v>2.7413406168666099</c:v>
                </c:pt>
                <c:pt idx="1753">
                  <c:v>2.7468643943983801</c:v>
                </c:pt>
                <c:pt idx="1754">
                  <c:v>2.7158976586414698</c:v>
                </c:pt>
                <c:pt idx="1755">
                  <c:v>2.7443270369093899</c:v>
                </c:pt>
                <c:pt idx="1756">
                  <c:v>2.7568375822265399</c:v>
                </c:pt>
                <c:pt idx="1757">
                  <c:v>2.7718995548683698</c:v>
                </c:pt>
                <c:pt idx="1758">
                  <c:v>2.7824790243299802</c:v>
                </c:pt>
                <c:pt idx="1759">
                  <c:v>2.7813414345279699</c:v>
                </c:pt>
                <c:pt idx="1760">
                  <c:v>2.7906105920552302</c:v>
                </c:pt>
                <c:pt idx="1761">
                  <c:v>2.7732562851540701</c:v>
                </c:pt>
                <c:pt idx="1762">
                  <c:v>2.8121336527206302</c:v>
                </c:pt>
                <c:pt idx="1763">
                  <c:v>2.8703224484102101</c:v>
                </c:pt>
                <c:pt idx="1764">
                  <c:v>2.87827844393864</c:v>
                </c:pt>
                <c:pt idx="1765">
                  <c:v>2.88885718220447</c:v>
                </c:pt>
                <c:pt idx="1766">
                  <c:v>2.87587187432691</c:v>
                </c:pt>
                <c:pt idx="1767">
                  <c:v>2.8639236733100799</c:v>
                </c:pt>
                <c:pt idx="1768">
                  <c:v>2.8936111941398002</c:v>
                </c:pt>
                <c:pt idx="1769">
                  <c:v>2.8988257710718299</c:v>
                </c:pt>
                <c:pt idx="1770">
                  <c:v>2.8962994162140299</c:v>
                </c:pt>
                <c:pt idx="1771">
                  <c:v>2.8911633514700599</c:v>
                </c:pt>
                <c:pt idx="1772">
                  <c:v>2.8817249222093499</c:v>
                </c:pt>
                <c:pt idx="1773">
                  <c:v>2.8666787194027501</c:v>
                </c:pt>
                <c:pt idx="1774">
                  <c:v>2.88400316659316</c:v>
                </c:pt>
                <c:pt idx="1775">
                  <c:v>2.9051092621284602</c:v>
                </c:pt>
                <c:pt idx="1776">
                  <c:v>2.9130834325627202</c:v>
                </c:pt>
                <c:pt idx="1777">
                  <c:v>2.93175516312313</c:v>
                </c:pt>
                <c:pt idx="1778">
                  <c:v>2.9512125347915599</c:v>
                </c:pt>
                <c:pt idx="1779">
                  <c:v>2.9021669339744398</c:v>
                </c:pt>
                <c:pt idx="1780">
                  <c:v>2.9418011541676101</c:v>
                </c:pt>
                <c:pt idx="1781">
                  <c:v>2.9214635076014801</c:v>
                </c:pt>
                <c:pt idx="1782">
                  <c:v>2.9265571444453902</c:v>
                </c:pt>
                <c:pt idx="1783">
                  <c:v>2.9446406889288599</c:v>
                </c:pt>
                <c:pt idx="1784">
                  <c:v>2.9290423497283999</c:v>
                </c:pt>
                <c:pt idx="1785">
                  <c:v>2.9418172561240699</c:v>
                </c:pt>
                <c:pt idx="1786">
                  <c:v>2.90419137117815</c:v>
                </c:pt>
                <c:pt idx="1787">
                  <c:v>2.8897007088576698</c:v>
                </c:pt>
                <c:pt idx="1788">
                  <c:v>2.93724387322019</c:v>
                </c:pt>
                <c:pt idx="1789">
                  <c:v>2.9278163150518299</c:v>
                </c:pt>
                <c:pt idx="1790">
                  <c:v>2.9239993597671399</c:v>
                </c:pt>
                <c:pt idx="1791">
                  <c:v>2.9372530570954201</c:v>
                </c:pt>
                <c:pt idx="1792">
                  <c:v>2.8869180573488298</c:v>
                </c:pt>
                <c:pt idx="1793">
                  <c:v>2.8890467020116701</c:v>
                </c:pt>
                <c:pt idx="1794">
                  <c:v>2.9038654978530598</c:v>
                </c:pt>
                <c:pt idx="1795">
                  <c:v>2.89385354821707</c:v>
                </c:pt>
                <c:pt idx="1796">
                  <c:v>2.9171854096756702</c:v>
                </c:pt>
                <c:pt idx="1797">
                  <c:v>2.9180479710947398</c:v>
                </c:pt>
                <c:pt idx="1798">
                  <c:v>2.9496183337366202</c:v>
                </c:pt>
                <c:pt idx="1799">
                  <c:v>2.9638417630561298</c:v>
                </c:pt>
                <c:pt idx="1800">
                  <c:v>2.9889796574811598</c:v>
                </c:pt>
                <c:pt idx="1801">
                  <c:v>2.98111749424397</c:v>
                </c:pt>
                <c:pt idx="1802">
                  <c:v>2.9780583832762102</c:v>
                </c:pt>
                <c:pt idx="1803">
                  <c:v>2.9982838368053502</c:v>
                </c:pt>
                <c:pt idx="1804">
                  <c:v>2.9974543279128101</c:v>
                </c:pt>
                <c:pt idx="1805">
                  <c:v>2.9939770288182501</c:v>
                </c:pt>
                <c:pt idx="1806">
                  <c:v>3.0051681212024999</c:v>
                </c:pt>
                <c:pt idx="1807">
                  <c:v>3.0266981094020098</c:v>
                </c:pt>
                <c:pt idx="1808">
                  <c:v>3.01185444739916</c:v>
                </c:pt>
                <c:pt idx="1809">
                  <c:v>3.0370902912239099</c:v>
                </c:pt>
                <c:pt idx="1810">
                  <c:v>3.0588844542648199</c:v>
                </c:pt>
                <c:pt idx="1811">
                  <c:v>3.0772394367031501</c:v>
                </c:pt>
                <c:pt idx="1812">
                  <c:v>3.0736834817645802</c:v>
                </c:pt>
                <c:pt idx="1813">
                  <c:v>3.0632213368983399</c:v>
                </c:pt>
                <c:pt idx="1814">
                  <c:v>3.0640630073395498</c:v>
                </c:pt>
                <c:pt idx="1815">
                  <c:v>3.0702938397745001</c:v>
                </c:pt>
                <c:pt idx="1816">
                  <c:v>3.1022843678381098</c:v>
                </c:pt>
                <c:pt idx="1817">
                  <c:v>3.1080764854844101</c:v>
                </c:pt>
                <c:pt idx="1818">
                  <c:v>3.1349300729506702</c:v>
                </c:pt>
                <c:pt idx="1819">
                  <c:v>3.1286603958928501</c:v>
                </c:pt>
                <c:pt idx="1820">
                  <c:v>3.1388965225426499</c:v>
                </c:pt>
                <c:pt idx="1821">
                  <c:v>3.1695601811996599</c:v>
                </c:pt>
                <c:pt idx="1822">
                  <c:v>3.2334149627594999</c:v>
                </c:pt>
                <c:pt idx="1823">
                  <c:v>3.2257828356407501</c:v>
                </c:pt>
                <c:pt idx="1824">
                  <c:v>3.19677787193858</c:v>
                </c:pt>
                <c:pt idx="1825">
                  <c:v>3.2073300845680599</c:v>
                </c:pt>
                <c:pt idx="1826">
                  <c:v>3.24331803811141</c:v>
                </c:pt>
                <c:pt idx="1827">
                  <c:v>3.2378678847159699</c:v>
                </c:pt>
                <c:pt idx="1828">
                  <c:v>3.2289199779578102</c:v>
                </c:pt>
                <c:pt idx="1829">
                  <c:v>3.25606066293797</c:v>
                </c:pt>
                <c:pt idx="1830">
                  <c:v>3.2629301307528098</c:v>
                </c:pt>
                <c:pt idx="1831">
                  <c:v>3.24544381693849</c:v>
                </c:pt>
                <c:pt idx="1832">
                  <c:v>3.2319462479319898</c:v>
                </c:pt>
                <c:pt idx="1833">
                  <c:v>3.26608117478087</c:v>
                </c:pt>
                <c:pt idx="1834">
                  <c:v>3.2492785856670698</c:v>
                </c:pt>
                <c:pt idx="1835">
                  <c:v>3.23930005968657</c:v>
                </c:pt>
                <c:pt idx="1836">
                  <c:v>3.2369651429923199</c:v>
                </c:pt>
                <c:pt idx="1837">
                  <c:v>3.2132252259167902</c:v>
                </c:pt>
                <c:pt idx="1838">
                  <c:v>3.2408728039453099</c:v>
                </c:pt>
                <c:pt idx="1839">
                  <c:v>3.2443399165634101</c:v>
                </c:pt>
                <c:pt idx="1840">
                  <c:v>3.1963016193068698</c:v>
                </c:pt>
                <c:pt idx="1841">
                  <c:v>3.18593806088791</c:v>
                </c:pt>
                <c:pt idx="1842">
                  <c:v>3.2042001360810199</c:v>
                </c:pt>
                <c:pt idx="1843">
                  <c:v>3.2187277808241901</c:v>
                </c:pt>
                <c:pt idx="1844">
                  <c:v>3.1862188061111998</c:v>
                </c:pt>
                <c:pt idx="1845">
                  <c:v>3.1697202804783799</c:v>
                </c:pt>
                <c:pt idx="1846">
                  <c:v>3.1879011913777902</c:v>
                </c:pt>
                <c:pt idx="1847">
                  <c:v>3.18064828555165</c:v>
                </c:pt>
                <c:pt idx="1848">
                  <c:v>3.1669449032246502</c:v>
                </c:pt>
                <c:pt idx="1849">
                  <c:v>3.1719532888550499</c:v>
                </c:pt>
                <c:pt idx="1850">
                  <c:v>3.20509970164087</c:v>
                </c:pt>
                <c:pt idx="1851">
                  <c:v>3.1840258704591702</c:v>
                </c:pt>
                <c:pt idx="1852">
                  <c:v>3.1885823515071099</c:v>
                </c:pt>
                <c:pt idx="1853">
                  <c:v>3.1984432136472298</c:v>
                </c:pt>
                <c:pt idx="1854">
                  <c:v>3.2023953233945801</c:v>
                </c:pt>
                <c:pt idx="1855">
                  <c:v>3.2106405035917698</c:v>
                </c:pt>
                <c:pt idx="1856">
                  <c:v>3.18024328143346</c:v>
                </c:pt>
                <c:pt idx="1857">
                  <c:v>3.21984253294276</c:v>
                </c:pt>
                <c:pt idx="1858">
                  <c:v>3.2560817548520902</c:v>
                </c:pt>
                <c:pt idx="1859">
                  <c:v>3.28170758017332</c:v>
                </c:pt>
                <c:pt idx="1860">
                  <c:v>3.2881897246158198</c:v>
                </c:pt>
                <c:pt idx="1861">
                  <c:v>3.3335261942060699</c:v>
                </c:pt>
                <c:pt idx="1862">
                  <c:v>3.3491482705666198</c:v>
                </c:pt>
                <c:pt idx="1863">
                  <c:v>3.37080752975884</c:v>
                </c:pt>
                <c:pt idx="1864">
                  <c:v>3.3336576675316199</c:v>
                </c:pt>
                <c:pt idx="1865">
                  <c:v>3.2825741090666001</c:v>
                </c:pt>
                <c:pt idx="1866">
                  <c:v>3.2233458858780701</c:v>
                </c:pt>
                <c:pt idx="1867">
                  <c:v>3.2573404449677001</c:v>
                </c:pt>
                <c:pt idx="1868">
                  <c:v>3.2263228898558398</c:v>
                </c:pt>
                <c:pt idx="1869">
                  <c:v>3.2304265052833099</c:v>
                </c:pt>
                <c:pt idx="1870">
                  <c:v>3.25579881524384</c:v>
                </c:pt>
                <c:pt idx="1871">
                  <c:v>3.3234087898100602</c:v>
                </c:pt>
                <c:pt idx="1872">
                  <c:v>3.3567136412591401</c:v>
                </c:pt>
                <c:pt idx="1873">
                  <c:v>3.4195640810270902</c:v>
                </c:pt>
                <c:pt idx="1874">
                  <c:v>3.34216532138419</c:v>
                </c:pt>
                <c:pt idx="1875">
                  <c:v>3.4176100898222699</c:v>
                </c:pt>
                <c:pt idx="1876">
                  <c:v>3.38043410450963</c:v>
                </c:pt>
                <c:pt idx="1877">
                  <c:v>3.4148599458975801</c:v>
                </c:pt>
                <c:pt idx="1878">
                  <c:v>3.4231097278373999</c:v>
                </c:pt>
                <c:pt idx="1879">
                  <c:v>3.45554920731648</c:v>
                </c:pt>
                <c:pt idx="1880">
                  <c:v>3.42922545818872</c:v>
                </c:pt>
                <c:pt idx="1881">
                  <c:v>3.4631752253751098</c:v>
                </c:pt>
                <c:pt idx="1882">
                  <c:v>3.4892743718889498</c:v>
                </c:pt>
                <c:pt idx="1883">
                  <c:v>3.5033629764434102</c:v>
                </c:pt>
                <c:pt idx="1884">
                  <c:v>3.5310490014790399</c:v>
                </c:pt>
                <c:pt idx="1885">
                  <c:v>3.5399749832577401</c:v>
                </c:pt>
                <c:pt idx="1886">
                  <c:v>3.5403323135230398</c:v>
                </c:pt>
                <c:pt idx="1887">
                  <c:v>3.5339618887286699</c:v>
                </c:pt>
                <c:pt idx="1888">
                  <c:v>3.5613606024586399</c:v>
                </c:pt>
                <c:pt idx="1889">
                  <c:v>3.5295011310028301</c:v>
                </c:pt>
                <c:pt idx="1890">
                  <c:v>3.5415457128347301</c:v>
                </c:pt>
                <c:pt idx="1891">
                  <c:v>3.5254273459823602</c:v>
                </c:pt>
                <c:pt idx="1892">
                  <c:v>3.5400700203550901</c:v>
                </c:pt>
                <c:pt idx="1893">
                  <c:v>3.4819202887575198</c:v>
                </c:pt>
                <c:pt idx="1894">
                  <c:v>3.4647703213005698</c:v>
                </c:pt>
                <c:pt idx="1895">
                  <c:v>3.4833810506574698</c:v>
                </c:pt>
                <c:pt idx="1896">
                  <c:v>3.4839407578104602</c:v>
                </c:pt>
                <c:pt idx="1897">
                  <c:v>3.4997596661981598</c:v>
                </c:pt>
                <c:pt idx="1898">
                  <c:v>3.49214178207332</c:v>
                </c:pt>
                <c:pt idx="1899">
                  <c:v>3.4801546697312702</c:v>
                </c:pt>
                <c:pt idx="1900">
                  <c:v>3.4921775854152699</c:v>
                </c:pt>
                <c:pt idx="1901">
                  <c:v>3.5524655949487598</c:v>
                </c:pt>
                <c:pt idx="1902">
                  <c:v>3.58351071470699</c:v>
                </c:pt>
                <c:pt idx="1903">
                  <c:v>3.5796014115374799</c:v>
                </c:pt>
                <c:pt idx="1904">
                  <c:v>3.60413588667944</c:v>
                </c:pt>
                <c:pt idx="1905">
                  <c:v>3.6333115819802502</c:v>
                </c:pt>
                <c:pt idx="1906">
                  <c:v>3.6279159017264302</c:v>
                </c:pt>
                <c:pt idx="1907">
                  <c:v>3.6358956233383002</c:v>
                </c:pt>
                <c:pt idx="1908">
                  <c:v>3.6392415764669002</c:v>
                </c:pt>
                <c:pt idx="1909">
                  <c:v>3.6464317058686899</c:v>
                </c:pt>
                <c:pt idx="1910">
                  <c:v>3.6176824727015999</c:v>
                </c:pt>
                <c:pt idx="1911">
                  <c:v>3.5659726855974698</c:v>
                </c:pt>
                <c:pt idx="1912">
                  <c:v>3.5191294782403899</c:v>
                </c:pt>
                <c:pt idx="1913">
                  <c:v>3.4327249612625201</c:v>
                </c:pt>
                <c:pt idx="1914">
                  <c:v>3.4745770201354902</c:v>
                </c:pt>
                <c:pt idx="1915">
                  <c:v>3.5179841073696099</c:v>
                </c:pt>
                <c:pt idx="1916">
                  <c:v>3.5285242246600599</c:v>
                </c:pt>
                <c:pt idx="1917">
                  <c:v>3.5612201242831398</c:v>
                </c:pt>
                <c:pt idx="1918">
                  <c:v>3.5350716262190498</c:v>
                </c:pt>
                <c:pt idx="1919">
                  <c:v>3.5067601207844099</c:v>
                </c:pt>
                <c:pt idx="1920">
                  <c:v>3.5080253619280199</c:v>
                </c:pt>
                <c:pt idx="1921">
                  <c:v>3.5024156508892501</c:v>
                </c:pt>
                <c:pt idx="1922">
                  <c:v>3.5183690457016601</c:v>
                </c:pt>
                <c:pt idx="1923">
                  <c:v>3.5538771104587599</c:v>
                </c:pt>
                <c:pt idx="1924">
                  <c:v>3.5516321306417198</c:v>
                </c:pt>
                <c:pt idx="1925">
                  <c:v>3.5534836245882899</c:v>
                </c:pt>
                <c:pt idx="1926">
                  <c:v>3.5363834813870998</c:v>
                </c:pt>
                <c:pt idx="1927">
                  <c:v>3.5446187297982599</c:v>
                </c:pt>
                <c:pt idx="1928">
                  <c:v>3.56534439129693</c:v>
                </c:pt>
                <c:pt idx="1929">
                  <c:v>3.6023157203944698</c:v>
                </c:pt>
                <c:pt idx="1930">
                  <c:v>3.6287037857084901</c:v>
                </c:pt>
                <c:pt idx="1931">
                  <c:v>3.6668628789939399</c:v>
                </c:pt>
                <c:pt idx="1932">
                  <c:v>3.6813798434129201</c:v>
                </c:pt>
                <c:pt idx="1933">
                  <c:v>3.6722119546685401</c:v>
                </c:pt>
                <c:pt idx="1934">
                  <c:v>3.6478724104092501</c:v>
                </c:pt>
                <c:pt idx="1935">
                  <c:v>3.61113099352192</c:v>
                </c:pt>
                <c:pt idx="1936">
                  <c:v>3.6577639978958998</c:v>
                </c:pt>
                <c:pt idx="1937">
                  <c:v>3.6481080455061101</c:v>
                </c:pt>
                <c:pt idx="1938">
                  <c:v>3.63991984684204</c:v>
                </c:pt>
                <c:pt idx="1939">
                  <c:v>3.57951002666768</c:v>
                </c:pt>
                <c:pt idx="1940">
                  <c:v>3.5699580796671402</c:v>
                </c:pt>
                <c:pt idx="1941">
                  <c:v>3.62230756766624</c:v>
                </c:pt>
                <c:pt idx="1942">
                  <c:v>3.65605353268346</c:v>
                </c:pt>
                <c:pt idx="1943">
                  <c:v>3.7105708733607998</c:v>
                </c:pt>
                <c:pt idx="1944">
                  <c:v>3.6790672634286299</c:v>
                </c:pt>
                <c:pt idx="1945">
                  <c:v>3.6820554535803001</c:v>
                </c:pt>
                <c:pt idx="1946">
                  <c:v>3.6345301042567799</c:v>
                </c:pt>
                <c:pt idx="1947">
                  <c:v>3.6882966489295601</c:v>
                </c:pt>
                <c:pt idx="1948">
                  <c:v>3.6865097070902002</c:v>
                </c:pt>
                <c:pt idx="1949">
                  <c:v>3.6838515825488698</c:v>
                </c:pt>
                <c:pt idx="1950">
                  <c:v>3.6574423455708902</c:v>
                </c:pt>
                <c:pt idx="1951">
                  <c:v>3.6532712426860701</c:v>
                </c:pt>
                <c:pt idx="1952">
                  <c:v>3.61324005016241</c:v>
                </c:pt>
                <c:pt idx="1953">
                  <c:v>3.6521822351095499</c:v>
                </c:pt>
                <c:pt idx="1954">
                  <c:v>3.6530772375581599</c:v>
                </c:pt>
                <c:pt idx="1955">
                  <c:v>3.6139831206809099</c:v>
                </c:pt>
                <c:pt idx="1956">
                  <c:v>3.6251744335274201</c:v>
                </c:pt>
                <c:pt idx="1957">
                  <c:v>3.5876773561898201</c:v>
                </c:pt>
                <c:pt idx="1958">
                  <c:v>3.62648834252257</c:v>
                </c:pt>
                <c:pt idx="1959">
                  <c:v>3.6332115888303198</c:v>
                </c:pt>
                <c:pt idx="1960">
                  <c:v>3.6200813116275601</c:v>
                </c:pt>
                <c:pt idx="1961">
                  <c:v>3.5684024034283199</c:v>
                </c:pt>
                <c:pt idx="1962">
                  <c:v>3.5384039043007398</c:v>
                </c:pt>
                <c:pt idx="1963">
                  <c:v>3.5068284636668299</c:v>
                </c:pt>
                <c:pt idx="1964">
                  <c:v>3.51380426743314</c:v>
                </c:pt>
                <c:pt idx="1965">
                  <c:v>3.4986235146238398</c:v>
                </c:pt>
                <c:pt idx="1966">
                  <c:v>3.5202110085021401</c:v>
                </c:pt>
                <c:pt idx="1967">
                  <c:v>3.5054033319913001</c:v>
                </c:pt>
                <c:pt idx="1968">
                  <c:v>3.5386002221684199</c:v>
                </c:pt>
                <c:pt idx="1969">
                  <c:v>3.5789362306692301</c:v>
                </c:pt>
                <c:pt idx="1970">
                  <c:v>3.5987915258946401</c:v>
                </c:pt>
                <c:pt idx="1971">
                  <c:v>3.61444357846585</c:v>
                </c:pt>
                <c:pt idx="1972">
                  <c:v>3.5728647369045499</c:v>
                </c:pt>
                <c:pt idx="1973">
                  <c:v>3.5615823666350002</c:v>
                </c:pt>
                <c:pt idx="1974">
                  <c:v>3.55914515533496</c:v>
                </c:pt>
                <c:pt idx="1975">
                  <c:v>3.6411577089843998</c:v>
                </c:pt>
                <c:pt idx="1976">
                  <c:v>3.6753629491772899</c:v>
                </c:pt>
                <c:pt idx="1977">
                  <c:v>3.6997568978756901</c:v>
                </c:pt>
                <c:pt idx="1978">
                  <c:v>3.6738083428621202</c:v>
                </c:pt>
                <c:pt idx="1979">
                  <c:v>3.6317941022816602</c:v>
                </c:pt>
                <c:pt idx="1980">
                  <c:v>3.65340467737557</c:v>
                </c:pt>
                <c:pt idx="1981">
                  <c:v>3.70945819819373</c:v>
                </c:pt>
                <c:pt idx="1982">
                  <c:v>3.6979942317266201</c:v>
                </c:pt>
                <c:pt idx="1983">
                  <c:v>3.68055279982263</c:v>
                </c:pt>
                <c:pt idx="1984">
                  <c:v>3.6494405132899401</c:v>
                </c:pt>
                <c:pt idx="1985">
                  <c:v>3.71061646022451</c:v>
                </c:pt>
                <c:pt idx="1986">
                  <c:v>3.6916117239983501</c:v>
                </c:pt>
                <c:pt idx="1987">
                  <c:v>3.7205084215081499</c:v>
                </c:pt>
                <c:pt idx="1988">
                  <c:v>3.7649747890649898</c:v>
                </c:pt>
                <c:pt idx="1989">
                  <c:v>3.8061614402558002</c:v>
                </c:pt>
                <c:pt idx="1990">
                  <c:v>3.8729820105115702</c:v>
                </c:pt>
                <c:pt idx="1991">
                  <c:v>3.8860375083041601</c:v>
                </c:pt>
                <c:pt idx="1992">
                  <c:v>3.9280704433698799</c:v>
                </c:pt>
                <c:pt idx="1993">
                  <c:v>3.8915911113478301</c:v>
                </c:pt>
                <c:pt idx="1994">
                  <c:v>3.9101844363053999</c:v>
                </c:pt>
                <c:pt idx="1995">
                  <c:v>3.9521858911244099</c:v>
                </c:pt>
                <c:pt idx="1996">
                  <c:v>3.9257872948195698</c:v>
                </c:pt>
                <c:pt idx="1997">
                  <c:v>3.8540241157742501</c:v>
                </c:pt>
                <c:pt idx="1998">
                  <c:v>3.8439071470184198</c:v>
                </c:pt>
                <c:pt idx="1999">
                  <c:v>3.7987371300525199</c:v>
                </c:pt>
                <c:pt idx="2000">
                  <c:v>3.7360302591131398</c:v>
                </c:pt>
                <c:pt idx="2001">
                  <c:v>3.7437735426929</c:v>
                </c:pt>
                <c:pt idx="2002">
                  <c:v>3.7669753822405001</c:v>
                </c:pt>
                <c:pt idx="2003">
                  <c:v>3.8342064491485401</c:v>
                </c:pt>
                <c:pt idx="2004">
                  <c:v>3.9147591435559201</c:v>
                </c:pt>
                <c:pt idx="2005">
                  <c:v>3.85811641576848</c:v>
                </c:pt>
                <c:pt idx="2006">
                  <c:v>3.8621139363087198</c:v>
                </c:pt>
                <c:pt idx="2007">
                  <c:v>3.86514319567602</c:v>
                </c:pt>
                <c:pt idx="2008">
                  <c:v>3.9331446551910201</c:v>
                </c:pt>
              </c:numCache>
            </c:numRef>
          </c:val>
          <c:smooth val="0"/>
          <c:extLst>
            <c:ext xmlns:c16="http://schemas.microsoft.com/office/drawing/2014/chart" uri="{C3380CC4-5D6E-409C-BE32-E72D297353CC}">
              <c16:uniqueId val="{00000000-1BF1-4B80-8E8D-49071C3C1ECC}"/>
            </c:ext>
          </c:extLst>
        </c:ser>
        <c:dLbls>
          <c:showLegendKey val="0"/>
          <c:showVal val="0"/>
          <c:showCatName val="0"/>
          <c:showSerName val="0"/>
          <c:showPercent val="0"/>
          <c:showBubbleSize val="0"/>
        </c:dLbls>
        <c:smooth val="0"/>
        <c:axId val="1162824232"/>
        <c:axId val="1162825544"/>
      </c:lineChart>
      <c:dateAx>
        <c:axId val="1162824232"/>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825544"/>
        <c:crosses val="autoZero"/>
        <c:auto val="1"/>
        <c:lblOffset val="100"/>
        <c:baseTimeUnit val="days"/>
      </c:dateAx>
      <c:valAx>
        <c:axId val="1162825544"/>
        <c:scaling>
          <c:orientation val="minMax"/>
          <c:min val="0.8"/>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82423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[jumpfit.xlsx]fundamental!$B$1</c:f>
              <c:strCache>
                <c:ptCount val="1"/>
                <c:pt idx="0">
                  <c:v>fundamental_1</c:v>
                </c:pt>
              </c:strCache>
            </c:strRef>
          </c:tx>
          <c:spPr>
            <a:ln w="19050" cap="rnd">
              <a:solidFill>
                <a:sysClr val="window" lastClr="FFFFFF">
                  <a:lumMod val="85000"/>
                </a:sysClr>
              </a:solidFill>
              <a:round/>
            </a:ln>
            <a:effectLst/>
          </c:spPr>
          <c:marker>
            <c:symbol val="none"/>
          </c:marker>
          <c:cat>
            <c:numRef>
              <c:f>[jumpfit.xlsx]fundamental!$A$2:$A$1967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[jumpfit.xlsx]fundamental!$B$2:$B$1967</c:f>
              <c:numCache>
                <c:formatCode>General</c:formatCode>
                <c:ptCount val="1966"/>
                <c:pt idx="0">
                  <c:v>1</c:v>
                </c:pt>
                <c:pt idx="1">
                  <c:v>0.999</c:v>
                </c:pt>
                <c:pt idx="2">
                  <c:v>1.0041593824914099</c:v>
                </c:pt>
                <c:pt idx="3">
                  <c:v>1.0043219737134701</c:v>
                </c:pt>
                <c:pt idx="4">
                  <c:v>1.0054504421383099</c:v>
                </c:pt>
                <c:pt idx="5">
                  <c:v>1.0070173382346499</c:v>
                </c:pt>
                <c:pt idx="6">
                  <c:v>0.98497062618429099</c:v>
                </c:pt>
                <c:pt idx="7">
                  <c:v>1.01975648633357</c:v>
                </c:pt>
                <c:pt idx="8">
                  <c:v>1.0340806791136601</c:v>
                </c:pt>
                <c:pt idx="9">
                  <c:v>1.03452363763193</c:v>
                </c:pt>
                <c:pt idx="10">
                  <c:v>1.01942102742777</c:v>
                </c:pt>
                <c:pt idx="11">
                  <c:v>1.0355988362384601</c:v>
                </c:pt>
                <c:pt idx="12">
                  <c:v>1.0459508401645801</c:v>
                </c:pt>
                <c:pt idx="13">
                  <c:v>1.0343031681477901</c:v>
                </c:pt>
                <c:pt idx="14">
                  <c:v>1.03794424431301</c:v>
                </c:pt>
                <c:pt idx="15">
                  <c:v>1.02056428701421</c:v>
                </c:pt>
                <c:pt idx="16">
                  <c:v>1.01774426880473</c:v>
                </c:pt>
                <c:pt idx="17">
                  <c:v>1.04450849253179</c:v>
                </c:pt>
                <c:pt idx="18">
                  <c:v>1.0542042291946501</c:v>
                </c:pt>
                <c:pt idx="19">
                  <c:v>1.05627314943932</c:v>
                </c:pt>
                <c:pt idx="20">
                  <c:v>1.0587786631332901</c:v>
                </c:pt>
                <c:pt idx="21">
                  <c:v>1.07038460064412</c:v>
                </c:pt>
                <c:pt idx="22">
                  <c:v>1.07714318520547</c:v>
                </c:pt>
                <c:pt idx="23">
                  <c:v>1.0829537124697299</c:v>
                </c:pt>
                <c:pt idx="24">
                  <c:v>1.0818199914473401</c:v>
                </c:pt>
                <c:pt idx="25">
                  <c:v>1.0747167775206401</c:v>
                </c:pt>
                <c:pt idx="26">
                  <c:v>1.08315753657327</c:v>
                </c:pt>
                <c:pt idx="27">
                  <c:v>1.0757540026900401</c:v>
                </c:pt>
                <c:pt idx="28">
                  <c:v>1.0568875861367999</c:v>
                </c:pt>
                <c:pt idx="29">
                  <c:v>1.06647424539225</c:v>
                </c:pt>
                <c:pt idx="30">
                  <c:v>1.03338846344518</c:v>
                </c:pt>
                <c:pt idx="31">
                  <c:v>1.0319257108167901</c:v>
                </c:pt>
                <c:pt idx="32">
                  <c:v>1.0395875503499501</c:v>
                </c:pt>
                <c:pt idx="33">
                  <c:v>1.02141931249747</c:v>
                </c:pt>
                <c:pt idx="34">
                  <c:v>1.0269812981942501</c:v>
                </c:pt>
                <c:pt idx="35">
                  <c:v>1.0503477596253801</c:v>
                </c:pt>
                <c:pt idx="36">
                  <c:v>1.05090948539424</c:v>
                </c:pt>
                <c:pt idx="37">
                  <c:v>1.0042197118929399</c:v>
                </c:pt>
                <c:pt idx="38">
                  <c:v>1.0283592467495499</c:v>
                </c:pt>
                <c:pt idx="39">
                  <c:v>1.0377886774568099</c:v>
                </c:pt>
                <c:pt idx="40">
                  <c:v>1.0314872061687601</c:v>
                </c:pt>
                <c:pt idx="41">
                  <c:v>1.0247809130632499</c:v>
                </c:pt>
                <c:pt idx="42">
                  <c:v>1.0194515508127799</c:v>
                </c:pt>
                <c:pt idx="43">
                  <c:v>0.99996958638660904</c:v>
                </c:pt>
                <c:pt idx="44">
                  <c:v>0.98840757644771604</c:v>
                </c:pt>
                <c:pt idx="45">
                  <c:v>0.99080441555135601</c:v>
                </c:pt>
                <c:pt idx="46">
                  <c:v>0.99048338904340305</c:v>
                </c:pt>
                <c:pt idx="47">
                  <c:v>0.97674015041194995</c:v>
                </c:pt>
                <c:pt idx="48">
                  <c:v>0.98559124781981799</c:v>
                </c:pt>
                <c:pt idx="49">
                  <c:v>1.01746065213788</c:v>
                </c:pt>
                <c:pt idx="50">
                  <c:v>1.0212838402526101</c:v>
                </c:pt>
                <c:pt idx="51">
                  <c:v>1.0216432428651201</c:v>
                </c:pt>
                <c:pt idx="52">
                  <c:v>1.0207191043988799</c:v>
                </c:pt>
                <c:pt idx="53">
                  <c:v>1.00724964682704</c:v>
                </c:pt>
                <c:pt idx="54">
                  <c:v>1.00708151886769</c:v>
                </c:pt>
                <c:pt idx="55">
                  <c:v>0.97203016142725696</c:v>
                </c:pt>
                <c:pt idx="56">
                  <c:v>0.97290448010858499</c:v>
                </c:pt>
                <c:pt idx="57">
                  <c:v>0.97373605752218195</c:v>
                </c:pt>
                <c:pt idx="58">
                  <c:v>0.96806834971394295</c:v>
                </c:pt>
                <c:pt idx="59">
                  <c:v>0.96189795823093904</c:v>
                </c:pt>
                <c:pt idx="60">
                  <c:v>0.956624842060109</c:v>
                </c:pt>
                <c:pt idx="61">
                  <c:v>0.96268058180418903</c:v>
                </c:pt>
                <c:pt idx="62">
                  <c:v>0.96649132823023398</c:v>
                </c:pt>
                <c:pt idx="63">
                  <c:v>0.96090380684785803</c:v>
                </c:pt>
                <c:pt idx="64">
                  <c:v>0.95587413388174503</c:v>
                </c:pt>
                <c:pt idx="65">
                  <c:v>0.94102932584809895</c:v>
                </c:pt>
                <c:pt idx="66">
                  <c:v>0.94300580361399999</c:v>
                </c:pt>
                <c:pt idx="67">
                  <c:v>0.94527062981500498</c:v>
                </c:pt>
                <c:pt idx="68">
                  <c:v>0.94603832098511798</c:v>
                </c:pt>
                <c:pt idx="69">
                  <c:v>0.97026132476081195</c:v>
                </c:pt>
                <c:pt idx="70">
                  <c:v>0.970836272048475</c:v>
                </c:pt>
                <c:pt idx="71">
                  <c:v>0.944465227482989</c:v>
                </c:pt>
                <c:pt idx="72">
                  <c:v>0.95878758687159904</c:v>
                </c:pt>
                <c:pt idx="73">
                  <c:v>0.94817809558580501</c:v>
                </c:pt>
                <c:pt idx="74">
                  <c:v>0.93410676928070202</c:v>
                </c:pt>
                <c:pt idx="75">
                  <c:v>0.92813741401554795</c:v>
                </c:pt>
                <c:pt idx="76">
                  <c:v>0.94091191074536396</c:v>
                </c:pt>
                <c:pt idx="77">
                  <c:v>0.95791297285841503</c:v>
                </c:pt>
                <c:pt idx="78">
                  <c:v>0.96566971117543898</c:v>
                </c:pt>
                <c:pt idx="79">
                  <c:v>0.96635989521533106</c:v>
                </c:pt>
                <c:pt idx="80">
                  <c:v>0.96134011204080005</c:v>
                </c:pt>
                <c:pt idx="81">
                  <c:v>0.96839337024590999</c:v>
                </c:pt>
                <c:pt idx="82">
                  <c:v>0.96691891095779003</c:v>
                </c:pt>
                <c:pt idx="83">
                  <c:v>0.95277558029736797</c:v>
                </c:pt>
                <c:pt idx="84">
                  <c:v>0.95628600043301304</c:v>
                </c:pt>
                <c:pt idx="85">
                  <c:v>0.96680821842754905</c:v>
                </c:pt>
                <c:pt idx="86">
                  <c:v>0.98334682374884996</c:v>
                </c:pt>
                <c:pt idx="87">
                  <c:v>0.99148656233548105</c:v>
                </c:pt>
                <c:pt idx="88">
                  <c:v>0.99164740657827799</c:v>
                </c:pt>
                <c:pt idx="89">
                  <c:v>0.993940477181114</c:v>
                </c:pt>
                <c:pt idx="90">
                  <c:v>0.97898783550050095</c:v>
                </c:pt>
                <c:pt idx="91">
                  <c:v>0.98522686462181497</c:v>
                </c:pt>
                <c:pt idx="92">
                  <c:v>0.98311637381618699</c:v>
                </c:pt>
                <c:pt idx="93">
                  <c:v>0.99991753984999099</c:v>
                </c:pt>
                <c:pt idx="94">
                  <c:v>1.0009698466632899</c:v>
                </c:pt>
                <c:pt idx="95">
                  <c:v>1.00081492262845</c:v>
                </c:pt>
                <c:pt idx="96">
                  <c:v>0.99279752245772301</c:v>
                </c:pt>
                <c:pt idx="97">
                  <c:v>0.99368716068913898</c:v>
                </c:pt>
                <c:pt idx="98">
                  <c:v>0.97925563507069502</c:v>
                </c:pt>
                <c:pt idx="99">
                  <c:v>0.97870338050386996</c:v>
                </c:pt>
                <c:pt idx="100">
                  <c:v>0.96831032840375597</c:v>
                </c:pt>
                <c:pt idx="101">
                  <c:v>0.95252467904223304</c:v>
                </c:pt>
                <c:pt idx="102">
                  <c:v>0.92194676642516804</c:v>
                </c:pt>
                <c:pt idx="103">
                  <c:v>0.92673472962505499</c:v>
                </c:pt>
                <c:pt idx="104">
                  <c:v>0.92139163069102403</c:v>
                </c:pt>
                <c:pt idx="105">
                  <c:v>0.92497113099728701</c:v>
                </c:pt>
                <c:pt idx="106">
                  <c:v>0.92417590262136495</c:v>
                </c:pt>
                <c:pt idx="107">
                  <c:v>0.89446659510275695</c:v>
                </c:pt>
                <c:pt idx="108">
                  <c:v>0.88999846632010704</c:v>
                </c:pt>
                <c:pt idx="109">
                  <c:v>0.83626353638283901</c:v>
                </c:pt>
                <c:pt idx="110">
                  <c:v>0.83103344585306804</c:v>
                </c:pt>
                <c:pt idx="111">
                  <c:v>0.82954884224125702</c:v>
                </c:pt>
                <c:pt idx="112">
                  <c:v>0.82066041542616297</c:v>
                </c:pt>
                <c:pt idx="113">
                  <c:v>0.83074170639364298</c:v>
                </c:pt>
                <c:pt idx="114">
                  <c:v>0.83831780080698404</c:v>
                </c:pt>
                <c:pt idx="115">
                  <c:v>0.84093610192477297</c:v>
                </c:pt>
                <c:pt idx="116">
                  <c:v>0.835519416078079</c:v>
                </c:pt>
                <c:pt idx="117">
                  <c:v>0.84851333988608502</c:v>
                </c:pt>
                <c:pt idx="118">
                  <c:v>0.85001644154178002</c:v>
                </c:pt>
                <c:pt idx="119">
                  <c:v>0.82193046841305195</c:v>
                </c:pt>
                <c:pt idx="120">
                  <c:v>0.82520966710649801</c:v>
                </c:pt>
                <c:pt idx="121">
                  <c:v>0.84955960945068998</c:v>
                </c:pt>
                <c:pt idx="122">
                  <c:v>0.88299550109128599</c:v>
                </c:pt>
                <c:pt idx="123">
                  <c:v>0.86527204376543598</c:v>
                </c:pt>
                <c:pt idx="124">
                  <c:v>0.87289084956944296</c:v>
                </c:pt>
                <c:pt idx="125">
                  <c:v>0.87699115323406696</c:v>
                </c:pt>
                <c:pt idx="126">
                  <c:v>0.86493672275314204</c:v>
                </c:pt>
                <c:pt idx="127">
                  <c:v>0.85314072181786305</c:v>
                </c:pt>
                <c:pt idx="128">
                  <c:v>0.83285124941071897</c:v>
                </c:pt>
                <c:pt idx="129">
                  <c:v>0.84021867229504599</c:v>
                </c:pt>
                <c:pt idx="130">
                  <c:v>0.86278989761223301</c:v>
                </c:pt>
                <c:pt idx="131">
                  <c:v>0.85815176804948401</c:v>
                </c:pt>
                <c:pt idx="132">
                  <c:v>0.85431801277173003</c:v>
                </c:pt>
                <c:pt idx="133">
                  <c:v>0.84955232672660297</c:v>
                </c:pt>
                <c:pt idx="134">
                  <c:v>0.83531789559886904</c:v>
                </c:pt>
                <c:pt idx="135">
                  <c:v>0.84166105449004203</c:v>
                </c:pt>
                <c:pt idx="136">
                  <c:v>0.84053972752714001</c:v>
                </c:pt>
                <c:pt idx="137">
                  <c:v>0.85727509273651403</c:v>
                </c:pt>
                <c:pt idx="138">
                  <c:v>0.86138910741769104</c:v>
                </c:pt>
                <c:pt idx="139">
                  <c:v>0.87306533735418301</c:v>
                </c:pt>
                <c:pt idx="140">
                  <c:v>0.88150253156924596</c:v>
                </c:pt>
                <c:pt idx="141">
                  <c:v>0.87670322788665001</c:v>
                </c:pt>
                <c:pt idx="142">
                  <c:v>0.87594008362313003</c:v>
                </c:pt>
                <c:pt idx="143">
                  <c:v>0.88565937169841202</c:v>
                </c:pt>
                <c:pt idx="144">
                  <c:v>0.91626982314043504</c:v>
                </c:pt>
                <c:pt idx="145">
                  <c:v>0.91733836097452304</c:v>
                </c:pt>
                <c:pt idx="146">
                  <c:v>0.91209626225348805</c:v>
                </c:pt>
                <c:pt idx="147">
                  <c:v>0.90697344630246202</c:v>
                </c:pt>
                <c:pt idx="148">
                  <c:v>0.89643819306406303</c:v>
                </c:pt>
                <c:pt idx="149">
                  <c:v>0.91057394550813298</c:v>
                </c:pt>
                <c:pt idx="150">
                  <c:v>0.90524796576826405</c:v>
                </c:pt>
                <c:pt idx="151">
                  <c:v>0.90837678839943903</c:v>
                </c:pt>
                <c:pt idx="152">
                  <c:v>0.90392948413296503</c:v>
                </c:pt>
                <c:pt idx="153">
                  <c:v>0.89952521965889798</c:v>
                </c:pt>
                <c:pt idx="154">
                  <c:v>0.92016765662432798</c:v>
                </c:pt>
                <c:pt idx="155">
                  <c:v>0.92812683601017099</c:v>
                </c:pt>
                <c:pt idx="156">
                  <c:v>0.93484384448030999</c:v>
                </c:pt>
                <c:pt idx="157">
                  <c:v>0.93118143489841598</c:v>
                </c:pt>
                <c:pt idx="158">
                  <c:v>0.93126014871873297</c:v>
                </c:pt>
                <c:pt idx="159">
                  <c:v>0.92767458780691003</c:v>
                </c:pt>
                <c:pt idx="160">
                  <c:v>0.94086269243690002</c:v>
                </c:pt>
                <c:pt idx="161">
                  <c:v>0.94143643507222696</c:v>
                </c:pt>
                <c:pt idx="162">
                  <c:v>0.93723137161938996</c:v>
                </c:pt>
                <c:pt idx="163">
                  <c:v>0.94351145604657904</c:v>
                </c:pt>
                <c:pt idx="164">
                  <c:v>0.967529293134336</c:v>
                </c:pt>
                <c:pt idx="165">
                  <c:v>0.98056106429752699</c:v>
                </c:pt>
                <c:pt idx="166">
                  <c:v>0.98214330549624396</c:v>
                </c:pt>
                <c:pt idx="167">
                  <c:v>0.98917979133900702</c:v>
                </c:pt>
                <c:pt idx="168">
                  <c:v>0.989120074146835</c:v>
                </c:pt>
                <c:pt idx="169">
                  <c:v>0.99392603138209801</c:v>
                </c:pt>
                <c:pt idx="170">
                  <c:v>0.97400037559250796</c:v>
                </c:pt>
                <c:pt idx="171">
                  <c:v>0.98485559087554098</c:v>
                </c:pt>
                <c:pt idx="172">
                  <c:v>0.99898470757732405</c:v>
                </c:pt>
                <c:pt idx="173">
                  <c:v>0.99983957114961297</c:v>
                </c:pt>
                <c:pt idx="174">
                  <c:v>0.99496660710839002</c:v>
                </c:pt>
                <c:pt idx="175">
                  <c:v>0.97269288019547695</c:v>
                </c:pt>
                <c:pt idx="176">
                  <c:v>0.97514453045562199</c:v>
                </c:pt>
                <c:pt idx="177">
                  <c:v>0.98606350418473598</c:v>
                </c:pt>
                <c:pt idx="178">
                  <c:v>0.99177112967191705</c:v>
                </c:pt>
                <c:pt idx="179">
                  <c:v>0.99673723322402996</c:v>
                </c:pt>
                <c:pt idx="180">
                  <c:v>0.99531050414945499</c:v>
                </c:pt>
                <c:pt idx="181">
                  <c:v>1.01210189488951</c:v>
                </c:pt>
                <c:pt idx="182">
                  <c:v>1.0197353991326801</c:v>
                </c:pt>
                <c:pt idx="183">
                  <c:v>1.01585245410368</c:v>
                </c:pt>
                <c:pt idx="184">
                  <c:v>0.99629979979241801</c:v>
                </c:pt>
                <c:pt idx="185">
                  <c:v>0.99444522005317604</c:v>
                </c:pt>
                <c:pt idx="186">
                  <c:v>0.99957954363419899</c:v>
                </c:pt>
                <c:pt idx="187">
                  <c:v>1.0194284905840101</c:v>
                </c:pt>
                <c:pt idx="188">
                  <c:v>1.0076719035816299</c:v>
                </c:pt>
                <c:pt idx="189">
                  <c:v>0.990871512661885</c:v>
                </c:pt>
                <c:pt idx="190">
                  <c:v>0.97835451635198101</c:v>
                </c:pt>
                <c:pt idx="191">
                  <c:v>0.96126168654725097</c:v>
                </c:pt>
                <c:pt idx="192">
                  <c:v>0.95181657241043105</c:v>
                </c:pt>
                <c:pt idx="193">
                  <c:v>0.940994785013196</c:v>
                </c:pt>
                <c:pt idx="194">
                  <c:v>0.95267624839604004</c:v>
                </c:pt>
                <c:pt idx="195">
                  <c:v>0.93991273455356295</c:v>
                </c:pt>
                <c:pt idx="196">
                  <c:v>0.94077141580325996</c:v>
                </c:pt>
                <c:pt idx="197">
                  <c:v>0.94013956453871805</c:v>
                </c:pt>
                <c:pt idx="198">
                  <c:v>0.94816703274173997</c:v>
                </c:pt>
                <c:pt idx="199">
                  <c:v>0.93801742794560705</c:v>
                </c:pt>
                <c:pt idx="200">
                  <c:v>0.93236721796843802</c:v>
                </c:pt>
                <c:pt idx="201">
                  <c:v>0.92093632280252102</c:v>
                </c:pt>
                <c:pt idx="202">
                  <c:v>0.92360122829102598</c:v>
                </c:pt>
                <c:pt idx="203">
                  <c:v>0.93535919004482304</c:v>
                </c:pt>
                <c:pt idx="204">
                  <c:v>0.913631325494909</c:v>
                </c:pt>
                <c:pt idx="205">
                  <c:v>0.91908317447712395</c:v>
                </c:pt>
                <c:pt idx="206">
                  <c:v>0.93490294335227198</c:v>
                </c:pt>
                <c:pt idx="207">
                  <c:v>0.95899892572392698</c:v>
                </c:pt>
                <c:pt idx="208">
                  <c:v>0.95518682008282996</c:v>
                </c:pt>
                <c:pt idx="209">
                  <c:v>0.95896806153124803</c:v>
                </c:pt>
                <c:pt idx="210">
                  <c:v>0.95672153250024405</c:v>
                </c:pt>
                <c:pt idx="211">
                  <c:v>0.95120805842919698</c:v>
                </c:pt>
                <c:pt idx="212">
                  <c:v>0.94591739731750901</c:v>
                </c:pt>
                <c:pt idx="213">
                  <c:v>0.94410328892635997</c:v>
                </c:pt>
                <c:pt idx="214">
                  <c:v>0.95204892353761505</c:v>
                </c:pt>
                <c:pt idx="215">
                  <c:v>0.96243521829558498</c:v>
                </c:pt>
                <c:pt idx="216">
                  <c:v>0.96356613746464004</c:v>
                </c:pt>
                <c:pt idx="217">
                  <c:v>0.93270178853412</c:v>
                </c:pt>
                <c:pt idx="218">
                  <c:v>0.94434385337848703</c:v>
                </c:pt>
                <c:pt idx="219">
                  <c:v>0.95791681006143303</c:v>
                </c:pt>
                <c:pt idx="220">
                  <c:v>0.95444138942013801</c:v>
                </c:pt>
                <c:pt idx="221">
                  <c:v>0.95238732268492798</c:v>
                </c:pt>
                <c:pt idx="222">
                  <c:v>0.95307677321902995</c:v>
                </c:pt>
                <c:pt idx="223">
                  <c:v>0.95675746907361603</c:v>
                </c:pt>
                <c:pt idx="224">
                  <c:v>0.94651923115789705</c:v>
                </c:pt>
                <c:pt idx="225">
                  <c:v>0.94745252091793197</c:v>
                </c:pt>
                <c:pt idx="226">
                  <c:v>0.94598289340511199</c:v>
                </c:pt>
                <c:pt idx="227">
                  <c:v>0.93150134483410096</c:v>
                </c:pt>
                <c:pt idx="228">
                  <c:v>0.92680720867003796</c:v>
                </c:pt>
                <c:pt idx="229">
                  <c:v>0.92678089426447297</c:v>
                </c:pt>
                <c:pt idx="230">
                  <c:v>0.91621175214372297</c:v>
                </c:pt>
                <c:pt idx="231">
                  <c:v>0.89998191617434498</c:v>
                </c:pt>
                <c:pt idx="232">
                  <c:v>0.89396195499771403</c:v>
                </c:pt>
                <c:pt idx="233">
                  <c:v>0.89768356084947698</c:v>
                </c:pt>
                <c:pt idx="234">
                  <c:v>0.90307756326387001</c:v>
                </c:pt>
                <c:pt idx="235">
                  <c:v>0.88576216119953299</c:v>
                </c:pt>
                <c:pt idx="236">
                  <c:v>0.89890842850396002</c:v>
                </c:pt>
                <c:pt idx="237">
                  <c:v>0.89923897301299305</c:v>
                </c:pt>
                <c:pt idx="238">
                  <c:v>0.90952103005381402</c:v>
                </c:pt>
                <c:pt idx="239">
                  <c:v>0.903521451160337</c:v>
                </c:pt>
                <c:pt idx="240">
                  <c:v>0.89337226940008996</c:v>
                </c:pt>
                <c:pt idx="241">
                  <c:v>0.86716361243184603</c:v>
                </c:pt>
                <c:pt idx="242">
                  <c:v>0.86876819463885502</c:v>
                </c:pt>
                <c:pt idx="243">
                  <c:v>0.86622918404021698</c:v>
                </c:pt>
                <c:pt idx="244">
                  <c:v>0.86026076713798005</c:v>
                </c:pt>
                <c:pt idx="245">
                  <c:v>0.85706318424306804</c:v>
                </c:pt>
                <c:pt idx="246">
                  <c:v>0.85445839760733899</c:v>
                </c:pt>
                <c:pt idx="247">
                  <c:v>0.86400227545042096</c:v>
                </c:pt>
                <c:pt idx="248">
                  <c:v>0.86201767285136599</c:v>
                </c:pt>
                <c:pt idx="249">
                  <c:v>0.86340547788835198</c:v>
                </c:pt>
                <c:pt idx="250">
                  <c:v>0.84824072878502599</c:v>
                </c:pt>
                <c:pt idx="251">
                  <c:v>0.84460268821158901</c:v>
                </c:pt>
                <c:pt idx="252">
                  <c:v>0.85345285604611998</c:v>
                </c:pt>
                <c:pt idx="253">
                  <c:v>0.87818239979264801</c:v>
                </c:pt>
                <c:pt idx="254">
                  <c:v>0.87728909885517403</c:v>
                </c:pt>
                <c:pt idx="255">
                  <c:v>0.88750090172712603</c:v>
                </c:pt>
                <c:pt idx="256">
                  <c:v>0.88366337052603705</c:v>
                </c:pt>
                <c:pt idx="257">
                  <c:v>0.88228549806341205</c:v>
                </c:pt>
                <c:pt idx="258">
                  <c:v>0.88428464743815005</c:v>
                </c:pt>
                <c:pt idx="259">
                  <c:v>0.87253626715465704</c:v>
                </c:pt>
                <c:pt idx="260">
                  <c:v>0.87924933073255196</c:v>
                </c:pt>
                <c:pt idx="261">
                  <c:v>0.89676983959782997</c:v>
                </c:pt>
                <c:pt idx="262">
                  <c:v>0.90539847237160698</c:v>
                </c:pt>
                <c:pt idx="263">
                  <c:v>0.90537175369116996</c:v>
                </c:pt>
                <c:pt idx="264">
                  <c:v>0.89535680592258005</c:v>
                </c:pt>
                <c:pt idx="265">
                  <c:v>0.90814292087247706</c:v>
                </c:pt>
                <c:pt idx="266">
                  <c:v>0.91742564720699205</c:v>
                </c:pt>
                <c:pt idx="267">
                  <c:v>0.90831938354170005</c:v>
                </c:pt>
                <c:pt idx="268">
                  <c:v>0.91618540388823599</c:v>
                </c:pt>
                <c:pt idx="269">
                  <c:v>0.90538134386257096</c:v>
                </c:pt>
                <c:pt idx="270">
                  <c:v>0.89774806621603698</c:v>
                </c:pt>
                <c:pt idx="271">
                  <c:v>0.883991482674503</c:v>
                </c:pt>
                <c:pt idx="272">
                  <c:v>0.86133989204880101</c:v>
                </c:pt>
                <c:pt idx="273">
                  <c:v>0.86139286801743098</c:v>
                </c:pt>
                <c:pt idx="274">
                  <c:v>0.850228531748498</c:v>
                </c:pt>
                <c:pt idx="275">
                  <c:v>0.85857677189269599</c:v>
                </c:pt>
                <c:pt idx="276">
                  <c:v>0.86273491348743803</c:v>
                </c:pt>
                <c:pt idx="277">
                  <c:v>0.85960632728643505</c:v>
                </c:pt>
                <c:pt idx="278">
                  <c:v>0.86056816584446105</c:v>
                </c:pt>
                <c:pt idx="279">
                  <c:v>0.86123074065317295</c:v>
                </c:pt>
                <c:pt idx="280">
                  <c:v>0.85848410355914195</c:v>
                </c:pt>
                <c:pt idx="281">
                  <c:v>0.82676715335719297</c:v>
                </c:pt>
                <c:pt idx="282">
                  <c:v>0.82997759760025702</c:v>
                </c:pt>
                <c:pt idx="283">
                  <c:v>0.83268963006968699</c:v>
                </c:pt>
                <c:pt idx="284">
                  <c:v>0.84659716042608602</c:v>
                </c:pt>
                <c:pt idx="285">
                  <c:v>0.83711883765827899</c:v>
                </c:pt>
                <c:pt idx="286">
                  <c:v>0.847052246346643</c:v>
                </c:pt>
                <c:pt idx="287">
                  <c:v>0.84863240105998805</c:v>
                </c:pt>
                <c:pt idx="288">
                  <c:v>0.84520586875349901</c:v>
                </c:pt>
                <c:pt idx="289">
                  <c:v>0.82806757066505998</c:v>
                </c:pt>
                <c:pt idx="290">
                  <c:v>0.85335856923835496</c:v>
                </c:pt>
                <c:pt idx="291">
                  <c:v>0.859949537267649</c:v>
                </c:pt>
                <c:pt idx="292">
                  <c:v>0.85779839283169101</c:v>
                </c:pt>
                <c:pt idx="293">
                  <c:v>0.85583321077704599</c:v>
                </c:pt>
                <c:pt idx="294">
                  <c:v>0.84761371897547799</c:v>
                </c:pt>
                <c:pt idx="295">
                  <c:v>0.83973731155702003</c:v>
                </c:pt>
                <c:pt idx="296">
                  <c:v>0.83651324877523703</c:v>
                </c:pt>
                <c:pt idx="297">
                  <c:v>0.844656971955421</c:v>
                </c:pt>
                <c:pt idx="298">
                  <c:v>0.850882141686226</c:v>
                </c:pt>
                <c:pt idx="299">
                  <c:v>0.84361197453234704</c:v>
                </c:pt>
                <c:pt idx="300">
                  <c:v>0.85082760049255501</c:v>
                </c:pt>
                <c:pt idx="301">
                  <c:v>0.86935127741181695</c:v>
                </c:pt>
                <c:pt idx="302">
                  <c:v>0.87027320960722399</c:v>
                </c:pt>
                <c:pt idx="303">
                  <c:v>0.880942565688004</c:v>
                </c:pt>
                <c:pt idx="304">
                  <c:v>0.87988228973642602</c:v>
                </c:pt>
                <c:pt idx="305">
                  <c:v>0.88097819077602202</c:v>
                </c:pt>
                <c:pt idx="306">
                  <c:v>0.86845625537907101</c:v>
                </c:pt>
                <c:pt idx="307">
                  <c:v>0.86958623289671699</c:v>
                </c:pt>
                <c:pt idx="308">
                  <c:v>0.866167952978253</c:v>
                </c:pt>
                <c:pt idx="309">
                  <c:v>0.86805338275827004</c:v>
                </c:pt>
                <c:pt idx="310">
                  <c:v>0.85458932699228396</c:v>
                </c:pt>
                <c:pt idx="311">
                  <c:v>0.85486257485191397</c:v>
                </c:pt>
                <c:pt idx="312">
                  <c:v>0.85460565984164805</c:v>
                </c:pt>
                <c:pt idx="313">
                  <c:v>0.85072555091173696</c:v>
                </c:pt>
                <c:pt idx="314">
                  <c:v>0.83821053909639798</c:v>
                </c:pt>
                <c:pt idx="315">
                  <c:v>0.82334502686135203</c:v>
                </c:pt>
                <c:pt idx="316">
                  <c:v>0.83295217214348005</c:v>
                </c:pt>
                <c:pt idx="317">
                  <c:v>0.837623908072333</c:v>
                </c:pt>
                <c:pt idx="318">
                  <c:v>0.83705377800192304</c:v>
                </c:pt>
                <c:pt idx="319">
                  <c:v>0.83913360300747797</c:v>
                </c:pt>
                <c:pt idx="320">
                  <c:v>0.82643665830733704</c:v>
                </c:pt>
                <c:pt idx="321">
                  <c:v>0.82895041425067195</c:v>
                </c:pt>
                <c:pt idx="322">
                  <c:v>0.82406493920297597</c:v>
                </c:pt>
                <c:pt idx="323">
                  <c:v>0.85089504624009904</c:v>
                </c:pt>
                <c:pt idx="324">
                  <c:v>0.848869233228153</c:v>
                </c:pt>
                <c:pt idx="325">
                  <c:v>0.84990688381086699</c:v>
                </c:pt>
                <c:pt idx="326">
                  <c:v>0.83330132150940195</c:v>
                </c:pt>
                <c:pt idx="327">
                  <c:v>0.83410098198645999</c:v>
                </c:pt>
                <c:pt idx="328">
                  <c:v>0.82768269336316402</c:v>
                </c:pt>
                <c:pt idx="329">
                  <c:v>0.830212267023691</c:v>
                </c:pt>
                <c:pt idx="330">
                  <c:v>0.83949020810505803</c:v>
                </c:pt>
                <c:pt idx="331">
                  <c:v>0.83811851325325004</c:v>
                </c:pt>
                <c:pt idx="332">
                  <c:v>0.84816512926989895</c:v>
                </c:pt>
                <c:pt idx="333">
                  <c:v>0.85502648864990805</c:v>
                </c:pt>
                <c:pt idx="334">
                  <c:v>0.84921244939678098</c:v>
                </c:pt>
                <c:pt idx="335">
                  <c:v>0.85948470146623901</c:v>
                </c:pt>
                <c:pt idx="336">
                  <c:v>0.84873586220087105</c:v>
                </c:pt>
                <c:pt idx="337">
                  <c:v>0.849437190667236</c:v>
                </c:pt>
                <c:pt idx="338">
                  <c:v>0.84714772858149001</c:v>
                </c:pt>
                <c:pt idx="339">
                  <c:v>0.84109492548193998</c:v>
                </c:pt>
                <c:pt idx="340">
                  <c:v>0.85366946079914596</c:v>
                </c:pt>
                <c:pt idx="341">
                  <c:v>0.84856829751129803</c:v>
                </c:pt>
                <c:pt idx="342">
                  <c:v>0.847259303135526</c:v>
                </c:pt>
                <c:pt idx="343">
                  <c:v>0.85693919213790903</c:v>
                </c:pt>
                <c:pt idx="344">
                  <c:v>0.85750354269012197</c:v>
                </c:pt>
                <c:pt idx="345">
                  <c:v>0.85396623232797697</c:v>
                </c:pt>
                <c:pt idx="346">
                  <c:v>0.86040595694327004</c:v>
                </c:pt>
                <c:pt idx="347">
                  <c:v>0.86544324184268495</c:v>
                </c:pt>
                <c:pt idx="348">
                  <c:v>0.85690378053800897</c:v>
                </c:pt>
                <c:pt idx="349">
                  <c:v>0.84932835496382897</c:v>
                </c:pt>
                <c:pt idx="350">
                  <c:v>0.82786299049725698</c:v>
                </c:pt>
                <c:pt idx="351">
                  <c:v>0.832959387784862</c:v>
                </c:pt>
                <c:pt idx="352">
                  <c:v>0.84029940996375696</c:v>
                </c:pt>
                <c:pt idx="353">
                  <c:v>0.84508185507212097</c:v>
                </c:pt>
                <c:pt idx="354">
                  <c:v>0.84318173746823699</c:v>
                </c:pt>
                <c:pt idx="355">
                  <c:v>0.85165845875788804</c:v>
                </c:pt>
                <c:pt idx="356">
                  <c:v>0.85759402319161104</c:v>
                </c:pt>
                <c:pt idx="357">
                  <c:v>0.86162261768491799</c:v>
                </c:pt>
                <c:pt idx="358">
                  <c:v>0.86543692558820196</c:v>
                </c:pt>
                <c:pt idx="359">
                  <c:v>0.87092521676757495</c:v>
                </c:pt>
                <c:pt idx="360">
                  <c:v>0.87091036687734402</c:v>
                </c:pt>
                <c:pt idx="361">
                  <c:v>0.87046555306876205</c:v>
                </c:pt>
                <c:pt idx="362">
                  <c:v>0.87088913962622105</c:v>
                </c:pt>
                <c:pt idx="363">
                  <c:v>0.87218157422963505</c:v>
                </c:pt>
                <c:pt idx="364">
                  <c:v>0.856493518582915</c:v>
                </c:pt>
                <c:pt idx="365">
                  <c:v>0.85701830389921796</c:v>
                </c:pt>
                <c:pt idx="366">
                  <c:v>0.86370193173560705</c:v>
                </c:pt>
                <c:pt idx="367">
                  <c:v>0.87117255649018999</c:v>
                </c:pt>
                <c:pt idx="368">
                  <c:v>0.86819259303364504</c:v>
                </c:pt>
                <c:pt idx="369">
                  <c:v>0.865084405233566</c:v>
                </c:pt>
                <c:pt idx="370">
                  <c:v>0.85935115130212603</c:v>
                </c:pt>
                <c:pt idx="371">
                  <c:v>0.86201605171279605</c:v>
                </c:pt>
                <c:pt idx="372">
                  <c:v>0.85902707587896898</c:v>
                </c:pt>
                <c:pt idx="373">
                  <c:v>0.86930336170981204</c:v>
                </c:pt>
                <c:pt idx="374">
                  <c:v>0.86417197339961804</c:v>
                </c:pt>
                <c:pt idx="375">
                  <c:v>0.87252248609622696</c:v>
                </c:pt>
                <c:pt idx="376">
                  <c:v>0.88352836017445302</c:v>
                </c:pt>
                <c:pt idx="377">
                  <c:v>0.90527477272756296</c:v>
                </c:pt>
                <c:pt idx="378">
                  <c:v>0.91040148178334102</c:v>
                </c:pt>
                <c:pt idx="379">
                  <c:v>0.91335728708527097</c:v>
                </c:pt>
                <c:pt idx="380">
                  <c:v>0.92510102611039902</c:v>
                </c:pt>
                <c:pt idx="381">
                  <c:v>0.91470777394856995</c:v>
                </c:pt>
                <c:pt idx="382">
                  <c:v>0.93151793613553402</c:v>
                </c:pt>
                <c:pt idx="383">
                  <c:v>0.93654989222497098</c:v>
                </c:pt>
                <c:pt idx="384">
                  <c:v>0.93919245975099597</c:v>
                </c:pt>
                <c:pt idx="385">
                  <c:v>0.92781496100462801</c:v>
                </c:pt>
                <c:pt idx="386">
                  <c:v>0.93253935353075001</c:v>
                </c:pt>
                <c:pt idx="387">
                  <c:v>0.94665557866332295</c:v>
                </c:pt>
                <c:pt idx="388">
                  <c:v>0.95040906654159996</c:v>
                </c:pt>
                <c:pt idx="389">
                  <c:v>0.95397219862009297</c:v>
                </c:pt>
                <c:pt idx="390">
                  <c:v>0.94301292888663302</c:v>
                </c:pt>
                <c:pt idx="391">
                  <c:v>0.95353906081817397</c:v>
                </c:pt>
                <c:pt idx="392">
                  <c:v>0.96911627232870001</c:v>
                </c:pt>
                <c:pt idx="393">
                  <c:v>0.97446296131782895</c:v>
                </c:pt>
                <c:pt idx="394">
                  <c:v>0.97304477631520803</c:v>
                </c:pt>
                <c:pt idx="395">
                  <c:v>0.97328839752185803</c:v>
                </c:pt>
                <c:pt idx="396">
                  <c:v>0.97955544890489699</c:v>
                </c:pt>
                <c:pt idx="397">
                  <c:v>0.97205395115378601</c:v>
                </c:pt>
                <c:pt idx="398">
                  <c:v>0.95736153872000895</c:v>
                </c:pt>
                <c:pt idx="399">
                  <c:v>0.96023340453527095</c:v>
                </c:pt>
                <c:pt idx="400">
                  <c:v>0.95725892109044297</c:v>
                </c:pt>
                <c:pt idx="401">
                  <c:v>0.96563329058560099</c:v>
                </c:pt>
                <c:pt idx="402">
                  <c:v>0.97554908482223901</c:v>
                </c:pt>
                <c:pt idx="403">
                  <c:v>0.99028623325107001</c:v>
                </c:pt>
                <c:pt idx="404">
                  <c:v>1.00081347684264</c:v>
                </c:pt>
                <c:pt idx="405">
                  <c:v>1.00953891508037</c:v>
                </c:pt>
                <c:pt idx="406">
                  <c:v>1.0147785622035399</c:v>
                </c:pt>
                <c:pt idx="407">
                  <c:v>1.01776252251253</c:v>
                </c:pt>
                <c:pt idx="408">
                  <c:v>1.0171244420821199</c:v>
                </c:pt>
                <c:pt idx="409">
                  <c:v>1.0141470310534799</c:v>
                </c:pt>
                <c:pt idx="410">
                  <c:v>1.0252076428341701</c:v>
                </c:pt>
                <c:pt idx="411">
                  <c:v>1.03760703378511</c:v>
                </c:pt>
                <c:pt idx="412">
                  <c:v>1.01470884859356</c:v>
                </c:pt>
                <c:pt idx="413">
                  <c:v>1.02536081951711</c:v>
                </c:pt>
                <c:pt idx="414">
                  <c:v>1.03154815611416</c:v>
                </c:pt>
                <c:pt idx="415">
                  <c:v>1.0408848934108199</c:v>
                </c:pt>
                <c:pt idx="416">
                  <c:v>1.02809046455157</c:v>
                </c:pt>
                <c:pt idx="417">
                  <c:v>1.0393805200261901</c:v>
                </c:pt>
                <c:pt idx="418">
                  <c:v>1.0537485805376301</c:v>
                </c:pt>
                <c:pt idx="419">
                  <c:v>1.0505101455386801</c:v>
                </c:pt>
                <c:pt idx="420">
                  <c:v>1.0528271193638099</c:v>
                </c:pt>
                <c:pt idx="421">
                  <c:v>1.06114630958895</c:v>
                </c:pt>
                <c:pt idx="422">
                  <c:v>1.0676777782872999</c:v>
                </c:pt>
                <c:pt idx="423">
                  <c:v>1.07677631531756</c:v>
                </c:pt>
                <c:pt idx="424">
                  <c:v>1.07738006540485</c:v>
                </c:pt>
                <c:pt idx="425">
                  <c:v>1.07266958472589</c:v>
                </c:pt>
                <c:pt idx="426">
                  <c:v>1.0765879177403499</c:v>
                </c:pt>
                <c:pt idx="427">
                  <c:v>1.07446202775515</c:v>
                </c:pt>
                <c:pt idx="428">
                  <c:v>1.07522933607862</c:v>
                </c:pt>
                <c:pt idx="429">
                  <c:v>1.0622956282976499</c:v>
                </c:pt>
                <c:pt idx="430">
                  <c:v>1.0520532301754499</c:v>
                </c:pt>
                <c:pt idx="431">
                  <c:v>1.0620560130916501</c:v>
                </c:pt>
                <c:pt idx="432">
                  <c:v>1.05362818906119</c:v>
                </c:pt>
                <c:pt idx="433">
                  <c:v>1.0453846070299899</c:v>
                </c:pt>
                <c:pt idx="434">
                  <c:v>1.02816434796144</c:v>
                </c:pt>
                <c:pt idx="435">
                  <c:v>1.0287080056886899</c:v>
                </c:pt>
                <c:pt idx="436">
                  <c:v>1.027471555722</c:v>
                </c:pt>
                <c:pt idx="437">
                  <c:v>1.05136137862672</c:v>
                </c:pt>
                <c:pt idx="438">
                  <c:v>1.06867738525497</c:v>
                </c:pt>
                <c:pt idx="439">
                  <c:v>1.07319433339174</c:v>
                </c:pt>
                <c:pt idx="440">
                  <c:v>1.0861681759049</c:v>
                </c:pt>
                <c:pt idx="441">
                  <c:v>1.0881206963059999</c:v>
                </c:pt>
                <c:pt idx="442">
                  <c:v>1.0862477616644199</c:v>
                </c:pt>
                <c:pt idx="443">
                  <c:v>1.0853917232752399</c:v>
                </c:pt>
                <c:pt idx="444">
                  <c:v>1.08708902443309</c:v>
                </c:pt>
                <c:pt idx="445">
                  <c:v>1.08195570168349</c:v>
                </c:pt>
                <c:pt idx="446">
                  <c:v>1.1034013268840901</c:v>
                </c:pt>
                <c:pt idx="447">
                  <c:v>1.0855614907493001</c:v>
                </c:pt>
                <c:pt idx="448">
                  <c:v>1.1003264220696101</c:v>
                </c:pt>
                <c:pt idx="449">
                  <c:v>1.0967426097064299</c:v>
                </c:pt>
                <c:pt idx="450">
                  <c:v>1.09203991742493</c:v>
                </c:pt>
                <c:pt idx="451">
                  <c:v>1.0902447023816899</c:v>
                </c:pt>
                <c:pt idx="452">
                  <c:v>1.0845410702814799</c:v>
                </c:pt>
                <c:pt idx="453">
                  <c:v>1.08675718638734</c:v>
                </c:pt>
                <c:pt idx="454">
                  <c:v>1.0851562356815301</c:v>
                </c:pt>
                <c:pt idx="455">
                  <c:v>1.10069600562773</c:v>
                </c:pt>
                <c:pt idx="456">
                  <c:v>1.1255793022184299</c:v>
                </c:pt>
                <c:pt idx="457">
                  <c:v>1.1415442527831601</c:v>
                </c:pt>
                <c:pt idx="458">
                  <c:v>1.15491615906601</c:v>
                </c:pt>
                <c:pt idx="459">
                  <c:v>1.1628752700884699</c:v>
                </c:pt>
                <c:pt idx="460">
                  <c:v>1.1875965505016199</c:v>
                </c:pt>
                <c:pt idx="461">
                  <c:v>1.18355664998262</c:v>
                </c:pt>
                <c:pt idx="462">
                  <c:v>1.21382934968511</c:v>
                </c:pt>
                <c:pt idx="463">
                  <c:v>1.22990825743197</c:v>
                </c:pt>
                <c:pt idx="464">
                  <c:v>1.2752267307709999</c:v>
                </c:pt>
                <c:pt idx="465">
                  <c:v>1.2564302896036701</c:v>
                </c:pt>
                <c:pt idx="466">
                  <c:v>1.2873091698668799</c:v>
                </c:pt>
                <c:pt idx="467">
                  <c:v>1.22438179296592</c:v>
                </c:pt>
                <c:pt idx="468">
                  <c:v>1.2761163207255</c:v>
                </c:pt>
                <c:pt idx="469">
                  <c:v>1.297557615019</c:v>
                </c:pt>
                <c:pt idx="470">
                  <c:v>1.2944479128647199</c:v>
                </c:pt>
                <c:pt idx="471">
                  <c:v>1.2948947394383801</c:v>
                </c:pt>
                <c:pt idx="472">
                  <c:v>1.3170205345134101</c:v>
                </c:pt>
                <c:pt idx="473">
                  <c:v>1.328610220052</c:v>
                </c:pt>
                <c:pt idx="474">
                  <c:v>1.3267091285632899</c:v>
                </c:pt>
                <c:pt idx="475">
                  <c:v>1.34517140412414</c:v>
                </c:pt>
                <c:pt idx="476">
                  <c:v>1.3466595658076701</c:v>
                </c:pt>
                <c:pt idx="477">
                  <c:v>1.3020549597942099</c:v>
                </c:pt>
                <c:pt idx="478">
                  <c:v>1.29374526733456</c:v>
                </c:pt>
                <c:pt idx="479">
                  <c:v>1.3330672734203</c:v>
                </c:pt>
                <c:pt idx="480">
                  <c:v>1.3608093856535699</c:v>
                </c:pt>
                <c:pt idx="481">
                  <c:v>1.3698622344104601</c:v>
                </c:pt>
                <c:pt idx="482">
                  <c:v>1.3563553908568899</c:v>
                </c:pt>
                <c:pt idx="483">
                  <c:v>1.3907872774322501</c:v>
                </c:pt>
                <c:pt idx="484">
                  <c:v>1.4369877909386699</c:v>
                </c:pt>
                <c:pt idx="485">
                  <c:v>1.42236123833277</c:v>
                </c:pt>
                <c:pt idx="486">
                  <c:v>1.42409495535859</c:v>
                </c:pt>
                <c:pt idx="487">
                  <c:v>1.3898832815101401</c:v>
                </c:pt>
                <c:pt idx="488">
                  <c:v>1.3756910789215999</c:v>
                </c:pt>
                <c:pt idx="489">
                  <c:v>1.33970299860552</c:v>
                </c:pt>
                <c:pt idx="490">
                  <c:v>1.34482853736492</c:v>
                </c:pt>
                <c:pt idx="491">
                  <c:v>1.34346517838364</c:v>
                </c:pt>
                <c:pt idx="492">
                  <c:v>1.38419764294815</c:v>
                </c:pt>
                <c:pt idx="493">
                  <c:v>1.3985689321954999</c:v>
                </c:pt>
                <c:pt idx="494">
                  <c:v>1.2930282425984201</c:v>
                </c:pt>
                <c:pt idx="495">
                  <c:v>1.3275836145154201</c:v>
                </c:pt>
                <c:pt idx="496">
                  <c:v>1.3828507213872701</c:v>
                </c:pt>
                <c:pt idx="497">
                  <c:v>1.4039650889831099</c:v>
                </c:pt>
                <c:pt idx="498">
                  <c:v>1.4043159680471</c:v>
                </c:pt>
                <c:pt idx="499">
                  <c:v>1.4309154189295199</c:v>
                </c:pt>
                <c:pt idx="500">
                  <c:v>1.41509041593693</c:v>
                </c:pt>
                <c:pt idx="501">
                  <c:v>1.4000926023064</c:v>
                </c:pt>
                <c:pt idx="502">
                  <c:v>1.39473573178999</c:v>
                </c:pt>
                <c:pt idx="503">
                  <c:v>1.3798808059491801</c:v>
                </c:pt>
                <c:pt idx="504">
                  <c:v>1.35734947458042</c:v>
                </c:pt>
                <c:pt idx="505">
                  <c:v>1.3855105455286201</c:v>
                </c:pt>
                <c:pt idx="506">
                  <c:v>1.37799035627143</c:v>
                </c:pt>
                <c:pt idx="507">
                  <c:v>1.35636521417671</c:v>
                </c:pt>
                <c:pt idx="508">
                  <c:v>1.3261913099953</c:v>
                </c:pt>
                <c:pt idx="509">
                  <c:v>1.3218143958069699</c:v>
                </c:pt>
                <c:pt idx="510">
                  <c:v>1.34121104286876</c:v>
                </c:pt>
                <c:pt idx="511">
                  <c:v>1.35120603644089</c:v>
                </c:pt>
                <c:pt idx="512">
                  <c:v>1.3579632776244099</c:v>
                </c:pt>
                <c:pt idx="513">
                  <c:v>1.3800776700964601</c:v>
                </c:pt>
                <c:pt idx="514">
                  <c:v>1.3976489120089</c:v>
                </c:pt>
                <c:pt idx="515">
                  <c:v>1.4076107748812701</c:v>
                </c:pt>
                <c:pt idx="516">
                  <c:v>1.4097387906630401</c:v>
                </c:pt>
                <c:pt idx="517">
                  <c:v>1.42986225730547</c:v>
                </c:pt>
                <c:pt idx="518">
                  <c:v>1.4396564119484101</c:v>
                </c:pt>
                <c:pt idx="519">
                  <c:v>1.4639365444238801</c:v>
                </c:pt>
                <c:pt idx="520">
                  <c:v>1.43638510698105</c:v>
                </c:pt>
                <c:pt idx="521">
                  <c:v>1.4572629344456201</c:v>
                </c:pt>
                <c:pt idx="522">
                  <c:v>1.4424807721967099</c:v>
                </c:pt>
                <c:pt idx="523">
                  <c:v>1.4323777276367899</c:v>
                </c:pt>
                <c:pt idx="524">
                  <c:v>1.4598591164400201</c:v>
                </c:pt>
                <c:pt idx="525">
                  <c:v>1.4604198536778701</c:v>
                </c:pt>
                <c:pt idx="526">
                  <c:v>1.46065157135511</c:v>
                </c:pt>
                <c:pt idx="527">
                  <c:v>1.4762184400210401</c:v>
                </c:pt>
                <c:pt idx="528">
                  <c:v>1.49101280873649</c:v>
                </c:pt>
                <c:pt idx="529">
                  <c:v>1.5266724697478899</c:v>
                </c:pt>
                <c:pt idx="530">
                  <c:v>1.5484641891359301</c:v>
                </c:pt>
                <c:pt idx="531">
                  <c:v>1.5870094737078</c:v>
                </c:pt>
                <c:pt idx="532">
                  <c:v>1.5860547320994101</c:v>
                </c:pt>
                <c:pt idx="533">
                  <c:v>1.59505579668199</c:v>
                </c:pt>
                <c:pt idx="534">
                  <c:v>1.6272865881303999</c:v>
                </c:pt>
                <c:pt idx="535">
                  <c:v>1.6280251148270299</c:v>
                </c:pt>
                <c:pt idx="536">
                  <c:v>1.61739007010245</c:v>
                </c:pt>
                <c:pt idx="537">
                  <c:v>1.6250815553698701</c:v>
                </c:pt>
                <c:pt idx="538">
                  <c:v>1.63375096850442</c:v>
                </c:pt>
                <c:pt idx="539">
                  <c:v>1.66946842197311</c:v>
                </c:pt>
                <c:pt idx="540">
                  <c:v>1.66339549278989</c:v>
                </c:pt>
                <c:pt idx="541">
                  <c:v>1.69834223981712</c:v>
                </c:pt>
                <c:pt idx="542">
                  <c:v>1.7185146275933101</c:v>
                </c:pt>
                <c:pt idx="543">
                  <c:v>1.7451698339977799</c:v>
                </c:pt>
                <c:pt idx="544">
                  <c:v>1.78769166059804</c:v>
                </c:pt>
                <c:pt idx="545">
                  <c:v>1.79206822943768</c:v>
                </c:pt>
                <c:pt idx="546">
                  <c:v>1.77656516319122</c:v>
                </c:pt>
                <c:pt idx="547">
                  <c:v>1.8157153413032701</c:v>
                </c:pt>
                <c:pt idx="548">
                  <c:v>1.8566506343400799</c:v>
                </c:pt>
                <c:pt idx="549">
                  <c:v>1.8547732233482399</c:v>
                </c:pt>
                <c:pt idx="550">
                  <c:v>1.81116817924225</c:v>
                </c:pt>
                <c:pt idx="551">
                  <c:v>1.8480449446209499</c:v>
                </c:pt>
                <c:pt idx="552">
                  <c:v>1.8887426306768</c:v>
                </c:pt>
                <c:pt idx="553">
                  <c:v>1.8580754340629899</c:v>
                </c:pt>
                <c:pt idx="554">
                  <c:v>1.9156627183027799</c:v>
                </c:pt>
                <c:pt idx="555">
                  <c:v>1.97062791686228</c:v>
                </c:pt>
                <c:pt idx="556">
                  <c:v>2.0067607135230601</c:v>
                </c:pt>
                <c:pt idx="557">
                  <c:v>1.99709797628067</c:v>
                </c:pt>
                <c:pt idx="558">
                  <c:v>2.0553733862328598</c:v>
                </c:pt>
                <c:pt idx="559">
                  <c:v>2.0022138173548898</c:v>
                </c:pt>
                <c:pt idx="560">
                  <c:v>2.0185033875310201</c:v>
                </c:pt>
                <c:pt idx="561">
                  <c:v>1.99295592650069</c:v>
                </c:pt>
                <c:pt idx="562">
                  <c:v>2.0180627516454801</c:v>
                </c:pt>
                <c:pt idx="563">
                  <c:v>1.9426763237425999</c:v>
                </c:pt>
                <c:pt idx="564">
                  <c:v>1.9070660656404601</c:v>
                </c:pt>
                <c:pt idx="565">
                  <c:v>1.83902548728666</c:v>
                </c:pt>
                <c:pt idx="566">
                  <c:v>1.88915892807226</c:v>
                </c:pt>
                <c:pt idx="567">
                  <c:v>1.95393173271874</c:v>
                </c:pt>
                <c:pt idx="568">
                  <c:v>1.9956442588649399</c:v>
                </c:pt>
                <c:pt idx="569">
                  <c:v>1.9912259233329901</c:v>
                </c:pt>
                <c:pt idx="570">
                  <c:v>1.9945111572655001</c:v>
                </c:pt>
                <c:pt idx="571">
                  <c:v>1.9815135804400601</c:v>
                </c:pt>
                <c:pt idx="572">
                  <c:v>1.9915383440674299</c:v>
                </c:pt>
                <c:pt idx="573">
                  <c:v>2.04655759741045</c:v>
                </c:pt>
                <c:pt idx="574">
                  <c:v>2.0819395069265401</c:v>
                </c:pt>
                <c:pt idx="575">
                  <c:v>2.1299139631613802</c:v>
                </c:pt>
                <c:pt idx="576">
                  <c:v>2.1848196624376501</c:v>
                </c:pt>
                <c:pt idx="577">
                  <c:v>2.2713450656335001</c:v>
                </c:pt>
                <c:pt idx="578">
                  <c:v>2.3538675944507199</c:v>
                </c:pt>
                <c:pt idx="579">
                  <c:v>2.3799854133067702</c:v>
                </c:pt>
                <c:pt idx="580">
                  <c:v>2.2092981755216301</c:v>
                </c:pt>
                <c:pt idx="581">
                  <c:v>2.2230304443468101</c:v>
                </c:pt>
                <c:pt idx="582">
                  <c:v>2.3405378716756502</c:v>
                </c:pt>
                <c:pt idx="583">
                  <c:v>2.4097460050356099</c:v>
                </c:pt>
                <c:pt idx="584">
                  <c:v>2.4017989727728799</c:v>
                </c:pt>
                <c:pt idx="585">
                  <c:v>2.42205938382663</c:v>
                </c:pt>
                <c:pt idx="586">
                  <c:v>2.47157848065648</c:v>
                </c:pt>
                <c:pt idx="587">
                  <c:v>2.4979795100083799</c:v>
                </c:pt>
                <c:pt idx="588">
                  <c:v>2.50864657196639</c:v>
                </c:pt>
                <c:pt idx="589">
                  <c:v>2.5214984797823901</c:v>
                </c:pt>
                <c:pt idx="590">
                  <c:v>2.5507092469855399</c:v>
                </c:pt>
                <c:pt idx="591">
                  <c:v>2.58693245871856</c:v>
                </c:pt>
                <c:pt idx="592">
                  <c:v>2.55170483929682</c:v>
                </c:pt>
                <c:pt idx="593">
                  <c:v>2.4406739642379298</c:v>
                </c:pt>
                <c:pt idx="594">
                  <c:v>2.4801797579860598</c:v>
                </c:pt>
                <c:pt idx="595">
                  <c:v>2.3995692935142299</c:v>
                </c:pt>
                <c:pt idx="596">
                  <c:v>2.23981060080119</c:v>
                </c:pt>
                <c:pt idx="597">
                  <c:v>2.2863898898661499</c:v>
                </c:pt>
                <c:pt idx="598">
                  <c:v>2.3588652666864198</c:v>
                </c:pt>
                <c:pt idx="599">
                  <c:v>2.2746415762619998</c:v>
                </c:pt>
                <c:pt idx="600">
                  <c:v>2.0876492596533902</c:v>
                </c:pt>
                <c:pt idx="601">
                  <c:v>1.9926553828938101</c:v>
                </c:pt>
                <c:pt idx="602">
                  <c:v>2.0997560170758698</c:v>
                </c:pt>
                <c:pt idx="603">
                  <c:v>1.9732595243654001</c:v>
                </c:pt>
                <c:pt idx="604">
                  <c:v>1.8534687532712</c:v>
                </c:pt>
                <c:pt idx="605">
                  <c:v>1.70726783953781</c:v>
                </c:pt>
                <c:pt idx="606">
                  <c:v>1.6788622050587001</c:v>
                </c:pt>
                <c:pt idx="607">
                  <c:v>1.6109858494139599</c:v>
                </c:pt>
                <c:pt idx="608">
                  <c:v>1.48721657606085</c:v>
                </c:pt>
                <c:pt idx="609">
                  <c:v>1.6099273662607301</c:v>
                </c:pt>
                <c:pt idx="610">
                  <c:v>1.72101206722688</c:v>
                </c:pt>
                <c:pt idx="611">
                  <c:v>1.8007082486216299</c:v>
                </c:pt>
                <c:pt idx="612">
                  <c:v>1.80701940977842</c:v>
                </c:pt>
                <c:pt idx="613">
                  <c:v>1.73795354237761</c:v>
                </c:pt>
                <c:pt idx="614">
                  <c:v>1.7581491529553499</c:v>
                </c:pt>
                <c:pt idx="615">
                  <c:v>1.8504650410757699</c:v>
                </c:pt>
                <c:pt idx="616">
                  <c:v>1.8890717431016799</c:v>
                </c:pt>
                <c:pt idx="617">
                  <c:v>1.89962644175273</c:v>
                </c:pt>
                <c:pt idx="618">
                  <c:v>1.93786180914303</c:v>
                </c:pt>
                <c:pt idx="619">
                  <c:v>1.9930424907600599</c:v>
                </c:pt>
                <c:pt idx="620">
                  <c:v>1.97522686204918</c:v>
                </c:pt>
                <c:pt idx="621">
                  <c:v>1.79689284113392</c:v>
                </c:pt>
                <c:pt idx="622">
                  <c:v>1.7514622102783299</c:v>
                </c:pt>
                <c:pt idx="623">
                  <c:v>1.84512653903553</c:v>
                </c:pt>
                <c:pt idx="624">
                  <c:v>1.8093523637917299</c:v>
                </c:pt>
                <c:pt idx="625">
                  <c:v>1.76602475079937</c:v>
                </c:pt>
                <c:pt idx="626">
                  <c:v>1.7156249103141601</c:v>
                </c:pt>
                <c:pt idx="627">
                  <c:v>1.8012556937137401</c:v>
                </c:pt>
                <c:pt idx="628">
                  <c:v>1.7861706846499099</c:v>
                </c:pt>
                <c:pt idx="629">
                  <c:v>1.76950559533066</c:v>
                </c:pt>
                <c:pt idx="630">
                  <c:v>1.8185133378835701</c:v>
                </c:pt>
                <c:pt idx="631">
                  <c:v>1.9201318846047599</c:v>
                </c:pt>
                <c:pt idx="632">
                  <c:v>1.9287617010564999</c:v>
                </c:pt>
                <c:pt idx="633">
                  <c:v>1.9037500070120199</c:v>
                </c:pt>
                <c:pt idx="634">
                  <c:v>1.9448811891039599</c:v>
                </c:pt>
                <c:pt idx="635">
                  <c:v>1.9477416210711</c:v>
                </c:pt>
                <c:pt idx="636">
                  <c:v>1.9790282052092201</c:v>
                </c:pt>
                <c:pt idx="637">
                  <c:v>1.83016503073768</c:v>
                </c:pt>
                <c:pt idx="638">
                  <c:v>1.8671037881285499</c:v>
                </c:pt>
                <c:pt idx="639">
                  <c:v>1.7865198993319</c:v>
                </c:pt>
                <c:pt idx="640">
                  <c:v>1.69864801362082</c:v>
                </c:pt>
                <c:pt idx="641">
                  <c:v>1.5359498837826999</c:v>
                </c:pt>
                <c:pt idx="642">
                  <c:v>1.4027766380363</c:v>
                </c:pt>
                <c:pt idx="643">
                  <c:v>1.3546586124407201</c:v>
                </c:pt>
                <c:pt idx="644">
                  <c:v>1.42190058098484</c:v>
                </c:pt>
                <c:pt idx="645">
                  <c:v>1.51220664236337</c:v>
                </c:pt>
                <c:pt idx="646">
                  <c:v>1.5027546053015199</c:v>
                </c:pt>
                <c:pt idx="647">
                  <c:v>1.4499661354209901</c:v>
                </c:pt>
                <c:pt idx="648">
                  <c:v>1.4101129984888301</c:v>
                </c:pt>
                <c:pt idx="649">
                  <c:v>1.37718499382732</c:v>
                </c:pt>
                <c:pt idx="650">
                  <c:v>1.42720980437787</c:v>
                </c:pt>
                <c:pt idx="651">
                  <c:v>1.4781657090293301</c:v>
                </c:pt>
                <c:pt idx="652">
                  <c:v>1.4634080317879801</c:v>
                </c:pt>
                <c:pt idx="653">
                  <c:v>1.46714762669512</c:v>
                </c:pt>
                <c:pt idx="654">
                  <c:v>1.3854991608096101</c:v>
                </c:pt>
                <c:pt idx="655">
                  <c:v>1.2981190979623101</c:v>
                </c:pt>
                <c:pt idx="656">
                  <c:v>1.3818765595009299</c:v>
                </c:pt>
                <c:pt idx="657">
                  <c:v>1.3444276579696901</c:v>
                </c:pt>
                <c:pt idx="658">
                  <c:v>1.3572241549481201</c:v>
                </c:pt>
                <c:pt idx="659">
                  <c:v>1.3969288824659001</c:v>
                </c:pt>
                <c:pt idx="660">
                  <c:v>1.4076076638588699</c:v>
                </c:pt>
                <c:pt idx="661">
                  <c:v>1.38010429411772</c:v>
                </c:pt>
                <c:pt idx="662">
                  <c:v>1.3995721682895801</c:v>
                </c:pt>
                <c:pt idx="663">
                  <c:v>1.3586604404881</c:v>
                </c:pt>
                <c:pt idx="664">
                  <c:v>1.3754992837242599</c:v>
                </c:pt>
                <c:pt idx="665">
                  <c:v>1.3393770615862599</c:v>
                </c:pt>
                <c:pt idx="666">
                  <c:v>1.3553993330679599</c:v>
                </c:pt>
                <c:pt idx="667">
                  <c:v>1.4081194640157499</c:v>
                </c:pt>
                <c:pt idx="668">
                  <c:v>1.4301830504958299</c:v>
                </c:pt>
                <c:pt idx="669">
                  <c:v>1.4907616687057501</c:v>
                </c:pt>
                <c:pt idx="670">
                  <c:v>1.50266806689008</c:v>
                </c:pt>
                <c:pt idx="671">
                  <c:v>1.4841387776686601</c:v>
                </c:pt>
                <c:pt idx="672">
                  <c:v>1.53068279172961</c:v>
                </c:pt>
                <c:pt idx="673">
                  <c:v>1.5530984431953501</c:v>
                </c:pt>
                <c:pt idx="674">
                  <c:v>1.54794555072304</c:v>
                </c:pt>
                <c:pt idx="675">
                  <c:v>1.57208275944886</c:v>
                </c:pt>
                <c:pt idx="676">
                  <c:v>1.4896455239091599</c:v>
                </c:pt>
                <c:pt idx="677">
                  <c:v>1.53467527246871</c:v>
                </c:pt>
                <c:pt idx="678">
                  <c:v>1.5747063731181301</c:v>
                </c:pt>
                <c:pt idx="679">
                  <c:v>1.5858633360322201</c:v>
                </c:pt>
                <c:pt idx="680">
                  <c:v>1.61300692390855</c:v>
                </c:pt>
                <c:pt idx="681">
                  <c:v>1.5716994068939001</c:v>
                </c:pt>
                <c:pt idx="682">
                  <c:v>1.5895275030003899</c:v>
                </c:pt>
                <c:pt idx="683">
                  <c:v>1.5794812451254301</c:v>
                </c:pt>
                <c:pt idx="684">
                  <c:v>1.5374281959101901</c:v>
                </c:pt>
                <c:pt idx="685">
                  <c:v>1.5379557768937</c:v>
                </c:pt>
                <c:pt idx="686">
                  <c:v>1.62042207336018</c:v>
                </c:pt>
                <c:pt idx="687">
                  <c:v>1.6533098622123299</c:v>
                </c:pt>
                <c:pt idx="688">
                  <c:v>1.70278150524792</c:v>
                </c:pt>
                <c:pt idx="689">
                  <c:v>1.72777323247577</c:v>
                </c:pt>
                <c:pt idx="690">
                  <c:v>1.7537027422581</c:v>
                </c:pt>
                <c:pt idx="691">
                  <c:v>1.7620334142844101</c:v>
                </c:pt>
                <c:pt idx="692">
                  <c:v>1.74844440559157</c:v>
                </c:pt>
                <c:pt idx="693">
                  <c:v>1.7130357731335799</c:v>
                </c:pt>
                <c:pt idx="694">
                  <c:v>1.73158311431835</c:v>
                </c:pt>
                <c:pt idx="695">
                  <c:v>1.7221280510792301</c:v>
                </c:pt>
                <c:pt idx="696">
                  <c:v>1.6978568931176601</c:v>
                </c:pt>
                <c:pt idx="697">
                  <c:v>1.73682437573662</c:v>
                </c:pt>
                <c:pt idx="698">
                  <c:v>1.7465344023906899</c:v>
                </c:pt>
                <c:pt idx="699">
                  <c:v>1.7340729756622599</c:v>
                </c:pt>
                <c:pt idx="700">
                  <c:v>1.74203878380107</c:v>
                </c:pt>
                <c:pt idx="701">
                  <c:v>1.76275408758117</c:v>
                </c:pt>
                <c:pt idx="702">
                  <c:v>1.7589004927843099</c:v>
                </c:pt>
                <c:pt idx="703">
                  <c:v>1.64641551154795</c:v>
                </c:pt>
                <c:pt idx="704">
                  <c:v>1.6452873383023201</c:v>
                </c:pt>
                <c:pt idx="705">
                  <c:v>1.6413891945127499</c:v>
                </c:pt>
                <c:pt idx="706">
                  <c:v>1.6805829955903699</c:v>
                </c:pt>
                <c:pt idx="707">
                  <c:v>1.7051476876198099</c:v>
                </c:pt>
                <c:pt idx="708">
                  <c:v>1.67688878389801</c:v>
                </c:pt>
                <c:pt idx="709">
                  <c:v>1.6930149180471901</c:v>
                </c:pt>
                <c:pt idx="710">
                  <c:v>1.6618817179183401</c:v>
                </c:pt>
                <c:pt idx="711">
                  <c:v>1.6619411357030101</c:v>
                </c:pt>
                <c:pt idx="712">
                  <c:v>1.6554702559454799</c:v>
                </c:pt>
                <c:pt idx="713">
                  <c:v>1.6494274309916599</c:v>
                </c:pt>
                <c:pt idx="714">
                  <c:v>1.70229068291189</c:v>
                </c:pt>
                <c:pt idx="715">
                  <c:v>1.69438990503836</c:v>
                </c:pt>
                <c:pt idx="716">
                  <c:v>1.7045879234672501</c:v>
                </c:pt>
                <c:pt idx="717">
                  <c:v>1.7375242047320301</c:v>
                </c:pt>
                <c:pt idx="718">
                  <c:v>1.7334291391246901</c:v>
                </c:pt>
                <c:pt idx="719">
                  <c:v>1.7596169305109901</c:v>
                </c:pt>
                <c:pt idx="720">
                  <c:v>1.77407401042377</c:v>
                </c:pt>
                <c:pt idx="721">
                  <c:v>1.7556904831073501</c:v>
                </c:pt>
                <c:pt idx="722">
                  <c:v>1.74839720196947</c:v>
                </c:pt>
                <c:pt idx="723">
                  <c:v>1.7554283287849399</c:v>
                </c:pt>
                <c:pt idx="724">
                  <c:v>1.7056245342885099</c:v>
                </c:pt>
                <c:pt idx="725">
                  <c:v>1.7225576297844101</c:v>
                </c:pt>
                <c:pt idx="726">
                  <c:v>1.72615123233818</c:v>
                </c:pt>
                <c:pt idx="727">
                  <c:v>1.7065214860184901</c:v>
                </c:pt>
                <c:pt idx="728">
                  <c:v>1.5744899707725299</c:v>
                </c:pt>
                <c:pt idx="729">
                  <c:v>1.56797932640045</c:v>
                </c:pt>
                <c:pt idx="730">
                  <c:v>1.62007539578474</c:v>
                </c:pt>
                <c:pt idx="731">
                  <c:v>1.49157511172585</c:v>
                </c:pt>
                <c:pt idx="732">
                  <c:v>1.5342136711610299</c:v>
                </c:pt>
                <c:pt idx="733">
                  <c:v>1.4415785545392099</c:v>
                </c:pt>
                <c:pt idx="734">
                  <c:v>1.4389041418795401</c:v>
                </c:pt>
                <c:pt idx="735">
                  <c:v>1.4061964316962099</c:v>
                </c:pt>
                <c:pt idx="736">
                  <c:v>1.4413249616138699</c:v>
                </c:pt>
                <c:pt idx="737">
                  <c:v>1.38274847358112</c:v>
                </c:pt>
                <c:pt idx="738">
                  <c:v>1.3892149363388</c:v>
                </c:pt>
                <c:pt idx="739">
                  <c:v>1.43094309378477</c:v>
                </c:pt>
                <c:pt idx="740">
                  <c:v>1.41177918089671</c:v>
                </c:pt>
                <c:pt idx="741">
                  <c:v>1.3573690210733</c:v>
                </c:pt>
                <c:pt idx="742">
                  <c:v>1.37866204309229</c:v>
                </c:pt>
                <c:pt idx="743">
                  <c:v>1.3923951271989199</c:v>
                </c:pt>
                <c:pt idx="744">
                  <c:v>1.29538793472244</c:v>
                </c:pt>
                <c:pt idx="745">
                  <c:v>1.29273528333291</c:v>
                </c:pt>
                <c:pt idx="746">
                  <c:v>1.2405722119800699</c:v>
                </c:pt>
                <c:pt idx="747">
                  <c:v>1.2833589183482299</c:v>
                </c:pt>
                <c:pt idx="748">
                  <c:v>1.25632219841459</c:v>
                </c:pt>
                <c:pt idx="749">
                  <c:v>1.2864392030574601</c:v>
                </c:pt>
                <c:pt idx="750">
                  <c:v>1.2814055834411799</c:v>
                </c:pt>
                <c:pt idx="751">
                  <c:v>1.31190944514721</c:v>
                </c:pt>
                <c:pt idx="752">
                  <c:v>1.3045843711248899</c:v>
                </c:pt>
                <c:pt idx="753">
                  <c:v>1.30681727449056</c:v>
                </c:pt>
                <c:pt idx="754">
                  <c:v>1.3524398562948601</c:v>
                </c:pt>
                <c:pt idx="755">
                  <c:v>1.3652202822520201</c:v>
                </c:pt>
                <c:pt idx="756">
                  <c:v>1.36552337135938</c:v>
                </c:pt>
                <c:pt idx="757">
                  <c:v>1.3631906201281501</c:v>
                </c:pt>
                <c:pt idx="758">
                  <c:v>1.4060037752152199</c:v>
                </c:pt>
                <c:pt idx="759">
                  <c:v>1.40134930326049</c:v>
                </c:pt>
                <c:pt idx="760">
                  <c:v>1.4135687778947199</c:v>
                </c:pt>
                <c:pt idx="761">
                  <c:v>1.31131313198885</c:v>
                </c:pt>
                <c:pt idx="762">
                  <c:v>1.32969343703086</c:v>
                </c:pt>
                <c:pt idx="763">
                  <c:v>1.28544202817343</c:v>
                </c:pt>
                <c:pt idx="764">
                  <c:v>1.3162076394017601</c:v>
                </c:pt>
                <c:pt idx="765">
                  <c:v>1.3873940859534799</c:v>
                </c:pt>
                <c:pt idx="766">
                  <c:v>1.3934083904797301</c:v>
                </c:pt>
                <c:pt idx="767">
                  <c:v>1.3845447776333999</c:v>
                </c:pt>
                <c:pt idx="768">
                  <c:v>1.4164113871955499</c:v>
                </c:pt>
                <c:pt idx="769">
                  <c:v>1.42497185486102</c:v>
                </c:pt>
                <c:pt idx="770">
                  <c:v>1.3752668103018</c:v>
                </c:pt>
                <c:pt idx="771">
                  <c:v>1.3463407765615201</c:v>
                </c:pt>
                <c:pt idx="772">
                  <c:v>1.3462463568356</c:v>
                </c:pt>
                <c:pt idx="773">
                  <c:v>1.38025616916546</c:v>
                </c:pt>
                <c:pt idx="774">
                  <c:v>1.3679762438459799</c:v>
                </c:pt>
                <c:pt idx="775">
                  <c:v>1.3661317115673699</c:v>
                </c:pt>
                <c:pt idx="776">
                  <c:v>1.3946544821610301</c:v>
                </c:pt>
                <c:pt idx="777">
                  <c:v>1.43275119417296</c:v>
                </c:pt>
                <c:pt idx="778">
                  <c:v>1.46349465857604</c:v>
                </c:pt>
                <c:pt idx="779">
                  <c:v>1.45363694057946</c:v>
                </c:pt>
                <c:pt idx="780">
                  <c:v>1.46263296507457</c:v>
                </c:pt>
                <c:pt idx="781">
                  <c:v>1.4285327658232001</c:v>
                </c:pt>
                <c:pt idx="782">
                  <c:v>1.4357824993144099</c:v>
                </c:pt>
                <c:pt idx="783">
                  <c:v>1.42698348502113</c:v>
                </c:pt>
                <c:pt idx="784">
                  <c:v>1.4102715333882501</c:v>
                </c:pt>
                <c:pt idx="785">
                  <c:v>1.45774593164378</c:v>
                </c:pt>
                <c:pt idx="786">
                  <c:v>1.45956197610422</c:v>
                </c:pt>
                <c:pt idx="787">
                  <c:v>1.4678224070885799</c:v>
                </c:pt>
                <c:pt idx="788">
                  <c:v>1.4909086213206</c:v>
                </c:pt>
                <c:pt idx="789">
                  <c:v>1.4906060895154201</c:v>
                </c:pt>
                <c:pt idx="790">
                  <c:v>1.47337008948746</c:v>
                </c:pt>
                <c:pt idx="791">
                  <c:v>1.4672637570305</c:v>
                </c:pt>
                <c:pt idx="792">
                  <c:v>1.50047628591091</c:v>
                </c:pt>
                <c:pt idx="793">
                  <c:v>1.5027707413446301</c:v>
                </c:pt>
                <c:pt idx="794">
                  <c:v>1.5392161548655501</c:v>
                </c:pt>
                <c:pt idx="795">
                  <c:v>1.54098455470875</c:v>
                </c:pt>
                <c:pt idx="796">
                  <c:v>1.53808449237508</c:v>
                </c:pt>
                <c:pt idx="797">
                  <c:v>1.52016934139578</c:v>
                </c:pt>
                <c:pt idx="798">
                  <c:v>1.5232128678340899</c:v>
                </c:pt>
                <c:pt idx="799">
                  <c:v>1.47860392828151</c:v>
                </c:pt>
                <c:pt idx="800">
                  <c:v>1.4914663869553699</c:v>
                </c:pt>
                <c:pt idx="801">
                  <c:v>1.4848835216735801</c:v>
                </c:pt>
                <c:pt idx="802">
                  <c:v>1.4853547371478899</c:v>
                </c:pt>
                <c:pt idx="803">
                  <c:v>1.4907654682329201</c:v>
                </c:pt>
                <c:pt idx="804">
                  <c:v>1.47963191099584</c:v>
                </c:pt>
                <c:pt idx="805">
                  <c:v>1.4752954348921301</c:v>
                </c:pt>
                <c:pt idx="806">
                  <c:v>1.4755503917913999</c:v>
                </c:pt>
                <c:pt idx="807">
                  <c:v>1.4994973181772999</c:v>
                </c:pt>
                <c:pt idx="808">
                  <c:v>1.5012334926575499</c:v>
                </c:pt>
                <c:pt idx="809">
                  <c:v>1.5047642235938801</c:v>
                </c:pt>
                <c:pt idx="810">
                  <c:v>1.4573074260037699</c:v>
                </c:pt>
                <c:pt idx="811">
                  <c:v>1.4170888799718799</c:v>
                </c:pt>
                <c:pt idx="812">
                  <c:v>1.41763719612036</c:v>
                </c:pt>
                <c:pt idx="813">
                  <c:v>1.41760195457011</c:v>
                </c:pt>
                <c:pt idx="814">
                  <c:v>1.4188700823418701</c:v>
                </c:pt>
                <c:pt idx="815">
                  <c:v>1.41379433215468</c:v>
                </c:pt>
                <c:pt idx="816">
                  <c:v>1.4252948193389801</c:v>
                </c:pt>
                <c:pt idx="817">
                  <c:v>1.4226837069445999</c:v>
                </c:pt>
                <c:pt idx="818">
                  <c:v>1.40395412365331</c:v>
                </c:pt>
                <c:pt idx="819">
                  <c:v>1.4008477750358299</c:v>
                </c:pt>
                <c:pt idx="820">
                  <c:v>1.4097020003252401</c:v>
                </c:pt>
                <c:pt idx="821">
                  <c:v>1.4178572145828101</c:v>
                </c:pt>
                <c:pt idx="822">
                  <c:v>1.40502341795643</c:v>
                </c:pt>
                <c:pt idx="823">
                  <c:v>1.4039098581570899</c:v>
                </c:pt>
                <c:pt idx="824">
                  <c:v>1.40589534607152</c:v>
                </c:pt>
                <c:pt idx="825">
                  <c:v>1.40414058974407</c:v>
                </c:pt>
                <c:pt idx="826">
                  <c:v>1.4033331927594299</c:v>
                </c:pt>
                <c:pt idx="827">
                  <c:v>1.4554253287572001</c:v>
                </c:pt>
                <c:pt idx="828">
                  <c:v>1.45318174661129</c:v>
                </c:pt>
                <c:pt idx="829">
                  <c:v>1.45810731521134</c:v>
                </c:pt>
                <c:pt idx="830">
                  <c:v>1.4647789407431</c:v>
                </c:pt>
                <c:pt idx="831">
                  <c:v>1.46412957481062</c:v>
                </c:pt>
                <c:pt idx="832">
                  <c:v>1.4629695045045401</c:v>
                </c:pt>
                <c:pt idx="833">
                  <c:v>1.46031309002815</c:v>
                </c:pt>
                <c:pt idx="834">
                  <c:v>1.40955369013843</c:v>
                </c:pt>
                <c:pt idx="835">
                  <c:v>1.4113936467954</c:v>
                </c:pt>
                <c:pt idx="836">
                  <c:v>1.43238973558961</c:v>
                </c:pt>
                <c:pt idx="837">
                  <c:v>1.4211451923571801</c:v>
                </c:pt>
                <c:pt idx="838">
                  <c:v>1.4283332318552</c:v>
                </c:pt>
                <c:pt idx="839">
                  <c:v>1.42828926742957</c:v>
                </c:pt>
                <c:pt idx="840">
                  <c:v>1.42610551131813</c:v>
                </c:pt>
                <c:pt idx="841">
                  <c:v>1.4402623629027</c:v>
                </c:pt>
                <c:pt idx="842">
                  <c:v>1.43237391211735</c:v>
                </c:pt>
                <c:pt idx="843">
                  <c:v>1.4152818918144701</c:v>
                </c:pt>
                <c:pt idx="844">
                  <c:v>1.4327563114264501</c:v>
                </c:pt>
                <c:pt idx="845">
                  <c:v>1.44399112928982</c:v>
                </c:pt>
                <c:pt idx="846">
                  <c:v>1.4531548972334201</c:v>
                </c:pt>
                <c:pt idx="847">
                  <c:v>1.4538443698210399</c:v>
                </c:pt>
                <c:pt idx="848">
                  <c:v>1.4542586220973399</c:v>
                </c:pt>
                <c:pt idx="849">
                  <c:v>1.48066039163642</c:v>
                </c:pt>
                <c:pt idx="850">
                  <c:v>1.4890040669906801</c:v>
                </c:pt>
                <c:pt idx="851">
                  <c:v>1.48913956845994</c:v>
                </c:pt>
                <c:pt idx="852">
                  <c:v>1.4924593167771201</c:v>
                </c:pt>
                <c:pt idx="853">
                  <c:v>1.4869718657959601</c:v>
                </c:pt>
                <c:pt idx="854">
                  <c:v>1.4873747183154999</c:v>
                </c:pt>
                <c:pt idx="855">
                  <c:v>1.5133349294712399</c:v>
                </c:pt>
                <c:pt idx="856">
                  <c:v>1.52237668621704</c:v>
                </c:pt>
                <c:pt idx="857">
                  <c:v>1.52181660444817</c:v>
                </c:pt>
                <c:pt idx="858">
                  <c:v>1.52191241284846</c:v>
                </c:pt>
                <c:pt idx="859">
                  <c:v>1.51498838759367</c:v>
                </c:pt>
                <c:pt idx="860">
                  <c:v>1.5157984405343801</c:v>
                </c:pt>
                <c:pt idx="861">
                  <c:v>1.5107566776579999</c:v>
                </c:pt>
                <c:pt idx="862">
                  <c:v>1.5181448252668499</c:v>
                </c:pt>
                <c:pt idx="863">
                  <c:v>1.5028905216438699</c:v>
                </c:pt>
                <c:pt idx="864">
                  <c:v>1.5059750473751501</c:v>
                </c:pt>
                <c:pt idx="865">
                  <c:v>1.5236454122621601</c:v>
                </c:pt>
                <c:pt idx="866">
                  <c:v>1.49483793178531</c:v>
                </c:pt>
                <c:pt idx="867">
                  <c:v>1.4973772360866799</c:v>
                </c:pt>
                <c:pt idx="868">
                  <c:v>1.4913822006505</c:v>
                </c:pt>
                <c:pt idx="869">
                  <c:v>1.4788939346483301</c:v>
                </c:pt>
                <c:pt idx="870">
                  <c:v>1.48706606647157</c:v>
                </c:pt>
                <c:pt idx="871">
                  <c:v>1.48837254839402</c:v>
                </c:pt>
                <c:pt idx="872">
                  <c:v>1.4929130407982201</c:v>
                </c:pt>
                <c:pt idx="873">
                  <c:v>1.49280267395059</c:v>
                </c:pt>
                <c:pt idx="874">
                  <c:v>1.50496380903524</c:v>
                </c:pt>
                <c:pt idx="875">
                  <c:v>1.51783106730077</c:v>
                </c:pt>
                <c:pt idx="876">
                  <c:v>1.5154489223363199</c:v>
                </c:pt>
                <c:pt idx="877">
                  <c:v>1.5085833365694901</c:v>
                </c:pt>
                <c:pt idx="878">
                  <c:v>1.53163081760086</c:v>
                </c:pt>
                <c:pt idx="879">
                  <c:v>1.5745051218416299</c:v>
                </c:pt>
                <c:pt idx="880">
                  <c:v>1.56987451004665</c:v>
                </c:pt>
                <c:pt idx="881">
                  <c:v>1.57344455598787</c:v>
                </c:pt>
                <c:pt idx="882">
                  <c:v>1.5712310231898401</c:v>
                </c:pt>
                <c:pt idx="883">
                  <c:v>1.57377726550462</c:v>
                </c:pt>
                <c:pt idx="884">
                  <c:v>1.5584565748185</c:v>
                </c:pt>
                <c:pt idx="885">
                  <c:v>1.5643474515306</c:v>
                </c:pt>
                <c:pt idx="886">
                  <c:v>1.56270801558692</c:v>
                </c:pt>
                <c:pt idx="887">
                  <c:v>1.5552525945387801</c:v>
                </c:pt>
                <c:pt idx="888">
                  <c:v>1.5556829441612701</c:v>
                </c:pt>
                <c:pt idx="889">
                  <c:v>1.5560267736186799</c:v>
                </c:pt>
                <c:pt idx="890">
                  <c:v>1.55995590085159</c:v>
                </c:pt>
                <c:pt idx="891">
                  <c:v>1.5644193810507201</c:v>
                </c:pt>
                <c:pt idx="892">
                  <c:v>1.5511667434298799</c:v>
                </c:pt>
                <c:pt idx="893">
                  <c:v>1.5526589920484799</c:v>
                </c:pt>
                <c:pt idx="894">
                  <c:v>1.5555838833420701</c:v>
                </c:pt>
                <c:pt idx="895">
                  <c:v>1.57129026214725</c:v>
                </c:pt>
                <c:pt idx="896">
                  <c:v>1.5723074159985899</c:v>
                </c:pt>
                <c:pt idx="897">
                  <c:v>1.5735827358338199</c:v>
                </c:pt>
                <c:pt idx="898">
                  <c:v>1.56981849237754</c:v>
                </c:pt>
                <c:pt idx="899">
                  <c:v>1.5408976205149401</c:v>
                </c:pt>
                <c:pt idx="900">
                  <c:v>1.5429769003494</c:v>
                </c:pt>
                <c:pt idx="901">
                  <c:v>1.5307062978250501</c:v>
                </c:pt>
                <c:pt idx="902">
                  <c:v>1.5445922815317199</c:v>
                </c:pt>
                <c:pt idx="903">
                  <c:v>1.5404563002381799</c:v>
                </c:pt>
                <c:pt idx="904">
                  <c:v>1.54299183369354</c:v>
                </c:pt>
                <c:pt idx="905">
                  <c:v>1.5519837372598699</c:v>
                </c:pt>
                <c:pt idx="906">
                  <c:v>1.5481285023290801</c:v>
                </c:pt>
                <c:pt idx="907">
                  <c:v>1.52071698824781</c:v>
                </c:pt>
                <c:pt idx="908">
                  <c:v>1.5267466044775599</c:v>
                </c:pt>
                <c:pt idx="909">
                  <c:v>1.5195707513166601</c:v>
                </c:pt>
                <c:pt idx="910">
                  <c:v>1.5275001056892199</c:v>
                </c:pt>
                <c:pt idx="911">
                  <c:v>1.53022447160963</c:v>
                </c:pt>
                <c:pt idx="912">
                  <c:v>1.55373072549767</c:v>
                </c:pt>
                <c:pt idx="913">
                  <c:v>1.55975974363929</c:v>
                </c:pt>
                <c:pt idx="914">
                  <c:v>1.55769746216576</c:v>
                </c:pt>
                <c:pt idx="915">
                  <c:v>1.55697022019751</c:v>
                </c:pt>
                <c:pt idx="916">
                  <c:v>1.5561715202944599</c:v>
                </c:pt>
                <c:pt idx="917">
                  <c:v>1.5414775282672399</c:v>
                </c:pt>
                <c:pt idx="918">
                  <c:v>1.5604457622911201</c:v>
                </c:pt>
                <c:pt idx="919">
                  <c:v>1.56011597051364</c:v>
                </c:pt>
                <c:pt idx="920">
                  <c:v>1.56201148478435</c:v>
                </c:pt>
                <c:pt idx="921">
                  <c:v>1.5610210051223601</c:v>
                </c:pt>
                <c:pt idx="922">
                  <c:v>1.57874666283803</c:v>
                </c:pt>
                <c:pt idx="923">
                  <c:v>1.57900897160558</c:v>
                </c:pt>
                <c:pt idx="924">
                  <c:v>1.57214186570466</c:v>
                </c:pt>
                <c:pt idx="925">
                  <c:v>1.57049653031835</c:v>
                </c:pt>
                <c:pt idx="926">
                  <c:v>1.5657865915088001</c:v>
                </c:pt>
                <c:pt idx="927">
                  <c:v>1.56230868896471</c:v>
                </c:pt>
                <c:pt idx="928">
                  <c:v>1.5706465653533399</c:v>
                </c:pt>
                <c:pt idx="929">
                  <c:v>1.55849471180377</c:v>
                </c:pt>
                <c:pt idx="930">
                  <c:v>1.57005079892157</c:v>
                </c:pt>
                <c:pt idx="931">
                  <c:v>1.5642054313651601</c:v>
                </c:pt>
                <c:pt idx="932">
                  <c:v>1.5636757921861699</c:v>
                </c:pt>
                <c:pt idx="933">
                  <c:v>1.57185907417144</c:v>
                </c:pt>
                <c:pt idx="934">
                  <c:v>1.5560336400585699</c:v>
                </c:pt>
                <c:pt idx="935">
                  <c:v>1.57533234614969</c:v>
                </c:pt>
                <c:pt idx="936">
                  <c:v>1.58707130610989</c:v>
                </c:pt>
                <c:pt idx="937">
                  <c:v>1.59497322805325</c:v>
                </c:pt>
                <c:pt idx="938">
                  <c:v>1.59771385624194</c:v>
                </c:pt>
                <c:pt idx="939">
                  <c:v>1.5979026559253799</c:v>
                </c:pt>
                <c:pt idx="940">
                  <c:v>1.59596173353199</c:v>
                </c:pt>
                <c:pt idx="941">
                  <c:v>1.5873655446405499</c:v>
                </c:pt>
                <c:pt idx="942">
                  <c:v>1.59692211899229</c:v>
                </c:pt>
                <c:pt idx="943">
                  <c:v>1.6085517871550501</c:v>
                </c:pt>
                <c:pt idx="944">
                  <c:v>1.6063593683464701</c:v>
                </c:pt>
                <c:pt idx="945">
                  <c:v>1.60055275927134</c:v>
                </c:pt>
                <c:pt idx="946">
                  <c:v>1.61309011026857</c:v>
                </c:pt>
                <c:pt idx="947">
                  <c:v>1.6117312182719701</c:v>
                </c:pt>
                <c:pt idx="948">
                  <c:v>1.6128419655914701</c:v>
                </c:pt>
                <c:pt idx="949">
                  <c:v>1.6063170522969299</c:v>
                </c:pt>
                <c:pt idx="950">
                  <c:v>1.61262262609649</c:v>
                </c:pt>
                <c:pt idx="951">
                  <c:v>1.59206221946344</c:v>
                </c:pt>
                <c:pt idx="952">
                  <c:v>1.5821301188149</c:v>
                </c:pt>
                <c:pt idx="953">
                  <c:v>1.57812539522097</c:v>
                </c:pt>
                <c:pt idx="954">
                  <c:v>1.5881882789246</c:v>
                </c:pt>
                <c:pt idx="955">
                  <c:v>1.57948008401009</c:v>
                </c:pt>
                <c:pt idx="956">
                  <c:v>1.5817932179662799</c:v>
                </c:pt>
                <c:pt idx="957">
                  <c:v>1.5308543095967899</c:v>
                </c:pt>
                <c:pt idx="958">
                  <c:v>1.5302878391055901</c:v>
                </c:pt>
                <c:pt idx="959">
                  <c:v>1.52561902859031</c:v>
                </c:pt>
                <c:pt idx="960">
                  <c:v>1.5210151289870799</c:v>
                </c:pt>
                <c:pt idx="961">
                  <c:v>1.5228760187240999</c:v>
                </c:pt>
                <c:pt idx="962">
                  <c:v>1.51758725245009</c:v>
                </c:pt>
                <c:pt idx="963">
                  <c:v>1.5113454954263099</c:v>
                </c:pt>
                <c:pt idx="964">
                  <c:v>1.5242381225230099</c:v>
                </c:pt>
                <c:pt idx="965">
                  <c:v>1.5237912944402701</c:v>
                </c:pt>
                <c:pt idx="966">
                  <c:v>1.5120819269168899</c:v>
                </c:pt>
                <c:pt idx="967">
                  <c:v>1.5196252114518201</c:v>
                </c:pt>
                <c:pt idx="968">
                  <c:v>1.5168313078533999</c:v>
                </c:pt>
                <c:pt idx="969">
                  <c:v>1.5118380532770099</c:v>
                </c:pt>
                <c:pt idx="970">
                  <c:v>1.5077857960458501</c:v>
                </c:pt>
                <c:pt idx="971">
                  <c:v>1.51098723254722</c:v>
                </c:pt>
                <c:pt idx="972">
                  <c:v>1.52821973789356</c:v>
                </c:pt>
                <c:pt idx="973">
                  <c:v>1.5407476568574301</c:v>
                </c:pt>
                <c:pt idx="974">
                  <c:v>1.54283675086733</c:v>
                </c:pt>
                <c:pt idx="975">
                  <c:v>1.5325633988946501</c:v>
                </c:pt>
                <c:pt idx="976">
                  <c:v>1.5468833455695901</c:v>
                </c:pt>
                <c:pt idx="977">
                  <c:v>1.5380717901252701</c:v>
                </c:pt>
                <c:pt idx="978">
                  <c:v>1.5293876674643301</c:v>
                </c:pt>
                <c:pt idx="979">
                  <c:v>1.5199962823075299</c:v>
                </c:pt>
                <c:pt idx="980">
                  <c:v>1.5079585714695001</c:v>
                </c:pt>
                <c:pt idx="981">
                  <c:v>1.4810593122417099</c:v>
                </c:pt>
                <c:pt idx="982">
                  <c:v>1.4910193770598501</c:v>
                </c:pt>
                <c:pt idx="983">
                  <c:v>1.48745575883742</c:v>
                </c:pt>
                <c:pt idx="984">
                  <c:v>1.48222983756362</c:v>
                </c:pt>
                <c:pt idx="985">
                  <c:v>1.4995986021290699</c:v>
                </c:pt>
                <c:pt idx="986">
                  <c:v>1.5085447740807001</c:v>
                </c:pt>
                <c:pt idx="987">
                  <c:v>1.5041368808128801</c:v>
                </c:pt>
                <c:pt idx="988">
                  <c:v>1.5082400217388701</c:v>
                </c:pt>
                <c:pt idx="989">
                  <c:v>1.51690462138156</c:v>
                </c:pt>
                <c:pt idx="990">
                  <c:v>1.50793013559842</c:v>
                </c:pt>
                <c:pt idx="991">
                  <c:v>1.51578791929983</c:v>
                </c:pt>
                <c:pt idx="992">
                  <c:v>1.5129280949734001</c:v>
                </c:pt>
                <c:pt idx="993">
                  <c:v>1.5212958624383</c:v>
                </c:pt>
                <c:pt idx="994">
                  <c:v>1.52774922203468</c:v>
                </c:pt>
                <c:pt idx="995">
                  <c:v>1.5288876878003701</c:v>
                </c:pt>
                <c:pt idx="996">
                  <c:v>1.5386705287697</c:v>
                </c:pt>
                <c:pt idx="997">
                  <c:v>1.5350198102652199</c:v>
                </c:pt>
                <c:pt idx="998">
                  <c:v>1.53092811391243</c:v>
                </c:pt>
                <c:pt idx="999">
                  <c:v>1.5376985750106</c:v>
                </c:pt>
                <c:pt idx="1000">
                  <c:v>1.5268296298333699</c:v>
                </c:pt>
                <c:pt idx="1001">
                  <c:v>1.5423209953347301</c:v>
                </c:pt>
                <c:pt idx="1002">
                  <c:v>1.5516575980346501</c:v>
                </c:pt>
                <c:pt idx="1003">
                  <c:v>1.5525867005601699</c:v>
                </c:pt>
                <c:pt idx="1004">
                  <c:v>1.55049608584705</c:v>
                </c:pt>
                <c:pt idx="1005">
                  <c:v>1.55662795560218</c:v>
                </c:pt>
                <c:pt idx="1006">
                  <c:v>1.5507152426303801</c:v>
                </c:pt>
                <c:pt idx="1007">
                  <c:v>1.55322663969596</c:v>
                </c:pt>
                <c:pt idx="1008">
                  <c:v>1.5543246066937499</c:v>
                </c:pt>
                <c:pt idx="1009">
                  <c:v>1.5461007914335601</c:v>
                </c:pt>
                <c:pt idx="1010">
                  <c:v>1.5471722979528599</c:v>
                </c:pt>
                <c:pt idx="1011">
                  <c:v>1.55941868530562</c:v>
                </c:pt>
                <c:pt idx="1012">
                  <c:v>1.5670083332638101</c:v>
                </c:pt>
                <c:pt idx="1013">
                  <c:v>1.5638797839804</c:v>
                </c:pt>
                <c:pt idx="1014">
                  <c:v>1.5540986799086101</c:v>
                </c:pt>
                <c:pt idx="1015">
                  <c:v>1.5537850656155101</c:v>
                </c:pt>
                <c:pt idx="1016">
                  <c:v>1.5613675353612899</c:v>
                </c:pt>
                <c:pt idx="1017">
                  <c:v>1.5559294942347901</c:v>
                </c:pt>
                <c:pt idx="1018">
                  <c:v>1.5526871397169399</c:v>
                </c:pt>
                <c:pt idx="1019">
                  <c:v>1.56810299863935</c:v>
                </c:pt>
                <c:pt idx="1020">
                  <c:v>1.5572178045271301</c:v>
                </c:pt>
                <c:pt idx="1021">
                  <c:v>1.55983972728437</c:v>
                </c:pt>
                <c:pt idx="1022">
                  <c:v>1.55969268334355</c:v>
                </c:pt>
                <c:pt idx="1023">
                  <c:v>1.5548249915168699</c:v>
                </c:pt>
                <c:pt idx="1024">
                  <c:v>1.5598208131135001</c:v>
                </c:pt>
                <c:pt idx="1025">
                  <c:v>1.5649813162017701</c:v>
                </c:pt>
                <c:pt idx="1026">
                  <c:v>1.56468370435792</c:v>
                </c:pt>
                <c:pt idx="1027">
                  <c:v>1.55810600689211</c:v>
                </c:pt>
                <c:pt idx="1028">
                  <c:v>1.5468826215789</c:v>
                </c:pt>
                <c:pt idx="1029">
                  <c:v>1.52705704769559</c:v>
                </c:pt>
                <c:pt idx="1030">
                  <c:v>1.53342371790924</c:v>
                </c:pt>
                <c:pt idx="1031">
                  <c:v>1.5540369940140399</c:v>
                </c:pt>
                <c:pt idx="1032">
                  <c:v>1.55292508476249</c:v>
                </c:pt>
                <c:pt idx="1033">
                  <c:v>1.5516979407812199</c:v>
                </c:pt>
                <c:pt idx="1034">
                  <c:v>1.5351640553857999</c:v>
                </c:pt>
                <c:pt idx="1035">
                  <c:v>1.5361192556940699</c:v>
                </c:pt>
                <c:pt idx="1036">
                  <c:v>1.52425612041859</c:v>
                </c:pt>
                <c:pt idx="1037">
                  <c:v>1.5245379267722201</c:v>
                </c:pt>
                <c:pt idx="1038">
                  <c:v>1.5068387821187901</c:v>
                </c:pt>
                <c:pt idx="1039">
                  <c:v>1.4960973290111901</c:v>
                </c:pt>
                <c:pt idx="1040">
                  <c:v>1.4802876225914201</c:v>
                </c:pt>
                <c:pt idx="1041">
                  <c:v>1.47256282109495</c:v>
                </c:pt>
                <c:pt idx="1042">
                  <c:v>1.4708207909052899</c:v>
                </c:pt>
                <c:pt idx="1043">
                  <c:v>1.4707411498252101</c:v>
                </c:pt>
                <c:pt idx="1044">
                  <c:v>1.4510393920625699</c:v>
                </c:pt>
                <c:pt idx="1045">
                  <c:v>1.4526835571252701</c:v>
                </c:pt>
                <c:pt idx="1046">
                  <c:v>1.4543416423729101</c:v>
                </c:pt>
                <c:pt idx="1047">
                  <c:v>1.4621977614491</c:v>
                </c:pt>
                <c:pt idx="1048">
                  <c:v>1.46515179396811</c:v>
                </c:pt>
                <c:pt idx="1049">
                  <c:v>1.4556934040210801</c:v>
                </c:pt>
                <c:pt idx="1050">
                  <c:v>1.45120621813623</c:v>
                </c:pt>
                <c:pt idx="1051">
                  <c:v>1.44414552456734</c:v>
                </c:pt>
                <c:pt idx="1052">
                  <c:v>1.42621689286265</c:v>
                </c:pt>
                <c:pt idx="1053">
                  <c:v>1.40511842168823</c:v>
                </c:pt>
                <c:pt idx="1054">
                  <c:v>1.41045811308836</c:v>
                </c:pt>
                <c:pt idx="1055">
                  <c:v>1.3924452551409201</c:v>
                </c:pt>
                <c:pt idx="1056">
                  <c:v>1.39392683091801</c:v>
                </c:pt>
                <c:pt idx="1057">
                  <c:v>1.3942875904827301</c:v>
                </c:pt>
                <c:pt idx="1058">
                  <c:v>1.40236372749894</c:v>
                </c:pt>
                <c:pt idx="1059">
                  <c:v>1.42298039355646</c:v>
                </c:pt>
                <c:pt idx="1060">
                  <c:v>1.4233034212667799</c:v>
                </c:pt>
                <c:pt idx="1061">
                  <c:v>1.41345660615924</c:v>
                </c:pt>
                <c:pt idx="1062">
                  <c:v>1.4160916642163499</c:v>
                </c:pt>
                <c:pt idx="1063">
                  <c:v>1.4044080902784599</c:v>
                </c:pt>
                <c:pt idx="1064">
                  <c:v>1.37881681860922</c:v>
                </c:pt>
                <c:pt idx="1065">
                  <c:v>1.3854492479253999</c:v>
                </c:pt>
                <c:pt idx="1066">
                  <c:v>1.40165114081704</c:v>
                </c:pt>
                <c:pt idx="1067">
                  <c:v>1.4025207102346799</c:v>
                </c:pt>
                <c:pt idx="1068">
                  <c:v>1.40345857521519</c:v>
                </c:pt>
                <c:pt idx="1069">
                  <c:v>1.38252611910282</c:v>
                </c:pt>
                <c:pt idx="1070">
                  <c:v>1.3916892219652699</c:v>
                </c:pt>
                <c:pt idx="1071">
                  <c:v>1.39819310208285</c:v>
                </c:pt>
                <c:pt idx="1072">
                  <c:v>1.4109965591722</c:v>
                </c:pt>
                <c:pt idx="1073">
                  <c:v>1.4342431700009799</c:v>
                </c:pt>
                <c:pt idx="1074">
                  <c:v>1.44176702564874</c:v>
                </c:pt>
                <c:pt idx="1075">
                  <c:v>1.4437556413728601</c:v>
                </c:pt>
                <c:pt idx="1076">
                  <c:v>1.4319645122954601</c:v>
                </c:pt>
                <c:pt idx="1077">
                  <c:v>1.4422474272911801</c:v>
                </c:pt>
                <c:pt idx="1078">
                  <c:v>1.4337076006018601</c:v>
                </c:pt>
                <c:pt idx="1079">
                  <c:v>1.4470657061396399</c:v>
                </c:pt>
                <c:pt idx="1080">
                  <c:v>1.4465361405866499</c:v>
                </c:pt>
                <c:pt idx="1081">
                  <c:v>1.46554030317035</c:v>
                </c:pt>
                <c:pt idx="1082">
                  <c:v>1.4629069271288799</c:v>
                </c:pt>
                <c:pt idx="1083">
                  <c:v>1.47157894156306</c:v>
                </c:pt>
                <c:pt idx="1084">
                  <c:v>1.4555743274958699</c:v>
                </c:pt>
                <c:pt idx="1085">
                  <c:v>1.4627678802955699</c:v>
                </c:pt>
                <c:pt idx="1086">
                  <c:v>1.4766818410187299</c:v>
                </c:pt>
                <c:pt idx="1087">
                  <c:v>1.4810583564795201</c:v>
                </c:pt>
                <c:pt idx="1088">
                  <c:v>1.46584966303945</c:v>
                </c:pt>
                <c:pt idx="1089">
                  <c:v>1.47392729692244</c:v>
                </c:pt>
                <c:pt idx="1090">
                  <c:v>1.47365417064468</c:v>
                </c:pt>
                <c:pt idx="1091">
                  <c:v>1.4726158432440299</c:v>
                </c:pt>
                <c:pt idx="1092">
                  <c:v>1.46835077940131</c:v>
                </c:pt>
                <c:pt idx="1093">
                  <c:v>1.47926710456397</c:v>
                </c:pt>
                <c:pt idx="1094">
                  <c:v>1.4794186664822799</c:v>
                </c:pt>
                <c:pt idx="1095">
                  <c:v>1.4816881448186401</c:v>
                </c:pt>
                <c:pt idx="1096">
                  <c:v>1.4752773259935299</c:v>
                </c:pt>
                <c:pt idx="1097">
                  <c:v>1.4648503179327399</c:v>
                </c:pt>
                <c:pt idx="1098">
                  <c:v>1.4569052783507701</c:v>
                </c:pt>
                <c:pt idx="1099">
                  <c:v>1.4615855327687499</c:v>
                </c:pt>
                <c:pt idx="1100">
                  <c:v>1.4540478049376</c:v>
                </c:pt>
                <c:pt idx="1101">
                  <c:v>1.3904193468358499</c:v>
                </c:pt>
                <c:pt idx="1102">
                  <c:v>1.3960871833544199</c:v>
                </c:pt>
                <c:pt idx="1103">
                  <c:v>1.4158182728853901</c:v>
                </c:pt>
                <c:pt idx="1104">
                  <c:v>1.4205663149543699</c:v>
                </c:pt>
                <c:pt idx="1105">
                  <c:v>1.4172900550888501</c:v>
                </c:pt>
                <c:pt idx="1106">
                  <c:v>1.4274324952994599</c:v>
                </c:pt>
                <c:pt idx="1107">
                  <c:v>1.4226512668921001</c:v>
                </c:pt>
                <c:pt idx="1108">
                  <c:v>1.4222084966061299</c:v>
                </c:pt>
                <c:pt idx="1109">
                  <c:v>1.44747340260618</c:v>
                </c:pt>
                <c:pt idx="1110">
                  <c:v>1.43988821620805</c:v>
                </c:pt>
                <c:pt idx="1111">
                  <c:v>1.4429189161871201</c:v>
                </c:pt>
                <c:pt idx="1112">
                  <c:v>1.44915379362511</c:v>
                </c:pt>
                <c:pt idx="1113">
                  <c:v>1.43756557333014</c:v>
                </c:pt>
                <c:pt idx="1114">
                  <c:v>1.4355715930452899</c:v>
                </c:pt>
                <c:pt idx="1115">
                  <c:v>1.4399953179945599</c:v>
                </c:pt>
                <c:pt idx="1116">
                  <c:v>1.4469982883841399</c:v>
                </c:pt>
                <c:pt idx="1117">
                  <c:v>1.4611842100028101</c:v>
                </c:pt>
                <c:pt idx="1118">
                  <c:v>1.45787854464</c:v>
                </c:pt>
                <c:pt idx="1119">
                  <c:v>1.4493004662139499</c:v>
                </c:pt>
                <c:pt idx="1120">
                  <c:v>1.4300540431595301</c:v>
                </c:pt>
                <c:pt idx="1121">
                  <c:v>1.4516533029773599</c:v>
                </c:pt>
                <c:pt idx="1122">
                  <c:v>1.45112112492164</c:v>
                </c:pt>
                <c:pt idx="1123">
                  <c:v>1.4579062199125701</c:v>
                </c:pt>
                <c:pt idx="1124">
                  <c:v>1.4641668634895699</c:v>
                </c:pt>
                <c:pt idx="1125">
                  <c:v>1.46047413192423</c:v>
                </c:pt>
                <c:pt idx="1126">
                  <c:v>1.4685643678920099</c:v>
                </c:pt>
                <c:pt idx="1127">
                  <c:v>1.4674795740044</c:v>
                </c:pt>
                <c:pt idx="1128">
                  <c:v>1.46646983344163</c:v>
                </c:pt>
                <c:pt idx="1129">
                  <c:v>1.4603401239363401</c:v>
                </c:pt>
                <c:pt idx="1130">
                  <c:v>1.4759218541896799</c:v>
                </c:pt>
                <c:pt idx="1131">
                  <c:v>1.49747136027781</c:v>
                </c:pt>
                <c:pt idx="1132">
                  <c:v>1.4903023169410401</c:v>
                </c:pt>
                <c:pt idx="1133">
                  <c:v>1.4927705587371101</c:v>
                </c:pt>
                <c:pt idx="1134">
                  <c:v>1.49246223829658</c:v>
                </c:pt>
                <c:pt idx="1135">
                  <c:v>1.4939112220659601</c:v>
                </c:pt>
                <c:pt idx="1136">
                  <c:v>1.4967512198399999</c:v>
                </c:pt>
                <c:pt idx="1137">
                  <c:v>1.49661238889538</c:v>
                </c:pt>
                <c:pt idx="1138">
                  <c:v>1.4986240404964499</c:v>
                </c:pt>
                <c:pt idx="1139">
                  <c:v>1.4914602579010501</c:v>
                </c:pt>
                <c:pt idx="1140">
                  <c:v>1.4897337836837901</c:v>
                </c:pt>
                <c:pt idx="1141">
                  <c:v>1.49304454682975</c:v>
                </c:pt>
                <c:pt idx="1142">
                  <c:v>1.49012157882054</c:v>
                </c:pt>
                <c:pt idx="1143">
                  <c:v>1.4961733437281</c:v>
                </c:pt>
                <c:pt idx="1144">
                  <c:v>1.4940494349520199</c:v>
                </c:pt>
                <c:pt idx="1145">
                  <c:v>1.4944535441069899</c:v>
                </c:pt>
                <c:pt idx="1146">
                  <c:v>1.50243581006934</c:v>
                </c:pt>
                <c:pt idx="1147">
                  <c:v>1.49566637936112</c:v>
                </c:pt>
                <c:pt idx="1148">
                  <c:v>1.5029243747782699</c:v>
                </c:pt>
                <c:pt idx="1149">
                  <c:v>1.49468008572912</c:v>
                </c:pt>
                <c:pt idx="1150">
                  <c:v>1.49941629066214</c:v>
                </c:pt>
                <c:pt idx="1151">
                  <c:v>1.48436739058016</c:v>
                </c:pt>
                <c:pt idx="1152">
                  <c:v>1.48234525791979</c:v>
                </c:pt>
                <c:pt idx="1153">
                  <c:v>1.49276410409942</c:v>
                </c:pt>
                <c:pt idx="1154">
                  <c:v>1.48747968238677</c:v>
                </c:pt>
                <c:pt idx="1155">
                  <c:v>1.4990576091155501</c:v>
                </c:pt>
                <c:pt idx="1156">
                  <c:v>1.5217072906892899</c:v>
                </c:pt>
                <c:pt idx="1157">
                  <c:v>1.52855230817792</c:v>
                </c:pt>
                <c:pt idx="1158">
                  <c:v>1.52977320434542</c:v>
                </c:pt>
                <c:pt idx="1159">
                  <c:v>1.5332111144317799</c:v>
                </c:pt>
                <c:pt idx="1160">
                  <c:v>1.5423038063266199</c:v>
                </c:pt>
                <c:pt idx="1161">
                  <c:v>1.5239302063912701</c:v>
                </c:pt>
                <c:pt idx="1162">
                  <c:v>1.5257543731707801</c:v>
                </c:pt>
                <c:pt idx="1163">
                  <c:v>1.52497673085856</c:v>
                </c:pt>
                <c:pt idx="1164">
                  <c:v>1.5100993542199299</c:v>
                </c:pt>
                <c:pt idx="1165">
                  <c:v>1.5160944800221601</c:v>
                </c:pt>
                <c:pt idx="1166">
                  <c:v>1.5250314006058701</c:v>
                </c:pt>
                <c:pt idx="1167">
                  <c:v>1.5267622976364601</c:v>
                </c:pt>
                <c:pt idx="1168">
                  <c:v>1.53837403364749</c:v>
                </c:pt>
                <c:pt idx="1169">
                  <c:v>1.5468181070900899</c:v>
                </c:pt>
                <c:pt idx="1170">
                  <c:v>1.5475575587711099</c:v>
                </c:pt>
                <c:pt idx="1171">
                  <c:v>1.52755725613604</c:v>
                </c:pt>
                <c:pt idx="1172">
                  <c:v>1.5305747945436901</c:v>
                </c:pt>
                <c:pt idx="1173">
                  <c:v>1.5250897069465901</c:v>
                </c:pt>
                <c:pt idx="1174">
                  <c:v>1.51236571780512</c:v>
                </c:pt>
                <c:pt idx="1175">
                  <c:v>1.50724174095343</c:v>
                </c:pt>
                <c:pt idx="1176">
                  <c:v>1.52001941540497</c:v>
                </c:pt>
                <c:pt idx="1177">
                  <c:v>1.53317552454313</c:v>
                </c:pt>
                <c:pt idx="1178">
                  <c:v>1.5379448581025299</c:v>
                </c:pt>
                <c:pt idx="1179">
                  <c:v>1.5452882126348</c:v>
                </c:pt>
                <c:pt idx="1180">
                  <c:v>1.5472446341714099</c:v>
                </c:pt>
                <c:pt idx="1181">
                  <c:v>1.55052733795308</c:v>
                </c:pt>
                <c:pt idx="1182">
                  <c:v>1.5416419458234401</c:v>
                </c:pt>
                <c:pt idx="1183">
                  <c:v>1.52954534204315</c:v>
                </c:pt>
                <c:pt idx="1184">
                  <c:v>1.5258183038809101</c:v>
                </c:pt>
                <c:pt idx="1185">
                  <c:v>1.4965079376650601</c:v>
                </c:pt>
                <c:pt idx="1186">
                  <c:v>1.51137467367578</c:v>
                </c:pt>
                <c:pt idx="1187">
                  <c:v>1.5159064315401001</c:v>
                </c:pt>
                <c:pt idx="1188">
                  <c:v>1.52953115509826</c:v>
                </c:pt>
                <c:pt idx="1189">
                  <c:v>1.4935503242897199</c:v>
                </c:pt>
                <c:pt idx="1190">
                  <c:v>1.49154486851292</c:v>
                </c:pt>
                <c:pt idx="1191">
                  <c:v>1.46901797544797</c:v>
                </c:pt>
                <c:pt idx="1192">
                  <c:v>1.48109262095543</c:v>
                </c:pt>
                <c:pt idx="1193">
                  <c:v>1.47531468581884</c:v>
                </c:pt>
                <c:pt idx="1194">
                  <c:v>1.46689527759106</c:v>
                </c:pt>
                <c:pt idx="1195">
                  <c:v>1.47842479611952</c:v>
                </c:pt>
                <c:pt idx="1196">
                  <c:v>1.4658741800397601</c:v>
                </c:pt>
                <c:pt idx="1197">
                  <c:v>1.4491275639207499</c:v>
                </c:pt>
                <c:pt idx="1198">
                  <c:v>1.4589665003919601</c:v>
                </c:pt>
                <c:pt idx="1199">
                  <c:v>1.4582958746469601</c:v>
                </c:pt>
                <c:pt idx="1200">
                  <c:v>1.4677402132750801</c:v>
                </c:pt>
                <c:pt idx="1201">
                  <c:v>1.48124881504955</c:v>
                </c:pt>
                <c:pt idx="1202">
                  <c:v>1.4631402017155</c:v>
                </c:pt>
                <c:pt idx="1203">
                  <c:v>1.4718386513402499</c:v>
                </c:pt>
                <c:pt idx="1204">
                  <c:v>1.47032372446564</c:v>
                </c:pt>
                <c:pt idx="1205">
                  <c:v>1.4623567069247201</c:v>
                </c:pt>
                <c:pt idx="1206">
                  <c:v>1.4545533568529601</c:v>
                </c:pt>
                <c:pt idx="1207">
                  <c:v>1.4667034144625699</c:v>
                </c:pt>
                <c:pt idx="1208">
                  <c:v>1.4513072030605201</c:v>
                </c:pt>
                <c:pt idx="1209">
                  <c:v>1.4564425336825699</c:v>
                </c:pt>
                <c:pt idx="1210">
                  <c:v>1.4501478010364199</c:v>
                </c:pt>
                <c:pt idx="1211">
                  <c:v>1.43294858465627</c:v>
                </c:pt>
                <c:pt idx="1212">
                  <c:v>1.4435779427056401</c:v>
                </c:pt>
                <c:pt idx="1213">
                  <c:v>1.43639744541856</c:v>
                </c:pt>
                <c:pt idx="1214">
                  <c:v>1.43908445789134</c:v>
                </c:pt>
                <c:pt idx="1215">
                  <c:v>1.4492875045683</c:v>
                </c:pt>
                <c:pt idx="1216">
                  <c:v>1.4587928977540101</c:v>
                </c:pt>
                <c:pt idx="1217">
                  <c:v>1.47026507995378</c:v>
                </c:pt>
                <c:pt idx="1218">
                  <c:v>1.4689478766112301</c:v>
                </c:pt>
                <c:pt idx="1219">
                  <c:v>1.4662207455854901</c:v>
                </c:pt>
                <c:pt idx="1220">
                  <c:v>1.4651898395704701</c:v>
                </c:pt>
                <c:pt idx="1221">
                  <c:v>1.4657992749361599</c:v>
                </c:pt>
                <c:pt idx="1222">
                  <c:v>1.4637167961800699</c:v>
                </c:pt>
                <c:pt idx="1223">
                  <c:v>1.47111375403564</c:v>
                </c:pt>
                <c:pt idx="1224">
                  <c:v>1.4633285192682901</c:v>
                </c:pt>
                <c:pt idx="1225">
                  <c:v>1.4365248576545799</c:v>
                </c:pt>
                <c:pt idx="1226">
                  <c:v>1.4420324988880999</c:v>
                </c:pt>
                <c:pt idx="1227">
                  <c:v>1.44678275609713</c:v>
                </c:pt>
                <c:pt idx="1228">
                  <c:v>1.45103567274026</c:v>
                </c:pt>
                <c:pt idx="1229">
                  <c:v>1.4560072777694</c:v>
                </c:pt>
                <c:pt idx="1230">
                  <c:v>1.4661501912525501</c:v>
                </c:pt>
                <c:pt idx="1231">
                  <c:v>1.4762144296992501</c:v>
                </c:pt>
                <c:pt idx="1232">
                  <c:v>1.4903120303441999</c:v>
                </c:pt>
                <c:pt idx="1233">
                  <c:v>1.4887483932765799</c:v>
                </c:pt>
                <c:pt idx="1234">
                  <c:v>1.48647480308149</c:v>
                </c:pt>
                <c:pt idx="1235">
                  <c:v>1.4657747450648599</c:v>
                </c:pt>
                <c:pt idx="1236">
                  <c:v>1.45670595434062</c:v>
                </c:pt>
                <c:pt idx="1237">
                  <c:v>1.4376978140129699</c:v>
                </c:pt>
                <c:pt idx="1238">
                  <c:v>1.3980086016421001</c:v>
                </c:pt>
                <c:pt idx="1239">
                  <c:v>1.40801034581213</c:v>
                </c:pt>
                <c:pt idx="1240">
                  <c:v>1.41303666714647</c:v>
                </c:pt>
                <c:pt idx="1241">
                  <c:v>1.36091142757317</c:v>
                </c:pt>
                <c:pt idx="1242">
                  <c:v>1.33848627492432</c:v>
                </c:pt>
                <c:pt idx="1243">
                  <c:v>1.3336264707887799</c:v>
                </c:pt>
                <c:pt idx="1244">
                  <c:v>1.2805562539500399</c:v>
                </c:pt>
                <c:pt idx="1245">
                  <c:v>1.3004645481053401</c:v>
                </c:pt>
                <c:pt idx="1246">
                  <c:v>1.3096007533359599</c:v>
                </c:pt>
                <c:pt idx="1247">
                  <c:v>1.3197390792408901</c:v>
                </c:pt>
                <c:pt idx="1248">
                  <c:v>1.34515054966861</c:v>
                </c:pt>
                <c:pt idx="1249">
                  <c:v>1.35115098694728</c:v>
                </c:pt>
                <c:pt idx="1250">
                  <c:v>1.3712604921856799</c:v>
                </c:pt>
                <c:pt idx="1251">
                  <c:v>1.3562410000112599</c:v>
                </c:pt>
                <c:pt idx="1252">
                  <c:v>1.3531216399889401</c:v>
                </c:pt>
                <c:pt idx="1253">
                  <c:v>1.3569085081784</c:v>
                </c:pt>
                <c:pt idx="1254">
                  <c:v>1.3543902446451399</c:v>
                </c:pt>
                <c:pt idx="1255">
                  <c:v>1.3609315782157101</c:v>
                </c:pt>
                <c:pt idx="1256">
                  <c:v>1.3718388818160401</c:v>
                </c:pt>
                <c:pt idx="1257">
                  <c:v>1.36050841724653</c:v>
                </c:pt>
                <c:pt idx="1258">
                  <c:v>1.3708548806787499</c:v>
                </c:pt>
                <c:pt idx="1259">
                  <c:v>1.39584202042966</c:v>
                </c:pt>
                <c:pt idx="1260">
                  <c:v>1.4169158636864101</c:v>
                </c:pt>
                <c:pt idx="1261">
                  <c:v>1.40834975625501</c:v>
                </c:pt>
                <c:pt idx="1262">
                  <c:v>1.39107819549339</c:v>
                </c:pt>
                <c:pt idx="1263">
                  <c:v>1.3933610589154799</c:v>
                </c:pt>
                <c:pt idx="1264">
                  <c:v>1.38434380933279</c:v>
                </c:pt>
                <c:pt idx="1265">
                  <c:v>1.38701112372192</c:v>
                </c:pt>
                <c:pt idx="1266">
                  <c:v>1.38608335145304</c:v>
                </c:pt>
                <c:pt idx="1267">
                  <c:v>1.3773998221066299</c:v>
                </c:pt>
                <c:pt idx="1268">
                  <c:v>1.36937966502839</c:v>
                </c:pt>
                <c:pt idx="1269">
                  <c:v>1.3078658143501201</c:v>
                </c:pt>
                <c:pt idx="1270">
                  <c:v>1.32760326585905</c:v>
                </c:pt>
                <c:pt idx="1271">
                  <c:v>1.35514388710095</c:v>
                </c:pt>
                <c:pt idx="1272">
                  <c:v>1.33628712355887</c:v>
                </c:pt>
                <c:pt idx="1273">
                  <c:v>1.3459372516675401</c:v>
                </c:pt>
                <c:pt idx="1274">
                  <c:v>1.36702422705159</c:v>
                </c:pt>
                <c:pt idx="1275">
                  <c:v>1.36785927284709</c:v>
                </c:pt>
                <c:pt idx="1276">
                  <c:v>1.3532475449286101</c:v>
                </c:pt>
                <c:pt idx="1277">
                  <c:v>1.34738809879526</c:v>
                </c:pt>
                <c:pt idx="1278">
                  <c:v>1.34365025159163</c:v>
                </c:pt>
                <c:pt idx="1279">
                  <c:v>1.3564033954274199</c:v>
                </c:pt>
                <c:pt idx="1280">
                  <c:v>1.3603770692133701</c:v>
                </c:pt>
                <c:pt idx="1281">
                  <c:v>1.3476296962365799</c:v>
                </c:pt>
                <c:pt idx="1282">
                  <c:v>1.3470539207383601</c:v>
                </c:pt>
                <c:pt idx="1283">
                  <c:v>1.33041576160374</c:v>
                </c:pt>
                <c:pt idx="1284">
                  <c:v>1.30578348489063</c:v>
                </c:pt>
                <c:pt idx="1285">
                  <c:v>1.3122799988599301</c:v>
                </c:pt>
                <c:pt idx="1286">
                  <c:v>1.32899502721775</c:v>
                </c:pt>
                <c:pt idx="1287">
                  <c:v>1.3065240534522999</c:v>
                </c:pt>
                <c:pt idx="1288">
                  <c:v>1.30744015099998</c:v>
                </c:pt>
                <c:pt idx="1289">
                  <c:v>1.3322648652225499</c:v>
                </c:pt>
                <c:pt idx="1290">
                  <c:v>1.3309232082940301</c:v>
                </c:pt>
                <c:pt idx="1291">
                  <c:v>1.30376128262699</c:v>
                </c:pt>
                <c:pt idx="1292">
                  <c:v>1.3046142370637399</c:v>
                </c:pt>
                <c:pt idx="1293">
                  <c:v>1.2962509905095401</c:v>
                </c:pt>
                <c:pt idx="1294">
                  <c:v>1.3052874222439701</c:v>
                </c:pt>
                <c:pt idx="1295">
                  <c:v>1.3024615738218499</c:v>
                </c:pt>
                <c:pt idx="1296">
                  <c:v>1.32389698161772</c:v>
                </c:pt>
                <c:pt idx="1297">
                  <c:v>1.3358477177463499</c:v>
                </c:pt>
                <c:pt idx="1298">
                  <c:v>1.3360843409682599</c:v>
                </c:pt>
                <c:pt idx="1299">
                  <c:v>1.3465154486678601</c:v>
                </c:pt>
                <c:pt idx="1300">
                  <c:v>1.3459920961067</c:v>
                </c:pt>
                <c:pt idx="1301">
                  <c:v>1.34646093498293</c:v>
                </c:pt>
                <c:pt idx="1302">
                  <c:v>1.35122791123365</c:v>
                </c:pt>
                <c:pt idx="1303">
                  <c:v>1.34373056686017</c:v>
                </c:pt>
                <c:pt idx="1304">
                  <c:v>1.3370151854243499</c:v>
                </c:pt>
                <c:pt idx="1305">
                  <c:v>1.35114669755303</c:v>
                </c:pt>
                <c:pt idx="1306">
                  <c:v>1.3595802540367701</c:v>
                </c:pt>
                <c:pt idx="1307">
                  <c:v>1.35712823179157</c:v>
                </c:pt>
                <c:pt idx="1308">
                  <c:v>1.33443499847571</c:v>
                </c:pt>
                <c:pt idx="1309">
                  <c:v>1.33192186381986</c:v>
                </c:pt>
                <c:pt idx="1310">
                  <c:v>1.3268574467382199</c:v>
                </c:pt>
                <c:pt idx="1311">
                  <c:v>1.3211259273620199</c:v>
                </c:pt>
                <c:pt idx="1312">
                  <c:v>1.3223171130246201</c:v>
                </c:pt>
                <c:pt idx="1313">
                  <c:v>1.28764826821991</c:v>
                </c:pt>
                <c:pt idx="1314">
                  <c:v>1.3143904480797</c:v>
                </c:pt>
                <c:pt idx="1315">
                  <c:v>1.30908200377189</c:v>
                </c:pt>
                <c:pt idx="1316">
                  <c:v>1.3070027521337799</c:v>
                </c:pt>
                <c:pt idx="1317">
                  <c:v>1.3153491913280499</c:v>
                </c:pt>
                <c:pt idx="1318">
                  <c:v>1.32019661534857</c:v>
                </c:pt>
                <c:pt idx="1319">
                  <c:v>1.32083020729384</c:v>
                </c:pt>
                <c:pt idx="1320">
                  <c:v>1.3025416431964101</c:v>
                </c:pt>
                <c:pt idx="1321">
                  <c:v>1.3025979221700099</c:v>
                </c:pt>
                <c:pt idx="1322">
                  <c:v>1.3156294484612601</c:v>
                </c:pt>
                <c:pt idx="1323">
                  <c:v>1.30124437066235</c:v>
                </c:pt>
                <c:pt idx="1324">
                  <c:v>1.2993908261361</c:v>
                </c:pt>
                <c:pt idx="1325">
                  <c:v>1.2907915898540101</c:v>
                </c:pt>
                <c:pt idx="1326">
                  <c:v>1.22793282545603</c:v>
                </c:pt>
                <c:pt idx="1327">
                  <c:v>1.23111570567132</c:v>
                </c:pt>
                <c:pt idx="1328">
                  <c:v>1.21792428930638</c:v>
                </c:pt>
                <c:pt idx="1329">
                  <c:v>1.2307961433002901</c:v>
                </c:pt>
                <c:pt idx="1330">
                  <c:v>1.2143009787027499</c:v>
                </c:pt>
                <c:pt idx="1331">
                  <c:v>1.2050688103015099</c:v>
                </c:pt>
                <c:pt idx="1332">
                  <c:v>1.19457759064534</c:v>
                </c:pt>
                <c:pt idx="1333">
                  <c:v>1.17907063841141</c:v>
                </c:pt>
                <c:pt idx="1334">
                  <c:v>1.2058178379662401</c:v>
                </c:pt>
                <c:pt idx="1335">
                  <c:v>1.17424605738137</c:v>
                </c:pt>
                <c:pt idx="1336">
                  <c:v>1.1765480069046199</c:v>
                </c:pt>
                <c:pt idx="1337">
                  <c:v>1.1646101154431301</c:v>
                </c:pt>
                <c:pt idx="1338">
                  <c:v>1.1421057380336901</c:v>
                </c:pt>
                <c:pt idx="1339">
                  <c:v>1.14473743992648</c:v>
                </c:pt>
                <c:pt idx="1340">
                  <c:v>1.1659838354094401</c:v>
                </c:pt>
                <c:pt idx="1341">
                  <c:v>1.17552973556564</c:v>
                </c:pt>
                <c:pt idx="1342">
                  <c:v>1.15032364255152</c:v>
                </c:pt>
                <c:pt idx="1343">
                  <c:v>1.1722145687754999</c:v>
                </c:pt>
                <c:pt idx="1344">
                  <c:v>1.17429280224981</c:v>
                </c:pt>
                <c:pt idx="1345">
                  <c:v>1.1709367123146299</c:v>
                </c:pt>
                <c:pt idx="1346">
                  <c:v>1.1695409509347301</c:v>
                </c:pt>
                <c:pt idx="1347">
                  <c:v>1.1614987610678</c:v>
                </c:pt>
                <c:pt idx="1348">
                  <c:v>1.1511362022324301</c:v>
                </c:pt>
                <c:pt idx="1349">
                  <c:v>1.1631192137980899</c:v>
                </c:pt>
                <c:pt idx="1350">
                  <c:v>1.1806248428368999</c:v>
                </c:pt>
                <c:pt idx="1351">
                  <c:v>1.2045168965969499</c:v>
                </c:pt>
                <c:pt idx="1352">
                  <c:v>1.2027525009920199</c:v>
                </c:pt>
                <c:pt idx="1353">
                  <c:v>1.1978920763859999</c:v>
                </c:pt>
                <c:pt idx="1354">
                  <c:v>1.19254430908207</c:v>
                </c:pt>
                <c:pt idx="1355">
                  <c:v>1.18619031996733</c:v>
                </c:pt>
                <c:pt idx="1356">
                  <c:v>1.18589561058448</c:v>
                </c:pt>
                <c:pt idx="1357">
                  <c:v>1.16196296931694</c:v>
                </c:pt>
                <c:pt idx="1358">
                  <c:v>1.1342469514181399</c:v>
                </c:pt>
                <c:pt idx="1359">
                  <c:v>1.1282396018255301</c:v>
                </c:pt>
                <c:pt idx="1360">
                  <c:v>1.1040431424481001</c:v>
                </c:pt>
                <c:pt idx="1361">
                  <c:v>1.13114165200377</c:v>
                </c:pt>
                <c:pt idx="1362">
                  <c:v>1.11982415762068</c:v>
                </c:pt>
                <c:pt idx="1363">
                  <c:v>1.1388621040115701</c:v>
                </c:pt>
                <c:pt idx="1364">
                  <c:v>1.1426307517014</c:v>
                </c:pt>
                <c:pt idx="1365">
                  <c:v>1.14145363703179</c:v>
                </c:pt>
                <c:pt idx="1366">
                  <c:v>1.1413987890762201</c:v>
                </c:pt>
                <c:pt idx="1367">
                  <c:v>1.11824373052161</c:v>
                </c:pt>
                <c:pt idx="1368">
                  <c:v>1.1023048219578999</c:v>
                </c:pt>
                <c:pt idx="1369">
                  <c:v>1.08714262335064</c:v>
                </c:pt>
                <c:pt idx="1370">
                  <c:v>1.0892094407767301</c:v>
                </c:pt>
                <c:pt idx="1371">
                  <c:v>1.10202312673311</c:v>
                </c:pt>
                <c:pt idx="1372">
                  <c:v>1.09605059933259</c:v>
                </c:pt>
                <c:pt idx="1373">
                  <c:v>1.0952447464853601</c:v>
                </c:pt>
                <c:pt idx="1374">
                  <c:v>1.0927224656324199</c:v>
                </c:pt>
                <c:pt idx="1375">
                  <c:v>1.11253724105454</c:v>
                </c:pt>
                <c:pt idx="1376">
                  <c:v>1.11741505570281</c:v>
                </c:pt>
                <c:pt idx="1377">
                  <c:v>1.10976524682429</c:v>
                </c:pt>
                <c:pt idx="1378">
                  <c:v>1.0988479990867299</c:v>
                </c:pt>
                <c:pt idx="1379">
                  <c:v>1.0888980801833099</c:v>
                </c:pt>
                <c:pt idx="1380">
                  <c:v>1.08426897440982</c:v>
                </c:pt>
                <c:pt idx="1381">
                  <c:v>1.09452433239581</c:v>
                </c:pt>
                <c:pt idx="1382">
                  <c:v>1.0721496310492999</c:v>
                </c:pt>
                <c:pt idx="1383">
                  <c:v>1.0640509998190799</c:v>
                </c:pt>
                <c:pt idx="1384">
                  <c:v>1.0750138490691801</c:v>
                </c:pt>
                <c:pt idx="1385">
                  <c:v>1.05831640153324</c:v>
                </c:pt>
                <c:pt idx="1386">
                  <c:v>1.05444123293262</c:v>
                </c:pt>
                <c:pt idx="1387">
                  <c:v>1.0534817243110299</c:v>
                </c:pt>
                <c:pt idx="1388">
                  <c:v>1.06567975307305</c:v>
                </c:pt>
                <c:pt idx="1389">
                  <c:v>1.0698685303533999</c:v>
                </c:pt>
                <c:pt idx="1390">
                  <c:v>1.0545684027598401</c:v>
                </c:pt>
                <c:pt idx="1391">
                  <c:v>1.0718131949381799</c:v>
                </c:pt>
                <c:pt idx="1392">
                  <c:v>1.0863766194525</c:v>
                </c:pt>
                <c:pt idx="1393">
                  <c:v>1.08469977396219</c:v>
                </c:pt>
                <c:pt idx="1394">
                  <c:v>1.1148948533479901</c:v>
                </c:pt>
                <c:pt idx="1395">
                  <c:v>1.1087305541207499</c:v>
                </c:pt>
                <c:pt idx="1396">
                  <c:v>1.1151240771081601</c:v>
                </c:pt>
                <c:pt idx="1397">
                  <c:v>1.1069073294043701</c:v>
                </c:pt>
                <c:pt idx="1398">
                  <c:v>1.1198423824241699</c:v>
                </c:pt>
                <c:pt idx="1399">
                  <c:v>1.0833794749660699</c:v>
                </c:pt>
                <c:pt idx="1400">
                  <c:v>1.09173822358655</c:v>
                </c:pt>
                <c:pt idx="1401">
                  <c:v>1.09121912206176</c:v>
                </c:pt>
                <c:pt idx="1402">
                  <c:v>1.0309988107675001</c:v>
                </c:pt>
                <c:pt idx="1403">
                  <c:v>1.0369930241196299</c:v>
                </c:pt>
                <c:pt idx="1404">
                  <c:v>1.01725012782989</c:v>
                </c:pt>
                <c:pt idx="1405">
                  <c:v>1.00402695205282</c:v>
                </c:pt>
                <c:pt idx="1406">
                  <c:v>1.01171744998846</c:v>
                </c:pt>
                <c:pt idx="1407">
                  <c:v>0.98092229493500105</c:v>
                </c:pt>
                <c:pt idx="1408">
                  <c:v>1.00508471052471</c:v>
                </c:pt>
                <c:pt idx="1409">
                  <c:v>1.04958602771694</c:v>
                </c:pt>
                <c:pt idx="1410">
                  <c:v>1.033286432046</c:v>
                </c:pt>
                <c:pt idx="1411">
                  <c:v>1.0386421829675101</c:v>
                </c:pt>
                <c:pt idx="1412">
                  <c:v>1.0418056653149801</c:v>
                </c:pt>
                <c:pt idx="1413">
                  <c:v>1.0416622197743901</c:v>
                </c:pt>
                <c:pt idx="1414">
                  <c:v>1.00822624459403</c:v>
                </c:pt>
                <c:pt idx="1415">
                  <c:v>1.0213932903312299</c:v>
                </c:pt>
                <c:pt idx="1416">
                  <c:v>1.0352901971650701</c:v>
                </c:pt>
                <c:pt idx="1417">
                  <c:v>1.04106910804623</c:v>
                </c:pt>
                <c:pt idx="1418">
                  <c:v>1.0698868502623999</c:v>
                </c:pt>
                <c:pt idx="1419">
                  <c:v>1.06643983583258</c:v>
                </c:pt>
                <c:pt idx="1420">
                  <c:v>1.0641006273145299</c:v>
                </c:pt>
                <c:pt idx="1421">
                  <c:v>1.0576337596135901</c:v>
                </c:pt>
                <c:pt idx="1422">
                  <c:v>1.0528305894093</c:v>
                </c:pt>
                <c:pt idx="1423">
                  <c:v>1.0424497323564501</c:v>
                </c:pt>
                <c:pt idx="1424">
                  <c:v>1.05682611615091</c:v>
                </c:pt>
                <c:pt idx="1425">
                  <c:v>1.0697704916831301</c:v>
                </c:pt>
                <c:pt idx="1426">
                  <c:v>1.06592980344918</c:v>
                </c:pt>
                <c:pt idx="1427">
                  <c:v>1.07847051599823</c:v>
                </c:pt>
                <c:pt idx="1428">
                  <c:v>1.08148307928372</c:v>
                </c:pt>
                <c:pt idx="1429">
                  <c:v>1.08826240686332</c:v>
                </c:pt>
                <c:pt idx="1430">
                  <c:v>1.0636687797464499</c:v>
                </c:pt>
                <c:pt idx="1431">
                  <c:v>1.06518241140433</c:v>
                </c:pt>
                <c:pt idx="1432">
                  <c:v>1.05968275393497</c:v>
                </c:pt>
                <c:pt idx="1433">
                  <c:v>1.0248628088493801</c:v>
                </c:pt>
                <c:pt idx="1434">
                  <c:v>1.01769174105821</c:v>
                </c:pt>
                <c:pt idx="1435">
                  <c:v>1.0180725822746599</c:v>
                </c:pt>
                <c:pt idx="1436">
                  <c:v>1.0286202080012601</c:v>
                </c:pt>
                <c:pt idx="1437">
                  <c:v>1.0123837488556999</c:v>
                </c:pt>
                <c:pt idx="1438">
                  <c:v>1.0204047583764899</c:v>
                </c:pt>
                <c:pt idx="1439">
                  <c:v>1.04743027515964</c:v>
                </c:pt>
                <c:pt idx="1440">
                  <c:v>1.05477300567473</c:v>
                </c:pt>
                <c:pt idx="1441">
                  <c:v>1.04745059403875</c:v>
                </c:pt>
                <c:pt idx="1442">
                  <c:v>1.02912145287458</c:v>
                </c:pt>
                <c:pt idx="1443">
                  <c:v>1.0342699158138799</c:v>
                </c:pt>
                <c:pt idx="1444">
                  <c:v>1.0219767535362001</c:v>
                </c:pt>
                <c:pt idx="1445">
                  <c:v>1.02585008410777</c:v>
                </c:pt>
                <c:pt idx="1446">
                  <c:v>1.0291339299283799</c:v>
                </c:pt>
                <c:pt idx="1447">
                  <c:v>1.03865033087468</c:v>
                </c:pt>
                <c:pt idx="1448">
                  <c:v>1.0175453248574799</c:v>
                </c:pt>
                <c:pt idx="1449">
                  <c:v>1.01913362047043</c:v>
                </c:pt>
                <c:pt idx="1450">
                  <c:v>1.01231451520431</c:v>
                </c:pt>
                <c:pt idx="1451">
                  <c:v>1.0043683840956701</c:v>
                </c:pt>
                <c:pt idx="1452">
                  <c:v>1.0029188278224499</c:v>
                </c:pt>
                <c:pt idx="1453">
                  <c:v>0.99418496017573199</c:v>
                </c:pt>
                <c:pt idx="1454">
                  <c:v>0.99652220408502501</c:v>
                </c:pt>
                <c:pt idx="1455">
                  <c:v>0.98162422331102095</c:v>
                </c:pt>
                <c:pt idx="1456">
                  <c:v>0.97627794156368197</c:v>
                </c:pt>
                <c:pt idx="1457">
                  <c:v>0.97006755486679397</c:v>
                </c:pt>
                <c:pt idx="1458">
                  <c:v>0.97248326939660701</c:v>
                </c:pt>
                <c:pt idx="1459">
                  <c:v>0.96077706984910405</c:v>
                </c:pt>
                <c:pt idx="1460">
                  <c:v>0.96406162910989301</c:v>
                </c:pt>
                <c:pt idx="1461">
                  <c:v>0.98642455519548999</c:v>
                </c:pt>
                <c:pt idx="1462">
                  <c:v>0.99697768107375595</c:v>
                </c:pt>
                <c:pt idx="1463">
                  <c:v>0.99345125322666905</c:v>
                </c:pt>
                <c:pt idx="1464">
                  <c:v>0.99974399088035704</c:v>
                </c:pt>
                <c:pt idx="1465">
                  <c:v>0.99631200760367</c:v>
                </c:pt>
                <c:pt idx="1466">
                  <c:v>1.0050886722432699</c:v>
                </c:pt>
                <c:pt idx="1467">
                  <c:v>1.0064880688286399</c:v>
                </c:pt>
                <c:pt idx="1468">
                  <c:v>1.01389578804383</c:v>
                </c:pt>
                <c:pt idx="1469">
                  <c:v>1.0140573448805601</c:v>
                </c:pt>
                <c:pt idx="1470">
                  <c:v>1.0125285054220801</c:v>
                </c:pt>
                <c:pt idx="1471">
                  <c:v>1.02873915234191</c:v>
                </c:pt>
                <c:pt idx="1472">
                  <c:v>1.0336702820122301</c:v>
                </c:pt>
                <c:pt idx="1473">
                  <c:v>1.0186972701908901</c:v>
                </c:pt>
                <c:pt idx="1474">
                  <c:v>1.0179535929605099</c:v>
                </c:pt>
                <c:pt idx="1475">
                  <c:v>1.01856826506068</c:v>
                </c:pt>
                <c:pt idx="1476">
                  <c:v>1.0193314839179799</c:v>
                </c:pt>
                <c:pt idx="1477">
                  <c:v>1.01661717521023</c:v>
                </c:pt>
                <c:pt idx="1478">
                  <c:v>1.01078750762912</c:v>
                </c:pt>
                <c:pt idx="1479">
                  <c:v>1.00241868930114</c:v>
                </c:pt>
                <c:pt idx="1480">
                  <c:v>0.99937526040421298</c:v>
                </c:pt>
                <c:pt idx="1481">
                  <c:v>1.0158943422559801</c:v>
                </c:pt>
                <c:pt idx="1482">
                  <c:v>1.0388788496030601</c:v>
                </c:pt>
                <c:pt idx="1483">
                  <c:v>1.0483567170830601</c:v>
                </c:pt>
                <c:pt idx="1484">
                  <c:v>1.0666879262262901</c:v>
                </c:pt>
                <c:pt idx="1485">
                  <c:v>1.0708885149737899</c:v>
                </c:pt>
                <c:pt idx="1486">
                  <c:v>1.05319160144249</c:v>
                </c:pt>
                <c:pt idx="1487">
                  <c:v>1.08710516364498</c:v>
                </c:pt>
                <c:pt idx="1488">
                  <c:v>1.0879770529383599</c:v>
                </c:pt>
                <c:pt idx="1489">
                  <c:v>1.09567848643808</c:v>
                </c:pt>
                <c:pt idx="1490">
                  <c:v>1.0950416380765</c:v>
                </c:pt>
                <c:pt idx="1491">
                  <c:v>1.11974760427454</c:v>
                </c:pt>
                <c:pt idx="1492">
                  <c:v>1.1832113481261299</c:v>
                </c:pt>
                <c:pt idx="1493">
                  <c:v>1.1822514403711699</c:v>
                </c:pt>
                <c:pt idx="1494">
                  <c:v>1.1789773764876199</c:v>
                </c:pt>
                <c:pt idx="1495">
                  <c:v>1.1753499699554</c:v>
                </c:pt>
                <c:pt idx="1496">
                  <c:v>1.1925276731605201</c:v>
                </c:pt>
                <c:pt idx="1497">
                  <c:v>1.2081279189859799</c:v>
                </c:pt>
                <c:pt idx="1498">
                  <c:v>1.2276546726102799</c:v>
                </c:pt>
                <c:pt idx="1499">
                  <c:v>1.25266720848456</c:v>
                </c:pt>
                <c:pt idx="1500">
                  <c:v>1.25869624415149</c:v>
                </c:pt>
                <c:pt idx="1501">
                  <c:v>1.20283748549965</c:v>
                </c:pt>
                <c:pt idx="1502">
                  <c:v>1.2388881146897399</c:v>
                </c:pt>
                <c:pt idx="1503">
                  <c:v>1.2607290120693699</c:v>
                </c:pt>
                <c:pt idx="1504">
                  <c:v>1.2323515426092799</c:v>
                </c:pt>
                <c:pt idx="1505">
                  <c:v>1.2099352685864999</c:v>
                </c:pt>
                <c:pt idx="1506">
                  <c:v>1.222115809728</c:v>
                </c:pt>
                <c:pt idx="1507">
                  <c:v>1.2561689586795</c:v>
                </c:pt>
                <c:pt idx="1508">
                  <c:v>1.25748177684102</c:v>
                </c:pt>
                <c:pt idx="1509">
                  <c:v>1.2529195625809799</c:v>
                </c:pt>
                <c:pt idx="1510">
                  <c:v>1.2627886401348201</c:v>
                </c:pt>
                <c:pt idx="1511">
                  <c:v>1.2658875773642999</c:v>
                </c:pt>
                <c:pt idx="1512">
                  <c:v>1.2406003508171699</c:v>
                </c:pt>
                <c:pt idx="1513">
                  <c:v>1.20969733921905</c:v>
                </c:pt>
                <c:pt idx="1514">
                  <c:v>1.2150018553148301</c:v>
                </c:pt>
                <c:pt idx="1515">
                  <c:v>1.19839990240197</c:v>
                </c:pt>
                <c:pt idx="1516">
                  <c:v>1.2308578039073601</c:v>
                </c:pt>
                <c:pt idx="1517">
                  <c:v>1.27303004624043</c:v>
                </c:pt>
                <c:pt idx="1518">
                  <c:v>1.2810294352876901</c:v>
                </c:pt>
                <c:pt idx="1519">
                  <c:v>1.2947580543747099</c:v>
                </c:pt>
                <c:pt idx="1520">
                  <c:v>1.3099065542869299</c:v>
                </c:pt>
                <c:pt idx="1521">
                  <c:v>1.32202338864566</c:v>
                </c:pt>
                <c:pt idx="1522">
                  <c:v>1.31305103034731</c:v>
                </c:pt>
                <c:pt idx="1523">
                  <c:v>1.31154242244458</c:v>
                </c:pt>
                <c:pt idx="1524">
                  <c:v>1.29303847378527</c:v>
                </c:pt>
                <c:pt idx="1525">
                  <c:v>1.2849386063803201</c:v>
                </c:pt>
                <c:pt idx="1526">
                  <c:v>1.2822911742787999</c:v>
                </c:pt>
                <c:pt idx="1527">
                  <c:v>1.3146776071230999</c:v>
                </c:pt>
                <c:pt idx="1528">
                  <c:v>1.32910916697965</c:v>
                </c:pt>
                <c:pt idx="1529">
                  <c:v>1.3220561557020201</c:v>
                </c:pt>
                <c:pt idx="1530">
                  <c:v>1.33833644145622</c:v>
                </c:pt>
                <c:pt idx="1531">
                  <c:v>1.31011763682444</c:v>
                </c:pt>
                <c:pt idx="1532">
                  <c:v>1.29147688981973</c:v>
                </c:pt>
                <c:pt idx="1533">
                  <c:v>1.30032533215021</c:v>
                </c:pt>
                <c:pt idx="1534">
                  <c:v>1.2603379928046601</c:v>
                </c:pt>
                <c:pt idx="1535">
                  <c:v>1.2358045137184399</c:v>
                </c:pt>
                <c:pt idx="1536">
                  <c:v>1.21919117316697</c:v>
                </c:pt>
                <c:pt idx="1537">
                  <c:v>1.22697439031407</c:v>
                </c:pt>
                <c:pt idx="1538">
                  <c:v>1.1596386442053299</c:v>
                </c:pt>
                <c:pt idx="1539">
                  <c:v>1.1715893733857701</c:v>
                </c:pt>
                <c:pt idx="1540">
                  <c:v>1.1609721430653701</c:v>
                </c:pt>
                <c:pt idx="1541">
                  <c:v>1.1490614216720101</c:v>
                </c:pt>
                <c:pt idx="1542">
                  <c:v>1.1845642462183801</c:v>
                </c:pt>
                <c:pt idx="1543">
                  <c:v>1.1731889326049401</c:v>
                </c:pt>
                <c:pt idx="1544">
                  <c:v>1.16416091301438</c:v>
                </c:pt>
                <c:pt idx="1545">
                  <c:v>1.1892713708004301</c:v>
                </c:pt>
                <c:pt idx="1546">
                  <c:v>1.20667869971598</c:v>
                </c:pt>
                <c:pt idx="1547">
                  <c:v>1.1644906211861199</c:v>
                </c:pt>
                <c:pt idx="1548">
                  <c:v>1.1550534282439799</c:v>
                </c:pt>
                <c:pt idx="1549">
                  <c:v>1.17978140343454</c:v>
                </c:pt>
                <c:pt idx="1550">
                  <c:v>1.17028989954301</c:v>
                </c:pt>
                <c:pt idx="1551">
                  <c:v>1.15010336503461</c:v>
                </c:pt>
                <c:pt idx="1552">
                  <c:v>1.14736324287751</c:v>
                </c:pt>
                <c:pt idx="1553">
                  <c:v>1.1662819346393201</c:v>
                </c:pt>
                <c:pt idx="1554">
                  <c:v>1.1721592963909799</c:v>
                </c:pt>
                <c:pt idx="1555">
                  <c:v>1.17300113790867</c:v>
                </c:pt>
                <c:pt idx="1556">
                  <c:v>1.1701251786257001</c:v>
                </c:pt>
                <c:pt idx="1557">
                  <c:v>1.16855961751107</c:v>
                </c:pt>
                <c:pt idx="1558">
                  <c:v>1.1555544111810201</c:v>
                </c:pt>
                <c:pt idx="1559">
                  <c:v>1.1403402949430601</c:v>
                </c:pt>
                <c:pt idx="1560">
                  <c:v>1.1393999819462099</c:v>
                </c:pt>
                <c:pt idx="1561">
                  <c:v>1.1252097856847401</c:v>
                </c:pt>
                <c:pt idx="1562">
                  <c:v>1.13639987073842</c:v>
                </c:pt>
                <c:pt idx="1563">
                  <c:v>1.17223866180225</c:v>
                </c:pt>
                <c:pt idx="1564">
                  <c:v>1.1691897637054001</c:v>
                </c:pt>
                <c:pt idx="1565">
                  <c:v>1.1721215307225701</c:v>
                </c:pt>
                <c:pt idx="1566">
                  <c:v>1.1585199316069701</c:v>
                </c:pt>
                <c:pt idx="1567">
                  <c:v>1.1614411195293199</c:v>
                </c:pt>
                <c:pt idx="1568">
                  <c:v>1.1569574687402799</c:v>
                </c:pt>
                <c:pt idx="1569">
                  <c:v>1.16951271788025</c:v>
                </c:pt>
                <c:pt idx="1570">
                  <c:v>1.1898255692023401</c:v>
                </c:pt>
                <c:pt idx="1571">
                  <c:v>1.2015369815338801</c:v>
                </c:pt>
                <c:pt idx="1572">
                  <c:v>1.20956738539194</c:v>
                </c:pt>
                <c:pt idx="1573">
                  <c:v>1.20071096185308</c:v>
                </c:pt>
                <c:pt idx="1574">
                  <c:v>1.1956168561298099</c:v>
                </c:pt>
                <c:pt idx="1575">
                  <c:v>1.2027461355951901</c:v>
                </c:pt>
                <c:pt idx="1576">
                  <c:v>1.1966314626166701</c:v>
                </c:pt>
                <c:pt idx="1577">
                  <c:v>1.2212395218636301</c:v>
                </c:pt>
                <c:pt idx="1578">
                  <c:v>1.22753020121199</c:v>
                </c:pt>
                <c:pt idx="1579">
                  <c:v>1.21434355182145</c:v>
                </c:pt>
                <c:pt idx="1580">
                  <c:v>1.2039884630095901</c:v>
                </c:pt>
                <c:pt idx="1581">
                  <c:v>1.2100733466775899</c:v>
                </c:pt>
                <c:pt idx="1582">
                  <c:v>1.1726582937799701</c:v>
                </c:pt>
                <c:pt idx="1583">
                  <c:v>1.1766261048519999</c:v>
                </c:pt>
                <c:pt idx="1584">
                  <c:v>1.1695552069815001</c:v>
                </c:pt>
                <c:pt idx="1585">
                  <c:v>1.17116272844098</c:v>
                </c:pt>
                <c:pt idx="1586">
                  <c:v>1.17412076320324</c:v>
                </c:pt>
                <c:pt idx="1587">
                  <c:v>1.1810789481812001</c:v>
                </c:pt>
                <c:pt idx="1588">
                  <c:v>1.1794709722233501</c:v>
                </c:pt>
                <c:pt idx="1589">
                  <c:v>1.1770228136791601</c:v>
                </c:pt>
                <c:pt idx="1590">
                  <c:v>1.1646115947026101</c:v>
                </c:pt>
                <c:pt idx="1591">
                  <c:v>1.1744694529542901</c:v>
                </c:pt>
                <c:pt idx="1592">
                  <c:v>1.15426154379487</c:v>
                </c:pt>
                <c:pt idx="1593">
                  <c:v>1.1606087094186599</c:v>
                </c:pt>
                <c:pt idx="1594">
                  <c:v>1.1706108541970499</c:v>
                </c:pt>
                <c:pt idx="1595">
                  <c:v>1.1737836766412599</c:v>
                </c:pt>
                <c:pt idx="1596">
                  <c:v>1.1761208036494599</c:v>
                </c:pt>
                <c:pt idx="1597">
                  <c:v>1.1751419197269699</c:v>
                </c:pt>
                <c:pt idx="1598">
                  <c:v>1.183378198138</c:v>
                </c:pt>
                <c:pt idx="1599">
                  <c:v>1.1790291724695201</c:v>
                </c:pt>
                <c:pt idx="1600">
                  <c:v>1.1682509550878399</c:v>
                </c:pt>
                <c:pt idx="1601">
                  <c:v>1.1526148307714501</c:v>
                </c:pt>
                <c:pt idx="1602">
                  <c:v>1.12906053064018</c:v>
                </c:pt>
                <c:pt idx="1603">
                  <c:v>1.10298542110979</c:v>
                </c:pt>
                <c:pt idx="1604">
                  <c:v>1.10384295171292</c:v>
                </c:pt>
                <c:pt idx="1605">
                  <c:v>1.1109589537212801</c:v>
                </c:pt>
                <c:pt idx="1606">
                  <c:v>1.1028434931651701</c:v>
                </c:pt>
                <c:pt idx="1607">
                  <c:v>1.1142914903383601</c:v>
                </c:pt>
                <c:pt idx="1608">
                  <c:v>1.1034966354239499</c:v>
                </c:pt>
                <c:pt idx="1609">
                  <c:v>1.11231845615966</c:v>
                </c:pt>
                <c:pt idx="1610">
                  <c:v>1.1118489193827701</c:v>
                </c:pt>
                <c:pt idx="1611">
                  <c:v>1.11760175888747</c:v>
                </c:pt>
                <c:pt idx="1612">
                  <c:v>1.1414080747326201</c:v>
                </c:pt>
                <c:pt idx="1613">
                  <c:v>1.14120029385706</c:v>
                </c:pt>
                <c:pt idx="1614">
                  <c:v>1.1387035033675601</c:v>
                </c:pt>
                <c:pt idx="1615">
                  <c:v>1.1435740848276601</c:v>
                </c:pt>
                <c:pt idx="1616">
                  <c:v>1.1449506488477399</c:v>
                </c:pt>
                <c:pt idx="1617">
                  <c:v>1.13578601323054</c:v>
                </c:pt>
                <c:pt idx="1618">
                  <c:v>1.1538131271776499</c:v>
                </c:pt>
                <c:pt idx="1619">
                  <c:v>1.15549358827854</c:v>
                </c:pt>
                <c:pt idx="1620">
                  <c:v>1.1521475599575599</c:v>
                </c:pt>
                <c:pt idx="1621">
                  <c:v>1.14544573158962</c:v>
                </c:pt>
                <c:pt idx="1622">
                  <c:v>1.1615099206656001</c:v>
                </c:pt>
                <c:pt idx="1623">
                  <c:v>1.1624247640630101</c:v>
                </c:pt>
                <c:pt idx="1624">
                  <c:v>1.176828259871</c:v>
                </c:pt>
                <c:pt idx="1625">
                  <c:v>1.1796030361763099</c:v>
                </c:pt>
                <c:pt idx="1626">
                  <c:v>1.18546601489787</c:v>
                </c:pt>
                <c:pt idx="1627">
                  <c:v>1.1981233815844201</c:v>
                </c:pt>
                <c:pt idx="1628">
                  <c:v>1.1945014311856901</c:v>
                </c:pt>
                <c:pt idx="1629">
                  <c:v>1.19195777879999</c:v>
                </c:pt>
                <c:pt idx="1630">
                  <c:v>1.20294631409926</c:v>
                </c:pt>
                <c:pt idx="1631">
                  <c:v>1.2012421582087001</c:v>
                </c:pt>
                <c:pt idx="1632">
                  <c:v>1.1786309115503</c:v>
                </c:pt>
                <c:pt idx="1633">
                  <c:v>1.18169451568592</c:v>
                </c:pt>
                <c:pt idx="1634">
                  <c:v>1.1890299721850901</c:v>
                </c:pt>
                <c:pt idx="1635">
                  <c:v>1.1848106749107801</c:v>
                </c:pt>
                <c:pt idx="1636">
                  <c:v>1.1691319458123499</c:v>
                </c:pt>
                <c:pt idx="1637">
                  <c:v>1.16916434533609</c:v>
                </c:pt>
                <c:pt idx="1638">
                  <c:v>1.15684737329419</c:v>
                </c:pt>
                <c:pt idx="1639">
                  <c:v>1.1462348980645101</c:v>
                </c:pt>
                <c:pt idx="1640">
                  <c:v>1.1451563557245401</c:v>
                </c:pt>
                <c:pt idx="1641">
                  <c:v>1.14001631456186</c:v>
                </c:pt>
                <c:pt idx="1642">
                  <c:v>1.14651940352546</c:v>
                </c:pt>
                <c:pt idx="1643">
                  <c:v>1.15026562210061</c:v>
                </c:pt>
                <c:pt idx="1644">
                  <c:v>1.15755816468934</c:v>
                </c:pt>
                <c:pt idx="1645">
                  <c:v>1.16095615707273</c:v>
                </c:pt>
                <c:pt idx="1646">
                  <c:v>1.1721127294638101</c:v>
                </c:pt>
                <c:pt idx="1647">
                  <c:v>1.16393898459175</c:v>
                </c:pt>
                <c:pt idx="1648">
                  <c:v>1.1614903990716301</c:v>
                </c:pt>
                <c:pt idx="1649">
                  <c:v>1.15915614106911</c:v>
                </c:pt>
                <c:pt idx="1650">
                  <c:v>1.1448037547790599</c:v>
                </c:pt>
                <c:pt idx="1651">
                  <c:v>1.14502027085351</c:v>
                </c:pt>
                <c:pt idx="1652">
                  <c:v>1.1483501966373399</c:v>
                </c:pt>
                <c:pt idx="1653">
                  <c:v>1.13863844858817</c:v>
                </c:pt>
                <c:pt idx="1654">
                  <c:v>1.1374577800163601</c:v>
                </c:pt>
                <c:pt idx="1655">
                  <c:v>1.14491696569227</c:v>
                </c:pt>
                <c:pt idx="1656">
                  <c:v>1.15208882620382</c:v>
                </c:pt>
                <c:pt idx="1657">
                  <c:v>1.1423676087104999</c:v>
                </c:pt>
                <c:pt idx="1658">
                  <c:v>1.13049996349461</c:v>
                </c:pt>
                <c:pt idx="1659">
                  <c:v>1.1226060821556301</c:v>
                </c:pt>
                <c:pt idx="1660">
                  <c:v>1.1322382749292199</c:v>
                </c:pt>
                <c:pt idx="1661">
                  <c:v>1.13661168160558</c:v>
                </c:pt>
                <c:pt idx="1662">
                  <c:v>1.1394589181082899</c:v>
                </c:pt>
                <c:pt idx="1663">
                  <c:v>1.13230452114451</c:v>
                </c:pt>
                <c:pt idx="1664">
                  <c:v>1.1331162835138</c:v>
                </c:pt>
                <c:pt idx="1665">
                  <c:v>1.1284623828110201</c:v>
                </c:pt>
                <c:pt idx="1666">
                  <c:v>1.1025277156486</c:v>
                </c:pt>
                <c:pt idx="1667">
                  <c:v>1.1056628714172601</c:v>
                </c:pt>
                <c:pt idx="1668">
                  <c:v>1.09667785931801</c:v>
                </c:pt>
                <c:pt idx="1669">
                  <c:v>1.09452336570001</c:v>
                </c:pt>
                <c:pt idx="1670">
                  <c:v>1.0847565080131201</c:v>
                </c:pt>
                <c:pt idx="1671">
                  <c:v>1.09414377213147</c:v>
                </c:pt>
                <c:pt idx="1672">
                  <c:v>1.1063771879123601</c:v>
                </c:pt>
                <c:pt idx="1673">
                  <c:v>1.10164370279129</c:v>
                </c:pt>
                <c:pt idx="1674">
                  <c:v>1.1011012765836901</c:v>
                </c:pt>
                <c:pt idx="1675">
                  <c:v>1.09999789014171</c:v>
                </c:pt>
                <c:pt idx="1676">
                  <c:v>1.12083537816366</c:v>
                </c:pt>
                <c:pt idx="1677">
                  <c:v>1.1152683954773199</c:v>
                </c:pt>
                <c:pt idx="1678">
                  <c:v>1.1088540073400699</c:v>
                </c:pt>
                <c:pt idx="1679">
                  <c:v>1.1008054469436299</c:v>
                </c:pt>
                <c:pt idx="1680">
                  <c:v>1.1003090518415199</c:v>
                </c:pt>
                <c:pt idx="1681">
                  <c:v>1.10378974818263</c:v>
                </c:pt>
                <c:pt idx="1682">
                  <c:v>1.10689100121599</c:v>
                </c:pt>
                <c:pt idx="1683">
                  <c:v>1.1041138273390301</c:v>
                </c:pt>
                <c:pt idx="1684">
                  <c:v>1.1099709004678</c:v>
                </c:pt>
                <c:pt idx="1685">
                  <c:v>1.11510227928029</c:v>
                </c:pt>
                <c:pt idx="1686">
                  <c:v>1.1240080626322699</c:v>
                </c:pt>
                <c:pt idx="1687">
                  <c:v>1.12370373849462</c:v>
                </c:pt>
                <c:pt idx="1688">
                  <c:v>1.12564842561461</c:v>
                </c:pt>
                <c:pt idx="1689">
                  <c:v>1.1207495097318501</c:v>
                </c:pt>
                <c:pt idx="1690">
                  <c:v>1.1339855951589299</c:v>
                </c:pt>
                <c:pt idx="1691">
                  <c:v>1.14072430551115</c:v>
                </c:pt>
                <c:pt idx="1692">
                  <c:v>1.15473755442118</c:v>
                </c:pt>
                <c:pt idx="1693">
                  <c:v>1.15139453051278</c:v>
                </c:pt>
                <c:pt idx="1694">
                  <c:v>1.1583254152909199</c:v>
                </c:pt>
                <c:pt idx="1695">
                  <c:v>1.1574122952750301</c:v>
                </c:pt>
                <c:pt idx="1696">
                  <c:v>1.13714878498765</c:v>
                </c:pt>
                <c:pt idx="1697">
                  <c:v>1.1464959969763699</c:v>
                </c:pt>
                <c:pt idx="1698">
                  <c:v>1.14404123262691</c:v>
                </c:pt>
                <c:pt idx="1699">
                  <c:v>1.1586430326533901</c:v>
                </c:pt>
                <c:pt idx="1700">
                  <c:v>1.16033839680091</c:v>
                </c:pt>
                <c:pt idx="1701">
                  <c:v>1.1746505083015699</c:v>
                </c:pt>
                <c:pt idx="1702">
                  <c:v>1.1801902826802799</c:v>
                </c:pt>
                <c:pt idx="1703">
                  <c:v>1.1935657720552799</c:v>
                </c:pt>
                <c:pt idx="1704">
                  <c:v>1.19190159338744</c:v>
                </c:pt>
                <c:pt idx="1705">
                  <c:v>1.1930419588196099</c:v>
                </c:pt>
                <c:pt idx="1706">
                  <c:v>1.2100478775383701</c:v>
                </c:pt>
                <c:pt idx="1707">
                  <c:v>1.1887843726076499</c:v>
                </c:pt>
                <c:pt idx="1708">
                  <c:v>1.20364216463995</c:v>
                </c:pt>
                <c:pt idx="1709">
                  <c:v>1.1970389290546199</c:v>
                </c:pt>
                <c:pt idx="1710">
                  <c:v>1.20028884476942</c:v>
                </c:pt>
                <c:pt idx="1711">
                  <c:v>1.20036975726588</c:v>
                </c:pt>
                <c:pt idx="1712">
                  <c:v>1.1898013218391501</c:v>
                </c:pt>
                <c:pt idx="1713">
                  <c:v>1.1837648902207401</c:v>
                </c:pt>
                <c:pt idx="1714">
                  <c:v>1.1802586882034001</c:v>
                </c:pt>
                <c:pt idx="1715">
                  <c:v>1.17747683628462</c:v>
                </c:pt>
                <c:pt idx="1716">
                  <c:v>1.1571612008415399</c:v>
                </c:pt>
                <c:pt idx="1717">
                  <c:v>1.1561580265612701</c:v>
                </c:pt>
                <c:pt idx="1718">
                  <c:v>1.1220748882151399</c:v>
                </c:pt>
                <c:pt idx="1719">
                  <c:v>1.0260058077828</c:v>
                </c:pt>
                <c:pt idx="1720">
                  <c:v>1.0310470822168101</c:v>
                </c:pt>
                <c:pt idx="1721">
                  <c:v>1.0508283454052301</c:v>
                </c:pt>
                <c:pt idx="1722">
                  <c:v>1.0706346751914699</c:v>
                </c:pt>
                <c:pt idx="1723">
                  <c:v>1.07482550336343</c:v>
                </c:pt>
                <c:pt idx="1724">
                  <c:v>1.0850495355021701</c:v>
                </c:pt>
                <c:pt idx="1725">
                  <c:v>1.08936397622335</c:v>
                </c:pt>
                <c:pt idx="1726">
                  <c:v>1.09455559128117</c:v>
                </c:pt>
                <c:pt idx="1727">
                  <c:v>1.0860062319650601</c:v>
                </c:pt>
                <c:pt idx="1728">
                  <c:v>1.0934228608997301</c:v>
                </c:pt>
                <c:pt idx="1729">
                  <c:v>1.11518888002811</c:v>
                </c:pt>
                <c:pt idx="1730">
                  <c:v>1.1173762153785001</c:v>
                </c:pt>
                <c:pt idx="1731">
                  <c:v>1.1173898218326099</c:v>
                </c:pt>
                <c:pt idx="1732">
                  <c:v>1.1357183002536899</c:v>
                </c:pt>
                <c:pt idx="1733">
                  <c:v>1.13543792066361</c:v>
                </c:pt>
                <c:pt idx="1734">
                  <c:v>1.1292862306015601</c:v>
                </c:pt>
                <c:pt idx="1735">
                  <c:v>1.12169529425482</c:v>
                </c:pt>
                <c:pt idx="1736">
                  <c:v>1.1272557733886199</c:v>
                </c:pt>
                <c:pt idx="1737">
                  <c:v>1.1264234225543699</c:v>
                </c:pt>
                <c:pt idx="1738">
                  <c:v>1.0940754321773001</c:v>
                </c:pt>
                <c:pt idx="1739">
                  <c:v>1.1317206755354901</c:v>
                </c:pt>
                <c:pt idx="1740">
                  <c:v>1.1376643590367801</c:v>
                </c:pt>
                <c:pt idx="1741">
                  <c:v>1.1511064938766</c:v>
                </c:pt>
                <c:pt idx="1742">
                  <c:v>1.17352930779742</c:v>
                </c:pt>
                <c:pt idx="1743">
                  <c:v>1.1690333341714501</c:v>
                </c:pt>
                <c:pt idx="1744">
                  <c:v>1.1316729858449099</c:v>
                </c:pt>
                <c:pt idx="1745">
                  <c:v>1.1440257145115</c:v>
                </c:pt>
                <c:pt idx="1746">
                  <c:v>1.1362836695296801</c:v>
                </c:pt>
                <c:pt idx="1747">
                  <c:v>1.11426837179552</c:v>
                </c:pt>
                <c:pt idx="1748">
                  <c:v>1.0990182599566201</c:v>
                </c:pt>
                <c:pt idx="1749">
                  <c:v>1.06657193743887</c:v>
                </c:pt>
                <c:pt idx="1750">
                  <c:v>1.0580222564361801</c:v>
                </c:pt>
                <c:pt idx="1751">
                  <c:v>1.03974495165186</c:v>
                </c:pt>
                <c:pt idx="1752">
                  <c:v>1.0293219617473801</c:v>
                </c:pt>
                <c:pt idx="1753">
                  <c:v>1.04776532315652</c:v>
                </c:pt>
                <c:pt idx="1754">
                  <c:v>1.00888184321297</c:v>
                </c:pt>
                <c:pt idx="1755">
                  <c:v>1.0275449234662899</c:v>
                </c:pt>
                <c:pt idx="1756">
                  <c:v>1.0525547537272699</c:v>
                </c:pt>
                <c:pt idx="1757">
                  <c:v>1.04108085003797</c:v>
                </c:pt>
                <c:pt idx="1758">
                  <c:v>1.04722448552324</c:v>
                </c:pt>
                <c:pt idx="1759">
                  <c:v>1.0295651441179701</c:v>
                </c:pt>
                <c:pt idx="1760">
                  <c:v>1.02650927352368</c:v>
                </c:pt>
                <c:pt idx="1761">
                  <c:v>1.02060000826963</c:v>
                </c:pt>
                <c:pt idx="1762">
                  <c:v>1.0371841410501901</c:v>
                </c:pt>
                <c:pt idx="1763">
                  <c:v>1.03288437653248</c:v>
                </c:pt>
                <c:pt idx="1764">
                  <c:v>1.0548198872551799</c:v>
                </c:pt>
                <c:pt idx="1765">
                  <c:v>1.0573484596339999</c:v>
                </c:pt>
                <c:pt idx="1766">
                  <c:v>1.06181965279993</c:v>
                </c:pt>
                <c:pt idx="1767">
                  <c:v>1.04932872791561</c:v>
                </c:pt>
                <c:pt idx="1768">
                  <c:v>1.0486375028753201</c:v>
                </c:pt>
                <c:pt idx="1769">
                  <c:v>1.0609142266181999</c:v>
                </c:pt>
                <c:pt idx="1770">
                  <c:v>1.05203969953815</c:v>
                </c:pt>
                <c:pt idx="1771">
                  <c:v>1.0518593063266599</c:v>
                </c:pt>
                <c:pt idx="1772">
                  <c:v>1.0615923480930101</c:v>
                </c:pt>
                <c:pt idx="1773">
                  <c:v>1.0666150013131299</c:v>
                </c:pt>
                <c:pt idx="1774">
                  <c:v>1.05836102037975</c:v>
                </c:pt>
                <c:pt idx="1775">
                  <c:v>1.0639737128841</c:v>
                </c:pt>
                <c:pt idx="1776">
                  <c:v>1.05977084073109</c:v>
                </c:pt>
                <c:pt idx="1777">
                  <c:v>1.05055872227745</c:v>
                </c:pt>
                <c:pt idx="1778">
                  <c:v>1.0486265617792301</c:v>
                </c:pt>
                <c:pt idx="1779">
                  <c:v>1.03736404857469</c:v>
                </c:pt>
                <c:pt idx="1780">
                  <c:v>1.0429958299540001</c:v>
                </c:pt>
                <c:pt idx="1781">
                  <c:v>1.05976884055794</c:v>
                </c:pt>
                <c:pt idx="1782">
                  <c:v>1.0569911584490399</c:v>
                </c:pt>
                <c:pt idx="1783">
                  <c:v>1.05619250847316</c:v>
                </c:pt>
                <c:pt idx="1784">
                  <c:v>1.0627891906843601</c:v>
                </c:pt>
                <c:pt idx="1785">
                  <c:v>1.0638908934836699</c:v>
                </c:pt>
                <c:pt idx="1786">
                  <c:v>1.06138928608922</c:v>
                </c:pt>
                <c:pt idx="1787">
                  <c:v>1.06530846183271</c:v>
                </c:pt>
                <c:pt idx="1788">
                  <c:v>1.0537750666875301</c:v>
                </c:pt>
                <c:pt idx="1789">
                  <c:v>1.0512619772660501</c:v>
                </c:pt>
                <c:pt idx="1790">
                  <c:v>1.0557772758906001</c:v>
                </c:pt>
                <c:pt idx="1791">
                  <c:v>1.06802370641778</c:v>
                </c:pt>
                <c:pt idx="1792">
                  <c:v>1.0569117303754401</c:v>
                </c:pt>
                <c:pt idx="1793">
                  <c:v>1.0531585141073501</c:v>
                </c:pt>
                <c:pt idx="1794">
                  <c:v>1.03538010177966</c:v>
                </c:pt>
                <c:pt idx="1795">
                  <c:v>1.03716943099125</c:v>
                </c:pt>
                <c:pt idx="1796">
                  <c:v>1.0564834076331799</c:v>
                </c:pt>
                <c:pt idx="1797">
                  <c:v>1.0554052699965499</c:v>
                </c:pt>
                <c:pt idx="1798">
                  <c:v>1.0552987130637701</c:v>
                </c:pt>
                <c:pt idx="1799">
                  <c:v>1.0689528584933901</c:v>
                </c:pt>
                <c:pt idx="1800">
                  <c:v>1.09067248611409</c:v>
                </c:pt>
                <c:pt idx="1801">
                  <c:v>1.0955646478234899</c:v>
                </c:pt>
                <c:pt idx="1802">
                  <c:v>1.0992745129133199</c:v>
                </c:pt>
                <c:pt idx="1803">
                  <c:v>1.0981013643272699</c:v>
                </c:pt>
                <c:pt idx="1804">
                  <c:v>1.1033042868237699</c:v>
                </c:pt>
                <c:pt idx="1805">
                  <c:v>1.1037217961507999</c:v>
                </c:pt>
                <c:pt idx="1806">
                  <c:v>1.1139498041779701</c:v>
                </c:pt>
                <c:pt idx="1807">
                  <c:v>1.1094617402335301</c:v>
                </c:pt>
                <c:pt idx="1808">
                  <c:v>1.10346991575515</c:v>
                </c:pt>
                <c:pt idx="1809">
                  <c:v>1.11323580789773</c:v>
                </c:pt>
                <c:pt idx="1810">
                  <c:v>1.1100235107170999</c:v>
                </c:pt>
                <c:pt idx="1811">
                  <c:v>1.12601167288944</c:v>
                </c:pt>
                <c:pt idx="1812">
                  <c:v>1.12364083796231</c:v>
                </c:pt>
                <c:pt idx="1813">
                  <c:v>1.1252021878440599</c:v>
                </c:pt>
                <c:pt idx="1814">
                  <c:v>1.1334380635991099</c:v>
                </c:pt>
                <c:pt idx="1815">
                  <c:v>1.1215453994564799</c:v>
                </c:pt>
                <c:pt idx="1816">
                  <c:v>1.11859635475103</c:v>
                </c:pt>
                <c:pt idx="1817">
                  <c:v>1.11521643771112</c:v>
                </c:pt>
                <c:pt idx="1818">
                  <c:v>1.1124707240271501</c:v>
                </c:pt>
                <c:pt idx="1819">
                  <c:v>1.1321357639757299</c:v>
                </c:pt>
                <c:pt idx="1820">
                  <c:v>1.1505975380675</c:v>
                </c:pt>
                <c:pt idx="1821">
                  <c:v>1.1690678616464301</c:v>
                </c:pt>
                <c:pt idx="1822">
                  <c:v>1.1957947402086999</c:v>
                </c:pt>
                <c:pt idx="1823">
                  <c:v>1.25263795274113</c:v>
                </c:pt>
                <c:pt idx="1824">
                  <c:v>1.25797932277361</c:v>
                </c:pt>
                <c:pt idx="1825">
                  <c:v>1.2769751727529799</c:v>
                </c:pt>
                <c:pt idx="1826">
                  <c:v>1.30222315341271</c:v>
                </c:pt>
                <c:pt idx="1827">
                  <c:v>1.3054287223007599</c:v>
                </c:pt>
                <c:pt idx="1828">
                  <c:v>1.3269880412958599</c:v>
                </c:pt>
                <c:pt idx="1829">
                  <c:v>1.3093918561235101</c:v>
                </c:pt>
                <c:pt idx="1830">
                  <c:v>1.2915631754463801</c:v>
                </c:pt>
                <c:pt idx="1831">
                  <c:v>1.23852226972559</c:v>
                </c:pt>
                <c:pt idx="1832">
                  <c:v>1.2487941954535</c:v>
                </c:pt>
                <c:pt idx="1833">
                  <c:v>1.28779564692483</c:v>
                </c:pt>
                <c:pt idx="1834">
                  <c:v>1.2921907538580499</c:v>
                </c:pt>
                <c:pt idx="1835">
                  <c:v>1.30552846294967</c:v>
                </c:pt>
                <c:pt idx="1836">
                  <c:v>1.30932132788894</c:v>
                </c:pt>
                <c:pt idx="1837">
                  <c:v>1.2501302145099999</c:v>
                </c:pt>
                <c:pt idx="1838">
                  <c:v>1.2417870765254799</c:v>
                </c:pt>
                <c:pt idx="1839">
                  <c:v>1.25449675998819</c:v>
                </c:pt>
                <c:pt idx="1840">
                  <c:v>1.27928043368709</c:v>
                </c:pt>
                <c:pt idx="1841">
                  <c:v>1.28264548646707</c:v>
                </c:pt>
                <c:pt idx="1842">
                  <c:v>1.30129703552223</c:v>
                </c:pt>
                <c:pt idx="1843">
                  <c:v>1.3197351360263401</c:v>
                </c:pt>
                <c:pt idx="1844">
                  <c:v>1.3164649165006299</c:v>
                </c:pt>
                <c:pt idx="1845">
                  <c:v>1.3141345785693299</c:v>
                </c:pt>
                <c:pt idx="1846">
                  <c:v>1.3145215890374</c:v>
                </c:pt>
                <c:pt idx="1847">
                  <c:v>1.3027529846341499</c:v>
                </c:pt>
                <c:pt idx="1848">
                  <c:v>1.31539134758568</c:v>
                </c:pt>
                <c:pt idx="1849">
                  <c:v>1.29835191671521</c:v>
                </c:pt>
                <c:pt idx="1850">
                  <c:v>1.29570442861871</c:v>
                </c:pt>
                <c:pt idx="1851">
                  <c:v>1.2999993177706199</c:v>
                </c:pt>
                <c:pt idx="1852">
                  <c:v>1.31062775989061</c:v>
                </c:pt>
                <c:pt idx="1853">
                  <c:v>1.33778054872674</c:v>
                </c:pt>
                <c:pt idx="1854">
                  <c:v>1.3439182413161299</c:v>
                </c:pt>
                <c:pt idx="1855">
                  <c:v>1.3284850413813101</c:v>
                </c:pt>
                <c:pt idx="1856">
                  <c:v>1.31017694152074</c:v>
                </c:pt>
                <c:pt idx="1857">
                  <c:v>1.3222638197074601</c:v>
                </c:pt>
                <c:pt idx="1858">
                  <c:v>1.3215778301432699</c:v>
                </c:pt>
                <c:pt idx="1859">
                  <c:v>1.3173623638713701</c:v>
                </c:pt>
                <c:pt idx="1860">
                  <c:v>1.29840786991104</c:v>
                </c:pt>
                <c:pt idx="1861">
                  <c:v>1.30284783918922</c:v>
                </c:pt>
                <c:pt idx="1862">
                  <c:v>1.33070895588035</c:v>
                </c:pt>
                <c:pt idx="1863">
                  <c:v>1.3234079033359401</c:v>
                </c:pt>
                <c:pt idx="1864">
                  <c:v>1.3268032913225001</c:v>
                </c:pt>
                <c:pt idx="1865">
                  <c:v>1.32729402564182</c:v>
                </c:pt>
                <c:pt idx="1866">
                  <c:v>1.32525411376831</c:v>
                </c:pt>
                <c:pt idx="1867">
                  <c:v>1.3183661747636499</c:v>
                </c:pt>
                <c:pt idx="1868">
                  <c:v>1.3013296569703201</c:v>
                </c:pt>
                <c:pt idx="1869">
                  <c:v>1.3158766456761299</c:v>
                </c:pt>
                <c:pt idx="1870">
                  <c:v>1.30484566883566</c:v>
                </c:pt>
                <c:pt idx="1871">
                  <c:v>1.29145886102331</c:v>
                </c:pt>
                <c:pt idx="1872">
                  <c:v>1.28976884358125</c:v>
                </c:pt>
                <c:pt idx="1873">
                  <c:v>1.2973031620817801</c:v>
                </c:pt>
                <c:pt idx="1874">
                  <c:v>1.3065036280096201</c:v>
                </c:pt>
                <c:pt idx="1875">
                  <c:v>1.3025258891045</c:v>
                </c:pt>
                <c:pt idx="1876">
                  <c:v>1.2992826751533</c:v>
                </c:pt>
                <c:pt idx="1877">
                  <c:v>1.3213709029407801</c:v>
                </c:pt>
                <c:pt idx="1878">
                  <c:v>1.31274901756368</c:v>
                </c:pt>
                <c:pt idx="1879">
                  <c:v>1.2890010946884201</c:v>
                </c:pt>
                <c:pt idx="1880">
                  <c:v>1.2921334521127801</c:v>
                </c:pt>
                <c:pt idx="1881">
                  <c:v>1.26716754089535</c:v>
                </c:pt>
                <c:pt idx="1882">
                  <c:v>1.2716916660103901</c:v>
                </c:pt>
                <c:pt idx="1883">
                  <c:v>1.2777194078845799</c:v>
                </c:pt>
                <c:pt idx="1884">
                  <c:v>1.2771019087562001</c:v>
                </c:pt>
                <c:pt idx="1885">
                  <c:v>1.26851174045351</c:v>
                </c:pt>
                <c:pt idx="1886">
                  <c:v>1.2782174579517001</c:v>
                </c:pt>
                <c:pt idx="1887">
                  <c:v>1.3056411871851801</c:v>
                </c:pt>
                <c:pt idx="1888">
                  <c:v>1.3087894349764999</c:v>
                </c:pt>
                <c:pt idx="1889">
                  <c:v>1.3047265348964201</c:v>
                </c:pt>
                <c:pt idx="1890">
                  <c:v>1.30292113032956</c:v>
                </c:pt>
                <c:pt idx="1891">
                  <c:v>1.3141865158434201</c:v>
                </c:pt>
                <c:pt idx="1892">
                  <c:v>1.30792329148259</c:v>
                </c:pt>
                <c:pt idx="1893">
                  <c:v>1.30681069052813</c:v>
                </c:pt>
                <c:pt idx="1894">
                  <c:v>1.3049774583070799</c:v>
                </c:pt>
                <c:pt idx="1895">
                  <c:v>1.29932296753225</c:v>
                </c:pt>
                <c:pt idx="1896">
                  <c:v>1.29341197653531</c:v>
                </c:pt>
                <c:pt idx="1897">
                  <c:v>1.28465404057496</c:v>
                </c:pt>
                <c:pt idx="1898">
                  <c:v>1.2822846653287101</c:v>
                </c:pt>
                <c:pt idx="1899">
                  <c:v>1.2899323384061201</c:v>
                </c:pt>
                <c:pt idx="1900">
                  <c:v>1.2854338788981301</c:v>
                </c:pt>
                <c:pt idx="1901">
                  <c:v>1.27149204629734</c:v>
                </c:pt>
                <c:pt idx="1902">
                  <c:v>1.2740922831141701</c:v>
                </c:pt>
                <c:pt idx="1903">
                  <c:v>1.2963445679069401</c:v>
                </c:pt>
                <c:pt idx="1904">
                  <c:v>1.3041517163568199</c:v>
                </c:pt>
                <c:pt idx="1905">
                  <c:v>1.3213862407483099</c:v>
                </c:pt>
                <c:pt idx="1906">
                  <c:v>1.32129728639822</c:v>
                </c:pt>
                <c:pt idx="1907">
                  <c:v>1.3449013151025699</c:v>
                </c:pt>
                <c:pt idx="1908">
                  <c:v>1.33670091923215</c:v>
                </c:pt>
                <c:pt idx="1909">
                  <c:v>1.3391903296710499</c:v>
                </c:pt>
                <c:pt idx="1910">
                  <c:v>1.3414401758852099</c:v>
                </c:pt>
                <c:pt idx="1911">
                  <c:v>1.3280358907952201</c:v>
                </c:pt>
                <c:pt idx="1912">
                  <c:v>1.34327078825594</c:v>
                </c:pt>
                <c:pt idx="1913">
                  <c:v>1.3439935754125401</c:v>
                </c:pt>
                <c:pt idx="1914">
                  <c:v>1.3492354705298699</c:v>
                </c:pt>
                <c:pt idx="1915">
                  <c:v>1.35272589638826</c:v>
                </c:pt>
                <c:pt idx="1916">
                  <c:v>1.3579414945227</c:v>
                </c:pt>
                <c:pt idx="1917">
                  <c:v>1.3792887422920399</c:v>
                </c:pt>
                <c:pt idx="1918">
                  <c:v>1.3845480178863301</c:v>
                </c:pt>
                <c:pt idx="1919">
                  <c:v>1.3719944847741901</c:v>
                </c:pt>
                <c:pt idx="1920">
                  <c:v>1.3729551956424699</c:v>
                </c:pt>
                <c:pt idx="1921">
                  <c:v>1.38282954732478</c:v>
                </c:pt>
                <c:pt idx="1922">
                  <c:v>1.3762154468482399</c:v>
                </c:pt>
                <c:pt idx="1923">
                  <c:v>1.3921302292231901</c:v>
                </c:pt>
                <c:pt idx="1924">
                  <c:v>1.39696926835405</c:v>
                </c:pt>
                <c:pt idx="1925">
                  <c:v>1.3830951843735599</c:v>
                </c:pt>
                <c:pt idx="1926">
                  <c:v>1.37792755596546</c:v>
                </c:pt>
                <c:pt idx="1927">
                  <c:v>1.3674918079509999</c:v>
                </c:pt>
                <c:pt idx="1928">
                  <c:v>1.3622128318710001</c:v>
                </c:pt>
                <c:pt idx="1929">
                  <c:v>1.34994609550866</c:v>
                </c:pt>
                <c:pt idx="1930">
                  <c:v>1.35128126542241</c:v>
                </c:pt>
                <c:pt idx="1931">
                  <c:v>1.3410381052843601</c:v>
                </c:pt>
                <c:pt idx="1932">
                  <c:v>1.33757794486785</c:v>
                </c:pt>
                <c:pt idx="1933">
                  <c:v>1.3342927116215699</c:v>
                </c:pt>
                <c:pt idx="1934">
                  <c:v>1.3316283965217099</c:v>
                </c:pt>
                <c:pt idx="1935">
                  <c:v>1.34668222374885</c:v>
                </c:pt>
                <c:pt idx="1936">
                  <c:v>1.3461481608189501</c:v>
                </c:pt>
                <c:pt idx="1937">
                  <c:v>1.3518215232331201</c:v>
                </c:pt>
                <c:pt idx="1938">
                  <c:v>1.3244392898347801</c:v>
                </c:pt>
                <c:pt idx="1939">
                  <c:v>1.3358529001674899</c:v>
                </c:pt>
                <c:pt idx="1940">
                  <c:v>1.33602454684928</c:v>
                </c:pt>
                <c:pt idx="1941">
                  <c:v>1.3507213564703899</c:v>
                </c:pt>
                <c:pt idx="1942">
                  <c:v>1.3453024241410301</c:v>
                </c:pt>
                <c:pt idx="1943">
                  <c:v>1.34327779856407</c:v>
                </c:pt>
                <c:pt idx="1944">
                  <c:v>1.3509520598165701</c:v>
                </c:pt>
                <c:pt idx="1945">
                  <c:v>1.3718366567003499</c:v>
                </c:pt>
                <c:pt idx="1946">
                  <c:v>1.3736680110991499</c:v>
                </c:pt>
                <c:pt idx="1947">
                  <c:v>1.3730212219322599</c:v>
                </c:pt>
                <c:pt idx="1948">
                  <c:v>1.37527813001704</c:v>
                </c:pt>
                <c:pt idx="1949">
                  <c:v>1.3823227204233699</c:v>
                </c:pt>
                <c:pt idx="1950">
                  <c:v>1.38284674145683</c:v>
                </c:pt>
                <c:pt idx="1951">
                  <c:v>1.3774511219879699</c:v>
                </c:pt>
                <c:pt idx="1952">
                  <c:v>1.4011474320839099</c:v>
                </c:pt>
                <c:pt idx="1953">
                  <c:v>1.39720079586871</c:v>
                </c:pt>
                <c:pt idx="1954">
                  <c:v>1.3854253012220901</c:v>
                </c:pt>
                <c:pt idx="1955">
                  <c:v>1.39303245762248</c:v>
                </c:pt>
                <c:pt idx="1956">
                  <c:v>1.41918489787133</c:v>
                </c:pt>
                <c:pt idx="1957">
                  <c:v>1.41983430323671</c:v>
                </c:pt>
                <c:pt idx="1958">
                  <c:v>1.4201677004603099</c:v>
                </c:pt>
                <c:pt idx="1959">
                  <c:v>1.42577243619331</c:v>
                </c:pt>
                <c:pt idx="1960">
                  <c:v>1.4122434765063001</c:v>
                </c:pt>
                <c:pt idx="1961">
                  <c:v>1.41440534321008</c:v>
                </c:pt>
                <c:pt idx="1962">
                  <c:v>1.4065241766560901</c:v>
                </c:pt>
                <c:pt idx="1963">
                  <c:v>1.41098655799645</c:v>
                </c:pt>
                <c:pt idx="1964">
                  <c:v>1.37794866261017</c:v>
                </c:pt>
                <c:pt idx="1965">
                  <c:v>1.36694703717205</c:v>
                </c:pt>
              </c:numCache>
            </c:numRef>
          </c:val>
          <c:smooth val="0"/>
          <c:extLst>
            <c:ext xmlns:c16="http://schemas.microsoft.com/office/drawing/2014/chart" uri="{C3380CC4-5D6E-409C-BE32-E72D297353CC}">
              <c16:uniqueId val="{00000000-CC21-4640-9BD6-672B49D92BB1}"/>
            </c:ext>
          </c:extLst>
        </c:ser>
        <c:ser>
          <c:idx val="1"/>
          <c:order val="1"/>
          <c:tx>
            <c:strRef>
              <c:f>[jumpfit.xlsx]fundamental!$C$1</c:f>
              <c:strCache>
                <c:ptCount val="1"/>
                <c:pt idx="0">
                  <c:v>fundamental_2</c:v>
                </c:pt>
              </c:strCache>
            </c:strRef>
          </c:tx>
          <c:spPr>
            <a:ln w="19050" cap="rnd">
              <a:solidFill>
                <a:sysClr val="window" lastClr="FFFFFF">
                  <a:lumMod val="75000"/>
                </a:sysClr>
              </a:solidFill>
              <a:round/>
            </a:ln>
            <a:effectLst/>
          </c:spPr>
          <c:marker>
            <c:symbol val="none"/>
          </c:marker>
          <c:cat>
            <c:numRef>
              <c:f>[jumpfit.xlsx]fundamental!$A$2:$A$1967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[jumpfit.xlsx]fundamental!$C$2:$C$1967</c:f>
              <c:numCache>
                <c:formatCode>General</c:formatCode>
                <c:ptCount val="1966"/>
                <c:pt idx="0">
                  <c:v>1</c:v>
                </c:pt>
                <c:pt idx="1">
                  <c:v>0.999</c:v>
                </c:pt>
                <c:pt idx="2">
                  <c:v>1.01127631389013</c:v>
                </c:pt>
                <c:pt idx="3">
                  <c:v>1.02465734236587</c:v>
                </c:pt>
                <c:pt idx="4">
                  <c:v>1.0253731457506401</c:v>
                </c:pt>
                <c:pt idx="5">
                  <c:v>1.0337732697579201</c:v>
                </c:pt>
                <c:pt idx="6">
                  <c:v>1.02127922658597</c:v>
                </c:pt>
                <c:pt idx="7">
                  <c:v>1.0640938808609399</c:v>
                </c:pt>
                <c:pt idx="8">
                  <c:v>1.0817872766621801</c:v>
                </c:pt>
                <c:pt idx="9">
                  <c:v>1.0908512109092099</c:v>
                </c:pt>
                <c:pt idx="10">
                  <c:v>1.0653043836017899</c:v>
                </c:pt>
                <c:pt idx="11">
                  <c:v>1.07826400691748</c:v>
                </c:pt>
                <c:pt idx="12">
                  <c:v>1.0853682465838199</c:v>
                </c:pt>
                <c:pt idx="13">
                  <c:v>1.0675596984618201</c:v>
                </c:pt>
                <c:pt idx="14">
                  <c:v>1.0787136501672701</c:v>
                </c:pt>
                <c:pt idx="15">
                  <c:v>1.06269189853801</c:v>
                </c:pt>
                <c:pt idx="16">
                  <c:v>1.0541989015765501</c:v>
                </c:pt>
                <c:pt idx="17">
                  <c:v>1.08077266785674</c:v>
                </c:pt>
                <c:pt idx="18">
                  <c:v>1.08854549443078</c:v>
                </c:pt>
                <c:pt idx="19">
                  <c:v>1.0974144172826601</c:v>
                </c:pt>
                <c:pt idx="20">
                  <c:v>1.0875039436107401</c:v>
                </c:pt>
                <c:pt idx="21">
                  <c:v>1.0927170263002599</c:v>
                </c:pt>
                <c:pt idx="22">
                  <c:v>1.0846657472144901</c:v>
                </c:pt>
                <c:pt idx="23">
                  <c:v>1.1052164042997901</c:v>
                </c:pt>
                <c:pt idx="24">
                  <c:v>1.10709776685961</c:v>
                </c:pt>
                <c:pt idx="25">
                  <c:v>1.1120287962661499</c:v>
                </c:pt>
                <c:pt idx="26">
                  <c:v>1.1252911119237099</c:v>
                </c:pt>
                <c:pt idx="27">
                  <c:v>1.12807871810369</c:v>
                </c:pt>
                <c:pt idx="28">
                  <c:v>1.1082708374071799</c:v>
                </c:pt>
                <c:pt idx="29">
                  <c:v>1.1226829829181499</c:v>
                </c:pt>
                <c:pt idx="30">
                  <c:v>1.09906993448907</c:v>
                </c:pt>
                <c:pt idx="31">
                  <c:v>1.10062475918226</c:v>
                </c:pt>
                <c:pt idx="32">
                  <c:v>1.10942247704125</c:v>
                </c:pt>
                <c:pt idx="33">
                  <c:v>1.0921676349640901</c:v>
                </c:pt>
                <c:pt idx="34">
                  <c:v>1.09140688092796</c:v>
                </c:pt>
                <c:pt idx="35">
                  <c:v>1.1136224698685</c:v>
                </c:pt>
                <c:pt idx="36">
                  <c:v>1.12269483121203</c:v>
                </c:pt>
                <c:pt idx="37">
                  <c:v>1.09385190712625</c:v>
                </c:pt>
                <c:pt idx="38">
                  <c:v>1.1173688973397899</c:v>
                </c:pt>
                <c:pt idx="39">
                  <c:v>1.13607236491333</c:v>
                </c:pt>
                <c:pt idx="40">
                  <c:v>1.1304128152475299</c:v>
                </c:pt>
                <c:pt idx="41">
                  <c:v>1.1213677372469999</c:v>
                </c:pt>
                <c:pt idx="42">
                  <c:v>1.1204130269252</c:v>
                </c:pt>
                <c:pt idx="43">
                  <c:v>1.0973273949037301</c:v>
                </c:pt>
                <c:pt idx="44">
                  <c:v>1.09310643314717</c:v>
                </c:pt>
                <c:pt idx="45">
                  <c:v>1.0922668891830101</c:v>
                </c:pt>
                <c:pt idx="46">
                  <c:v>1.0941904079618301</c:v>
                </c:pt>
                <c:pt idx="47">
                  <c:v>1.0766248790336199</c:v>
                </c:pt>
                <c:pt idx="48">
                  <c:v>1.0795928931254399</c:v>
                </c:pt>
                <c:pt idx="49">
                  <c:v>1.1050512310860401</c:v>
                </c:pt>
                <c:pt idx="50">
                  <c:v>1.1118124048254601</c:v>
                </c:pt>
                <c:pt idx="51">
                  <c:v>1.11685729652906</c:v>
                </c:pt>
                <c:pt idx="52">
                  <c:v>1.1208183149170701</c:v>
                </c:pt>
                <c:pt idx="53">
                  <c:v>1.1147917877989999</c:v>
                </c:pt>
                <c:pt idx="54">
                  <c:v>1.1121067930389801</c:v>
                </c:pt>
                <c:pt idx="55">
                  <c:v>1.08415601593102</c:v>
                </c:pt>
                <c:pt idx="56">
                  <c:v>1.0826112623214601</c:v>
                </c:pt>
                <c:pt idx="57">
                  <c:v>1.0778742724372501</c:v>
                </c:pt>
                <c:pt idx="58">
                  <c:v>1.06431813916698</c:v>
                </c:pt>
                <c:pt idx="59">
                  <c:v>1.05605251379735</c:v>
                </c:pt>
                <c:pt idx="60">
                  <c:v>1.06083738606339</c:v>
                </c:pt>
                <c:pt idx="61">
                  <c:v>1.0724804143789599</c:v>
                </c:pt>
                <c:pt idx="62">
                  <c:v>1.0709154576731701</c:v>
                </c:pt>
                <c:pt idx="63">
                  <c:v>1.0666617187974701</c:v>
                </c:pt>
                <c:pt idx="64">
                  <c:v>1.0585077746187199</c:v>
                </c:pt>
                <c:pt idx="65">
                  <c:v>1.04096803397704</c:v>
                </c:pt>
                <c:pt idx="66">
                  <c:v>1.04843563288275</c:v>
                </c:pt>
                <c:pt idx="67">
                  <c:v>1.0581700501726401</c:v>
                </c:pt>
                <c:pt idx="68">
                  <c:v>1.0633235173019799</c:v>
                </c:pt>
                <c:pt idx="69">
                  <c:v>1.08736657476957</c:v>
                </c:pt>
                <c:pt idx="70">
                  <c:v>1.0988895989276799</c:v>
                </c:pt>
                <c:pt idx="71">
                  <c:v>1.06745843616406</c:v>
                </c:pt>
                <c:pt idx="72">
                  <c:v>1.0962050015471501</c:v>
                </c:pt>
                <c:pt idx="73">
                  <c:v>1.0759275767193699</c:v>
                </c:pt>
                <c:pt idx="74">
                  <c:v>1.06248533355574</c:v>
                </c:pt>
                <c:pt idx="75">
                  <c:v>1.0626840671931399</c:v>
                </c:pt>
                <c:pt idx="76">
                  <c:v>1.08281041278777</c:v>
                </c:pt>
                <c:pt idx="77">
                  <c:v>1.1045475863638301</c:v>
                </c:pt>
                <c:pt idx="78">
                  <c:v>1.1109797063106199</c:v>
                </c:pt>
                <c:pt idx="79">
                  <c:v>1.11859288798276</c:v>
                </c:pt>
                <c:pt idx="80">
                  <c:v>1.1159952849324299</c:v>
                </c:pt>
                <c:pt idx="81">
                  <c:v>1.1221840945736901</c:v>
                </c:pt>
                <c:pt idx="82">
                  <c:v>1.1261988297671199</c:v>
                </c:pt>
                <c:pt idx="83">
                  <c:v>1.10915278716112</c:v>
                </c:pt>
                <c:pt idx="84">
                  <c:v>1.12292749371863</c:v>
                </c:pt>
                <c:pt idx="85">
                  <c:v>1.14157167062067</c:v>
                </c:pt>
                <c:pt idx="86">
                  <c:v>1.1600816922757899</c:v>
                </c:pt>
                <c:pt idx="87">
                  <c:v>1.17538172968893</c:v>
                </c:pt>
                <c:pt idx="88">
                  <c:v>1.19175913377968</c:v>
                </c:pt>
                <c:pt idx="89">
                  <c:v>1.18799082608925</c:v>
                </c:pt>
                <c:pt idx="90">
                  <c:v>1.1756935743196999</c:v>
                </c:pt>
                <c:pt idx="91">
                  <c:v>1.1908143846765999</c:v>
                </c:pt>
                <c:pt idx="92">
                  <c:v>1.19864680980695</c:v>
                </c:pt>
                <c:pt idx="93">
                  <c:v>1.20314723319184</c:v>
                </c:pt>
                <c:pt idx="94">
                  <c:v>1.2131168403672801</c:v>
                </c:pt>
                <c:pt idx="95">
                  <c:v>1.2110005690612</c:v>
                </c:pt>
                <c:pt idx="96">
                  <c:v>1.1991633687379899</c:v>
                </c:pt>
                <c:pt idx="97">
                  <c:v>1.19394492139105</c:v>
                </c:pt>
                <c:pt idx="98">
                  <c:v>1.17037054079251</c:v>
                </c:pt>
                <c:pt idx="99">
                  <c:v>1.17603710669802</c:v>
                </c:pt>
                <c:pt idx="100">
                  <c:v>1.15769747243494</c:v>
                </c:pt>
                <c:pt idx="101">
                  <c:v>1.13725673533345</c:v>
                </c:pt>
                <c:pt idx="102">
                  <c:v>1.0988354701810401</c:v>
                </c:pt>
                <c:pt idx="103">
                  <c:v>1.1201229330089499</c:v>
                </c:pt>
                <c:pt idx="104">
                  <c:v>1.11649107334806</c:v>
                </c:pt>
                <c:pt idx="105">
                  <c:v>1.1268118711234401</c:v>
                </c:pt>
                <c:pt idx="106">
                  <c:v>1.1200245803886999</c:v>
                </c:pt>
                <c:pt idx="107">
                  <c:v>1.0802780752244201</c:v>
                </c:pt>
                <c:pt idx="108">
                  <c:v>1.07618247706024</c:v>
                </c:pt>
                <c:pt idx="109">
                  <c:v>1.0105490884439501</c:v>
                </c:pt>
                <c:pt idx="110">
                  <c:v>1.01210281358406</c:v>
                </c:pt>
                <c:pt idx="111">
                  <c:v>1.03447420698635</c:v>
                </c:pt>
                <c:pt idx="112">
                  <c:v>1.02026474454994</c:v>
                </c:pt>
                <c:pt idx="113">
                  <c:v>1.0245328002704399</c:v>
                </c:pt>
                <c:pt idx="114">
                  <c:v>1.04243577715349</c:v>
                </c:pt>
                <c:pt idx="115">
                  <c:v>1.05590870913818</c:v>
                </c:pt>
                <c:pt idx="116">
                  <c:v>1.0550507351453</c:v>
                </c:pt>
                <c:pt idx="117">
                  <c:v>1.0640231933122</c:v>
                </c:pt>
                <c:pt idx="118">
                  <c:v>1.0652579872867101</c:v>
                </c:pt>
                <c:pt idx="119">
                  <c:v>1.02739893548211</c:v>
                </c:pt>
                <c:pt idx="120">
                  <c:v>1.03034736402973</c:v>
                </c:pt>
                <c:pt idx="121">
                  <c:v>1.06351832627211</c:v>
                </c:pt>
                <c:pt idx="122">
                  <c:v>1.0981887053824999</c:v>
                </c:pt>
                <c:pt idx="123">
                  <c:v>1.08790200348805</c:v>
                </c:pt>
                <c:pt idx="124">
                  <c:v>1.1157751777768701</c:v>
                </c:pt>
                <c:pt idx="125">
                  <c:v>1.1244277096106601</c:v>
                </c:pt>
                <c:pt idx="126">
                  <c:v>1.11422184749072</c:v>
                </c:pt>
                <c:pt idx="127">
                  <c:v>1.11343142776717</c:v>
                </c:pt>
                <c:pt idx="128">
                  <c:v>1.0857335242291799</c:v>
                </c:pt>
                <c:pt idx="129">
                  <c:v>1.10715323312091</c:v>
                </c:pt>
                <c:pt idx="130">
                  <c:v>1.1378443239179099</c:v>
                </c:pt>
                <c:pt idx="131">
                  <c:v>1.14326535418186</c:v>
                </c:pt>
                <c:pt idx="132">
                  <c:v>1.12142383926584</c:v>
                </c:pt>
                <c:pt idx="133">
                  <c:v>1.12214069535432</c:v>
                </c:pt>
                <c:pt idx="134">
                  <c:v>1.0939958880390299</c:v>
                </c:pt>
                <c:pt idx="135">
                  <c:v>1.0877313148672201</c:v>
                </c:pt>
                <c:pt idx="136">
                  <c:v>1.0990031049217099</c:v>
                </c:pt>
                <c:pt idx="137">
                  <c:v>1.1310370704577899</c:v>
                </c:pt>
                <c:pt idx="138">
                  <c:v>1.1377679142350501</c:v>
                </c:pt>
                <c:pt idx="139">
                  <c:v>1.1568719584260401</c:v>
                </c:pt>
                <c:pt idx="140">
                  <c:v>1.1693494735205101</c:v>
                </c:pt>
                <c:pt idx="141">
                  <c:v>1.1623010362053601</c:v>
                </c:pt>
                <c:pt idx="142">
                  <c:v>1.1630783988837901</c:v>
                </c:pt>
                <c:pt idx="143">
                  <c:v>1.1659447905153699</c:v>
                </c:pt>
                <c:pt idx="144">
                  <c:v>1.18539511924174</c:v>
                </c:pt>
                <c:pt idx="145">
                  <c:v>1.1910995199084899</c:v>
                </c:pt>
                <c:pt idx="146">
                  <c:v>1.19031800656378</c:v>
                </c:pt>
                <c:pt idx="147">
                  <c:v>1.1746449392618501</c:v>
                </c:pt>
                <c:pt idx="148">
                  <c:v>1.15109453820025</c:v>
                </c:pt>
                <c:pt idx="149">
                  <c:v>1.1725002865316001</c:v>
                </c:pt>
                <c:pt idx="150">
                  <c:v>1.16894550342279</c:v>
                </c:pt>
                <c:pt idx="151">
                  <c:v>1.1751190030695</c:v>
                </c:pt>
                <c:pt idx="152">
                  <c:v>1.17611606993877</c:v>
                </c:pt>
                <c:pt idx="153">
                  <c:v>1.1768321289735499</c:v>
                </c:pt>
                <c:pt idx="154">
                  <c:v>1.20217445874538</c:v>
                </c:pt>
                <c:pt idx="155">
                  <c:v>1.21330371358745</c:v>
                </c:pt>
                <c:pt idx="156">
                  <c:v>1.21836244825434</c:v>
                </c:pt>
                <c:pt idx="157">
                  <c:v>1.21546969566134</c:v>
                </c:pt>
                <c:pt idx="158">
                  <c:v>1.20974691890178</c:v>
                </c:pt>
                <c:pt idx="159">
                  <c:v>1.2143957639321701</c:v>
                </c:pt>
                <c:pt idx="160">
                  <c:v>1.23824099659061</c:v>
                </c:pt>
                <c:pt idx="161">
                  <c:v>1.2481600923709599</c:v>
                </c:pt>
                <c:pt idx="162">
                  <c:v>1.24232545866399</c:v>
                </c:pt>
                <c:pt idx="163">
                  <c:v>1.25370375961063</c:v>
                </c:pt>
                <c:pt idx="164">
                  <c:v>1.2750852322737101</c:v>
                </c:pt>
                <c:pt idx="165">
                  <c:v>1.2864213610699</c:v>
                </c:pt>
                <c:pt idx="166">
                  <c:v>1.2849858351636401</c:v>
                </c:pt>
                <c:pt idx="167">
                  <c:v>1.2860394959772701</c:v>
                </c:pt>
                <c:pt idx="168">
                  <c:v>1.28366440690479</c:v>
                </c:pt>
                <c:pt idx="169">
                  <c:v>1.2843110080451801</c:v>
                </c:pt>
                <c:pt idx="170">
                  <c:v>1.25665261589417</c:v>
                </c:pt>
                <c:pt idx="171">
                  <c:v>1.264977699621</c:v>
                </c:pt>
                <c:pt idx="172">
                  <c:v>1.2819917901560101</c:v>
                </c:pt>
                <c:pt idx="173">
                  <c:v>1.27879365824427</c:v>
                </c:pt>
                <c:pt idx="174">
                  <c:v>1.2738040128275601</c:v>
                </c:pt>
                <c:pt idx="175">
                  <c:v>1.24774154730944</c:v>
                </c:pt>
                <c:pt idx="176">
                  <c:v>1.2392846764499299</c:v>
                </c:pt>
                <c:pt idx="177">
                  <c:v>1.25507599136444</c:v>
                </c:pt>
                <c:pt idx="178">
                  <c:v>1.2839945151499701</c:v>
                </c:pt>
                <c:pt idx="179">
                  <c:v>1.29854657564123</c:v>
                </c:pt>
                <c:pt idx="180">
                  <c:v>1.2941026369503601</c:v>
                </c:pt>
                <c:pt idx="181">
                  <c:v>1.31430400498452</c:v>
                </c:pt>
                <c:pt idx="182">
                  <c:v>1.3311181779933701</c:v>
                </c:pt>
                <c:pt idx="183">
                  <c:v>1.3320572304415399</c:v>
                </c:pt>
                <c:pt idx="184">
                  <c:v>1.29572727079837</c:v>
                </c:pt>
                <c:pt idx="185">
                  <c:v>1.3032931697830901</c:v>
                </c:pt>
                <c:pt idx="186">
                  <c:v>1.30680018762129</c:v>
                </c:pt>
                <c:pt idx="187">
                  <c:v>1.3316746968389701</c:v>
                </c:pt>
                <c:pt idx="188">
                  <c:v>1.3251227995927799</c:v>
                </c:pt>
                <c:pt idx="189">
                  <c:v>1.2925040901653999</c:v>
                </c:pt>
                <c:pt idx="190">
                  <c:v>1.2806436938902099</c:v>
                </c:pt>
                <c:pt idx="191">
                  <c:v>1.2603849619346901</c:v>
                </c:pt>
                <c:pt idx="192">
                  <c:v>1.2629367495100701</c:v>
                </c:pt>
                <c:pt idx="193">
                  <c:v>1.2362703425761199</c:v>
                </c:pt>
                <c:pt idx="194">
                  <c:v>1.2610448337921001</c:v>
                </c:pt>
                <c:pt idx="195">
                  <c:v>1.2465216376395301</c:v>
                </c:pt>
                <c:pt idx="196">
                  <c:v>1.2391133031678101</c:v>
                </c:pt>
                <c:pt idx="197">
                  <c:v>1.2434322503758799</c:v>
                </c:pt>
                <c:pt idx="198">
                  <c:v>1.26790115081664</c:v>
                </c:pt>
                <c:pt idx="199">
                  <c:v>1.25273389225186</c:v>
                </c:pt>
                <c:pt idx="200">
                  <c:v>1.2377594652427699</c:v>
                </c:pt>
                <c:pt idx="201">
                  <c:v>1.2175435154922301</c:v>
                </c:pt>
                <c:pt idx="202">
                  <c:v>1.2198300883094799</c:v>
                </c:pt>
                <c:pt idx="203">
                  <c:v>1.2294713172807701</c:v>
                </c:pt>
                <c:pt idx="204">
                  <c:v>1.21215790363848</c:v>
                </c:pt>
                <c:pt idx="205">
                  <c:v>1.23308650961713</c:v>
                </c:pt>
                <c:pt idx="206">
                  <c:v>1.2562051502532301</c:v>
                </c:pt>
                <c:pt idx="207">
                  <c:v>1.2853497455537299</c:v>
                </c:pt>
                <c:pt idx="208">
                  <c:v>1.2921023076746001</c:v>
                </c:pt>
                <c:pt idx="209">
                  <c:v>1.29928828635712</c:v>
                </c:pt>
                <c:pt idx="210">
                  <c:v>1.30128237446496</c:v>
                </c:pt>
                <c:pt idx="211">
                  <c:v>1.2960137478690801</c:v>
                </c:pt>
                <c:pt idx="212">
                  <c:v>1.29308947448565</c:v>
                </c:pt>
                <c:pt idx="213">
                  <c:v>1.29316088739778</c:v>
                </c:pt>
                <c:pt idx="214">
                  <c:v>1.3113119037732499</c:v>
                </c:pt>
                <c:pt idx="215">
                  <c:v>1.3208666657402801</c:v>
                </c:pt>
                <c:pt idx="216">
                  <c:v>1.33296742336415</c:v>
                </c:pt>
                <c:pt idx="217">
                  <c:v>1.2596013392140399</c:v>
                </c:pt>
                <c:pt idx="218">
                  <c:v>1.2810862172196</c:v>
                </c:pt>
                <c:pt idx="219">
                  <c:v>1.2995033918992001</c:v>
                </c:pt>
                <c:pt idx="220">
                  <c:v>1.2971057146160401</c:v>
                </c:pt>
                <c:pt idx="221">
                  <c:v>1.2993777361965699</c:v>
                </c:pt>
                <c:pt idx="222">
                  <c:v>1.3190270820841901</c:v>
                </c:pt>
                <c:pt idx="223">
                  <c:v>1.3169720705255601</c:v>
                </c:pt>
                <c:pt idx="224">
                  <c:v>1.3075797672291301</c:v>
                </c:pt>
                <c:pt idx="225">
                  <c:v>1.3169978395720101</c:v>
                </c:pt>
                <c:pt idx="226">
                  <c:v>1.3156339890083799</c:v>
                </c:pt>
                <c:pt idx="227">
                  <c:v>1.2992490644975501</c:v>
                </c:pt>
                <c:pt idx="228">
                  <c:v>1.28718646138469</c:v>
                </c:pt>
                <c:pt idx="229">
                  <c:v>1.2838180871455001</c:v>
                </c:pt>
                <c:pt idx="230">
                  <c:v>1.2699032995356401</c:v>
                </c:pt>
                <c:pt idx="231">
                  <c:v>1.2608562220481201</c:v>
                </c:pt>
                <c:pt idx="232">
                  <c:v>1.25687553417553</c:v>
                </c:pt>
                <c:pt idx="233">
                  <c:v>1.26550456508098</c:v>
                </c:pt>
                <c:pt idx="234">
                  <c:v>1.2827633513521199</c:v>
                </c:pt>
                <c:pt idx="235">
                  <c:v>1.25921628808664</c:v>
                </c:pt>
                <c:pt idx="236">
                  <c:v>1.28044050991475</c:v>
                </c:pt>
                <c:pt idx="237">
                  <c:v>1.28858592517088</c:v>
                </c:pt>
                <c:pt idx="238">
                  <c:v>1.2916332942930899</c:v>
                </c:pt>
                <c:pt idx="239">
                  <c:v>1.30498304298807</c:v>
                </c:pt>
                <c:pt idx="240">
                  <c:v>1.2997138201504601</c:v>
                </c:pt>
                <c:pt idx="241">
                  <c:v>1.26158146312637</c:v>
                </c:pt>
                <c:pt idx="242">
                  <c:v>1.2717868729217601</c:v>
                </c:pt>
                <c:pt idx="243">
                  <c:v>1.2830939025185</c:v>
                </c:pt>
                <c:pt idx="244">
                  <c:v>1.2649311218010599</c:v>
                </c:pt>
                <c:pt idx="245">
                  <c:v>1.24306119513883</c:v>
                </c:pt>
                <c:pt idx="246">
                  <c:v>1.24182719946399</c:v>
                </c:pt>
                <c:pt idx="247">
                  <c:v>1.2658734174608299</c:v>
                </c:pt>
                <c:pt idx="248">
                  <c:v>1.2767133342206201</c:v>
                </c:pt>
                <c:pt idx="249">
                  <c:v>1.2736742662676801</c:v>
                </c:pt>
                <c:pt idx="250">
                  <c:v>1.2596374263949699</c:v>
                </c:pt>
                <c:pt idx="251">
                  <c:v>1.2495893504893201</c:v>
                </c:pt>
                <c:pt idx="252">
                  <c:v>1.27232012622093</c:v>
                </c:pt>
                <c:pt idx="253">
                  <c:v>1.30218665035962</c:v>
                </c:pt>
                <c:pt idx="254">
                  <c:v>1.31413626821102</c:v>
                </c:pt>
                <c:pt idx="255">
                  <c:v>1.32937721471002</c:v>
                </c:pt>
                <c:pt idx="256">
                  <c:v>1.3219858791300401</c:v>
                </c:pt>
                <c:pt idx="257">
                  <c:v>1.3163748906532</c:v>
                </c:pt>
                <c:pt idx="258">
                  <c:v>1.3311565720079099</c:v>
                </c:pt>
                <c:pt idx="259">
                  <c:v>1.32762463073907</c:v>
                </c:pt>
                <c:pt idx="260">
                  <c:v>1.35013279398839</c:v>
                </c:pt>
                <c:pt idx="261">
                  <c:v>1.39021226609648</c:v>
                </c:pt>
                <c:pt idx="262">
                  <c:v>1.398974968428</c:v>
                </c:pt>
                <c:pt idx="263">
                  <c:v>1.4148355812762099</c:v>
                </c:pt>
                <c:pt idx="264">
                  <c:v>1.3938438197104699</c:v>
                </c:pt>
                <c:pt idx="265">
                  <c:v>1.4149172559080401</c:v>
                </c:pt>
                <c:pt idx="266">
                  <c:v>1.4346981866246</c:v>
                </c:pt>
                <c:pt idx="267">
                  <c:v>1.4278969955743599</c:v>
                </c:pt>
                <c:pt idx="268">
                  <c:v>1.4347389968881401</c:v>
                </c:pt>
                <c:pt idx="269">
                  <c:v>1.41703364543896</c:v>
                </c:pt>
                <c:pt idx="270">
                  <c:v>1.4087415594219099</c:v>
                </c:pt>
                <c:pt idx="271">
                  <c:v>1.4015033236843699</c:v>
                </c:pt>
                <c:pt idx="272">
                  <c:v>1.35201752811885</c:v>
                </c:pt>
                <c:pt idx="273">
                  <c:v>1.3644307558314199</c:v>
                </c:pt>
                <c:pt idx="274">
                  <c:v>1.3461040551724499</c:v>
                </c:pt>
                <c:pt idx="275">
                  <c:v>1.35746700873086</c:v>
                </c:pt>
                <c:pt idx="276">
                  <c:v>1.3820510621748601</c:v>
                </c:pt>
                <c:pt idx="277">
                  <c:v>1.3806648714026599</c:v>
                </c:pt>
                <c:pt idx="278">
                  <c:v>1.3764319629745001</c:v>
                </c:pt>
                <c:pt idx="279">
                  <c:v>1.38180951809123</c:v>
                </c:pt>
                <c:pt idx="280">
                  <c:v>1.3740985517733999</c:v>
                </c:pt>
                <c:pt idx="281">
                  <c:v>1.3243471403885301</c:v>
                </c:pt>
                <c:pt idx="282">
                  <c:v>1.3305679352517299</c:v>
                </c:pt>
                <c:pt idx="283">
                  <c:v>1.3354735045228501</c:v>
                </c:pt>
                <c:pt idx="284">
                  <c:v>1.35227289313961</c:v>
                </c:pt>
                <c:pt idx="285">
                  <c:v>1.3467104273570001</c:v>
                </c:pt>
                <c:pt idx="286">
                  <c:v>1.37111150365381</c:v>
                </c:pt>
                <c:pt idx="287">
                  <c:v>1.3787910631689899</c:v>
                </c:pt>
                <c:pt idx="288">
                  <c:v>1.37008232351104</c:v>
                </c:pt>
                <c:pt idx="289">
                  <c:v>1.3356397664464801</c:v>
                </c:pt>
                <c:pt idx="290">
                  <c:v>1.36505848339852</c:v>
                </c:pt>
                <c:pt idx="291">
                  <c:v>1.37427331218134</c:v>
                </c:pt>
                <c:pt idx="292">
                  <c:v>1.3770293651987999</c:v>
                </c:pt>
                <c:pt idx="293">
                  <c:v>1.3818017641618201</c:v>
                </c:pt>
                <c:pt idx="294">
                  <c:v>1.3584083518416401</c:v>
                </c:pt>
                <c:pt idx="295">
                  <c:v>1.33189864943081</c:v>
                </c:pt>
                <c:pt idx="296">
                  <c:v>1.32293363028675</c:v>
                </c:pt>
                <c:pt idx="297">
                  <c:v>1.3397560182888699</c:v>
                </c:pt>
                <c:pt idx="298">
                  <c:v>1.345252514175</c:v>
                </c:pt>
                <c:pt idx="299">
                  <c:v>1.3392805428952299</c:v>
                </c:pt>
                <c:pt idx="300">
                  <c:v>1.3543401468274801</c:v>
                </c:pt>
                <c:pt idx="301">
                  <c:v>1.37204241575832</c:v>
                </c:pt>
                <c:pt idx="302">
                  <c:v>1.38082151071773</c:v>
                </c:pt>
                <c:pt idx="303">
                  <c:v>1.38269203863678</c:v>
                </c:pt>
                <c:pt idx="304">
                  <c:v>1.3836924558860599</c:v>
                </c:pt>
                <c:pt idx="305">
                  <c:v>1.3944276380525</c:v>
                </c:pt>
                <c:pt idx="306">
                  <c:v>1.37985740557273</c:v>
                </c:pt>
                <c:pt idx="307">
                  <c:v>1.3825882201216799</c:v>
                </c:pt>
                <c:pt idx="308">
                  <c:v>1.3778721920554</c:v>
                </c:pt>
                <c:pt idx="309">
                  <c:v>1.37993794935633</c:v>
                </c:pt>
                <c:pt idx="310">
                  <c:v>1.3569733204155701</c:v>
                </c:pt>
                <c:pt idx="311">
                  <c:v>1.3554774065936399</c:v>
                </c:pt>
                <c:pt idx="312">
                  <c:v>1.3535845889481299</c:v>
                </c:pt>
                <c:pt idx="313">
                  <c:v>1.3465059318219501</c:v>
                </c:pt>
                <c:pt idx="314">
                  <c:v>1.3231375319249801</c:v>
                </c:pt>
                <c:pt idx="315">
                  <c:v>1.28637942570535</c:v>
                </c:pt>
                <c:pt idx="316">
                  <c:v>1.30554109100088</c:v>
                </c:pt>
                <c:pt idx="317">
                  <c:v>1.3086672252518201</c:v>
                </c:pt>
                <c:pt idx="318">
                  <c:v>1.3126306816353699</c:v>
                </c:pt>
                <c:pt idx="319">
                  <c:v>1.3193271535697499</c:v>
                </c:pt>
                <c:pt idx="320">
                  <c:v>1.2996975247542799</c:v>
                </c:pt>
                <c:pt idx="321">
                  <c:v>1.2987457171397601</c:v>
                </c:pt>
                <c:pt idx="322">
                  <c:v>1.28763245166942</c:v>
                </c:pt>
                <c:pt idx="323">
                  <c:v>1.3164683314041099</c:v>
                </c:pt>
                <c:pt idx="324">
                  <c:v>1.3197243887835799</c:v>
                </c:pt>
                <c:pt idx="325">
                  <c:v>1.31848373910914</c:v>
                </c:pt>
                <c:pt idx="326">
                  <c:v>1.2993226682027299</c:v>
                </c:pt>
                <c:pt idx="327">
                  <c:v>1.2977363271242699</c:v>
                </c:pt>
                <c:pt idx="328">
                  <c:v>1.28678769461128</c:v>
                </c:pt>
                <c:pt idx="329">
                  <c:v>1.2943045945523399</c:v>
                </c:pt>
                <c:pt idx="330">
                  <c:v>1.3081018324917699</c:v>
                </c:pt>
                <c:pt idx="331">
                  <c:v>1.3094900954555699</c:v>
                </c:pt>
                <c:pt idx="332">
                  <c:v>1.3276463641845699</c:v>
                </c:pt>
                <c:pt idx="333">
                  <c:v>1.3371156136593501</c:v>
                </c:pt>
                <c:pt idx="334">
                  <c:v>1.3310076711952901</c:v>
                </c:pt>
                <c:pt idx="335">
                  <c:v>1.3558202072711201</c:v>
                </c:pt>
                <c:pt idx="336">
                  <c:v>1.3449800501343501</c:v>
                </c:pt>
                <c:pt idx="337">
                  <c:v>1.35354732586519</c:v>
                </c:pt>
                <c:pt idx="338">
                  <c:v>1.34910635724415</c:v>
                </c:pt>
                <c:pt idx="339">
                  <c:v>1.3329126478681199</c:v>
                </c:pt>
                <c:pt idx="340">
                  <c:v>1.3488027762988199</c:v>
                </c:pt>
                <c:pt idx="341">
                  <c:v>1.3394078334692501</c:v>
                </c:pt>
                <c:pt idx="342">
                  <c:v>1.3345671755735</c:v>
                </c:pt>
                <c:pt idx="343">
                  <c:v>1.35055986093775</c:v>
                </c:pt>
                <c:pt idx="344">
                  <c:v>1.35654620729838</c:v>
                </c:pt>
                <c:pt idx="345">
                  <c:v>1.3591673376000299</c:v>
                </c:pt>
                <c:pt idx="346">
                  <c:v>1.3749036203207701</c:v>
                </c:pt>
                <c:pt idx="347">
                  <c:v>1.3888541418500699</c:v>
                </c:pt>
                <c:pt idx="348">
                  <c:v>1.3755573345538801</c:v>
                </c:pt>
                <c:pt idx="349">
                  <c:v>1.3764248635662999</c:v>
                </c:pt>
                <c:pt idx="350">
                  <c:v>1.34334862952631</c:v>
                </c:pt>
                <c:pt idx="351">
                  <c:v>1.354646057429</c:v>
                </c:pt>
                <c:pt idx="352">
                  <c:v>1.3679616357736499</c:v>
                </c:pt>
                <c:pt idx="353">
                  <c:v>1.3812475202625301</c:v>
                </c:pt>
                <c:pt idx="354">
                  <c:v>1.37087698109908</c:v>
                </c:pt>
                <c:pt idx="355">
                  <c:v>1.3887775538573199</c:v>
                </c:pt>
                <c:pt idx="356">
                  <c:v>1.4032071120467</c:v>
                </c:pt>
                <c:pt idx="357">
                  <c:v>1.4247017305021401</c:v>
                </c:pt>
                <c:pt idx="358">
                  <c:v>1.4321086964975001</c:v>
                </c:pt>
                <c:pt idx="359">
                  <c:v>1.44187239454001</c:v>
                </c:pt>
                <c:pt idx="360">
                  <c:v>1.4482669953224101</c:v>
                </c:pt>
                <c:pt idx="361">
                  <c:v>1.44322709327637</c:v>
                </c:pt>
                <c:pt idx="362">
                  <c:v>1.4504933550218</c:v>
                </c:pt>
                <c:pt idx="363">
                  <c:v>1.4561337508648</c:v>
                </c:pt>
                <c:pt idx="364">
                  <c:v>1.4407162983486099</c:v>
                </c:pt>
                <c:pt idx="365">
                  <c:v>1.4413493918900899</c:v>
                </c:pt>
                <c:pt idx="366">
                  <c:v>1.4610924517136099</c:v>
                </c:pt>
                <c:pt idx="367">
                  <c:v>1.4739235023620201</c:v>
                </c:pt>
                <c:pt idx="368">
                  <c:v>1.47431682283652</c:v>
                </c:pt>
                <c:pt idx="369">
                  <c:v>1.45438795711976</c:v>
                </c:pt>
                <c:pt idx="370">
                  <c:v>1.4458861580562501</c:v>
                </c:pt>
                <c:pt idx="371">
                  <c:v>1.4446209265979999</c:v>
                </c:pt>
                <c:pt idx="372">
                  <c:v>1.4442922415383099</c:v>
                </c:pt>
                <c:pt idx="373">
                  <c:v>1.4664940428605</c:v>
                </c:pt>
                <c:pt idx="374">
                  <c:v>1.46356939097065</c:v>
                </c:pt>
                <c:pt idx="375">
                  <c:v>1.46807985483693</c:v>
                </c:pt>
                <c:pt idx="376">
                  <c:v>1.4894157567392201</c:v>
                </c:pt>
                <c:pt idx="377">
                  <c:v>1.5327212952899001</c:v>
                </c:pt>
                <c:pt idx="378">
                  <c:v>1.5457386221212499</c:v>
                </c:pt>
                <c:pt idx="379">
                  <c:v>1.54655426587109</c:v>
                </c:pt>
                <c:pt idx="380">
                  <c:v>1.56978851699436</c:v>
                </c:pt>
                <c:pt idx="381">
                  <c:v>1.54319692957046</c:v>
                </c:pt>
                <c:pt idx="382">
                  <c:v>1.5665444734695799</c:v>
                </c:pt>
                <c:pt idx="383">
                  <c:v>1.5675414319033001</c:v>
                </c:pt>
                <c:pt idx="384">
                  <c:v>1.56459164597395</c:v>
                </c:pt>
                <c:pt idx="385">
                  <c:v>1.5462834036226401</c:v>
                </c:pt>
                <c:pt idx="386">
                  <c:v>1.5547568785677</c:v>
                </c:pt>
                <c:pt idx="387">
                  <c:v>1.5755777866920899</c:v>
                </c:pt>
                <c:pt idx="388">
                  <c:v>1.57540776685991</c:v>
                </c:pt>
                <c:pt idx="389">
                  <c:v>1.5747233720907401</c:v>
                </c:pt>
                <c:pt idx="390">
                  <c:v>1.5643942205166099</c:v>
                </c:pt>
                <c:pt idx="391">
                  <c:v>1.5804512732992699</c:v>
                </c:pt>
                <c:pt idx="392">
                  <c:v>1.59638181723606</c:v>
                </c:pt>
                <c:pt idx="393">
                  <c:v>1.6008692175942101</c:v>
                </c:pt>
                <c:pt idx="394">
                  <c:v>1.60055248364114</c:v>
                </c:pt>
                <c:pt idx="395">
                  <c:v>1.59651627307023</c:v>
                </c:pt>
                <c:pt idx="396">
                  <c:v>1.6069607564992401</c:v>
                </c:pt>
                <c:pt idx="397">
                  <c:v>1.5926575974136501</c:v>
                </c:pt>
                <c:pt idx="398">
                  <c:v>1.5731162361675399</c:v>
                </c:pt>
                <c:pt idx="399">
                  <c:v>1.5760749723427401</c:v>
                </c:pt>
                <c:pt idx="400">
                  <c:v>1.56389246323861</c:v>
                </c:pt>
                <c:pt idx="401">
                  <c:v>1.5829163734370399</c:v>
                </c:pt>
                <c:pt idx="402">
                  <c:v>1.5978689547924601</c:v>
                </c:pt>
                <c:pt idx="403">
                  <c:v>1.62745369201561</c:v>
                </c:pt>
                <c:pt idx="404">
                  <c:v>1.63983152158348</c:v>
                </c:pt>
                <c:pt idx="405">
                  <c:v>1.6594181444417699</c:v>
                </c:pt>
                <c:pt idx="406">
                  <c:v>1.6727223271910401</c:v>
                </c:pt>
                <c:pt idx="407">
                  <c:v>1.6844733635485201</c:v>
                </c:pt>
                <c:pt idx="408">
                  <c:v>1.69125435870186</c:v>
                </c:pt>
                <c:pt idx="409">
                  <c:v>1.6904500329544301</c:v>
                </c:pt>
                <c:pt idx="410">
                  <c:v>1.71746519372508</c:v>
                </c:pt>
                <c:pt idx="411">
                  <c:v>1.7305131451479601</c:v>
                </c:pt>
                <c:pt idx="412">
                  <c:v>1.6705569354351</c:v>
                </c:pt>
                <c:pt idx="413">
                  <c:v>1.6782776823936401</c:v>
                </c:pt>
                <c:pt idx="414">
                  <c:v>1.68580405943568</c:v>
                </c:pt>
                <c:pt idx="415">
                  <c:v>1.7093263706838699</c:v>
                </c:pt>
                <c:pt idx="416">
                  <c:v>1.6836796364619899</c:v>
                </c:pt>
                <c:pt idx="417">
                  <c:v>1.7116123044801601</c:v>
                </c:pt>
                <c:pt idx="418">
                  <c:v>1.74131887811</c:v>
                </c:pt>
                <c:pt idx="419">
                  <c:v>1.7435362800905001</c:v>
                </c:pt>
                <c:pt idx="420">
                  <c:v>1.7456757212491401</c:v>
                </c:pt>
                <c:pt idx="421">
                  <c:v>1.7686737576679601</c:v>
                </c:pt>
                <c:pt idx="422">
                  <c:v>1.7731224382573401</c:v>
                </c:pt>
                <c:pt idx="423">
                  <c:v>1.79999485268479</c:v>
                </c:pt>
                <c:pt idx="424">
                  <c:v>1.8089687791967</c:v>
                </c:pt>
                <c:pt idx="425">
                  <c:v>1.8014494511783701</c:v>
                </c:pt>
                <c:pt idx="426">
                  <c:v>1.8019952474077701</c:v>
                </c:pt>
                <c:pt idx="427">
                  <c:v>1.7957936079662999</c:v>
                </c:pt>
                <c:pt idx="428">
                  <c:v>1.7975028163106801</c:v>
                </c:pt>
                <c:pt idx="429">
                  <c:v>1.7702903339690299</c:v>
                </c:pt>
                <c:pt idx="430">
                  <c:v>1.7552609270971999</c:v>
                </c:pt>
                <c:pt idx="431">
                  <c:v>1.77652926165411</c:v>
                </c:pt>
                <c:pt idx="432">
                  <c:v>1.7618529551966899</c:v>
                </c:pt>
                <c:pt idx="433">
                  <c:v>1.7488192784704499</c:v>
                </c:pt>
                <c:pt idx="434">
                  <c:v>1.72102362342532</c:v>
                </c:pt>
                <c:pt idx="435">
                  <c:v>1.71429763240536</c:v>
                </c:pt>
                <c:pt idx="436">
                  <c:v>1.7207669342365599</c:v>
                </c:pt>
                <c:pt idx="437">
                  <c:v>1.7722751270794499</c:v>
                </c:pt>
                <c:pt idx="438">
                  <c:v>1.79882535128068</c:v>
                </c:pt>
                <c:pt idx="439">
                  <c:v>1.80569546343</c:v>
                </c:pt>
                <c:pt idx="440">
                  <c:v>1.8085070720706999</c:v>
                </c:pt>
                <c:pt idx="441">
                  <c:v>1.8207110223929699</c:v>
                </c:pt>
                <c:pt idx="442">
                  <c:v>1.8176604169339401</c:v>
                </c:pt>
                <c:pt idx="443">
                  <c:v>1.8117341441266599</c:v>
                </c:pt>
                <c:pt idx="444">
                  <c:v>1.8222541997742401</c:v>
                </c:pt>
                <c:pt idx="445">
                  <c:v>1.80067179795447</c:v>
                </c:pt>
                <c:pt idx="446">
                  <c:v>1.8285355683787501</c:v>
                </c:pt>
                <c:pt idx="447">
                  <c:v>1.7828158760994</c:v>
                </c:pt>
                <c:pt idx="448">
                  <c:v>1.81504840851561</c:v>
                </c:pt>
                <c:pt idx="449">
                  <c:v>1.7950346869984499</c:v>
                </c:pt>
                <c:pt idx="450">
                  <c:v>1.7900720201504501</c:v>
                </c:pt>
                <c:pt idx="451">
                  <c:v>1.8027066073703</c:v>
                </c:pt>
                <c:pt idx="452">
                  <c:v>1.8019777900116301</c:v>
                </c:pt>
                <c:pt idx="453">
                  <c:v>1.80556511846259</c:v>
                </c:pt>
                <c:pt idx="454">
                  <c:v>1.80616163249152</c:v>
                </c:pt>
                <c:pt idx="455">
                  <c:v>1.8248649735968601</c:v>
                </c:pt>
                <c:pt idx="456">
                  <c:v>1.8583805451606401</c:v>
                </c:pt>
                <c:pt idx="457">
                  <c:v>1.8885231429754701</c:v>
                </c:pt>
                <c:pt idx="458">
                  <c:v>1.89546078923245</c:v>
                </c:pt>
                <c:pt idx="459">
                  <c:v>1.9117811537087499</c:v>
                </c:pt>
                <c:pt idx="460">
                  <c:v>1.9134077662959601</c:v>
                </c:pt>
                <c:pt idx="461">
                  <c:v>1.9061840290699901</c:v>
                </c:pt>
                <c:pt idx="462">
                  <c:v>1.9362638174971101</c:v>
                </c:pt>
                <c:pt idx="463">
                  <c:v>1.9629162444913699</c:v>
                </c:pt>
                <c:pt idx="464">
                  <c:v>2.02101434470113</c:v>
                </c:pt>
                <c:pt idx="465">
                  <c:v>1.96287397060471</c:v>
                </c:pt>
                <c:pt idx="466">
                  <c:v>1.99064781315251</c:v>
                </c:pt>
                <c:pt idx="467">
                  <c:v>1.9103282556645</c:v>
                </c:pt>
                <c:pt idx="468">
                  <c:v>1.98093792412919</c:v>
                </c:pt>
                <c:pt idx="469">
                  <c:v>2.0037052845852301</c:v>
                </c:pt>
                <c:pt idx="470">
                  <c:v>2.0127865552254298</c:v>
                </c:pt>
                <c:pt idx="471">
                  <c:v>2.03643667172858</c:v>
                </c:pt>
                <c:pt idx="472">
                  <c:v>2.04419685535263</c:v>
                </c:pt>
                <c:pt idx="473">
                  <c:v>2.01251556395514</c:v>
                </c:pt>
                <c:pt idx="474">
                  <c:v>2.0067893269317998</c:v>
                </c:pt>
                <c:pt idx="475">
                  <c:v>2.00305335898274</c:v>
                </c:pt>
                <c:pt idx="476">
                  <c:v>1.95569634756443</c:v>
                </c:pt>
                <c:pt idx="477">
                  <c:v>1.9084707666107601</c:v>
                </c:pt>
                <c:pt idx="478">
                  <c:v>1.91968196772654</c:v>
                </c:pt>
                <c:pt idx="479">
                  <c:v>1.9567942863741301</c:v>
                </c:pt>
                <c:pt idx="480">
                  <c:v>1.97823198004159</c:v>
                </c:pt>
                <c:pt idx="481">
                  <c:v>1.95183692726561</c:v>
                </c:pt>
                <c:pt idx="482">
                  <c:v>1.9286464517773201</c:v>
                </c:pt>
                <c:pt idx="483">
                  <c:v>1.9550202194917501</c:v>
                </c:pt>
                <c:pt idx="484">
                  <c:v>2.0276960906816002</c:v>
                </c:pt>
                <c:pt idx="485">
                  <c:v>2.0532232106026602</c:v>
                </c:pt>
                <c:pt idx="486">
                  <c:v>2.0569405746744098</c:v>
                </c:pt>
                <c:pt idx="487">
                  <c:v>2.0423629284719702</c:v>
                </c:pt>
                <c:pt idx="488">
                  <c:v>2.0147109639555398</c:v>
                </c:pt>
                <c:pt idx="489">
                  <c:v>1.98778750888703</c:v>
                </c:pt>
                <c:pt idx="490">
                  <c:v>2.01106965717111</c:v>
                </c:pt>
                <c:pt idx="491">
                  <c:v>1.9960451171962701</c:v>
                </c:pt>
                <c:pt idx="492">
                  <c:v>2.0223593752050002</c:v>
                </c:pt>
                <c:pt idx="493">
                  <c:v>2.0412801883766001</c:v>
                </c:pt>
                <c:pt idx="494">
                  <c:v>1.9320843924620901</c:v>
                </c:pt>
                <c:pt idx="495">
                  <c:v>1.9980712065283599</c:v>
                </c:pt>
                <c:pt idx="496">
                  <c:v>2.05842905204024</c:v>
                </c:pt>
                <c:pt idx="497">
                  <c:v>2.0810970665582702</c:v>
                </c:pt>
                <c:pt idx="498">
                  <c:v>2.0693787309768101</c:v>
                </c:pt>
                <c:pt idx="499">
                  <c:v>2.1116491816565399</c:v>
                </c:pt>
                <c:pt idx="500">
                  <c:v>2.1179100719739701</c:v>
                </c:pt>
                <c:pt idx="501">
                  <c:v>2.0988124642599999</c:v>
                </c:pt>
                <c:pt idx="502">
                  <c:v>2.08889525549329</c:v>
                </c:pt>
                <c:pt idx="503">
                  <c:v>2.0592073245901599</c:v>
                </c:pt>
                <c:pt idx="504">
                  <c:v>2.0319001875474898</c:v>
                </c:pt>
                <c:pt idx="505">
                  <c:v>2.0621520607003099</c:v>
                </c:pt>
                <c:pt idx="506">
                  <c:v>2.0526821125763202</c:v>
                </c:pt>
                <c:pt idx="507">
                  <c:v>2.0360909678640202</c:v>
                </c:pt>
                <c:pt idx="508">
                  <c:v>1.99167070177129</c:v>
                </c:pt>
                <c:pt idx="509">
                  <c:v>1.9801749747898401</c:v>
                </c:pt>
                <c:pt idx="510">
                  <c:v>2.0047793406851699</c:v>
                </c:pt>
                <c:pt idx="511">
                  <c:v>2.0274161993787199</c:v>
                </c:pt>
                <c:pt idx="512">
                  <c:v>2.0406848710139101</c:v>
                </c:pt>
                <c:pt idx="513">
                  <c:v>2.07654860241515</c:v>
                </c:pt>
                <c:pt idx="514">
                  <c:v>2.1019525214482102</c:v>
                </c:pt>
                <c:pt idx="515">
                  <c:v>2.1207918607849301</c:v>
                </c:pt>
                <c:pt idx="516">
                  <c:v>2.1169594789953901</c:v>
                </c:pt>
                <c:pt idx="517">
                  <c:v>2.14879297155617</c:v>
                </c:pt>
                <c:pt idx="518">
                  <c:v>2.16099831096188</c:v>
                </c:pt>
                <c:pt idx="519">
                  <c:v>2.1969331758801101</c:v>
                </c:pt>
                <c:pt idx="520">
                  <c:v>2.16440535330897</c:v>
                </c:pt>
                <c:pt idx="521">
                  <c:v>2.1981266667184198</c:v>
                </c:pt>
                <c:pt idx="522">
                  <c:v>2.1957302494248698</c:v>
                </c:pt>
                <c:pt idx="523">
                  <c:v>2.1830075611347701</c:v>
                </c:pt>
                <c:pt idx="524">
                  <c:v>2.21079585921871</c:v>
                </c:pt>
                <c:pt idx="525">
                  <c:v>2.22739114112473</c:v>
                </c:pt>
                <c:pt idx="526">
                  <c:v>2.2234278961363501</c:v>
                </c:pt>
                <c:pt idx="527">
                  <c:v>2.2334597010435799</c:v>
                </c:pt>
                <c:pt idx="528">
                  <c:v>2.2615910336236702</c:v>
                </c:pt>
                <c:pt idx="529">
                  <c:v>2.32456483223676</c:v>
                </c:pt>
                <c:pt idx="530">
                  <c:v>2.3557420872035801</c:v>
                </c:pt>
                <c:pt idx="531">
                  <c:v>2.4057359699888701</c:v>
                </c:pt>
                <c:pt idx="532">
                  <c:v>2.4170177381199802</c:v>
                </c:pt>
                <c:pt idx="533">
                  <c:v>2.4340032450017999</c:v>
                </c:pt>
                <c:pt idx="534">
                  <c:v>2.49209055264846</c:v>
                </c:pt>
                <c:pt idx="535">
                  <c:v>2.50147261805694</c:v>
                </c:pt>
                <c:pt idx="536">
                  <c:v>2.5181390764521399</c:v>
                </c:pt>
                <c:pt idx="537">
                  <c:v>2.51163752494287</c:v>
                </c:pt>
                <c:pt idx="538">
                  <c:v>2.5419499017291698</c:v>
                </c:pt>
                <c:pt idx="539">
                  <c:v>2.5960477290673101</c:v>
                </c:pt>
                <c:pt idx="540">
                  <c:v>2.5706781919083102</c:v>
                </c:pt>
                <c:pt idx="541">
                  <c:v>2.6192000362501302</c:v>
                </c:pt>
                <c:pt idx="542">
                  <c:v>2.66723159128472</c:v>
                </c:pt>
                <c:pt idx="543">
                  <c:v>2.7028758871863698</c:v>
                </c:pt>
                <c:pt idx="544">
                  <c:v>2.7620685477691498</c:v>
                </c:pt>
                <c:pt idx="545">
                  <c:v>2.7367890375367301</c:v>
                </c:pt>
                <c:pt idx="546">
                  <c:v>2.71208955011776</c:v>
                </c:pt>
                <c:pt idx="547">
                  <c:v>2.7701485777318098</c:v>
                </c:pt>
                <c:pt idx="548">
                  <c:v>2.81787858705591</c:v>
                </c:pt>
                <c:pt idx="549">
                  <c:v>2.8160166559658499</c:v>
                </c:pt>
                <c:pt idx="550">
                  <c:v>2.7230451355333001</c:v>
                </c:pt>
                <c:pt idx="551">
                  <c:v>2.7822233073492799</c:v>
                </c:pt>
                <c:pt idx="552">
                  <c:v>2.82864354195108</c:v>
                </c:pt>
                <c:pt idx="553">
                  <c:v>2.77589608383414</c:v>
                </c:pt>
                <c:pt idx="554">
                  <c:v>2.8785858225451899</c:v>
                </c:pt>
                <c:pt idx="555">
                  <c:v>2.9628297578891201</c:v>
                </c:pt>
                <c:pt idx="556">
                  <c:v>3.0025917238417801</c:v>
                </c:pt>
                <c:pt idx="557">
                  <c:v>2.98957750970076</c:v>
                </c:pt>
                <c:pt idx="558">
                  <c:v>3.0266292073315899</c:v>
                </c:pt>
                <c:pt idx="559">
                  <c:v>2.9555811193099299</c:v>
                </c:pt>
                <c:pt idx="560">
                  <c:v>3.0197670813035402</c:v>
                </c:pt>
                <c:pt idx="561">
                  <c:v>3.02509047703274</c:v>
                </c:pt>
                <c:pt idx="562">
                  <c:v>3.0569029221425299</c:v>
                </c:pt>
                <c:pt idx="563">
                  <c:v>2.9264168222463698</c:v>
                </c:pt>
                <c:pt idx="564">
                  <c:v>2.9064075254569501</c:v>
                </c:pt>
                <c:pt idx="565">
                  <c:v>2.8597906689150099</c:v>
                </c:pt>
                <c:pt idx="566">
                  <c:v>2.9917892201652201</c:v>
                </c:pt>
                <c:pt idx="567">
                  <c:v>3.1339316389122698</c:v>
                </c:pt>
                <c:pt idx="568">
                  <c:v>3.20320964186083</c:v>
                </c:pt>
                <c:pt idx="569">
                  <c:v>3.2251297947384501</c:v>
                </c:pt>
                <c:pt idx="570">
                  <c:v>3.1922242442399198</c:v>
                </c:pt>
                <c:pt idx="571">
                  <c:v>3.1734153805955101</c:v>
                </c:pt>
                <c:pt idx="572">
                  <c:v>3.22340112575553</c:v>
                </c:pt>
                <c:pt idx="573">
                  <c:v>3.3104654941196001</c:v>
                </c:pt>
                <c:pt idx="574">
                  <c:v>3.3700578231030298</c:v>
                </c:pt>
                <c:pt idx="575">
                  <c:v>3.4739215076743402</c:v>
                </c:pt>
                <c:pt idx="576">
                  <c:v>3.5218694375077</c:v>
                </c:pt>
                <c:pt idx="577">
                  <c:v>3.59323835676601</c:v>
                </c:pt>
                <c:pt idx="578">
                  <c:v>3.7294339341030498</c:v>
                </c:pt>
                <c:pt idx="579">
                  <c:v>3.7480239693919399</c:v>
                </c:pt>
                <c:pt idx="580">
                  <c:v>3.5043805223190398</c:v>
                </c:pt>
                <c:pt idx="581">
                  <c:v>3.5635125437916999</c:v>
                </c:pt>
                <c:pt idx="582">
                  <c:v>3.7528002547036898</c:v>
                </c:pt>
                <c:pt idx="583">
                  <c:v>3.9002937025918798</c:v>
                </c:pt>
                <c:pt idx="584">
                  <c:v>3.9504705901690298</c:v>
                </c:pt>
                <c:pt idx="585">
                  <c:v>3.9101492371566402</c:v>
                </c:pt>
                <c:pt idx="586">
                  <c:v>3.9773202130164802</c:v>
                </c:pt>
                <c:pt idx="587">
                  <c:v>3.9061087470095699</c:v>
                </c:pt>
                <c:pt idx="588">
                  <c:v>3.8887794951304402</c:v>
                </c:pt>
                <c:pt idx="589">
                  <c:v>3.98590269642821</c:v>
                </c:pt>
                <c:pt idx="590">
                  <c:v>4.0288492679712897</c:v>
                </c:pt>
                <c:pt idx="591">
                  <c:v>4.0786579135173398</c:v>
                </c:pt>
                <c:pt idx="592">
                  <c:v>3.97114497114945</c:v>
                </c:pt>
                <c:pt idx="593">
                  <c:v>3.7952456405244499</c:v>
                </c:pt>
                <c:pt idx="594">
                  <c:v>3.8962320847897201</c:v>
                </c:pt>
                <c:pt idx="595">
                  <c:v>3.7222283692924001</c:v>
                </c:pt>
                <c:pt idx="596">
                  <c:v>3.4470960504479802</c:v>
                </c:pt>
                <c:pt idx="597">
                  <c:v>3.48221929572387</c:v>
                </c:pt>
                <c:pt idx="598">
                  <c:v>3.5392168854846302</c:v>
                </c:pt>
                <c:pt idx="599">
                  <c:v>3.36618604773814</c:v>
                </c:pt>
                <c:pt idx="600">
                  <c:v>3.0638688542371302</c:v>
                </c:pt>
                <c:pt idx="601">
                  <c:v>2.85702220856628</c:v>
                </c:pt>
                <c:pt idx="602">
                  <c:v>3.0454792281033898</c:v>
                </c:pt>
                <c:pt idx="603">
                  <c:v>2.8457376459919099</c:v>
                </c:pt>
                <c:pt idx="604">
                  <c:v>2.6554576604894802</c:v>
                </c:pt>
                <c:pt idx="605">
                  <c:v>2.4701318837573001</c:v>
                </c:pt>
                <c:pt idx="606">
                  <c:v>2.3916181629923798</c:v>
                </c:pt>
                <c:pt idx="607">
                  <c:v>2.1901043655961998</c:v>
                </c:pt>
                <c:pt idx="608">
                  <c:v>2.0229828111168899</c:v>
                </c:pt>
                <c:pt idx="609">
                  <c:v>2.22345862309888</c:v>
                </c:pt>
                <c:pt idx="610">
                  <c:v>2.43652428232215</c:v>
                </c:pt>
                <c:pt idx="611">
                  <c:v>2.6407789939677802</c:v>
                </c:pt>
                <c:pt idx="612">
                  <c:v>2.68833338082981</c:v>
                </c:pt>
                <c:pt idx="613">
                  <c:v>2.5198112227427898</c:v>
                </c:pt>
                <c:pt idx="614">
                  <c:v>2.5605382982536402</c:v>
                </c:pt>
                <c:pt idx="615">
                  <c:v>2.73339025297917</c:v>
                </c:pt>
                <c:pt idx="616">
                  <c:v>2.7981077598437198</c:v>
                </c:pt>
                <c:pt idx="617">
                  <c:v>2.83246447981228</c:v>
                </c:pt>
                <c:pt idx="618">
                  <c:v>2.8659474051747602</c:v>
                </c:pt>
                <c:pt idx="619">
                  <c:v>2.9769067283582298</c:v>
                </c:pt>
                <c:pt idx="620">
                  <c:v>2.9211552912254999</c:v>
                </c:pt>
                <c:pt idx="621">
                  <c:v>2.65489780154503</c:v>
                </c:pt>
                <c:pt idx="622">
                  <c:v>2.5606942294197199</c:v>
                </c:pt>
                <c:pt idx="623">
                  <c:v>2.7086340223957901</c:v>
                </c:pt>
                <c:pt idx="624">
                  <c:v>2.5993936085674099</c:v>
                </c:pt>
                <c:pt idx="625">
                  <c:v>2.5652026730614002</c:v>
                </c:pt>
                <c:pt idx="626">
                  <c:v>2.4692237192438</c:v>
                </c:pt>
                <c:pt idx="627">
                  <c:v>2.6239379782147898</c:v>
                </c:pt>
                <c:pt idx="628">
                  <c:v>2.5922012955371101</c:v>
                </c:pt>
                <c:pt idx="629">
                  <c:v>2.56511643280303</c:v>
                </c:pt>
                <c:pt idx="630">
                  <c:v>2.66644869807218</c:v>
                </c:pt>
                <c:pt idx="631">
                  <c:v>2.83756404343284</c:v>
                </c:pt>
                <c:pt idx="632">
                  <c:v>2.8484418817425898</c:v>
                </c:pt>
                <c:pt idx="633">
                  <c:v>2.81096265932623</c:v>
                </c:pt>
                <c:pt idx="634">
                  <c:v>2.89657705233031</c:v>
                </c:pt>
                <c:pt idx="635">
                  <c:v>2.9283505181763001</c:v>
                </c:pt>
                <c:pt idx="636">
                  <c:v>2.9921732403709802</c:v>
                </c:pt>
                <c:pt idx="637">
                  <c:v>2.7408253653004802</c:v>
                </c:pt>
                <c:pt idx="638">
                  <c:v>2.8322112551211198</c:v>
                </c:pt>
                <c:pt idx="639">
                  <c:v>2.7212890107739098</c:v>
                </c:pt>
                <c:pt idx="640">
                  <c:v>2.5318518682854299</c:v>
                </c:pt>
                <c:pt idx="641">
                  <c:v>2.2824341235980001</c:v>
                </c:pt>
                <c:pt idx="642">
                  <c:v>2.0678012648089599</c:v>
                </c:pt>
                <c:pt idx="643">
                  <c:v>1.96587056993956</c:v>
                </c:pt>
                <c:pt idx="644">
                  <c:v>2.06291348007196</c:v>
                </c:pt>
                <c:pt idx="645">
                  <c:v>2.2224837269848701</c:v>
                </c:pt>
                <c:pt idx="646">
                  <c:v>2.1391883363106698</c:v>
                </c:pt>
                <c:pt idx="647">
                  <c:v>2.0040255818000698</c:v>
                </c:pt>
                <c:pt idx="648">
                  <c:v>1.9508476265788399</c:v>
                </c:pt>
                <c:pt idx="649">
                  <c:v>1.9531446990574599</c:v>
                </c:pt>
                <c:pt idx="650">
                  <c:v>2.0418381988886098</c:v>
                </c:pt>
                <c:pt idx="651">
                  <c:v>2.1173692013221701</c:v>
                </c:pt>
                <c:pt idx="652">
                  <c:v>2.0662028756572601</c:v>
                </c:pt>
                <c:pt idx="653">
                  <c:v>2.0864525647635501</c:v>
                </c:pt>
                <c:pt idx="654">
                  <c:v>1.94895885077581</c:v>
                </c:pt>
                <c:pt idx="655">
                  <c:v>1.8292045892456299</c:v>
                </c:pt>
                <c:pt idx="656">
                  <c:v>1.9773814033986301</c:v>
                </c:pt>
                <c:pt idx="657">
                  <c:v>1.9351106088691901</c:v>
                </c:pt>
                <c:pt idx="658">
                  <c:v>1.95617239448086</c:v>
                </c:pt>
                <c:pt idx="659">
                  <c:v>2.0189255457864101</c:v>
                </c:pt>
                <c:pt idx="660">
                  <c:v>2.0318850476757402</c:v>
                </c:pt>
                <c:pt idx="661">
                  <c:v>1.9872262482412599</c:v>
                </c:pt>
                <c:pt idx="662">
                  <c:v>2.0138338492451302</c:v>
                </c:pt>
                <c:pt idx="663">
                  <c:v>1.9483144835483699</c:v>
                </c:pt>
                <c:pt idx="664">
                  <c:v>1.96593682547445</c:v>
                </c:pt>
                <c:pt idx="665">
                  <c:v>1.91480295689452</c:v>
                </c:pt>
                <c:pt idx="666">
                  <c:v>1.9222275256630399</c:v>
                </c:pt>
                <c:pt idx="667">
                  <c:v>2.0047307841870698</c:v>
                </c:pt>
                <c:pt idx="668">
                  <c:v>2.04990575039389</c:v>
                </c:pt>
                <c:pt idx="669">
                  <c:v>2.1500096684995902</c:v>
                </c:pt>
                <c:pt idx="670">
                  <c:v>2.1662217575142102</c:v>
                </c:pt>
                <c:pt idx="671">
                  <c:v>2.1415772779500801</c:v>
                </c:pt>
                <c:pt idx="672">
                  <c:v>2.20718630043676</c:v>
                </c:pt>
                <c:pt idx="673">
                  <c:v>2.24961378114735</c:v>
                </c:pt>
                <c:pt idx="674">
                  <c:v>2.2420557720617902</c:v>
                </c:pt>
                <c:pt idx="675">
                  <c:v>2.2855787130925602</c:v>
                </c:pt>
                <c:pt idx="676">
                  <c:v>2.1376796089096102</c:v>
                </c:pt>
                <c:pt idx="677">
                  <c:v>2.2201175654340899</c:v>
                </c:pt>
                <c:pt idx="678">
                  <c:v>2.2808769535723301</c:v>
                </c:pt>
                <c:pt idx="679">
                  <c:v>2.29277984636194</c:v>
                </c:pt>
                <c:pt idx="680">
                  <c:v>2.2947081658424802</c:v>
                </c:pt>
                <c:pt idx="681">
                  <c:v>2.2431424268485198</c:v>
                </c:pt>
                <c:pt idx="682">
                  <c:v>2.2593723181451302</c:v>
                </c:pt>
                <c:pt idx="683">
                  <c:v>2.2432911892765799</c:v>
                </c:pt>
                <c:pt idx="684">
                  <c:v>2.1865281684787399</c:v>
                </c:pt>
                <c:pt idx="685">
                  <c:v>2.1782381757429898</c:v>
                </c:pt>
                <c:pt idx="686">
                  <c:v>2.2934649894603498</c:v>
                </c:pt>
                <c:pt idx="687">
                  <c:v>2.3244975616900199</c:v>
                </c:pt>
                <c:pt idx="688">
                  <c:v>2.3819806297436701</c:v>
                </c:pt>
                <c:pt idx="689">
                  <c:v>2.4178304850591101</c:v>
                </c:pt>
                <c:pt idx="690">
                  <c:v>2.4233231189036699</c:v>
                </c:pt>
                <c:pt idx="691">
                  <c:v>2.4392214764302498</c:v>
                </c:pt>
                <c:pt idx="692">
                  <c:v>2.4318552637279698</c:v>
                </c:pt>
                <c:pt idx="693">
                  <c:v>2.3910705320825301</c:v>
                </c:pt>
                <c:pt idx="694">
                  <c:v>2.4234426150769202</c:v>
                </c:pt>
                <c:pt idx="695">
                  <c:v>2.41607129650852</c:v>
                </c:pt>
                <c:pt idx="696">
                  <c:v>2.3768488736233602</c:v>
                </c:pt>
                <c:pt idx="697">
                  <c:v>2.4281258256851301</c:v>
                </c:pt>
                <c:pt idx="698">
                  <c:v>2.44807520173944</c:v>
                </c:pt>
                <c:pt idx="699">
                  <c:v>2.4282707448871599</c:v>
                </c:pt>
                <c:pt idx="700">
                  <c:v>2.4382836332578002</c:v>
                </c:pt>
                <c:pt idx="701">
                  <c:v>2.4729977213634702</c:v>
                </c:pt>
                <c:pt idx="702">
                  <c:v>2.4743994566014802</c:v>
                </c:pt>
                <c:pt idx="703">
                  <c:v>2.3104695580341499</c:v>
                </c:pt>
                <c:pt idx="704">
                  <c:v>2.30809747377684</c:v>
                </c:pt>
                <c:pt idx="705">
                  <c:v>2.3235174142722901</c:v>
                </c:pt>
                <c:pt idx="706">
                  <c:v>2.3390672394448</c:v>
                </c:pt>
                <c:pt idx="707">
                  <c:v>2.3874519475369902</c:v>
                </c:pt>
                <c:pt idx="708">
                  <c:v>2.3706602793176001</c:v>
                </c:pt>
                <c:pt idx="709">
                  <c:v>2.40181920856236</c:v>
                </c:pt>
                <c:pt idx="710">
                  <c:v>2.34398614134841</c:v>
                </c:pt>
                <c:pt idx="711">
                  <c:v>2.3386581450400801</c:v>
                </c:pt>
                <c:pt idx="712">
                  <c:v>2.33732525832857</c:v>
                </c:pt>
                <c:pt idx="713">
                  <c:v>2.31386900684927</c:v>
                </c:pt>
                <c:pt idx="714">
                  <c:v>2.3668548457521301</c:v>
                </c:pt>
                <c:pt idx="715">
                  <c:v>2.38324658367755</c:v>
                </c:pt>
                <c:pt idx="716">
                  <c:v>2.38848351617809</c:v>
                </c:pt>
                <c:pt idx="717">
                  <c:v>2.45591437972528</c:v>
                </c:pt>
                <c:pt idx="718">
                  <c:v>2.4788913876780199</c:v>
                </c:pt>
                <c:pt idx="719">
                  <c:v>2.5206337756371502</c:v>
                </c:pt>
                <c:pt idx="720">
                  <c:v>2.5281329381275701</c:v>
                </c:pt>
                <c:pt idx="721">
                  <c:v>2.5045125016804901</c:v>
                </c:pt>
                <c:pt idx="722">
                  <c:v>2.4883435683896802</c:v>
                </c:pt>
                <c:pt idx="723">
                  <c:v>2.50699144147088</c:v>
                </c:pt>
                <c:pt idx="724">
                  <c:v>2.4403262330303899</c:v>
                </c:pt>
                <c:pt idx="725">
                  <c:v>2.4689043874433398</c:v>
                </c:pt>
                <c:pt idx="726">
                  <c:v>2.4864322046220502</c:v>
                </c:pt>
                <c:pt idx="727">
                  <c:v>2.4510370305301898</c:v>
                </c:pt>
                <c:pt idx="728">
                  <c:v>2.2403722506545001</c:v>
                </c:pt>
                <c:pt idx="729">
                  <c:v>2.2092447559237698</c:v>
                </c:pt>
                <c:pt idx="730">
                  <c:v>2.29330866402197</c:v>
                </c:pt>
                <c:pt idx="731">
                  <c:v>2.0910796468071098</c:v>
                </c:pt>
                <c:pt idx="732">
                  <c:v>2.1502769202247598</c:v>
                </c:pt>
                <c:pt idx="733">
                  <c:v>2.0114061597323998</c:v>
                </c:pt>
                <c:pt idx="734">
                  <c:v>2.01239758931963</c:v>
                </c:pt>
                <c:pt idx="735">
                  <c:v>1.9457650652960901</c:v>
                </c:pt>
                <c:pt idx="736">
                  <c:v>2.0064401324539101</c:v>
                </c:pt>
                <c:pt idx="737">
                  <c:v>1.91537086010846</c:v>
                </c:pt>
                <c:pt idx="738">
                  <c:v>1.9357668723576</c:v>
                </c:pt>
                <c:pt idx="739">
                  <c:v>2.0108984484488999</c:v>
                </c:pt>
                <c:pt idx="740">
                  <c:v>1.98761420000123</c:v>
                </c:pt>
                <c:pt idx="741">
                  <c:v>1.9124129454905401</c:v>
                </c:pt>
                <c:pt idx="742">
                  <c:v>1.9466108003546601</c:v>
                </c:pt>
                <c:pt idx="743">
                  <c:v>1.97761627967405</c:v>
                </c:pt>
                <c:pt idx="744">
                  <c:v>1.8203399523094399</c:v>
                </c:pt>
                <c:pt idx="745">
                  <c:v>1.80355687234407</c:v>
                </c:pt>
                <c:pt idx="746">
                  <c:v>1.7258737292248301</c:v>
                </c:pt>
                <c:pt idx="747">
                  <c:v>1.7902452992012501</c:v>
                </c:pt>
                <c:pt idx="748">
                  <c:v>1.75673966364676</c:v>
                </c:pt>
                <c:pt idx="749">
                  <c:v>1.8127933537379799</c:v>
                </c:pt>
                <c:pt idx="750">
                  <c:v>1.81387332844935</c:v>
                </c:pt>
                <c:pt idx="751">
                  <c:v>1.8511461478473601</c:v>
                </c:pt>
                <c:pt idx="752">
                  <c:v>1.8337726661218501</c:v>
                </c:pt>
                <c:pt idx="753">
                  <c:v>1.8303609741043501</c:v>
                </c:pt>
                <c:pt idx="754">
                  <c:v>1.90803641789306</c:v>
                </c:pt>
                <c:pt idx="755">
                  <c:v>1.93330448616415</c:v>
                </c:pt>
                <c:pt idx="756">
                  <c:v>1.9299702279865401</c:v>
                </c:pt>
                <c:pt idx="757">
                  <c:v>1.92964071059112</c:v>
                </c:pt>
                <c:pt idx="758">
                  <c:v>1.9806728560382301</c:v>
                </c:pt>
                <c:pt idx="759">
                  <c:v>1.9700818744005699</c:v>
                </c:pt>
                <c:pt idx="760">
                  <c:v>1.98497810057468</c:v>
                </c:pt>
                <c:pt idx="761">
                  <c:v>1.8171170950219999</c:v>
                </c:pt>
                <c:pt idx="762">
                  <c:v>1.83471010328854</c:v>
                </c:pt>
                <c:pt idx="763">
                  <c:v>1.73802908237137</c:v>
                </c:pt>
                <c:pt idx="764">
                  <c:v>1.7754678247584601</c:v>
                </c:pt>
                <c:pt idx="765">
                  <c:v>1.8723282454938801</c:v>
                </c:pt>
                <c:pt idx="766">
                  <c:v>1.8722679037026699</c:v>
                </c:pt>
                <c:pt idx="767">
                  <c:v>1.85005894398327</c:v>
                </c:pt>
                <c:pt idx="768">
                  <c:v>1.8794104901298501</c:v>
                </c:pt>
                <c:pt idx="769">
                  <c:v>1.8782377271767401</c:v>
                </c:pt>
                <c:pt idx="770">
                  <c:v>1.8354392558479899</c:v>
                </c:pt>
                <c:pt idx="771">
                  <c:v>1.7936954026448599</c:v>
                </c:pt>
                <c:pt idx="772">
                  <c:v>1.79511332921345</c:v>
                </c:pt>
                <c:pt idx="773">
                  <c:v>1.8508311958732699</c:v>
                </c:pt>
                <c:pt idx="774">
                  <c:v>1.8427440177060399</c:v>
                </c:pt>
                <c:pt idx="775">
                  <c:v>1.83104068702025</c:v>
                </c:pt>
                <c:pt idx="776">
                  <c:v>1.87899001653213</c:v>
                </c:pt>
                <c:pt idx="777">
                  <c:v>1.9379845240537299</c:v>
                </c:pt>
                <c:pt idx="778">
                  <c:v>2.00451959689555</c:v>
                </c:pt>
                <c:pt idx="779">
                  <c:v>1.9955493936404101</c:v>
                </c:pt>
                <c:pt idx="780">
                  <c:v>2.00833782945337</c:v>
                </c:pt>
                <c:pt idx="781">
                  <c:v>1.9728151198652</c:v>
                </c:pt>
                <c:pt idx="782">
                  <c:v>1.9877757141543499</c:v>
                </c:pt>
                <c:pt idx="783">
                  <c:v>1.9686660088671499</c:v>
                </c:pt>
                <c:pt idx="784">
                  <c:v>1.9365108444776999</c:v>
                </c:pt>
                <c:pt idx="785">
                  <c:v>2.0010166159612499</c:v>
                </c:pt>
                <c:pt idx="786">
                  <c:v>2.01142580125792</c:v>
                </c:pt>
                <c:pt idx="787">
                  <c:v>2.0043888515034398</c:v>
                </c:pt>
                <c:pt idx="788">
                  <c:v>2.0496729234172202</c:v>
                </c:pt>
                <c:pt idx="789">
                  <c:v>2.0493147297714298</c:v>
                </c:pt>
                <c:pt idx="790">
                  <c:v>2.0155482184268201</c:v>
                </c:pt>
                <c:pt idx="791">
                  <c:v>1.9968531230972799</c:v>
                </c:pt>
                <c:pt idx="792">
                  <c:v>2.0369132585237999</c:v>
                </c:pt>
                <c:pt idx="793">
                  <c:v>2.0272817727520498</c:v>
                </c:pt>
                <c:pt idx="794">
                  <c:v>2.0582679165677198</c:v>
                </c:pt>
                <c:pt idx="795">
                  <c:v>2.07615512898857</c:v>
                </c:pt>
                <c:pt idx="796">
                  <c:v>2.0707879113187202</c:v>
                </c:pt>
                <c:pt idx="797">
                  <c:v>2.0432893158772401</c:v>
                </c:pt>
                <c:pt idx="798">
                  <c:v>2.0515386512089302</c:v>
                </c:pt>
                <c:pt idx="799">
                  <c:v>1.9750495280420799</c:v>
                </c:pt>
                <c:pt idx="800">
                  <c:v>1.95027053704581</c:v>
                </c:pt>
                <c:pt idx="801">
                  <c:v>1.96311553381903</c:v>
                </c:pt>
                <c:pt idx="802">
                  <c:v>1.95134931012344</c:v>
                </c:pt>
                <c:pt idx="803">
                  <c:v>1.9694427402061701</c:v>
                </c:pt>
                <c:pt idx="804">
                  <c:v>1.9648348102490101</c:v>
                </c:pt>
                <c:pt idx="805">
                  <c:v>1.95751668293549</c:v>
                </c:pt>
                <c:pt idx="806">
                  <c:v>1.9561152547337599</c:v>
                </c:pt>
                <c:pt idx="807">
                  <c:v>1.9958200597425699</c:v>
                </c:pt>
                <c:pt idx="808">
                  <c:v>1.9944727992856199</c:v>
                </c:pt>
                <c:pt idx="809">
                  <c:v>2.00897780826371</c:v>
                </c:pt>
                <c:pt idx="810">
                  <c:v>1.9233235791729699</c:v>
                </c:pt>
                <c:pt idx="811">
                  <c:v>1.8403787548710799</c:v>
                </c:pt>
                <c:pt idx="812">
                  <c:v>1.84118631310461</c:v>
                </c:pt>
                <c:pt idx="813">
                  <c:v>1.81998269979659</c:v>
                </c:pt>
                <c:pt idx="814">
                  <c:v>1.80692265984019</c:v>
                </c:pt>
                <c:pt idx="815">
                  <c:v>1.7965073575475099</c:v>
                </c:pt>
                <c:pt idx="816">
                  <c:v>1.8269395019694401</c:v>
                </c:pt>
                <c:pt idx="817">
                  <c:v>1.8298223423322599</c:v>
                </c:pt>
                <c:pt idx="818">
                  <c:v>1.77099995395351</c:v>
                </c:pt>
                <c:pt idx="819">
                  <c:v>1.78126153053654</c:v>
                </c:pt>
                <c:pt idx="820">
                  <c:v>1.8030873781844301</c:v>
                </c:pt>
                <c:pt idx="821">
                  <c:v>1.8328289334618699</c:v>
                </c:pt>
                <c:pt idx="822">
                  <c:v>1.8087077948512</c:v>
                </c:pt>
                <c:pt idx="823">
                  <c:v>1.80778226452377</c:v>
                </c:pt>
                <c:pt idx="824">
                  <c:v>1.81948651110482</c:v>
                </c:pt>
                <c:pt idx="825">
                  <c:v>1.8131330404759101</c:v>
                </c:pt>
                <c:pt idx="826">
                  <c:v>1.80578485999827</c:v>
                </c:pt>
                <c:pt idx="827">
                  <c:v>1.89595210793852</c:v>
                </c:pt>
                <c:pt idx="828">
                  <c:v>1.90356705212239</c:v>
                </c:pt>
                <c:pt idx="829">
                  <c:v>1.9190644715402601</c:v>
                </c:pt>
                <c:pt idx="830">
                  <c:v>1.93248935610289</c:v>
                </c:pt>
                <c:pt idx="831">
                  <c:v>1.93715080442341</c:v>
                </c:pt>
                <c:pt idx="832">
                  <c:v>1.9356019763388099</c:v>
                </c:pt>
                <c:pt idx="833">
                  <c:v>1.9263335569878599</c:v>
                </c:pt>
                <c:pt idx="834">
                  <c:v>1.81813798260327</c:v>
                </c:pt>
                <c:pt idx="835">
                  <c:v>1.81900600938257</c:v>
                </c:pt>
                <c:pt idx="836">
                  <c:v>1.8774060914367801</c:v>
                </c:pt>
                <c:pt idx="837">
                  <c:v>1.85953827880821</c:v>
                </c:pt>
                <c:pt idx="838">
                  <c:v>1.87404952615293</c:v>
                </c:pt>
                <c:pt idx="839">
                  <c:v>1.87648070560406</c:v>
                </c:pt>
                <c:pt idx="840">
                  <c:v>1.8566373935634699</c:v>
                </c:pt>
                <c:pt idx="841">
                  <c:v>1.8901786308891</c:v>
                </c:pt>
                <c:pt idx="842">
                  <c:v>1.8922026141142401</c:v>
                </c:pt>
                <c:pt idx="843">
                  <c:v>1.8724270220531301</c:v>
                </c:pt>
                <c:pt idx="844">
                  <c:v>1.9206252581236301</c:v>
                </c:pt>
                <c:pt idx="845">
                  <c:v>1.94559319614796</c:v>
                </c:pt>
                <c:pt idx="846">
                  <c:v>1.9508729730548799</c:v>
                </c:pt>
                <c:pt idx="847">
                  <c:v>1.95512984770764</c:v>
                </c:pt>
                <c:pt idx="848">
                  <c:v>1.9479607603248801</c:v>
                </c:pt>
                <c:pt idx="849">
                  <c:v>1.9710289510171799</c:v>
                </c:pt>
                <c:pt idx="850">
                  <c:v>1.97761937967046</c:v>
                </c:pt>
                <c:pt idx="851">
                  <c:v>1.9818614473204299</c:v>
                </c:pt>
                <c:pt idx="852">
                  <c:v>1.97023505582683</c:v>
                </c:pt>
                <c:pt idx="853">
                  <c:v>1.96853278166525</c:v>
                </c:pt>
                <c:pt idx="854">
                  <c:v>1.95437990997908</c:v>
                </c:pt>
                <c:pt idx="855">
                  <c:v>1.9954441083694301</c:v>
                </c:pt>
                <c:pt idx="856">
                  <c:v>2.02305544565449</c:v>
                </c:pt>
                <c:pt idx="857">
                  <c:v>2.02675726334079</c:v>
                </c:pt>
                <c:pt idx="858">
                  <c:v>2.0184424582270299</c:v>
                </c:pt>
                <c:pt idx="859">
                  <c:v>2.0061685982714499</c:v>
                </c:pt>
                <c:pt idx="860">
                  <c:v>2.0143240057094798</c:v>
                </c:pt>
                <c:pt idx="861">
                  <c:v>2.0167780262080202</c:v>
                </c:pt>
                <c:pt idx="862">
                  <c:v>2.0200306439221798</c:v>
                </c:pt>
                <c:pt idx="863">
                  <c:v>2.0048005700855001</c:v>
                </c:pt>
                <c:pt idx="864">
                  <c:v>2.0121975780427399</c:v>
                </c:pt>
                <c:pt idx="865">
                  <c:v>2.0328462793961002</c:v>
                </c:pt>
                <c:pt idx="866">
                  <c:v>1.9483220342587999</c:v>
                </c:pt>
                <c:pt idx="867">
                  <c:v>1.9412646314851001</c:v>
                </c:pt>
                <c:pt idx="868">
                  <c:v>1.92972752391914</c:v>
                </c:pt>
                <c:pt idx="869">
                  <c:v>1.8968435254599501</c:v>
                </c:pt>
                <c:pt idx="870">
                  <c:v>1.91798385237018</c:v>
                </c:pt>
                <c:pt idx="871">
                  <c:v>1.92740062074425</c:v>
                </c:pt>
                <c:pt idx="872">
                  <c:v>1.9381846822409701</c:v>
                </c:pt>
                <c:pt idx="873">
                  <c:v>1.9248269484557801</c:v>
                </c:pt>
                <c:pt idx="874">
                  <c:v>1.9568963846035401</c:v>
                </c:pt>
                <c:pt idx="875">
                  <c:v>1.9802350044896799</c:v>
                </c:pt>
                <c:pt idx="876">
                  <c:v>1.96769931380759</c:v>
                </c:pt>
                <c:pt idx="877">
                  <c:v>1.93816213987768</c:v>
                </c:pt>
                <c:pt idx="878">
                  <c:v>1.9646626695051399</c:v>
                </c:pt>
                <c:pt idx="879">
                  <c:v>2.0187300377911899</c:v>
                </c:pt>
                <c:pt idx="880">
                  <c:v>2.0228378135808498</c:v>
                </c:pt>
                <c:pt idx="881">
                  <c:v>2.0390113506631198</c:v>
                </c:pt>
                <c:pt idx="882">
                  <c:v>2.03555563556879</c:v>
                </c:pt>
                <c:pt idx="883">
                  <c:v>2.0487936168257699</c:v>
                </c:pt>
                <c:pt idx="884">
                  <c:v>2.0180841669651199</c:v>
                </c:pt>
                <c:pt idx="885">
                  <c:v>2.0127713772996798</c:v>
                </c:pt>
                <c:pt idx="886">
                  <c:v>2.01822877940806</c:v>
                </c:pt>
                <c:pt idx="887">
                  <c:v>1.99654966852657</c:v>
                </c:pt>
                <c:pt idx="888">
                  <c:v>2.0092168704873998</c:v>
                </c:pt>
                <c:pt idx="889">
                  <c:v>2.0221870652979801</c:v>
                </c:pt>
                <c:pt idx="890">
                  <c:v>2.0221917450357898</c:v>
                </c:pt>
                <c:pt idx="891">
                  <c:v>2.0226066935046201</c:v>
                </c:pt>
                <c:pt idx="892">
                  <c:v>2.00558066570404</c:v>
                </c:pt>
                <c:pt idx="893">
                  <c:v>1.9951826633149199</c:v>
                </c:pt>
                <c:pt idx="894">
                  <c:v>2.0021343099476798</c:v>
                </c:pt>
                <c:pt idx="895">
                  <c:v>2.0296502240415699</c:v>
                </c:pt>
                <c:pt idx="896">
                  <c:v>2.02628701426117</c:v>
                </c:pt>
                <c:pt idx="897">
                  <c:v>2.0312507777091602</c:v>
                </c:pt>
                <c:pt idx="898">
                  <c:v>2.01641161484249</c:v>
                </c:pt>
                <c:pt idx="899">
                  <c:v>1.9579995125343199</c:v>
                </c:pt>
                <c:pt idx="900">
                  <c:v>1.9663167083730499</c:v>
                </c:pt>
                <c:pt idx="901">
                  <c:v>1.95457613814159</c:v>
                </c:pt>
                <c:pt idx="902">
                  <c:v>1.97391460736583</c:v>
                </c:pt>
                <c:pt idx="903">
                  <c:v>1.9682579795614701</c:v>
                </c:pt>
                <c:pt idx="904">
                  <c:v>1.9749038199462701</c:v>
                </c:pt>
                <c:pt idx="905">
                  <c:v>1.9864666139992799</c:v>
                </c:pt>
                <c:pt idx="906">
                  <c:v>1.9798589943696501</c:v>
                </c:pt>
                <c:pt idx="907">
                  <c:v>1.93301482805716</c:v>
                </c:pt>
                <c:pt idx="908">
                  <c:v>1.9493972159342901</c:v>
                </c:pt>
                <c:pt idx="909">
                  <c:v>1.9446475822176099</c:v>
                </c:pt>
                <c:pt idx="910">
                  <c:v>1.95066464838291</c:v>
                </c:pt>
                <c:pt idx="911">
                  <c:v>1.96194749578757</c:v>
                </c:pt>
                <c:pt idx="912">
                  <c:v>2.01032405563521</c:v>
                </c:pt>
                <c:pt idx="913">
                  <c:v>2.03000463183497</c:v>
                </c:pt>
                <c:pt idx="914">
                  <c:v>2.0273105295028202</c:v>
                </c:pt>
                <c:pt idx="915">
                  <c:v>2.0290275334115999</c:v>
                </c:pt>
                <c:pt idx="916">
                  <c:v>2.0283779805514301</c:v>
                </c:pt>
                <c:pt idx="917">
                  <c:v>2.0075689904414098</c:v>
                </c:pt>
                <c:pt idx="918">
                  <c:v>2.0386033067996001</c:v>
                </c:pt>
                <c:pt idx="919">
                  <c:v>2.0388183025761202</c:v>
                </c:pt>
                <c:pt idx="920">
                  <c:v>2.0408160619834601</c:v>
                </c:pt>
                <c:pt idx="921">
                  <c:v>2.03275634953757</c:v>
                </c:pt>
                <c:pt idx="922">
                  <c:v>2.05307915187807</c:v>
                </c:pt>
                <c:pt idx="923">
                  <c:v>2.0602982210295</c:v>
                </c:pt>
                <c:pt idx="924">
                  <c:v>2.0537154263147501</c:v>
                </c:pt>
                <c:pt idx="925">
                  <c:v>2.0517428109690901</c:v>
                </c:pt>
                <c:pt idx="926">
                  <c:v>2.0357474015983601</c:v>
                </c:pt>
                <c:pt idx="927">
                  <c:v>2.0327646533313302</c:v>
                </c:pt>
                <c:pt idx="928">
                  <c:v>2.0420561168985398</c:v>
                </c:pt>
                <c:pt idx="929">
                  <c:v>2.0240147916071098</c:v>
                </c:pt>
                <c:pt idx="930">
                  <c:v>2.0321007902138302</c:v>
                </c:pt>
                <c:pt idx="931">
                  <c:v>2.0287812967563199</c:v>
                </c:pt>
                <c:pt idx="932">
                  <c:v>2.0238613696666801</c:v>
                </c:pt>
                <c:pt idx="933">
                  <c:v>2.0372815512805902</c:v>
                </c:pt>
                <c:pt idx="934">
                  <c:v>2.0264050133593199</c:v>
                </c:pt>
                <c:pt idx="935">
                  <c:v>2.0518116256218701</c:v>
                </c:pt>
                <c:pt idx="936">
                  <c:v>2.0574444822692701</c:v>
                </c:pt>
                <c:pt idx="937">
                  <c:v>2.0663232798669999</c:v>
                </c:pt>
                <c:pt idx="938">
                  <c:v>2.0797135033078602</c:v>
                </c:pt>
                <c:pt idx="939">
                  <c:v>2.0810254666532502</c:v>
                </c:pt>
                <c:pt idx="940">
                  <c:v>2.0743505786999101</c:v>
                </c:pt>
                <c:pt idx="941">
                  <c:v>2.0708181136131398</c:v>
                </c:pt>
                <c:pt idx="942">
                  <c:v>2.0726660355148701</c:v>
                </c:pt>
                <c:pt idx="943">
                  <c:v>2.0914111144132801</c:v>
                </c:pt>
                <c:pt idx="944">
                  <c:v>2.08484878572893</c:v>
                </c:pt>
                <c:pt idx="945">
                  <c:v>2.0796077434868101</c:v>
                </c:pt>
                <c:pt idx="946">
                  <c:v>2.08859856322265</c:v>
                </c:pt>
                <c:pt idx="947">
                  <c:v>2.0863579598077999</c:v>
                </c:pt>
                <c:pt idx="948">
                  <c:v>2.0704872194648201</c:v>
                </c:pt>
                <c:pt idx="949">
                  <c:v>2.0735613928116399</c:v>
                </c:pt>
                <c:pt idx="950">
                  <c:v>2.0908280312985199</c:v>
                </c:pt>
                <c:pt idx="951">
                  <c:v>2.0557394765156101</c:v>
                </c:pt>
                <c:pt idx="952">
                  <c:v>2.0411232055672301</c:v>
                </c:pt>
                <c:pt idx="953">
                  <c:v>2.03644687660843</c:v>
                </c:pt>
                <c:pt idx="954">
                  <c:v>2.05244069702748</c:v>
                </c:pt>
                <c:pt idx="955">
                  <c:v>2.0426834405955399</c:v>
                </c:pt>
                <c:pt idx="956">
                  <c:v>2.0393360854372</c:v>
                </c:pt>
                <c:pt idx="957">
                  <c:v>1.9578767791806699</c:v>
                </c:pt>
                <c:pt idx="958">
                  <c:v>1.9662403463254901</c:v>
                </c:pt>
                <c:pt idx="959">
                  <c:v>1.9508206845012299</c:v>
                </c:pt>
                <c:pt idx="960">
                  <c:v>1.9658740902028999</c:v>
                </c:pt>
                <c:pt idx="961">
                  <c:v>1.98411033648382</c:v>
                </c:pt>
                <c:pt idx="962">
                  <c:v>1.9800294684150701</c:v>
                </c:pt>
                <c:pt idx="963">
                  <c:v>1.97281408508504</c:v>
                </c:pt>
                <c:pt idx="964">
                  <c:v>1.9859849399697</c:v>
                </c:pt>
                <c:pt idx="965">
                  <c:v>1.9815603416443599</c:v>
                </c:pt>
                <c:pt idx="966">
                  <c:v>1.96115504975824</c:v>
                </c:pt>
                <c:pt idx="967">
                  <c:v>1.96580578372833</c:v>
                </c:pt>
                <c:pt idx="968">
                  <c:v>1.96432820792468</c:v>
                </c:pt>
                <c:pt idx="969">
                  <c:v>1.95784840037153</c:v>
                </c:pt>
                <c:pt idx="970">
                  <c:v>1.95488265985166</c:v>
                </c:pt>
                <c:pt idx="971">
                  <c:v>1.9575667482811401</c:v>
                </c:pt>
                <c:pt idx="972">
                  <c:v>1.9706724317725699</c:v>
                </c:pt>
                <c:pt idx="973">
                  <c:v>1.9876235378065701</c:v>
                </c:pt>
                <c:pt idx="974">
                  <c:v>1.98628041902265</c:v>
                </c:pt>
                <c:pt idx="975">
                  <c:v>1.9737006749539201</c:v>
                </c:pt>
                <c:pt idx="976">
                  <c:v>1.9762947815567999</c:v>
                </c:pt>
                <c:pt idx="977">
                  <c:v>1.9692208513263201</c:v>
                </c:pt>
                <c:pt idx="978">
                  <c:v>1.94674050075343</c:v>
                </c:pt>
                <c:pt idx="979">
                  <c:v>1.9327042584640799</c:v>
                </c:pt>
                <c:pt idx="980">
                  <c:v>1.9145474327188501</c:v>
                </c:pt>
                <c:pt idx="981">
                  <c:v>1.8661627291473499</c:v>
                </c:pt>
                <c:pt idx="982">
                  <c:v>1.87934848524192</c:v>
                </c:pt>
                <c:pt idx="983">
                  <c:v>1.87322183391105</c:v>
                </c:pt>
                <c:pt idx="984">
                  <c:v>1.8647123856124901</c:v>
                </c:pt>
                <c:pt idx="985">
                  <c:v>1.8885565749488</c:v>
                </c:pt>
                <c:pt idx="986">
                  <c:v>1.8996977065637599</c:v>
                </c:pt>
                <c:pt idx="987">
                  <c:v>1.8906062278445901</c:v>
                </c:pt>
                <c:pt idx="988">
                  <c:v>1.89731683357183</c:v>
                </c:pt>
                <c:pt idx="989">
                  <c:v>1.90572339872945</c:v>
                </c:pt>
                <c:pt idx="990">
                  <c:v>1.8973913509086999</c:v>
                </c:pt>
                <c:pt idx="991">
                  <c:v>1.9140105046821601</c:v>
                </c:pt>
                <c:pt idx="992">
                  <c:v>1.90981662999677</c:v>
                </c:pt>
                <c:pt idx="993">
                  <c:v>1.92555301171103</c:v>
                </c:pt>
                <c:pt idx="994">
                  <c:v>1.93743506489114</c:v>
                </c:pt>
                <c:pt idx="995">
                  <c:v>1.9315748199521601</c:v>
                </c:pt>
                <c:pt idx="996">
                  <c:v>1.9435932288231601</c:v>
                </c:pt>
                <c:pt idx="997">
                  <c:v>1.9419879848407799</c:v>
                </c:pt>
                <c:pt idx="998">
                  <c:v>1.9254543727112701</c:v>
                </c:pt>
                <c:pt idx="999">
                  <c:v>1.9327231029996801</c:v>
                </c:pt>
                <c:pt idx="1000">
                  <c:v>1.9227678865622699</c:v>
                </c:pt>
                <c:pt idx="1001">
                  <c:v>1.9416217380194101</c:v>
                </c:pt>
                <c:pt idx="1002">
                  <c:v>1.9533265801967501</c:v>
                </c:pt>
                <c:pt idx="1003">
                  <c:v>1.9601592184293</c:v>
                </c:pt>
                <c:pt idx="1004">
                  <c:v>1.95186248405146</c:v>
                </c:pt>
                <c:pt idx="1005">
                  <c:v>1.96238866275588</c:v>
                </c:pt>
                <c:pt idx="1006">
                  <c:v>1.9446694936839599</c:v>
                </c:pt>
                <c:pt idx="1007">
                  <c:v>1.9494229502052201</c:v>
                </c:pt>
                <c:pt idx="1008">
                  <c:v>1.95287081790119</c:v>
                </c:pt>
                <c:pt idx="1009">
                  <c:v>1.9431190346414</c:v>
                </c:pt>
                <c:pt idx="1010">
                  <c:v>1.94581269209459</c:v>
                </c:pt>
                <c:pt idx="1011">
                  <c:v>1.96577456278617</c:v>
                </c:pt>
                <c:pt idx="1012">
                  <c:v>1.97303738670718</c:v>
                </c:pt>
                <c:pt idx="1013">
                  <c:v>1.9693263131094501</c:v>
                </c:pt>
                <c:pt idx="1014">
                  <c:v>1.9547085991283899</c:v>
                </c:pt>
                <c:pt idx="1015">
                  <c:v>1.95448360138995</c:v>
                </c:pt>
                <c:pt idx="1016">
                  <c:v>1.9698483413091099</c:v>
                </c:pt>
                <c:pt idx="1017">
                  <c:v>1.9675517102890401</c:v>
                </c:pt>
                <c:pt idx="1018">
                  <c:v>1.96828484696429</c:v>
                </c:pt>
                <c:pt idx="1019">
                  <c:v>1.98277269694233</c:v>
                </c:pt>
                <c:pt idx="1020">
                  <c:v>1.9671122401554499</c:v>
                </c:pt>
                <c:pt idx="1021">
                  <c:v>1.9731677528731899</c:v>
                </c:pt>
                <c:pt idx="1022">
                  <c:v>1.98495364939773</c:v>
                </c:pt>
                <c:pt idx="1023">
                  <c:v>1.9776919697756601</c:v>
                </c:pt>
                <c:pt idx="1024">
                  <c:v>1.9767179371979899</c:v>
                </c:pt>
                <c:pt idx="1025">
                  <c:v>1.9843201881194401</c:v>
                </c:pt>
                <c:pt idx="1026">
                  <c:v>1.97908620607254</c:v>
                </c:pt>
                <c:pt idx="1027">
                  <c:v>1.96988057357866</c:v>
                </c:pt>
                <c:pt idx="1028">
                  <c:v>1.95851526780247</c:v>
                </c:pt>
                <c:pt idx="1029">
                  <c:v>1.92895511143871</c:v>
                </c:pt>
                <c:pt idx="1030">
                  <c:v>1.9396823029360799</c:v>
                </c:pt>
                <c:pt idx="1031">
                  <c:v>1.96718247065003</c:v>
                </c:pt>
                <c:pt idx="1032">
                  <c:v>1.9757324356958701</c:v>
                </c:pt>
                <c:pt idx="1033">
                  <c:v>1.9822986116513599</c:v>
                </c:pt>
                <c:pt idx="1034">
                  <c:v>1.9726199832903699</c:v>
                </c:pt>
                <c:pt idx="1035">
                  <c:v>2.0017634552366101</c:v>
                </c:pt>
                <c:pt idx="1036">
                  <c:v>1.99026589416466</c:v>
                </c:pt>
                <c:pt idx="1037">
                  <c:v>1.99898119783425</c:v>
                </c:pt>
                <c:pt idx="1038">
                  <c:v>1.9740233529328399</c:v>
                </c:pt>
                <c:pt idx="1039">
                  <c:v>1.9471446616316099</c:v>
                </c:pt>
                <c:pt idx="1040">
                  <c:v>1.93360714562651</c:v>
                </c:pt>
                <c:pt idx="1041">
                  <c:v>1.9154339954975601</c:v>
                </c:pt>
                <c:pt idx="1042">
                  <c:v>1.9185421825611599</c:v>
                </c:pt>
                <c:pt idx="1043">
                  <c:v>1.9041292361390001</c:v>
                </c:pt>
                <c:pt idx="1044">
                  <c:v>1.86038392336071</c:v>
                </c:pt>
                <c:pt idx="1045">
                  <c:v>1.8727019372353799</c:v>
                </c:pt>
                <c:pt idx="1046">
                  <c:v>1.8728943509333</c:v>
                </c:pt>
                <c:pt idx="1047">
                  <c:v>1.8794077748748399</c:v>
                </c:pt>
                <c:pt idx="1048">
                  <c:v>1.87810812949136</c:v>
                </c:pt>
                <c:pt idx="1049">
                  <c:v>1.86983303904753</c:v>
                </c:pt>
                <c:pt idx="1050">
                  <c:v>1.8570274093441701</c:v>
                </c:pt>
                <c:pt idx="1051">
                  <c:v>1.8529496303467901</c:v>
                </c:pt>
                <c:pt idx="1052">
                  <c:v>1.8319696606358999</c:v>
                </c:pt>
                <c:pt idx="1053">
                  <c:v>1.7948406123943299</c:v>
                </c:pt>
                <c:pt idx="1054">
                  <c:v>1.7993435324508</c:v>
                </c:pt>
                <c:pt idx="1055">
                  <c:v>1.7673478775079801</c:v>
                </c:pt>
                <c:pt idx="1056">
                  <c:v>1.7600916850444299</c:v>
                </c:pt>
                <c:pt idx="1057">
                  <c:v>1.7648761641556401</c:v>
                </c:pt>
                <c:pt idx="1058">
                  <c:v>1.7750807727523801</c:v>
                </c:pt>
                <c:pt idx="1059">
                  <c:v>1.80515602254091</c:v>
                </c:pt>
                <c:pt idx="1060">
                  <c:v>1.8088889635198899</c:v>
                </c:pt>
                <c:pt idx="1061">
                  <c:v>1.8021654709180099</c:v>
                </c:pt>
                <c:pt idx="1062">
                  <c:v>1.80144493912782</c:v>
                </c:pt>
                <c:pt idx="1063">
                  <c:v>1.7752960210955799</c:v>
                </c:pt>
                <c:pt idx="1064">
                  <c:v>1.73953196494597</c:v>
                </c:pt>
                <c:pt idx="1065">
                  <c:v>1.74454446629861</c:v>
                </c:pt>
                <c:pt idx="1066">
                  <c:v>1.76344519181981</c:v>
                </c:pt>
                <c:pt idx="1067">
                  <c:v>1.7645561330706001</c:v>
                </c:pt>
                <c:pt idx="1068">
                  <c:v>1.76469008683799</c:v>
                </c:pt>
                <c:pt idx="1069">
                  <c:v>1.73554129127103</c:v>
                </c:pt>
                <c:pt idx="1070">
                  <c:v>1.7490928848898299</c:v>
                </c:pt>
                <c:pt idx="1071">
                  <c:v>1.7601220711204399</c:v>
                </c:pt>
                <c:pt idx="1072">
                  <c:v>1.76784572487355</c:v>
                </c:pt>
                <c:pt idx="1073">
                  <c:v>1.799027582815</c:v>
                </c:pt>
                <c:pt idx="1074">
                  <c:v>1.79823063706204</c:v>
                </c:pt>
                <c:pt idx="1075">
                  <c:v>1.8030831484601499</c:v>
                </c:pt>
                <c:pt idx="1076">
                  <c:v>1.7861549187791901</c:v>
                </c:pt>
                <c:pt idx="1077">
                  <c:v>1.8045466473170999</c:v>
                </c:pt>
                <c:pt idx="1078">
                  <c:v>1.79809506518836</c:v>
                </c:pt>
                <c:pt idx="1079">
                  <c:v>1.81275804462308</c:v>
                </c:pt>
                <c:pt idx="1080">
                  <c:v>1.81009420547783</c:v>
                </c:pt>
                <c:pt idx="1081">
                  <c:v>1.8189389354572101</c:v>
                </c:pt>
                <c:pt idx="1082">
                  <c:v>1.8185534148803</c:v>
                </c:pt>
                <c:pt idx="1083">
                  <c:v>1.8259904596369401</c:v>
                </c:pt>
                <c:pt idx="1084">
                  <c:v>1.80411528092982</c:v>
                </c:pt>
                <c:pt idx="1085">
                  <c:v>1.8105152283656101</c:v>
                </c:pt>
                <c:pt idx="1086">
                  <c:v>1.8394375071632201</c:v>
                </c:pt>
                <c:pt idx="1087">
                  <c:v>1.83940086219138</c:v>
                </c:pt>
                <c:pt idx="1088">
                  <c:v>1.8297927340550999</c:v>
                </c:pt>
                <c:pt idx="1089">
                  <c:v>1.8351485174542801</c:v>
                </c:pt>
                <c:pt idx="1090">
                  <c:v>1.8437820638871301</c:v>
                </c:pt>
                <c:pt idx="1091">
                  <c:v>1.8544419248397901</c:v>
                </c:pt>
                <c:pt idx="1092">
                  <c:v>1.84870959624439</c:v>
                </c:pt>
                <c:pt idx="1093">
                  <c:v>1.86356964604658</c:v>
                </c:pt>
                <c:pt idx="1094">
                  <c:v>1.8622179075759699</c:v>
                </c:pt>
                <c:pt idx="1095">
                  <c:v>1.8664958727644001</c:v>
                </c:pt>
                <c:pt idx="1096">
                  <c:v>1.85654311286232</c:v>
                </c:pt>
                <c:pt idx="1097">
                  <c:v>1.8392568834027201</c:v>
                </c:pt>
                <c:pt idx="1098">
                  <c:v>1.8377314077310101</c:v>
                </c:pt>
                <c:pt idx="1099">
                  <c:v>1.8348560274633601</c:v>
                </c:pt>
                <c:pt idx="1100">
                  <c:v>1.8313206042929699</c:v>
                </c:pt>
                <c:pt idx="1101">
                  <c:v>1.7569258899010101</c:v>
                </c:pt>
                <c:pt idx="1102">
                  <c:v>1.77068016930642</c:v>
                </c:pt>
                <c:pt idx="1103">
                  <c:v>1.7936553794899499</c:v>
                </c:pt>
                <c:pt idx="1104">
                  <c:v>1.80723738249898</c:v>
                </c:pt>
                <c:pt idx="1105">
                  <c:v>1.80697037174067</c:v>
                </c:pt>
                <c:pt idx="1106">
                  <c:v>1.81269437983967</c:v>
                </c:pt>
                <c:pt idx="1107">
                  <c:v>1.8053178210279299</c:v>
                </c:pt>
                <c:pt idx="1108">
                  <c:v>1.80145323315915</c:v>
                </c:pt>
                <c:pt idx="1109">
                  <c:v>1.8205930866042499</c:v>
                </c:pt>
                <c:pt idx="1110">
                  <c:v>1.8249516868728</c:v>
                </c:pt>
                <c:pt idx="1111">
                  <c:v>1.8341519803869699</c:v>
                </c:pt>
                <c:pt idx="1112">
                  <c:v>1.83969981931891</c:v>
                </c:pt>
                <c:pt idx="1113">
                  <c:v>1.83131401175473</c:v>
                </c:pt>
                <c:pt idx="1114">
                  <c:v>1.8274658152255701</c:v>
                </c:pt>
                <c:pt idx="1115">
                  <c:v>1.8162262774109299</c:v>
                </c:pt>
                <c:pt idx="1116">
                  <c:v>1.8278014493369901</c:v>
                </c:pt>
                <c:pt idx="1117">
                  <c:v>1.83645327696959</c:v>
                </c:pt>
                <c:pt idx="1118">
                  <c:v>1.8368476301719501</c:v>
                </c:pt>
                <c:pt idx="1119">
                  <c:v>1.8210444948839899</c:v>
                </c:pt>
                <c:pt idx="1120">
                  <c:v>1.7979080991915399</c:v>
                </c:pt>
                <c:pt idx="1121">
                  <c:v>1.83403799231067</c:v>
                </c:pt>
                <c:pt idx="1122">
                  <c:v>1.8433244198163401</c:v>
                </c:pt>
                <c:pt idx="1123">
                  <c:v>1.8602676462733501</c:v>
                </c:pt>
                <c:pt idx="1124">
                  <c:v>1.8776322382848001</c:v>
                </c:pt>
                <c:pt idx="1125">
                  <c:v>1.8772512036445299</c:v>
                </c:pt>
                <c:pt idx="1126">
                  <c:v>1.89645359266817</c:v>
                </c:pt>
                <c:pt idx="1127">
                  <c:v>1.88687833752025</c:v>
                </c:pt>
                <c:pt idx="1128">
                  <c:v>1.8759582889572</c:v>
                </c:pt>
                <c:pt idx="1129">
                  <c:v>1.85757960832258</c:v>
                </c:pt>
                <c:pt idx="1130">
                  <c:v>1.8772890114602301</c:v>
                </c:pt>
                <c:pt idx="1131">
                  <c:v>1.89733905307898</c:v>
                </c:pt>
                <c:pt idx="1132">
                  <c:v>1.89357607654171</c:v>
                </c:pt>
                <c:pt idx="1133">
                  <c:v>1.89957746035275</c:v>
                </c:pt>
                <c:pt idx="1134">
                  <c:v>1.9051053217062099</c:v>
                </c:pt>
                <c:pt idx="1135">
                  <c:v>1.9132445400375799</c:v>
                </c:pt>
                <c:pt idx="1136">
                  <c:v>1.92455164931129</c:v>
                </c:pt>
                <c:pt idx="1137">
                  <c:v>1.92116204236032</c:v>
                </c:pt>
                <c:pt idx="1138">
                  <c:v>1.9341258122126499</c:v>
                </c:pt>
                <c:pt idx="1139">
                  <c:v>1.9258101883024099</c:v>
                </c:pt>
                <c:pt idx="1140">
                  <c:v>1.92575776912236</c:v>
                </c:pt>
                <c:pt idx="1141">
                  <c:v>1.9356623048628501</c:v>
                </c:pt>
                <c:pt idx="1142">
                  <c:v>1.9316249436837201</c:v>
                </c:pt>
                <c:pt idx="1143">
                  <c:v>1.9423483416685901</c:v>
                </c:pt>
                <c:pt idx="1144">
                  <c:v>1.93838410072478</c:v>
                </c:pt>
                <c:pt idx="1145">
                  <c:v>1.9311519606049701</c:v>
                </c:pt>
                <c:pt idx="1146">
                  <c:v>1.93461026871579</c:v>
                </c:pt>
                <c:pt idx="1147">
                  <c:v>1.92789244069968</c:v>
                </c:pt>
                <c:pt idx="1148">
                  <c:v>1.9397492044422999</c:v>
                </c:pt>
                <c:pt idx="1149">
                  <c:v>1.9187352787119201</c:v>
                </c:pt>
                <c:pt idx="1150">
                  <c:v>1.9081368323044201</c:v>
                </c:pt>
                <c:pt idx="1151">
                  <c:v>1.87986910993444</c:v>
                </c:pt>
                <c:pt idx="1152">
                  <c:v>1.88946974323985</c:v>
                </c:pt>
                <c:pt idx="1153">
                  <c:v>1.90712783102848</c:v>
                </c:pt>
                <c:pt idx="1154">
                  <c:v>1.8977493949911699</c:v>
                </c:pt>
                <c:pt idx="1155">
                  <c:v>1.9100081858996201</c:v>
                </c:pt>
                <c:pt idx="1156">
                  <c:v>1.92438247723081</c:v>
                </c:pt>
                <c:pt idx="1157">
                  <c:v>1.9342333799539899</c:v>
                </c:pt>
                <c:pt idx="1158">
                  <c:v>1.92553686162264</c:v>
                </c:pt>
                <c:pt idx="1159">
                  <c:v>1.9270064082017599</c:v>
                </c:pt>
                <c:pt idx="1160">
                  <c:v>1.9303421743575599</c:v>
                </c:pt>
                <c:pt idx="1161">
                  <c:v>1.9009515033018101</c:v>
                </c:pt>
                <c:pt idx="1162">
                  <c:v>1.90061793106529</c:v>
                </c:pt>
                <c:pt idx="1163">
                  <c:v>1.88804747618685</c:v>
                </c:pt>
                <c:pt idx="1164">
                  <c:v>1.86681126132037</c:v>
                </c:pt>
                <c:pt idx="1165">
                  <c:v>1.8822161545112299</c:v>
                </c:pt>
                <c:pt idx="1166">
                  <c:v>1.8893762063264099</c:v>
                </c:pt>
                <c:pt idx="1167">
                  <c:v>1.88532019549903</c:v>
                </c:pt>
                <c:pt idx="1168">
                  <c:v>1.89700225951279</c:v>
                </c:pt>
                <c:pt idx="1169">
                  <c:v>1.9009940563979799</c:v>
                </c:pt>
                <c:pt idx="1170">
                  <c:v>1.8896658000753901</c:v>
                </c:pt>
                <c:pt idx="1171">
                  <c:v>1.86066316649545</c:v>
                </c:pt>
                <c:pt idx="1172">
                  <c:v>1.8720339682476801</c:v>
                </c:pt>
                <c:pt idx="1173">
                  <c:v>1.8744778963801401</c:v>
                </c:pt>
                <c:pt idx="1174">
                  <c:v>1.86401656698611</c:v>
                </c:pt>
                <c:pt idx="1175">
                  <c:v>1.8483717685837899</c:v>
                </c:pt>
                <c:pt idx="1176">
                  <c:v>1.85261827488104</c:v>
                </c:pt>
                <c:pt idx="1177">
                  <c:v>1.86801552526381</c:v>
                </c:pt>
                <c:pt idx="1178">
                  <c:v>1.8772482903863901</c:v>
                </c:pt>
                <c:pt idx="1179">
                  <c:v>1.8817082244695</c:v>
                </c:pt>
                <c:pt idx="1180">
                  <c:v>1.88321810026102</c:v>
                </c:pt>
                <c:pt idx="1181">
                  <c:v>1.88271608391016</c:v>
                </c:pt>
                <c:pt idx="1182">
                  <c:v>1.8790460943051801</c:v>
                </c:pt>
                <c:pt idx="1183">
                  <c:v>1.86122649301079</c:v>
                </c:pt>
                <c:pt idx="1184">
                  <c:v>1.86619968047318</c:v>
                </c:pt>
                <c:pt idx="1185">
                  <c:v>1.8266029557529699</c:v>
                </c:pt>
                <c:pt idx="1186">
                  <c:v>1.83723499504243</c:v>
                </c:pt>
                <c:pt idx="1187">
                  <c:v>1.8468107705674901</c:v>
                </c:pt>
                <c:pt idx="1188">
                  <c:v>1.8512206484614799</c:v>
                </c:pt>
                <c:pt idx="1189">
                  <c:v>1.8073093068825601</c:v>
                </c:pt>
                <c:pt idx="1190">
                  <c:v>1.80860321021284</c:v>
                </c:pt>
                <c:pt idx="1191">
                  <c:v>1.78855154472169</c:v>
                </c:pt>
                <c:pt idx="1192">
                  <c:v>1.8071204989224099</c:v>
                </c:pt>
                <c:pt idx="1193">
                  <c:v>1.8189785726865499</c:v>
                </c:pt>
                <c:pt idx="1194">
                  <c:v>1.7946317417708799</c:v>
                </c:pt>
                <c:pt idx="1195">
                  <c:v>1.8048597862146301</c:v>
                </c:pt>
                <c:pt idx="1196">
                  <c:v>1.79092653040828</c:v>
                </c:pt>
                <c:pt idx="1197">
                  <c:v>1.76242920032243</c:v>
                </c:pt>
                <c:pt idx="1198">
                  <c:v>1.77163002876464</c:v>
                </c:pt>
                <c:pt idx="1199">
                  <c:v>1.7665272138119199</c:v>
                </c:pt>
                <c:pt idx="1200">
                  <c:v>1.7781061981044599</c:v>
                </c:pt>
                <c:pt idx="1201">
                  <c:v>1.7979109067063499</c:v>
                </c:pt>
                <c:pt idx="1202">
                  <c:v>1.77884426247001</c:v>
                </c:pt>
                <c:pt idx="1203">
                  <c:v>1.79055392550335</c:v>
                </c:pt>
                <c:pt idx="1204">
                  <c:v>1.78980688692074</c:v>
                </c:pt>
                <c:pt idx="1205">
                  <c:v>1.7797814996254</c:v>
                </c:pt>
                <c:pt idx="1206">
                  <c:v>1.7685488760869501</c:v>
                </c:pt>
                <c:pt idx="1207">
                  <c:v>1.78103379802331</c:v>
                </c:pt>
                <c:pt idx="1208">
                  <c:v>1.7699446679308299</c:v>
                </c:pt>
                <c:pt idx="1209">
                  <c:v>1.7769744977585999</c:v>
                </c:pt>
                <c:pt idx="1210">
                  <c:v>1.7763476740876101</c:v>
                </c:pt>
                <c:pt idx="1211">
                  <c:v>1.7618159094301999</c:v>
                </c:pt>
                <c:pt idx="1212">
                  <c:v>1.7741451438634299</c:v>
                </c:pt>
                <c:pt idx="1213">
                  <c:v>1.76213075074209</c:v>
                </c:pt>
                <c:pt idx="1214">
                  <c:v>1.7645979692384299</c:v>
                </c:pt>
                <c:pt idx="1215">
                  <c:v>1.77857833232693</c:v>
                </c:pt>
                <c:pt idx="1216">
                  <c:v>1.7975314432503999</c:v>
                </c:pt>
                <c:pt idx="1217">
                  <c:v>1.81986092918704</c:v>
                </c:pt>
                <c:pt idx="1218">
                  <c:v>1.82289340002259</c:v>
                </c:pt>
                <c:pt idx="1219">
                  <c:v>1.83340212279626</c:v>
                </c:pt>
                <c:pt idx="1220">
                  <c:v>1.8482997758086199</c:v>
                </c:pt>
                <c:pt idx="1221">
                  <c:v>1.8438345155664699</c:v>
                </c:pt>
                <c:pt idx="1222">
                  <c:v>1.8383791552107001</c:v>
                </c:pt>
                <c:pt idx="1223">
                  <c:v>1.8494084129347499</c:v>
                </c:pt>
                <c:pt idx="1224">
                  <c:v>1.84216449980912</c:v>
                </c:pt>
                <c:pt idx="1225">
                  <c:v>1.8080253783585101</c:v>
                </c:pt>
                <c:pt idx="1226">
                  <c:v>1.8369767069241301</c:v>
                </c:pt>
                <c:pt idx="1227">
                  <c:v>1.82450427862203</c:v>
                </c:pt>
                <c:pt idx="1228">
                  <c:v>1.8197583179708701</c:v>
                </c:pt>
                <c:pt idx="1229">
                  <c:v>1.8166255983352699</c:v>
                </c:pt>
                <c:pt idx="1230">
                  <c:v>1.8318834590355699</c:v>
                </c:pt>
                <c:pt idx="1231">
                  <c:v>1.84330363969976</c:v>
                </c:pt>
                <c:pt idx="1232">
                  <c:v>1.85263281672268</c:v>
                </c:pt>
                <c:pt idx="1233">
                  <c:v>1.84876215276532</c:v>
                </c:pt>
                <c:pt idx="1234">
                  <c:v>1.8548683048588801</c:v>
                </c:pt>
                <c:pt idx="1235">
                  <c:v>1.83622539279812</c:v>
                </c:pt>
                <c:pt idx="1236">
                  <c:v>1.82339575939035</c:v>
                </c:pt>
                <c:pt idx="1237">
                  <c:v>1.7886899500247799</c:v>
                </c:pt>
                <c:pt idx="1238">
                  <c:v>1.7312384373935199</c:v>
                </c:pt>
                <c:pt idx="1239">
                  <c:v>1.7341457150100601</c:v>
                </c:pt>
                <c:pt idx="1240">
                  <c:v>1.7276883577507001</c:v>
                </c:pt>
                <c:pt idx="1241">
                  <c:v>1.64126615770532</c:v>
                </c:pt>
                <c:pt idx="1242">
                  <c:v>1.64442840559732</c:v>
                </c:pt>
                <c:pt idx="1243">
                  <c:v>1.66426617888801</c:v>
                </c:pt>
                <c:pt idx="1244">
                  <c:v>1.6100384949094999</c:v>
                </c:pt>
                <c:pt idx="1245">
                  <c:v>1.6488306367801699</c:v>
                </c:pt>
                <c:pt idx="1246">
                  <c:v>1.65110568996318</c:v>
                </c:pt>
                <c:pt idx="1247">
                  <c:v>1.65687823352785</c:v>
                </c:pt>
                <c:pt idx="1248">
                  <c:v>1.6919652406647101</c:v>
                </c:pt>
                <c:pt idx="1249">
                  <c:v>1.6954014274931299</c:v>
                </c:pt>
                <c:pt idx="1250">
                  <c:v>1.7410436515919401</c:v>
                </c:pt>
                <c:pt idx="1251">
                  <c:v>1.7440844909278901</c:v>
                </c:pt>
                <c:pt idx="1252">
                  <c:v>1.7464063751079899</c:v>
                </c:pt>
                <c:pt idx="1253">
                  <c:v>1.76237713214016</c:v>
                </c:pt>
                <c:pt idx="1254">
                  <c:v>1.7487058316923401</c:v>
                </c:pt>
                <c:pt idx="1255">
                  <c:v>1.7526281422449399</c:v>
                </c:pt>
                <c:pt idx="1256">
                  <c:v>1.7703405683537401</c:v>
                </c:pt>
                <c:pt idx="1257">
                  <c:v>1.7606334108459201</c:v>
                </c:pt>
                <c:pt idx="1258">
                  <c:v>1.77075124587123</c:v>
                </c:pt>
                <c:pt idx="1259">
                  <c:v>1.79350472575037</c:v>
                </c:pt>
                <c:pt idx="1260">
                  <c:v>1.81148601109441</c:v>
                </c:pt>
                <c:pt idx="1261">
                  <c:v>1.80254068348409</c:v>
                </c:pt>
                <c:pt idx="1262">
                  <c:v>1.7837241957132199</c:v>
                </c:pt>
                <c:pt idx="1263">
                  <c:v>1.77485792933771</c:v>
                </c:pt>
                <c:pt idx="1264">
                  <c:v>1.7668536984515799</c:v>
                </c:pt>
                <c:pt idx="1265">
                  <c:v>1.7656458933400501</c:v>
                </c:pt>
                <c:pt idx="1266">
                  <c:v>1.76955345516837</c:v>
                </c:pt>
                <c:pt idx="1267">
                  <c:v>1.76348802425322</c:v>
                </c:pt>
                <c:pt idx="1268">
                  <c:v>1.75841221598884</c:v>
                </c:pt>
                <c:pt idx="1269">
                  <c:v>1.69081402304497</c:v>
                </c:pt>
                <c:pt idx="1270">
                  <c:v>1.69506505578001</c:v>
                </c:pt>
                <c:pt idx="1271">
                  <c:v>1.72486363874638</c:v>
                </c:pt>
                <c:pt idx="1272">
                  <c:v>1.70825511093264</c:v>
                </c:pt>
                <c:pt idx="1273">
                  <c:v>1.7207074490649299</c:v>
                </c:pt>
                <c:pt idx="1274">
                  <c:v>1.73303422413152</c:v>
                </c:pt>
                <c:pt idx="1275">
                  <c:v>1.7311372069270901</c:v>
                </c:pt>
                <c:pt idx="1276">
                  <c:v>1.71739219744748</c:v>
                </c:pt>
                <c:pt idx="1277">
                  <c:v>1.7115098987694799</c:v>
                </c:pt>
                <c:pt idx="1278">
                  <c:v>1.7118107947624901</c:v>
                </c:pt>
                <c:pt idx="1279">
                  <c:v>1.7250593450278</c:v>
                </c:pt>
                <c:pt idx="1280">
                  <c:v>1.7366493779010601</c:v>
                </c:pt>
                <c:pt idx="1281">
                  <c:v>1.7265109297738099</c:v>
                </c:pt>
                <c:pt idx="1282">
                  <c:v>1.72051761053908</c:v>
                </c:pt>
                <c:pt idx="1283">
                  <c:v>1.71097956046582</c:v>
                </c:pt>
                <c:pt idx="1284">
                  <c:v>1.6700699433925601</c:v>
                </c:pt>
                <c:pt idx="1285">
                  <c:v>1.68088689154466</c:v>
                </c:pt>
                <c:pt idx="1286">
                  <c:v>1.6990940805231201</c:v>
                </c:pt>
                <c:pt idx="1287">
                  <c:v>1.66960673974264</c:v>
                </c:pt>
                <c:pt idx="1288">
                  <c:v>1.6526698728151501</c:v>
                </c:pt>
                <c:pt idx="1289">
                  <c:v>1.6819472319219499</c:v>
                </c:pt>
                <c:pt idx="1290">
                  <c:v>1.6756052520921401</c:v>
                </c:pt>
                <c:pt idx="1291">
                  <c:v>1.6473316185036699</c:v>
                </c:pt>
                <c:pt idx="1292">
                  <c:v>1.65450256403417</c:v>
                </c:pt>
                <c:pt idx="1293">
                  <c:v>1.65297616779849</c:v>
                </c:pt>
                <c:pt idx="1294">
                  <c:v>1.6688692510574401</c:v>
                </c:pt>
                <c:pt idx="1295">
                  <c:v>1.6660047759413099</c:v>
                </c:pt>
                <c:pt idx="1296">
                  <c:v>1.6886779086927499</c:v>
                </c:pt>
                <c:pt idx="1297">
                  <c:v>1.6987544429855499</c:v>
                </c:pt>
                <c:pt idx="1298">
                  <c:v>1.6959365943257501</c:v>
                </c:pt>
                <c:pt idx="1299">
                  <c:v>1.7001054234142601</c:v>
                </c:pt>
                <c:pt idx="1300">
                  <c:v>1.68966073052273</c:v>
                </c:pt>
                <c:pt idx="1301">
                  <c:v>1.6908610205765999</c:v>
                </c:pt>
                <c:pt idx="1302">
                  <c:v>1.70207608626933</c:v>
                </c:pt>
                <c:pt idx="1303">
                  <c:v>1.69497138924642</c:v>
                </c:pt>
                <c:pt idx="1304">
                  <c:v>1.6905605536807899</c:v>
                </c:pt>
                <c:pt idx="1305">
                  <c:v>1.69638625144685</c:v>
                </c:pt>
                <c:pt idx="1306">
                  <c:v>1.7173342210526401</c:v>
                </c:pt>
                <c:pt idx="1307">
                  <c:v>1.7219212696902999</c:v>
                </c:pt>
                <c:pt idx="1308">
                  <c:v>1.6996024608964899</c:v>
                </c:pt>
                <c:pt idx="1309">
                  <c:v>1.69211920757782</c:v>
                </c:pt>
                <c:pt idx="1310">
                  <c:v>1.6726247285056099</c:v>
                </c:pt>
                <c:pt idx="1311">
                  <c:v>1.65764034533407</c:v>
                </c:pt>
                <c:pt idx="1312">
                  <c:v>1.6490828234725901</c:v>
                </c:pt>
                <c:pt idx="1313">
                  <c:v>1.60247861894805</c:v>
                </c:pt>
                <c:pt idx="1314">
                  <c:v>1.6231935838270799</c:v>
                </c:pt>
                <c:pt idx="1315">
                  <c:v>1.6059394679447201</c:v>
                </c:pt>
                <c:pt idx="1316">
                  <c:v>1.6053849948935</c:v>
                </c:pt>
                <c:pt idx="1317">
                  <c:v>1.63219265861017</c:v>
                </c:pt>
                <c:pt idx="1318">
                  <c:v>1.6336744718524601</c:v>
                </c:pt>
                <c:pt idx="1319">
                  <c:v>1.6318007552587399</c:v>
                </c:pt>
                <c:pt idx="1320">
                  <c:v>1.6139357141102399</c:v>
                </c:pt>
                <c:pt idx="1321">
                  <c:v>1.6008864452271101</c:v>
                </c:pt>
                <c:pt idx="1322">
                  <c:v>1.6175175917787299</c:v>
                </c:pt>
                <c:pt idx="1323">
                  <c:v>1.6006388571936501</c:v>
                </c:pt>
                <c:pt idx="1324">
                  <c:v>1.59562013461089</c:v>
                </c:pt>
                <c:pt idx="1325">
                  <c:v>1.5660269760726899</c:v>
                </c:pt>
                <c:pt idx="1326">
                  <c:v>1.4837570207531801</c:v>
                </c:pt>
                <c:pt idx="1327">
                  <c:v>1.499704860085</c:v>
                </c:pt>
                <c:pt idx="1328">
                  <c:v>1.4772283096437999</c:v>
                </c:pt>
                <c:pt idx="1329">
                  <c:v>1.49662313842915</c:v>
                </c:pt>
                <c:pt idx="1330">
                  <c:v>1.4864911600288599</c:v>
                </c:pt>
                <c:pt idx="1331">
                  <c:v>1.48892869819396</c:v>
                </c:pt>
                <c:pt idx="1332">
                  <c:v>1.46736571937533</c:v>
                </c:pt>
                <c:pt idx="1333">
                  <c:v>1.4553045581694199</c:v>
                </c:pt>
                <c:pt idx="1334">
                  <c:v>1.49679341316196</c:v>
                </c:pt>
                <c:pt idx="1335">
                  <c:v>1.47335477618518</c:v>
                </c:pt>
                <c:pt idx="1336">
                  <c:v>1.4789405527420401</c:v>
                </c:pt>
                <c:pt idx="1337">
                  <c:v>1.4614267973882</c:v>
                </c:pt>
                <c:pt idx="1338">
                  <c:v>1.42832702438653</c:v>
                </c:pt>
                <c:pt idx="1339">
                  <c:v>1.4344011293299801</c:v>
                </c:pt>
                <c:pt idx="1340">
                  <c:v>1.4718307841734899</c:v>
                </c:pt>
                <c:pt idx="1341">
                  <c:v>1.48769287700352</c:v>
                </c:pt>
                <c:pt idx="1342">
                  <c:v>1.46542671126188</c:v>
                </c:pt>
                <c:pt idx="1343">
                  <c:v>1.4988233348951201</c:v>
                </c:pt>
                <c:pt idx="1344">
                  <c:v>1.5117175413614099</c:v>
                </c:pt>
                <c:pt idx="1345">
                  <c:v>1.51415870589686</c:v>
                </c:pt>
                <c:pt idx="1346">
                  <c:v>1.5162920320011199</c:v>
                </c:pt>
                <c:pt idx="1347">
                  <c:v>1.5131409540799801</c:v>
                </c:pt>
                <c:pt idx="1348">
                  <c:v>1.50522842211929</c:v>
                </c:pt>
                <c:pt idx="1349">
                  <c:v>1.5188631709754701</c:v>
                </c:pt>
                <c:pt idx="1350">
                  <c:v>1.5333909205301299</c:v>
                </c:pt>
                <c:pt idx="1351">
                  <c:v>1.5556597941478001</c:v>
                </c:pt>
                <c:pt idx="1352">
                  <c:v>1.5642498407802801</c:v>
                </c:pt>
                <c:pt idx="1353">
                  <c:v>1.5556262970555199</c:v>
                </c:pt>
                <c:pt idx="1354">
                  <c:v>1.55057856420147</c:v>
                </c:pt>
                <c:pt idx="1355">
                  <c:v>1.5343173822071901</c:v>
                </c:pt>
                <c:pt idx="1356">
                  <c:v>1.53583980920338</c:v>
                </c:pt>
                <c:pt idx="1357">
                  <c:v>1.5090054273732201</c:v>
                </c:pt>
                <c:pt idx="1358">
                  <c:v>1.46188817994293</c:v>
                </c:pt>
                <c:pt idx="1359">
                  <c:v>1.43786248332033</c:v>
                </c:pt>
                <c:pt idx="1360">
                  <c:v>1.4111916569707801</c:v>
                </c:pt>
                <c:pt idx="1361">
                  <c:v>1.44687950081495</c:v>
                </c:pt>
                <c:pt idx="1362">
                  <c:v>1.4206997252587199</c:v>
                </c:pt>
                <c:pt idx="1363">
                  <c:v>1.4577136857667301</c:v>
                </c:pt>
                <c:pt idx="1364">
                  <c:v>1.4680143740474201</c:v>
                </c:pt>
                <c:pt idx="1365">
                  <c:v>1.4706944938392099</c:v>
                </c:pt>
                <c:pt idx="1366">
                  <c:v>1.45999698949163</c:v>
                </c:pt>
                <c:pt idx="1367">
                  <c:v>1.4324504554306701</c:v>
                </c:pt>
                <c:pt idx="1368">
                  <c:v>1.42231629007042</c:v>
                </c:pt>
                <c:pt idx="1369">
                  <c:v>1.40063333722636</c:v>
                </c:pt>
                <c:pt idx="1370">
                  <c:v>1.4110039825782501</c:v>
                </c:pt>
                <c:pt idx="1371">
                  <c:v>1.4288602176927301</c:v>
                </c:pt>
                <c:pt idx="1372">
                  <c:v>1.4140469594117999</c:v>
                </c:pt>
                <c:pt idx="1373">
                  <c:v>1.4190473984868901</c:v>
                </c:pt>
                <c:pt idx="1374">
                  <c:v>1.41367759739975</c:v>
                </c:pt>
                <c:pt idx="1375">
                  <c:v>1.4522730213185699</c:v>
                </c:pt>
                <c:pt idx="1376">
                  <c:v>1.4575164973788</c:v>
                </c:pt>
                <c:pt idx="1377">
                  <c:v>1.45147060781653</c:v>
                </c:pt>
                <c:pt idx="1378">
                  <c:v>1.4318756913833799</c:v>
                </c:pt>
                <c:pt idx="1379">
                  <c:v>1.4215745855701201</c:v>
                </c:pt>
                <c:pt idx="1380">
                  <c:v>1.4193909876815001</c:v>
                </c:pt>
                <c:pt idx="1381">
                  <c:v>1.4348298506916399</c:v>
                </c:pt>
                <c:pt idx="1382">
                  <c:v>1.4189841818851501</c:v>
                </c:pt>
                <c:pt idx="1383">
                  <c:v>1.4105282651762101</c:v>
                </c:pt>
                <c:pt idx="1384">
                  <c:v>1.4105836959829401</c:v>
                </c:pt>
                <c:pt idx="1385">
                  <c:v>1.38275810035415</c:v>
                </c:pt>
                <c:pt idx="1386">
                  <c:v>1.38475366166787</c:v>
                </c:pt>
                <c:pt idx="1387">
                  <c:v>1.38230334506717</c:v>
                </c:pt>
                <c:pt idx="1388">
                  <c:v>1.3896300171603999</c:v>
                </c:pt>
                <c:pt idx="1389">
                  <c:v>1.37973025380444</c:v>
                </c:pt>
                <c:pt idx="1390">
                  <c:v>1.3584806563882701</c:v>
                </c:pt>
                <c:pt idx="1391">
                  <c:v>1.3813901402439399</c:v>
                </c:pt>
                <c:pt idx="1392">
                  <c:v>1.3934525534706399</c:v>
                </c:pt>
                <c:pt idx="1393">
                  <c:v>1.39039287183535</c:v>
                </c:pt>
                <c:pt idx="1394">
                  <c:v>1.41019449395748</c:v>
                </c:pt>
                <c:pt idx="1395">
                  <c:v>1.4080720368371</c:v>
                </c:pt>
                <c:pt idx="1396">
                  <c:v>1.4189504722484301</c:v>
                </c:pt>
                <c:pt idx="1397">
                  <c:v>1.39754219788245</c:v>
                </c:pt>
                <c:pt idx="1398">
                  <c:v>1.41089332778442</c:v>
                </c:pt>
                <c:pt idx="1399">
                  <c:v>1.36398300464377</c:v>
                </c:pt>
                <c:pt idx="1400">
                  <c:v>1.3627674800445599</c:v>
                </c:pt>
                <c:pt idx="1401">
                  <c:v>1.3640397538720801</c:v>
                </c:pt>
                <c:pt idx="1402">
                  <c:v>1.27134187223675</c:v>
                </c:pt>
                <c:pt idx="1403">
                  <c:v>1.2620320645269001</c:v>
                </c:pt>
                <c:pt idx="1404">
                  <c:v>1.2459746173360899</c:v>
                </c:pt>
                <c:pt idx="1405">
                  <c:v>1.2209048974990799</c:v>
                </c:pt>
                <c:pt idx="1406">
                  <c:v>1.2359520183661901</c:v>
                </c:pt>
                <c:pt idx="1407">
                  <c:v>1.2015564970620201</c:v>
                </c:pt>
                <c:pt idx="1408">
                  <c:v>1.2285895711835999</c:v>
                </c:pt>
                <c:pt idx="1409">
                  <c:v>1.28636314912695</c:v>
                </c:pt>
                <c:pt idx="1410">
                  <c:v>1.2659006470026</c:v>
                </c:pt>
                <c:pt idx="1411">
                  <c:v>1.2678021130162</c:v>
                </c:pt>
                <c:pt idx="1412">
                  <c:v>1.2630203705249201</c:v>
                </c:pt>
                <c:pt idx="1413">
                  <c:v>1.26703571421881</c:v>
                </c:pt>
                <c:pt idx="1414">
                  <c:v>1.2517604551827799</c:v>
                </c:pt>
                <c:pt idx="1415">
                  <c:v>1.2584740232732201</c:v>
                </c:pt>
                <c:pt idx="1416">
                  <c:v>1.2770554214064</c:v>
                </c:pt>
                <c:pt idx="1417">
                  <c:v>1.2855460629894599</c:v>
                </c:pt>
                <c:pt idx="1418">
                  <c:v>1.32205922659055</c:v>
                </c:pt>
                <c:pt idx="1419">
                  <c:v>1.32214713989531</c:v>
                </c:pt>
                <c:pt idx="1420">
                  <c:v>1.32081753534112</c:v>
                </c:pt>
                <c:pt idx="1421">
                  <c:v>1.3117693888181201</c:v>
                </c:pt>
                <c:pt idx="1422">
                  <c:v>1.3033429304583499</c:v>
                </c:pt>
                <c:pt idx="1423">
                  <c:v>1.2934764774649801</c:v>
                </c:pt>
                <c:pt idx="1424">
                  <c:v>1.3272694899289299</c:v>
                </c:pt>
                <c:pt idx="1425">
                  <c:v>1.35042254754692</c:v>
                </c:pt>
                <c:pt idx="1426">
                  <c:v>1.34848873279632</c:v>
                </c:pt>
                <c:pt idx="1427">
                  <c:v>1.37008966387974</c:v>
                </c:pt>
                <c:pt idx="1428">
                  <c:v>1.38543000169402</c:v>
                </c:pt>
                <c:pt idx="1429">
                  <c:v>1.39942978556686</c:v>
                </c:pt>
                <c:pt idx="1430">
                  <c:v>1.36024592108193</c:v>
                </c:pt>
                <c:pt idx="1431">
                  <c:v>1.36948329222198</c:v>
                </c:pt>
                <c:pt idx="1432">
                  <c:v>1.3664025491406</c:v>
                </c:pt>
                <c:pt idx="1433">
                  <c:v>1.3151236752831901</c:v>
                </c:pt>
                <c:pt idx="1434">
                  <c:v>1.3149149726184799</c:v>
                </c:pt>
                <c:pt idx="1435">
                  <c:v>1.31825158330595</c:v>
                </c:pt>
                <c:pt idx="1436">
                  <c:v>1.33718095021035</c:v>
                </c:pt>
                <c:pt idx="1437">
                  <c:v>1.30790734005376</c:v>
                </c:pt>
                <c:pt idx="1438">
                  <c:v>1.31599084928563</c:v>
                </c:pt>
                <c:pt idx="1439">
                  <c:v>1.35313623579401</c:v>
                </c:pt>
                <c:pt idx="1440">
                  <c:v>1.35615033987181</c:v>
                </c:pt>
                <c:pt idx="1441">
                  <c:v>1.34518088832085</c:v>
                </c:pt>
                <c:pt idx="1442">
                  <c:v>1.3209091519393099</c:v>
                </c:pt>
                <c:pt idx="1443">
                  <c:v>1.3281836925630299</c:v>
                </c:pt>
                <c:pt idx="1444">
                  <c:v>1.3160477608738499</c:v>
                </c:pt>
                <c:pt idx="1445">
                  <c:v>1.32825659395662</c:v>
                </c:pt>
                <c:pt idx="1446">
                  <c:v>1.33007493716415</c:v>
                </c:pt>
                <c:pt idx="1447">
                  <c:v>1.3512981839534099</c:v>
                </c:pt>
                <c:pt idx="1448">
                  <c:v>1.32093071680938</c:v>
                </c:pt>
                <c:pt idx="1449">
                  <c:v>1.3242327996946699</c:v>
                </c:pt>
                <c:pt idx="1450">
                  <c:v>1.3074927222055801</c:v>
                </c:pt>
                <c:pt idx="1451">
                  <c:v>1.29501983863005</c:v>
                </c:pt>
                <c:pt idx="1452">
                  <c:v>1.29410231004021</c:v>
                </c:pt>
                <c:pt idx="1453">
                  <c:v>1.2810220664471801</c:v>
                </c:pt>
                <c:pt idx="1454">
                  <c:v>1.2844258107102</c:v>
                </c:pt>
                <c:pt idx="1455">
                  <c:v>1.2678768140171</c:v>
                </c:pt>
                <c:pt idx="1456">
                  <c:v>1.26549213871938</c:v>
                </c:pt>
                <c:pt idx="1457">
                  <c:v>1.2481397368768701</c:v>
                </c:pt>
                <c:pt idx="1458">
                  <c:v>1.2531409738863499</c:v>
                </c:pt>
                <c:pt idx="1459">
                  <c:v>1.2447575447057899</c:v>
                </c:pt>
                <c:pt idx="1460">
                  <c:v>1.23700087821408</c:v>
                </c:pt>
                <c:pt idx="1461">
                  <c:v>1.2664688554543</c:v>
                </c:pt>
                <c:pt idx="1462">
                  <c:v>1.2870859631166001</c:v>
                </c:pt>
                <c:pt idx="1463">
                  <c:v>1.2872146602200201</c:v>
                </c:pt>
                <c:pt idx="1464">
                  <c:v>1.2920531928943599</c:v>
                </c:pt>
                <c:pt idx="1465">
                  <c:v>1.28810006234311</c:v>
                </c:pt>
                <c:pt idx="1466">
                  <c:v>1.2981892373352999</c:v>
                </c:pt>
                <c:pt idx="1467">
                  <c:v>1.28989829565637</c:v>
                </c:pt>
                <c:pt idx="1468">
                  <c:v>1.30560704494462</c:v>
                </c:pt>
                <c:pt idx="1469">
                  <c:v>1.30419614889034</c:v>
                </c:pt>
                <c:pt idx="1470">
                  <c:v>1.2949560589032101</c:v>
                </c:pt>
                <c:pt idx="1471">
                  <c:v>1.308074132022</c:v>
                </c:pt>
                <c:pt idx="1472">
                  <c:v>1.3140637537122899</c:v>
                </c:pt>
                <c:pt idx="1473">
                  <c:v>1.29879623488049</c:v>
                </c:pt>
                <c:pt idx="1474">
                  <c:v>1.29975743193617</c:v>
                </c:pt>
                <c:pt idx="1475">
                  <c:v>1.30347803966063</c:v>
                </c:pt>
                <c:pt idx="1476">
                  <c:v>1.30544625421759</c:v>
                </c:pt>
                <c:pt idx="1477">
                  <c:v>1.3025465419878499</c:v>
                </c:pt>
                <c:pt idx="1478">
                  <c:v>1.2931385188872899</c:v>
                </c:pt>
                <c:pt idx="1479">
                  <c:v>1.27806627975438</c:v>
                </c:pt>
                <c:pt idx="1480">
                  <c:v>1.26663066094021</c:v>
                </c:pt>
                <c:pt idx="1481">
                  <c:v>1.2926777023827001</c:v>
                </c:pt>
                <c:pt idx="1482">
                  <c:v>1.3178466595359</c:v>
                </c:pt>
                <c:pt idx="1483">
                  <c:v>1.3331437918073099</c:v>
                </c:pt>
                <c:pt idx="1484">
                  <c:v>1.35991882560146</c:v>
                </c:pt>
                <c:pt idx="1485">
                  <c:v>1.36324321144329</c:v>
                </c:pt>
                <c:pt idx="1486">
                  <c:v>1.3547380211662701</c:v>
                </c:pt>
                <c:pt idx="1487">
                  <c:v>1.3974094584366401</c:v>
                </c:pt>
                <c:pt idx="1488">
                  <c:v>1.3989030839390899</c:v>
                </c:pt>
                <c:pt idx="1489">
                  <c:v>1.40461655477723</c:v>
                </c:pt>
                <c:pt idx="1490">
                  <c:v>1.3990235298608</c:v>
                </c:pt>
                <c:pt idx="1491">
                  <c:v>1.4240885716356599</c:v>
                </c:pt>
                <c:pt idx="1492">
                  <c:v>1.50266959997636</c:v>
                </c:pt>
                <c:pt idx="1493">
                  <c:v>1.49447333723904</c:v>
                </c:pt>
                <c:pt idx="1494">
                  <c:v>1.48818632764752</c:v>
                </c:pt>
                <c:pt idx="1495">
                  <c:v>1.4885853371170801</c:v>
                </c:pt>
                <c:pt idx="1496">
                  <c:v>1.5029390756910199</c:v>
                </c:pt>
                <c:pt idx="1497">
                  <c:v>1.5220847640344499</c:v>
                </c:pt>
                <c:pt idx="1498">
                  <c:v>1.53612584263276</c:v>
                </c:pt>
                <c:pt idx="1499">
                  <c:v>1.5609758723635601</c:v>
                </c:pt>
                <c:pt idx="1500">
                  <c:v>1.56442839439381</c:v>
                </c:pt>
                <c:pt idx="1501">
                  <c:v>1.48711609891876</c:v>
                </c:pt>
                <c:pt idx="1502">
                  <c:v>1.5204624048329101</c:v>
                </c:pt>
                <c:pt idx="1503">
                  <c:v>1.52922481639048</c:v>
                </c:pt>
                <c:pt idx="1504">
                  <c:v>1.51870333767954</c:v>
                </c:pt>
                <c:pt idx="1505">
                  <c:v>1.5017561384342499</c:v>
                </c:pt>
                <c:pt idx="1506">
                  <c:v>1.5275130437787201</c:v>
                </c:pt>
                <c:pt idx="1507">
                  <c:v>1.56366083207397</c:v>
                </c:pt>
                <c:pt idx="1508">
                  <c:v>1.56122250897975</c:v>
                </c:pt>
                <c:pt idx="1509">
                  <c:v>1.5640271630498801</c:v>
                </c:pt>
                <c:pt idx="1510">
                  <c:v>1.5692270632448599</c:v>
                </c:pt>
                <c:pt idx="1511">
                  <c:v>1.5711130899586401</c:v>
                </c:pt>
                <c:pt idx="1512">
                  <c:v>1.5393388884638299</c:v>
                </c:pt>
                <c:pt idx="1513">
                  <c:v>1.5157637877163199</c:v>
                </c:pt>
                <c:pt idx="1514">
                  <c:v>1.5321540687564199</c:v>
                </c:pt>
                <c:pt idx="1515">
                  <c:v>1.5206233628638299</c:v>
                </c:pt>
                <c:pt idx="1516">
                  <c:v>1.5725138429830301</c:v>
                </c:pt>
                <c:pt idx="1517">
                  <c:v>1.61738074864504</c:v>
                </c:pt>
                <c:pt idx="1518">
                  <c:v>1.6155390243873</c:v>
                </c:pt>
                <c:pt idx="1519">
                  <c:v>1.6368611634352701</c:v>
                </c:pt>
                <c:pt idx="1520">
                  <c:v>1.65071773621088</c:v>
                </c:pt>
                <c:pt idx="1521">
                  <c:v>1.6464413786096399</c:v>
                </c:pt>
                <c:pt idx="1522">
                  <c:v>1.6551097449494301</c:v>
                </c:pt>
                <c:pt idx="1523">
                  <c:v>1.6555247458459399</c:v>
                </c:pt>
                <c:pt idx="1524">
                  <c:v>1.6227406169207901</c:v>
                </c:pt>
                <c:pt idx="1525">
                  <c:v>1.6266826042465501</c:v>
                </c:pt>
                <c:pt idx="1526">
                  <c:v>1.61345834578002</c:v>
                </c:pt>
                <c:pt idx="1527">
                  <c:v>1.6363617772652701</c:v>
                </c:pt>
                <c:pt idx="1528">
                  <c:v>1.65122722233441</c:v>
                </c:pt>
                <c:pt idx="1529">
                  <c:v>1.65021688983417</c:v>
                </c:pt>
                <c:pt idx="1530">
                  <c:v>1.6680825417723399</c:v>
                </c:pt>
                <c:pt idx="1531">
                  <c:v>1.6541773386427501</c:v>
                </c:pt>
                <c:pt idx="1532">
                  <c:v>1.6357422766687499</c:v>
                </c:pt>
                <c:pt idx="1533">
                  <c:v>1.64355333467304</c:v>
                </c:pt>
                <c:pt idx="1534">
                  <c:v>1.5912694839446899</c:v>
                </c:pt>
                <c:pt idx="1535">
                  <c:v>1.5593492822503201</c:v>
                </c:pt>
                <c:pt idx="1536">
                  <c:v>1.5301908516832701</c:v>
                </c:pt>
                <c:pt idx="1537">
                  <c:v>1.55072048416223</c:v>
                </c:pt>
                <c:pt idx="1538">
                  <c:v>1.44615018037323</c:v>
                </c:pt>
                <c:pt idx="1539">
                  <c:v>1.4612269739883299</c:v>
                </c:pt>
                <c:pt idx="1540">
                  <c:v>1.4417989609537001</c:v>
                </c:pt>
                <c:pt idx="1541">
                  <c:v>1.43097759063334</c:v>
                </c:pt>
                <c:pt idx="1542">
                  <c:v>1.4807822214500701</c:v>
                </c:pt>
                <c:pt idx="1543">
                  <c:v>1.4626087403146999</c:v>
                </c:pt>
                <c:pt idx="1544">
                  <c:v>1.45275104527034</c:v>
                </c:pt>
                <c:pt idx="1545">
                  <c:v>1.4845231373404799</c:v>
                </c:pt>
                <c:pt idx="1546">
                  <c:v>1.49486109880744</c:v>
                </c:pt>
                <c:pt idx="1547">
                  <c:v>1.4529370355960201</c:v>
                </c:pt>
                <c:pt idx="1548">
                  <c:v>1.4330742254017901</c:v>
                </c:pt>
                <c:pt idx="1549">
                  <c:v>1.46275477542618</c:v>
                </c:pt>
                <c:pt idx="1550">
                  <c:v>1.4533889991336799</c:v>
                </c:pt>
                <c:pt idx="1551">
                  <c:v>1.423423505373</c:v>
                </c:pt>
                <c:pt idx="1552">
                  <c:v>1.4110806104166</c:v>
                </c:pt>
                <c:pt idx="1553">
                  <c:v>1.4474519934896499</c:v>
                </c:pt>
                <c:pt idx="1554">
                  <c:v>1.46101561116493</c:v>
                </c:pt>
                <c:pt idx="1555">
                  <c:v>1.4633304659155699</c:v>
                </c:pt>
                <c:pt idx="1556">
                  <c:v>1.4653826162207599</c:v>
                </c:pt>
                <c:pt idx="1557">
                  <c:v>1.46339601266149</c:v>
                </c:pt>
                <c:pt idx="1558">
                  <c:v>1.4458224035634</c:v>
                </c:pt>
                <c:pt idx="1559">
                  <c:v>1.4243194461012101</c:v>
                </c:pt>
                <c:pt idx="1560">
                  <c:v>1.4253153873632101</c:v>
                </c:pt>
                <c:pt idx="1561">
                  <c:v>1.3955139042872899</c:v>
                </c:pt>
                <c:pt idx="1562">
                  <c:v>1.4147605222161099</c:v>
                </c:pt>
                <c:pt idx="1563">
                  <c:v>1.4662533269149201</c:v>
                </c:pt>
                <c:pt idx="1564">
                  <c:v>1.4577727391623001</c:v>
                </c:pt>
                <c:pt idx="1565">
                  <c:v>1.4608683747807101</c:v>
                </c:pt>
                <c:pt idx="1566">
                  <c:v>1.4347981909616201</c:v>
                </c:pt>
                <c:pt idx="1567">
                  <c:v>1.4306657712116799</c:v>
                </c:pt>
                <c:pt idx="1568">
                  <c:v>1.4313593017414099</c:v>
                </c:pt>
                <c:pt idx="1569">
                  <c:v>1.44582583948812</c:v>
                </c:pt>
                <c:pt idx="1570">
                  <c:v>1.46617218731693</c:v>
                </c:pt>
                <c:pt idx="1571">
                  <c:v>1.47606313607113</c:v>
                </c:pt>
                <c:pt idx="1572">
                  <c:v>1.4763544503658299</c:v>
                </c:pt>
                <c:pt idx="1573">
                  <c:v>1.45860333632439</c:v>
                </c:pt>
                <c:pt idx="1574">
                  <c:v>1.45986789756408</c:v>
                </c:pt>
                <c:pt idx="1575">
                  <c:v>1.4744224375186601</c:v>
                </c:pt>
                <c:pt idx="1576">
                  <c:v>1.4645818007414499</c:v>
                </c:pt>
                <c:pt idx="1577">
                  <c:v>1.5076339429383601</c:v>
                </c:pt>
                <c:pt idx="1578">
                  <c:v>1.5118919942045801</c:v>
                </c:pt>
                <c:pt idx="1579">
                  <c:v>1.49588796252019</c:v>
                </c:pt>
                <c:pt idx="1580">
                  <c:v>1.49201083540074</c:v>
                </c:pt>
                <c:pt idx="1581">
                  <c:v>1.50054929327607</c:v>
                </c:pt>
                <c:pt idx="1582">
                  <c:v>1.46613632004323</c:v>
                </c:pt>
                <c:pt idx="1583">
                  <c:v>1.47024264062441</c:v>
                </c:pt>
                <c:pt idx="1584">
                  <c:v>1.4580607339196401</c:v>
                </c:pt>
                <c:pt idx="1585">
                  <c:v>1.4603283455284499</c:v>
                </c:pt>
                <c:pt idx="1586">
                  <c:v>1.4683123435480701</c:v>
                </c:pt>
                <c:pt idx="1587">
                  <c:v>1.4834014564592699</c:v>
                </c:pt>
                <c:pt idx="1588">
                  <c:v>1.4875014773733899</c:v>
                </c:pt>
                <c:pt idx="1589">
                  <c:v>1.49569076288723</c:v>
                </c:pt>
                <c:pt idx="1590">
                  <c:v>1.47325197147755</c:v>
                </c:pt>
                <c:pt idx="1591">
                  <c:v>1.4840750418491699</c:v>
                </c:pt>
                <c:pt idx="1592">
                  <c:v>1.45546326275404</c:v>
                </c:pt>
                <c:pt idx="1593">
                  <c:v>1.46408996982197</c:v>
                </c:pt>
                <c:pt idx="1594">
                  <c:v>1.4777879301055199</c:v>
                </c:pt>
                <c:pt idx="1595">
                  <c:v>1.4859165957006499</c:v>
                </c:pt>
                <c:pt idx="1596">
                  <c:v>1.4859842763878399</c:v>
                </c:pt>
                <c:pt idx="1597">
                  <c:v>1.49174049064117</c:v>
                </c:pt>
                <c:pt idx="1598">
                  <c:v>1.49418806980949</c:v>
                </c:pt>
                <c:pt idx="1599">
                  <c:v>1.48029705160837</c:v>
                </c:pt>
                <c:pt idx="1600">
                  <c:v>1.47636422464328</c:v>
                </c:pt>
                <c:pt idx="1601">
                  <c:v>1.4575636651077699</c:v>
                </c:pt>
                <c:pt idx="1602">
                  <c:v>1.4389677173612101</c:v>
                </c:pt>
                <c:pt idx="1603">
                  <c:v>1.4072540381810501</c:v>
                </c:pt>
                <c:pt idx="1604">
                  <c:v>1.41143696414747</c:v>
                </c:pt>
                <c:pt idx="1605">
                  <c:v>1.4192146282992899</c:v>
                </c:pt>
                <c:pt idx="1606">
                  <c:v>1.40293094809731</c:v>
                </c:pt>
                <c:pt idx="1607">
                  <c:v>1.42515440476501</c:v>
                </c:pt>
                <c:pt idx="1608">
                  <c:v>1.4193790005099001</c:v>
                </c:pt>
                <c:pt idx="1609">
                  <c:v>1.42240942204461</c:v>
                </c:pt>
                <c:pt idx="1610">
                  <c:v>1.42785810692702</c:v>
                </c:pt>
                <c:pt idx="1611">
                  <c:v>1.43184864005019</c:v>
                </c:pt>
                <c:pt idx="1612">
                  <c:v>1.4707503276849101</c:v>
                </c:pt>
                <c:pt idx="1613">
                  <c:v>1.4757560073866101</c:v>
                </c:pt>
                <c:pt idx="1614">
                  <c:v>1.47516235259322</c:v>
                </c:pt>
                <c:pt idx="1615">
                  <c:v>1.4735616808821399</c:v>
                </c:pt>
                <c:pt idx="1616">
                  <c:v>1.4705517648720401</c:v>
                </c:pt>
                <c:pt idx="1617">
                  <c:v>1.45758070348019</c:v>
                </c:pt>
                <c:pt idx="1618">
                  <c:v>1.4784515970216201</c:v>
                </c:pt>
                <c:pt idx="1619">
                  <c:v>1.4736311112543199</c:v>
                </c:pt>
                <c:pt idx="1620">
                  <c:v>1.4709694458104601</c:v>
                </c:pt>
                <c:pt idx="1621">
                  <c:v>1.4561404192891301</c:v>
                </c:pt>
                <c:pt idx="1622">
                  <c:v>1.4829999742714299</c:v>
                </c:pt>
                <c:pt idx="1623">
                  <c:v>1.49393633427707</c:v>
                </c:pt>
                <c:pt idx="1624">
                  <c:v>1.5028471609671701</c:v>
                </c:pt>
                <c:pt idx="1625">
                  <c:v>1.5171403072013101</c:v>
                </c:pt>
                <c:pt idx="1626">
                  <c:v>1.5204319860484801</c:v>
                </c:pt>
                <c:pt idx="1627">
                  <c:v>1.55232613788416</c:v>
                </c:pt>
                <c:pt idx="1628">
                  <c:v>1.5537265185137701</c:v>
                </c:pt>
                <c:pt idx="1629">
                  <c:v>1.54725507811595</c:v>
                </c:pt>
                <c:pt idx="1630">
                  <c:v>1.5538577088523899</c:v>
                </c:pt>
                <c:pt idx="1631">
                  <c:v>1.5577973379974299</c:v>
                </c:pt>
                <c:pt idx="1632">
                  <c:v>1.5287688794244501</c:v>
                </c:pt>
                <c:pt idx="1633">
                  <c:v>1.5320133135688201</c:v>
                </c:pt>
                <c:pt idx="1634">
                  <c:v>1.5489538847997399</c:v>
                </c:pt>
                <c:pt idx="1635">
                  <c:v>1.55158118643778</c:v>
                </c:pt>
                <c:pt idx="1636">
                  <c:v>1.54080290714251</c:v>
                </c:pt>
                <c:pt idx="1637">
                  <c:v>1.54265224032916</c:v>
                </c:pt>
                <c:pt idx="1638">
                  <c:v>1.5159368732848699</c:v>
                </c:pt>
                <c:pt idx="1639">
                  <c:v>1.4840410369908501</c:v>
                </c:pt>
                <c:pt idx="1640">
                  <c:v>1.4958305655083499</c:v>
                </c:pt>
                <c:pt idx="1641">
                  <c:v>1.480284129121</c:v>
                </c:pt>
                <c:pt idx="1642">
                  <c:v>1.4779632208134601</c:v>
                </c:pt>
                <c:pt idx="1643">
                  <c:v>1.4882100509667</c:v>
                </c:pt>
                <c:pt idx="1644">
                  <c:v>1.50654717722482</c:v>
                </c:pt>
                <c:pt idx="1645">
                  <c:v>1.50839173289225</c:v>
                </c:pt>
                <c:pt idx="1646">
                  <c:v>1.5300677709054999</c:v>
                </c:pt>
                <c:pt idx="1647">
                  <c:v>1.5109220527471201</c:v>
                </c:pt>
                <c:pt idx="1648">
                  <c:v>1.50215944310398</c:v>
                </c:pt>
                <c:pt idx="1649">
                  <c:v>1.50201392589084</c:v>
                </c:pt>
                <c:pt idx="1650">
                  <c:v>1.48604710025744</c:v>
                </c:pt>
                <c:pt idx="1651">
                  <c:v>1.4806339526846899</c:v>
                </c:pt>
                <c:pt idx="1652">
                  <c:v>1.49787797227084</c:v>
                </c:pt>
                <c:pt idx="1653">
                  <c:v>1.49005692836894</c:v>
                </c:pt>
                <c:pt idx="1654">
                  <c:v>1.4841246293036201</c:v>
                </c:pt>
                <c:pt idx="1655">
                  <c:v>1.4958632133666201</c:v>
                </c:pt>
                <c:pt idx="1656">
                  <c:v>1.51865414652255</c:v>
                </c:pt>
                <c:pt idx="1657">
                  <c:v>1.50041924768778</c:v>
                </c:pt>
                <c:pt idx="1658">
                  <c:v>1.4877903883463199</c:v>
                </c:pt>
                <c:pt idx="1659">
                  <c:v>1.47117480523922</c:v>
                </c:pt>
                <c:pt idx="1660">
                  <c:v>1.48048898392743</c:v>
                </c:pt>
                <c:pt idx="1661">
                  <c:v>1.4852919236737401</c:v>
                </c:pt>
                <c:pt idx="1662">
                  <c:v>1.48942717273817</c:v>
                </c:pt>
                <c:pt idx="1663">
                  <c:v>1.4809794945822199</c:v>
                </c:pt>
                <c:pt idx="1664">
                  <c:v>1.4850453490570601</c:v>
                </c:pt>
                <c:pt idx="1665">
                  <c:v>1.47761214124675</c:v>
                </c:pt>
                <c:pt idx="1666">
                  <c:v>1.44113321071904</c:v>
                </c:pt>
                <c:pt idx="1667">
                  <c:v>1.4425188515115299</c:v>
                </c:pt>
                <c:pt idx="1668">
                  <c:v>1.43403754865376</c:v>
                </c:pt>
                <c:pt idx="1669">
                  <c:v>1.4421377730825999</c:v>
                </c:pt>
                <c:pt idx="1670">
                  <c:v>1.4233965591822</c:v>
                </c:pt>
                <c:pt idx="1671">
                  <c:v>1.43227131512277</c:v>
                </c:pt>
                <c:pt idx="1672">
                  <c:v>1.45285146223137</c:v>
                </c:pt>
                <c:pt idx="1673">
                  <c:v>1.44301138166321</c:v>
                </c:pt>
                <c:pt idx="1674">
                  <c:v>1.4467975360227101</c:v>
                </c:pt>
                <c:pt idx="1675">
                  <c:v>1.43980488484869</c:v>
                </c:pt>
                <c:pt idx="1676">
                  <c:v>1.4430928810507699</c:v>
                </c:pt>
                <c:pt idx="1677">
                  <c:v>1.44233544465065</c:v>
                </c:pt>
                <c:pt idx="1678">
                  <c:v>1.43838796272976</c:v>
                </c:pt>
                <c:pt idx="1679">
                  <c:v>1.4347492773038999</c:v>
                </c:pt>
                <c:pt idx="1680">
                  <c:v>1.4356195158333001</c:v>
                </c:pt>
                <c:pt idx="1681">
                  <c:v>1.4356236553605899</c:v>
                </c:pt>
                <c:pt idx="1682">
                  <c:v>1.4431720822501399</c:v>
                </c:pt>
                <c:pt idx="1683">
                  <c:v>1.44442255141057</c:v>
                </c:pt>
                <c:pt idx="1684">
                  <c:v>1.4558033550059399</c:v>
                </c:pt>
                <c:pt idx="1685">
                  <c:v>1.46155825576357</c:v>
                </c:pt>
                <c:pt idx="1686">
                  <c:v>1.4699824160280399</c:v>
                </c:pt>
                <c:pt idx="1687">
                  <c:v>1.47271061385371</c:v>
                </c:pt>
                <c:pt idx="1688">
                  <c:v>1.47003472694755</c:v>
                </c:pt>
                <c:pt idx="1689">
                  <c:v>1.4680382497557101</c:v>
                </c:pt>
                <c:pt idx="1690">
                  <c:v>1.4854544820194699</c:v>
                </c:pt>
                <c:pt idx="1691">
                  <c:v>1.5101249425383101</c:v>
                </c:pt>
                <c:pt idx="1692">
                  <c:v>1.5275929468523499</c:v>
                </c:pt>
                <c:pt idx="1693">
                  <c:v>1.52290501183399</c:v>
                </c:pt>
                <c:pt idx="1694">
                  <c:v>1.53028056665237</c:v>
                </c:pt>
                <c:pt idx="1695">
                  <c:v>1.51360853438012</c:v>
                </c:pt>
                <c:pt idx="1696">
                  <c:v>1.4833700052118901</c:v>
                </c:pt>
                <c:pt idx="1697">
                  <c:v>1.5029546509502301</c:v>
                </c:pt>
                <c:pt idx="1698">
                  <c:v>1.50883251104255</c:v>
                </c:pt>
                <c:pt idx="1699">
                  <c:v>1.52303012935996</c:v>
                </c:pt>
                <c:pt idx="1700">
                  <c:v>1.5178429226807</c:v>
                </c:pt>
                <c:pt idx="1701">
                  <c:v>1.53251271182413</c:v>
                </c:pt>
                <c:pt idx="1702">
                  <c:v>1.54159783502935</c:v>
                </c:pt>
                <c:pt idx="1703">
                  <c:v>1.5675395259515399</c:v>
                </c:pt>
                <c:pt idx="1704">
                  <c:v>1.57385047231499</c:v>
                </c:pt>
                <c:pt idx="1705">
                  <c:v>1.5846521347206599</c:v>
                </c:pt>
                <c:pt idx="1706">
                  <c:v>1.59487315802072</c:v>
                </c:pt>
                <c:pt idx="1707">
                  <c:v>1.5768117004865201</c:v>
                </c:pt>
                <c:pt idx="1708">
                  <c:v>1.5954691993999</c:v>
                </c:pt>
                <c:pt idx="1709">
                  <c:v>1.5895091615606001</c:v>
                </c:pt>
                <c:pt idx="1710">
                  <c:v>1.6042625063097899</c:v>
                </c:pt>
                <c:pt idx="1711">
                  <c:v>1.6052369272412199</c:v>
                </c:pt>
                <c:pt idx="1712">
                  <c:v>1.5932795992354001</c:v>
                </c:pt>
                <c:pt idx="1713">
                  <c:v>1.5886496837919899</c:v>
                </c:pt>
                <c:pt idx="1714">
                  <c:v>1.5872365580996399</c:v>
                </c:pt>
                <c:pt idx="1715">
                  <c:v>1.5995679342935401</c:v>
                </c:pt>
                <c:pt idx="1716">
                  <c:v>1.57164639950567</c:v>
                </c:pt>
                <c:pt idx="1717">
                  <c:v>1.5798569950897701</c:v>
                </c:pt>
                <c:pt idx="1718">
                  <c:v>1.52402829535962</c:v>
                </c:pt>
                <c:pt idx="1719">
                  <c:v>1.38182108413086</c:v>
                </c:pt>
                <c:pt idx="1720">
                  <c:v>1.3847605567440999</c:v>
                </c:pt>
                <c:pt idx="1721">
                  <c:v>1.4179993040890799</c:v>
                </c:pt>
                <c:pt idx="1722">
                  <c:v>1.4511728528496901</c:v>
                </c:pt>
                <c:pt idx="1723">
                  <c:v>1.4615849054984</c:v>
                </c:pt>
                <c:pt idx="1724">
                  <c:v>1.49205666104652</c:v>
                </c:pt>
                <c:pt idx="1725">
                  <c:v>1.4853784299497399</c:v>
                </c:pt>
                <c:pt idx="1726">
                  <c:v>1.50824847301267</c:v>
                </c:pt>
                <c:pt idx="1727">
                  <c:v>1.50163901759038</c:v>
                </c:pt>
                <c:pt idx="1728">
                  <c:v>1.5049167052397201</c:v>
                </c:pt>
                <c:pt idx="1729">
                  <c:v>1.55148512715624</c:v>
                </c:pt>
                <c:pt idx="1730">
                  <c:v>1.56902527458272</c:v>
                </c:pt>
                <c:pt idx="1731">
                  <c:v>1.55511822118062</c:v>
                </c:pt>
                <c:pt idx="1732">
                  <c:v>1.57294260795081</c:v>
                </c:pt>
                <c:pt idx="1733">
                  <c:v>1.58995810475946</c:v>
                </c:pt>
                <c:pt idx="1734">
                  <c:v>1.59492883774931</c:v>
                </c:pt>
                <c:pt idx="1735">
                  <c:v>1.5917918227033701</c:v>
                </c:pt>
                <c:pt idx="1736">
                  <c:v>1.58430446185577</c:v>
                </c:pt>
                <c:pt idx="1737">
                  <c:v>1.5761350532134699</c:v>
                </c:pt>
                <c:pt idx="1738">
                  <c:v>1.5073387169617201</c:v>
                </c:pt>
                <c:pt idx="1739">
                  <c:v>1.57469021233688</c:v>
                </c:pt>
                <c:pt idx="1740">
                  <c:v>1.5875608232062699</c:v>
                </c:pt>
                <c:pt idx="1741">
                  <c:v>1.59902961023599</c:v>
                </c:pt>
                <c:pt idx="1742">
                  <c:v>1.6174439054621399</c:v>
                </c:pt>
                <c:pt idx="1743">
                  <c:v>1.6056020653921901</c:v>
                </c:pt>
                <c:pt idx="1744">
                  <c:v>1.56388259790933</c:v>
                </c:pt>
                <c:pt idx="1745">
                  <c:v>1.5939197921878301</c:v>
                </c:pt>
                <c:pt idx="1746">
                  <c:v>1.5768974128144999</c:v>
                </c:pt>
                <c:pt idx="1747">
                  <c:v>1.54524022524608</c:v>
                </c:pt>
                <c:pt idx="1748">
                  <c:v>1.52015222554909</c:v>
                </c:pt>
                <c:pt idx="1749">
                  <c:v>1.4649070240129101</c:v>
                </c:pt>
                <c:pt idx="1750">
                  <c:v>1.45421061636353</c:v>
                </c:pt>
                <c:pt idx="1751">
                  <c:v>1.42641709614638</c:v>
                </c:pt>
                <c:pt idx="1752">
                  <c:v>1.42346786868714</c:v>
                </c:pt>
                <c:pt idx="1753">
                  <c:v>1.4465324792649299</c:v>
                </c:pt>
                <c:pt idx="1754">
                  <c:v>1.40049989039983</c:v>
                </c:pt>
                <c:pt idx="1755">
                  <c:v>1.43320159481233</c:v>
                </c:pt>
                <c:pt idx="1756">
                  <c:v>1.4679492847732001</c:v>
                </c:pt>
                <c:pt idx="1757">
                  <c:v>1.4519303100983501</c:v>
                </c:pt>
                <c:pt idx="1758">
                  <c:v>1.45040686403816</c:v>
                </c:pt>
                <c:pt idx="1759">
                  <c:v>1.42470931580628</c:v>
                </c:pt>
                <c:pt idx="1760">
                  <c:v>1.42760731607867</c:v>
                </c:pt>
                <c:pt idx="1761">
                  <c:v>1.4159402074807099</c:v>
                </c:pt>
                <c:pt idx="1762">
                  <c:v>1.4363174682740001</c:v>
                </c:pt>
                <c:pt idx="1763">
                  <c:v>1.4351621675506501</c:v>
                </c:pt>
                <c:pt idx="1764">
                  <c:v>1.47514447313123</c:v>
                </c:pt>
                <c:pt idx="1765">
                  <c:v>1.47578620602413</c:v>
                </c:pt>
                <c:pt idx="1766">
                  <c:v>1.4834943072704101</c:v>
                </c:pt>
                <c:pt idx="1767">
                  <c:v>1.46409651307096</c:v>
                </c:pt>
                <c:pt idx="1768">
                  <c:v>1.4641974111201901</c:v>
                </c:pt>
                <c:pt idx="1769">
                  <c:v>1.4919684152049799</c:v>
                </c:pt>
                <c:pt idx="1770">
                  <c:v>1.48063355312565</c:v>
                </c:pt>
                <c:pt idx="1771">
                  <c:v>1.48253232134295</c:v>
                </c:pt>
                <c:pt idx="1772">
                  <c:v>1.4855900110365901</c:v>
                </c:pt>
                <c:pt idx="1773">
                  <c:v>1.4948030288137799</c:v>
                </c:pt>
                <c:pt idx="1774">
                  <c:v>1.4804546847498401</c:v>
                </c:pt>
                <c:pt idx="1775">
                  <c:v>1.4926468106228901</c:v>
                </c:pt>
                <c:pt idx="1776">
                  <c:v>1.4955499406615</c:v>
                </c:pt>
                <c:pt idx="1777">
                  <c:v>1.4748194056797901</c:v>
                </c:pt>
                <c:pt idx="1778">
                  <c:v>1.4727769338600101</c:v>
                </c:pt>
                <c:pt idx="1779">
                  <c:v>1.45956046599211</c:v>
                </c:pt>
                <c:pt idx="1780">
                  <c:v>1.4610636716794201</c:v>
                </c:pt>
                <c:pt idx="1781">
                  <c:v>1.4817099586044999</c:v>
                </c:pt>
                <c:pt idx="1782">
                  <c:v>1.4947388069587999</c:v>
                </c:pt>
                <c:pt idx="1783">
                  <c:v>1.49154056850701</c:v>
                </c:pt>
                <c:pt idx="1784">
                  <c:v>1.5083096729940899</c:v>
                </c:pt>
                <c:pt idx="1785">
                  <c:v>1.5099376782757701</c:v>
                </c:pt>
                <c:pt idx="1786">
                  <c:v>1.50752803550479</c:v>
                </c:pt>
                <c:pt idx="1787">
                  <c:v>1.5144873112961701</c:v>
                </c:pt>
                <c:pt idx="1788">
                  <c:v>1.49915368686805</c:v>
                </c:pt>
                <c:pt idx="1789">
                  <c:v>1.4978406958527</c:v>
                </c:pt>
                <c:pt idx="1790">
                  <c:v>1.5050686097713599</c:v>
                </c:pt>
                <c:pt idx="1791">
                  <c:v>1.5163398707100499</c:v>
                </c:pt>
                <c:pt idx="1792">
                  <c:v>1.50765656850011</c:v>
                </c:pt>
                <c:pt idx="1793">
                  <c:v>1.49938190184655</c:v>
                </c:pt>
                <c:pt idx="1794">
                  <c:v>1.46813114476257</c:v>
                </c:pt>
                <c:pt idx="1795">
                  <c:v>1.4807603166393899</c:v>
                </c:pt>
                <c:pt idx="1796">
                  <c:v>1.49786195735257</c:v>
                </c:pt>
                <c:pt idx="1797">
                  <c:v>1.5022887496552599</c:v>
                </c:pt>
                <c:pt idx="1798">
                  <c:v>1.5034752710708701</c:v>
                </c:pt>
                <c:pt idx="1799">
                  <c:v>1.50935029918951</c:v>
                </c:pt>
                <c:pt idx="1800">
                  <c:v>1.54571737635758</c:v>
                </c:pt>
                <c:pt idx="1801">
                  <c:v>1.5455727419649801</c:v>
                </c:pt>
                <c:pt idx="1802">
                  <c:v>1.5440397071017</c:v>
                </c:pt>
                <c:pt idx="1803">
                  <c:v>1.5417924849103199</c:v>
                </c:pt>
                <c:pt idx="1804">
                  <c:v>1.54153390101114</c:v>
                </c:pt>
                <c:pt idx="1805">
                  <c:v>1.54202829895474</c:v>
                </c:pt>
                <c:pt idx="1806">
                  <c:v>1.55120436946883</c:v>
                </c:pt>
                <c:pt idx="1807">
                  <c:v>1.5514907290723401</c:v>
                </c:pt>
                <c:pt idx="1808">
                  <c:v>1.53999386322286</c:v>
                </c:pt>
                <c:pt idx="1809">
                  <c:v>1.5366958825778101</c:v>
                </c:pt>
                <c:pt idx="1810">
                  <c:v>1.5242133506720299</c:v>
                </c:pt>
                <c:pt idx="1811">
                  <c:v>1.5525131859311201</c:v>
                </c:pt>
                <c:pt idx="1812">
                  <c:v>1.5522683972575799</c:v>
                </c:pt>
                <c:pt idx="1813">
                  <c:v>1.5648288245581901</c:v>
                </c:pt>
                <c:pt idx="1814">
                  <c:v>1.57767752034412</c:v>
                </c:pt>
                <c:pt idx="1815">
                  <c:v>1.57739878779665</c:v>
                </c:pt>
                <c:pt idx="1816">
                  <c:v>1.5779926231927299</c:v>
                </c:pt>
                <c:pt idx="1817">
                  <c:v>1.5801056397192399</c:v>
                </c:pt>
                <c:pt idx="1818">
                  <c:v>1.5599008787175599</c:v>
                </c:pt>
                <c:pt idx="1819">
                  <c:v>1.58381788416846</c:v>
                </c:pt>
                <c:pt idx="1820">
                  <c:v>1.6062144529772899</c:v>
                </c:pt>
                <c:pt idx="1821">
                  <c:v>1.6520389195074701</c:v>
                </c:pt>
                <c:pt idx="1822">
                  <c:v>1.6905862312591</c:v>
                </c:pt>
                <c:pt idx="1823">
                  <c:v>1.7903568624907999</c:v>
                </c:pt>
                <c:pt idx="1824">
                  <c:v>1.7897749793164901</c:v>
                </c:pt>
                <c:pt idx="1825">
                  <c:v>1.8317384011144799</c:v>
                </c:pt>
                <c:pt idx="1826">
                  <c:v>1.87154217806511</c:v>
                </c:pt>
                <c:pt idx="1827">
                  <c:v>1.83105288416506</c:v>
                </c:pt>
                <c:pt idx="1828">
                  <c:v>1.8734441103581201</c:v>
                </c:pt>
                <c:pt idx="1829">
                  <c:v>1.8661861832892901</c:v>
                </c:pt>
                <c:pt idx="1830">
                  <c:v>1.82365292621344</c:v>
                </c:pt>
                <c:pt idx="1831">
                  <c:v>1.74824820023664</c:v>
                </c:pt>
                <c:pt idx="1832">
                  <c:v>1.7473128243882701</c:v>
                </c:pt>
                <c:pt idx="1833">
                  <c:v>1.8295900812677801</c:v>
                </c:pt>
                <c:pt idx="1834">
                  <c:v>1.82526268850097</c:v>
                </c:pt>
                <c:pt idx="1835">
                  <c:v>1.8278069291282699</c:v>
                </c:pt>
                <c:pt idx="1836">
                  <c:v>1.81399667408746</c:v>
                </c:pt>
                <c:pt idx="1837">
                  <c:v>1.7385435714523401</c:v>
                </c:pt>
                <c:pt idx="1838">
                  <c:v>1.73567815028614</c:v>
                </c:pt>
                <c:pt idx="1839">
                  <c:v>1.74735104181664</c:v>
                </c:pt>
                <c:pt idx="1840">
                  <c:v>1.7881858702822899</c:v>
                </c:pt>
                <c:pt idx="1841">
                  <c:v>1.7834499237219501</c:v>
                </c:pt>
                <c:pt idx="1842">
                  <c:v>1.7985601625249901</c:v>
                </c:pt>
                <c:pt idx="1843">
                  <c:v>1.8337029512654099</c:v>
                </c:pt>
                <c:pt idx="1844">
                  <c:v>1.82266316722139</c:v>
                </c:pt>
                <c:pt idx="1845">
                  <c:v>1.8337497765753099</c:v>
                </c:pt>
                <c:pt idx="1846">
                  <c:v>1.82567709578856</c:v>
                </c:pt>
                <c:pt idx="1847">
                  <c:v>1.80009521380467</c:v>
                </c:pt>
                <c:pt idx="1848">
                  <c:v>1.8118882527248601</c:v>
                </c:pt>
                <c:pt idx="1849">
                  <c:v>1.78401946730118</c:v>
                </c:pt>
                <c:pt idx="1850">
                  <c:v>1.77067858742492</c:v>
                </c:pt>
                <c:pt idx="1851">
                  <c:v>1.7773044237785101</c:v>
                </c:pt>
                <c:pt idx="1852">
                  <c:v>1.80149099550894</c:v>
                </c:pt>
                <c:pt idx="1853">
                  <c:v>1.8340387038795301</c:v>
                </c:pt>
                <c:pt idx="1854">
                  <c:v>1.84150049906761</c:v>
                </c:pt>
                <c:pt idx="1855">
                  <c:v>1.8112492392414501</c:v>
                </c:pt>
                <c:pt idx="1856">
                  <c:v>1.7941335233550999</c:v>
                </c:pt>
                <c:pt idx="1857">
                  <c:v>1.81066440170469</c:v>
                </c:pt>
                <c:pt idx="1858">
                  <c:v>1.8202283506111301</c:v>
                </c:pt>
                <c:pt idx="1859">
                  <c:v>1.8189010295171</c:v>
                </c:pt>
                <c:pt idx="1860">
                  <c:v>1.7880548386053601</c:v>
                </c:pt>
                <c:pt idx="1861">
                  <c:v>1.8010633392369</c:v>
                </c:pt>
                <c:pt idx="1862">
                  <c:v>1.82638812457223</c:v>
                </c:pt>
                <c:pt idx="1863">
                  <c:v>1.8276740812125201</c:v>
                </c:pt>
                <c:pt idx="1864">
                  <c:v>1.8257334686676701</c:v>
                </c:pt>
                <c:pt idx="1865">
                  <c:v>1.8152911674104</c:v>
                </c:pt>
                <c:pt idx="1866">
                  <c:v>1.80025969868706</c:v>
                </c:pt>
                <c:pt idx="1867">
                  <c:v>1.79492240231509</c:v>
                </c:pt>
                <c:pt idx="1868">
                  <c:v>1.76943908242374</c:v>
                </c:pt>
                <c:pt idx="1869">
                  <c:v>1.7755133504488001</c:v>
                </c:pt>
                <c:pt idx="1870">
                  <c:v>1.7421007552157599</c:v>
                </c:pt>
                <c:pt idx="1871">
                  <c:v>1.71512583797227</c:v>
                </c:pt>
                <c:pt idx="1872">
                  <c:v>1.72441472098613</c:v>
                </c:pt>
                <c:pt idx="1873">
                  <c:v>1.7333505949513499</c:v>
                </c:pt>
                <c:pt idx="1874">
                  <c:v>1.7500210327341299</c:v>
                </c:pt>
                <c:pt idx="1875">
                  <c:v>1.74088401345843</c:v>
                </c:pt>
                <c:pt idx="1876">
                  <c:v>1.7342997026168501</c:v>
                </c:pt>
                <c:pt idx="1877">
                  <c:v>1.77531608086712</c:v>
                </c:pt>
                <c:pt idx="1878">
                  <c:v>1.78155254857259</c:v>
                </c:pt>
                <c:pt idx="1879">
                  <c:v>1.75138266110924</c:v>
                </c:pt>
                <c:pt idx="1880">
                  <c:v>1.74991943371789</c:v>
                </c:pt>
                <c:pt idx="1881">
                  <c:v>1.7034748968817599</c:v>
                </c:pt>
                <c:pt idx="1882">
                  <c:v>1.6941704858165501</c:v>
                </c:pt>
                <c:pt idx="1883">
                  <c:v>1.6793911587521599</c:v>
                </c:pt>
                <c:pt idx="1884">
                  <c:v>1.6906129182797001</c:v>
                </c:pt>
                <c:pt idx="1885">
                  <c:v>1.68248206789674</c:v>
                </c:pt>
                <c:pt idx="1886">
                  <c:v>1.72093575024556</c:v>
                </c:pt>
                <c:pt idx="1887">
                  <c:v>1.77022093384267</c:v>
                </c:pt>
                <c:pt idx="1888">
                  <c:v>1.7709651924088301</c:v>
                </c:pt>
                <c:pt idx="1889">
                  <c:v>1.75947442952916</c:v>
                </c:pt>
                <c:pt idx="1890">
                  <c:v>1.75750311177854</c:v>
                </c:pt>
                <c:pt idx="1891">
                  <c:v>1.7485457949982599</c:v>
                </c:pt>
                <c:pt idx="1892">
                  <c:v>1.7459126695015399</c:v>
                </c:pt>
                <c:pt idx="1893">
                  <c:v>1.75035992113506</c:v>
                </c:pt>
                <c:pt idx="1894">
                  <c:v>1.7340451760586999</c:v>
                </c:pt>
                <c:pt idx="1895">
                  <c:v>1.7221090189508099</c:v>
                </c:pt>
                <c:pt idx="1896">
                  <c:v>1.7026722661114799</c:v>
                </c:pt>
                <c:pt idx="1897">
                  <c:v>1.6967164423049199</c:v>
                </c:pt>
                <c:pt idx="1898">
                  <c:v>1.7030606415001399</c:v>
                </c:pt>
                <c:pt idx="1899">
                  <c:v>1.7002578205401599</c:v>
                </c:pt>
                <c:pt idx="1900">
                  <c:v>1.69532795073454</c:v>
                </c:pt>
                <c:pt idx="1901">
                  <c:v>1.65734421905066</c:v>
                </c:pt>
                <c:pt idx="1902">
                  <c:v>1.6595025446251099</c:v>
                </c:pt>
                <c:pt idx="1903">
                  <c:v>1.6884947007943001</c:v>
                </c:pt>
                <c:pt idx="1904">
                  <c:v>1.68505133597016</c:v>
                </c:pt>
                <c:pt idx="1905">
                  <c:v>1.7129801520775501</c:v>
                </c:pt>
                <c:pt idx="1906">
                  <c:v>1.70211079795293</c:v>
                </c:pt>
                <c:pt idx="1907">
                  <c:v>1.73240877479037</c:v>
                </c:pt>
                <c:pt idx="1908">
                  <c:v>1.71571364837602</c:v>
                </c:pt>
                <c:pt idx="1909">
                  <c:v>1.7012837330435899</c:v>
                </c:pt>
                <c:pt idx="1910">
                  <c:v>1.70391449719475</c:v>
                </c:pt>
                <c:pt idx="1911">
                  <c:v>1.69577079111553</c:v>
                </c:pt>
                <c:pt idx="1912">
                  <c:v>1.7173225483772501</c:v>
                </c:pt>
                <c:pt idx="1913">
                  <c:v>1.7049988771967199</c:v>
                </c:pt>
                <c:pt idx="1914">
                  <c:v>1.70600325395319</c:v>
                </c:pt>
                <c:pt idx="1915">
                  <c:v>1.7063696484045701</c:v>
                </c:pt>
                <c:pt idx="1916">
                  <c:v>1.70890260985412</c:v>
                </c:pt>
                <c:pt idx="1917">
                  <c:v>1.71414478736019</c:v>
                </c:pt>
                <c:pt idx="1918">
                  <c:v>1.7073107124742299</c:v>
                </c:pt>
                <c:pt idx="1919">
                  <c:v>1.6815645792085701</c:v>
                </c:pt>
                <c:pt idx="1920">
                  <c:v>1.6769460886034999</c:v>
                </c:pt>
                <c:pt idx="1921">
                  <c:v>1.67923062475163</c:v>
                </c:pt>
                <c:pt idx="1922">
                  <c:v>1.68079616045658</c:v>
                </c:pt>
                <c:pt idx="1923">
                  <c:v>1.7028769677861499</c:v>
                </c:pt>
                <c:pt idx="1924">
                  <c:v>1.6988221885683501</c:v>
                </c:pt>
                <c:pt idx="1925">
                  <c:v>1.7011006242214599</c:v>
                </c:pt>
                <c:pt idx="1926">
                  <c:v>1.70002916915946</c:v>
                </c:pt>
                <c:pt idx="1927">
                  <c:v>1.6919220233379599</c:v>
                </c:pt>
                <c:pt idx="1928">
                  <c:v>1.6885771857730301</c:v>
                </c:pt>
                <c:pt idx="1929">
                  <c:v>1.65615796434717</c:v>
                </c:pt>
                <c:pt idx="1930">
                  <c:v>1.6547184297650399</c:v>
                </c:pt>
                <c:pt idx="1931">
                  <c:v>1.6290626722525201</c:v>
                </c:pt>
                <c:pt idx="1932">
                  <c:v>1.63488982509795</c:v>
                </c:pt>
                <c:pt idx="1933">
                  <c:v>1.6374171140387199</c:v>
                </c:pt>
                <c:pt idx="1934">
                  <c:v>1.6180067165835199</c:v>
                </c:pt>
                <c:pt idx="1935">
                  <c:v>1.6272611153896199</c:v>
                </c:pt>
                <c:pt idx="1936">
                  <c:v>1.6243675675233</c:v>
                </c:pt>
                <c:pt idx="1937">
                  <c:v>1.63383433958855</c:v>
                </c:pt>
                <c:pt idx="1938">
                  <c:v>1.6080047696928399</c:v>
                </c:pt>
                <c:pt idx="1939">
                  <c:v>1.6088848137662299</c:v>
                </c:pt>
                <c:pt idx="1940">
                  <c:v>1.5800409365765899</c:v>
                </c:pt>
                <c:pt idx="1941">
                  <c:v>1.5857600509910901</c:v>
                </c:pt>
                <c:pt idx="1942">
                  <c:v>1.5712314408569501</c:v>
                </c:pt>
                <c:pt idx="1943">
                  <c:v>1.5850277132538999</c:v>
                </c:pt>
                <c:pt idx="1944">
                  <c:v>1.5918778965954501</c:v>
                </c:pt>
                <c:pt idx="1945">
                  <c:v>1.6184692481388301</c:v>
                </c:pt>
                <c:pt idx="1946">
                  <c:v>1.6335986009491399</c:v>
                </c:pt>
                <c:pt idx="1947">
                  <c:v>1.63123517190532</c:v>
                </c:pt>
                <c:pt idx="1948">
                  <c:v>1.6286673475507301</c:v>
                </c:pt>
                <c:pt idx="1949">
                  <c:v>1.59849097037926</c:v>
                </c:pt>
                <c:pt idx="1950">
                  <c:v>1.6149649336336001</c:v>
                </c:pt>
                <c:pt idx="1951">
                  <c:v>1.59845033828351</c:v>
                </c:pt>
                <c:pt idx="1952">
                  <c:v>1.61534451137359</c:v>
                </c:pt>
                <c:pt idx="1953">
                  <c:v>1.60379790407791</c:v>
                </c:pt>
                <c:pt idx="1954">
                  <c:v>1.59891366020974</c:v>
                </c:pt>
                <c:pt idx="1955">
                  <c:v>1.60917971801785</c:v>
                </c:pt>
                <c:pt idx="1956">
                  <c:v>1.6330575493204</c:v>
                </c:pt>
                <c:pt idx="1957">
                  <c:v>1.6365080006086501</c:v>
                </c:pt>
                <c:pt idx="1958">
                  <c:v>1.63691625809925</c:v>
                </c:pt>
                <c:pt idx="1959">
                  <c:v>1.65115283423435</c:v>
                </c:pt>
                <c:pt idx="1960">
                  <c:v>1.6381666894085301</c:v>
                </c:pt>
                <c:pt idx="1961">
                  <c:v>1.6160517408103801</c:v>
                </c:pt>
                <c:pt idx="1962">
                  <c:v>1.5940855033114301</c:v>
                </c:pt>
                <c:pt idx="1963">
                  <c:v>1.6033145358285601</c:v>
                </c:pt>
                <c:pt idx="1964">
                  <c:v>1.5812212116198201</c:v>
                </c:pt>
                <c:pt idx="1965">
                  <c:v>1.5650167317052499</c:v>
                </c:pt>
              </c:numCache>
            </c:numRef>
          </c:val>
          <c:smooth val="0"/>
          <c:extLst>
            <c:ext xmlns:c16="http://schemas.microsoft.com/office/drawing/2014/chart" uri="{C3380CC4-5D6E-409C-BE32-E72D297353CC}">
              <c16:uniqueId val="{00000001-CC21-4640-9BD6-672B49D92BB1}"/>
            </c:ext>
          </c:extLst>
        </c:ser>
        <c:ser>
          <c:idx val="2"/>
          <c:order val="2"/>
          <c:tx>
            <c:strRef>
              <c:f>[jumpfit.xlsx]fundamental!$D$1</c:f>
              <c:strCache>
                <c:ptCount val="1"/>
                <c:pt idx="0">
                  <c:v>fundamental_3</c:v>
                </c:pt>
              </c:strCache>
            </c:strRef>
          </c:tx>
          <c:spPr>
            <a:ln w="19050" cap="rnd">
              <a:solidFill>
                <a:sysClr val="window" lastClr="FFFFFF">
                  <a:lumMod val="65000"/>
                </a:sysClr>
              </a:solidFill>
              <a:round/>
            </a:ln>
            <a:effectLst/>
          </c:spPr>
          <c:marker>
            <c:symbol val="none"/>
          </c:marker>
          <c:cat>
            <c:numRef>
              <c:f>[jumpfit.xlsx]fundamental!$A$2:$A$1967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[jumpfit.xlsx]fundamental!$D$2:$D$1967</c:f>
              <c:numCache>
                <c:formatCode>General</c:formatCode>
                <c:ptCount val="1966"/>
                <c:pt idx="0">
                  <c:v>1</c:v>
                </c:pt>
                <c:pt idx="1">
                  <c:v>0.999</c:v>
                </c:pt>
                <c:pt idx="2">
                  <c:v>1.00881519355981</c:v>
                </c:pt>
                <c:pt idx="3">
                  <c:v>1.0160069646886301</c:v>
                </c:pt>
                <c:pt idx="4">
                  <c:v>1.0176595698639801</c:v>
                </c:pt>
                <c:pt idx="5">
                  <c:v>1.0229154484563201</c:v>
                </c:pt>
                <c:pt idx="6">
                  <c:v>1.0010730159867001</c:v>
                </c:pt>
                <c:pt idx="7">
                  <c:v>1.0301262202805599</c:v>
                </c:pt>
                <c:pt idx="8">
                  <c:v>1.0434038529404901</c:v>
                </c:pt>
                <c:pt idx="9">
                  <c:v>1.0365582574202099</c:v>
                </c:pt>
                <c:pt idx="10">
                  <c:v>1.0301152243813501</c:v>
                </c:pt>
                <c:pt idx="11">
                  <c:v>1.0484365311149899</c:v>
                </c:pt>
                <c:pt idx="12">
                  <c:v>1.05477549836155</c:v>
                </c:pt>
                <c:pt idx="13">
                  <c:v>1.0431825057755699</c:v>
                </c:pt>
                <c:pt idx="14">
                  <c:v>1.04360098091853</c:v>
                </c:pt>
                <c:pt idx="15">
                  <c:v>1.0254100301537299</c:v>
                </c:pt>
                <c:pt idx="16">
                  <c:v>1.0237212867643</c:v>
                </c:pt>
                <c:pt idx="17">
                  <c:v>1.0471335521521901</c:v>
                </c:pt>
                <c:pt idx="18">
                  <c:v>1.05524453517661</c:v>
                </c:pt>
                <c:pt idx="19">
                  <c:v>1.0579413699879701</c:v>
                </c:pt>
                <c:pt idx="20">
                  <c:v>1.0465268847762299</c:v>
                </c:pt>
                <c:pt idx="21">
                  <c:v>1.0541022523482699</c:v>
                </c:pt>
                <c:pt idx="22">
                  <c:v>1.05441363191821</c:v>
                </c:pt>
                <c:pt idx="23">
                  <c:v>1.0663339816983901</c:v>
                </c:pt>
                <c:pt idx="24">
                  <c:v>1.0666442104063201</c:v>
                </c:pt>
                <c:pt idx="25">
                  <c:v>1.0684428818519101</c:v>
                </c:pt>
                <c:pt idx="26">
                  <c:v>1.08602357567291</c:v>
                </c:pt>
                <c:pt idx="27">
                  <c:v>1.08505620940303</c:v>
                </c:pt>
                <c:pt idx="28">
                  <c:v>1.05938052327911</c:v>
                </c:pt>
                <c:pt idx="29">
                  <c:v>1.0745736324389199</c:v>
                </c:pt>
                <c:pt idx="30">
                  <c:v>1.0508661607596399</c:v>
                </c:pt>
                <c:pt idx="31">
                  <c:v>1.0447687506955401</c:v>
                </c:pt>
                <c:pt idx="32">
                  <c:v>1.04618579518577</c:v>
                </c:pt>
                <c:pt idx="33">
                  <c:v>1.0283930484077699</c:v>
                </c:pt>
                <c:pt idx="34">
                  <c:v>1.03631879322661</c:v>
                </c:pt>
                <c:pt idx="35">
                  <c:v>1.06010428772243</c:v>
                </c:pt>
                <c:pt idx="36">
                  <c:v>1.0621642349382701</c:v>
                </c:pt>
                <c:pt idx="37">
                  <c:v>1.02332316959335</c:v>
                </c:pt>
                <c:pt idx="38">
                  <c:v>1.0423708323563301</c:v>
                </c:pt>
                <c:pt idx="39">
                  <c:v>1.0596157665697401</c:v>
                </c:pt>
                <c:pt idx="40">
                  <c:v>1.0497726369053599</c:v>
                </c:pt>
                <c:pt idx="41">
                  <c:v>1.04640548752049</c:v>
                </c:pt>
                <c:pt idx="42">
                  <c:v>1.04709431972446</c:v>
                </c:pt>
                <c:pt idx="43">
                  <c:v>1.02591968958619</c:v>
                </c:pt>
                <c:pt idx="44">
                  <c:v>1.01268620347628</c:v>
                </c:pt>
                <c:pt idx="45">
                  <c:v>1.0212922697651501</c:v>
                </c:pt>
                <c:pt idx="46">
                  <c:v>1.0272800250207199</c:v>
                </c:pt>
                <c:pt idx="47">
                  <c:v>1.0085252268889</c:v>
                </c:pt>
                <c:pt idx="48">
                  <c:v>1.0129713175722601</c:v>
                </c:pt>
                <c:pt idx="49">
                  <c:v>1.0412243632167</c:v>
                </c:pt>
                <c:pt idx="50">
                  <c:v>1.0512163943461501</c:v>
                </c:pt>
                <c:pt idx="51">
                  <c:v>1.0539022198597701</c:v>
                </c:pt>
                <c:pt idx="52">
                  <c:v>1.05091790564802</c:v>
                </c:pt>
                <c:pt idx="53">
                  <c:v>1.0440197835331599</c:v>
                </c:pt>
                <c:pt idx="54">
                  <c:v>1.0500561408695299</c:v>
                </c:pt>
                <c:pt idx="55">
                  <c:v>1.02705392860077</c:v>
                </c:pt>
                <c:pt idx="56">
                  <c:v>1.0270607973382599</c:v>
                </c:pt>
                <c:pt idx="57">
                  <c:v>1.03062741533439</c:v>
                </c:pt>
                <c:pt idx="58">
                  <c:v>1.0276324897750899</c:v>
                </c:pt>
                <c:pt idx="59">
                  <c:v>1.0177126796659299</c:v>
                </c:pt>
                <c:pt idx="60">
                  <c:v>1.01302973030997</c:v>
                </c:pt>
                <c:pt idx="61">
                  <c:v>1.0247851541066999</c:v>
                </c:pt>
                <c:pt idx="62">
                  <c:v>1.0218074358193701</c:v>
                </c:pt>
                <c:pt idx="63">
                  <c:v>1.02085237465698</c:v>
                </c:pt>
                <c:pt idx="64">
                  <c:v>1.01294303473461</c:v>
                </c:pt>
                <c:pt idx="65">
                  <c:v>1.00117295348811</c:v>
                </c:pt>
                <c:pt idx="66">
                  <c:v>1.0160883634837701</c:v>
                </c:pt>
                <c:pt idx="67">
                  <c:v>1.01974531995988</c:v>
                </c:pt>
                <c:pt idx="68">
                  <c:v>1.0199285786705801</c:v>
                </c:pt>
                <c:pt idx="69">
                  <c:v>1.0403180619257499</c:v>
                </c:pt>
                <c:pt idx="70">
                  <c:v>1.0375422535724701</c:v>
                </c:pt>
                <c:pt idx="71">
                  <c:v>1.0048113705880899</c:v>
                </c:pt>
                <c:pt idx="72">
                  <c:v>1.0193022847937601</c:v>
                </c:pt>
                <c:pt idx="73">
                  <c:v>1.00086854218203</c:v>
                </c:pt>
                <c:pt idx="74">
                  <c:v>0.98949866137409603</c:v>
                </c:pt>
                <c:pt idx="75">
                  <c:v>0.98745246092780703</c:v>
                </c:pt>
                <c:pt idx="76">
                  <c:v>1.00537078363653</c:v>
                </c:pt>
                <c:pt idx="77">
                  <c:v>1.02228866787258</c:v>
                </c:pt>
                <c:pt idx="78">
                  <c:v>1.022145401046</c:v>
                </c:pt>
                <c:pt idx="79">
                  <c:v>1.02670352129047</c:v>
                </c:pt>
                <c:pt idx="80">
                  <c:v>1.02133203229544</c:v>
                </c:pt>
                <c:pt idx="81">
                  <c:v>1.02765912999269</c:v>
                </c:pt>
                <c:pt idx="82">
                  <c:v>1.0334251921383399</c:v>
                </c:pt>
                <c:pt idx="83">
                  <c:v>1.02320240919366</c:v>
                </c:pt>
                <c:pt idx="84">
                  <c:v>1.0347419760107099</c:v>
                </c:pt>
                <c:pt idx="85">
                  <c:v>1.04366714638477</c:v>
                </c:pt>
                <c:pt idx="86">
                  <c:v>1.0624192056435799</c:v>
                </c:pt>
                <c:pt idx="87">
                  <c:v>1.0781526894575999</c:v>
                </c:pt>
                <c:pt idx="88">
                  <c:v>1.09152248492955</c:v>
                </c:pt>
                <c:pt idx="89">
                  <c:v>1.0791967026705001</c:v>
                </c:pt>
                <c:pt idx="90">
                  <c:v>1.0739728599293099</c:v>
                </c:pt>
                <c:pt idx="91">
                  <c:v>1.0899056256186399</c:v>
                </c:pt>
                <c:pt idx="92">
                  <c:v>1.10302197106914</c:v>
                </c:pt>
                <c:pt idx="93">
                  <c:v>1.1015070097197901</c:v>
                </c:pt>
                <c:pt idx="94">
                  <c:v>1.10723929365498</c:v>
                </c:pt>
                <c:pt idx="95">
                  <c:v>1.1043610689291901</c:v>
                </c:pt>
                <c:pt idx="96">
                  <c:v>1.09483837046582</c:v>
                </c:pt>
                <c:pt idx="97">
                  <c:v>1.0852642531213701</c:v>
                </c:pt>
                <c:pt idx="98">
                  <c:v>1.0602636718788001</c:v>
                </c:pt>
                <c:pt idx="99">
                  <c:v>1.0616964182666899</c:v>
                </c:pt>
                <c:pt idx="100">
                  <c:v>1.0496299748450899</c:v>
                </c:pt>
                <c:pt idx="101">
                  <c:v>1.0354402223566399</c:v>
                </c:pt>
                <c:pt idx="102">
                  <c:v>1.01102187910838</c:v>
                </c:pt>
                <c:pt idx="103">
                  <c:v>1.0337463848175199</c:v>
                </c:pt>
                <c:pt idx="104">
                  <c:v>1.03699253910126</c:v>
                </c:pt>
                <c:pt idx="105">
                  <c:v>1.0399078451247199</c:v>
                </c:pt>
                <c:pt idx="106">
                  <c:v>1.0326700302065701</c:v>
                </c:pt>
                <c:pt idx="107">
                  <c:v>1.00074685926018</c:v>
                </c:pt>
                <c:pt idx="108">
                  <c:v>0.99540298169209096</c:v>
                </c:pt>
                <c:pt idx="109">
                  <c:v>0.93285717767218201</c:v>
                </c:pt>
                <c:pt idx="110">
                  <c:v>0.927242242791817</c:v>
                </c:pt>
                <c:pt idx="111">
                  <c:v>0.94616265892115203</c:v>
                </c:pt>
                <c:pt idx="112">
                  <c:v>0.932558785312256</c:v>
                </c:pt>
                <c:pt idx="113">
                  <c:v>0.93624369046412803</c:v>
                </c:pt>
                <c:pt idx="114">
                  <c:v>0.95929903772477998</c:v>
                </c:pt>
                <c:pt idx="115">
                  <c:v>0.97376469536735499</c:v>
                </c:pt>
                <c:pt idx="116">
                  <c:v>0.96938618201885096</c:v>
                </c:pt>
                <c:pt idx="117">
                  <c:v>0.97925194132787496</c:v>
                </c:pt>
                <c:pt idx="118">
                  <c:v>0.97543794330019096</c:v>
                </c:pt>
                <c:pt idx="119">
                  <c:v>0.93848476240301104</c:v>
                </c:pt>
                <c:pt idx="120">
                  <c:v>0.93931207025292596</c:v>
                </c:pt>
                <c:pt idx="121">
                  <c:v>0.96842362674912796</c:v>
                </c:pt>
                <c:pt idx="122">
                  <c:v>0.99955860192897406</c:v>
                </c:pt>
                <c:pt idx="123">
                  <c:v>0.99011754110381101</c:v>
                </c:pt>
                <c:pt idx="124">
                  <c:v>1.00872852202057</c:v>
                </c:pt>
                <c:pt idx="125">
                  <c:v>1.02069131741347</c:v>
                </c:pt>
                <c:pt idx="126">
                  <c:v>1.0059694697920201</c:v>
                </c:pt>
                <c:pt idx="127">
                  <c:v>1.0001296208353101</c:v>
                </c:pt>
                <c:pt idx="128">
                  <c:v>0.97462548234502799</c:v>
                </c:pt>
                <c:pt idx="129">
                  <c:v>0.98700184580390204</c:v>
                </c:pt>
                <c:pt idx="130">
                  <c:v>1.0163125160617199</c:v>
                </c:pt>
                <c:pt idx="131">
                  <c:v>1.02212020738803</c:v>
                </c:pt>
                <c:pt idx="132">
                  <c:v>1.0056755278352201</c:v>
                </c:pt>
                <c:pt idx="133">
                  <c:v>1.0011476939834301</c:v>
                </c:pt>
                <c:pt idx="134">
                  <c:v>0.98302205153764599</c:v>
                </c:pt>
                <c:pt idx="135">
                  <c:v>0.98346859884064197</c:v>
                </c:pt>
                <c:pt idx="136">
                  <c:v>0.98441783709213704</c:v>
                </c:pt>
                <c:pt idx="137">
                  <c:v>1.0077840353818901</c:v>
                </c:pt>
                <c:pt idx="138">
                  <c:v>1.0100979120773499</c:v>
                </c:pt>
                <c:pt idx="139">
                  <c:v>1.02755119742866</c:v>
                </c:pt>
                <c:pt idx="140">
                  <c:v>1.0419586411587101</c:v>
                </c:pt>
                <c:pt idx="141">
                  <c:v>1.02575297895294</c:v>
                </c:pt>
                <c:pt idx="142">
                  <c:v>1.0289848752631401</c:v>
                </c:pt>
                <c:pt idx="143">
                  <c:v>1.02635124826932</c:v>
                </c:pt>
                <c:pt idx="144">
                  <c:v>1.0353350598811599</c:v>
                </c:pt>
                <c:pt idx="145">
                  <c:v>1.0425889792810099</c:v>
                </c:pt>
                <c:pt idx="146">
                  <c:v>1.0468773856511699</c:v>
                </c:pt>
                <c:pt idx="147">
                  <c:v>1.0368150982875499</c:v>
                </c:pt>
                <c:pt idx="148">
                  <c:v>1.0141888782078801</c:v>
                </c:pt>
                <c:pt idx="149">
                  <c:v>1.03802719057425</c:v>
                </c:pt>
                <c:pt idx="150">
                  <c:v>1.0389951384143501</c:v>
                </c:pt>
                <c:pt idx="151">
                  <c:v>1.0421639246691501</c:v>
                </c:pt>
                <c:pt idx="152">
                  <c:v>1.0504279855569201</c:v>
                </c:pt>
                <c:pt idx="153">
                  <c:v>1.0520788693583201</c:v>
                </c:pt>
                <c:pt idx="154">
                  <c:v>1.07535428366339</c:v>
                </c:pt>
                <c:pt idx="155">
                  <c:v>1.08697977090995</c:v>
                </c:pt>
                <c:pt idx="156">
                  <c:v>1.07408354046078</c:v>
                </c:pt>
                <c:pt idx="157">
                  <c:v>1.0718919740125501</c:v>
                </c:pt>
                <c:pt idx="158">
                  <c:v>1.0453292888686101</c:v>
                </c:pt>
                <c:pt idx="159">
                  <c:v>1.0579666593810799</c:v>
                </c:pt>
                <c:pt idx="160">
                  <c:v>1.0757819198962</c:v>
                </c:pt>
                <c:pt idx="161">
                  <c:v>1.07624912118591</c:v>
                </c:pt>
                <c:pt idx="162">
                  <c:v>1.08641627365084</c:v>
                </c:pt>
                <c:pt idx="163">
                  <c:v>1.0944135700508</c:v>
                </c:pt>
                <c:pt idx="164">
                  <c:v>1.1001430847334099</c:v>
                </c:pt>
                <c:pt idx="165">
                  <c:v>1.1042954650561401</c:v>
                </c:pt>
                <c:pt idx="166">
                  <c:v>1.0908779716088499</c:v>
                </c:pt>
                <c:pt idx="167">
                  <c:v>1.09405936629309</c:v>
                </c:pt>
                <c:pt idx="168">
                  <c:v>1.10392293579612</c:v>
                </c:pt>
                <c:pt idx="169">
                  <c:v>1.11233811818529</c:v>
                </c:pt>
                <c:pt idx="170">
                  <c:v>1.09399000029533</c:v>
                </c:pt>
                <c:pt idx="171">
                  <c:v>1.10622296722042</c:v>
                </c:pt>
                <c:pt idx="172">
                  <c:v>1.13274207135446</c:v>
                </c:pt>
                <c:pt idx="173">
                  <c:v>1.13404509836714</c:v>
                </c:pt>
                <c:pt idx="174">
                  <c:v>1.1311924701837099</c:v>
                </c:pt>
                <c:pt idx="175">
                  <c:v>1.1090712205925599</c:v>
                </c:pt>
                <c:pt idx="176">
                  <c:v>1.1185896156375501</c:v>
                </c:pt>
                <c:pt idx="177">
                  <c:v>1.1386943718459901</c:v>
                </c:pt>
                <c:pt idx="178">
                  <c:v>1.1484625568745399</c:v>
                </c:pt>
                <c:pt idx="179">
                  <c:v>1.1589649786733001</c:v>
                </c:pt>
                <c:pt idx="180">
                  <c:v>1.14108920547968</c:v>
                </c:pt>
                <c:pt idx="181">
                  <c:v>1.1514770137772301</c:v>
                </c:pt>
                <c:pt idx="182">
                  <c:v>1.1635740112439701</c:v>
                </c:pt>
                <c:pt idx="183">
                  <c:v>1.1634033727991</c:v>
                </c:pt>
                <c:pt idx="184">
                  <c:v>1.1281288529453499</c:v>
                </c:pt>
                <c:pt idx="185">
                  <c:v>1.12464045758886</c:v>
                </c:pt>
                <c:pt idx="186">
                  <c:v>1.13216595328829</c:v>
                </c:pt>
                <c:pt idx="187">
                  <c:v>1.16103559341867</c:v>
                </c:pt>
                <c:pt idx="188">
                  <c:v>1.14303368804814</c:v>
                </c:pt>
                <c:pt idx="189">
                  <c:v>1.1197185684031601</c:v>
                </c:pt>
                <c:pt idx="190">
                  <c:v>1.1122932815764599</c:v>
                </c:pt>
                <c:pt idx="191">
                  <c:v>1.08771685779671</c:v>
                </c:pt>
                <c:pt idx="192">
                  <c:v>1.0854979975558401</c:v>
                </c:pt>
                <c:pt idx="193">
                  <c:v>1.05809490527488</c:v>
                </c:pt>
                <c:pt idx="194">
                  <c:v>1.07191659728281</c:v>
                </c:pt>
                <c:pt idx="195">
                  <c:v>1.0557724696709101</c:v>
                </c:pt>
                <c:pt idx="196">
                  <c:v>1.05286923640012</c:v>
                </c:pt>
                <c:pt idx="197">
                  <c:v>1.0571311259868501</c:v>
                </c:pt>
                <c:pt idx="198">
                  <c:v>1.06323796152891</c:v>
                </c:pt>
                <c:pt idx="199">
                  <c:v>1.0524772639226401</c:v>
                </c:pt>
                <c:pt idx="200">
                  <c:v>1.04187457903873</c:v>
                </c:pt>
                <c:pt idx="201">
                  <c:v>1.0286403446835299</c:v>
                </c:pt>
                <c:pt idx="202">
                  <c:v>1.02634016526295</c:v>
                </c:pt>
                <c:pt idx="203">
                  <c:v>1.03847534370338</c:v>
                </c:pt>
                <c:pt idx="204">
                  <c:v>1.0206102785234299</c:v>
                </c:pt>
                <c:pt idx="205">
                  <c:v>1.0397735447268399</c:v>
                </c:pt>
                <c:pt idx="206">
                  <c:v>1.0666195431330101</c:v>
                </c:pt>
                <c:pt idx="207">
                  <c:v>1.0948615253743299</c:v>
                </c:pt>
                <c:pt idx="208">
                  <c:v>1.09305127999542</c:v>
                </c:pt>
                <c:pt idx="209">
                  <c:v>1.11113538054911</c:v>
                </c:pt>
                <c:pt idx="210">
                  <c:v>1.0999478900219399</c:v>
                </c:pt>
                <c:pt idx="211">
                  <c:v>1.0968608657898899</c:v>
                </c:pt>
                <c:pt idx="212">
                  <c:v>1.1000038163735599</c:v>
                </c:pt>
                <c:pt idx="213">
                  <c:v>1.1024622146109699</c:v>
                </c:pt>
                <c:pt idx="214">
                  <c:v>1.1177705478001601</c:v>
                </c:pt>
                <c:pt idx="215">
                  <c:v>1.12658265357181</c:v>
                </c:pt>
                <c:pt idx="216">
                  <c:v>1.1333836236239301</c:v>
                </c:pt>
                <c:pt idx="217">
                  <c:v>1.0923051417146199</c:v>
                </c:pt>
                <c:pt idx="218">
                  <c:v>1.11477878618177</c:v>
                </c:pt>
                <c:pt idx="219">
                  <c:v>1.1328908169740499</c:v>
                </c:pt>
                <c:pt idx="220">
                  <c:v>1.1306561470147001</c:v>
                </c:pt>
                <c:pt idx="221">
                  <c:v>1.1256162272018</c:v>
                </c:pt>
                <c:pt idx="222">
                  <c:v>1.1352381918569501</c:v>
                </c:pt>
                <c:pt idx="223">
                  <c:v>1.13764343123851</c:v>
                </c:pt>
                <c:pt idx="224">
                  <c:v>1.1234639699581399</c:v>
                </c:pt>
                <c:pt idx="225">
                  <c:v>1.1215404677566601</c:v>
                </c:pt>
                <c:pt idx="226">
                  <c:v>1.12539159995717</c:v>
                </c:pt>
                <c:pt idx="227">
                  <c:v>1.1023160943952699</c:v>
                </c:pt>
                <c:pt idx="228">
                  <c:v>1.09353271520151</c:v>
                </c:pt>
                <c:pt idx="229">
                  <c:v>1.08944852927226</c:v>
                </c:pt>
                <c:pt idx="230">
                  <c:v>1.07828366159612</c:v>
                </c:pt>
                <c:pt idx="231">
                  <c:v>1.0561554113104901</c:v>
                </c:pt>
                <c:pt idx="232">
                  <c:v>1.0583541808538</c:v>
                </c:pt>
                <c:pt idx="233">
                  <c:v>1.0629544916947999</c:v>
                </c:pt>
                <c:pt idx="234">
                  <c:v>1.0755597156822401</c:v>
                </c:pt>
                <c:pt idx="235">
                  <c:v>1.0543633147220099</c:v>
                </c:pt>
                <c:pt idx="236">
                  <c:v>1.0716242494500601</c:v>
                </c:pt>
                <c:pt idx="237">
                  <c:v>1.07335721955484</c:v>
                </c:pt>
                <c:pt idx="238">
                  <c:v>1.07845662658608</c:v>
                </c:pt>
                <c:pt idx="239">
                  <c:v>1.0791734251409599</c:v>
                </c:pt>
                <c:pt idx="240">
                  <c:v>1.06551360663017</c:v>
                </c:pt>
                <c:pt idx="241">
                  <c:v>1.03331588327195</c:v>
                </c:pt>
                <c:pt idx="242">
                  <c:v>1.03440372191409</c:v>
                </c:pt>
                <c:pt idx="243">
                  <c:v>1.03635244391611</c:v>
                </c:pt>
                <c:pt idx="244">
                  <c:v>1.0192926611816899</c:v>
                </c:pt>
                <c:pt idx="245">
                  <c:v>1.0087292127101299</c:v>
                </c:pt>
                <c:pt idx="246">
                  <c:v>1.00648301394727</c:v>
                </c:pt>
                <c:pt idx="247">
                  <c:v>1.0232477764915999</c:v>
                </c:pt>
                <c:pt idx="248">
                  <c:v>1.0260950732020899</c:v>
                </c:pt>
                <c:pt idx="249">
                  <c:v>1.0313808858779101</c:v>
                </c:pt>
                <c:pt idx="250">
                  <c:v>1.0144161889005401</c:v>
                </c:pt>
                <c:pt idx="251">
                  <c:v>1.01178066674911</c:v>
                </c:pt>
                <c:pt idx="252">
                  <c:v>1.02287438034336</c:v>
                </c:pt>
                <c:pt idx="253">
                  <c:v>1.05032011885754</c:v>
                </c:pt>
                <c:pt idx="254">
                  <c:v>1.0518539760202801</c:v>
                </c:pt>
                <c:pt idx="255">
                  <c:v>1.0622386913598401</c:v>
                </c:pt>
                <c:pt idx="256">
                  <c:v>1.05376477427198</c:v>
                </c:pt>
                <c:pt idx="257">
                  <c:v>1.0529344171919</c:v>
                </c:pt>
                <c:pt idx="258">
                  <c:v>1.05998467063088</c:v>
                </c:pt>
                <c:pt idx="259">
                  <c:v>1.0557206197549101</c:v>
                </c:pt>
                <c:pt idx="260">
                  <c:v>1.0716609307393401</c:v>
                </c:pt>
                <c:pt idx="261">
                  <c:v>1.0993110184003601</c:v>
                </c:pt>
                <c:pt idx="262">
                  <c:v>1.09797492321387</c:v>
                </c:pt>
                <c:pt idx="263">
                  <c:v>1.10763987173225</c:v>
                </c:pt>
                <c:pt idx="264">
                  <c:v>1.0915288259500799</c:v>
                </c:pt>
                <c:pt idx="265">
                  <c:v>1.1055804191843299</c:v>
                </c:pt>
                <c:pt idx="266">
                  <c:v>1.12641738859244</c:v>
                </c:pt>
                <c:pt idx="267">
                  <c:v>1.12022011794361</c:v>
                </c:pt>
                <c:pt idx="268">
                  <c:v>1.1218985577576199</c:v>
                </c:pt>
                <c:pt idx="269">
                  <c:v>1.1051355122697</c:v>
                </c:pt>
                <c:pt idx="270">
                  <c:v>1.0963280466911001</c:v>
                </c:pt>
                <c:pt idx="271">
                  <c:v>1.0823029642036499</c:v>
                </c:pt>
                <c:pt idx="272">
                  <c:v>1.04189968273339</c:v>
                </c:pt>
                <c:pt idx="273">
                  <c:v>1.0442307156581201</c:v>
                </c:pt>
                <c:pt idx="274">
                  <c:v>1.0363884325607999</c:v>
                </c:pt>
                <c:pt idx="275">
                  <c:v>1.0530758208309401</c:v>
                </c:pt>
                <c:pt idx="276">
                  <c:v>1.0671658608082</c:v>
                </c:pt>
                <c:pt idx="277">
                  <c:v>1.06949994520419</c:v>
                </c:pt>
                <c:pt idx="278">
                  <c:v>1.0630803664785999</c:v>
                </c:pt>
                <c:pt idx="279">
                  <c:v>1.0654510578687899</c:v>
                </c:pt>
                <c:pt idx="280">
                  <c:v>1.0608657531783301</c:v>
                </c:pt>
                <c:pt idx="281">
                  <c:v>1.0205375303824</c:v>
                </c:pt>
                <c:pt idx="282">
                  <c:v>1.02232359921715</c:v>
                </c:pt>
                <c:pt idx="283">
                  <c:v>1.0224093461347501</c:v>
                </c:pt>
                <c:pt idx="284">
                  <c:v>1.0333910602413101</c:v>
                </c:pt>
                <c:pt idx="285">
                  <c:v>1.0287675220250301</c:v>
                </c:pt>
                <c:pt idx="286">
                  <c:v>1.0479957200304399</c:v>
                </c:pt>
                <c:pt idx="287">
                  <c:v>1.04869915953858</c:v>
                </c:pt>
                <c:pt idx="288">
                  <c:v>1.04884514385128</c:v>
                </c:pt>
                <c:pt idx="289">
                  <c:v>1.0276466389848</c:v>
                </c:pt>
                <c:pt idx="290">
                  <c:v>1.05428605602305</c:v>
                </c:pt>
                <c:pt idx="291">
                  <c:v>1.06573864702151</c:v>
                </c:pt>
                <c:pt idx="292">
                  <c:v>1.0667302283197599</c:v>
                </c:pt>
                <c:pt idx="293">
                  <c:v>1.0650204196742801</c:v>
                </c:pt>
                <c:pt idx="294">
                  <c:v>1.0488702381080499</c:v>
                </c:pt>
                <c:pt idx="295">
                  <c:v>1.03687005293659</c:v>
                </c:pt>
                <c:pt idx="296">
                  <c:v>1.0339304323653</c:v>
                </c:pt>
                <c:pt idx="297">
                  <c:v>1.04408704396369</c:v>
                </c:pt>
                <c:pt idx="298">
                  <c:v>1.04262764914439</c:v>
                </c:pt>
                <c:pt idx="299">
                  <c:v>1.0431863127757699</c:v>
                </c:pt>
                <c:pt idx="300">
                  <c:v>1.0551322159027301</c:v>
                </c:pt>
                <c:pt idx="301">
                  <c:v>1.0661413823482699</c:v>
                </c:pt>
                <c:pt idx="302">
                  <c:v>1.0766907889228501</c:v>
                </c:pt>
                <c:pt idx="303">
                  <c:v>1.09384718547113</c:v>
                </c:pt>
                <c:pt idx="304">
                  <c:v>1.0898178993235099</c:v>
                </c:pt>
                <c:pt idx="305">
                  <c:v>1.0928747641707199</c:v>
                </c:pt>
                <c:pt idx="306">
                  <c:v>1.0816778716018001</c:v>
                </c:pt>
                <c:pt idx="307">
                  <c:v>1.0821921418248199</c:v>
                </c:pt>
                <c:pt idx="308">
                  <c:v>1.08236146578619</c:v>
                </c:pt>
                <c:pt idx="309">
                  <c:v>1.08539635487504</c:v>
                </c:pt>
                <c:pt idx="310">
                  <c:v>1.06365659558632</c:v>
                </c:pt>
                <c:pt idx="311">
                  <c:v>1.0598065397837799</c:v>
                </c:pt>
                <c:pt idx="312">
                  <c:v>1.0497811107755</c:v>
                </c:pt>
                <c:pt idx="313">
                  <c:v>1.04158694776156</c:v>
                </c:pt>
                <c:pt idx="314">
                  <c:v>1.0220781238752501</c:v>
                </c:pt>
                <c:pt idx="315">
                  <c:v>0.99576259680193102</c:v>
                </c:pt>
                <c:pt idx="316">
                  <c:v>1.0109641015114099</c:v>
                </c:pt>
                <c:pt idx="317">
                  <c:v>1.0217434366395199</c:v>
                </c:pt>
                <c:pt idx="318">
                  <c:v>1.02800815267861</c:v>
                </c:pt>
                <c:pt idx="319">
                  <c:v>1.0330882380094899</c:v>
                </c:pt>
                <c:pt idx="320">
                  <c:v>1.0164439113933501</c:v>
                </c:pt>
                <c:pt idx="321">
                  <c:v>1.0155863737084401</c:v>
                </c:pt>
                <c:pt idx="322">
                  <c:v>1.01435125010038</c:v>
                </c:pt>
                <c:pt idx="323">
                  <c:v>1.0444351445301701</c:v>
                </c:pt>
                <c:pt idx="324">
                  <c:v>1.03961314103866</c:v>
                </c:pt>
                <c:pt idx="325">
                  <c:v>1.0373155297400201</c:v>
                </c:pt>
                <c:pt idx="326">
                  <c:v>1.0191447525286399</c:v>
                </c:pt>
                <c:pt idx="327">
                  <c:v>1.0177407488446499</c:v>
                </c:pt>
                <c:pt idx="328">
                  <c:v>1.01194752229281</c:v>
                </c:pt>
                <c:pt idx="329">
                  <c:v>1.0103876139006001</c:v>
                </c:pt>
                <c:pt idx="330">
                  <c:v>1.0187894716343</c:v>
                </c:pt>
                <c:pt idx="331">
                  <c:v>1.0168242095295801</c:v>
                </c:pt>
                <c:pt idx="332">
                  <c:v>1.02453679044091</c:v>
                </c:pt>
                <c:pt idx="333">
                  <c:v>1.03708015164373</c:v>
                </c:pt>
                <c:pt idx="334">
                  <c:v>1.0338197781965699</c:v>
                </c:pt>
                <c:pt idx="335">
                  <c:v>1.04192085020492</c:v>
                </c:pt>
                <c:pt idx="336">
                  <c:v>1.0319122651497501</c:v>
                </c:pt>
                <c:pt idx="337">
                  <c:v>1.0344687317438801</c:v>
                </c:pt>
                <c:pt idx="338">
                  <c:v>1.02890439198169</c:v>
                </c:pt>
                <c:pt idx="339">
                  <c:v>1.02260253053774</c:v>
                </c:pt>
                <c:pt idx="340">
                  <c:v>1.03553736477405</c:v>
                </c:pt>
                <c:pt idx="341">
                  <c:v>1.03212901386538</c:v>
                </c:pt>
                <c:pt idx="342">
                  <c:v>1.02612734367392</c:v>
                </c:pt>
                <c:pt idx="343">
                  <c:v>1.03966104807486</c:v>
                </c:pt>
                <c:pt idx="344">
                  <c:v>1.0472383483951999</c:v>
                </c:pt>
                <c:pt idx="345">
                  <c:v>1.04716013659448</c:v>
                </c:pt>
                <c:pt idx="346">
                  <c:v>1.0563480998613499</c:v>
                </c:pt>
                <c:pt idx="347">
                  <c:v>1.0626986807386301</c:v>
                </c:pt>
                <c:pt idx="348">
                  <c:v>1.05344288320534</c:v>
                </c:pt>
                <c:pt idx="349">
                  <c:v>1.04545786081643</c:v>
                </c:pt>
                <c:pt idx="350">
                  <c:v>1.0192206379095601</c:v>
                </c:pt>
                <c:pt idx="351">
                  <c:v>1.0282161111511601</c:v>
                </c:pt>
                <c:pt idx="352">
                  <c:v>1.0368302792425499</c:v>
                </c:pt>
                <c:pt idx="353">
                  <c:v>1.04514322457924</c:v>
                </c:pt>
                <c:pt idx="354">
                  <c:v>1.04047602677824</c:v>
                </c:pt>
                <c:pt idx="355">
                  <c:v>1.0543441842169801</c:v>
                </c:pt>
                <c:pt idx="356">
                  <c:v>1.05964609200545</c:v>
                </c:pt>
                <c:pt idx="357">
                  <c:v>1.06958134341268</c:v>
                </c:pt>
                <c:pt idx="358">
                  <c:v>1.07506349888254</c:v>
                </c:pt>
                <c:pt idx="359">
                  <c:v>1.0797627756400701</c:v>
                </c:pt>
                <c:pt idx="360">
                  <c:v>1.09040211445974</c:v>
                </c:pt>
                <c:pt idx="361">
                  <c:v>1.08912896986993</c:v>
                </c:pt>
                <c:pt idx="362">
                  <c:v>1.0874652857149101</c:v>
                </c:pt>
                <c:pt idx="363">
                  <c:v>1.0927152384629499</c:v>
                </c:pt>
                <c:pt idx="364">
                  <c:v>1.07690917131006</c:v>
                </c:pt>
                <c:pt idx="365">
                  <c:v>1.07845140282264</c:v>
                </c:pt>
                <c:pt idx="366">
                  <c:v>1.08439376898924</c:v>
                </c:pt>
                <c:pt idx="367">
                  <c:v>1.1022527488657801</c:v>
                </c:pt>
                <c:pt idx="368">
                  <c:v>1.10556468191394</c:v>
                </c:pt>
                <c:pt idx="369">
                  <c:v>1.10030098195619</c:v>
                </c:pt>
                <c:pt idx="370">
                  <c:v>1.09471016199218</c:v>
                </c:pt>
                <c:pt idx="371">
                  <c:v>1.1006628038711599</c:v>
                </c:pt>
                <c:pt idx="372">
                  <c:v>1.1014546787622601</c:v>
                </c:pt>
                <c:pt idx="373">
                  <c:v>1.1149971153806899</c:v>
                </c:pt>
                <c:pt idx="374">
                  <c:v>1.10897713440546</c:v>
                </c:pt>
                <c:pt idx="375">
                  <c:v>1.11546195099713</c:v>
                </c:pt>
                <c:pt idx="376">
                  <c:v>1.12453164070317</c:v>
                </c:pt>
                <c:pt idx="377">
                  <c:v>1.1481078012003001</c:v>
                </c:pt>
                <c:pt idx="378">
                  <c:v>1.1540753060901401</c:v>
                </c:pt>
                <c:pt idx="379">
                  <c:v>1.1562285796528</c:v>
                </c:pt>
                <c:pt idx="380">
                  <c:v>1.1676002906606</c:v>
                </c:pt>
                <c:pt idx="381">
                  <c:v>1.15629934734009</c:v>
                </c:pt>
                <c:pt idx="382">
                  <c:v>1.17928114297123</c:v>
                </c:pt>
                <c:pt idx="383">
                  <c:v>1.1891850215455899</c:v>
                </c:pt>
                <c:pt idx="384">
                  <c:v>1.20313074920616</c:v>
                </c:pt>
                <c:pt idx="385">
                  <c:v>1.19237589843212</c:v>
                </c:pt>
                <c:pt idx="386">
                  <c:v>1.1974630521566501</c:v>
                </c:pt>
                <c:pt idx="387">
                  <c:v>1.21453324631231</c:v>
                </c:pt>
                <c:pt idx="388">
                  <c:v>1.2180222042171001</c:v>
                </c:pt>
                <c:pt idx="389">
                  <c:v>1.2185002639476099</c:v>
                </c:pt>
                <c:pt idx="390">
                  <c:v>1.2060768953535701</c:v>
                </c:pt>
                <c:pt idx="391">
                  <c:v>1.2170645987153501</c:v>
                </c:pt>
                <c:pt idx="392">
                  <c:v>1.2375639198330599</c:v>
                </c:pt>
                <c:pt idx="393">
                  <c:v>1.2464692561811499</c:v>
                </c:pt>
                <c:pt idx="394">
                  <c:v>1.2436643352407799</c:v>
                </c:pt>
                <c:pt idx="395">
                  <c:v>1.25109163424646</c:v>
                </c:pt>
                <c:pt idx="396">
                  <c:v>1.25736506933563</c:v>
                </c:pt>
                <c:pt idx="397">
                  <c:v>1.24771748795468</c:v>
                </c:pt>
                <c:pt idx="398">
                  <c:v>1.22353668698795</c:v>
                </c:pt>
                <c:pt idx="399">
                  <c:v>1.22480199346561</c:v>
                </c:pt>
                <c:pt idx="400">
                  <c:v>1.21501982493302</c:v>
                </c:pt>
                <c:pt idx="401">
                  <c:v>1.22400018727409</c:v>
                </c:pt>
                <c:pt idx="402">
                  <c:v>1.24345162158579</c:v>
                </c:pt>
                <c:pt idx="403">
                  <c:v>1.26387036427529</c:v>
                </c:pt>
                <c:pt idx="404">
                  <c:v>1.28167836434416</c:v>
                </c:pt>
                <c:pt idx="405">
                  <c:v>1.2906803000827001</c:v>
                </c:pt>
                <c:pt idx="406">
                  <c:v>1.3027066908114899</c:v>
                </c:pt>
                <c:pt idx="407">
                  <c:v>1.31061904175982</c:v>
                </c:pt>
                <c:pt idx="408">
                  <c:v>1.3144807279884601</c:v>
                </c:pt>
                <c:pt idx="409">
                  <c:v>1.3079961146166099</c:v>
                </c:pt>
                <c:pt idx="410">
                  <c:v>1.3196500839768699</c:v>
                </c:pt>
                <c:pt idx="411">
                  <c:v>1.3291513681234901</c:v>
                </c:pt>
                <c:pt idx="412">
                  <c:v>1.2881330578197101</c:v>
                </c:pt>
                <c:pt idx="413">
                  <c:v>1.29689599610469</c:v>
                </c:pt>
                <c:pt idx="414">
                  <c:v>1.3019575531309799</c:v>
                </c:pt>
                <c:pt idx="415">
                  <c:v>1.3103779767264001</c:v>
                </c:pt>
                <c:pt idx="416">
                  <c:v>1.28506008567987</c:v>
                </c:pt>
                <c:pt idx="417">
                  <c:v>1.29949343543892</c:v>
                </c:pt>
                <c:pt idx="418">
                  <c:v>1.32081045010169</c:v>
                </c:pt>
                <c:pt idx="419">
                  <c:v>1.32409784057515</c:v>
                </c:pt>
                <c:pt idx="420">
                  <c:v>1.3285927925373999</c:v>
                </c:pt>
                <c:pt idx="421">
                  <c:v>1.33587587519462</c:v>
                </c:pt>
                <c:pt idx="422">
                  <c:v>1.3437126940417099</c:v>
                </c:pt>
                <c:pt idx="423">
                  <c:v>1.3555544161578099</c:v>
                </c:pt>
                <c:pt idx="424">
                  <c:v>1.36498378216795</c:v>
                </c:pt>
                <c:pt idx="425">
                  <c:v>1.3543765739726601</c:v>
                </c:pt>
                <c:pt idx="426">
                  <c:v>1.3515993598187399</c:v>
                </c:pt>
                <c:pt idx="427">
                  <c:v>1.3485428239105699</c:v>
                </c:pt>
                <c:pt idx="428">
                  <c:v>1.3601946703748</c:v>
                </c:pt>
                <c:pt idx="429">
                  <c:v>1.3374088630366701</c:v>
                </c:pt>
                <c:pt idx="430">
                  <c:v>1.3198414656854001</c:v>
                </c:pt>
                <c:pt idx="431">
                  <c:v>1.3374814599923199</c:v>
                </c:pt>
                <c:pt idx="432">
                  <c:v>1.32443309701363</c:v>
                </c:pt>
                <c:pt idx="433">
                  <c:v>1.30324713537357</c:v>
                </c:pt>
                <c:pt idx="434">
                  <c:v>1.2774902942534601</c:v>
                </c:pt>
                <c:pt idx="435">
                  <c:v>1.28299042819215</c:v>
                </c:pt>
                <c:pt idx="436">
                  <c:v>1.2899536890657599</c:v>
                </c:pt>
                <c:pt idx="437">
                  <c:v>1.3251946951031</c:v>
                </c:pt>
                <c:pt idx="438">
                  <c:v>1.35059282495345</c:v>
                </c:pt>
                <c:pt idx="439">
                  <c:v>1.3559375410086301</c:v>
                </c:pt>
                <c:pt idx="440">
                  <c:v>1.3588429745589199</c:v>
                </c:pt>
                <c:pt idx="441">
                  <c:v>1.3783749371017799</c:v>
                </c:pt>
                <c:pt idx="442">
                  <c:v>1.3689665995025599</c:v>
                </c:pt>
                <c:pt idx="443">
                  <c:v>1.3692911538621499</c:v>
                </c:pt>
                <c:pt idx="444">
                  <c:v>1.37521429897811</c:v>
                </c:pt>
                <c:pt idx="445">
                  <c:v>1.3665700004771799</c:v>
                </c:pt>
                <c:pt idx="446">
                  <c:v>1.3754814597487</c:v>
                </c:pt>
                <c:pt idx="447">
                  <c:v>1.3391268395945</c:v>
                </c:pt>
                <c:pt idx="448">
                  <c:v>1.3622893470545101</c:v>
                </c:pt>
                <c:pt idx="449">
                  <c:v>1.3460952832976301</c:v>
                </c:pt>
                <c:pt idx="450">
                  <c:v>1.34196591413524</c:v>
                </c:pt>
                <c:pt idx="451">
                  <c:v>1.3577571547421099</c:v>
                </c:pt>
                <c:pt idx="452">
                  <c:v>1.3643520467577499</c:v>
                </c:pt>
                <c:pt idx="453">
                  <c:v>1.37281794367321</c:v>
                </c:pt>
                <c:pt idx="454">
                  <c:v>1.3677632641428299</c:v>
                </c:pt>
                <c:pt idx="455">
                  <c:v>1.3777000171241101</c:v>
                </c:pt>
                <c:pt idx="456">
                  <c:v>1.3911642936280499</c:v>
                </c:pt>
                <c:pt idx="457">
                  <c:v>1.4095379604859599</c:v>
                </c:pt>
                <c:pt idx="458">
                  <c:v>1.4172109367247501</c:v>
                </c:pt>
                <c:pt idx="459">
                  <c:v>1.4277602914318499</c:v>
                </c:pt>
                <c:pt idx="460">
                  <c:v>1.4232825761294501</c:v>
                </c:pt>
                <c:pt idx="461">
                  <c:v>1.41030750329379</c:v>
                </c:pt>
                <c:pt idx="462">
                  <c:v>1.4246002280298</c:v>
                </c:pt>
                <c:pt idx="463">
                  <c:v>1.4402916994772901</c:v>
                </c:pt>
                <c:pt idx="464">
                  <c:v>1.46094257200079</c:v>
                </c:pt>
                <c:pt idx="465">
                  <c:v>1.4501109213221799</c:v>
                </c:pt>
                <c:pt idx="466">
                  <c:v>1.4687234926434001</c:v>
                </c:pt>
                <c:pt idx="467">
                  <c:v>1.4019931415931599</c:v>
                </c:pt>
                <c:pt idx="468">
                  <c:v>1.45337455806905</c:v>
                </c:pt>
                <c:pt idx="469">
                  <c:v>1.4698501394689401</c:v>
                </c:pt>
                <c:pt idx="470">
                  <c:v>1.4779532383273599</c:v>
                </c:pt>
                <c:pt idx="471">
                  <c:v>1.49958658751626</c:v>
                </c:pt>
                <c:pt idx="472">
                  <c:v>1.4980456722774</c:v>
                </c:pt>
                <c:pt idx="473">
                  <c:v>1.47514028390062</c:v>
                </c:pt>
                <c:pt idx="474">
                  <c:v>1.4836811979732301</c:v>
                </c:pt>
                <c:pt idx="475">
                  <c:v>1.4682614679835899</c:v>
                </c:pt>
                <c:pt idx="476">
                  <c:v>1.4139612459917501</c:v>
                </c:pt>
                <c:pt idx="477">
                  <c:v>1.38857957557845</c:v>
                </c:pt>
                <c:pt idx="478">
                  <c:v>1.41048243245345</c:v>
                </c:pt>
                <c:pt idx="479">
                  <c:v>1.4306431130000601</c:v>
                </c:pt>
                <c:pt idx="480">
                  <c:v>1.4392017738465399</c:v>
                </c:pt>
                <c:pt idx="481">
                  <c:v>1.41329851557408</c:v>
                </c:pt>
                <c:pt idx="482">
                  <c:v>1.3865559161320899</c:v>
                </c:pt>
                <c:pt idx="483">
                  <c:v>1.4019328790744101</c:v>
                </c:pt>
                <c:pt idx="484">
                  <c:v>1.4208585211136699</c:v>
                </c:pt>
                <c:pt idx="485">
                  <c:v>1.4536229928134199</c:v>
                </c:pt>
                <c:pt idx="486">
                  <c:v>1.44531386346667</c:v>
                </c:pt>
                <c:pt idx="487">
                  <c:v>1.44092847585788</c:v>
                </c:pt>
                <c:pt idx="488">
                  <c:v>1.4270011414267101</c:v>
                </c:pt>
                <c:pt idx="489">
                  <c:v>1.41176156765296</c:v>
                </c:pt>
                <c:pt idx="490">
                  <c:v>1.4276596084398401</c:v>
                </c:pt>
                <c:pt idx="491">
                  <c:v>1.4202652557623301</c:v>
                </c:pt>
                <c:pt idx="492">
                  <c:v>1.43076304269718</c:v>
                </c:pt>
                <c:pt idx="493">
                  <c:v>1.4472175340812701</c:v>
                </c:pt>
                <c:pt idx="494">
                  <c:v>1.3936792659541599</c:v>
                </c:pt>
                <c:pt idx="495">
                  <c:v>1.4402128774908101</c:v>
                </c:pt>
                <c:pt idx="496">
                  <c:v>1.4802399083925699</c:v>
                </c:pt>
                <c:pt idx="497">
                  <c:v>1.50772053920105</c:v>
                </c:pt>
                <c:pt idx="498">
                  <c:v>1.49589074518545</c:v>
                </c:pt>
                <c:pt idx="499">
                  <c:v>1.53096368458262</c:v>
                </c:pt>
                <c:pt idx="500">
                  <c:v>1.5413115648173199</c:v>
                </c:pt>
                <c:pt idx="501">
                  <c:v>1.5240356744110199</c:v>
                </c:pt>
                <c:pt idx="502">
                  <c:v>1.5095227360922301</c:v>
                </c:pt>
                <c:pt idx="503">
                  <c:v>1.49387117251201</c:v>
                </c:pt>
                <c:pt idx="504">
                  <c:v>1.48818617496286</c:v>
                </c:pt>
                <c:pt idx="505">
                  <c:v>1.5137732131822199</c:v>
                </c:pt>
                <c:pt idx="506">
                  <c:v>1.51313425675965</c:v>
                </c:pt>
                <c:pt idx="507">
                  <c:v>1.4938915994395101</c:v>
                </c:pt>
                <c:pt idx="508">
                  <c:v>1.46777795017879</c:v>
                </c:pt>
                <c:pt idx="509">
                  <c:v>1.46937478279349</c:v>
                </c:pt>
                <c:pt idx="510">
                  <c:v>1.49055006646887</c:v>
                </c:pt>
                <c:pt idx="511">
                  <c:v>1.50235658989502</c:v>
                </c:pt>
                <c:pt idx="512">
                  <c:v>1.51680241884942</c:v>
                </c:pt>
                <c:pt idx="513">
                  <c:v>1.5368571949055501</c:v>
                </c:pt>
                <c:pt idx="514">
                  <c:v>1.5597329703029701</c:v>
                </c:pt>
                <c:pt idx="515">
                  <c:v>1.56676963443413</c:v>
                </c:pt>
                <c:pt idx="516">
                  <c:v>1.56152305912388</c:v>
                </c:pt>
                <c:pt idx="517">
                  <c:v>1.59108720861452</c:v>
                </c:pt>
                <c:pt idx="518">
                  <c:v>1.60382090451034</c:v>
                </c:pt>
                <c:pt idx="519">
                  <c:v>1.6261573325710701</c:v>
                </c:pt>
                <c:pt idx="520">
                  <c:v>1.6139182128070899</c:v>
                </c:pt>
                <c:pt idx="521">
                  <c:v>1.64260941142842</c:v>
                </c:pt>
                <c:pt idx="522">
                  <c:v>1.6444747310049801</c:v>
                </c:pt>
                <c:pt idx="523">
                  <c:v>1.62125481350411</c:v>
                </c:pt>
                <c:pt idx="524">
                  <c:v>1.6487154378551401</c:v>
                </c:pt>
                <c:pt idx="525">
                  <c:v>1.6645710696188101</c:v>
                </c:pt>
                <c:pt idx="526">
                  <c:v>1.6611615816388201</c:v>
                </c:pt>
                <c:pt idx="527">
                  <c:v>1.6592396137326899</c:v>
                </c:pt>
                <c:pt idx="528">
                  <c:v>1.6822544095974601</c:v>
                </c:pt>
                <c:pt idx="529">
                  <c:v>1.7347915210762701</c:v>
                </c:pt>
                <c:pt idx="530">
                  <c:v>1.75891644348168</c:v>
                </c:pt>
                <c:pt idx="531">
                  <c:v>1.79198557864286</c:v>
                </c:pt>
                <c:pt idx="532">
                  <c:v>1.8153139891519701</c:v>
                </c:pt>
                <c:pt idx="533">
                  <c:v>1.8318000453530201</c:v>
                </c:pt>
                <c:pt idx="534">
                  <c:v>1.88631371017333</c:v>
                </c:pt>
                <c:pt idx="535">
                  <c:v>1.9045153422934</c:v>
                </c:pt>
                <c:pt idx="536">
                  <c:v>1.9198445143246201</c:v>
                </c:pt>
                <c:pt idx="537">
                  <c:v>1.89688247979767</c:v>
                </c:pt>
                <c:pt idx="538">
                  <c:v>1.92349832236545</c:v>
                </c:pt>
                <c:pt idx="539">
                  <c:v>1.9515548719285301</c:v>
                </c:pt>
                <c:pt idx="540">
                  <c:v>1.9497582602337</c:v>
                </c:pt>
                <c:pt idx="541">
                  <c:v>1.99435756961725</c:v>
                </c:pt>
                <c:pt idx="542">
                  <c:v>2.0263785136628099</c:v>
                </c:pt>
                <c:pt idx="543">
                  <c:v>2.0563452010695298</c:v>
                </c:pt>
                <c:pt idx="544">
                  <c:v>2.1001587501967198</c:v>
                </c:pt>
                <c:pt idx="545">
                  <c:v>2.08977170408874</c:v>
                </c:pt>
                <c:pt idx="546">
                  <c:v>2.0640621870377398</c:v>
                </c:pt>
                <c:pt idx="547">
                  <c:v>2.1204474861106699</c:v>
                </c:pt>
                <c:pt idx="548">
                  <c:v>2.1764636269853401</c:v>
                </c:pt>
                <c:pt idx="549">
                  <c:v>2.1976364375842401</c:v>
                </c:pt>
                <c:pt idx="550">
                  <c:v>2.13834448079474</c:v>
                </c:pt>
                <c:pt idx="551">
                  <c:v>2.1786444280283801</c:v>
                </c:pt>
                <c:pt idx="552">
                  <c:v>2.2243284602034898</c:v>
                </c:pt>
                <c:pt idx="553">
                  <c:v>2.2149523837684399</c:v>
                </c:pt>
                <c:pt idx="554">
                  <c:v>2.2599648520201598</c:v>
                </c:pt>
                <c:pt idx="555">
                  <c:v>2.3208362356920502</c:v>
                </c:pt>
                <c:pt idx="556">
                  <c:v>2.34660699737492</c:v>
                </c:pt>
                <c:pt idx="557">
                  <c:v>2.3653075892529301</c:v>
                </c:pt>
                <c:pt idx="558">
                  <c:v>2.4067566312244502</c:v>
                </c:pt>
                <c:pt idx="559">
                  <c:v>2.34081276291823</c:v>
                </c:pt>
                <c:pt idx="560">
                  <c:v>2.3860067850055202</c:v>
                </c:pt>
                <c:pt idx="561">
                  <c:v>2.4049747613257799</c:v>
                </c:pt>
                <c:pt idx="562">
                  <c:v>2.4166260637961599</c:v>
                </c:pt>
                <c:pt idx="563">
                  <c:v>2.32847847532181</c:v>
                </c:pt>
                <c:pt idx="564">
                  <c:v>2.2798856231009799</c:v>
                </c:pt>
                <c:pt idx="565">
                  <c:v>2.2248415624489799</c:v>
                </c:pt>
                <c:pt idx="566">
                  <c:v>2.3091242228726401</c:v>
                </c:pt>
                <c:pt idx="567">
                  <c:v>2.4209364631924299</c:v>
                </c:pt>
                <c:pt idx="568">
                  <c:v>2.4924393273919301</c:v>
                </c:pt>
                <c:pt idx="569">
                  <c:v>2.5041419740569202</c:v>
                </c:pt>
                <c:pt idx="570">
                  <c:v>2.5463767176836698</c:v>
                </c:pt>
                <c:pt idx="571">
                  <c:v>2.5296600196080199</c:v>
                </c:pt>
                <c:pt idx="572">
                  <c:v>2.5712088403331599</c:v>
                </c:pt>
                <c:pt idx="573">
                  <c:v>2.6408713779103299</c:v>
                </c:pt>
                <c:pt idx="574">
                  <c:v>2.6863818083328899</c:v>
                </c:pt>
                <c:pt idx="575">
                  <c:v>2.7893966263426302</c:v>
                </c:pt>
                <c:pt idx="576">
                  <c:v>2.8531808595897599</c:v>
                </c:pt>
                <c:pt idx="577">
                  <c:v>2.93565072002913</c:v>
                </c:pt>
                <c:pt idx="578">
                  <c:v>3.0416868266228101</c:v>
                </c:pt>
                <c:pt idx="579">
                  <c:v>3.1012038384560898</c:v>
                </c:pt>
                <c:pt idx="580">
                  <c:v>2.89090908922415</c:v>
                </c:pt>
                <c:pt idx="581">
                  <c:v>2.9116390887867301</c:v>
                </c:pt>
                <c:pt idx="582">
                  <c:v>3.0750564022595501</c:v>
                </c:pt>
                <c:pt idx="583">
                  <c:v>3.1878344706692499</c:v>
                </c:pt>
                <c:pt idx="584">
                  <c:v>3.1899199945852401</c:v>
                </c:pt>
                <c:pt idx="585">
                  <c:v>3.1916726029595299</c:v>
                </c:pt>
                <c:pt idx="586">
                  <c:v>3.2723635712960499</c:v>
                </c:pt>
                <c:pt idx="587">
                  <c:v>3.2676541375184698</c:v>
                </c:pt>
                <c:pt idx="588">
                  <c:v>3.2760258557551101</c:v>
                </c:pt>
                <c:pt idx="589">
                  <c:v>3.2932590522360599</c:v>
                </c:pt>
                <c:pt idx="590">
                  <c:v>3.3337655356851301</c:v>
                </c:pt>
                <c:pt idx="591">
                  <c:v>3.38118847383274</c:v>
                </c:pt>
                <c:pt idx="592">
                  <c:v>3.33581914674863</c:v>
                </c:pt>
                <c:pt idx="593">
                  <c:v>3.1707390518593699</c:v>
                </c:pt>
                <c:pt idx="594">
                  <c:v>3.2500423990930098</c:v>
                </c:pt>
                <c:pt idx="595">
                  <c:v>3.13841202616159</c:v>
                </c:pt>
                <c:pt idx="596">
                  <c:v>2.8893317285851001</c:v>
                </c:pt>
                <c:pt idx="597">
                  <c:v>2.92692779272212</c:v>
                </c:pt>
                <c:pt idx="598">
                  <c:v>3.0323182631472898</c:v>
                </c:pt>
                <c:pt idx="599">
                  <c:v>2.9107377694003702</c:v>
                </c:pt>
                <c:pt idx="600">
                  <c:v>2.6372067804592998</c:v>
                </c:pt>
                <c:pt idx="601">
                  <c:v>2.4646997922562401</c:v>
                </c:pt>
                <c:pt idx="602">
                  <c:v>2.60480081848636</c:v>
                </c:pt>
                <c:pt idx="603">
                  <c:v>2.4257486034777598</c:v>
                </c:pt>
                <c:pt idx="604">
                  <c:v>2.22941088197733</c:v>
                </c:pt>
                <c:pt idx="605">
                  <c:v>2.0424488777153602</c:v>
                </c:pt>
                <c:pt idx="606">
                  <c:v>1.99291425017287</c:v>
                </c:pt>
                <c:pt idx="607">
                  <c:v>1.86542431393162</c:v>
                </c:pt>
                <c:pt idx="608">
                  <c:v>1.7245356082812</c:v>
                </c:pt>
                <c:pt idx="609">
                  <c:v>1.8957400254594501</c:v>
                </c:pt>
                <c:pt idx="610">
                  <c:v>2.0817439260022299</c:v>
                </c:pt>
                <c:pt idx="611">
                  <c:v>2.2514376733717798</c:v>
                </c:pt>
                <c:pt idx="612">
                  <c:v>2.2428901800135002</c:v>
                </c:pt>
                <c:pt idx="613">
                  <c:v>2.0900784994797799</c:v>
                </c:pt>
                <c:pt idx="614">
                  <c:v>2.1356824886900601</c:v>
                </c:pt>
                <c:pt idx="615">
                  <c:v>2.2786568178853099</c:v>
                </c:pt>
                <c:pt idx="616">
                  <c:v>2.3272778591555898</c:v>
                </c:pt>
                <c:pt idx="617">
                  <c:v>2.3866844604384898</c:v>
                </c:pt>
                <c:pt idx="618">
                  <c:v>2.40697599829155</c:v>
                </c:pt>
                <c:pt idx="619">
                  <c:v>2.4921439363040698</c:v>
                </c:pt>
                <c:pt idx="620">
                  <c:v>2.4502914759079601</c:v>
                </c:pt>
                <c:pt idx="621">
                  <c:v>2.2181926396868801</c:v>
                </c:pt>
                <c:pt idx="622">
                  <c:v>2.1350357099502602</c:v>
                </c:pt>
                <c:pt idx="623">
                  <c:v>2.2710117490080601</c:v>
                </c:pt>
                <c:pt idx="624">
                  <c:v>2.1970677457484</c:v>
                </c:pt>
                <c:pt idx="625">
                  <c:v>2.17740099532464</c:v>
                </c:pt>
                <c:pt idx="626">
                  <c:v>2.12111914597148</c:v>
                </c:pt>
                <c:pt idx="627">
                  <c:v>2.2638202412163699</c:v>
                </c:pt>
                <c:pt idx="628">
                  <c:v>2.2286193113415198</c:v>
                </c:pt>
                <c:pt idx="629">
                  <c:v>2.22363013991865</c:v>
                </c:pt>
                <c:pt idx="630">
                  <c:v>2.3104562278587499</c:v>
                </c:pt>
                <c:pt idx="631">
                  <c:v>2.4547074753587199</c:v>
                </c:pt>
                <c:pt idx="632">
                  <c:v>2.4892522907349099</c:v>
                </c:pt>
                <c:pt idx="633">
                  <c:v>2.4609497329792198</c:v>
                </c:pt>
                <c:pt idx="634">
                  <c:v>2.5495837383512501</c:v>
                </c:pt>
                <c:pt idx="635">
                  <c:v>2.56633468098339</c:v>
                </c:pt>
                <c:pt idx="636">
                  <c:v>2.6267913351911401</c:v>
                </c:pt>
                <c:pt idx="637">
                  <c:v>2.3935995895743001</c:v>
                </c:pt>
                <c:pt idx="638">
                  <c:v>2.44911591340168</c:v>
                </c:pt>
                <c:pt idx="639">
                  <c:v>2.3428562147028602</c:v>
                </c:pt>
                <c:pt idx="640">
                  <c:v>2.1981874132369001</c:v>
                </c:pt>
                <c:pt idx="641">
                  <c:v>1.98300015774224</c:v>
                </c:pt>
                <c:pt idx="642">
                  <c:v>1.7993070419908701</c:v>
                </c:pt>
                <c:pt idx="643">
                  <c:v>1.71802664787132</c:v>
                </c:pt>
                <c:pt idx="644">
                  <c:v>1.8044994962730601</c:v>
                </c:pt>
                <c:pt idx="645">
                  <c:v>1.9488266039540201</c:v>
                </c:pt>
                <c:pt idx="646">
                  <c:v>1.8940226745793101</c:v>
                </c:pt>
                <c:pt idx="647">
                  <c:v>1.78233181676716</c:v>
                </c:pt>
                <c:pt idx="648">
                  <c:v>1.7443189059411</c:v>
                </c:pt>
                <c:pt idx="649">
                  <c:v>1.7309507053090301</c:v>
                </c:pt>
                <c:pt idx="650">
                  <c:v>1.7996791803563901</c:v>
                </c:pt>
                <c:pt idx="651">
                  <c:v>1.86639131792359</c:v>
                </c:pt>
                <c:pt idx="652">
                  <c:v>1.83417510815526</c:v>
                </c:pt>
                <c:pt idx="653">
                  <c:v>1.8407257067435401</c:v>
                </c:pt>
                <c:pt idx="654">
                  <c:v>1.73167723856657</c:v>
                </c:pt>
                <c:pt idx="655">
                  <c:v>1.6364652524665699</c:v>
                </c:pt>
                <c:pt idx="656">
                  <c:v>1.76395346484636</c:v>
                </c:pt>
                <c:pt idx="657">
                  <c:v>1.71439504158588</c:v>
                </c:pt>
                <c:pt idx="658">
                  <c:v>1.7335456695346401</c:v>
                </c:pt>
                <c:pt idx="659">
                  <c:v>1.79202909049003</c:v>
                </c:pt>
                <c:pt idx="660">
                  <c:v>1.8136346543303099</c:v>
                </c:pt>
                <c:pt idx="661">
                  <c:v>1.7745607771935901</c:v>
                </c:pt>
                <c:pt idx="662">
                  <c:v>1.80031137528802</c:v>
                </c:pt>
                <c:pt idx="663">
                  <c:v>1.74412538638874</c:v>
                </c:pt>
                <c:pt idx="664">
                  <c:v>1.7727761977758001</c:v>
                </c:pt>
                <c:pt idx="665">
                  <c:v>1.73885078753543</c:v>
                </c:pt>
                <c:pt idx="666">
                  <c:v>1.7493503907378301</c:v>
                </c:pt>
                <c:pt idx="667">
                  <c:v>1.8262097588752799</c:v>
                </c:pt>
                <c:pt idx="668">
                  <c:v>1.8532802504427901</c:v>
                </c:pt>
                <c:pt idx="669">
                  <c:v>1.93556709521487</c:v>
                </c:pt>
                <c:pt idx="670">
                  <c:v>1.95626098709233</c:v>
                </c:pt>
                <c:pt idx="671">
                  <c:v>1.92674929154268</c:v>
                </c:pt>
                <c:pt idx="672">
                  <c:v>1.9890029395886399</c:v>
                </c:pt>
                <c:pt idx="673">
                  <c:v>2.0243160599067398</c:v>
                </c:pt>
                <c:pt idx="674">
                  <c:v>2.03068570288446</c:v>
                </c:pt>
                <c:pt idx="675">
                  <c:v>2.04847449884288</c:v>
                </c:pt>
                <c:pt idx="676">
                  <c:v>1.9037222593050001</c:v>
                </c:pt>
                <c:pt idx="677">
                  <c:v>1.9684919250661701</c:v>
                </c:pt>
                <c:pt idx="678">
                  <c:v>2.0157516114601002</c:v>
                </c:pt>
                <c:pt idx="679">
                  <c:v>2.0410676670488002</c:v>
                </c:pt>
                <c:pt idx="680">
                  <c:v>2.04077291287809</c:v>
                </c:pt>
                <c:pt idx="681">
                  <c:v>1.99933250190731</c:v>
                </c:pt>
                <c:pt idx="682">
                  <c:v>2.02358312020981</c:v>
                </c:pt>
                <c:pt idx="683">
                  <c:v>2.0150295247507501</c:v>
                </c:pt>
                <c:pt idx="684">
                  <c:v>1.9735171337420001</c:v>
                </c:pt>
                <c:pt idx="685">
                  <c:v>1.97861986751139</c:v>
                </c:pt>
                <c:pt idx="686">
                  <c:v>2.0805177826532102</c:v>
                </c:pt>
                <c:pt idx="687">
                  <c:v>2.0911427538681999</c:v>
                </c:pt>
                <c:pt idx="688">
                  <c:v>2.1413224493968799</c:v>
                </c:pt>
                <c:pt idx="689">
                  <c:v>2.1765577654364798</c:v>
                </c:pt>
                <c:pt idx="690">
                  <c:v>2.1841613769863799</c:v>
                </c:pt>
                <c:pt idx="691">
                  <c:v>2.21055856588915</c:v>
                </c:pt>
                <c:pt idx="692">
                  <c:v>2.21926009567024</c:v>
                </c:pt>
                <c:pt idx="693">
                  <c:v>2.1685562349982002</c:v>
                </c:pt>
                <c:pt idx="694">
                  <c:v>2.2022034551737901</c:v>
                </c:pt>
                <c:pt idx="695">
                  <c:v>2.2045758786230398</c:v>
                </c:pt>
                <c:pt idx="696">
                  <c:v>2.1580820830645</c:v>
                </c:pt>
                <c:pt idx="697">
                  <c:v>2.2126386376473199</c:v>
                </c:pt>
                <c:pt idx="698">
                  <c:v>2.2453145836543702</c:v>
                </c:pt>
                <c:pt idx="699">
                  <c:v>2.2318639350150802</c:v>
                </c:pt>
                <c:pt idx="700">
                  <c:v>2.2536338457024301</c:v>
                </c:pt>
                <c:pt idx="701">
                  <c:v>2.2873055843746002</c:v>
                </c:pt>
                <c:pt idx="702">
                  <c:v>2.2911852426778201</c:v>
                </c:pt>
                <c:pt idx="703">
                  <c:v>2.14551020670699</c:v>
                </c:pt>
                <c:pt idx="704">
                  <c:v>2.1531108711710201</c:v>
                </c:pt>
                <c:pt idx="705">
                  <c:v>2.1597813577926801</c:v>
                </c:pt>
                <c:pt idx="706">
                  <c:v>2.1701315403691401</c:v>
                </c:pt>
                <c:pt idx="707">
                  <c:v>2.2127008564687398</c:v>
                </c:pt>
                <c:pt idx="708">
                  <c:v>2.2056052492935501</c:v>
                </c:pt>
                <c:pt idx="709">
                  <c:v>2.2242002974124699</c:v>
                </c:pt>
                <c:pt idx="710">
                  <c:v>2.1689129981270399</c:v>
                </c:pt>
                <c:pt idx="711">
                  <c:v>2.1651465224425799</c:v>
                </c:pt>
                <c:pt idx="712">
                  <c:v>2.1494611297548998</c:v>
                </c:pt>
                <c:pt idx="713">
                  <c:v>2.1383291494835599</c:v>
                </c:pt>
                <c:pt idx="714">
                  <c:v>2.1895856580466102</c:v>
                </c:pt>
                <c:pt idx="715">
                  <c:v>2.2039524567144499</c:v>
                </c:pt>
                <c:pt idx="716">
                  <c:v>2.2127697001998001</c:v>
                </c:pt>
                <c:pt idx="717">
                  <c:v>2.2677173587926802</c:v>
                </c:pt>
                <c:pt idx="718">
                  <c:v>2.2624362507051998</c:v>
                </c:pt>
                <c:pt idx="719">
                  <c:v>2.30803273573152</c:v>
                </c:pt>
                <c:pt idx="720">
                  <c:v>2.33527186688712</c:v>
                </c:pt>
                <c:pt idx="721">
                  <c:v>2.3071978665661002</c:v>
                </c:pt>
                <c:pt idx="722">
                  <c:v>2.2979656301862401</c:v>
                </c:pt>
                <c:pt idx="723">
                  <c:v>2.3122168431598902</c:v>
                </c:pt>
                <c:pt idx="724">
                  <c:v>2.2473112742156802</c:v>
                </c:pt>
                <c:pt idx="725">
                  <c:v>2.27367579728578</c:v>
                </c:pt>
                <c:pt idx="726">
                  <c:v>2.2928749951673102</c:v>
                </c:pt>
                <c:pt idx="727">
                  <c:v>2.2603796598632</c:v>
                </c:pt>
                <c:pt idx="728">
                  <c:v>2.0645899113977602</c:v>
                </c:pt>
                <c:pt idx="729">
                  <c:v>2.0626011247938201</c:v>
                </c:pt>
                <c:pt idx="730">
                  <c:v>2.1171469737137798</c:v>
                </c:pt>
                <c:pt idx="731">
                  <c:v>1.92398698390266</c:v>
                </c:pt>
                <c:pt idx="732">
                  <c:v>1.95133902942403</c:v>
                </c:pt>
                <c:pt idx="733">
                  <c:v>1.8111068768505501</c:v>
                </c:pt>
                <c:pt idx="734">
                  <c:v>1.80580633565091</c:v>
                </c:pt>
                <c:pt idx="735">
                  <c:v>1.7352526741932699</c:v>
                </c:pt>
                <c:pt idx="736">
                  <c:v>1.7986843799080801</c:v>
                </c:pt>
                <c:pt idx="737">
                  <c:v>1.73137250705567</c:v>
                </c:pt>
                <c:pt idx="738">
                  <c:v>1.75777499690846</c:v>
                </c:pt>
                <c:pt idx="739">
                  <c:v>1.8336198804374699</c:v>
                </c:pt>
                <c:pt idx="740">
                  <c:v>1.81480930910627</c:v>
                </c:pt>
                <c:pt idx="741">
                  <c:v>1.7340986575182</c:v>
                </c:pt>
                <c:pt idx="742">
                  <c:v>1.7604380606805301</c:v>
                </c:pt>
                <c:pt idx="743">
                  <c:v>1.7790226964534199</c:v>
                </c:pt>
                <c:pt idx="744">
                  <c:v>1.6409196668992301</c:v>
                </c:pt>
                <c:pt idx="745">
                  <c:v>1.6277619157691099</c:v>
                </c:pt>
                <c:pt idx="746">
                  <c:v>1.5551526483661799</c:v>
                </c:pt>
                <c:pt idx="747">
                  <c:v>1.6095191976585801</c:v>
                </c:pt>
                <c:pt idx="748">
                  <c:v>1.5801708293905099</c:v>
                </c:pt>
                <c:pt idx="749">
                  <c:v>1.6325762365437499</c:v>
                </c:pt>
                <c:pt idx="750">
                  <c:v>1.6372992658011001</c:v>
                </c:pt>
                <c:pt idx="751">
                  <c:v>1.66706601245127</c:v>
                </c:pt>
                <c:pt idx="752">
                  <c:v>1.6482520846032001</c:v>
                </c:pt>
                <c:pt idx="753">
                  <c:v>1.63534771969049</c:v>
                </c:pt>
                <c:pt idx="754">
                  <c:v>1.7040773085576599</c:v>
                </c:pt>
                <c:pt idx="755">
                  <c:v>1.73554437643227</c:v>
                </c:pt>
                <c:pt idx="756">
                  <c:v>1.7322866909749</c:v>
                </c:pt>
                <c:pt idx="757">
                  <c:v>1.73744090238016</c:v>
                </c:pt>
                <c:pt idx="758">
                  <c:v>1.7786408653643599</c:v>
                </c:pt>
                <c:pt idx="759">
                  <c:v>1.7728645932576199</c:v>
                </c:pt>
                <c:pt idx="760">
                  <c:v>1.79233314964316</c:v>
                </c:pt>
                <c:pt idx="761">
                  <c:v>1.6479202682229099</c:v>
                </c:pt>
                <c:pt idx="762">
                  <c:v>1.65606971298496</c:v>
                </c:pt>
                <c:pt idx="763">
                  <c:v>1.5804139060748501</c:v>
                </c:pt>
                <c:pt idx="764">
                  <c:v>1.6175138403104701</c:v>
                </c:pt>
                <c:pt idx="765">
                  <c:v>1.7037603684873699</c:v>
                </c:pt>
                <c:pt idx="766">
                  <c:v>1.70441226882369</c:v>
                </c:pt>
                <c:pt idx="767">
                  <c:v>1.6525587976626199</c:v>
                </c:pt>
                <c:pt idx="768">
                  <c:v>1.6905753069591301</c:v>
                </c:pt>
                <c:pt idx="769">
                  <c:v>1.69639066868934</c:v>
                </c:pt>
                <c:pt idx="770">
                  <c:v>1.65986005879513</c:v>
                </c:pt>
                <c:pt idx="771">
                  <c:v>1.6272377787869301</c:v>
                </c:pt>
                <c:pt idx="772">
                  <c:v>1.6251861984766101</c:v>
                </c:pt>
                <c:pt idx="773">
                  <c:v>1.6851023975502499</c:v>
                </c:pt>
                <c:pt idx="774">
                  <c:v>1.6727221746884</c:v>
                </c:pt>
                <c:pt idx="775">
                  <c:v>1.65385500948215</c:v>
                </c:pt>
                <c:pt idx="776">
                  <c:v>1.70880860117651</c:v>
                </c:pt>
                <c:pt idx="777">
                  <c:v>1.77182555046363</c:v>
                </c:pt>
                <c:pt idx="778">
                  <c:v>1.82159759673112</c:v>
                </c:pt>
                <c:pt idx="779">
                  <c:v>1.8180374759564399</c:v>
                </c:pt>
                <c:pt idx="780">
                  <c:v>1.83272449827719</c:v>
                </c:pt>
                <c:pt idx="781">
                  <c:v>1.8066624090468599</c:v>
                </c:pt>
                <c:pt idx="782">
                  <c:v>1.82533666051709</c:v>
                </c:pt>
                <c:pt idx="783">
                  <c:v>1.8149355267326699</c:v>
                </c:pt>
                <c:pt idx="784">
                  <c:v>1.7753103997625399</c:v>
                </c:pt>
                <c:pt idx="785">
                  <c:v>1.8393093076981399</c:v>
                </c:pt>
                <c:pt idx="786">
                  <c:v>1.84517545672203</c:v>
                </c:pt>
                <c:pt idx="787">
                  <c:v>1.8322564451591199</c:v>
                </c:pt>
                <c:pt idx="788">
                  <c:v>1.8859504236442399</c:v>
                </c:pt>
                <c:pt idx="789">
                  <c:v>1.89665587299036</c:v>
                </c:pt>
                <c:pt idx="790">
                  <c:v>1.86051269510275</c:v>
                </c:pt>
                <c:pt idx="791">
                  <c:v>1.83938132321891</c:v>
                </c:pt>
                <c:pt idx="792">
                  <c:v>1.8819811525814201</c:v>
                </c:pt>
                <c:pt idx="793">
                  <c:v>1.86530505065496</c:v>
                </c:pt>
                <c:pt idx="794">
                  <c:v>1.8940292467457001</c:v>
                </c:pt>
                <c:pt idx="795">
                  <c:v>1.9197108201553399</c:v>
                </c:pt>
                <c:pt idx="796">
                  <c:v>1.9159775191010999</c:v>
                </c:pt>
                <c:pt idx="797">
                  <c:v>1.8867107756133401</c:v>
                </c:pt>
                <c:pt idx="798">
                  <c:v>1.89200125790651</c:v>
                </c:pt>
                <c:pt idx="799">
                  <c:v>1.79527252101692</c:v>
                </c:pt>
                <c:pt idx="800">
                  <c:v>1.7680261296005799</c:v>
                </c:pt>
                <c:pt idx="801">
                  <c:v>1.7841648707368101</c:v>
                </c:pt>
                <c:pt idx="802">
                  <c:v>1.7723171009288501</c:v>
                </c:pt>
                <c:pt idx="803">
                  <c:v>1.7986701170041</c:v>
                </c:pt>
                <c:pt idx="804">
                  <c:v>1.7949146668790099</c:v>
                </c:pt>
                <c:pt idx="805">
                  <c:v>1.78605647429393</c:v>
                </c:pt>
                <c:pt idx="806">
                  <c:v>1.7842764632996599</c:v>
                </c:pt>
                <c:pt idx="807">
                  <c:v>1.8336735943617</c:v>
                </c:pt>
                <c:pt idx="808">
                  <c:v>1.8320159311914599</c:v>
                </c:pt>
                <c:pt idx="809">
                  <c:v>1.8427331673784699</c:v>
                </c:pt>
                <c:pt idx="810">
                  <c:v>1.76507636703057</c:v>
                </c:pt>
                <c:pt idx="811">
                  <c:v>1.68277614091971</c:v>
                </c:pt>
                <c:pt idx="812">
                  <c:v>1.6732364148219101</c:v>
                </c:pt>
                <c:pt idx="813">
                  <c:v>1.6582727910056301</c:v>
                </c:pt>
                <c:pt idx="814">
                  <c:v>1.6617662210786199</c:v>
                </c:pt>
                <c:pt idx="815">
                  <c:v>1.66088254055123</c:v>
                </c:pt>
                <c:pt idx="816">
                  <c:v>1.6920567857056501</c:v>
                </c:pt>
                <c:pt idx="817">
                  <c:v>1.6852472072334199</c:v>
                </c:pt>
                <c:pt idx="818">
                  <c:v>1.6407081812728701</c:v>
                </c:pt>
                <c:pt idx="819">
                  <c:v>1.6541142211723201</c:v>
                </c:pt>
                <c:pt idx="820">
                  <c:v>1.6704269033278401</c:v>
                </c:pt>
                <c:pt idx="821">
                  <c:v>1.6956861365990901</c:v>
                </c:pt>
                <c:pt idx="822">
                  <c:v>1.67730275373391</c:v>
                </c:pt>
                <c:pt idx="823">
                  <c:v>1.66512961686282</c:v>
                </c:pt>
                <c:pt idx="824">
                  <c:v>1.67482804256544</c:v>
                </c:pt>
                <c:pt idx="825">
                  <c:v>1.67483202070035</c:v>
                </c:pt>
                <c:pt idx="826">
                  <c:v>1.66414914025073</c:v>
                </c:pt>
                <c:pt idx="827">
                  <c:v>1.7359328268376599</c:v>
                </c:pt>
                <c:pt idx="828">
                  <c:v>1.75034835596939</c:v>
                </c:pt>
                <c:pt idx="829">
                  <c:v>1.76641513882198</c:v>
                </c:pt>
                <c:pt idx="830">
                  <c:v>1.7688731765022701</c:v>
                </c:pt>
                <c:pt idx="831">
                  <c:v>1.77738410751821</c:v>
                </c:pt>
                <c:pt idx="832">
                  <c:v>1.78050470908549</c:v>
                </c:pt>
                <c:pt idx="833">
                  <c:v>1.78148960773883</c:v>
                </c:pt>
                <c:pt idx="834">
                  <c:v>1.70273623240099</c:v>
                </c:pt>
                <c:pt idx="835">
                  <c:v>1.7056350082535401</c:v>
                </c:pt>
                <c:pt idx="836">
                  <c:v>1.76901302268862</c:v>
                </c:pt>
                <c:pt idx="837">
                  <c:v>1.7729471659496501</c:v>
                </c:pt>
                <c:pt idx="838">
                  <c:v>1.7800419826674301</c:v>
                </c:pt>
                <c:pt idx="839">
                  <c:v>1.78332212532413</c:v>
                </c:pt>
                <c:pt idx="840">
                  <c:v>1.7672827807531899</c:v>
                </c:pt>
                <c:pt idx="841">
                  <c:v>1.7916707304541899</c:v>
                </c:pt>
                <c:pt idx="842">
                  <c:v>1.78394086920869</c:v>
                </c:pt>
                <c:pt idx="843">
                  <c:v>1.76770849878731</c:v>
                </c:pt>
                <c:pt idx="844">
                  <c:v>1.81243946229359</c:v>
                </c:pt>
                <c:pt idx="845">
                  <c:v>1.8262021702326301</c:v>
                </c:pt>
                <c:pt idx="846">
                  <c:v>1.8361028784554101</c:v>
                </c:pt>
                <c:pt idx="847">
                  <c:v>1.83420097509327</c:v>
                </c:pt>
                <c:pt idx="848">
                  <c:v>1.8395076143472799</c:v>
                </c:pt>
                <c:pt idx="849">
                  <c:v>1.8955074156996199</c:v>
                </c:pt>
                <c:pt idx="850">
                  <c:v>1.909210522602</c:v>
                </c:pt>
                <c:pt idx="851">
                  <c:v>1.92150181722695</c:v>
                </c:pt>
                <c:pt idx="852">
                  <c:v>1.9271315589049001</c:v>
                </c:pt>
                <c:pt idx="853">
                  <c:v>1.92159994245906</c:v>
                </c:pt>
                <c:pt idx="854">
                  <c:v>1.9288458651751701</c:v>
                </c:pt>
                <c:pt idx="855">
                  <c:v>1.9388889232604201</c:v>
                </c:pt>
                <c:pt idx="856">
                  <c:v>1.9560675067422699</c:v>
                </c:pt>
                <c:pt idx="857">
                  <c:v>1.9605533857540001</c:v>
                </c:pt>
                <c:pt idx="858">
                  <c:v>1.95761433987318</c:v>
                </c:pt>
                <c:pt idx="859">
                  <c:v>1.95156943588937</c:v>
                </c:pt>
                <c:pt idx="860">
                  <c:v>1.95861625654195</c:v>
                </c:pt>
                <c:pt idx="861">
                  <c:v>1.9539603597269399</c:v>
                </c:pt>
                <c:pt idx="862">
                  <c:v>1.95892194750242</c:v>
                </c:pt>
                <c:pt idx="863">
                  <c:v>1.94677228329484</c:v>
                </c:pt>
                <c:pt idx="864">
                  <c:v>1.9396623921949701</c:v>
                </c:pt>
                <c:pt idx="865">
                  <c:v>1.96565393629197</c:v>
                </c:pt>
                <c:pt idx="866">
                  <c:v>1.87745559079047</c:v>
                </c:pt>
                <c:pt idx="867">
                  <c:v>1.8708703455413001</c:v>
                </c:pt>
                <c:pt idx="868">
                  <c:v>1.8460388189613799</c:v>
                </c:pt>
                <c:pt idx="869">
                  <c:v>1.8075798064334001</c:v>
                </c:pt>
                <c:pt idx="870">
                  <c:v>1.8220406250302199</c:v>
                </c:pt>
                <c:pt idx="871">
                  <c:v>1.83186510839959</c:v>
                </c:pt>
                <c:pt idx="872">
                  <c:v>1.8415458121863499</c:v>
                </c:pt>
                <c:pt idx="873">
                  <c:v>1.83086058415627</c:v>
                </c:pt>
                <c:pt idx="874">
                  <c:v>1.84950471595615</c:v>
                </c:pt>
                <c:pt idx="875">
                  <c:v>1.86788918881082</c:v>
                </c:pt>
                <c:pt idx="876">
                  <c:v>1.86240583355915</c:v>
                </c:pt>
                <c:pt idx="877">
                  <c:v>1.83765579700862</c:v>
                </c:pt>
                <c:pt idx="878">
                  <c:v>1.8559343203989001</c:v>
                </c:pt>
                <c:pt idx="879">
                  <c:v>1.8951288448013699</c:v>
                </c:pt>
                <c:pt idx="880">
                  <c:v>1.90580652757055</c:v>
                </c:pt>
                <c:pt idx="881">
                  <c:v>1.9114849553159501</c:v>
                </c:pt>
                <c:pt idx="882">
                  <c:v>1.90892772287432</c:v>
                </c:pt>
                <c:pt idx="883">
                  <c:v>1.91320962210538</c:v>
                </c:pt>
                <c:pt idx="884">
                  <c:v>1.8939649069595801</c:v>
                </c:pt>
                <c:pt idx="885">
                  <c:v>1.9017743724853999</c:v>
                </c:pt>
                <c:pt idx="886">
                  <c:v>1.9049840422593201</c:v>
                </c:pt>
                <c:pt idx="887">
                  <c:v>1.89359019188912</c:v>
                </c:pt>
                <c:pt idx="888">
                  <c:v>1.8996039728899601</c:v>
                </c:pt>
                <c:pt idx="889">
                  <c:v>1.90217407029452</c:v>
                </c:pt>
                <c:pt idx="890">
                  <c:v>1.9029198235810001</c:v>
                </c:pt>
                <c:pt idx="891">
                  <c:v>1.90351460351205</c:v>
                </c:pt>
                <c:pt idx="892">
                  <c:v>1.88531201298004</c:v>
                </c:pt>
                <c:pt idx="893">
                  <c:v>1.88142628790737</c:v>
                </c:pt>
                <c:pt idx="894">
                  <c:v>1.88983932190423</c:v>
                </c:pt>
                <c:pt idx="895">
                  <c:v>1.9182813148192199</c:v>
                </c:pt>
                <c:pt idx="896">
                  <c:v>1.9216614799137699</c:v>
                </c:pt>
                <c:pt idx="897">
                  <c:v>1.9288466071553401</c:v>
                </c:pt>
                <c:pt idx="898">
                  <c:v>1.9158897475146299</c:v>
                </c:pt>
                <c:pt idx="899">
                  <c:v>1.86079575785986</c:v>
                </c:pt>
                <c:pt idx="900">
                  <c:v>1.8750450432558801</c:v>
                </c:pt>
                <c:pt idx="901">
                  <c:v>1.86362647537398</c:v>
                </c:pt>
                <c:pt idx="902">
                  <c:v>1.8840747770005299</c:v>
                </c:pt>
                <c:pt idx="903">
                  <c:v>1.88447965571425</c:v>
                </c:pt>
                <c:pt idx="904">
                  <c:v>1.88552940181691</c:v>
                </c:pt>
                <c:pt idx="905">
                  <c:v>1.8979425217791299</c:v>
                </c:pt>
                <c:pt idx="906">
                  <c:v>1.88964808472236</c:v>
                </c:pt>
                <c:pt idx="907">
                  <c:v>1.8455325429084699</c:v>
                </c:pt>
                <c:pt idx="908">
                  <c:v>1.8558407076029</c:v>
                </c:pt>
                <c:pt idx="909">
                  <c:v>1.8523382871207199</c:v>
                </c:pt>
                <c:pt idx="910">
                  <c:v>1.8585751147654599</c:v>
                </c:pt>
                <c:pt idx="911">
                  <c:v>1.86871855991999</c:v>
                </c:pt>
                <c:pt idx="912">
                  <c:v>1.90582829753172</c:v>
                </c:pt>
                <c:pt idx="913">
                  <c:v>1.9192917919342001</c:v>
                </c:pt>
                <c:pt idx="914">
                  <c:v>1.92203450192276</c:v>
                </c:pt>
                <c:pt idx="915">
                  <c:v>1.9269425257283801</c:v>
                </c:pt>
                <c:pt idx="916">
                  <c:v>1.9292110852416799</c:v>
                </c:pt>
                <c:pt idx="917">
                  <c:v>1.91106659034218</c:v>
                </c:pt>
                <c:pt idx="918">
                  <c:v>1.9468674225607701</c:v>
                </c:pt>
                <c:pt idx="919">
                  <c:v>1.9458205038679099</c:v>
                </c:pt>
                <c:pt idx="920">
                  <c:v>1.95147489786705</c:v>
                </c:pt>
                <c:pt idx="921">
                  <c:v>1.9494630729953599</c:v>
                </c:pt>
                <c:pt idx="922">
                  <c:v>1.9675542036956599</c:v>
                </c:pt>
                <c:pt idx="923">
                  <c:v>1.97455725527356</c:v>
                </c:pt>
                <c:pt idx="924">
                  <c:v>1.9632468896149899</c:v>
                </c:pt>
                <c:pt idx="925">
                  <c:v>1.9614993245924199</c:v>
                </c:pt>
                <c:pt idx="926">
                  <c:v>1.93980207602399</c:v>
                </c:pt>
                <c:pt idx="927">
                  <c:v>1.93562371788632</c:v>
                </c:pt>
                <c:pt idx="928">
                  <c:v>1.9522937957337101</c:v>
                </c:pt>
                <c:pt idx="929">
                  <c:v>1.94032198262919</c:v>
                </c:pt>
                <c:pt idx="930">
                  <c:v>1.9521913981088901</c:v>
                </c:pt>
                <c:pt idx="931">
                  <c:v>1.94426867474964</c:v>
                </c:pt>
                <c:pt idx="932">
                  <c:v>1.9450201156643701</c:v>
                </c:pt>
                <c:pt idx="933">
                  <c:v>1.96153339994381</c:v>
                </c:pt>
                <c:pt idx="934">
                  <c:v>1.94791151696236</c:v>
                </c:pt>
                <c:pt idx="935">
                  <c:v>1.97264376810136</c:v>
                </c:pt>
                <c:pt idx="936">
                  <c:v>1.9781909064410299</c:v>
                </c:pt>
                <c:pt idx="937">
                  <c:v>1.9823094601220199</c:v>
                </c:pt>
                <c:pt idx="938">
                  <c:v>1.99373736737875</c:v>
                </c:pt>
                <c:pt idx="939">
                  <c:v>1.99484393611766</c:v>
                </c:pt>
                <c:pt idx="940">
                  <c:v>1.9909235200722899</c:v>
                </c:pt>
                <c:pt idx="941">
                  <c:v>1.98687801705034</c:v>
                </c:pt>
                <c:pt idx="942">
                  <c:v>1.9924346023175801</c:v>
                </c:pt>
                <c:pt idx="943">
                  <c:v>2.0066604418318899</c:v>
                </c:pt>
                <c:pt idx="944">
                  <c:v>1.99808973082927</c:v>
                </c:pt>
                <c:pt idx="945">
                  <c:v>1.9992598221892499</c:v>
                </c:pt>
                <c:pt idx="946">
                  <c:v>2.0002019162587299</c:v>
                </c:pt>
                <c:pt idx="947">
                  <c:v>1.99830089979978</c:v>
                </c:pt>
                <c:pt idx="948">
                  <c:v>1.99157476179024</c:v>
                </c:pt>
                <c:pt idx="949">
                  <c:v>1.9826393604117101</c:v>
                </c:pt>
                <c:pt idx="950">
                  <c:v>1.9937272521531999</c:v>
                </c:pt>
                <c:pt idx="951">
                  <c:v>1.9641496797425799</c:v>
                </c:pt>
                <c:pt idx="952">
                  <c:v>1.94713907580721</c:v>
                </c:pt>
                <c:pt idx="953">
                  <c:v>1.95869926713091</c:v>
                </c:pt>
                <c:pt idx="954">
                  <c:v>1.9837891776585399</c:v>
                </c:pt>
                <c:pt idx="955">
                  <c:v>1.9791932121906699</c:v>
                </c:pt>
                <c:pt idx="956">
                  <c:v>1.9757610711634701</c:v>
                </c:pt>
                <c:pt idx="957">
                  <c:v>1.8917954729345601</c:v>
                </c:pt>
                <c:pt idx="958">
                  <c:v>1.9017801303152799</c:v>
                </c:pt>
                <c:pt idx="959">
                  <c:v>1.8931978348501399</c:v>
                </c:pt>
                <c:pt idx="960">
                  <c:v>1.90816247278212</c:v>
                </c:pt>
                <c:pt idx="961">
                  <c:v>1.9269609362104101</c:v>
                </c:pt>
                <c:pt idx="962">
                  <c:v>1.92989114622122</c:v>
                </c:pt>
                <c:pt idx="963">
                  <c:v>1.9218395891620901</c:v>
                </c:pt>
                <c:pt idx="964">
                  <c:v>1.9347685096299501</c:v>
                </c:pt>
                <c:pt idx="965">
                  <c:v>1.93179172668499</c:v>
                </c:pt>
                <c:pt idx="966">
                  <c:v>1.9092623112593801</c:v>
                </c:pt>
                <c:pt idx="967">
                  <c:v>1.9167041896711601</c:v>
                </c:pt>
                <c:pt idx="968">
                  <c:v>1.9204763308042601</c:v>
                </c:pt>
                <c:pt idx="969">
                  <c:v>1.9136825583391499</c:v>
                </c:pt>
                <c:pt idx="970">
                  <c:v>1.91209087169054</c:v>
                </c:pt>
                <c:pt idx="971">
                  <c:v>1.9183921267522901</c:v>
                </c:pt>
                <c:pt idx="972">
                  <c:v>1.9344972951489701</c:v>
                </c:pt>
                <c:pt idx="973">
                  <c:v>1.9588184153944801</c:v>
                </c:pt>
                <c:pt idx="974">
                  <c:v>1.9633551733727399</c:v>
                </c:pt>
                <c:pt idx="975">
                  <c:v>1.95631257100051</c:v>
                </c:pt>
                <c:pt idx="976">
                  <c:v>1.96831325636685</c:v>
                </c:pt>
                <c:pt idx="977">
                  <c:v>1.9640830510901599</c:v>
                </c:pt>
                <c:pt idx="978">
                  <c:v>1.9417318060087401</c:v>
                </c:pt>
                <c:pt idx="979">
                  <c:v>1.9270951468519499</c:v>
                </c:pt>
                <c:pt idx="980">
                  <c:v>1.9045120414524399</c:v>
                </c:pt>
                <c:pt idx="981">
                  <c:v>1.85489504639919</c:v>
                </c:pt>
                <c:pt idx="982">
                  <c:v>1.86971954535916</c:v>
                </c:pt>
                <c:pt idx="983">
                  <c:v>1.8710304478019499</c:v>
                </c:pt>
                <c:pt idx="984">
                  <c:v>1.8603359195701501</c:v>
                </c:pt>
                <c:pt idx="985">
                  <c:v>1.88222736634447</c:v>
                </c:pt>
                <c:pt idx="986">
                  <c:v>1.8947373130039999</c:v>
                </c:pt>
                <c:pt idx="987">
                  <c:v>1.8961839724355201</c:v>
                </c:pt>
                <c:pt idx="988">
                  <c:v>1.9004312392218701</c:v>
                </c:pt>
                <c:pt idx="989">
                  <c:v>1.9051787919218499</c:v>
                </c:pt>
                <c:pt idx="990">
                  <c:v>1.8953831736798299</c:v>
                </c:pt>
                <c:pt idx="991">
                  <c:v>1.9100910267806299</c:v>
                </c:pt>
                <c:pt idx="992">
                  <c:v>1.9111029327751801</c:v>
                </c:pt>
                <c:pt idx="993">
                  <c:v>1.9200816710292301</c:v>
                </c:pt>
                <c:pt idx="994">
                  <c:v>1.9305359673474101</c:v>
                </c:pt>
                <c:pt idx="995">
                  <c:v>1.93175116258382</c:v>
                </c:pt>
                <c:pt idx="996">
                  <c:v>1.9448316174759801</c:v>
                </c:pt>
                <c:pt idx="997">
                  <c:v>1.9434432912409101</c:v>
                </c:pt>
                <c:pt idx="998">
                  <c:v>1.9321684358209299</c:v>
                </c:pt>
                <c:pt idx="999">
                  <c:v>1.94650553937327</c:v>
                </c:pt>
                <c:pt idx="1000">
                  <c:v>1.9289089972017399</c:v>
                </c:pt>
                <c:pt idx="1001">
                  <c:v>1.9513149740365201</c:v>
                </c:pt>
                <c:pt idx="1002">
                  <c:v>1.9667779989345799</c:v>
                </c:pt>
                <c:pt idx="1003">
                  <c:v>1.97360569206281</c:v>
                </c:pt>
                <c:pt idx="1004">
                  <c:v>1.9691359833175399</c:v>
                </c:pt>
                <c:pt idx="1005">
                  <c:v>1.97427030067996</c:v>
                </c:pt>
                <c:pt idx="1006">
                  <c:v>1.9549932875953799</c:v>
                </c:pt>
                <c:pt idx="1007">
                  <c:v>1.9662356577887401</c:v>
                </c:pt>
                <c:pt idx="1008">
                  <c:v>1.9637572368993901</c:v>
                </c:pt>
                <c:pt idx="1009">
                  <c:v>1.94979867368767</c:v>
                </c:pt>
                <c:pt idx="1010">
                  <c:v>1.9536911045420899</c:v>
                </c:pt>
                <c:pt idx="1011">
                  <c:v>1.9716492264982599</c:v>
                </c:pt>
                <c:pt idx="1012">
                  <c:v>1.97838071743596</c:v>
                </c:pt>
                <c:pt idx="1013">
                  <c:v>1.9713193194520799</c:v>
                </c:pt>
                <c:pt idx="1014">
                  <c:v>1.95839110143909</c:v>
                </c:pt>
                <c:pt idx="1015">
                  <c:v>1.95884955568037</c:v>
                </c:pt>
                <c:pt idx="1016">
                  <c:v>1.97226760841273</c:v>
                </c:pt>
                <c:pt idx="1017">
                  <c:v>1.97156483996124</c:v>
                </c:pt>
                <c:pt idx="1018">
                  <c:v>1.9685353449476599</c:v>
                </c:pt>
                <c:pt idx="1019">
                  <c:v>1.9846086112780601</c:v>
                </c:pt>
                <c:pt idx="1020">
                  <c:v>1.96916117273893</c:v>
                </c:pt>
                <c:pt idx="1021">
                  <c:v>1.97385038603597</c:v>
                </c:pt>
                <c:pt idx="1022">
                  <c:v>1.9799526046417399</c:v>
                </c:pt>
                <c:pt idx="1023">
                  <c:v>1.9701955758599601</c:v>
                </c:pt>
                <c:pt idx="1024">
                  <c:v>1.97081034056821</c:v>
                </c:pt>
                <c:pt idx="1025">
                  <c:v>1.9773949986525301</c:v>
                </c:pt>
                <c:pt idx="1026">
                  <c:v>1.9694416346016099</c:v>
                </c:pt>
                <c:pt idx="1027">
                  <c:v>1.9650385363726901</c:v>
                </c:pt>
                <c:pt idx="1028">
                  <c:v>1.94815425207182</c:v>
                </c:pt>
                <c:pt idx="1029">
                  <c:v>1.91254790084968</c:v>
                </c:pt>
                <c:pt idx="1030">
                  <c:v>1.91828929056749</c:v>
                </c:pt>
                <c:pt idx="1031">
                  <c:v>1.9481727189364899</c:v>
                </c:pt>
                <c:pt idx="1032">
                  <c:v>1.95138545949002</c:v>
                </c:pt>
                <c:pt idx="1033">
                  <c:v>1.95108354762656</c:v>
                </c:pt>
                <c:pt idx="1034">
                  <c:v>1.9297334425086601</c:v>
                </c:pt>
                <c:pt idx="1035">
                  <c:v>1.9368187265890899</c:v>
                </c:pt>
                <c:pt idx="1036">
                  <c:v>1.9241554687136599</c:v>
                </c:pt>
                <c:pt idx="1037">
                  <c:v>1.9279501484020001</c:v>
                </c:pt>
                <c:pt idx="1038">
                  <c:v>1.90206834922455</c:v>
                </c:pt>
                <c:pt idx="1039">
                  <c:v>1.8773272665960601</c:v>
                </c:pt>
                <c:pt idx="1040">
                  <c:v>1.86800374183581</c:v>
                </c:pt>
                <c:pt idx="1041">
                  <c:v>1.8518628185342501</c:v>
                </c:pt>
                <c:pt idx="1042">
                  <c:v>1.8544993225970201</c:v>
                </c:pt>
                <c:pt idx="1043">
                  <c:v>1.8503886188138601</c:v>
                </c:pt>
                <c:pt idx="1044">
                  <c:v>1.80913336835988</c:v>
                </c:pt>
                <c:pt idx="1045">
                  <c:v>1.8149318490319399</c:v>
                </c:pt>
                <c:pt idx="1046">
                  <c:v>1.81841698219419</c:v>
                </c:pt>
                <c:pt idx="1047">
                  <c:v>1.82386811072157</c:v>
                </c:pt>
                <c:pt idx="1048">
                  <c:v>1.8289128464453499</c:v>
                </c:pt>
                <c:pt idx="1049">
                  <c:v>1.8266115155632601</c:v>
                </c:pt>
                <c:pt idx="1050">
                  <c:v>1.82469976360303</c:v>
                </c:pt>
                <c:pt idx="1051">
                  <c:v>1.82310163216995</c:v>
                </c:pt>
                <c:pt idx="1052">
                  <c:v>1.8052486844201301</c:v>
                </c:pt>
                <c:pt idx="1053">
                  <c:v>1.7736400141630499</c:v>
                </c:pt>
                <c:pt idx="1054">
                  <c:v>1.78134592656891</c:v>
                </c:pt>
                <c:pt idx="1055">
                  <c:v>1.7616525124748701</c:v>
                </c:pt>
                <c:pt idx="1056">
                  <c:v>1.76201854313682</c:v>
                </c:pt>
                <c:pt idx="1057">
                  <c:v>1.7695842287569601</c:v>
                </c:pt>
                <c:pt idx="1058">
                  <c:v>1.7755229685410401</c:v>
                </c:pt>
                <c:pt idx="1059">
                  <c:v>1.8075365396424601</c:v>
                </c:pt>
                <c:pt idx="1060">
                  <c:v>1.8065123700807599</c:v>
                </c:pt>
                <c:pt idx="1061">
                  <c:v>1.79282099773499</c:v>
                </c:pt>
                <c:pt idx="1062">
                  <c:v>1.7888202685433201</c:v>
                </c:pt>
                <c:pt idx="1063">
                  <c:v>1.7686255745277</c:v>
                </c:pt>
                <c:pt idx="1064">
                  <c:v>1.74186735051525</c:v>
                </c:pt>
                <c:pt idx="1065">
                  <c:v>1.7480950362447001</c:v>
                </c:pt>
                <c:pt idx="1066">
                  <c:v>1.7691771226557</c:v>
                </c:pt>
                <c:pt idx="1067">
                  <c:v>1.7648514668842601</c:v>
                </c:pt>
                <c:pt idx="1068">
                  <c:v>1.7629870153287099</c:v>
                </c:pt>
                <c:pt idx="1069">
                  <c:v>1.73572056510978</c:v>
                </c:pt>
                <c:pt idx="1070">
                  <c:v>1.7462209930488699</c:v>
                </c:pt>
                <c:pt idx="1071">
                  <c:v>1.7523253283263001</c:v>
                </c:pt>
                <c:pt idx="1072">
                  <c:v>1.7608891143408101</c:v>
                </c:pt>
                <c:pt idx="1073">
                  <c:v>1.79515226201997</c:v>
                </c:pt>
                <c:pt idx="1074">
                  <c:v>1.8047707125181101</c:v>
                </c:pt>
                <c:pt idx="1075">
                  <c:v>1.8123431930120899</c:v>
                </c:pt>
                <c:pt idx="1076">
                  <c:v>1.79481521096301</c:v>
                </c:pt>
                <c:pt idx="1077">
                  <c:v>1.8120684716519899</c:v>
                </c:pt>
                <c:pt idx="1078">
                  <c:v>1.8032531247333099</c:v>
                </c:pt>
                <c:pt idx="1079">
                  <c:v>1.81413145215621</c:v>
                </c:pt>
                <c:pt idx="1080">
                  <c:v>1.80952165456069</c:v>
                </c:pt>
                <c:pt idx="1081">
                  <c:v>1.81895571210583</c:v>
                </c:pt>
                <c:pt idx="1082">
                  <c:v>1.8184574928554</c:v>
                </c:pt>
                <c:pt idx="1083">
                  <c:v>1.82793613905554</c:v>
                </c:pt>
                <c:pt idx="1084">
                  <c:v>1.81098719690114</c:v>
                </c:pt>
                <c:pt idx="1085">
                  <c:v>1.8162514440376401</c:v>
                </c:pt>
                <c:pt idx="1086">
                  <c:v>1.84078697451065</c:v>
                </c:pt>
                <c:pt idx="1087">
                  <c:v>1.8445458638225201</c:v>
                </c:pt>
                <c:pt idx="1088">
                  <c:v>1.83483759246918</c:v>
                </c:pt>
                <c:pt idx="1089">
                  <c:v>1.8470796168066801</c:v>
                </c:pt>
                <c:pt idx="1090">
                  <c:v>1.8497065876426499</c:v>
                </c:pt>
                <c:pt idx="1091">
                  <c:v>1.85616194020478</c:v>
                </c:pt>
                <c:pt idx="1092">
                  <c:v>1.8462111195814399</c:v>
                </c:pt>
                <c:pt idx="1093">
                  <c:v>1.866458009092</c:v>
                </c:pt>
                <c:pt idx="1094">
                  <c:v>1.8678279231742501</c:v>
                </c:pt>
                <c:pt idx="1095">
                  <c:v>1.8681692183018099</c:v>
                </c:pt>
                <c:pt idx="1096">
                  <c:v>1.86548456392544</c:v>
                </c:pt>
                <c:pt idx="1097">
                  <c:v>1.8701141968755</c:v>
                </c:pt>
                <c:pt idx="1098">
                  <c:v>1.86790466577833</c:v>
                </c:pt>
                <c:pt idx="1099">
                  <c:v>1.8791187677071799</c:v>
                </c:pt>
                <c:pt idx="1100">
                  <c:v>1.8819619817545801</c:v>
                </c:pt>
                <c:pt idx="1101">
                  <c:v>1.83002646584092</c:v>
                </c:pt>
                <c:pt idx="1102">
                  <c:v>1.8391876939693299</c:v>
                </c:pt>
                <c:pt idx="1103">
                  <c:v>1.8672551526046699</c:v>
                </c:pt>
                <c:pt idx="1104">
                  <c:v>1.8787114217859999</c:v>
                </c:pt>
                <c:pt idx="1105">
                  <c:v>1.876092412157</c:v>
                </c:pt>
                <c:pt idx="1106">
                  <c:v>1.8922918987778901</c:v>
                </c:pt>
                <c:pt idx="1107">
                  <c:v>1.8837700861842801</c:v>
                </c:pt>
                <c:pt idx="1108">
                  <c:v>1.87489100123776</c:v>
                </c:pt>
                <c:pt idx="1109">
                  <c:v>1.87737354325643</c:v>
                </c:pt>
                <c:pt idx="1110">
                  <c:v>1.8830998426366901</c:v>
                </c:pt>
                <c:pt idx="1111">
                  <c:v>1.8890642858271001</c:v>
                </c:pt>
                <c:pt idx="1112">
                  <c:v>1.8919354957477199</c:v>
                </c:pt>
                <c:pt idx="1113">
                  <c:v>1.88370023816483</c:v>
                </c:pt>
                <c:pt idx="1114">
                  <c:v>1.8816383881030101</c:v>
                </c:pt>
                <c:pt idx="1115">
                  <c:v>1.8731780904887101</c:v>
                </c:pt>
                <c:pt idx="1116">
                  <c:v>1.88849408136299</c:v>
                </c:pt>
                <c:pt idx="1117">
                  <c:v>1.8898430291106301</c:v>
                </c:pt>
                <c:pt idx="1118">
                  <c:v>1.8928310856177299</c:v>
                </c:pt>
                <c:pt idx="1119">
                  <c:v>1.87814274987597</c:v>
                </c:pt>
                <c:pt idx="1120">
                  <c:v>1.8344817581706001</c:v>
                </c:pt>
                <c:pt idx="1121">
                  <c:v>1.85691605488288</c:v>
                </c:pt>
                <c:pt idx="1122">
                  <c:v>1.86247728941157</c:v>
                </c:pt>
                <c:pt idx="1123">
                  <c:v>1.8571430391510799</c:v>
                </c:pt>
                <c:pt idx="1124">
                  <c:v>1.8708091166831</c:v>
                </c:pt>
                <c:pt idx="1125">
                  <c:v>1.8665216866551</c:v>
                </c:pt>
                <c:pt idx="1126">
                  <c:v>1.88006019937207</c:v>
                </c:pt>
                <c:pt idx="1127">
                  <c:v>1.8791628570626</c:v>
                </c:pt>
                <c:pt idx="1128">
                  <c:v>1.86936953467046</c:v>
                </c:pt>
                <c:pt idx="1129">
                  <c:v>1.85951901377083</c:v>
                </c:pt>
                <c:pt idx="1130">
                  <c:v>1.8875330684009799</c:v>
                </c:pt>
                <c:pt idx="1131">
                  <c:v>1.9049552296128001</c:v>
                </c:pt>
                <c:pt idx="1132">
                  <c:v>1.9043024774242301</c:v>
                </c:pt>
                <c:pt idx="1133">
                  <c:v>1.91002081560088</c:v>
                </c:pt>
                <c:pt idx="1134">
                  <c:v>1.91177102609478</c:v>
                </c:pt>
                <c:pt idx="1135">
                  <c:v>1.91713723033037</c:v>
                </c:pt>
                <c:pt idx="1136">
                  <c:v>1.94046078165599</c:v>
                </c:pt>
                <c:pt idx="1137">
                  <c:v>1.9401919673269901</c:v>
                </c:pt>
                <c:pt idx="1138">
                  <c:v>1.9447769647549999</c:v>
                </c:pt>
                <c:pt idx="1139">
                  <c:v>1.9296680607569101</c:v>
                </c:pt>
                <c:pt idx="1140">
                  <c:v>1.94161385912863</c:v>
                </c:pt>
                <c:pt idx="1141">
                  <c:v>1.9700686148862201</c:v>
                </c:pt>
                <c:pt idx="1142">
                  <c:v>1.9674129890511001</c:v>
                </c:pt>
                <c:pt idx="1143">
                  <c:v>1.97732533773879</c:v>
                </c:pt>
                <c:pt idx="1144">
                  <c:v>1.9774647810858601</c:v>
                </c:pt>
                <c:pt idx="1145">
                  <c:v>1.9655524987686199</c:v>
                </c:pt>
                <c:pt idx="1146">
                  <c:v>1.9797921123267299</c:v>
                </c:pt>
                <c:pt idx="1147">
                  <c:v>1.9713181832574</c:v>
                </c:pt>
                <c:pt idx="1148">
                  <c:v>1.9915239698445999</c:v>
                </c:pt>
                <c:pt idx="1149">
                  <c:v>1.9758225711967401</c:v>
                </c:pt>
                <c:pt idx="1150">
                  <c:v>1.9660612554658701</c:v>
                </c:pt>
                <c:pt idx="1151">
                  <c:v>1.9417887141094201</c:v>
                </c:pt>
                <c:pt idx="1152">
                  <c:v>1.9480598242603</c:v>
                </c:pt>
                <c:pt idx="1153">
                  <c:v>1.95693410993553</c:v>
                </c:pt>
                <c:pt idx="1154">
                  <c:v>1.9528884859754001</c:v>
                </c:pt>
                <c:pt idx="1155">
                  <c:v>1.96531592611825</c:v>
                </c:pt>
                <c:pt idx="1156">
                  <c:v>1.98112768633639</c:v>
                </c:pt>
                <c:pt idx="1157">
                  <c:v>1.9789126638285399</c:v>
                </c:pt>
                <c:pt idx="1158">
                  <c:v>1.9792716502524801</c:v>
                </c:pt>
                <c:pt idx="1159">
                  <c:v>1.97588430367691</c:v>
                </c:pt>
                <c:pt idx="1160">
                  <c:v>1.9830653148153199</c:v>
                </c:pt>
                <c:pt idx="1161">
                  <c:v>1.9661659445405399</c:v>
                </c:pt>
                <c:pt idx="1162">
                  <c:v>1.9579331554768</c:v>
                </c:pt>
                <c:pt idx="1163">
                  <c:v>1.9413519640153101</c:v>
                </c:pt>
                <c:pt idx="1164">
                  <c:v>1.9260670582372399</c:v>
                </c:pt>
                <c:pt idx="1165">
                  <c:v>1.9517314757023501</c:v>
                </c:pt>
                <c:pt idx="1166">
                  <c:v>1.9509106803782299</c:v>
                </c:pt>
                <c:pt idx="1167">
                  <c:v>1.9511106978319599</c:v>
                </c:pt>
                <c:pt idx="1168">
                  <c:v>1.9602433246182001</c:v>
                </c:pt>
                <c:pt idx="1169">
                  <c:v>1.97028572815881</c:v>
                </c:pt>
                <c:pt idx="1170">
                  <c:v>1.95837629494148</c:v>
                </c:pt>
                <c:pt idx="1171">
                  <c:v>1.92366559583472</c:v>
                </c:pt>
                <c:pt idx="1172">
                  <c:v>1.9411060777015201</c:v>
                </c:pt>
                <c:pt idx="1173">
                  <c:v>1.9317515250463</c:v>
                </c:pt>
                <c:pt idx="1174">
                  <c:v>1.9186206953618901</c:v>
                </c:pt>
                <c:pt idx="1175">
                  <c:v>1.90787484540869</c:v>
                </c:pt>
                <c:pt idx="1176">
                  <c:v>1.9393582841324599</c:v>
                </c:pt>
                <c:pt idx="1177">
                  <c:v>1.95301353463488</c:v>
                </c:pt>
                <c:pt idx="1178">
                  <c:v>1.9456492273011601</c:v>
                </c:pt>
                <c:pt idx="1179">
                  <c:v>1.9622136688157099</c:v>
                </c:pt>
                <c:pt idx="1180">
                  <c:v>1.96846834719967</c:v>
                </c:pt>
                <c:pt idx="1181">
                  <c:v>1.9814008233473099</c:v>
                </c:pt>
                <c:pt idx="1182">
                  <c:v>1.9578212322567501</c:v>
                </c:pt>
                <c:pt idx="1183">
                  <c:v>1.9391944547206801</c:v>
                </c:pt>
                <c:pt idx="1184">
                  <c:v>1.94516705947149</c:v>
                </c:pt>
                <c:pt idx="1185">
                  <c:v>1.9045937692963699</c:v>
                </c:pt>
                <c:pt idx="1186">
                  <c:v>1.9211591402353301</c:v>
                </c:pt>
                <c:pt idx="1187">
                  <c:v>1.9347909954131799</c:v>
                </c:pt>
                <c:pt idx="1188">
                  <c:v>1.93384303124291</c:v>
                </c:pt>
                <c:pt idx="1189">
                  <c:v>1.87708854946004</c:v>
                </c:pt>
                <c:pt idx="1190">
                  <c:v>1.8806561349203099</c:v>
                </c:pt>
                <c:pt idx="1191">
                  <c:v>1.8497800919912899</c:v>
                </c:pt>
                <c:pt idx="1192">
                  <c:v>1.8783994840252201</c:v>
                </c:pt>
                <c:pt idx="1193">
                  <c:v>1.8841451412438399</c:v>
                </c:pt>
                <c:pt idx="1194">
                  <c:v>1.8716533196795599</c:v>
                </c:pt>
                <c:pt idx="1195">
                  <c:v>1.877630939436</c:v>
                </c:pt>
                <c:pt idx="1196">
                  <c:v>1.87817493017825</c:v>
                </c:pt>
                <c:pt idx="1197">
                  <c:v>1.8484338911543801</c:v>
                </c:pt>
                <c:pt idx="1198">
                  <c:v>1.85185376133127</c:v>
                </c:pt>
                <c:pt idx="1199">
                  <c:v>1.8348355737253399</c:v>
                </c:pt>
                <c:pt idx="1200">
                  <c:v>1.8569418843504499</c:v>
                </c:pt>
                <c:pt idx="1201">
                  <c:v>1.88937402485795</c:v>
                </c:pt>
                <c:pt idx="1202">
                  <c:v>1.8735881778619601</c:v>
                </c:pt>
                <c:pt idx="1203">
                  <c:v>1.8882838608485299</c:v>
                </c:pt>
                <c:pt idx="1204">
                  <c:v>1.8879723085378499</c:v>
                </c:pt>
                <c:pt idx="1205">
                  <c:v>1.8674144268224799</c:v>
                </c:pt>
                <c:pt idx="1206">
                  <c:v>1.8652210034285599</c:v>
                </c:pt>
                <c:pt idx="1207">
                  <c:v>1.87849674509485</c:v>
                </c:pt>
                <c:pt idx="1208">
                  <c:v>1.8665635420169</c:v>
                </c:pt>
                <c:pt idx="1209">
                  <c:v>1.88674195034083</c:v>
                </c:pt>
                <c:pt idx="1210">
                  <c:v>1.8941449895795699</c:v>
                </c:pt>
                <c:pt idx="1211">
                  <c:v>1.88522424074577</c:v>
                </c:pt>
                <c:pt idx="1212">
                  <c:v>1.88716037682283</c:v>
                </c:pt>
                <c:pt idx="1213">
                  <c:v>1.87001454763177</c:v>
                </c:pt>
                <c:pt idx="1214">
                  <c:v>1.8863553169987599</c:v>
                </c:pt>
                <c:pt idx="1215">
                  <c:v>1.8950960680017901</c:v>
                </c:pt>
                <c:pt idx="1216">
                  <c:v>1.92923573879927</c:v>
                </c:pt>
                <c:pt idx="1217">
                  <c:v>1.95255181675111</c:v>
                </c:pt>
                <c:pt idx="1218">
                  <c:v>1.96253629919884</c:v>
                </c:pt>
                <c:pt idx="1219">
                  <c:v>1.9592735915266699</c:v>
                </c:pt>
                <c:pt idx="1220">
                  <c:v>1.9683361817951901</c:v>
                </c:pt>
                <c:pt idx="1221">
                  <c:v>1.97293592772729</c:v>
                </c:pt>
                <c:pt idx="1222">
                  <c:v>1.96232696250743</c:v>
                </c:pt>
                <c:pt idx="1223">
                  <c:v>1.96102496495002</c:v>
                </c:pt>
                <c:pt idx="1224">
                  <c:v>1.95402577659471</c:v>
                </c:pt>
                <c:pt idx="1225">
                  <c:v>1.92074302038248</c:v>
                </c:pt>
                <c:pt idx="1226">
                  <c:v>1.93813662359493</c:v>
                </c:pt>
                <c:pt idx="1227">
                  <c:v>1.9260968111903001</c:v>
                </c:pt>
                <c:pt idx="1228">
                  <c:v>1.9292272808366</c:v>
                </c:pt>
                <c:pt idx="1229">
                  <c:v>1.92778301053333</c:v>
                </c:pt>
                <c:pt idx="1230">
                  <c:v>1.95563783515154</c:v>
                </c:pt>
                <c:pt idx="1231">
                  <c:v>1.96142887595944</c:v>
                </c:pt>
                <c:pt idx="1232">
                  <c:v>1.96836922350038</c:v>
                </c:pt>
                <c:pt idx="1233">
                  <c:v>1.9666008981825001</c:v>
                </c:pt>
                <c:pt idx="1234">
                  <c:v>1.96280284138677</c:v>
                </c:pt>
                <c:pt idx="1235">
                  <c:v>1.9377984606474601</c:v>
                </c:pt>
                <c:pt idx="1236">
                  <c:v>1.9353444102589801</c:v>
                </c:pt>
                <c:pt idx="1237">
                  <c:v>1.9128770593242299</c:v>
                </c:pt>
                <c:pt idx="1238">
                  <c:v>1.85120512336141</c:v>
                </c:pt>
                <c:pt idx="1239">
                  <c:v>1.8681267615552599</c:v>
                </c:pt>
                <c:pt idx="1240">
                  <c:v>1.8571827896950801</c:v>
                </c:pt>
                <c:pt idx="1241">
                  <c:v>1.7821345664577499</c:v>
                </c:pt>
                <c:pt idx="1242">
                  <c:v>1.7511760735583399</c:v>
                </c:pt>
                <c:pt idx="1243">
                  <c:v>1.7453305771965</c:v>
                </c:pt>
                <c:pt idx="1244">
                  <c:v>1.67615238247335</c:v>
                </c:pt>
                <c:pt idx="1245">
                  <c:v>1.71038345014744</c:v>
                </c:pt>
                <c:pt idx="1246">
                  <c:v>1.7246147818073501</c:v>
                </c:pt>
                <c:pt idx="1247">
                  <c:v>1.73672213024884</c:v>
                </c:pt>
                <c:pt idx="1248">
                  <c:v>1.77748857200298</c:v>
                </c:pt>
                <c:pt idx="1249">
                  <c:v>1.79042324596222</c:v>
                </c:pt>
                <c:pt idx="1250">
                  <c:v>1.81109603640329</c:v>
                </c:pt>
                <c:pt idx="1251">
                  <c:v>1.7869764406025199</c:v>
                </c:pt>
                <c:pt idx="1252">
                  <c:v>1.7809895572880501</c:v>
                </c:pt>
                <c:pt idx="1253">
                  <c:v>1.78709811939604</c:v>
                </c:pt>
                <c:pt idx="1254">
                  <c:v>1.77514713335304</c:v>
                </c:pt>
                <c:pt idx="1255">
                  <c:v>1.77095874298134</c:v>
                </c:pt>
                <c:pt idx="1256">
                  <c:v>1.8015327682390201</c:v>
                </c:pt>
                <c:pt idx="1257">
                  <c:v>1.78351443737286</c:v>
                </c:pt>
                <c:pt idx="1258">
                  <c:v>1.7979484175642999</c:v>
                </c:pt>
                <c:pt idx="1259">
                  <c:v>1.80525170614019</c:v>
                </c:pt>
                <c:pt idx="1260">
                  <c:v>1.8305941535455801</c:v>
                </c:pt>
                <c:pt idx="1261">
                  <c:v>1.8212681164629201</c:v>
                </c:pt>
                <c:pt idx="1262">
                  <c:v>1.82237445649528</c:v>
                </c:pt>
                <c:pt idx="1263">
                  <c:v>1.81858208513904</c:v>
                </c:pt>
                <c:pt idx="1264">
                  <c:v>1.8036864623166899</c:v>
                </c:pt>
                <c:pt idx="1265">
                  <c:v>1.79505177848992</c:v>
                </c:pt>
                <c:pt idx="1266">
                  <c:v>1.80907921369645</c:v>
                </c:pt>
                <c:pt idx="1267">
                  <c:v>1.79770755066248</c:v>
                </c:pt>
                <c:pt idx="1268">
                  <c:v>1.7937736088455301</c:v>
                </c:pt>
                <c:pt idx="1269">
                  <c:v>1.72390775706151</c:v>
                </c:pt>
                <c:pt idx="1270">
                  <c:v>1.7330492471543399</c:v>
                </c:pt>
                <c:pt idx="1271">
                  <c:v>1.7577630472215</c:v>
                </c:pt>
                <c:pt idx="1272">
                  <c:v>1.73103409180756</c:v>
                </c:pt>
                <c:pt idx="1273">
                  <c:v>1.7490184797686401</c:v>
                </c:pt>
                <c:pt idx="1274">
                  <c:v>1.76079428575931</c:v>
                </c:pt>
                <c:pt idx="1275">
                  <c:v>1.7529324322112101</c:v>
                </c:pt>
                <c:pt idx="1276">
                  <c:v>1.7339746496697399</c:v>
                </c:pt>
                <c:pt idx="1277">
                  <c:v>1.7276826856763201</c:v>
                </c:pt>
                <c:pt idx="1278">
                  <c:v>1.7324669313594301</c:v>
                </c:pt>
                <c:pt idx="1279">
                  <c:v>1.74089511068042</c:v>
                </c:pt>
                <c:pt idx="1280">
                  <c:v>1.7530786044542801</c:v>
                </c:pt>
                <c:pt idx="1281">
                  <c:v>1.74006779566995</c:v>
                </c:pt>
                <c:pt idx="1282">
                  <c:v>1.7344804252072501</c:v>
                </c:pt>
                <c:pt idx="1283">
                  <c:v>1.7203762404679701</c:v>
                </c:pt>
                <c:pt idx="1284">
                  <c:v>1.69012991273781</c:v>
                </c:pt>
                <c:pt idx="1285">
                  <c:v>1.7082540917379201</c:v>
                </c:pt>
                <c:pt idx="1286">
                  <c:v>1.7176979893780999</c:v>
                </c:pt>
                <c:pt idx="1287">
                  <c:v>1.6889513961401501</c:v>
                </c:pt>
                <c:pt idx="1288">
                  <c:v>1.66930303667076</c:v>
                </c:pt>
                <c:pt idx="1289">
                  <c:v>1.7034960698989401</c:v>
                </c:pt>
                <c:pt idx="1290">
                  <c:v>1.7032711484437399</c:v>
                </c:pt>
                <c:pt idx="1291">
                  <c:v>1.6721335573231899</c:v>
                </c:pt>
                <c:pt idx="1292">
                  <c:v>1.67162772005729</c:v>
                </c:pt>
                <c:pt idx="1293">
                  <c:v>1.6638139301288599</c:v>
                </c:pt>
                <c:pt idx="1294">
                  <c:v>1.6795987079875601</c:v>
                </c:pt>
                <c:pt idx="1295">
                  <c:v>1.67489801456901</c:v>
                </c:pt>
                <c:pt idx="1296">
                  <c:v>1.70354285800811</c:v>
                </c:pt>
                <c:pt idx="1297">
                  <c:v>1.7163781844585599</c:v>
                </c:pt>
                <c:pt idx="1298">
                  <c:v>1.71069217044219</c:v>
                </c:pt>
                <c:pt idx="1299">
                  <c:v>1.7116666154126501</c:v>
                </c:pt>
                <c:pt idx="1300">
                  <c:v>1.69621169186011</c:v>
                </c:pt>
                <c:pt idx="1301">
                  <c:v>1.6838980434575599</c:v>
                </c:pt>
                <c:pt idx="1302">
                  <c:v>1.70358110767671</c:v>
                </c:pt>
                <c:pt idx="1303">
                  <c:v>1.6988172564822199</c:v>
                </c:pt>
                <c:pt idx="1304">
                  <c:v>1.69017877330422</c:v>
                </c:pt>
                <c:pt idx="1305">
                  <c:v>1.6967906505550501</c:v>
                </c:pt>
                <c:pt idx="1306">
                  <c:v>1.7156997822182101</c:v>
                </c:pt>
                <c:pt idx="1307">
                  <c:v>1.7199187575856101</c:v>
                </c:pt>
                <c:pt idx="1308">
                  <c:v>1.7071581762987</c:v>
                </c:pt>
                <c:pt idx="1309">
                  <c:v>1.70117934404288</c:v>
                </c:pt>
                <c:pt idx="1310">
                  <c:v>1.68707040831987</c:v>
                </c:pt>
                <c:pt idx="1311">
                  <c:v>1.67579514618008</c:v>
                </c:pt>
                <c:pt idx="1312">
                  <c:v>1.6651208182200901</c:v>
                </c:pt>
                <c:pt idx="1313">
                  <c:v>1.6238068748871799</c:v>
                </c:pt>
                <c:pt idx="1314">
                  <c:v>1.6583363937906399</c:v>
                </c:pt>
                <c:pt idx="1315">
                  <c:v>1.6407635857118299</c:v>
                </c:pt>
                <c:pt idx="1316">
                  <c:v>1.6358711051279899</c:v>
                </c:pt>
                <c:pt idx="1317">
                  <c:v>1.65674972171141</c:v>
                </c:pt>
                <c:pt idx="1318">
                  <c:v>1.6577335760518499</c:v>
                </c:pt>
                <c:pt idx="1319">
                  <c:v>1.6426870318473299</c:v>
                </c:pt>
                <c:pt idx="1320">
                  <c:v>1.61926251862566</c:v>
                </c:pt>
                <c:pt idx="1321">
                  <c:v>1.6093830076475499</c:v>
                </c:pt>
                <c:pt idx="1322">
                  <c:v>1.61821782878075</c:v>
                </c:pt>
                <c:pt idx="1323">
                  <c:v>1.5903887307285001</c:v>
                </c:pt>
                <c:pt idx="1324">
                  <c:v>1.5828049623887399</c:v>
                </c:pt>
                <c:pt idx="1325">
                  <c:v>1.54784927859298</c:v>
                </c:pt>
                <c:pt idx="1326">
                  <c:v>1.4464008889089</c:v>
                </c:pt>
                <c:pt idx="1327">
                  <c:v>1.45784750681986</c:v>
                </c:pt>
                <c:pt idx="1328">
                  <c:v>1.4206510575608799</c:v>
                </c:pt>
                <c:pt idx="1329">
                  <c:v>1.4409739722395101</c:v>
                </c:pt>
                <c:pt idx="1330">
                  <c:v>1.43586268233146</c:v>
                </c:pt>
                <c:pt idx="1331">
                  <c:v>1.44954633662573</c:v>
                </c:pt>
                <c:pt idx="1332">
                  <c:v>1.4391747293383499</c:v>
                </c:pt>
                <c:pt idx="1333">
                  <c:v>1.42406674143037</c:v>
                </c:pt>
                <c:pt idx="1334">
                  <c:v>1.4664036220551699</c:v>
                </c:pt>
                <c:pt idx="1335">
                  <c:v>1.4434224028087701</c:v>
                </c:pt>
                <c:pt idx="1336">
                  <c:v>1.46584830517499</c:v>
                </c:pt>
                <c:pt idx="1337">
                  <c:v>1.4411480380241399</c:v>
                </c:pt>
                <c:pt idx="1338">
                  <c:v>1.4100343457931599</c:v>
                </c:pt>
                <c:pt idx="1339">
                  <c:v>1.4156305387546499</c:v>
                </c:pt>
                <c:pt idx="1340">
                  <c:v>1.44056104660481</c:v>
                </c:pt>
                <c:pt idx="1341">
                  <c:v>1.4456490094877701</c:v>
                </c:pt>
                <c:pt idx="1342">
                  <c:v>1.4104140362856199</c:v>
                </c:pt>
                <c:pt idx="1343">
                  <c:v>1.44572656838646</c:v>
                </c:pt>
                <c:pt idx="1344">
                  <c:v>1.4456519598965301</c:v>
                </c:pt>
                <c:pt idx="1345">
                  <c:v>1.4504002711946999</c:v>
                </c:pt>
                <c:pt idx="1346">
                  <c:v>1.4520624146135599</c:v>
                </c:pt>
                <c:pt idx="1347">
                  <c:v>1.44701625578295</c:v>
                </c:pt>
                <c:pt idx="1348">
                  <c:v>1.4361700243861</c:v>
                </c:pt>
                <c:pt idx="1349">
                  <c:v>1.45520319788745</c:v>
                </c:pt>
                <c:pt idx="1350">
                  <c:v>1.4777419339039599</c:v>
                </c:pt>
                <c:pt idx="1351">
                  <c:v>1.49335095007243</c:v>
                </c:pt>
                <c:pt idx="1352">
                  <c:v>1.49306025661969</c:v>
                </c:pt>
                <c:pt idx="1353">
                  <c:v>1.48582776417323</c:v>
                </c:pt>
                <c:pt idx="1354">
                  <c:v>1.47577054151215</c:v>
                </c:pt>
                <c:pt idx="1355">
                  <c:v>1.4599000303032501</c:v>
                </c:pt>
                <c:pt idx="1356">
                  <c:v>1.4581256947672701</c:v>
                </c:pt>
                <c:pt idx="1357">
                  <c:v>1.43263652051359</c:v>
                </c:pt>
                <c:pt idx="1358">
                  <c:v>1.40205457348531</c:v>
                </c:pt>
                <c:pt idx="1359">
                  <c:v>1.38053229646642</c:v>
                </c:pt>
                <c:pt idx="1360">
                  <c:v>1.35481458515492</c:v>
                </c:pt>
                <c:pt idx="1361">
                  <c:v>1.3895841864954199</c:v>
                </c:pt>
                <c:pt idx="1362">
                  <c:v>1.3757332344542801</c:v>
                </c:pt>
                <c:pt idx="1363">
                  <c:v>1.4035943821782599</c:v>
                </c:pt>
                <c:pt idx="1364">
                  <c:v>1.4062309257393899</c:v>
                </c:pt>
                <c:pt idx="1365">
                  <c:v>1.4157773545905099</c:v>
                </c:pt>
                <c:pt idx="1366">
                  <c:v>1.4075875356813501</c:v>
                </c:pt>
                <c:pt idx="1367">
                  <c:v>1.37778080956213</c:v>
                </c:pt>
                <c:pt idx="1368">
                  <c:v>1.3628558120962799</c:v>
                </c:pt>
                <c:pt idx="1369">
                  <c:v>1.3415193655820199</c:v>
                </c:pt>
                <c:pt idx="1370">
                  <c:v>1.3517283148621999</c:v>
                </c:pt>
                <c:pt idx="1371">
                  <c:v>1.3646796676277899</c:v>
                </c:pt>
                <c:pt idx="1372">
                  <c:v>1.34732053238992</c:v>
                </c:pt>
                <c:pt idx="1373">
                  <c:v>1.3505623090196699</c:v>
                </c:pt>
                <c:pt idx="1374">
                  <c:v>1.3485128036660801</c:v>
                </c:pt>
                <c:pt idx="1375">
                  <c:v>1.3797412870627499</c:v>
                </c:pt>
                <c:pt idx="1376">
                  <c:v>1.38059398623541</c:v>
                </c:pt>
                <c:pt idx="1377">
                  <c:v>1.37118085535414</c:v>
                </c:pt>
                <c:pt idx="1378">
                  <c:v>1.3537401937317699</c:v>
                </c:pt>
                <c:pt idx="1379">
                  <c:v>1.3390975197603801</c:v>
                </c:pt>
                <c:pt idx="1380">
                  <c:v>1.3364862924190799</c:v>
                </c:pt>
                <c:pt idx="1381">
                  <c:v>1.35335001989651</c:v>
                </c:pt>
                <c:pt idx="1382">
                  <c:v>1.33312425560814</c:v>
                </c:pt>
                <c:pt idx="1383">
                  <c:v>1.3287528803124899</c:v>
                </c:pt>
                <c:pt idx="1384">
                  <c:v>1.32640742452153</c:v>
                </c:pt>
                <c:pt idx="1385">
                  <c:v>1.3066505623089799</c:v>
                </c:pt>
                <c:pt idx="1386">
                  <c:v>1.3022786904960599</c:v>
                </c:pt>
                <c:pt idx="1387">
                  <c:v>1.29562438426875</c:v>
                </c:pt>
                <c:pt idx="1388">
                  <c:v>1.3059246476687201</c:v>
                </c:pt>
                <c:pt idx="1389">
                  <c:v>1.2932301877205199</c:v>
                </c:pt>
                <c:pt idx="1390">
                  <c:v>1.2741734318282401</c:v>
                </c:pt>
                <c:pt idx="1391">
                  <c:v>1.2984310897103799</c:v>
                </c:pt>
                <c:pt idx="1392">
                  <c:v>1.3157709439649301</c:v>
                </c:pt>
                <c:pt idx="1393">
                  <c:v>1.31211498285284</c:v>
                </c:pt>
                <c:pt idx="1394">
                  <c:v>1.3338638552553601</c:v>
                </c:pt>
                <c:pt idx="1395">
                  <c:v>1.32395314782886</c:v>
                </c:pt>
                <c:pt idx="1396">
                  <c:v>1.3290037426325301</c:v>
                </c:pt>
                <c:pt idx="1397">
                  <c:v>1.3176513864672801</c:v>
                </c:pt>
                <c:pt idx="1398">
                  <c:v>1.32677795981229</c:v>
                </c:pt>
                <c:pt idx="1399">
                  <c:v>1.27648001803587</c:v>
                </c:pt>
                <c:pt idx="1400">
                  <c:v>1.27269439178716</c:v>
                </c:pt>
                <c:pt idx="1401">
                  <c:v>1.2725350312705599</c:v>
                </c:pt>
                <c:pt idx="1402">
                  <c:v>1.1883130694644299</c:v>
                </c:pt>
                <c:pt idx="1403">
                  <c:v>1.19054466561896</c:v>
                </c:pt>
                <c:pt idx="1404">
                  <c:v>1.17289711048181</c:v>
                </c:pt>
                <c:pt idx="1405">
                  <c:v>1.1467127440273699</c:v>
                </c:pt>
                <c:pt idx="1406">
                  <c:v>1.1604312267426999</c:v>
                </c:pt>
                <c:pt idx="1407">
                  <c:v>1.1293961602903899</c:v>
                </c:pt>
                <c:pt idx="1408">
                  <c:v>1.16082651169621</c:v>
                </c:pt>
                <c:pt idx="1409">
                  <c:v>1.21622141409781</c:v>
                </c:pt>
                <c:pt idx="1410">
                  <c:v>1.1922489955403801</c:v>
                </c:pt>
                <c:pt idx="1411">
                  <c:v>1.1907141920002899</c:v>
                </c:pt>
                <c:pt idx="1412">
                  <c:v>1.1878573839861699</c:v>
                </c:pt>
                <c:pt idx="1413">
                  <c:v>1.19262215010974</c:v>
                </c:pt>
                <c:pt idx="1414">
                  <c:v>1.1761706425088501</c:v>
                </c:pt>
                <c:pt idx="1415">
                  <c:v>1.18858369605565</c:v>
                </c:pt>
                <c:pt idx="1416">
                  <c:v>1.20547410900261</c:v>
                </c:pt>
                <c:pt idx="1417">
                  <c:v>1.2103371701655401</c:v>
                </c:pt>
                <c:pt idx="1418">
                  <c:v>1.24900863040598</c:v>
                </c:pt>
                <c:pt idx="1419">
                  <c:v>1.2540035717356499</c:v>
                </c:pt>
                <c:pt idx="1420">
                  <c:v>1.25171991784559</c:v>
                </c:pt>
                <c:pt idx="1421">
                  <c:v>1.24859862296827</c:v>
                </c:pt>
                <c:pt idx="1422">
                  <c:v>1.24683432507815</c:v>
                </c:pt>
                <c:pt idx="1423">
                  <c:v>1.24513741147642</c:v>
                </c:pt>
                <c:pt idx="1424">
                  <c:v>1.27641542812384</c:v>
                </c:pt>
                <c:pt idx="1425">
                  <c:v>1.30171387740372</c:v>
                </c:pt>
                <c:pt idx="1426">
                  <c:v>1.2987521851408199</c:v>
                </c:pt>
                <c:pt idx="1427">
                  <c:v>1.32205173637077</c:v>
                </c:pt>
                <c:pt idx="1428">
                  <c:v>1.3361727080768599</c:v>
                </c:pt>
                <c:pt idx="1429">
                  <c:v>1.3432393084132299</c:v>
                </c:pt>
                <c:pt idx="1430">
                  <c:v>1.3057970572148601</c:v>
                </c:pt>
                <c:pt idx="1431">
                  <c:v>1.31350146344767</c:v>
                </c:pt>
                <c:pt idx="1432">
                  <c:v>1.31255801894545</c:v>
                </c:pt>
                <c:pt idx="1433">
                  <c:v>1.2617157921159701</c:v>
                </c:pt>
                <c:pt idx="1434">
                  <c:v>1.2609559873460801</c:v>
                </c:pt>
                <c:pt idx="1435">
                  <c:v>1.2675198275167801</c:v>
                </c:pt>
                <c:pt idx="1436">
                  <c:v>1.2789988216736501</c:v>
                </c:pt>
                <c:pt idx="1437">
                  <c:v>1.2519204131811601</c:v>
                </c:pt>
                <c:pt idx="1438">
                  <c:v>1.2632847571256101</c:v>
                </c:pt>
                <c:pt idx="1439">
                  <c:v>1.3052549429792</c:v>
                </c:pt>
                <c:pt idx="1440">
                  <c:v>1.31351491240955</c:v>
                </c:pt>
                <c:pt idx="1441">
                  <c:v>1.3048736821753599</c:v>
                </c:pt>
                <c:pt idx="1442">
                  <c:v>1.28052268182305</c:v>
                </c:pt>
                <c:pt idx="1443">
                  <c:v>1.2856468560741701</c:v>
                </c:pt>
                <c:pt idx="1444">
                  <c:v>1.2709787098613801</c:v>
                </c:pt>
                <c:pt idx="1445">
                  <c:v>1.2787704417456101</c:v>
                </c:pt>
                <c:pt idx="1446">
                  <c:v>1.2818652316491499</c:v>
                </c:pt>
                <c:pt idx="1447">
                  <c:v>1.2964034006218701</c:v>
                </c:pt>
                <c:pt idx="1448">
                  <c:v>1.2686553182756599</c:v>
                </c:pt>
                <c:pt idx="1449">
                  <c:v>1.2677613332333999</c:v>
                </c:pt>
                <c:pt idx="1450">
                  <c:v>1.2600336169619499</c:v>
                </c:pt>
                <c:pt idx="1451">
                  <c:v>1.24338363919487</c:v>
                </c:pt>
                <c:pt idx="1452">
                  <c:v>1.24742392947113</c:v>
                </c:pt>
                <c:pt idx="1453">
                  <c:v>1.23789255606144</c:v>
                </c:pt>
                <c:pt idx="1454">
                  <c:v>1.2456478304115799</c:v>
                </c:pt>
                <c:pt idx="1455">
                  <c:v>1.2331737908809</c:v>
                </c:pt>
                <c:pt idx="1456">
                  <c:v>1.2328412098202699</c:v>
                </c:pt>
                <c:pt idx="1457">
                  <c:v>1.21759995163057</c:v>
                </c:pt>
                <c:pt idx="1458">
                  <c:v>1.2243943378742199</c:v>
                </c:pt>
                <c:pt idx="1459">
                  <c:v>1.21645621816898</c:v>
                </c:pt>
                <c:pt idx="1460">
                  <c:v>1.20668417848919</c:v>
                </c:pt>
                <c:pt idx="1461">
                  <c:v>1.2350493082418801</c:v>
                </c:pt>
                <c:pt idx="1462">
                  <c:v>1.2561002765983</c:v>
                </c:pt>
                <c:pt idx="1463">
                  <c:v>1.2569426509682899</c:v>
                </c:pt>
                <c:pt idx="1464">
                  <c:v>1.25988377572707</c:v>
                </c:pt>
                <c:pt idx="1465">
                  <c:v>1.25641775281218</c:v>
                </c:pt>
                <c:pt idx="1466">
                  <c:v>1.26770316922057</c:v>
                </c:pt>
                <c:pt idx="1467">
                  <c:v>1.2593733548011601</c:v>
                </c:pt>
                <c:pt idx="1468">
                  <c:v>1.28170727240641</c:v>
                </c:pt>
                <c:pt idx="1469">
                  <c:v>1.27998427733454</c:v>
                </c:pt>
                <c:pt idx="1470">
                  <c:v>1.2705495074878299</c:v>
                </c:pt>
                <c:pt idx="1471">
                  <c:v>1.2805711448213899</c:v>
                </c:pt>
                <c:pt idx="1472">
                  <c:v>1.2872279895141601</c:v>
                </c:pt>
                <c:pt idx="1473">
                  <c:v>1.2704966202897301</c:v>
                </c:pt>
                <c:pt idx="1474">
                  <c:v>1.27077230826751</c:v>
                </c:pt>
                <c:pt idx="1475">
                  <c:v>1.2770409191402501</c:v>
                </c:pt>
                <c:pt idx="1476">
                  <c:v>1.2712896156129201</c:v>
                </c:pt>
                <c:pt idx="1477">
                  <c:v>1.26775221715834</c:v>
                </c:pt>
                <c:pt idx="1478">
                  <c:v>1.25283107906625</c:v>
                </c:pt>
                <c:pt idx="1479">
                  <c:v>1.2348084075180701</c:v>
                </c:pt>
                <c:pt idx="1480">
                  <c:v>1.22177897323634</c:v>
                </c:pt>
                <c:pt idx="1481">
                  <c:v>1.2483470635076701</c:v>
                </c:pt>
                <c:pt idx="1482">
                  <c:v>1.2751624338046801</c:v>
                </c:pt>
                <c:pt idx="1483">
                  <c:v>1.2884842826479701</c:v>
                </c:pt>
                <c:pt idx="1484">
                  <c:v>1.3097503552194301</c:v>
                </c:pt>
                <c:pt idx="1485">
                  <c:v>1.3164035163124299</c:v>
                </c:pt>
                <c:pt idx="1486">
                  <c:v>1.2999151647620499</c:v>
                </c:pt>
                <c:pt idx="1487">
                  <c:v>1.3379811933558201</c:v>
                </c:pt>
                <c:pt idx="1488">
                  <c:v>1.3419700748641099</c:v>
                </c:pt>
                <c:pt idx="1489">
                  <c:v>1.3474524991458601</c:v>
                </c:pt>
                <c:pt idx="1490">
                  <c:v>1.33797217350172</c:v>
                </c:pt>
                <c:pt idx="1491">
                  <c:v>1.3626114602029</c:v>
                </c:pt>
                <c:pt idx="1492">
                  <c:v>1.4367126637441101</c:v>
                </c:pt>
                <c:pt idx="1493">
                  <c:v>1.42380523486454</c:v>
                </c:pt>
                <c:pt idx="1494">
                  <c:v>1.42910104529821</c:v>
                </c:pt>
                <c:pt idx="1495">
                  <c:v>1.42794164771693</c:v>
                </c:pt>
                <c:pt idx="1496">
                  <c:v>1.44155817189847</c:v>
                </c:pt>
                <c:pt idx="1497">
                  <c:v>1.46411626525212</c:v>
                </c:pt>
                <c:pt idx="1498">
                  <c:v>1.4920378918925501</c:v>
                </c:pt>
                <c:pt idx="1499">
                  <c:v>1.51395425600456</c:v>
                </c:pt>
                <c:pt idx="1500">
                  <c:v>1.5269756094006599</c:v>
                </c:pt>
                <c:pt idx="1501">
                  <c:v>1.4535445952219499</c:v>
                </c:pt>
                <c:pt idx="1502">
                  <c:v>1.5027393959086199</c:v>
                </c:pt>
                <c:pt idx="1503">
                  <c:v>1.5200637242584401</c:v>
                </c:pt>
                <c:pt idx="1504">
                  <c:v>1.50260450712122</c:v>
                </c:pt>
                <c:pt idx="1505">
                  <c:v>1.47484239272201</c:v>
                </c:pt>
                <c:pt idx="1506">
                  <c:v>1.50500426951628</c:v>
                </c:pt>
                <c:pt idx="1507">
                  <c:v>1.5403386684746201</c:v>
                </c:pt>
                <c:pt idx="1508">
                  <c:v>1.5401458833952899</c:v>
                </c:pt>
                <c:pt idx="1509">
                  <c:v>1.544092293554</c:v>
                </c:pt>
                <c:pt idx="1510">
                  <c:v>1.5571530154427899</c:v>
                </c:pt>
                <c:pt idx="1511">
                  <c:v>1.5739516092363199</c:v>
                </c:pt>
                <c:pt idx="1512">
                  <c:v>1.55953425344087</c:v>
                </c:pt>
                <c:pt idx="1513">
                  <c:v>1.52890651854934</c:v>
                </c:pt>
                <c:pt idx="1514">
                  <c:v>1.55296530240374</c:v>
                </c:pt>
                <c:pt idx="1515">
                  <c:v>1.5304820073942</c:v>
                </c:pt>
                <c:pt idx="1516">
                  <c:v>1.57042881742894</c:v>
                </c:pt>
                <c:pt idx="1517">
                  <c:v>1.62242044872814</c:v>
                </c:pt>
                <c:pt idx="1518">
                  <c:v>1.6253895363964399</c:v>
                </c:pt>
                <c:pt idx="1519">
                  <c:v>1.6338233055379101</c:v>
                </c:pt>
                <c:pt idx="1520">
                  <c:v>1.6478774204789199</c:v>
                </c:pt>
                <c:pt idx="1521">
                  <c:v>1.6528997109380399</c:v>
                </c:pt>
                <c:pt idx="1522">
                  <c:v>1.6572166112752</c:v>
                </c:pt>
                <c:pt idx="1523">
                  <c:v>1.6652809124430801</c:v>
                </c:pt>
                <c:pt idx="1524">
                  <c:v>1.61944791730782</c:v>
                </c:pt>
                <c:pt idx="1525">
                  <c:v>1.6120155507106499</c:v>
                </c:pt>
                <c:pt idx="1526">
                  <c:v>1.59694059674624</c:v>
                </c:pt>
                <c:pt idx="1527">
                  <c:v>1.6283065551639599</c:v>
                </c:pt>
                <c:pt idx="1528">
                  <c:v>1.6424516305591501</c:v>
                </c:pt>
                <c:pt idx="1529">
                  <c:v>1.6326778538628299</c:v>
                </c:pt>
                <c:pt idx="1530">
                  <c:v>1.6384589936518701</c:v>
                </c:pt>
                <c:pt idx="1531">
                  <c:v>1.61798921699378</c:v>
                </c:pt>
                <c:pt idx="1532">
                  <c:v>1.6043011761429899</c:v>
                </c:pt>
                <c:pt idx="1533">
                  <c:v>1.61666868907384</c:v>
                </c:pt>
                <c:pt idx="1534">
                  <c:v>1.5664884934385901</c:v>
                </c:pt>
                <c:pt idx="1535">
                  <c:v>1.5471045284884799</c:v>
                </c:pt>
                <c:pt idx="1536">
                  <c:v>1.52096689589613</c:v>
                </c:pt>
                <c:pt idx="1537">
                  <c:v>1.5318720157163299</c:v>
                </c:pt>
                <c:pt idx="1538">
                  <c:v>1.42256344839786</c:v>
                </c:pt>
                <c:pt idx="1539">
                  <c:v>1.4450541454077801</c:v>
                </c:pt>
                <c:pt idx="1540">
                  <c:v>1.43572396617572</c:v>
                </c:pt>
                <c:pt idx="1541">
                  <c:v>1.41182311630598</c:v>
                </c:pt>
                <c:pt idx="1542">
                  <c:v>1.4574099358549699</c:v>
                </c:pt>
                <c:pt idx="1543">
                  <c:v>1.44748313956375</c:v>
                </c:pt>
                <c:pt idx="1544">
                  <c:v>1.43281371920825</c:v>
                </c:pt>
                <c:pt idx="1545">
                  <c:v>1.46203560111167</c:v>
                </c:pt>
                <c:pt idx="1546">
                  <c:v>1.47425794106617</c:v>
                </c:pt>
                <c:pt idx="1547">
                  <c:v>1.42701975295165</c:v>
                </c:pt>
                <c:pt idx="1548">
                  <c:v>1.41229447636751</c:v>
                </c:pt>
                <c:pt idx="1549">
                  <c:v>1.43583793831747</c:v>
                </c:pt>
                <c:pt idx="1550">
                  <c:v>1.4248921970116999</c:v>
                </c:pt>
                <c:pt idx="1551">
                  <c:v>1.4027706709460299</c:v>
                </c:pt>
                <c:pt idx="1552">
                  <c:v>1.3930030688395301</c:v>
                </c:pt>
                <c:pt idx="1553">
                  <c:v>1.4202019397841801</c:v>
                </c:pt>
                <c:pt idx="1554">
                  <c:v>1.42612877000234</c:v>
                </c:pt>
                <c:pt idx="1555">
                  <c:v>1.4247495968417501</c:v>
                </c:pt>
                <c:pt idx="1556">
                  <c:v>1.41402536394088</c:v>
                </c:pt>
                <c:pt idx="1557">
                  <c:v>1.4125594741913401</c:v>
                </c:pt>
                <c:pt idx="1558">
                  <c:v>1.4014019424402</c:v>
                </c:pt>
                <c:pt idx="1559">
                  <c:v>1.3840699164952699</c:v>
                </c:pt>
                <c:pt idx="1560">
                  <c:v>1.37845166147332</c:v>
                </c:pt>
                <c:pt idx="1561">
                  <c:v>1.35343915576426</c:v>
                </c:pt>
                <c:pt idx="1562">
                  <c:v>1.36689171838812</c:v>
                </c:pt>
                <c:pt idx="1563">
                  <c:v>1.4157768890150899</c:v>
                </c:pt>
                <c:pt idx="1564">
                  <c:v>1.40786679962645</c:v>
                </c:pt>
                <c:pt idx="1565">
                  <c:v>1.4133130112537799</c:v>
                </c:pt>
                <c:pt idx="1566">
                  <c:v>1.39193288322137</c:v>
                </c:pt>
                <c:pt idx="1567">
                  <c:v>1.3936379124465199</c:v>
                </c:pt>
                <c:pt idx="1568">
                  <c:v>1.3955056717046499</c:v>
                </c:pt>
                <c:pt idx="1569">
                  <c:v>1.41416894169697</c:v>
                </c:pt>
                <c:pt idx="1570">
                  <c:v>1.43964716807671</c:v>
                </c:pt>
                <c:pt idx="1571">
                  <c:v>1.4549765819596201</c:v>
                </c:pt>
                <c:pt idx="1572">
                  <c:v>1.45401775534499</c:v>
                </c:pt>
                <c:pt idx="1573">
                  <c:v>1.4435234877727501</c:v>
                </c:pt>
                <c:pt idx="1574">
                  <c:v>1.4464416076886299</c:v>
                </c:pt>
                <c:pt idx="1575">
                  <c:v>1.4534080874934301</c:v>
                </c:pt>
                <c:pt idx="1576">
                  <c:v>1.44209111041453</c:v>
                </c:pt>
                <c:pt idx="1577">
                  <c:v>1.47817480365408</c:v>
                </c:pt>
                <c:pt idx="1578">
                  <c:v>1.47900507824776</c:v>
                </c:pt>
                <c:pt idx="1579">
                  <c:v>1.4658776582966</c:v>
                </c:pt>
                <c:pt idx="1580">
                  <c:v>1.46045635471118</c:v>
                </c:pt>
                <c:pt idx="1581">
                  <c:v>1.4656194890337699</c:v>
                </c:pt>
                <c:pt idx="1582">
                  <c:v>1.4210302007047499</c:v>
                </c:pt>
                <c:pt idx="1583">
                  <c:v>1.4201603899451301</c:v>
                </c:pt>
                <c:pt idx="1584">
                  <c:v>1.4117638046935399</c:v>
                </c:pt>
                <c:pt idx="1585">
                  <c:v>1.4106182678204799</c:v>
                </c:pt>
                <c:pt idx="1586">
                  <c:v>1.41686545865447</c:v>
                </c:pt>
                <c:pt idx="1587">
                  <c:v>1.42692497418487</c:v>
                </c:pt>
                <c:pt idx="1588">
                  <c:v>1.4279549979312101</c:v>
                </c:pt>
                <c:pt idx="1589">
                  <c:v>1.4268212886018301</c:v>
                </c:pt>
                <c:pt idx="1590">
                  <c:v>1.40540533366815</c:v>
                </c:pt>
                <c:pt idx="1591">
                  <c:v>1.41591758025689</c:v>
                </c:pt>
                <c:pt idx="1592">
                  <c:v>1.3892606986996801</c:v>
                </c:pt>
                <c:pt idx="1593">
                  <c:v>1.40265643580716</c:v>
                </c:pt>
                <c:pt idx="1594">
                  <c:v>1.41500305352032</c:v>
                </c:pt>
                <c:pt idx="1595">
                  <c:v>1.41777944382799</c:v>
                </c:pt>
                <c:pt idx="1596">
                  <c:v>1.4247361440186599</c:v>
                </c:pt>
                <c:pt idx="1597">
                  <c:v>1.41981657591649</c:v>
                </c:pt>
                <c:pt idx="1598">
                  <c:v>1.4256202587975999</c:v>
                </c:pt>
                <c:pt idx="1599">
                  <c:v>1.41506041532246</c:v>
                </c:pt>
                <c:pt idx="1600">
                  <c:v>1.4028355002765001</c:v>
                </c:pt>
                <c:pt idx="1601">
                  <c:v>1.38471737385171</c:v>
                </c:pt>
                <c:pt idx="1602">
                  <c:v>1.3681326264494</c:v>
                </c:pt>
                <c:pt idx="1603">
                  <c:v>1.3424342339992801</c:v>
                </c:pt>
                <c:pt idx="1604">
                  <c:v>1.3364076130896201</c:v>
                </c:pt>
                <c:pt idx="1605">
                  <c:v>1.34711260037251</c:v>
                </c:pt>
                <c:pt idx="1606">
                  <c:v>1.3272509135511401</c:v>
                </c:pt>
                <c:pt idx="1607">
                  <c:v>1.3465650968694101</c:v>
                </c:pt>
                <c:pt idx="1608">
                  <c:v>1.3389840075205199</c:v>
                </c:pt>
                <c:pt idx="1609">
                  <c:v>1.34533285936056</c:v>
                </c:pt>
                <c:pt idx="1610">
                  <c:v>1.35057274645657</c:v>
                </c:pt>
                <c:pt idx="1611">
                  <c:v>1.3606022049214701</c:v>
                </c:pt>
                <c:pt idx="1612">
                  <c:v>1.3923394454015099</c:v>
                </c:pt>
                <c:pt idx="1613">
                  <c:v>1.3942577342351501</c:v>
                </c:pt>
                <c:pt idx="1614">
                  <c:v>1.39485321963757</c:v>
                </c:pt>
                <c:pt idx="1615">
                  <c:v>1.3981862651108199</c:v>
                </c:pt>
                <c:pt idx="1616">
                  <c:v>1.40001019392004</c:v>
                </c:pt>
                <c:pt idx="1617">
                  <c:v>1.3919382786118499</c:v>
                </c:pt>
                <c:pt idx="1618">
                  <c:v>1.4144668454220899</c:v>
                </c:pt>
                <c:pt idx="1619">
                  <c:v>1.41876684495302</c:v>
                </c:pt>
                <c:pt idx="1620">
                  <c:v>1.4135120871275499</c:v>
                </c:pt>
                <c:pt idx="1621">
                  <c:v>1.39874634949034</c:v>
                </c:pt>
                <c:pt idx="1622">
                  <c:v>1.41917787472158</c:v>
                </c:pt>
                <c:pt idx="1623">
                  <c:v>1.4305849569285201</c:v>
                </c:pt>
                <c:pt idx="1624">
                  <c:v>1.4418104506949601</c:v>
                </c:pt>
                <c:pt idx="1625">
                  <c:v>1.4570592788058501</c:v>
                </c:pt>
                <c:pt idx="1626">
                  <c:v>1.4696130127362099</c:v>
                </c:pt>
                <c:pt idx="1627">
                  <c:v>1.5049261527394999</c:v>
                </c:pt>
                <c:pt idx="1628">
                  <c:v>1.50284160106894</c:v>
                </c:pt>
                <c:pt idx="1629">
                  <c:v>1.48665006378165</c:v>
                </c:pt>
                <c:pt idx="1630">
                  <c:v>1.49722220850138</c:v>
                </c:pt>
                <c:pt idx="1631">
                  <c:v>1.50135683242359</c:v>
                </c:pt>
                <c:pt idx="1632">
                  <c:v>1.46806856424169</c:v>
                </c:pt>
                <c:pt idx="1633">
                  <c:v>1.46892170256369</c:v>
                </c:pt>
                <c:pt idx="1634">
                  <c:v>1.48464035841321</c:v>
                </c:pt>
                <c:pt idx="1635">
                  <c:v>1.4873315760660799</c:v>
                </c:pt>
                <c:pt idx="1636">
                  <c:v>1.47419178841831</c:v>
                </c:pt>
                <c:pt idx="1637">
                  <c:v>1.48668787762789</c:v>
                </c:pt>
                <c:pt idx="1638">
                  <c:v>1.4601448031566699</c:v>
                </c:pt>
                <c:pt idx="1639">
                  <c:v>1.4191242786274101</c:v>
                </c:pt>
                <c:pt idx="1640">
                  <c:v>1.42918472806782</c:v>
                </c:pt>
                <c:pt idx="1641">
                  <c:v>1.4133083693330799</c:v>
                </c:pt>
                <c:pt idx="1642">
                  <c:v>1.4112785173950699</c:v>
                </c:pt>
                <c:pt idx="1643">
                  <c:v>1.42278985075315</c:v>
                </c:pt>
                <c:pt idx="1644">
                  <c:v>1.45073667543466</c:v>
                </c:pt>
                <c:pt idx="1645">
                  <c:v>1.4536038351365299</c:v>
                </c:pt>
                <c:pt idx="1646">
                  <c:v>1.4734517660135</c:v>
                </c:pt>
                <c:pt idx="1647">
                  <c:v>1.4546504520977299</c:v>
                </c:pt>
                <c:pt idx="1648">
                  <c:v>1.4476520280777501</c:v>
                </c:pt>
                <c:pt idx="1649">
                  <c:v>1.4472740558925601</c:v>
                </c:pt>
                <c:pt idx="1650">
                  <c:v>1.42831300765486</c:v>
                </c:pt>
                <c:pt idx="1651">
                  <c:v>1.4201662402057</c:v>
                </c:pt>
                <c:pt idx="1652">
                  <c:v>1.4367480621209401</c:v>
                </c:pt>
                <c:pt idx="1653">
                  <c:v>1.4235508414701199</c:v>
                </c:pt>
                <c:pt idx="1654">
                  <c:v>1.4186214878619601</c:v>
                </c:pt>
                <c:pt idx="1655">
                  <c:v>1.43086324073625</c:v>
                </c:pt>
                <c:pt idx="1656">
                  <c:v>1.4659066370834299</c:v>
                </c:pt>
                <c:pt idx="1657">
                  <c:v>1.4447047628149501</c:v>
                </c:pt>
                <c:pt idx="1658">
                  <c:v>1.4302493893900401</c:v>
                </c:pt>
                <c:pt idx="1659">
                  <c:v>1.42001774618259</c:v>
                </c:pt>
                <c:pt idx="1660">
                  <c:v>1.42932609692489</c:v>
                </c:pt>
                <c:pt idx="1661">
                  <c:v>1.4392217023735501</c:v>
                </c:pt>
                <c:pt idx="1662">
                  <c:v>1.44805661442089</c:v>
                </c:pt>
                <c:pt idx="1663">
                  <c:v>1.43357549930561</c:v>
                </c:pt>
                <c:pt idx="1664">
                  <c:v>1.4431226765252501</c:v>
                </c:pt>
                <c:pt idx="1665">
                  <c:v>1.4373487472609201</c:v>
                </c:pt>
                <c:pt idx="1666">
                  <c:v>1.4093591165647299</c:v>
                </c:pt>
                <c:pt idx="1667">
                  <c:v>1.4116612530043</c:v>
                </c:pt>
                <c:pt idx="1668">
                  <c:v>1.41708668620473</c:v>
                </c:pt>
                <c:pt idx="1669">
                  <c:v>1.4259680867892099</c:v>
                </c:pt>
                <c:pt idx="1670">
                  <c:v>1.40891643079857</c:v>
                </c:pt>
                <c:pt idx="1671">
                  <c:v>1.41598553449089</c:v>
                </c:pt>
                <c:pt idx="1672">
                  <c:v>1.4376094326567701</c:v>
                </c:pt>
                <c:pt idx="1673">
                  <c:v>1.4308261285543</c:v>
                </c:pt>
                <c:pt idx="1674">
                  <c:v>1.42453684519083</c:v>
                </c:pt>
                <c:pt idx="1675">
                  <c:v>1.40227981125517</c:v>
                </c:pt>
                <c:pt idx="1676">
                  <c:v>1.39527685132452</c:v>
                </c:pt>
                <c:pt idx="1677">
                  <c:v>1.4039422244674</c:v>
                </c:pt>
                <c:pt idx="1678">
                  <c:v>1.4065494947448001</c:v>
                </c:pt>
                <c:pt idx="1679">
                  <c:v>1.40260573202975</c:v>
                </c:pt>
                <c:pt idx="1680">
                  <c:v>1.3896613174844701</c:v>
                </c:pt>
                <c:pt idx="1681">
                  <c:v>1.39253588819533</c:v>
                </c:pt>
                <c:pt idx="1682">
                  <c:v>1.3970179110760199</c:v>
                </c:pt>
                <c:pt idx="1683">
                  <c:v>1.40386341397352</c:v>
                </c:pt>
                <c:pt idx="1684">
                  <c:v>1.4152578990706099</c:v>
                </c:pt>
                <c:pt idx="1685">
                  <c:v>1.4273422430184199</c:v>
                </c:pt>
                <c:pt idx="1686">
                  <c:v>1.4219416253108399</c:v>
                </c:pt>
                <c:pt idx="1687">
                  <c:v>1.42753337039216</c:v>
                </c:pt>
                <c:pt idx="1688">
                  <c:v>1.4177228123154</c:v>
                </c:pt>
                <c:pt idx="1689">
                  <c:v>1.4160861605327799</c:v>
                </c:pt>
                <c:pt idx="1690">
                  <c:v>1.4330365100806499</c:v>
                </c:pt>
                <c:pt idx="1691">
                  <c:v>1.4466525523856799</c:v>
                </c:pt>
                <c:pt idx="1692">
                  <c:v>1.46903197710419</c:v>
                </c:pt>
                <c:pt idx="1693">
                  <c:v>1.4666223076347999</c:v>
                </c:pt>
                <c:pt idx="1694">
                  <c:v>1.4630493491191501</c:v>
                </c:pt>
                <c:pt idx="1695">
                  <c:v>1.4545781322626701</c:v>
                </c:pt>
                <c:pt idx="1696">
                  <c:v>1.4333229056024599</c:v>
                </c:pt>
                <c:pt idx="1697">
                  <c:v>1.4544325860351099</c:v>
                </c:pt>
                <c:pt idx="1698">
                  <c:v>1.45927395737669</c:v>
                </c:pt>
                <c:pt idx="1699">
                  <c:v>1.46656237878302</c:v>
                </c:pt>
                <c:pt idx="1700">
                  <c:v>1.47116299645212</c:v>
                </c:pt>
                <c:pt idx="1701">
                  <c:v>1.4834175733397299</c:v>
                </c:pt>
                <c:pt idx="1702">
                  <c:v>1.4966865443933299</c:v>
                </c:pt>
                <c:pt idx="1703">
                  <c:v>1.51666657491984</c:v>
                </c:pt>
                <c:pt idx="1704">
                  <c:v>1.5203435633104101</c:v>
                </c:pt>
                <c:pt idx="1705">
                  <c:v>1.53374599897666</c:v>
                </c:pt>
                <c:pt idx="1706">
                  <c:v>1.5496769553257499</c:v>
                </c:pt>
                <c:pt idx="1707">
                  <c:v>1.5322330194243701</c:v>
                </c:pt>
                <c:pt idx="1708">
                  <c:v>1.5536513605683899</c:v>
                </c:pt>
                <c:pt idx="1709">
                  <c:v>1.55168127640839</c:v>
                </c:pt>
                <c:pt idx="1710">
                  <c:v>1.57400225769538</c:v>
                </c:pt>
                <c:pt idx="1711">
                  <c:v>1.5642282035503301</c:v>
                </c:pt>
                <c:pt idx="1712">
                  <c:v>1.5649898264421001</c:v>
                </c:pt>
                <c:pt idx="1713">
                  <c:v>1.56330940300124</c:v>
                </c:pt>
                <c:pt idx="1714">
                  <c:v>1.5622318256283401</c:v>
                </c:pt>
                <c:pt idx="1715">
                  <c:v>1.58406188769074</c:v>
                </c:pt>
                <c:pt idx="1716">
                  <c:v>1.56985339200073</c:v>
                </c:pt>
                <c:pt idx="1717">
                  <c:v>1.5752682613226401</c:v>
                </c:pt>
                <c:pt idx="1718">
                  <c:v>1.52099158893319</c:v>
                </c:pt>
                <c:pt idx="1719">
                  <c:v>1.39737870737465</c:v>
                </c:pt>
                <c:pt idx="1720">
                  <c:v>1.4218275862276499</c:v>
                </c:pt>
                <c:pt idx="1721">
                  <c:v>1.4513452578275301</c:v>
                </c:pt>
                <c:pt idx="1722">
                  <c:v>1.49167381839674</c:v>
                </c:pt>
                <c:pt idx="1723">
                  <c:v>1.50841755597387</c:v>
                </c:pt>
                <c:pt idx="1724">
                  <c:v>1.5146118080329101</c:v>
                </c:pt>
                <c:pt idx="1725">
                  <c:v>1.5094414380072201</c:v>
                </c:pt>
                <c:pt idx="1726">
                  <c:v>1.5342000346989999</c:v>
                </c:pt>
                <c:pt idx="1727">
                  <c:v>1.51903813620563</c:v>
                </c:pt>
                <c:pt idx="1728">
                  <c:v>1.5213856369466501</c:v>
                </c:pt>
                <c:pt idx="1729">
                  <c:v>1.56808133024869</c:v>
                </c:pt>
                <c:pt idx="1730">
                  <c:v>1.58203942212833</c:v>
                </c:pt>
                <c:pt idx="1731">
                  <c:v>1.5681238054248701</c:v>
                </c:pt>
                <c:pt idx="1732">
                  <c:v>1.5922766493840499</c:v>
                </c:pt>
                <c:pt idx="1733">
                  <c:v>1.61453607148124</c:v>
                </c:pt>
                <c:pt idx="1734">
                  <c:v>1.6435347134897</c:v>
                </c:pt>
                <c:pt idx="1735">
                  <c:v>1.6503190360481199</c:v>
                </c:pt>
                <c:pt idx="1736">
                  <c:v>1.60990943267006</c:v>
                </c:pt>
                <c:pt idx="1737">
                  <c:v>1.6219912351325101</c:v>
                </c:pt>
                <c:pt idx="1738">
                  <c:v>1.54698723616454</c:v>
                </c:pt>
                <c:pt idx="1739">
                  <c:v>1.6054184465146299</c:v>
                </c:pt>
                <c:pt idx="1740">
                  <c:v>1.6218218420308099</c:v>
                </c:pt>
                <c:pt idx="1741">
                  <c:v>1.6349355133763599</c:v>
                </c:pt>
                <c:pt idx="1742">
                  <c:v>1.6640245498977699</c:v>
                </c:pt>
                <c:pt idx="1743">
                  <c:v>1.65397660560278</c:v>
                </c:pt>
                <c:pt idx="1744">
                  <c:v>1.5976194101579</c:v>
                </c:pt>
                <c:pt idx="1745">
                  <c:v>1.6279860158799699</c:v>
                </c:pt>
                <c:pt idx="1746">
                  <c:v>1.6092191052586799</c:v>
                </c:pt>
                <c:pt idx="1747">
                  <c:v>1.5805629492540501</c:v>
                </c:pt>
                <c:pt idx="1748">
                  <c:v>1.5634930975143699</c:v>
                </c:pt>
                <c:pt idx="1749">
                  <c:v>1.5066903952506401</c:v>
                </c:pt>
                <c:pt idx="1750">
                  <c:v>1.5039092728167101</c:v>
                </c:pt>
                <c:pt idx="1751">
                  <c:v>1.4758306380328701</c:v>
                </c:pt>
                <c:pt idx="1752">
                  <c:v>1.4731604084882799</c:v>
                </c:pt>
                <c:pt idx="1753">
                  <c:v>1.4970778691723201</c:v>
                </c:pt>
                <c:pt idx="1754">
                  <c:v>1.4492730958012701</c:v>
                </c:pt>
                <c:pt idx="1755">
                  <c:v>1.4830734083381201</c:v>
                </c:pt>
                <c:pt idx="1756">
                  <c:v>1.51162274457766</c:v>
                </c:pt>
                <c:pt idx="1757">
                  <c:v>1.5035615066091199</c:v>
                </c:pt>
                <c:pt idx="1758">
                  <c:v>1.50744619977303</c:v>
                </c:pt>
                <c:pt idx="1759">
                  <c:v>1.48586888868784</c:v>
                </c:pt>
                <c:pt idx="1760">
                  <c:v>1.49404755183369</c:v>
                </c:pt>
                <c:pt idx="1761">
                  <c:v>1.4788846485817599</c:v>
                </c:pt>
                <c:pt idx="1762">
                  <c:v>1.52142710229709</c:v>
                </c:pt>
                <c:pt idx="1763">
                  <c:v>1.50857160288779</c:v>
                </c:pt>
                <c:pt idx="1764">
                  <c:v>1.54903584168127</c:v>
                </c:pt>
                <c:pt idx="1765">
                  <c:v>1.5501525377530201</c:v>
                </c:pt>
                <c:pt idx="1766">
                  <c:v>1.56374894143321</c:v>
                </c:pt>
                <c:pt idx="1767">
                  <c:v>1.5316274669212999</c:v>
                </c:pt>
                <c:pt idx="1768">
                  <c:v>1.5172003574364601</c:v>
                </c:pt>
                <c:pt idx="1769">
                  <c:v>1.54418026659101</c:v>
                </c:pt>
                <c:pt idx="1770">
                  <c:v>1.5340580077972299</c:v>
                </c:pt>
                <c:pt idx="1771">
                  <c:v>1.54123229887084</c:v>
                </c:pt>
                <c:pt idx="1772">
                  <c:v>1.54873179837141</c:v>
                </c:pt>
                <c:pt idx="1773">
                  <c:v>1.56315237657404</c:v>
                </c:pt>
                <c:pt idx="1774">
                  <c:v>1.55340610602191</c:v>
                </c:pt>
                <c:pt idx="1775">
                  <c:v>1.56543748377146</c:v>
                </c:pt>
                <c:pt idx="1776">
                  <c:v>1.5601308408415999</c:v>
                </c:pt>
                <c:pt idx="1777">
                  <c:v>1.53751696746607</c:v>
                </c:pt>
                <c:pt idx="1778">
                  <c:v>1.53698810365657</c:v>
                </c:pt>
                <c:pt idx="1779">
                  <c:v>1.52300014920428</c:v>
                </c:pt>
                <c:pt idx="1780">
                  <c:v>1.51457965730205</c:v>
                </c:pt>
                <c:pt idx="1781">
                  <c:v>1.5470074577609001</c:v>
                </c:pt>
                <c:pt idx="1782">
                  <c:v>1.5685443453568499</c:v>
                </c:pt>
                <c:pt idx="1783">
                  <c:v>1.5656688744159299</c:v>
                </c:pt>
                <c:pt idx="1784">
                  <c:v>1.5898482684272699</c:v>
                </c:pt>
                <c:pt idx="1785">
                  <c:v>1.5879599144449501</c:v>
                </c:pt>
                <c:pt idx="1786">
                  <c:v>1.5959012463111799</c:v>
                </c:pt>
                <c:pt idx="1787">
                  <c:v>1.60258199922649</c:v>
                </c:pt>
                <c:pt idx="1788">
                  <c:v>1.5906720358740201</c:v>
                </c:pt>
                <c:pt idx="1789">
                  <c:v>1.5883826220753501</c:v>
                </c:pt>
                <c:pt idx="1790">
                  <c:v>1.5879073317002399</c:v>
                </c:pt>
                <c:pt idx="1791">
                  <c:v>1.6075624613961601</c:v>
                </c:pt>
                <c:pt idx="1792">
                  <c:v>1.5926929302445501</c:v>
                </c:pt>
                <c:pt idx="1793">
                  <c:v>1.57757666725756</c:v>
                </c:pt>
                <c:pt idx="1794">
                  <c:v>1.5457018353652201</c:v>
                </c:pt>
                <c:pt idx="1795">
                  <c:v>1.5465258447392201</c:v>
                </c:pt>
                <c:pt idx="1796">
                  <c:v>1.5786692382205401</c:v>
                </c:pt>
                <c:pt idx="1797">
                  <c:v>1.5651053470018099</c:v>
                </c:pt>
                <c:pt idx="1798">
                  <c:v>1.5610001905600499</c:v>
                </c:pt>
                <c:pt idx="1799">
                  <c:v>1.5758584036771099</c:v>
                </c:pt>
                <c:pt idx="1800">
                  <c:v>1.6132553595941299</c:v>
                </c:pt>
                <c:pt idx="1801">
                  <c:v>1.61997514078584</c:v>
                </c:pt>
                <c:pt idx="1802">
                  <c:v>1.6166578367177</c:v>
                </c:pt>
                <c:pt idx="1803">
                  <c:v>1.61997033708474</c:v>
                </c:pt>
                <c:pt idx="1804">
                  <c:v>1.6228906047954901</c:v>
                </c:pt>
                <c:pt idx="1805">
                  <c:v>1.6319275212555899</c:v>
                </c:pt>
                <c:pt idx="1806">
                  <c:v>1.6381754659571299</c:v>
                </c:pt>
                <c:pt idx="1807">
                  <c:v>1.6321667019055199</c:v>
                </c:pt>
                <c:pt idx="1808">
                  <c:v>1.6184379095573</c:v>
                </c:pt>
                <c:pt idx="1809">
                  <c:v>1.6165342832416101</c:v>
                </c:pt>
                <c:pt idx="1810">
                  <c:v>1.5977840815954401</c:v>
                </c:pt>
                <c:pt idx="1811">
                  <c:v>1.62776239808751</c:v>
                </c:pt>
                <c:pt idx="1812">
                  <c:v>1.6272611140111599</c:v>
                </c:pt>
                <c:pt idx="1813">
                  <c:v>1.6393068478931301</c:v>
                </c:pt>
                <c:pt idx="1814">
                  <c:v>1.6549117018023001</c:v>
                </c:pt>
                <c:pt idx="1815">
                  <c:v>1.6502506359051801</c:v>
                </c:pt>
                <c:pt idx="1816">
                  <c:v>1.6515498010974199</c:v>
                </c:pt>
                <c:pt idx="1817">
                  <c:v>1.66159565389374</c:v>
                </c:pt>
                <c:pt idx="1818">
                  <c:v>1.65156766485386</c:v>
                </c:pt>
                <c:pt idx="1819">
                  <c:v>1.67167623908583</c:v>
                </c:pt>
                <c:pt idx="1820">
                  <c:v>1.7059063255203399</c:v>
                </c:pt>
                <c:pt idx="1821">
                  <c:v>1.72926548676847</c:v>
                </c:pt>
                <c:pt idx="1822">
                  <c:v>1.74072401224645</c:v>
                </c:pt>
                <c:pt idx="1823">
                  <c:v>1.8053829994481601</c:v>
                </c:pt>
                <c:pt idx="1824">
                  <c:v>1.8260864511164201</c:v>
                </c:pt>
                <c:pt idx="1825">
                  <c:v>1.8465025331703</c:v>
                </c:pt>
                <c:pt idx="1826">
                  <c:v>1.88216506810714</c:v>
                </c:pt>
                <c:pt idx="1827">
                  <c:v>1.86657053188595</c:v>
                </c:pt>
                <c:pt idx="1828">
                  <c:v>1.9214300115810199</c:v>
                </c:pt>
                <c:pt idx="1829">
                  <c:v>1.9060925160517499</c:v>
                </c:pt>
                <c:pt idx="1830">
                  <c:v>1.88600440408216</c:v>
                </c:pt>
                <c:pt idx="1831">
                  <c:v>1.7920796905786001</c:v>
                </c:pt>
                <c:pt idx="1832">
                  <c:v>1.8154138271123501</c:v>
                </c:pt>
                <c:pt idx="1833">
                  <c:v>1.8675435672076499</c:v>
                </c:pt>
                <c:pt idx="1834">
                  <c:v>1.8769065725695899</c:v>
                </c:pt>
                <c:pt idx="1835">
                  <c:v>1.8851863383015299</c:v>
                </c:pt>
                <c:pt idx="1836">
                  <c:v>1.88195068846789</c:v>
                </c:pt>
                <c:pt idx="1837">
                  <c:v>1.7995018375734999</c:v>
                </c:pt>
                <c:pt idx="1838">
                  <c:v>1.80495359782363</c:v>
                </c:pt>
                <c:pt idx="1839">
                  <c:v>1.8306208588233599</c:v>
                </c:pt>
                <c:pt idx="1840">
                  <c:v>1.87588525628568</c:v>
                </c:pt>
                <c:pt idx="1841">
                  <c:v>1.8707660441577001</c:v>
                </c:pt>
                <c:pt idx="1842">
                  <c:v>1.88413980269343</c:v>
                </c:pt>
                <c:pt idx="1843">
                  <c:v>1.9210465163800901</c:v>
                </c:pt>
                <c:pt idx="1844">
                  <c:v>1.9121941460381799</c:v>
                </c:pt>
                <c:pt idx="1845">
                  <c:v>1.93716682137471</c:v>
                </c:pt>
                <c:pt idx="1846">
                  <c:v>1.95249653712088</c:v>
                </c:pt>
                <c:pt idx="1847">
                  <c:v>1.95010526250879</c:v>
                </c:pt>
                <c:pt idx="1848">
                  <c:v>1.9530908583745199</c:v>
                </c:pt>
                <c:pt idx="1849">
                  <c:v>1.9223170348362599</c:v>
                </c:pt>
                <c:pt idx="1850">
                  <c:v>1.88895731822184</c:v>
                </c:pt>
                <c:pt idx="1851">
                  <c:v>1.90173996554751</c:v>
                </c:pt>
                <c:pt idx="1852">
                  <c:v>1.9215267263609499</c:v>
                </c:pt>
                <c:pt idx="1853">
                  <c:v>1.9601714125229299</c:v>
                </c:pt>
                <c:pt idx="1854">
                  <c:v>1.9744857041177399</c:v>
                </c:pt>
                <c:pt idx="1855">
                  <c:v>1.9577002039126099</c:v>
                </c:pt>
                <c:pt idx="1856">
                  <c:v>1.92793510605789</c:v>
                </c:pt>
                <c:pt idx="1857">
                  <c:v>1.9336716720848</c:v>
                </c:pt>
                <c:pt idx="1858">
                  <c:v>1.9454089243270201</c:v>
                </c:pt>
                <c:pt idx="1859">
                  <c:v>1.9255297875601001</c:v>
                </c:pt>
                <c:pt idx="1860">
                  <c:v>1.8939409407318899</c:v>
                </c:pt>
                <c:pt idx="1861">
                  <c:v>1.9089074308643199</c:v>
                </c:pt>
                <c:pt idx="1862">
                  <c:v>1.9368291505705599</c:v>
                </c:pt>
                <c:pt idx="1863">
                  <c:v>1.9358427114625301</c:v>
                </c:pt>
                <c:pt idx="1864">
                  <c:v>1.94929684709336</c:v>
                </c:pt>
                <c:pt idx="1865">
                  <c:v>1.95990906926233</c:v>
                </c:pt>
                <c:pt idx="1866">
                  <c:v>1.94445586202932</c:v>
                </c:pt>
                <c:pt idx="1867">
                  <c:v>1.9367150776997799</c:v>
                </c:pt>
                <c:pt idx="1868">
                  <c:v>1.9065112089730001</c:v>
                </c:pt>
                <c:pt idx="1869">
                  <c:v>1.92203670874597</c:v>
                </c:pt>
                <c:pt idx="1870">
                  <c:v>1.86367579448448</c:v>
                </c:pt>
                <c:pt idx="1871">
                  <c:v>1.8219860082230099</c:v>
                </c:pt>
                <c:pt idx="1872">
                  <c:v>1.8455696645022199</c:v>
                </c:pt>
                <c:pt idx="1873">
                  <c:v>1.87277583268218</c:v>
                </c:pt>
                <c:pt idx="1874">
                  <c:v>1.88509790603637</c:v>
                </c:pt>
                <c:pt idx="1875">
                  <c:v>1.8703975456794</c:v>
                </c:pt>
                <c:pt idx="1876">
                  <c:v>1.87300152466478</c:v>
                </c:pt>
                <c:pt idx="1877">
                  <c:v>1.8976897649567599</c:v>
                </c:pt>
                <c:pt idx="1878">
                  <c:v>1.8900190401483601</c:v>
                </c:pt>
                <c:pt idx="1879">
                  <c:v>1.86199801649928</c:v>
                </c:pt>
                <c:pt idx="1880">
                  <c:v>1.87209324852378</c:v>
                </c:pt>
                <c:pt idx="1881">
                  <c:v>1.8267292637050001</c:v>
                </c:pt>
                <c:pt idx="1882">
                  <c:v>1.8180033020628501</c:v>
                </c:pt>
                <c:pt idx="1883">
                  <c:v>1.80211539028357</c:v>
                </c:pt>
                <c:pt idx="1884">
                  <c:v>1.8183450337746301</c:v>
                </c:pt>
                <c:pt idx="1885">
                  <c:v>1.8122398260927499</c:v>
                </c:pt>
                <c:pt idx="1886">
                  <c:v>1.8566409433282101</c:v>
                </c:pt>
                <c:pt idx="1887">
                  <c:v>1.8998138290528299</c:v>
                </c:pt>
                <c:pt idx="1888">
                  <c:v>1.9056942000171899</c:v>
                </c:pt>
                <c:pt idx="1889">
                  <c:v>1.89433068692669</c:v>
                </c:pt>
                <c:pt idx="1890">
                  <c:v>1.8840560144282701</c:v>
                </c:pt>
                <c:pt idx="1891">
                  <c:v>1.88130290051902</c:v>
                </c:pt>
                <c:pt idx="1892">
                  <c:v>1.87001953524998</c:v>
                </c:pt>
                <c:pt idx="1893">
                  <c:v>1.8880700218623101</c:v>
                </c:pt>
                <c:pt idx="1894">
                  <c:v>1.87646508300562</c:v>
                </c:pt>
                <c:pt idx="1895">
                  <c:v>1.87031063620935</c:v>
                </c:pt>
                <c:pt idx="1896">
                  <c:v>1.84181103984978</c:v>
                </c:pt>
                <c:pt idx="1897">
                  <c:v>1.84541703059329</c:v>
                </c:pt>
                <c:pt idx="1898">
                  <c:v>1.8411738577791801</c:v>
                </c:pt>
                <c:pt idx="1899">
                  <c:v>1.8510611954119101</c:v>
                </c:pt>
                <c:pt idx="1900">
                  <c:v>1.85920007298526</c:v>
                </c:pt>
                <c:pt idx="1901">
                  <c:v>1.8188799713146</c:v>
                </c:pt>
                <c:pt idx="1902">
                  <c:v>1.83382099017697</c:v>
                </c:pt>
                <c:pt idx="1903">
                  <c:v>1.8539301604705001</c:v>
                </c:pt>
                <c:pt idx="1904">
                  <c:v>1.8605617589705701</c:v>
                </c:pt>
                <c:pt idx="1905">
                  <c:v>1.88729072963345</c:v>
                </c:pt>
                <c:pt idx="1906">
                  <c:v>1.8940485246057399</c:v>
                </c:pt>
                <c:pt idx="1907">
                  <c:v>1.9253098124983099</c:v>
                </c:pt>
                <c:pt idx="1908">
                  <c:v>1.90724852978161</c:v>
                </c:pt>
                <c:pt idx="1909">
                  <c:v>1.89076064687031</c:v>
                </c:pt>
                <c:pt idx="1910">
                  <c:v>1.8930440320436599</c:v>
                </c:pt>
                <c:pt idx="1911">
                  <c:v>1.8879452168194899</c:v>
                </c:pt>
                <c:pt idx="1912">
                  <c:v>1.9016013438902899</c:v>
                </c:pt>
                <c:pt idx="1913">
                  <c:v>1.8972620084946701</c:v>
                </c:pt>
                <c:pt idx="1914">
                  <c:v>1.8919820713103499</c:v>
                </c:pt>
                <c:pt idx="1915">
                  <c:v>1.91350947922362</c:v>
                </c:pt>
                <c:pt idx="1916">
                  <c:v>1.9105687422112401</c:v>
                </c:pt>
                <c:pt idx="1917">
                  <c:v>1.9195995768659599</c:v>
                </c:pt>
                <c:pt idx="1918">
                  <c:v>1.90890605734236</c:v>
                </c:pt>
                <c:pt idx="1919">
                  <c:v>1.88173254409012</c:v>
                </c:pt>
                <c:pt idx="1920">
                  <c:v>1.8791842246000501</c:v>
                </c:pt>
                <c:pt idx="1921">
                  <c:v>1.8916062216129299</c:v>
                </c:pt>
                <c:pt idx="1922">
                  <c:v>1.88453872834213</c:v>
                </c:pt>
                <c:pt idx="1923">
                  <c:v>1.9064642014626201</c:v>
                </c:pt>
                <c:pt idx="1924">
                  <c:v>1.91893083114999</c:v>
                </c:pt>
                <c:pt idx="1925">
                  <c:v>1.9159765730229299</c:v>
                </c:pt>
                <c:pt idx="1926">
                  <c:v>1.91527237398904</c:v>
                </c:pt>
                <c:pt idx="1927">
                  <c:v>1.9115611343815699</c:v>
                </c:pt>
                <c:pt idx="1928">
                  <c:v>1.89904146566566</c:v>
                </c:pt>
                <c:pt idx="1929">
                  <c:v>1.8636105406539401</c:v>
                </c:pt>
                <c:pt idx="1930">
                  <c:v>1.8616649640690901</c:v>
                </c:pt>
                <c:pt idx="1931">
                  <c:v>1.8404522855663501</c:v>
                </c:pt>
                <c:pt idx="1932">
                  <c:v>1.85207306186014</c:v>
                </c:pt>
                <c:pt idx="1933">
                  <c:v>1.84756948951596</c:v>
                </c:pt>
                <c:pt idx="1934">
                  <c:v>1.8400719882854499</c:v>
                </c:pt>
                <c:pt idx="1935">
                  <c:v>1.8530339655189201</c:v>
                </c:pt>
                <c:pt idx="1936">
                  <c:v>1.8466054799565399</c:v>
                </c:pt>
                <c:pt idx="1937">
                  <c:v>1.8601131302529801</c:v>
                </c:pt>
                <c:pt idx="1938">
                  <c:v>1.8240672143290799</c:v>
                </c:pt>
                <c:pt idx="1939">
                  <c:v>1.8391866850412</c:v>
                </c:pt>
                <c:pt idx="1940">
                  <c:v>1.8280492120227301</c:v>
                </c:pt>
                <c:pt idx="1941">
                  <c:v>1.83770377675661</c:v>
                </c:pt>
                <c:pt idx="1942">
                  <c:v>1.8414406999523201</c:v>
                </c:pt>
                <c:pt idx="1943">
                  <c:v>1.83090041287905</c:v>
                </c:pt>
                <c:pt idx="1944">
                  <c:v>1.8397011102588801</c:v>
                </c:pt>
                <c:pt idx="1945">
                  <c:v>1.8612000109173199</c:v>
                </c:pt>
                <c:pt idx="1946">
                  <c:v>1.89659507419278</c:v>
                </c:pt>
                <c:pt idx="1947">
                  <c:v>1.9283846776681499</c:v>
                </c:pt>
                <c:pt idx="1948">
                  <c:v>1.9260868941046501</c:v>
                </c:pt>
                <c:pt idx="1949">
                  <c:v>1.91919180803713</c:v>
                </c:pt>
                <c:pt idx="1950">
                  <c:v>1.9152258937651501</c:v>
                </c:pt>
                <c:pt idx="1951">
                  <c:v>1.87974830150922</c:v>
                </c:pt>
                <c:pt idx="1952">
                  <c:v>1.91287742668912</c:v>
                </c:pt>
                <c:pt idx="1953">
                  <c:v>1.91314799258347</c:v>
                </c:pt>
                <c:pt idx="1954">
                  <c:v>1.90037261468056</c:v>
                </c:pt>
                <c:pt idx="1955">
                  <c:v>1.89863347831673</c:v>
                </c:pt>
                <c:pt idx="1956">
                  <c:v>1.9240773167867</c:v>
                </c:pt>
                <c:pt idx="1957">
                  <c:v>1.9013411597727901</c:v>
                </c:pt>
                <c:pt idx="1958">
                  <c:v>1.8990962914649501</c:v>
                </c:pt>
                <c:pt idx="1959">
                  <c:v>1.9151793526171701</c:v>
                </c:pt>
                <c:pt idx="1960">
                  <c:v>1.8991236857314799</c:v>
                </c:pt>
                <c:pt idx="1961">
                  <c:v>1.89289220540207</c:v>
                </c:pt>
                <c:pt idx="1962">
                  <c:v>1.87849955045547</c:v>
                </c:pt>
                <c:pt idx="1963">
                  <c:v>1.8902478363758</c:v>
                </c:pt>
                <c:pt idx="1964">
                  <c:v>1.85266664857261</c:v>
                </c:pt>
                <c:pt idx="1965">
                  <c:v>1.8335564681801799</c:v>
                </c:pt>
              </c:numCache>
            </c:numRef>
          </c:val>
          <c:smooth val="0"/>
          <c:extLst>
            <c:ext xmlns:c16="http://schemas.microsoft.com/office/drawing/2014/chart" uri="{C3380CC4-5D6E-409C-BE32-E72D297353CC}">
              <c16:uniqueId val="{00000002-CC21-4640-9BD6-672B49D92BB1}"/>
            </c:ext>
          </c:extLst>
        </c:ser>
        <c:ser>
          <c:idx val="3"/>
          <c:order val="3"/>
          <c:tx>
            <c:strRef>
              <c:f>[jumpfit.xlsx]fundamental!$E$1</c:f>
              <c:strCache>
                <c:ptCount val="1"/>
                <c:pt idx="0">
                  <c:v>fundamental_4</c:v>
                </c:pt>
              </c:strCache>
            </c:strRef>
          </c:tx>
          <c:spPr>
            <a:ln w="19050" cap="rnd">
              <a:solidFill>
                <a:sysClr val="window" lastClr="FFFFFF">
                  <a:lumMod val="50000"/>
                </a:sysClr>
              </a:solidFill>
              <a:round/>
            </a:ln>
            <a:effectLst/>
          </c:spPr>
          <c:marker>
            <c:symbol val="none"/>
          </c:marker>
          <c:cat>
            <c:numRef>
              <c:f>[jumpfit.xlsx]fundamental!$A$2:$A$1967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[jumpfit.xlsx]fundamental!$E$2:$E$1967</c:f>
              <c:numCache>
                <c:formatCode>General</c:formatCode>
                <c:ptCount val="1966"/>
                <c:pt idx="0">
                  <c:v>1</c:v>
                </c:pt>
                <c:pt idx="1">
                  <c:v>0.999</c:v>
                </c:pt>
                <c:pt idx="2">
                  <c:v>1.0087767658926099</c:v>
                </c:pt>
                <c:pt idx="3">
                  <c:v>1.0228031074989199</c:v>
                </c:pt>
                <c:pt idx="4">
                  <c:v>1.0301466806369</c:v>
                </c:pt>
                <c:pt idx="5">
                  <c:v>1.03313444962816</c:v>
                </c:pt>
                <c:pt idx="6">
                  <c:v>1.01803678467915</c:v>
                </c:pt>
                <c:pt idx="7">
                  <c:v>1.05353553570617</c:v>
                </c:pt>
                <c:pt idx="8">
                  <c:v>1.0708506576347301</c:v>
                </c:pt>
                <c:pt idx="9">
                  <c:v>1.0659293314292699</c:v>
                </c:pt>
                <c:pt idx="10">
                  <c:v>1.0556445950694999</c:v>
                </c:pt>
                <c:pt idx="11">
                  <c:v>1.0717500705760701</c:v>
                </c:pt>
                <c:pt idx="12">
                  <c:v>1.0782532993682501</c:v>
                </c:pt>
                <c:pt idx="13">
                  <c:v>1.06456619808088</c:v>
                </c:pt>
                <c:pt idx="14">
                  <c:v>1.06571605557002</c:v>
                </c:pt>
                <c:pt idx="15">
                  <c:v>1.0450313427039</c:v>
                </c:pt>
                <c:pt idx="16">
                  <c:v>1.0497543602939801</c:v>
                </c:pt>
                <c:pt idx="17">
                  <c:v>1.07639814753077</c:v>
                </c:pt>
                <c:pt idx="18">
                  <c:v>1.0801736901258501</c:v>
                </c:pt>
                <c:pt idx="19">
                  <c:v>1.0814859949011499</c:v>
                </c:pt>
                <c:pt idx="20">
                  <c:v>1.07869114827131</c:v>
                </c:pt>
                <c:pt idx="21">
                  <c:v>1.0839758815415099</c:v>
                </c:pt>
                <c:pt idx="22">
                  <c:v>1.0737103022571399</c:v>
                </c:pt>
                <c:pt idx="23">
                  <c:v>1.0783796956565801</c:v>
                </c:pt>
                <c:pt idx="24">
                  <c:v>1.0864029086712199</c:v>
                </c:pt>
                <c:pt idx="25">
                  <c:v>1.09352663280409</c:v>
                </c:pt>
                <c:pt idx="26">
                  <c:v>1.1065543610133799</c:v>
                </c:pt>
                <c:pt idx="27">
                  <c:v>1.1038071946810299</c:v>
                </c:pt>
                <c:pt idx="28">
                  <c:v>1.08668868280603</c:v>
                </c:pt>
                <c:pt idx="29">
                  <c:v>1.1087240062436099</c:v>
                </c:pt>
                <c:pt idx="30">
                  <c:v>1.08090709209292</c:v>
                </c:pt>
                <c:pt idx="31">
                  <c:v>1.0737475806799699</c:v>
                </c:pt>
                <c:pt idx="32">
                  <c:v>1.0882747542970199</c:v>
                </c:pt>
                <c:pt idx="33">
                  <c:v>1.0731490945117499</c:v>
                </c:pt>
                <c:pt idx="34">
                  <c:v>1.07600197852793</c:v>
                </c:pt>
                <c:pt idx="35">
                  <c:v>1.1027581663188799</c:v>
                </c:pt>
                <c:pt idx="36">
                  <c:v>1.11330726786302</c:v>
                </c:pt>
                <c:pt idx="37">
                  <c:v>1.0693951180633401</c:v>
                </c:pt>
                <c:pt idx="38">
                  <c:v>1.09210785271402</c:v>
                </c:pt>
                <c:pt idx="39">
                  <c:v>1.1105779777918801</c:v>
                </c:pt>
                <c:pt idx="40">
                  <c:v>1.0992512330884701</c:v>
                </c:pt>
                <c:pt idx="41">
                  <c:v>1.0889734511086699</c:v>
                </c:pt>
                <c:pt idx="42">
                  <c:v>1.0905053148644299</c:v>
                </c:pt>
                <c:pt idx="43">
                  <c:v>1.0672663124630599</c:v>
                </c:pt>
                <c:pt idx="44">
                  <c:v>1.05565097544182</c:v>
                </c:pt>
                <c:pt idx="45">
                  <c:v>1.0587359215960299</c:v>
                </c:pt>
                <c:pt idx="46">
                  <c:v>1.0615156976425999</c:v>
                </c:pt>
                <c:pt idx="47">
                  <c:v>1.05095404337279</c:v>
                </c:pt>
                <c:pt idx="48">
                  <c:v>1.05559630732814</c:v>
                </c:pt>
                <c:pt idx="49">
                  <c:v>1.08151211310089</c:v>
                </c:pt>
                <c:pt idx="50">
                  <c:v>1.0915377768082599</c:v>
                </c:pt>
                <c:pt idx="51">
                  <c:v>1.0958757525743099</c:v>
                </c:pt>
                <c:pt idx="52">
                  <c:v>1.09841639445199</c:v>
                </c:pt>
                <c:pt idx="53">
                  <c:v>1.0924254348774101</c:v>
                </c:pt>
                <c:pt idx="54">
                  <c:v>1.0974399135431001</c:v>
                </c:pt>
                <c:pt idx="55">
                  <c:v>1.0706649785426401</c:v>
                </c:pt>
                <c:pt idx="56">
                  <c:v>1.0674066484796101</c:v>
                </c:pt>
                <c:pt idx="57">
                  <c:v>1.0733379373610601</c:v>
                </c:pt>
                <c:pt idx="58">
                  <c:v>1.0622553076465699</c:v>
                </c:pt>
                <c:pt idx="59">
                  <c:v>1.0536096895189999</c:v>
                </c:pt>
                <c:pt idx="60">
                  <c:v>1.0584789962730501</c:v>
                </c:pt>
                <c:pt idx="61">
                  <c:v>1.0693036673793299</c:v>
                </c:pt>
                <c:pt idx="62">
                  <c:v>1.0620872664416099</c:v>
                </c:pt>
                <c:pt idx="63">
                  <c:v>1.05725895590562</c:v>
                </c:pt>
                <c:pt idx="64">
                  <c:v>1.0479255414492401</c:v>
                </c:pt>
                <c:pt idx="65">
                  <c:v>1.03420816486681</c:v>
                </c:pt>
                <c:pt idx="66">
                  <c:v>1.04262079390621</c:v>
                </c:pt>
                <c:pt idx="67">
                  <c:v>1.05203437242869</c:v>
                </c:pt>
                <c:pt idx="68">
                  <c:v>1.0565377115682999</c:v>
                </c:pt>
                <c:pt idx="69">
                  <c:v>1.07878468085154</c:v>
                </c:pt>
                <c:pt idx="70">
                  <c:v>1.0856790893439801</c:v>
                </c:pt>
                <c:pt idx="71">
                  <c:v>1.05741169175369</c:v>
                </c:pt>
                <c:pt idx="72">
                  <c:v>1.0871472397870099</c:v>
                </c:pt>
                <c:pt idx="73">
                  <c:v>1.0724263457201599</c:v>
                </c:pt>
                <c:pt idx="74">
                  <c:v>1.0540106101698301</c:v>
                </c:pt>
                <c:pt idx="75">
                  <c:v>1.06029208332364</c:v>
                </c:pt>
                <c:pt idx="76">
                  <c:v>1.08238535270666</c:v>
                </c:pt>
                <c:pt idx="77">
                  <c:v>1.10105352683428</c:v>
                </c:pt>
                <c:pt idx="78">
                  <c:v>1.1025646127606601</c:v>
                </c:pt>
                <c:pt idx="79">
                  <c:v>1.11115067868345</c:v>
                </c:pt>
                <c:pt idx="80">
                  <c:v>1.1147072602228101</c:v>
                </c:pt>
                <c:pt idx="81">
                  <c:v>1.11931848956819</c:v>
                </c:pt>
                <c:pt idx="82">
                  <c:v>1.1273062258791999</c:v>
                </c:pt>
                <c:pt idx="83">
                  <c:v>1.10997280542302</c:v>
                </c:pt>
                <c:pt idx="84">
                  <c:v>1.1291855376005999</c:v>
                </c:pt>
                <c:pt idx="85">
                  <c:v>1.14362515349997</c:v>
                </c:pt>
                <c:pt idx="86">
                  <c:v>1.16101165444309</c:v>
                </c:pt>
                <c:pt idx="87">
                  <c:v>1.17883414380343</c:v>
                </c:pt>
                <c:pt idx="88">
                  <c:v>1.2001103811759799</c:v>
                </c:pt>
                <c:pt idx="89">
                  <c:v>1.1788773437928499</c:v>
                </c:pt>
                <c:pt idx="90">
                  <c:v>1.17394986773495</c:v>
                </c:pt>
                <c:pt idx="91">
                  <c:v>1.1967349664112501</c:v>
                </c:pt>
                <c:pt idx="92">
                  <c:v>1.2043738707454399</c:v>
                </c:pt>
                <c:pt idx="93">
                  <c:v>1.1960811700454801</c:v>
                </c:pt>
                <c:pt idx="94">
                  <c:v>1.2081389821614601</c:v>
                </c:pt>
                <c:pt idx="95">
                  <c:v>1.2092214744282599</c:v>
                </c:pt>
                <c:pt idx="96">
                  <c:v>1.1985589859607899</c:v>
                </c:pt>
                <c:pt idx="97">
                  <c:v>1.1938830621654899</c:v>
                </c:pt>
                <c:pt idx="98">
                  <c:v>1.16990378676351</c:v>
                </c:pt>
                <c:pt idx="99">
                  <c:v>1.17159462389794</c:v>
                </c:pt>
                <c:pt idx="100">
                  <c:v>1.1534463183488901</c:v>
                </c:pt>
                <c:pt idx="101">
                  <c:v>1.1338169420495099</c:v>
                </c:pt>
                <c:pt idx="102">
                  <c:v>1.10249625543935</c:v>
                </c:pt>
                <c:pt idx="103">
                  <c:v>1.1252273667905499</c:v>
                </c:pt>
                <c:pt idx="104">
                  <c:v>1.12904671515926</c:v>
                </c:pt>
                <c:pt idx="105">
                  <c:v>1.1349476305919399</c:v>
                </c:pt>
                <c:pt idx="106">
                  <c:v>1.1294664995721899</c:v>
                </c:pt>
                <c:pt idx="107">
                  <c:v>1.0927995332428699</c:v>
                </c:pt>
                <c:pt idx="108">
                  <c:v>1.0833243999581399</c:v>
                </c:pt>
                <c:pt idx="109">
                  <c:v>1.0182723008638499</c:v>
                </c:pt>
                <c:pt idx="110">
                  <c:v>1.02180260921741</c:v>
                </c:pt>
                <c:pt idx="111">
                  <c:v>1.0483274825142299</c:v>
                </c:pt>
                <c:pt idx="112">
                  <c:v>1.0318513042366799</c:v>
                </c:pt>
                <c:pt idx="113">
                  <c:v>1.02693043055412</c:v>
                </c:pt>
                <c:pt idx="114">
                  <c:v>1.05061962385286</c:v>
                </c:pt>
                <c:pt idx="115">
                  <c:v>1.0711830378285401</c:v>
                </c:pt>
                <c:pt idx="116">
                  <c:v>1.0796777322264699</c:v>
                </c:pt>
                <c:pt idx="117">
                  <c:v>1.0838272916860401</c:v>
                </c:pt>
                <c:pt idx="118">
                  <c:v>1.0699895155466499</c:v>
                </c:pt>
                <c:pt idx="119">
                  <c:v>1.0331068729628501</c:v>
                </c:pt>
                <c:pt idx="120">
                  <c:v>1.04342349318775</c:v>
                </c:pt>
                <c:pt idx="121">
                  <c:v>1.06996796011928</c:v>
                </c:pt>
                <c:pt idx="122">
                  <c:v>1.0954971719207101</c:v>
                </c:pt>
                <c:pt idx="123">
                  <c:v>1.09129560220029</c:v>
                </c:pt>
                <c:pt idx="124">
                  <c:v>1.11646778858653</c:v>
                </c:pt>
                <c:pt idx="125">
                  <c:v>1.1326597875652999</c:v>
                </c:pt>
                <c:pt idx="126">
                  <c:v>1.11743950262602</c:v>
                </c:pt>
                <c:pt idx="127">
                  <c:v>1.1176112400752001</c:v>
                </c:pt>
                <c:pt idx="128">
                  <c:v>1.0907312566780101</c:v>
                </c:pt>
                <c:pt idx="129">
                  <c:v>1.1161481463069101</c:v>
                </c:pt>
                <c:pt idx="130">
                  <c:v>1.1439484036269401</c:v>
                </c:pt>
                <c:pt idx="131">
                  <c:v>1.15865013118487</c:v>
                </c:pt>
                <c:pt idx="132">
                  <c:v>1.13323093300486</c:v>
                </c:pt>
                <c:pt idx="133">
                  <c:v>1.1345652543778999</c:v>
                </c:pt>
                <c:pt idx="134">
                  <c:v>1.1148673214645499</c:v>
                </c:pt>
                <c:pt idx="135">
                  <c:v>1.10573933860486</c:v>
                </c:pt>
                <c:pt idx="136">
                  <c:v>1.1131904398013699</c:v>
                </c:pt>
                <c:pt idx="137">
                  <c:v>1.14312506645379</c:v>
                </c:pt>
                <c:pt idx="138">
                  <c:v>1.1461889297861101</c:v>
                </c:pt>
                <c:pt idx="139">
                  <c:v>1.1639207650307899</c:v>
                </c:pt>
                <c:pt idx="140">
                  <c:v>1.17489667902602</c:v>
                </c:pt>
                <c:pt idx="141">
                  <c:v>1.1622127374001101</c:v>
                </c:pt>
                <c:pt idx="142">
                  <c:v>1.1651793846534499</c:v>
                </c:pt>
                <c:pt idx="143">
                  <c:v>1.1669949065090801</c:v>
                </c:pt>
                <c:pt idx="144">
                  <c:v>1.1869835093140499</c:v>
                </c:pt>
                <c:pt idx="145">
                  <c:v>1.1971401807695301</c:v>
                </c:pt>
                <c:pt idx="146">
                  <c:v>1.1885052670915</c:v>
                </c:pt>
                <c:pt idx="147">
                  <c:v>1.1730513718861699</c:v>
                </c:pt>
                <c:pt idx="148">
                  <c:v>1.14921702344571</c:v>
                </c:pt>
                <c:pt idx="149">
                  <c:v>1.1700909700579201</c:v>
                </c:pt>
                <c:pt idx="150">
                  <c:v>1.16804211241337</c:v>
                </c:pt>
                <c:pt idx="151">
                  <c:v>1.1752742663470701</c:v>
                </c:pt>
                <c:pt idx="152">
                  <c:v>1.1776318867747899</c:v>
                </c:pt>
                <c:pt idx="153">
                  <c:v>1.17346437532893</c:v>
                </c:pt>
                <c:pt idx="154">
                  <c:v>1.19574650973918</c:v>
                </c:pt>
                <c:pt idx="155">
                  <c:v>1.1991590214849099</c:v>
                </c:pt>
                <c:pt idx="156">
                  <c:v>1.1813208770015799</c:v>
                </c:pt>
                <c:pt idx="157">
                  <c:v>1.17692714003063</c:v>
                </c:pt>
                <c:pt idx="158">
                  <c:v>1.16417578503171</c:v>
                </c:pt>
                <c:pt idx="159">
                  <c:v>1.17758108044721</c:v>
                </c:pt>
                <c:pt idx="160">
                  <c:v>1.1909838128146</c:v>
                </c:pt>
                <c:pt idx="161">
                  <c:v>1.19215590030772</c:v>
                </c:pt>
                <c:pt idx="162">
                  <c:v>1.1918444511183699</c:v>
                </c:pt>
                <c:pt idx="163">
                  <c:v>1.21021818440997</c:v>
                </c:pt>
                <c:pt idx="164">
                  <c:v>1.2372173022998201</c:v>
                </c:pt>
                <c:pt idx="165">
                  <c:v>1.26446550881672</c:v>
                </c:pt>
                <c:pt idx="166">
                  <c:v>1.25360557540525</c:v>
                </c:pt>
                <c:pt idx="167">
                  <c:v>1.26600876294121</c:v>
                </c:pt>
                <c:pt idx="168">
                  <c:v>1.2589669154938901</c:v>
                </c:pt>
                <c:pt idx="169">
                  <c:v>1.2550143523146799</c:v>
                </c:pt>
                <c:pt idx="170">
                  <c:v>1.2317688863038201</c:v>
                </c:pt>
                <c:pt idx="171">
                  <c:v>1.2418722321609801</c:v>
                </c:pt>
                <c:pt idx="172">
                  <c:v>1.2742171218435201</c:v>
                </c:pt>
                <c:pt idx="173">
                  <c:v>1.2729881584162599</c:v>
                </c:pt>
                <c:pt idx="174">
                  <c:v>1.2651936463053199</c:v>
                </c:pt>
                <c:pt idx="175">
                  <c:v>1.2289555828960299</c:v>
                </c:pt>
                <c:pt idx="176">
                  <c:v>1.23873806970543</c:v>
                </c:pt>
                <c:pt idx="177">
                  <c:v>1.25629246650848</c:v>
                </c:pt>
                <c:pt idx="178">
                  <c:v>1.2862401896300899</c:v>
                </c:pt>
                <c:pt idx="179">
                  <c:v>1.3033820648674099</c:v>
                </c:pt>
                <c:pt idx="180">
                  <c:v>1.28964283306422</c:v>
                </c:pt>
                <c:pt idx="181">
                  <c:v>1.31319111200022</c:v>
                </c:pt>
                <c:pt idx="182">
                  <c:v>1.32763524106263</c:v>
                </c:pt>
                <c:pt idx="183">
                  <c:v>1.32721502581439</c:v>
                </c:pt>
                <c:pt idx="184">
                  <c:v>1.2876894679261901</c:v>
                </c:pt>
                <c:pt idx="185">
                  <c:v>1.2776013020613599</c:v>
                </c:pt>
                <c:pt idx="186">
                  <c:v>1.28434848889647</c:v>
                </c:pt>
                <c:pt idx="187">
                  <c:v>1.32100661999213</c:v>
                </c:pt>
                <c:pt idx="188">
                  <c:v>1.3048943689983901</c:v>
                </c:pt>
                <c:pt idx="189">
                  <c:v>1.26890078336767</c:v>
                </c:pt>
                <c:pt idx="190">
                  <c:v>1.25970325009475</c:v>
                </c:pt>
                <c:pt idx="191">
                  <c:v>1.23397202863613</c:v>
                </c:pt>
                <c:pt idx="192">
                  <c:v>1.2392710288834301</c:v>
                </c:pt>
                <c:pt idx="193">
                  <c:v>1.2179064065321199</c:v>
                </c:pt>
                <c:pt idx="194">
                  <c:v>1.23901492323095</c:v>
                </c:pt>
                <c:pt idx="195">
                  <c:v>1.22030144736088</c:v>
                </c:pt>
                <c:pt idx="196">
                  <c:v>1.2191731236885099</c:v>
                </c:pt>
                <c:pt idx="197">
                  <c:v>1.22785855353216</c:v>
                </c:pt>
                <c:pt idx="198">
                  <c:v>1.24455187516806</c:v>
                </c:pt>
                <c:pt idx="199">
                  <c:v>1.23308357850174</c:v>
                </c:pt>
                <c:pt idx="200">
                  <c:v>1.2159867721845401</c:v>
                </c:pt>
                <c:pt idx="201">
                  <c:v>1.19648757479679</c:v>
                </c:pt>
                <c:pt idx="202">
                  <c:v>1.2050905796559099</c:v>
                </c:pt>
                <c:pt idx="203">
                  <c:v>1.2157628644539</c:v>
                </c:pt>
                <c:pt idx="204">
                  <c:v>1.19531857682179</c:v>
                </c:pt>
                <c:pt idx="205">
                  <c:v>1.2160778981901399</c:v>
                </c:pt>
                <c:pt idx="206">
                  <c:v>1.2432798692225699</c:v>
                </c:pt>
                <c:pt idx="207">
                  <c:v>1.2750021918550201</c:v>
                </c:pt>
                <c:pt idx="208">
                  <c:v>1.2770919125645299</c:v>
                </c:pt>
                <c:pt idx="209">
                  <c:v>1.29296569476153</c:v>
                </c:pt>
                <c:pt idx="210">
                  <c:v>1.29190296827039</c:v>
                </c:pt>
                <c:pt idx="211">
                  <c:v>1.2810347597113101</c:v>
                </c:pt>
                <c:pt idx="212">
                  <c:v>1.2831876482340201</c:v>
                </c:pt>
                <c:pt idx="213">
                  <c:v>1.2886279074028499</c:v>
                </c:pt>
                <c:pt idx="214">
                  <c:v>1.30912077329045</c:v>
                </c:pt>
                <c:pt idx="215">
                  <c:v>1.32142847782763</c:v>
                </c:pt>
                <c:pt idx="216">
                  <c:v>1.3323709722499799</c:v>
                </c:pt>
                <c:pt idx="217">
                  <c:v>1.26495824919303</c:v>
                </c:pt>
                <c:pt idx="218">
                  <c:v>1.2922778300059301</c:v>
                </c:pt>
                <c:pt idx="219">
                  <c:v>1.31515074016364</c:v>
                </c:pt>
                <c:pt idx="220">
                  <c:v>1.3023173102788099</c:v>
                </c:pt>
                <c:pt idx="221">
                  <c:v>1.29434697066745</c:v>
                </c:pt>
                <c:pt idx="222">
                  <c:v>1.3025183255767301</c:v>
                </c:pt>
                <c:pt idx="223">
                  <c:v>1.30203775951787</c:v>
                </c:pt>
                <c:pt idx="224">
                  <c:v>1.2825068670005799</c:v>
                </c:pt>
                <c:pt idx="225">
                  <c:v>1.2915933026230999</c:v>
                </c:pt>
                <c:pt idx="226">
                  <c:v>1.2962302049996799</c:v>
                </c:pt>
                <c:pt idx="227">
                  <c:v>1.2749692545175699</c:v>
                </c:pt>
                <c:pt idx="228">
                  <c:v>1.26796108589373</c:v>
                </c:pt>
                <c:pt idx="229">
                  <c:v>1.26467859108171</c:v>
                </c:pt>
                <c:pt idx="230">
                  <c:v>1.2541311384074001</c:v>
                </c:pt>
                <c:pt idx="231">
                  <c:v>1.2339064099535699</c:v>
                </c:pt>
                <c:pt idx="232">
                  <c:v>1.22842701315539</c:v>
                </c:pt>
                <c:pt idx="233">
                  <c:v>1.2413877014000501</c:v>
                </c:pt>
                <c:pt idx="234">
                  <c:v>1.2611855755425401</c:v>
                </c:pt>
                <c:pt idx="235">
                  <c:v>1.2366362365497801</c:v>
                </c:pt>
                <c:pt idx="236">
                  <c:v>1.2606431681350601</c:v>
                </c:pt>
                <c:pt idx="237">
                  <c:v>1.26740805450461</c:v>
                </c:pt>
                <c:pt idx="238">
                  <c:v>1.2700265287466601</c:v>
                </c:pt>
                <c:pt idx="239">
                  <c:v>1.27982252126396</c:v>
                </c:pt>
                <c:pt idx="240">
                  <c:v>1.2752878364873199</c:v>
                </c:pt>
                <c:pt idx="241">
                  <c:v>1.2373079171700401</c:v>
                </c:pt>
                <c:pt idx="242">
                  <c:v>1.2486284700466901</c:v>
                </c:pt>
                <c:pt idx="243">
                  <c:v>1.25754743446798</c:v>
                </c:pt>
                <c:pt idx="244">
                  <c:v>1.2408609253568399</c:v>
                </c:pt>
                <c:pt idx="245">
                  <c:v>1.21935453701621</c:v>
                </c:pt>
                <c:pt idx="246">
                  <c:v>1.2136899883683001</c:v>
                </c:pt>
                <c:pt idx="247">
                  <c:v>1.23034790495014</c:v>
                </c:pt>
                <c:pt idx="248">
                  <c:v>1.2424378378396199</c:v>
                </c:pt>
                <c:pt idx="249">
                  <c:v>1.2397962692126601</c:v>
                </c:pt>
                <c:pt idx="250">
                  <c:v>1.2283115519272101</c:v>
                </c:pt>
                <c:pt idx="251">
                  <c:v>1.21965896661968</c:v>
                </c:pt>
                <c:pt idx="252">
                  <c:v>1.2426897966972399</c:v>
                </c:pt>
                <c:pt idx="253">
                  <c:v>1.2735523173471499</c:v>
                </c:pt>
                <c:pt idx="254">
                  <c:v>1.28830334217066</c:v>
                </c:pt>
                <c:pt idx="255">
                  <c:v>1.3035398818684001</c:v>
                </c:pt>
                <c:pt idx="256">
                  <c:v>1.29711483556352</c:v>
                </c:pt>
                <c:pt idx="257">
                  <c:v>1.29608808330321</c:v>
                </c:pt>
                <c:pt idx="258">
                  <c:v>1.3142213370654601</c:v>
                </c:pt>
                <c:pt idx="259">
                  <c:v>1.3065298573688899</c:v>
                </c:pt>
                <c:pt idx="260">
                  <c:v>1.3322178184732301</c:v>
                </c:pt>
                <c:pt idx="261">
                  <c:v>1.3778560697714599</c:v>
                </c:pt>
                <c:pt idx="262">
                  <c:v>1.3816254259485501</c:v>
                </c:pt>
                <c:pt idx="263">
                  <c:v>1.3947073124648699</c:v>
                </c:pt>
                <c:pt idx="264">
                  <c:v>1.38264875669569</c:v>
                </c:pt>
                <c:pt idx="265">
                  <c:v>1.4084702106567599</c:v>
                </c:pt>
                <c:pt idx="266">
                  <c:v>1.4321419211942901</c:v>
                </c:pt>
                <c:pt idx="267">
                  <c:v>1.4327877198046299</c:v>
                </c:pt>
                <c:pt idx="268">
                  <c:v>1.4351164524590101</c:v>
                </c:pt>
                <c:pt idx="269">
                  <c:v>1.41865427956965</c:v>
                </c:pt>
                <c:pt idx="270">
                  <c:v>1.40656229684366</c:v>
                </c:pt>
                <c:pt idx="271">
                  <c:v>1.38993156818917</c:v>
                </c:pt>
                <c:pt idx="272">
                  <c:v>1.34114744873795</c:v>
                </c:pt>
                <c:pt idx="273">
                  <c:v>1.3505961577841801</c:v>
                </c:pt>
                <c:pt idx="274">
                  <c:v>1.33865151347872</c:v>
                </c:pt>
                <c:pt idx="275">
                  <c:v>1.3567415832545699</c:v>
                </c:pt>
                <c:pt idx="276">
                  <c:v>1.38194117882945</c:v>
                </c:pt>
                <c:pt idx="277">
                  <c:v>1.3772548357946</c:v>
                </c:pt>
                <c:pt idx="278">
                  <c:v>1.3681040569387199</c:v>
                </c:pt>
                <c:pt idx="279">
                  <c:v>1.3716186895521301</c:v>
                </c:pt>
                <c:pt idx="280">
                  <c:v>1.3710398048903101</c:v>
                </c:pt>
                <c:pt idx="281">
                  <c:v>1.32003448502372</c:v>
                </c:pt>
                <c:pt idx="282">
                  <c:v>1.31690255966818</c:v>
                </c:pt>
                <c:pt idx="283">
                  <c:v>1.3138129820825499</c:v>
                </c:pt>
                <c:pt idx="284">
                  <c:v>1.32603327725262</c:v>
                </c:pt>
                <c:pt idx="285">
                  <c:v>1.3195556886875699</c:v>
                </c:pt>
                <c:pt idx="286">
                  <c:v>1.3439672027482901</c:v>
                </c:pt>
                <c:pt idx="287">
                  <c:v>1.34740691269596</c:v>
                </c:pt>
                <c:pt idx="288">
                  <c:v>1.3436687656849</c:v>
                </c:pt>
                <c:pt idx="289">
                  <c:v>1.30866854451159</c:v>
                </c:pt>
                <c:pt idx="290">
                  <c:v>1.3356738733364</c:v>
                </c:pt>
                <c:pt idx="291">
                  <c:v>1.34780893271443</c:v>
                </c:pt>
                <c:pt idx="292">
                  <c:v>1.35354872271311</c:v>
                </c:pt>
                <c:pt idx="293">
                  <c:v>1.35793341251671</c:v>
                </c:pt>
                <c:pt idx="294">
                  <c:v>1.33668249277485</c:v>
                </c:pt>
                <c:pt idx="295">
                  <c:v>1.3203589132167901</c:v>
                </c:pt>
                <c:pt idx="296">
                  <c:v>1.3114437952103599</c:v>
                </c:pt>
                <c:pt idx="297">
                  <c:v>1.32786228728292</c:v>
                </c:pt>
                <c:pt idx="298">
                  <c:v>1.3209074043754501</c:v>
                </c:pt>
                <c:pt idx="299">
                  <c:v>1.3216620459303901</c:v>
                </c:pt>
                <c:pt idx="300">
                  <c:v>1.33756516709246</c:v>
                </c:pt>
                <c:pt idx="301">
                  <c:v>1.3598704116809199</c:v>
                </c:pt>
                <c:pt idx="302">
                  <c:v>1.3732538871736999</c:v>
                </c:pt>
                <c:pt idx="303">
                  <c:v>1.3826343665566101</c:v>
                </c:pt>
                <c:pt idx="304">
                  <c:v>1.3726350444795501</c:v>
                </c:pt>
                <c:pt idx="305">
                  <c:v>1.3818880692320299</c:v>
                </c:pt>
                <c:pt idx="306">
                  <c:v>1.3698657934237699</c:v>
                </c:pt>
                <c:pt idx="307">
                  <c:v>1.36836974629468</c:v>
                </c:pt>
                <c:pt idx="308">
                  <c:v>1.36641958341438</c:v>
                </c:pt>
                <c:pt idx="309">
                  <c:v>1.3719591984941799</c:v>
                </c:pt>
                <c:pt idx="310">
                  <c:v>1.35104513875192</c:v>
                </c:pt>
                <c:pt idx="311">
                  <c:v>1.3412052248859601</c:v>
                </c:pt>
                <c:pt idx="312">
                  <c:v>1.34235068955543</c:v>
                </c:pt>
                <c:pt idx="313">
                  <c:v>1.3296232425277099</c:v>
                </c:pt>
                <c:pt idx="314">
                  <c:v>1.3029486324145201</c:v>
                </c:pt>
                <c:pt idx="315">
                  <c:v>1.2606017673879699</c:v>
                </c:pt>
                <c:pt idx="316">
                  <c:v>1.2744542278097499</c:v>
                </c:pt>
                <c:pt idx="317">
                  <c:v>1.2819243636800199</c:v>
                </c:pt>
                <c:pt idx="318">
                  <c:v>1.2889899614942</c:v>
                </c:pt>
                <c:pt idx="319">
                  <c:v>1.2962908702565801</c:v>
                </c:pt>
                <c:pt idx="320">
                  <c:v>1.28066291579003</c:v>
                </c:pt>
                <c:pt idx="321">
                  <c:v>1.2819336513247901</c:v>
                </c:pt>
                <c:pt idx="322">
                  <c:v>1.2730918534006599</c:v>
                </c:pt>
                <c:pt idx="323">
                  <c:v>1.3042774583813399</c:v>
                </c:pt>
                <c:pt idx="324">
                  <c:v>1.3015129498026099</c:v>
                </c:pt>
                <c:pt idx="325">
                  <c:v>1.3023095210601701</c:v>
                </c:pt>
                <c:pt idx="326">
                  <c:v>1.2804217867929399</c:v>
                </c:pt>
                <c:pt idx="327">
                  <c:v>1.2798767846544701</c:v>
                </c:pt>
                <c:pt idx="328">
                  <c:v>1.26725860524983</c:v>
                </c:pt>
                <c:pt idx="329">
                  <c:v>1.27019845720529</c:v>
                </c:pt>
                <c:pt idx="330">
                  <c:v>1.28032836934367</c:v>
                </c:pt>
                <c:pt idx="331">
                  <c:v>1.2768004386409399</c:v>
                </c:pt>
                <c:pt idx="332">
                  <c:v>1.2853129000452601</c:v>
                </c:pt>
                <c:pt idx="333">
                  <c:v>1.2936887897984399</c:v>
                </c:pt>
                <c:pt idx="334">
                  <c:v>1.2882346627641299</c:v>
                </c:pt>
                <c:pt idx="335">
                  <c:v>1.29895260679323</c:v>
                </c:pt>
                <c:pt idx="336">
                  <c:v>1.28477983519154</c:v>
                </c:pt>
                <c:pt idx="337">
                  <c:v>1.28587509680981</c:v>
                </c:pt>
                <c:pt idx="338">
                  <c:v>1.28363694162719</c:v>
                </c:pt>
                <c:pt idx="339">
                  <c:v>1.27176828212702</c:v>
                </c:pt>
                <c:pt idx="340">
                  <c:v>1.28457451401811</c:v>
                </c:pt>
                <c:pt idx="341">
                  <c:v>1.2794211373854301</c:v>
                </c:pt>
                <c:pt idx="342">
                  <c:v>1.2746032303416299</c:v>
                </c:pt>
                <c:pt idx="343">
                  <c:v>1.2919264504871799</c:v>
                </c:pt>
                <c:pt idx="344">
                  <c:v>1.2938758714079901</c:v>
                </c:pt>
                <c:pt idx="345">
                  <c:v>1.29204119495828</c:v>
                </c:pt>
                <c:pt idx="346">
                  <c:v>1.30572158681457</c:v>
                </c:pt>
                <c:pt idx="347">
                  <c:v>1.31504349825621</c:v>
                </c:pt>
                <c:pt idx="348">
                  <c:v>1.30415382824138</c:v>
                </c:pt>
                <c:pt idx="349">
                  <c:v>1.29423809685369</c:v>
                </c:pt>
                <c:pt idx="350">
                  <c:v>1.2661480580162801</c:v>
                </c:pt>
                <c:pt idx="351">
                  <c:v>1.27738660835588</c:v>
                </c:pt>
                <c:pt idx="352">
                  <c:v>1.28203565217252</c:v>
                </c:pt>
                <c:pt idx="353">
                  <c:v>1.2901337362872201</c:v>
                </c:pt>
                <c:pt idx="354">
                  <c:v>1.28387918576362</c:v>
                </c:pt>
                <c:pt idx="355">
                  <c:v>1.2984832038329299</c:v>
                </c:pt>
                <c:pt idx="356">
                  <c:v>1.3060682730144999</c:v>
                </c:pt>
                <c:pt idx="357">
                  <c:v>1.31757747961937</c:v>
                </c:pt>
                <c:pt idx="358">
                  <c:v>1.3228646060793201</c:v>
                </c:pt>
                <c:pt idx="359">
                  <c:v>1.3297255327670701</c:v>
                </c:pt>
                <c:pt idx="360">
                  <c:v>1.3374599422144999</c:v>
                </c:pt>
                <c:pt idx="361">
                  <c:v>1.33487476663062</c:v>
                </c:pt>
                <c:pt idx="362">
                  <c:v>1.33348961749269</c:v>
                </c:pt>
                <c:pt idx="363">
                  <c:v>1.34329023335013</c:v>
                </c:pt>
                <c:pt idx="364">
                  <c:v>1.3216387676457499</c:v>
                </c:pt>
                <c:pt idx="365">
                  <c:v>1.3192045400065699</c:v>
                </c:pt>
                <c:pt idx="366">
                  <c:v>1.3302410320551501</c:v>
                </c:pt>
                <c:pt idx="367">
                  <c:v>1.3465635210762701</c:v>
                </c:pt>
                <c:pt idx="368">
                  <c:v>1.3438004004727699</c:v>
                </c:pt>
                <c:pt idx="369">
                  <c:v>1.3419406832910901</c:v>
                </c:pt>
                <c:pt idx="370">
                  <c:v>1.3326697213263501</c:v>
                </c:pt>
                <c:pt idx="371">
                  <c:v>1.33482353117311</c:v>
                </c:pt>
                <c:pt idx="372">
                  <c:v>1.3319356909658699</c:v>
                </c:pt>
                <c:pt idx="373">
                  <c:v>1.3496266140501301</c:v>
                </c:pt>
                <c:pt idx="374">
                  <c:v>1.34430759705923</c:v>
                </c:pt>
                <c:pt idx="375">
                  <c:v>1.34556493966607</c:v>
                </c:pt>
                <c:pt idx="376">
                  <c:v>1.35853416391131</c:v>
                </c:pt>
                <c:pt idx="377">
                  <c:v>1.38238235589106</c:v>
                </c:pt>
                <c:pt idx="378">
                  <c:v>1.39428110815802</c:v>
                </c:pt>
                <c:pt idx="379">
                  <c:v>1.3999009200411801</c:v>
                </c:pt>
                <c:pt idx="380">
                  <c:v>1.40924680737861</c:v>
                </c:pt>
                <c:pt idx="381">
                  <c:v>1.3951122755368099</c:v>
                </c:pt>
                <c:pt idx="382">
                  <c:v>1.41652946737826</c:v>
                </c:pt>
                <c:pt idx="383">
                  <c:v>1.4279277909225401</c:v>
                </c:pt>
                <c:pt idx="384">
                  <c:v>1.43664415603725</c:v>
                </c:pt>
                <c:pt idx="385">
                  <c:v>1.42222739993206</c:v>
                </c:pt>
                <c:pt idx="386">
                  <c:v>1.43397311198737</c:v>
                </c:pt>
                <c:pt idx="387">
                  <c:v>1.46085036921235</c:v>
                </c:pt>
                <c:pt idx="388">
                  <c:v>1.46945313514168</c:v>
                </c:pt>
                <c:pt idx="389">
                  <c:v>1.46367160156078</c:v>
                </c:pt>
                <c:pt idx="390">
                  <c:v>1.45680217999886</c:v>
                </c:pt>
                <c:pt idx="391">
                  <c:v>1.47564321899053</c:v>
                </c:pt>
                <c:pt idx="392">
                  <c:v>1.49606278608671</c:v>
                </c:pt>
                <c:pt idx="393">
                  <c:v>1.5067690018573501</c:v>
                </c:pt>
                <c:pt idx="394">
                  <c:v>1.50370753832055</c:v>
                </c:pt>
                <c:pt idx="395">
                  <c:v>1.5042824663272101</c:v>
                </c:pt>
                <c:pt idx="396">
                  <c:v>1.51567093026031</c:v>
                </c:pt>
                <c:pt idx="397">
                  <c:v>1.5054267508224699</c:v>
                </c:pt>
                <c:pt idx="398">
                  <c:v>1.47722926999057</c:v>
                </c:pt>
                <c:pt idx="399">
                  <c:v>1.4905739310202499</c:v>
                </c:pt>
                <c:pt idx="400">
                  <c:v>1.47313266994118</c:v>
                </c:pt>
                <c:pt idx="401">
                  <c:v>1.498137355915</c:v>
                </c:pt>
                <c:pt idx="402">
                  <c:v>1.5273414147164699</c:v>
                </c:pt>
                <c:pt idx="403">
                  <c:v>1.5492213589022601</c:v>
                </c:pt>
                <c:pt idx="404">
                  <c:v>1.55809543022786</c:v>
                </c:pt>
                <c:pt idx="405">
                  <c:v>1.57322911033119</c:v>
                </c:pt>
                <c:pt idx="406">
                  <c:v>1.5780136867636101</c:v>
                </c:pt>
                <c:pt idx="407">
                  <c:v>1.5853156735199601</c:v>
                </c:pt>
                <c:pt idx="408">
                  <c:v>1.5960455894922401</c:v>
                </c:pt>
                <c:pt idx="409">
                  <c:v>1.59849437633822</c:v>
                </c:pt>
                <c:pt idx="410">
                  <c:v>1.61439684280356</c:v>
                </c:pt>
                <c:pt idx="411">
                  <c:v>1.63038926075012</c:v>
                </c:pt>
                <c:pt idx="412">
                  <c:v>1.5796112901266599</c:v>
                </c:pt>
                <c:pt idx="413">
                  <c:v>1.59472448246666</c:v>
                </c:pt>
                <c:pt idx="414">
                  <c:v>1.60812713997317</c:v>
                </c:pt>
                <c:pt idx="415">
                  <c:v>1.6269697614208201</c:v>
                </c:pt>
                <c:pt idx="416">
                  <c:v>1.6102702638128199</c:v>
                </c:pt>
                <c:pt idx="417">
                  <c:v>1.63337404251729</c:v>
                </c:pt>
                <c:pt idx="418">
                  <c:v>1.6558531190630901</c:v>
                </c:pt>
                <c:pt idx="419">
                  <c:v>1.65752916704149</c:v>
                </c:pt>
                <c:pt idx="420">
                  <c:v>1.6725571482544399</c:v>
                </c:pt>
                <c:pt idx="421">
                  <c:v>1.6924217006868001</c:v>
                </c:pt>
                <c:pt idx="422">
                  <c:v>1.70571174221711</c:v>
                </c:pt>
                <c:pt idx="423">
                  <c:v>1.73634025566204</c:v>
                </c:pt>
                <c:pt idx="424">
                  <c:v>1.7404395111005699</c:v>
                </c:pt>
                <c:pt idx="425">
                  <c:v>1.7294689910366401</c:v>
                </c:pt>
                <c:pt idx="426">
                  <c:v>1.71959307344802</c:v>
                </c:pt>
                <c:pt idx="427">
                  <c:v>1.7147219591921701</c:v>
                </c:pt>
                <c:pt idx="428">
                  <c:v>1.72505119029092</c:v>
                </c:pt>
                <c:pt idx="429">
                  <c:v>1.7051500718416699</c:v>
                </c:pt>
                <c:pt idx="430">
                  <c:v>1.6880312536384401</c:v>
                </c:pt>
                <c:pt idx="431">
                  <c:v>1.71160465047828</c:v>
                </c:pt>
                <c:pt idx="432">
                  <c:v>1.69475513902581</c:v>
                </c:pt>
                <c:pt idx="433">
                  <c:v>1.6741903017981701</c:v>
                </c:pt>
                <c:pt idx="434">
                  <c:v>1.64886073223601</c:v>
                </c:pt>
                <c:pt idx="435">
                  <c:v>1.65159063853852</c:v>
                </c:pt>
                <c:pt idx="436">
                  <c:v>1.6605808678598999</c:v>
                </c:pt>
                <c:pt idx="437">
                  <c:v>1.70008201863564</c:v>
                </c:pt>
                <c:pt idx="438">
                  <c:v>1.7188559760322499</c:v>
                </c:pt>
                <c:pt idx="439">
                  <c:v>1.7256539504953801</c:v>
                </c:pt>
                <c:pt idx="440">
                  <c:v>1.7190476588207</c:v>
                </c:pt>
                <c:pt idx="441">
                  <c:v>1.73334318792314</c:v>
                </c:pt>
                <c:pt idx="442">
                  <c:v>1.7389428901274899</c:v>
                </c:pt>
                <c:pt idx="443">
                  <c:v>1.72073230317857</c:v>
                </c:pt>
                <c:pt idx="444">
                  <c:v>1.73402818299379</c:v>
                </c:pt>
                <c:pt idx="445">
                  <c:v>1.7118769960727001</c:v>
                </c:pt>
                <c:pt idx="446">
                  <c:v>1.7510206093865499</c:v>
                </c:pt>
                <c:pt idx="447">
                  <c:v>1.70607527434586</c:v>
                </c:pt>
                <c:pt idx="448">
                  <c:v>1.7323048423921701</c:v>
                </c:pt>
                <c:pt idx="449">
                  <c:v>1.72284639289993</c:v>
                </c:pt>
                <c:pt idx="450">
                  <c:v>1.7206553669346201</c:v>
                </c:pt>
                <c:pt idx="451">
                  <c:v>1.7330556891309401</c:v>
                </c:pt>
                <c:pt idx="452">
                  <c:v>1.7298850351688799</c:v>
                </c:pt>
                <c:pt idx="453">
                  <c:v>1.73131968999648</c:v>
                </c:pt>
                <c:pt idx="454">
                  <c:v>1.72682874652586</c:v>
                </c:pt>
                <c:pt idx="455">
                  <c:v>1.7471770264799</c:v>
                </c:pt>
                <c:pt idx="456">
                  <c:v>1.77773252446769</c:v>
                </c:pt>
                <c:pt idx="457">
                  <c:v>1.81185340536933</c:v>
                </c:pt>
                <c:pt idx="458">
                  <c:v>1.8166714320983901</c:v>
                </c:pt>
                <c:pt idx="459">
                  <c:v>1.8219042356408699</c:v>
                </c:pt>
                <c:pt idx="460">
                  <c:v>1.83057767265697</c:v>
                </c:pt>
                <c:pt idx="461">
                  <c:v>1.83253679279476</c:v>
                </c:pt>
                <c:pt idx="462">
                  <c:v>1.85618301833678</c:v>
                </c:pt>
                <c:pt idx="463">
                  <c:v>1.88938560401454</c:v>
                </c:pt>
                <c:pt idx="464">
                  <c:v>1.92798243056879</c:v>
                </c:pt>
                <c:pt idx="465">
                  <c:v>1.8738939720450001</c:v>
                </c:pt>
                <c:pt idx="466">
                  <c:v>1.91808177204649</c:v>
                </c:pt>
                <c:pt idx="467">
                  <c:v>1.85475821904956</c:v>
                </c:pt>
                <c:pt idx="468">
                  <c:v>1.93588335279265</c:v>
                </c:pt>
                <c:pt idx="469">
                  <c:v>1.95710336136994</c:v>
                </c:pt>
                <c:pt idx="470">
                  <c:v>1.9826033829160301</c:v>
                </c:pt>
                <c:pt idx="471">
                  <c:v>2.02109283721625</c:v>
                </c:pt>
                <c:pt idx="472">
                  <c:v>2.01825969874514</c:v>
                </c:pt>
                <c:pt idx="473">
                  <c:v>2.0046960773531102</c:v>
                </c:pt>
                <c:pt idx="474">
                  <c:v>2.0296063941489302</c:v>
                </c:pt>
                <c:pt idx="475">
                  <c:v>2.0618938494494299</c:v>
                </c:pt>
                <c:pt idx="476">
                  <c:v>1.99592760599861</c:v>
                </c:pt>
                <c:pt idx="477">
                  <c:v>1.95013674233889</c:v>
                </c:pt>
                <c:pt idx="478">
                  <c:v>1.95049293994607</c:v>
                </c:pt>
                <c:pt idx="479">
                  <c:v>2.0039020816539099</c:v>
                </c:pt>
                <c:pt idx="480">
                  <c:v>2.0260713050247801</c:v>
                </c:pt>
                <c:pt idx="481">
                  <c:v>2.0257164939392598</c:v>
                </c:pt>
                <c:pt idx="482">
                  <c:v>1.9873279387151599</c:v>
                </c:pt>
                <c:pt idx="483">
                  <c:v>2.0017861858950998</c:v>
                </c:pt>
                <c:pt idx="484">
                  <c:v>2.0581273315280799</c:v>
                </c:pt>
                <c:pt idx="485">
                  <c:v>2.0879284937789202</c:v>
                </c:pt>
                <c:pt idx="486">
                  <c:v>2.0924677723410201</c:v>
                </c:pt>
                <c:pt idx="487">
                  <c:v>2.0655682859794999</c:v>
                </c:pt>
                <c:pt idx="488">
                  <c:v>2.04805788907733</c:v>
                </c:pt>
                <c:pt idx="489">
                  <c:v>2.0142174251971001</c:v>
                </c:pt>
                <c:pt idx="490">
                  <c:v>2.0388195569696101</c:v>
                </c:pt>
                <c:pt idx="491">
                  <c:v>2.0155273380806702</c:v>
                </c:pt>
                <c:pt idx="492">
                  <c:v>2.0450573259384699</c:v>
                </c:pt>
                <c:pt idx="493">
                  <c:v>2.07420650874371</c:v>
                </c:pt>
                <c:pt idx="494">
                  <c:v>1.9734057276394501</c:v>
                </c:pt>
                <c:pt idx="495">
                  <c:v>2.04665951931177</c:v>
                </c:pt>
                <c:pt idx="496">
                  <c:v>2.1035984766126101</c:v>
                </c:pt>
                <c:pt idx="497">
                  <c:v>2.1386284837340899</c:v>
                </c:pt>
                <c:pt idx="498">
                  <c:v>2.1171865872623199</c:v>
                </c:pt>
                <c:pt idx="499">
                  <c:v>2.1601136135111898</c:v>
                </c:pt>
                <c:pt idx="500">
                  <c:v>2.1730252327638899</c:v>
                </c:pt>
                <c:pt idx="501">
                  <c:v>2.1523467857184801</c:v>
                </c:pt>
                <c:pt idx="502">
                  <c:v>2.1364754524151301</c:v>
                </c:pt>
                <c:pt idx="503">
                  <c:v>2.1044815368076901</c:v>
                </c:pt>
                <c:pt idx="504">
                  <c:v>2.0744327001439302</c:v>
                </c:pt>
                <c:pt idx="505">
                  <c:v>2.1053444919226498</c:v>
                </c:pt>
                <c:pt idx="506">
                  <c:v>2.0934340356334098</c:v>
                </c:pt>
                <c:pt idx="507">
                  <c:v>2.07620292060097</c:v>
                </c:pt>
                <c:pt idx="508">
                  <c:v>2.02325748245973</c:v>
                </c:pt>
                <c:pt idx="509">
                  <c:v>2.0169373915123101</c:v>
                </c:pt>
                <c:pt idx="510">
                  <c:v>2.0526891263879898</c:v>
                </c:pt>
                <c:pt idx="511">
                  <c:v>2.0855797660675299</c:v>
                </c:pt>
                <c:pt idx="512">
                  <c:v>2.10031148956688</c:v>
                </c:pt>
                <c:pt idx="513">
                  <c:v>2.1286491946961599</c:v>
                </c:pt>
                <c:pt idx="514">
                  <c:v>2.17349666755839</c:v>
                </c:pt>
                <c:pt idx="515">
                  <c:v>2.1937621109770702</c:v>
                </c:pt>
                <c:pt idx="516">
                  <c:v>2.1829634059654102</c:v>
                </c:pt>
                <c:pt idx="517">
                  <c:v>2.2081600472438301</c:v>
                </c:pt>
                <c:pt idx="518">
                  <c:v>2.2390828287988498</c:v>
                </c:pt>
                <c:pt idx="519">
                  <c:v>2.2691695763726401</c:v>
                </c:pt>
                <c:pt idx="520">
                  <c:v>2.2605665103939998</c:v>
                </c:pt>
                <c:pt idx="521">
                  <c:v>2.2867681078222799</c:v>
                </c:pt>
                <c:pt idx="522">
                  <c:v>2.2901497761345002</c:v>
                </c:pt>
                <c:pt idx="523">
                  <c:v>2.2776811634115899</c:v>
                </c:pt>
                <c:pt idx="524">
                  <c:v>2.30615381261982</c:v>
                </c:pt>
                <c:pt idx="525">
                  <c:v>2.3226783384519201</c:v>
                </c:pt>
                <c:pt idx="526">
                  <c:v>2.3175396561724702</c:v>
                </c:pt>
                <c:pt idx="527">
                  <c:v>2.3090310057329799</c:v>
                </c:pt>
                <c:pt idx="528">
                  <c:v>2.3309494868293701</c:v>
                </c:pt>
                <c:pt idx="529">
                  <c:v>2.3951677130696298</c:v>
                </c:pt>
                <c:pt idx="530">
                  <c:v>2.4346296596517401</c:v>
                </c:pt>
                <c:pt idx="531">
                  <c:v>2.4887122059920102</c:v>
                </c:pt>
                <c:pt idx="532">
                  <c:v>2.51608529234184</c:v>
                </c:pt>
                <c:pt idx="533">
                  <c:v>2.5323715143914902</c:v>
                </c:pt>
                <c:pt idx="534">
                  <c:v>2.5941515405519402</c:v>
                </c:pt>
                <c:pt idx="535">
                  <c:v>2.6106537914136601</c:v>
                </c:pt>
                <c:pt idx="536">
                  <c:v>2.6409040370297099</c:v>
                </c:pt>
                <c:pt idx="537">
                  <c:v>2.64377622546297</c:v>
                </c:pt>
                <c:pt idx="538">
                  <c:v>2.66414373428537</c:v>
                </c:pt>
                <c:pt idx="539">
                  <c:v>2.6962329155707701</c:v>
                </c:pt>
                <c:pt idx="540">
                  <c:v>2.6987132156695899</c:v>
                </c:pt>
                <c:pt idx="541">
                  <c:v>2.76772129747842</c:v>
                </c:pt>
                <c:pt idx="542">
                  <c:v>2.8118993130309802</c:v>
                </c:pt>
                <c:pt idx="543">
                  <c:v>2.8599718090834698</c:v>
                </c:pt>
                <c:pt idx="544">
                  <c:v>2.9201139157891198</c:v>
                </c:pt>
                <c:pt idx="545">
                  <c:v>2.88337439770515</c:v>
                </c:pt>
                <c:pt idx="546">
                  <c:v>2.8476250026451999</c:v>
                </c:pt>
                <c:pt idx="547">
                  <c:v>2.9309587868420302</c:v>
                </c:pt>
                <c:pt idx="548">
                  <c:v>2.9914975740487</c:v>
                </c:pt>
                <c:pt idx="549">
                  <c:v>2.9914820600768799</c:v>
                </c:pt>
                <c:pt idx="550">
                  <c:v>2.8688283528817702</c:v>
                </c:pt>
                <c:pt idx="551">
                  <c:v>2.94817455685389</c:v>
                </c:pt>
                <c:pt idx="552">
                  <c:v>2.9781948449907101</c:v>
                </c:pt>
                <c:pt idx="553">
                  <c:v>2.94999463887192</c:v>
                </c:pt>
                <c:pt idx="554">
                  <c:v>3.0778237672824602</c:v>
                </c:pt>
                <c:pt idx="555">
                  <c:v>3.1587000090740802</c:v>
                </c:pt>
                <c:pt idx="556">
                  <c:v>3.1818630456291301</c:v>
                </c:pt>
                <c:pt idx="557">
                  <c:v>3.1960036029237302</c:v>
                </c:pt>
                <c:pt idx="558">
                  <c:v>3.2406187153503199</c:v>
                </c:pt>
                <c:pt idx="559">
                  <c:v>3.1337814030780899</c:v>
                </c:pt>
                <c:pt idx="560">
                  <c:v>3.2049534939718098</c:v>
                </c:pt>
                <c:pt idx="561">
                  <c:v>3.22235433152093</c:v>
                </c:pt>
                <c:pt idx="562">
                  <c:v>3.2646944239478799</c:v>
                </c:pt>
                <c:pt idx="563">
                  <c:v>3.1489616742160602</c:v>
                </c:pt>
                <c:pt idx="564">
                  <c:v>3.1134831958618201</c:v>
                </c:pt>
                <c:pt idx="565">
                  <c:v>3.03540579729634</c:v>
                </c:pt>
                <c:pt idx="566">
                  <c:v>3.1803200250888799</c:v>
                </c:pt>
                <c:pt idx="567">
                  <c:v>3.33759997826933</c:v>
                </c:pt>
                <c:pt idx="568">
                  <c:v>3.4216469685880999</c:v>
                </c:pt>
                <c:pt idx="569">
                  <c:v>3.4669096306754699</c:v>
                </c:pt>
                <c:pt idx="570">
                  <c:v>3.4800747518089201</c:v>
                </c:pt>
                <c:pt idx="571">
                  <c:v>3.4508334813136399</c:v>
                </c:pt>
                <c:pt idx="572">
                  <c:v>3.5222786175177698</c:v>
                </c:pt>
                <c:pt idx="573">
                  <c:v>3.6246559432424799</c:v>
                </c:pt>
                <c:pt idx="574">
                  <c:v>3.7073161419664098</c:v>
                </c:pt>
                <c:pt idx="575">
                  <c:v>3.8652233108559702</c:v>
                </c:pt>
                <c:pt idx="576">
                  <c:v>3.9282478453773901</c:v>
                </c:pt>
                <c:pt idx="577">
                  <c:v>4.03266157982919</c:v>
                </c:pt>
                <c:pt idx="578">
                  <c:v>4.1754442033564096</c:v>
                </c:pt>
                <c:pt idx="579">
                  <c:v>4.2182671541922803</c:v>
                </c:pt>
                <c:pt idx="580">
                  <c:v>3.94393664977017</c:v>
                </c:pt>
                <c:pt idx="581">
                  <c:v>3.9774069889864099</c:v>
                </c:pt>
                <c:pt idx="582">
                  <c:v>4.1982692422560399</c:v>
                </c:pt>
                <c:pt idx="583">
                  <c:v>4.3938748520865802</c:v>
                </c:pt>
                <c:pt idx="584">
                  <c:v>4.4163650046290499</c:v>
                </c:pt>
                <c:pt idx="585">
                  <c:v>4.3805844511154302</c:v>
                </c:pt>
                <c:pt idx="586">
                  <c:v>4.44678634471921</c:v>
                </c:pt>
                <c:pt idx="587">
                  <c:v>4.3949904967767797</c:v>
                </c:pt>
                <c:pt idx="588">
                  <c:v>4.3782182469289896</c:v>
                </c:pt>
                <c:pt idx="589">
                  <c:v>4.4975546390002101</c:v>
                </c:pt>
                <c:pt idx="590">
                  <c:v>4.6110775708576099</c:v>
                </c:pt>
                <c:pt idx="591">
                  <c:v>4.6985871811662001</c:v>
                </c:pt>
                <c:pt idx="592">
                  <c:v>4.6080086500875099</c:v>
                </c:pt>
                <c:pt idx="593">
                  <c:v>4.4411588637695196</c:v>
                </c:pt>
                <c:pt idx="594">
                  <c:v>4.5191402097025701</c:v>
                </c:pt>
                <c:pt idx="595">
                  <c:v>4.3512389782137104</c:v>
                </c:pt>
                <c:pt idx="596">
                  <c:v>4.0167310723132204</c:v>
                </c:pt>
                <c:pt idx="597">
                  <c:v>4.0263136594214597</c:v>
                </c:pt>
                <c:pt idx="598">
                  <c:v>4.1227214162415198</c:v>
                </c:pt>
                <c:pt idx="599">
                  <c:v>3.94444601727561</c:v>
                </c:pt>
                <c:pt idx="600">
                  <c:v>3.5688899310517002</c:v>
                </c:pt>
                <c:pt idx="601">
                  <c:v>3.28254579855128</c:v>
                </c:pt>
                <c:pt idx="602">
                  <c:v>3.46434016831514</c:v>
                </c:pt>
                <c:pt idx="603">
                  <c:v>3.2459125098764301</c:v>
                </c:pt>
                <c:pt idx="604">
                  <c:v>2.9818602127650302</c:v>
                </c:pt>
                <c:pt idx="605">
                  <c:v>2.7444033674658201</c:v>
                </c:pt>
                <c:pt idx="606">
                  <c:v>2.6389393261258398</c:v>
                </c:pt>
                <c:pt idx="607">
                  <c:v>2.4263103411064</c:v>
                </c:pt>
                <c:pt idx="608">
                  <c:v>2.2439952721773899</c:v>
                </c:pt>
                <c:pt idx="609">
                  <c:v>2.4617458874252298</c:v>
                </c:pt>
                <c:pt idx="610">
                  <c:v>2.69408783388424</c:v>
                </c:pt>
                <c:pt idx="611">
                  <c:v>2.92042099888865</c:v>
                </c:pt>
                <c:pt idx="612">
                  <c:v>2.9968263869026099</c:v>
                </c:pt>
                <c:pt idx="613">
                  <c:v>2.7998915141151999</c:v>
                </c:pt>
                <c:pt idx="614">
                  <c:v>2.8655446078670401</c:v>
                </c:pt>
                <c:pt idx="615">
                  <c:v>3.0724058974404</c:v>
                </c:pt>
                <c:pt idx="616">
                  <c:v>3.1636550049950398</c:v>
                </c:pt>
                <c:pt idx="617">
                  <c:v>3.2444090987702698</c:v>
                </c:pt>
                <c:pt idx="618">
                  <c:v>3.2991890776220099</c:v>
                </c:pt>
                <c:pt idx="619">
                  <c:v>3.4309045427795799</c:v>
                </c:pt>
                <c:pt idx="620">
                  <c:v>3.3869030805920799</c:v>
                </c:pt>
                <c:pt idx="621">
                  <c:v>3.0900264674148299</c:v>
                </c:pt>
                <c:pt idx="622">
                  <c:v>2.9933644156080899</c:v>
                </c:pt>
                <c:pt idx="623">
                  <c:v>3.1565794492208199</c:v>
                </c:pt>
                <c:pt idx="624">
                  <c:v>3.0482443609851502</c:v>
                </c:pt>
                <c:pt idx="625">
                  <c:v>2.9792421469987</c:v>
                </c:pt>
                <c:pt idx="626">
                  <c:v>2.8633694866433199</c:v>
                </c:pt>
                <c:pt idx="627">
                  <c:v>3.0492953078413501</c:v>
                </c:pt>
                <c:pt idx="628">
                  <c:v>2.9958510009113399</c:v>
                </c:pt>
                <c:pt idx="629">
                  <c:v>2.9744817103541701</c:v>
                </c:pt>
                <c:pt idx="630">
                  <c:v>3.0968681027921101</c:v>
                </c:pt>
                <c:pt idx="631">
                  <c:v>3.2888973876682099</c:v>
                </c:pt>
                <c:pt idx="632">
                  <c:v>3.3290978896640202</c:v>
                </c:pt>
                <c:pt idx="633">
                  <c:v>3.2910990930387101</c:v>
                </c:pt>
                <c:pt idx="634">
                  <c:v>3.3781341041288901</c:v>
                </c:pt>
                <c:pt idx="635">
                  <c:v>3.3964849287814398</c:v>
                </c:pt>
                <c:pt idx="636">
                  <c:v>3.4376282975047099</c:v>
                </c:pt>
                <c:pt idx="637">
                  <c:v>3.1367496548014202</c:v>
                </c:pt>
                <c:pt idx="638">
                  <c:v>3.22430412366869</c:v>
                </c:pt>
                <c:pt idx="639">
                  <c:v>3.1253566534365902</c:v>
                </c:pt>
                <c:pt idx="640">
                  <c:v>2.9215790110099502</c:v>
                </c:pt>
                <c:pt idx="641">
                  <c:v>2.6356464135224602</c:v>
                </c:pt>
                <c:pt idx="642">
                  <c:v>2.3852016289929501</c:v>
                </c:pt>
                <c:pt idx="643">
                  <c:v>2.2704311027939199</c:v>
                </c:pt>
                <c:pt idx="644">
                  <c:v>2.38073676749462</c:v>
                </c:pt>
                <c:pt idx="645">
                  <c:v>2.5584526437893</c:v>
                </c:pt>
                <c:pt idx="646">
                  <c:v>2.4544051144816601</c:v>
                </c:pt>
                <c:pt idx="647">
                  <c:v>2.30930954949272</c:v>
                </c:pt>
                <c:pt idx="648">
                  <c:v>2.2454871423062102</c:v>
                </c:pt>
                <c:pt idx="649">
                  <c:v>2.2650929950131</c:v>
                </c:pt>
                <c:pt idx="650">
                  <c:v>2.38452673853359</c:v>
                </c:pt>
                <c:pt idx="651">
                  <c:v>2.4905443566691798</c:v>
                </c:pt>
                <c:pt idx="652">
                  <c:v>2.4314784824981102</c:v>
                </c:pt>
                <c:pt idx="653">
                  <c:v>2.4575496564041499</c:v>
                </c:pt>
                <c:pt idx="654">
                  <c:v>2.2712201141529098</c:v>
                </c:pt>
                <c:pt idx="655">
                  <c:v>2.11101644827747</c:v>
                </c:pt>
                <c:pt idx="656">
                  <c:v>2.2897244130451999</c:v>
                </c:pt>
                <c:pt idx="657">
                  <c:v>2.2559605852942601</c:v>
                </c:pt>
                <c:pt idx="658">
                  <c:v>2.2952960016234099</c:v>
                </c:pt>
                <c:pt idx="659">
                  <c:v>2.4045242568310599</c:v>
                </c:pt>
                <c:pt idx="660">
                  <c:v>2.4240462557005902</c:v>
                </c:pt>
                <c:pt idx="661">
                  <c:v>2.4039673310569198</c:v>
                </c:pt>
                <c:pt idx="662">
                  <c:v>2.4354329334070002</c:v>
                </c:pt>
                <c:pt idx="663">
                  <c:v>2.3260618864495002</c:v>
                </c:pt>
                <c:pt idx="664">
                  <c:v>2.3957706039199702</c:v>
                </c:pt>
                <c:pt idx="665">
                  <c:v>2.3442746786254101</c:v>
                </c:pt>
                <c:pt idx="666">
                  <c:v>2.34822653601739</c:v>
                </c:pt>
                <c:pt idx="667">
                  <c:v>2.4689139152350199</c:v>
                </c:pt>
                <c:pt idx="668">
                  <c:v>2.5107056677481498</c:v>
                </c:pt>
                <c:pt idx="669">
                  <c:v>2.6406458807918298</c:v>
                </c:pt>
                <c:pt idx="670">
                  <c:v>2.6855750734544599</c:v>
                </c:pt>
                <c:pt idx="671">
                  <c:v>2.6530026122904999</c:v>
                </c:pt>
                <c:pt idx="672">
                  <c:v>2.7629775496147602</c:v>
                </c:pt>
                <c:pt idx="673">
                  <c:v>2.8154661805851702</c:v>
                </c:pt>
                <c:pt idx="674">
                  <c:v>2.81478553358592</c:v>
                </c:pt>
                <c:pt idx="675">
                  <c:v>2.9045364472742699</c:v>
                </c:pt>
                <c:pt idx="676">
                  <c:v>2.7082560887159399</c:v>
                </c:pt>
                <c:pt idx="677">
                  <c:v>2.8229871428817099</c:v>
                </c:pt>
                <c:pt idx="678">
                  <c:v>2.9014054660902699</c:v>
                </c:pt>
                <c:pt idx="679">
                  <c:v>2.9331428659631298</c:v>
                </c:pt>
                <c:pt idx="680">
                  <c:v>2.9458105352285902</c:v>
                </c:pt>
                <c:pt idx="681">
                  <c:v>2.8722343930935601</c:v>
                </c:pt>
                <c:pt idx="682">
                  <c:v>2.8920114423247698</c:v>
                </c:pt>
                <c:pt idx="683">
                  <c:v>2.89299061939712</c:v>
                </c:pt>
                <c:pt idx="684">
                  <c:v>2.8162034798456199</c:v>
                </c:pt>
                <c:pt idx="685">
                  <c:v>2.80331977975445</c:v>
                </c:pt>
                <c:pt idx="686">
                  <c:v>2.9675356972417499</c:v>
                </c:pt>
                <c:pt idx="687">
                  <c:v>2.99313538711553</c:v>
                </c:pt>
                <c:pt idx="688">
                  <c:v>3.0658852631461202</c:v>
                </c:pt>
                <c:pt idx="689">
                  <c:v>3.1228336447662599</c:v>
                </c:pt>
                <c:pt idx="690">
                  <c:v>3.1341905550081099</c:v>
                </c:pt>
                <c:pt idx="691">
                  <c:v>3.1984849005423799</c:v>
                </c:pt>
                <c:pt idx="692">
                  <c:v>3.2049482288092199</c:v>
                </c:pt>
                <c:pt idx="693">
                  <c:v>3.1404221780805099</c:v>
                </c:pt>
                <c:pt idx="694">
                  <c:v>3.2176911451955998</c:v>
                </c:pt>
                <c:pt idx="695">
                  <c:v>3.1755981234767101</c:v>
                </c:pt>
                <c:pt idx="696">
                  <c:v>3.1308185771105799</c:v>
                </c:pt>
                <c:pt idx="697">
                  <c:v>3.21716435980633</c:v>
                </c:pt>
                <c:pt idx="698">
                  <c:v>3.26721707182576</c:v>
                </c:pt>
                <c:pt idx="699">
                  <c:v>3.2333591449481598</c:v>
                </c:pt>
                <c:pt idx="700">
                  <c:v>3.2585543299933799</c:v>
                </c:pt>
                <c:pt idx="701">
                  <c:v>3.3216318915133698</c:v>
                </c:pt>
                <c:pt idx="702">
                  <c:v>3.31003061240874</c:v>
                </c:pt>
                <c:pt idx="703">
                  <c:v>3.0843951105126499</c:v>
                </c:pt>
                <c:pt idx="704">
                  <c:v>3.1198414624576598</c:v>
                </c:pt>
                <c:pt idx="705">
                  <c:v>3.1448704535582199</c:v>
                </c:pt>
                <c:pt idx="706">
                  <c:v>3.1360302080266198</c:v>
                </c:pt>
                <c:pt idx="707">
                  <c:v>3.2118804572720898</c:v>
                </c:pt>
                <c:pt idx="708">
                  <c:v>3.1865556157173902</c:v>
                </c:pt>
                <c:pt idx="709">
                  <c:v>3.2216558516153699</c:v>
                </c:pt>
                <c:pt idx="710">
                  <c:v>3.1486288281866499</c:v>
                </c:pt>
                <c:pt idx="711">
                  <c:v>3.1462678907506998</c:v>
                </c:pt>
                <c:pt idx="712">
                  <c:v>3.1360704729858302</c:v>
                </c:pt>
                <c:pt idx="713">
                  <c:v>3.1013058032713698</c:v>
                </c:pt>
                <c:pt idx="714">
                  <c:v>3.1635645736995199</c:v>
                </c:pt>
                <c:pt idx="715">
                  <c:v>3.2099466713404898</c:v>
                </c:pt>
                <c:pt idx="716">
                  <c:v>3.2165891379181701</c:v>
                </c:pt>
                <c:pt idx="717">
                  <c:v>3.3276820592920999</c:v>
                </c:pt>
                <c:pt idx="718">
                  <c:v>3.3311247536201098</c:v>
                </c:pt>
                <c:pt idx="719">
                  <c:v>3.3810449278233801</c:v>
                </c:pt>
                <c:pt idx="720">
                  <c:v>3.41971936500101</c:v>
                </c:pt>
                <c:pt idx="721">
                  <c:v>3.38506316340789</c:v>
                </c:pt>
                <c:pt idx="722">
                  <c:v>3.3662662333106002</c:v>
                </c:pt>
                <c:pt idx="723">
                  <c:v>3.3897358517473002</c:v>
                </c:pt>
                <c:pt idx="724">
                  <c:v>3.30572121354647</c:v>
                </c:pt>
                <c:pt idx="725">
                  <c:v>3.33017091577798</c:v>
                </c:pt>
                <c:pt idx="726">
                  <c:v>3.3616060523265499</c:v>
                </c:pt>
                <c:pt idx="727">
                  <c:v>3.3009126302445799</c:v>
                </c:pt>
                <c:pt idx="728">
                  <c:v>2.99905583668854</c:v>
                </c:pt>
                <c:pt idx="729">
                  <c:v>2.9311145219502501</c:v>
                </c:pt>
                <c:pt idx="730">
                  <c:v>3.0185662686931098</c:v>
                </c:pt>
                <c:pt idx="731">
                  <c:v>2.7415080218382202</c:v>
                </c:pt>
                <c:pt idx="732">
                  <c:v>2.77076259610249</c:v>
                </c:pt>
                <c:pt idx="733">
                  <c:v>2.5657036085599501</c:v>
                </c:pt>
                <c:pt idx="734">
                  <c:v>2.5819841743271401</c:v>
                </c:pt>
                <c:pt idx="735">
                  <c:v>2.47041620875215</c:v>
                </c:pt>
                <c:pt idx="736">
                  <c:v>2.5736203426883701</c:v>
                </c:pt>
                <c:pt idx="737">
                  <c:v>2.4643075538565999</c:v>
                </c:pt>
                <c:pt idx="738">
                  <c:v>2.51890937387439</c:v>
                </c:pt>
                <c:pt idx="739">
                  <c:v>2.6393145587177398</c:v>
                </c:pt>
                <c:pt idx="740">
                  <c:v>2.60819016247678</c:v>
                </c:pt>
                <c:pt idx="741">
                  <c:v>2.4860021546000199</c:v>
                </c:pt>
                <c:pt idx="742">
                  <c:v>2.5297472809508301</c:v>
                </c:pt>
                <c:pt idx="743">
                  <c:v>2.5559960886811499</c:v>
                </c:pt>
                <c:pt idx="744">
                  <c:v>2.3453510325760099</c:v>
                </c:pt>
                <c:pt idx="745">
                  <c:v>2.3115798009624799</c:v>
                </c:pt>
                <c:pt idx="746">
                  <c:v>2.2002259346340298</c:v>
                </c:pt>
                <c:pt idx="747">
                  <c:v>2.3025678588539602</c:v>
                </c:pt>
                <c:pt idx="748">
                  <c:v>2.2617156071626598</c:v>
                </c:pt>
                <c:pt idx="749">
                  <c:v>2.35096311396194</c:v>
                </c:pt>
                <c:pt idx="750">
                  <c:v>2.3656840956581102</c:v>
                </c:pt>
                <c:pt idx="751">
                  <c:v>2.4166489613526099</c:v>
                </c:pt>
                <c:pt idx="752">
                  <c:v>2.39118524083425</c:v>
                </c:pt>
                <c:pt idx="753">
                  <c:v>2.3887103516061998</c:v>
                </c:pt>
                <c:pt idx="754">
                  <c:v>2.4977103923688402</c:v>
                </c:pt>
                <c:pt idx="755">
                  <c:v>2.5425880400055298</c:v>
                </c:pt>
                <c:pt idx="756">
                  <c:v>2.5327350233229202</c:v>
                </c:pt>
                <c:pt idx="757">
                  <c:v>2.5432203271871301</c:v>
                </c:pt>
                <c:pt idx="758">
                  <c:v>2.60105473248358</c:v>
                </c:pt>
                <c:pt idx="759">
                  <c:v>2.5778879066673301</c:v>
                </c:pt>
                <c:pt idx="760">
                  <c:v>2.5909883631230599</c:v>
                </c:pt>
                <c:pt idx="761">
                  <c:v>2.3631329571987298</c:v>
                </c:pt>
                <c:pt idx="762">
                  <c:v>2.3573059683209698</c:v>
                </c:pt>
                <c:pt idx="763">
                  <c:v>2.2067872232568702</c:v>
                </c:pt>
                <c:pt idx="764">
                  <c:v>2.2605234482817398</c:v>
                </c:pt>
                <c:pt idx="765">
                  <c:v>2.3794842828278999</c:v>
                </c:pt>
                <c:pt idx="766">
                  <c:v>2.3869017201468301</c:v>
                </c:pt>
                <c:pt idx="767">
                  <c:v>2.3446852627433699</c:v>
                </c:pt>
                <c:pt idx="768">
                  <c:v>2.3820936965742998</c:v>
                </c:pt>
                <c:pt idx="769">
                  <c:v>2.38902638817527</c:v>
                </c:pt>
                <c:pt idx="770">
                  <c:v>2.3433446757276202</c:v>
                </c:pt>
                <c:pt idx="771">
                  <c:v>2.3110032545293802</c:v>
                </c:pt>
                <c:pt idx="772">
                  <c:v>2.30810273056013</c:v>
                </c:pt>
                <c:pt idx="773">
                  <c:v>2.3798323206547898</c:v>
                </c:pt>
                <c:pt idx="774">
                  <c:v>2.3777040473364401</c:v>
                </c:pt>
                <c:pt idx="775">
                  <c:v>2.3583214721937198</c:v>
                </c:pt>
                <c:pt idx="776">
                  <c:v>2.4264742842400602</c:v>
                </c:pt>
                <c:pt idx="777">
                  <c:v>2.4963670202229702</c:v>
                </c:pt>
                <c:pt idx="778">
                  <c:v>2.5558423516444799</c:v>
                </c:pt>
                <c:pt idx="779">
                  <c:v>2.5520374345389301</c:v>
                </c:pt>
                <c:pt idx="780">
                  <c:v>2.5680177948657401</c:v>
                </c:pt>
                <c:pt idx="781">
                  <c:v>2.5349061974065799</c:v>
                </c:pt>
                <c:pt idx="782">
                  <c:v>2.5553552682013301</c:v>
                </c:pt>
                <c:pt idx="783">
                  <c:v>2.5482465612411098</c:v>
                </c:pt>
                <c:pt idx="784">
                  <c:v>2.5029658606507699</c:v>
                </c:pt>
                <c:pt idx="785">
                  <c:v>2.59150319567155</c:v>
                </c:pt>
                <c:pt idx="786">
                  <c:v>2.5977065162378099</c:v>
                </c:pt>
                <c:pt idx="787">
                  <c:v>2.5885031269363998</c:v>
                </c:pt>
                <c:pt idx="788">
                  <c:v>2.6674823862359198</c:v>
                </c:pt>
                <c:pt idx="789">
                  <c:v>2.6836748579866598</c:v>
                </c:pt>
                <c:pt idx="790">
                  <c:v>2.6426680789894101</c:v>
                </c:pt>
                <c:pt idx="791">
                  <c:v>2.61086778985465</c:v>
                </c:pt>
                <c:pt idx="792">
                  <c:v>2.6596186513774902</c:v>
                </c:pt>
                <c:pt idx="793">
                  <c:v>2.6426397292550399</c:v>
                </c:pt>
                <c:pt idx="794">
                  <c:v>2.6746617365283201</c:v>
                </c:pt>
                <c:pt idx="795">
                  <c:v>2.7112438517190598</c:v>
                </c:pt>
                <c:pt idx="796">
                  <c:v>2.7083253210914302</c:v>
                </c:pt>
                <c:pt idx="797">
                  <c:v>2.66263545070486</c:v>
                </c:pt>
                <c:pt idx="798">
                  <c:v>2.6721400417571699</c:v>
                </c:pt>
                <c:pt idx="799">
                  <c:v>2.5381225925367699</c:v>
                </c:pt>
                <c:pt idx="800">
                  <c:v>2.4982279752952898</c:v>
                </c:pt>
                <c:pt idx="801">
                  <c:v>2.5379337442375398</c:v>
                </c:pt>
                <c:pt idx="802">
                  <c:v>2.5247286128146098</c:v>
                </c:pt>
                <c:pt idx="803">
                  <c:v>2.5604284638011801</c:v>
                </c:pt>
                <c:pt idx="804">
                  <c:v>2.5526423405505501</c:v>
                </c:pt>
                <c:pt idx="805">
                  <c:v>2.5514839244543901</c:v>
                </c:pt>
                <c:pt idx="806">
                  <c:v>2.5602843489696898</c:v>
                </c:pt>
                <c:pt idx="807">
                  <c:v>2.6533918138038799</c:v>
                </c:pt>
                <c:pt idx="808">
                  <c:v>2.6558296462125401</c:v>
                </c:pt>
                <c:pt idx="809">
                  <c:v>2.6715252526403499</c:v>
                </c:pt>
                <c:pt idx="810">
                  <c:v>2.5621302228821499</c:v>
                </c:pt>
                <c:pt idx="811">
                  <c:v>2.4638423464033901</c:v>
                </c:pt>
                <c:pt idx="812">
                  <c:v>2.4634695198825902</c:v>
                </c:pt>
                <c:pt idx="813">
                  <c:v>2.4558829476550001</c:v>
                </c:pt>
                <c:pt idx="814">
                  <c:v>2.4525645227541202</c:v>
                </c:pt>
                <c:pt idx="815">
                  <c:v>2.4411745540957499</c:v>
                </c:pt>
                <c:pt idx="816">
                  <c:v>2.4904511743064002</c:v>
                </c:pt>
                <c:pt idx="817">
                  <c:v>2.48351720038929</c:v>
                </c:pt>
                <c:pt idx="818">
                  <c:v>2.4039457529321901</c:v>
                </c:pt>
                <c:pt idx="819">
                  <c:v>2.4165995694554701</c:v>
                </c:pt>
                <c:pt idx="820">
                  <c:v>2.4491624820299802</c:v>
                </c:pt>
                <c:pt idx="821">
                  <c:v>2.4880228480649502</c:v>
                </c:pt>
                <c:pt idx="822">
                  <c:v>2.4642338285588399</c:v>
                </c:pt>
                <c:pt idx="823">
                  <c:v>2.45584082979315</c:v>
                </c:pt>
                <c:pt idx="824">
                  <c:v>2.4670331966498402</c:v>
                </c:pt>
                <c:pt idx="825">
                  <c:v>2.4754559376797798</c:v>
                </c:pt>
                <c:pt idx="826">
                  <c:v>2.4671000484917101</c:v>
                </c:pt>
                <c:pt idx="827">
                  <c:v>2.5702532929822199</c:v>
                </c:pt>
                <c:pt idx="828">
                  <c:v>2.5943807617611898</c:v>
                </c:pt>
                <c:pt idx="829">
                  <c:v>2.6237800603919998</c:v>
                </c:pt>
                <c:pt idx="830">
                  <c:v>2.6335167323892401</c:v>
                </c:pt>
                <c:pt idx="831">
                  <c:v>2.6394328559103299</c:v>
                </c:pt>
                <c:pt idx="832">
                  <c:v>2.6480989086700601</c:v>
                </c:pt>
                <c:pt idx="833">
                  <c:v>2.6356305839602099</c:v>
                </c:pt>
                <c:pt idx="834">
                  <c:v>2.4999665137885998</c:v>
                </c:pt>
                <c:pt idx="835">
                  <c:v>2.5147953737594202</c:v>
                </c:pt>
                <c:pt idx="836">
                  <c:v>2.6053360101182701</c:v>
                </c:pt>
                <c:pt idx="837">
                  <c:v>2.6112767523762002</c:v>
                </c:pt>
                <c:pt idx="838">
                  <c:v>2.6301387642649199</c:v>
                </c:pt>
                <c:pt idx="839">
                  <c:v>2.6476279347170699</c:v>
                </c:pt>
                <c:pt idx="840">
                  <c:v>2.6157879022946</c:v>
                </c:pt>
                <c:pt idx="841">
                  <c:v>2.6591570330876499</c:v>
                </c:pt>
                <c:pt idx="842">
                  <c:v>2.6399779406297701</c:v>
                </c:pt>
                <c:pt idx="843">
                  <c:v>2.6088873579079901</c:v>
                </c:pt>
                <c:pt idx="844">
                  <c:v>2.6735387787129801</c:v>
                </c:pt>
                <c:pt idx="845">
                  <c:v>2.7023419206715</c:v>
                </c:pt>
                <c:pt idx="846">
                  <c:v>2.7114224549013599</c:v>
                </c:pt>
                <c:pt idx="847">
                  <c:v>2.7115093447313301</c:v>
                </c:pt>
                <c:pt idx="848">
                  <c:v>2.70268359804651</c:v>
                </c:pt>
                <c:pt idx="849">
                  <c:v>2.7547752570455599</c:v>
                </c:pt>
                <c:pt idx="850">
                  <c:v>2.7693289466297499</c:v>
                </c:pt>
                <c:pt idx="851">
                  <c:v>2.7804839187486401</c:v>
                </c:pt>
                <c:pt idx="852">
                  <c:v>2.79026114363054</c:v>
                </c:pt>
                <c:pt idx="853">
                  <c:v>2.7844310687933</c:v>
                </c:pt>
                <c:pt idx="854">
                  <c:v>2.7762100071323799</c:v>
                </c:pt>
                <c:pt idx="855">
                  <c:v>2.8327723171248702</c:v>
                </c:pt>
                <c:pt idx="856">
                  <c:v>2.84689747851899</c:v>
                </c:pt>
                <c:pt idx="857">
                  <c:v>2.8445349663131401</c:v>
                </c:pt>
                <c:pt idx="858">
                  <c:v>2.8444799871244602</c:v>
                </c:pt>
                <c:pt idx="859">
                  <c:v>2.82900779556656</c:v>
                </c:pt>
                <c:pt idx="860">
                  <c:v>2.83378380080369</c:v>
                </c:pt>
                <c:pt idx="861">
                  <c:v>2.8365766533765</c:v>
                </c:pt>
                <c:pt idx="862">
                  <c:v>2.8447622647329598</c:v>
                </c:pt>
                <c:pt idx="863">
                  <c:v>2.8206457919777201</c:v>
                </c:pt>
                <c:pt idx="864">
                  <c:v>2.8286071592012201</c:v>
                </c:pt>
                <c:pt idx="865">
                  <c:v>2.8686393459124502</c:v>
                </c:pt>
                <c:pt idx="866">
                  <c:v>2.7453323233028599</c:v>
                </c:pt>
                <c:pt idx="867">
                  <c:v>2.7411131591658702</c:v>
                </c:pt>
                <c:pt idx="868">
                  <c:v>2.72808035801097</c:v>
                </c:pt>
                <c:pt idx="869">
                  <c:v>2.67257869150031</c:v>
                </c:pt>
                <c:pt idx="870">
                  <c:v>2.6956760336954102</c:v>
                </c:pt>
                <c:pt idx="871">
                  <c:v>2.7126107438545</c:v>
                </c:pt>
                <c:pt idx="872">
                  <c:v>2.7305867377767798</c:v>
                </c:pt>
                <c:pt idx="873">
                  <c:v>2.7272482335223098</c:v>
                </c:pt>
                <c:pt idx="874">
                  <c:v>2.7595130925479001</c:v>
                </c:pt>
                <c:pt idx="875">
                  <c:v>2.7871756475189899</c:v>
                </c:pt>
                <c:pt idx="876">
                  <c:v>2.7645647233237498</c:v>
                </c:pt>
                <c:pt idx="877">
                  <c:v>2.7325911456680498</c:v>
                </c:pt>
                <c:pt idx="878">
                  <c:v>2.77409389046821</c:v>
                </c:pt>
                <c:pt idx="879">
                  <c:v>2.8486707908844</c:v>
                </c:pt>
                <c:pt idx="880">
                  <c:v>2.86708747512523</c:v>
                </c:pt>
                <c:pt idx="881">
                  <c:v>2.8672877852894101</c:v>
                </c:pt>
                <c:pt idx="882">
                  <c:v>2.87176969595312</c:v>
                </c:pt>
                <c:pt idx="883">
                  <c:v>2.8653150278066</c:v>
                </c:pt>
                <c:pt idx="884">
                  <c:v>2.83501139506168</c:v>
                </c:pt>
                <c:pt idx="885">
                  <c:v>2.8361203374728801</c:v>
                </c:pt>
                <c:pt idx="886">
                  <c:v>2.8343150873594301</c:v>
                </c:pt>
                <c:pt idx="887">
                  <c:v>2.8091273886839598</c:v>
                </c:pt>
                <c:pt idx="888">
                  <c:v>2.8103798960663999</c:v>
                </c:pt>
                <c:pt idx="889">
                  <c:v>2.8122492452770702</c:v>
                </c:pt>
                <c:pt idx="890">
                  <c:v>2.8121838685345799</c:v>
                </c:pt>
                <c:pt idx="891">
                  <c:v>2.8307178613732602</c:v>
                </c:pt>
                <c:pt idx="892">
                  <c:v>2.79486192438406</c:v>
                </c:pt>
                <c:pt idx="893">
                  <c:v>2.7881189915958799</c:v>
                </c:pt>
                <c:pt idx="894">
                  <c:v>2.7957541072618701</c:v>
                </c:pt>
                <c:pt idx="895">
                  <c:v>2.83579497397375</c:v>
                </c:pt>
                <c:pt idx="896">
                  <c:v>2.8338506587059502</c:v>
                </c:pt>
                <c:pt idx="897">
                  <c:v>2.8401618376940401</c:v>
                </c:pt>
                <c:pt idx="898">
                  <c:v>2.8198852763481099</c:v>
                </c:pt>
                <c:pt idx="899">
                  <c:v>2.7479222637885101</c:v>
                </c:pt>
                <c:pt idx="900">
                  <c:v>2.7675973035958399</c:v>
                </c:pt>
                <c:pt idx="901">
                  <c:v>2.75545325669203</c:v>
                </c:pt>
                <c:pt idx="902">
                  <c:v>2.7864233495111499</c:v>
                </c:pt>
                <c:pt idx="903">
                  <c:v>2.7862679516703701</c:v>
                </c:pt>
                <c:pt idx="904">
                  <c:v>2.7942965328776102</c:v>
                </c:pt>
                <c:pt idx="905">
                  <c:v>2.8213247045807601</c:v>
                </c:pt>
                <c:pt idx="906">
                  <c:v>2.8033756137504602</c:v>
                </c:pt>
                <c:pt idx="907">
                  <c:v>2.7409556748761501</c:v>
                </c:pt>
                <c:pt idx="908">
                  <c:v>2.76564830252482</c:v>
                </c:pt>
                <c:pt idx="909">
                  <c:v>2.7652009383192202</c:v>
                </c:pt>
                <c:pt idx="910">
                  <c:v>2.7752139751029801</c:v>
                </c:pt>
                <c:pt idx="911">
                  <c:v>2.78924829761573</c:v>
                </c:pt>
                <c:pt idx="912">
                  <c:v>2.8366846012545199</c:v>
                </c:pt>
                <c:pt idx="913">
                  <c:v>2.8528054019066902</c:v>
                </c:pt>
                <c:pt idx="914">
                  <c:v>2.8577425226283899</c:v>
                </c:pt>
                <c:pt idx="915">
                  <c:v>2.8634772477042798</c:v>
                </c:pt>
                <c:pt idx="916">
                  <c:v>2.8597501501730598</c:v>
                </c:pt>
                <c:pt idx="917">
                  <c:v>2.8305327377384901</c:v>
                </c:pt>
                <c:pt idx="918">
                  <c:v>2.87316191884126</c:v>
                </c:pt>
                <c:pt idx="919">
                  <c:v>2.8698993442112601</c:v>
                </c:pt>
                <c:pt idx="920">
                  <c:v>2.87778644103006</c:v>
                </c:pt>
                <c:pt idx="921">
                  <c:v>2.8685533106354901</c:v>
                </c:pt>
                <c:pt idx="922">
                  <c:v>2.8894191907359001</c:v>
                </c:pt>
                <c:pt idx="923">
                  <c:v>2.8949949767257999</c:v>
                </c:pt>
                <c:pt idx="924">
                  <c:v>2.89014676132566</c:v>
                </c:pt>
                <c:pt idx="925">
                  <c:v>2.8856279631209101</c:v>
                </c:pt>
                <c:pt idx="926">
                  <c:v>2.86220493071874</c:v>
                </c:pt>
                <c:pt idx="927">
                  <c:v>2.8626925456513299</c:v>
                </c:pt>
                <c:pt idx="928">
                  <c:v>2.88912528585201</c:v>
                </c:pt>
                <c:pt idx="929">
                  <c:v>2.87123057875066</c:v>
                </c:pt>
                <c:pt idx="930">
                  <c:v>2.90068888706735</c:v>
                </c:pt>
                <c:pt idx="931">
                  <c:v>2.8912055755185602</c:v>
                </c:pt>
                <c:pt idx="932">
                  <c:v>2.9012452989318001</c:v>
                </c:pt>
                <c:pt idx="933">
                  <c:v>2.9103965950113602</c:v>
                </c:pt>
                <c:pt idx="934">
                  <c:v>2.9024796154895101</c:v>
                </c:pt>
                <c:pt idx="935">
                  <c:v>2.9397478343603698</c:v>
                </c:pt>
                <c:pt idx="936">
                  <c:v>2.9769463617632499</c:v>
                </c:pt>
                <c:pt idx="937">
                  <c:v>2.9871223880012701</c:v>
                </c:pt>
                <c:pt idx="938">
                  <c:v>2.9844860403733802</c:v>
                </c:pt>
                <c:pt idx="939">
                  <c:v>2.9859583177656401</c:v>
                </c:pt>
                <c:pt idx="940">
                  <c:v>2.9933120315508299</c:v>
                </c:pt>
                <c:pt idx="941">
                  <c:v>2.9743437561360802</c:v>
                </c:pt>
                <c:pt idx="942">
                  <c:v>2.9952942839775099</c:v>
                </c:pt>
                <c:pt idx="943">
                  <c:v>3.02558256941288</c:v>
                </c:pt>
                <c:pt idx="944">
                  <c:v>3.0180438441123898</c:v>
                </c:pt>
                <c:pt idx="945">
                  <c:v>3.02216038679465</c:v>
                </c:pt>
                <c:pt idx="946">
                  <c:v>3.0355593099011098</c:v>
                </c:pt>
                <c:pt idx="947">
                  <c:v>3.0797084707931401</c:v>
                </c:pt>
                <c:pt idx="948">
                  <c:v>3.0790338023185599</c:v>
                </c:pt>
                <c:pt idx="949">
                  <c:v>3.0423539171586498</c:v>
                </c:pt>
                <c:pt idx="950">
                  <c:v>3.0735094495570898</c:v>
                </c:pt>
                <c:pt idx="951">
                  <c:v>3.0451455666361298</c:v>
                </c:pt>
                <c:pt idx="952">
                  <c:v>2.9978117276887999</c:v>
                </c:pt>
                <c:pt idx="953">
                  <c:v>2.9951497356702799</c:v>
                </c:pt>
                <c:pt idx="954">
                  <c:v>3.0210480093880099</c:v>
                </c:pt>
                <c:pt idx="955">
                  <c:v>3.0068554302781498</c:v>
                </c:pt>
                <c:pt idx="956">
                  <c:v>3.01476906189705</c:v>
                </c:pt>
                <c:pt idx="957">
                  <c:v>2.8956508390711901</c:v>
                </c:pt>
                <c:pt idx="958">
                  <c:v>2.9113743338757301</c:v>
                </c:pt>
                <c:pt idx="959">
                  <c:v>2.8951744504072998</c:v>
                </c:pt>
                <c:pt idx="960">
                  <c:v>2.9024499156032899</c:v>
                </c:pt>
                <c:pt idx="961">
                  <c:v>2.9183937161396201</c:v>
                </c:pt>
                <c:pt idx="962">
                  <c:v>2.91416079718873</c:v>
                </c:pt>
                <c:pt idx="963">
                  <c:v>2.9088084990081802</c:v>
                </c:pt>
                <c:pt idx="964">
                  <c:v>2.94819233446204</c:v>
                </c:pt>
                <c:pt idx="965">
                  <c:v>2.9498619440935601</c:v>
                </c:pt>
                <c:pt idx="966">
                  <c:v>2.9212097921219198</c:v>
                </c:pt>
                <c:pt idx="967">
                  <c:v>2.9335455057184898</c:v>
                </c:pt>
                <c:pt idx="968">
                  <c:v>2.9355425365235699</c:v>
                </c:pt>
                <c:pt idx="969">
                  <c:v>2.9255357551384802</c:v>
                </c:pt>
                <c:pt idx="970">
                  <c:v>2.9147153630059202</c:v>
                </c:pt>
                <c:pt idx="971">
                  <c:v>2.9124222075040902</c:v>
                </c:pt>
                <c:pt idx="972">
                  <c:v>2.9406907968551699</c:v>
                </c:pt>
                <c:pt idx="973">
                  <c:v>2.9768030737608502</c:v>
                </c:pt>
                <c:pt idx="974">
                  <c:v>2.9827244964730699</c:v>
                </c:pt>
                <c:pt idx="975">
                  <c:v>2.9643091230443002</c:v>
                </c:pt>
                <c:pt idx="976">
                  <c:v>2.9802394411637301</c:v>
                </c:pt>
                <c:pt idx="977">
                  <c:v>2.9731824189154601</c:v>
                </c:pt>
                <c:pt idx="978">
                  <c:v>2.9415762265218901</c:v>
                </c:pt>
                <c:pt idx="979">
                  <c:v>2.91494582649187</c:v>
                </c:pt>
                <c:pt idx="980">
                  <c:v>2.87462537674647</c:v>
                </c:pt>
                <c:pt idx="981">
                  <c:v>2.79765140972175</c:v>
                </c:pt>
                <c:pt idx="982">
                  <c:v>2.8225370919285702</c:v>
                </c:pt>
                <c:pt idx="983">
                  <c:v>2.8230779901696499</c:v>
                </c:pt>
                <c:pt idx="984">
                  <c:v>2.81028459638646</c:v>
                </c:pt>
                <c:pt idx="985">
                  <c:v>2.84543227686861</c:v>
                </c:pt>
                <c:pt idx="986">
                  <c:v>2.8736950138202402</c:v>
                </c:pt>
                <c:pt idx="987">
                  <c:v>2.8683008716465102</c:v>
                </c:pt>
                <c:pt idx="988">
                  <c:v>2.8812324902564601</c:v>
                </c:pt>
                <c:pt idx="989">
                  <c:v>2.9009878194688201</c:v>
                </c:pt>
                <c:pt idx="990">
                  <c:v>2.8799999797535598</c:v>
                </c:pt>
                <c:pt idx="991">
                  <c:v>2.9076300789832099</c:v>
                </c:pt>
                <c:pt idx="992">
                  <c:v>2.90591306606595</c:v>
                </c:pt>
                <c:pt idx="993">
                  <c:v>2.9233225451187899</c:v>
                </c:pt>
                <c:pt idx="994">
                  <c:v>2.94731213574397</c:v>
                </c:pt>
                <c:pt idx="995">
                  <c:v>2.9527418058155299</c:v>
                </c:pt>
                <c:pt idx="996">
                  <c:v>2.9761035507017</c:v>
                </c:pt>
                <c:pt idx="997">
                  <c:v>2.9777224250126699</c:v>
                </c:pt>
                <c:pt idx="998">
                  <c:v>2.9515934385929099</c:v>
                </c:pt>
                <c:pt idx="999">
                  <c:v>2.9738739524189901</c:v>
                </c:pt>
                <c:pt idx="1000">
                  <c:v>2.9545912008096602</c:v>
                </c:pt>
                <c:pt idx="1001">
                  <c:v>2.99442853455546</c:v>
                </c:pt>
                <c:pt idx="1002">
                  <c:v>3.0142165490604902</c:v>
                </c:pt>
                <c:pt idx="1003">
                  <c:v>3.0294291072833999</c:v>
                </c:pt>
                <c:pt idx="1004">
                  <c:v>3.0190177182630999</c:v>
                </c:pt>
                <c:pt idx="1005">
                  <c:v>3.0232968344452398</c:v>
                </c:pt>
                <c:pt idx="1006">
                  <c:v>2.99701994445098</c:v>
                </c:pt>
                <c:pt idx="1007">
                  <c:v>3.0203925665440701</c:v>
                </c:pt>
                <c:pt idx="1008">
                  <c:v>3.03184469697135</c:v>
                </c:pt>
                <c:pt idx="1009">
                  <c:v>3.0091916934270202</c:v>
                </c:pt>
                <c:pt idx="1010">
                  <c:v>3.0133772819078501</c:v>
                </c:pt>
                <c:pt idx="1011">
                  <c:v>3.0440633488279198</c:v>
                </c:pt>
                <c:pt idx="1012">
                  <c:v>3.0439284960648401</c:v>
                </c:pt>
                <c:pt idx="1013">
                  <c:v>3.0392096695892001</c:v>
                </c:pt>
                <c:pt idx="1014">
                  <c:v>3.0154867078627698</c:v>
                </c:pt>
                <c:pt idx="1015">
                  <c:v>3.0221128187536999</c:v>
                </c:pt>
                <c:pt idx="1016">
                  <c:v>3.0467655763928101</c:v>
                </c:pt>
                <c:pt idx="1017">
                  <c:v>3.0456395946591499</c:v>
                </c:pt>
                <c:pt idx="1018">
                  <c:v>3.0556553444837</c:v>
                </c:pt>
                <c:pt idx="1019">
                  <c:v>3.0790516729290802</c:v>
                </c:pt>
                <c:pt idx="1020">
                  <c:v>3.0452100373706799</c:v>
                </c:pt>
                <c:pt idx="1021">
                  <c:v>3.0610108907192002</c:v>
                </c:pt>
                <c:pt idx="1022">
                  <c:v>3.0870857263639802</c:v>
                </c:pt>
                <c:pt idx="1023">
                  <c:v>3.0867044703100399</c:v>
                </c:pt>
                <c:pt idx="1024">
                  <c:v>3.0934356113889399</c:v>
                </c:pt>
                <c:pt idx="1025">
                  <c:v>3.12587128563433</c:v>
                </c:pt>
                <c:pt idx="1026">
                  <c:v>3.1084056039626802</c:v>
                </c:pt>
                <c:pt idx="1027">
                  <c:v>3.0991256448679199</c:v>
                </c:pt>
                <c:pt idx="1028">
                  <c:v>3.1023324829977401</c:v>
                </c:pt>
                <c:pt idx="1029">
                  <c:v>3.0521984772618298</c:v>
                </c:pt>
                <c:pt idx="1030">
                  <c:v>3.0587185992322299</c:v>
                </c:pt>
                <c:pt idx="1031">
                  <c:v>3.1149962460306999</c:v>
                </c:pt>
                <c:pt idx="1032">
                  <c:v>3.14345044556838</c:v>
                </c:pt>
                <c:pt idx="1033">
                  <c:v>3.1418714948653901</c:v>
                </c:pt>
                <c:pt idx="1034">
                  <c:v>3.1405008866922799</c:v>
                </c:pt>
                <c:pt idx="1035">
                  <c:v>3.17089081102195</c:v>
                </c:pt>
                <c:pt idx="1036">
                  <c:v>3.1414283155787301</c:v>
                </c:pt>
                <c:pt idx="1037">
                  <c:v>3.1547459200330401</c:v>
                </c:pt>
                <c:pt idx="1038">
                  <c:v>3.1124291840704901</c:v>
                </c:pt>
                <c:pt idx="1039">
                  <c:v>3.0818607559228699</c:v>
                </c:pt>
                <c:pt idx="1040">
                  <c:v>3.07405281492633</c:v>
                </c:pt>
                <c:pt idx="1041">
                  <c:v>3.05183765689599</c:v>
                </c:pt>
                <c:pt idx="1042">
                  <c:v>3.0516221690114298</c:v>
                </c:pt>
                <c:pt idx="1043">
                  <c:v>3.0305537853962599</c:v>
                </c:pt>
                <c:pt idx="1044">
                  <c:v>2.9459605218848401</c:v>
                </c:pt>
                <c:pt idx="1045">
                  <c:v>2.9608913361792002</c:v>
                </c:pt>
                <c:pt idx="1046">
                  <c:v>2.96819013453158</c:v>
                </c:pt>
                <c:pt idx="1047">
                  <c:v>2.9708474042522099</c:v>
                </c:pt>
                <c:pt idx="1048">
                  <c:v>2.9761947089684702</c:v>
                </c:pt>
                <c:pt idx="1049">
                  <c:v>2.9775253671001498</c:v>
                </c:pt>
                <c:pt idx="1050">
                  <c:v>2.9736705884977099</c:v>
                </c:pt>
                <c:pt idx="1051">
                  <c:v>2.96765271797014</c:v>
                </c:pt>
                <c:pt idx="1052">
                  <c:v>2.9405786197435</c:v>
                </c:pt>
                <c:pt idx="1053">
                  <c:v>2.9056583499390598</c:v>
                </c:pt>
                <c:pt idx="1054">
                  <c:v>2.9086496768268901</c:v>
                </c:pt>
                <c:pt idx="1055">
                  <c:v>2.8620975945021798</c:v>
                </c:pt>
                <c:pt idx="1056">
                  <c:v>2.8613619847826102</c:v>
                </c:pt>
                <c:pt idx="1057">
                  <c:v>2.8679880083141001</c:v>
                </c:pt>
                <c:pt idx="1058">
                  <c:v>2.8710439037574602</c:v>
                </c:pt>
                <c:pt idx="1059">
                  <c:v>2.9089371798053199</c:v>
                </c:pt>
                <c:pt idx="1060">
                  <c:v>2.9106748335483199</c:v>
                </c:pt>
                <c:pt idx="1061">
                  <c:v>2.9005538841721399</c:v>
                </c:pt>
                <c:pt idx="1062">
                  <c:v>2.90182058099635</c:v>
                </c:pt>
                <c:pt idx="1063">
                  <c:v>2.8724444626690602</c:v>
                </c:pt>
                <c:pt idx="1064">
                  <c:v>2.82396229579768</c:v>
                </c:pt>
                <c:pt idx="1065">
                  <c:v>2.8333646155774401</c:v>
                </c:pt>
                <c:pt idx="1066">
                  <c:v>2.8557866906634199</c:v>
                </c:pt>
                <c:pt idx="1067">
                  <c:v>2.8608906641122802</c:v>
                </c:pt>
                <c:pt idx="1068">
                  <c:v>2.8739061700103199</c:v>
                </c:pt>
                <c:pt idx="1069">
                  <c:v>2.8357933452360902</c:v>
                </c:pt>
                <c:pt idx="1070">
                  <c:v>2.8492517543045501</c:v>
                </c:pt>
                <c:pt idx="1071">
                  <c:v>2.85679116587779</c:v>
                </c:pt>
                <c:pt idx="1072">
                  <c:v>2.86519914093188</c:v>
                </c:pt>
                <c:pt idx="1073">
                  <c:v>2.9122064682872901</c:v>
                </c:pt>
                <c:pt idx="1074">
                  <c:v>2.9170997325281198</c:v>
                </c:pt>
                <c:pt idx="1075">
                  <c:v>2.9238112541666998</c:v>
                </c:pt>
                <c:pt idx="1076">
                  <c:v>2.9004304539068699</c:v>
                </c:pt>
                <c:pt idx="1077">
                  <c:v>2.9227057569984298</c:v>
                </c:pt>
                <c:pt idx="1078">
                  <c:v>2.9114942357178899</c:v>
                </c:pt>
                <c:pt idx="1079">
                  <c:v>2.92869062420929</c:v>
                </c:pt>
                <c:pt idx="1080">
                  <c:v>2.92042716557205</c:v>
                </c:pt>
                <c:pt idx="1081">
                  <c:v>2.9382012387841598</c:v>
                </c:pt>
                <c:pt idx="1082">
                  <c:v>2.9359552428618998</c:v>
                </c:pt>
                <c:pt idx="1083">
                  <c:v>2.94895619663163</c:v>
                </c:pt>
                <c:pt idx="1084">
                  <c:v>2.9168719655860298</c:v>
                </c:pt>
                <c:pt idx="1085">
                  <c:v>2.9268959562499899</c:v>
                </c:pt>
                <c:pt idx="1086">
                  <c:v>2.9592547209970701</c:v>
                </c:pt>
                <c:pt idx="1087">
                  <c:v>2.9606756034765902</c:v>
                </c:pt>
                <c:pt idx="1088">
                  <c:v>2.9460914447892299</c:v>
                </c:pt>
                <c:pt idx="1089">
                  <c:v>2.9585907443353801</c:v>
                </c:pt>
                <c:pt idx="1090">
                  <c:v>2.9670393049595298</c:v>
                </c:pt>
                <c:pt idx="1091">
                  <c:v>2.97892290766963</c:v>
                </c:pt>
                <c:pt idx="1092">
                  <c:v>2.97098542263479</c:v>
                </c:pt>
                <c:pt idx="1093">
                  <c:v>2.9909297479205601</c:v>
                </c:pt>
                <c:pt idx="1094">
                  <c:v>2.9895824643793301</c:v>
                </c:pt>
                <c:pt idx="1095">
                  <c:v>3.00116945496343</c:v>
                </c:pt>
                <c:pt idx="1096">
                  <c:v>2.9913231342998698</c:v>
                </c:pt>
                <c:pt idx="1097">
                  <c:v>2.9685512478483802</c:v>
                </c:pt>
                <c:pt idx="1098">
                  <c:v>2.96068337833991</c:v>
                </c:pt>
                <c:pt idx="1099">
                  <c:v>2.9722528371637602</c:v>
                </c:pt>
                <c:pt idx="1100">
                  <c:v>2.9686384600521798</c:v>
                </c:pt>
                <c:pt idx="1101">
                  <c:v>2.8692002606606302</c:v>
                </c:pt>
                <c:pt idx="1102">
                  <c:v>2.8929908032809601</c:v>
                </c:pt>
                <c:pt idx="1103">
                  <c:v>2.9300874569067501</c:v>
                </c:pt>
                <c:pt idx="1104">
                  <c:v>2.9453106617805398</c:v>
                </c:pt>
                <c:pt idx="1105">
                  <c:v>2.9531700060669999</c:v>
                </c:pt>
                <c:pt idx="1106">
                  <c:v>2.9660081077895102</c:v>
                </c:pt>
                <c:pt idx="1107">
                  <c:v>2.9542075885102599</c:v>
                </c:pt>
                <c:pt idx="1108">
                  <c:v>2.9608788198370002</c:v>
                </c:pt>
                <c:pt idx="1109">
                  <c:v>2.97671797080829</c:v>
                </c:pt>
                <c:pt idx="1110">
                  <c:v>2.9771316980506199</c:v>
                </c:pt>
                <c:pt idx="1111">
                  <c:v>3.0106921113191101</c:v>
                </c:pt>
                <c:pt idx="1112">
                  <c:v>3.0106319295884898</c:v>
                </c:pt>
                <c:pt idx="1113">
                  <c:v>2.9924985297914302</c:v>
                </c:pt>
                <c:pt idx="1114">
                  <c:v>2.9882665135163302</c:v>
                </c:pt>
                <c:pt idx="1115">
                  <c:v>2.96522510162026</c:v>
                </c:pt>
                <c:pt idx="1116">
                  <c:v>2.99542749625979</c:v>
                </c:pt>
                <c:pt idx="1117">
                  <c:v>3.0009932372267398</c:v>
                </c:pt>
                <c:pt idx="1118">
                  <c:v>3.0236970085863999</c:v>
                </c:pt>
                <c:pt idx="1119">
                  <c:v>3.0211124698493101</c:v>
                </c:pt>
                <c:pt idx="1120">
                  <c:v>2.9763257176793898</c:v>
                </c:pt>
                <c:pt idx="1121">
                  <c:v>3.0299231345040001</c:v>
                </c:pt>
                <c:pt idx="1122">
                  <c:v>3.0397674986250802</c:v>
                </c:pt>
                <c:pt idx="1123">
                  <c:v>3.0407098995326201</c:v>
                </c:pt>
                <c:pt idx="1124">
                  <c:v>3.0526092123503101</c:v>
                </c:pt>
                <c:pt idx="1125">
                  <c:v>3.05296105912067</c:v>
                </c:pt>
                <c:pt idx="1126">
                  <c:v>3.0686623268195001</c:v>
                </c:pt>
                <c:pt idx="1127">
                  <c:v>3.0536378024481601</c:v>
                </c:pt>
                <c:pt idx="1128">
                  <c:v>3.0417539815177301</c:v>
                </c:pt>
                <c:pt idx="1129">
                  <c:v>3.0215016362361098</c:v>
                </c:pt>
                <c:pt idx="1130">
                  <c:v>3.0448586707249801</c:v>
                </c:pt>
                <c:pt idx="1131">
                  <c:v>3.0761194214209202</c:v>
                </c:pt>
                <c:pt idx="1132">
                  <c:v>3.07711349035355</c:v>
                </c:pt>
                <c:pt idx="1133">
                  <c:v>3.0873550101269398</c:v>
                </c:pt>
                <c:pt idx="1134">
                  <c:v>3.0903652511954598</c:v>
                </c:pt>
                <c:pt idx="1135">
                  <c:v>3.1005956493168898</c:v>
                </c:pt>
                <c:pt idx="1136">
                  <c:v>3.1123236716990101</c:v>
                </c:pt>
                <c:pt idx="1137">
                  <c:v>3.1180232866431501</c:v>
                </c:pt>
                <c:pt idx="1138">
                  <c:v>3.1274010180288401</c:v>
                </c:pt>
                <c:pt idx="1139">
                  <c:v>3.1188255187721601</c:v>
                </c:pt>
                <c:pt idx="1140">
                  <c:v>3.1250122876141702</c:v>
                </c:pt>
                <c:pt idx="1141">
                  <c:v>3.1467591033870899</c:v>
                </c:pt>
                <c:pt idx="1142">
                  <c:v>3.1497632342903898</c:v>
                </c:pt>
                <c:pt idx="1143">
                  <c:v>3.1719853455001799</c:v>
                </c:pt>
                <c:pt idx="1144">
                  <c:v>3.1682083201526998</c:v>
                </c:pt>
                <c:pt idx="1145">
                  <c:v>3.15121286244276</c:v>
                </c:pt>
                <c:pt idx="1146">
                  <c:v>3.17258508128142</c:v>
                </c:pt>
                <c:pt idx="1147">
                  <c:v>3.1554648755901198</c:v>
                </c:pt>
                <c:pt idx="1148">
                  <c:v>3.1778857454481502</c:v>
                </c:pt>
                <c:pt idx="1149">
                  <c:v>3.1516426803537101</c:v>
                </c:pt>
                <c:pt idx="1150">
                  <c:v>3.13542388815892</c:v>
                </c:pt>
                <c:pt idx="1151">
                  <c:v>3.1151874813852301</c:v>
                </c:pt>
                <c:pt idx="1152">
                  <c:v>3.1204780114912198</c:v>
                </c:pt>
                <c:pt idx="1153">
                  <c:v>3.13727760538361</c:v>
                </c:pt>
                <c:pt idx="1154">
                  <c:v>3.1450808718366901</c:v>
                </c:pt>
                <c:pt idx="1155">
                  <c:v>3.1655667745698199</c:v>
                </c:pt>
                <c:pt idx="1156">
                  <c:v>3.2044649031222701</c:v>
                </c:pt>
                <c:pt idx="1157">
                  <c:v>3.2328704263977901</c:v>
                </c:pt>
                <c:pt idx="1158">
                  <c:v>3.2292331972539801</c:v>
                </c:pt>
                <c:pt idx="1159">
                  <c:v>3.2225083166871999</c:v>
                </c:pt>
                <c:pt idx="1160">
                  <c:v>3.2415769212191101</c:v>
                </c:pt>
                <c:pt idx="1161">
                  <c:v>3.19930341554912</c:v>
                </c:pt>
                <c:pt idx="1162">
                  <c:v>3.2034166631896599</c:v>
                </c:pt>
                <c:pt idx="1163">
                  <c:v>3.2040439142829098</c:v>
                </c:pt>
                <c:pt idx="1164">
                  <c:v>3.18916255880425</c:v>
                </c:pt>
                <c:pt idx="1165">
                  <c:v>3.2064503988517301</c:v>
                </c:pt>
                <c:pt idx="1166">
                  <c:v>3.2366832531488998</c:v>
                </c:pt>
                <c:pt idx="1167">
                  <c:v>3.23275087701963</c:v>
                </c:pt>
                <c:pt idx="1168">
                  <c:v>3.2586893318665302</c:v>
                </c:pt>
                <c:pt idx="1169">
                  <c:v>3.2747609378198699</c:v>
                </c:pt>
                <c:pt idx="1170">
                  <c:v>3.28013647929866</c:v>
                </c:pt>
                <c:pt idx="1171">
                  <c:v>3.23095706695173</c:v>
                </c:pt>
                <c:pt idx="1172">
                  <c:v>3.24701188420859</c:v>
                </c:pt>
                <c:pt idx="1173">
                  <c:v>3.2333006458376299</c:v>
                </c:pt>
                <c:pt idx="1174">
                  <c:v>3.2103368595544999</c:v>
                </c:pt>
                <c:pt idx="1175">
                  <c:v>3.1906330644492802</c:v>
                </c:pt>
                <c:pt idx="1176">
                  <c:v>3.2370892568518199</c:v>
                </c:pt>
                <c:pt idx="1177">
                  <c:v>3.24835393186923</c:v>
                </c:pt>
                <c:pt idx="1178">
                  <c:v>3.25565971511267</c:v>
                </c:pt>
                <c:pt idx="1179">
                  <c:v>3.2861082304226601</c:v>
                </c:pt>
                <c:pt idx="1180">
                  <c:v>3.3134495396833099</c:v>
                </c:pt>
                <c:pt idx="1181">
                  <c:v>3.3275289692193</c:v>
                </c:pt>
                <c:pt idx="1182">
                  <c:v>3.29788619995586</c:v>
                </c:pt>
                <c:pt idx="1183">
                  <c:v>3.2732589603224</c:v>
                </c:pt>
                <c:pt idx="1184">
                  <c:v>3.2813431442132002</c:v>
                </c:pt>
                <c:pt idx="1185">
                  <c:v>3.1918908089919502</c:v>
                </c:pt>
                <c:pt idx="1186">
                  <c:v>3.2011168455786301</c:v>
                </c:pt>
                <c:pt idx="1187">
                  <c:v>3.22132772621435</c:v>
                </c:pt>
                <c:pt idx="1188">
                  <c:v>3.2024339669906499</c:v>
                </c:pt>
                <c:pt idx="1189">
                  <c:v>3.11967450341719</c:v>
                </c:pt>
                <c:pt idx="1190">
                  <c:v>3.1221606209367798</c:v>
                </c:pt>
                <c:pt idx="1191">
                  <c:v>3.08121868257063</c:v>
                </c:pt>
                <c:pt idx="1192">
                  <c:v>3.1248371592368702</c:v>
                </c:pt>
                <c:pt idx="1193">
                  <c:v>3.1289943489636101</c:v>
                </c:pt>
                <c:pt idx="1194">
                  <c:v>3.11381716016112</c:v>
                </c:pt>
                <c:pt idx="1195">
                  <c:v>3.1164203924170102</c:v>
                </c:pt>
                <c:pt idx="1196">
                  <c:v>3.1105230882462198</c:v>
                </c:pt>
                <c:pt idx="1197">
                  <c:v>3.0621035805827699</c:v>
                </c:pt>
                <c:pt idx="1198">
                  <c:v>3.0716949749204501</c:v>
                </c:pt>
                <c:pt idx="1199">
                  <c:v>3.0365561680751201</c:v>
                </c:pt>
                <c:pt idx="1200">
                  <c:v>3.0811013271926901</c:v>
                </c:pt>
                <c:pt idx="1201">
                  <c:v>3.1309724446630298</c:v>
                </c:pt>
                <c:pt idx="1202">
                  <c:v>3.1017721857290099</c:v>
                </c:pt>
                <c:pt idx="1203">
                  <c:v>3.1348497408232698</c:v>
                </c:pt>
                <c:pt idx="1204">
                  <c:v>3.1350981817240799</c:v>
                </c:pt>
                <c:pt idx="1205">
                  <c:v>3.11813475515175</c:v>
                </c:pt>
                <c:pt idx="1206">
                  <c:v>3.1267151950590999</c:v>
                </c:pt>
                <c:pt idx="1207">
                  <c:v>3.14562571831727</c:v>
                </c:pt>
                <c:pt idx="1208">
                  <c:v>3.1493928210779001</c:v>
                </c:pt>
                <c:pt idx="1209">
                  <c:v>3.1539577887744699</c:v>
                </c:pt>
                <c:pt idx="1210">
                  <c:v>3.1518593284446399</c:v>
                </c:pt>
                <c:pt idx="1211">
                  <c:v>3.1269447450249501</c:v>
                </c:pt>
                <c:pt idx="1212">
                  <c:v>3.1275975300457</c:v>
                </c:pt>
                <c:pt idx="1213">
                  <c:v>3.1094664127762601</c:v>
                </c:pt>
                <c:pt idx="1214">
                  <c:v>3.1477082517032899</c:v>
                </c:pt>
                <c:pt idx="1215">
                  <c:v>3.1557983915914201</c:v>
                </c:pt>
                <c:pt idx="1216">
                  <c:v>3.1887331136083499</c:v>
                </c:pt>
                <c:pt idx="1217">
                  <c:v>3.20585572517881</c:v>
                </c:pt>
                <c:pt idx="1218">
                  <c:v>3.2569771702441899</c:v>
                </c:pt>
                <c:pt idx="1219">
                  <c:v>3.2605344026270999</c:v>
                </c:pt>
                <c:pt idx="1220">
                  <c:v>3.2883330342249102</c:v>
                </c:pt>
                <c:pt idx="1221">
                  <c:v>3.30623903366061</c:v>
                </c:pt>
                <c:pt idx="1222">
                  <c:v>3.30966587383642</c:v>
                </c:pt>
                <c:pt idx="1223">
                  <c:v>3.2902183864356802</c:v>
                </c:pt>
                <c:pt idx="1224">
                  <c:v>3.3072733381750199</c:v>
                </c:pt>
                <c:pt idx="1225">
                  <c:v>3.2653046046948102</c:v>
                </c:pt>
                <c:pt idx="1226">
                  <c:v>3.2657645456960802</c:v>
                </c:pt>
                <c:pt idx="1227">
                  <c:v>3.2311145782035799</c:v>
                </c:pt>
                <c:pt idx="1228">
                  <c:v>3.2509021484363498</c:v>
                </c:pt>
                <c:pt idx="1229">
                  <c:v>3.2433475871420798</c:v>
                </c:pt>
                <c:pt idx="1230">
                  <c:v>3.3048525365702899</c:v>
                </c:pt>
                <c:pt idx="1231">
                  <c:v>3.3177352712507302</c:v>
                </c:pt>
                <c:pt idx="1232">
                  <c:v>3.31110648085876</c:v>
                </c:pt>
                <c:pt idx="1233">
                  <c:v>3.3140266637800799</c:v>
                </c:pt>
                <c:pt idx="1234">
                  <c:v>3.3233474368506699</c:v>
                </c:pt>
                <c:pt idx="1235">
                  <c:v>3.2889791607445402</c:v>
                </c:pt>
                <c:pt idx="1236">
                  <c:v>3.2728596520476301</c:v>
                </c:pt>
                <c:pt idx="1237">
                  <c:v>3.25250836275023</c:v>
                </c:pt>
                <c:pt idx="1238">
                  <c:v>3.1740053775937702</c:v>
                </c:pt>
                <c:pt idx="1239">
                  <c:v>3.1807485056082299</c:v>
                </c:pt>
                <c:pt idx="1240">
                  <c:v>3.1628638148428201</c:v>
                </c:pt>
                <c:pt idx="1241">
                  <c:v>3.0209708416507</c:v>
                </c:pt>
                <c:pt idx="1242">
                  <c:v>3.0078367666364501</c:v>
                </c:pt>
                <c:pt idx="1243">
                  <c:v>3.0268151115287001</c:v>
                </c:pt>
                <c:pt idx="1244">
                  <c:v>2.9077870487613802</c:v>
                </c:pt>
                <c:pt idx="1245">
                  <c:v>2.97281772715119</c:v>
                </c:pt>
                <c:pt idx="1246">
                  <c:v>2.9998752733875902</c:v>
                </c:pt>
                <c:pt idx="1247">
                  <c:v>3.0164049807481201</c:v>
                </c:pt>
                <c:pt idx="1248">
                  <c:v>3.07220440053915</c:v>
                </c:pt>
                <c:pt idx="1249">
                  <c:v>3.0853639368561301</c:v>
                </c:pt>
                <c:pt idx="1250">
                  <c:v>3.1368331378902301</c:v>
                </c:pt>
                <c:pt idx="1251">
                  <c:v>3.1235114802842499</c:v>
                </c:pt>
                <c:pt idx="1252">
                  <c:v>3.1166975631582101</c:v>
                </c:pt>
                <c:pt idx="1253">
                  <c:v>3.1531004377173399</c:v>
                </c:pt>
                <c:pt idx="1254">
                  <c:v>3.1313926932364802</c:v>
                </c:pt>
                <c:pt idx="1255">
                  <c:v>3.13678471276855</c:v>
                </c:pt>
                <c:pt idx="1256">
                  <c:v>3.1763772814407498</c:v>
                </c:pt>
                <c:pt idx="1257">
                  <c:v>3.1564606901690899</c:v>
                </c:pt>
                <c:pt idx="1258">
                  <c:v>3.1937436160587098</c:v>
                </c:pt>
                <c:pt idx="1259">
                  <c:v>3.23083235047064</c:v>
                </c:pt>
                <c:pt idx="1260">
                  <c:v>3.2420693347435798</c:v>
                </c:pt>
                <c:pt idx="1261">
                  <c:v>3.21728880092809</c:v>
                </c:pt>
                <c:pt idx="1262">
                  <c:v>3.19862509424367</c:v>
                </c:pt>
                <c:pt idx="1263">
                  <c:v>3.20637011950343</c:v>
                </c:pt>
                <c:pt idx="1264">
                  <c:v>3.1896147135018098</c:v>
                </c:pt>
                <c:pt idx="1265">
                  <c:v>3.20856929190683</c:v>
                </c:pt>
                <c:pt idx="1266">
                  <c:v>3.2034535198182099</c:v>
                </c:pt>
                <c:pt idx="1267">
                  <c:v>3.1886608985483802</c:v>
                </c:pt>
                <c:pt idx="1268">
                  <c:v>3.1615280718764001</c:v>
                </c:pt>
                <c:pt idx="1269">
                  <c:v>3.0436397308972101</c:v>
                </c:pt>
                <c:pt idx="1270">
                  <c:v>3.0536495252670499</c:v>
                </c:pt>
                <c:pt idx="1271">
                  <c:v>3.1148247540439602</c:v>
                </c:pt>
                <c:pt idx="1272">
                  <c:v>3.0796845750518198</c:v>
                </c:pt>
                <c:pt idx="1273">
                  <c:v>3.1214429335082201</c:v>
                </c:pt>
                <c:pt idx="1274">
                  <c:v>3.1370180391212399</c:v>
                </c:pt>
                <c:pt idx="1275">
                  <c:v>3.1476341730193602</c:v>
                </c:pt>
                <c:pt idx="1276">
                  <c:v>3.121218564077</c:v>
                </c:pt>
                <c:pt idx="1277">
                  <c:v>3.09036372614433</c:v>
                </c:pt>
                <c:pt idx="1278">
                  <c:v>3.0971536481156301</c:v>
                </c:pt>
                <c:pt idx="1279">
                  <c:v>3.11747399548325</c:v>
                </c:pt>
                <c:pt idx="1280">
                  <c:v>3.1298952087713898</c:v>
                </c:pt>
                <c:pt idx="1281">
                  <c:v>3.1134592194134401</c:v>
                </c:pt>
                <c:pt idx="1282">
                  <c:v>3.09859579285681</c:v>
                </c:pt>
                <c:pt idx="1283">
                  <c:v>3.08074112011482</c:v>
                </c:pt>
                <c:pt idx="1284">
                  <c:v>3.0144663839279602</c:v>
                </c:pt>
                <c:pt idx="1285">
                  <c:v>3.0537072224141899</c:v>
                </c:pt>
                <c:pt idx="1286">
                  <c:v>3.0648592430192498</c:v>
                </c:pt>
                <c:pt idx="1287">
                  <c:v>3.0081391987123198</c:v>
                </c:pt>
                <c:pt idx="1288">
                  <c:v>2.9870483628015401</c:v>
                </c:pt>
                <c:pt idx="1289">
                  <c:v>3.0570826391887098</c:v>
                </c:pt>
                <c:pt idx="1290">
                  <c:v>3.0672281919092699</c:v>
                </c:pt>
                <c:pt idx="1291">
                  <c:v>3.01250718878907</c:v>
                </c:pt>
                <c:pt idx="1292">
                  <c:v>3.0227015804363502</c:v>
                </c:pt>
                <c:pt idx="1293">
                  <c:v>3.01461934616384</c:v>
                </c:pt>
                <c:pt idx="1294">
                  <c:v>3.0512033919941501</c:v>
                </c:pt>
                <c:pt idx="1295">
                  <c:v>3.0407115397962099</c:v>
                </c:pt>
                <c:pt idx="1296">
                  <c:v>3.09016900306808</c:v>
                </c:pt>
                <c:pt idx="1297">
                  <c:v>3.1104655735644302</c:v>
                </c:pt>
                <c:pt idx="1298">
                  <c:v>3.1140997592929298</c:v>
                </c:pt>
                <c:pt idx="1299">
                  <c:v>3.1258368227446902</c:v>
                </c:pt>
                <c:pt idx="1300">
                  <c:v>3.0994726611619399</c:v>
                </c:pt>
                <c:pt idx="1301">
                  <c:v>3.0993501205469398</c:v>
                </c:pt>
                <c:pt idx="1302">
                  <c:v>3.1203977339649498</c:v>
                </c:pt>
                <c:pt idx="1303">
                  <c:v>3.0981912655208501</c:v>
                </c:pt>
                <c:pt idx="1304">
                  <c:v>3.0928692743702801</c:v>
                </c:pt>
                <c:pt idx="1305">
                  <c:v>3.1365598918740498</c:v>
                </c:pt>
                <c:pt idx="1306">
                  <c:v>3.1639235937198</c:v>
                </c:pt>
                <c:pt idx="1307">
                  <c:v>3.1644710795894402</c:v>
                </c:pt>
                <c:pt idx="1308">
                  <c:v>3.1169531458866002</c:v>
                </c:pt>
                <c:pt idx="1309">
                  <c:v>3.0983600137327199</c:v>
                </c:pt>
                <c:pt idx="1310">
                  <c:v>3.07067624346486</c:v>
                </c:pt>
                <c:pt idx="1311">
                  <c:v>3.0562197698636302</c:v>
                </c:pt>
                <c:pt idx="1312">
                  <c:v>3.0393503395600399</c:v>
                </c:pt>
                <c:pt idx="1313">
                  <c:v>2.9464087807331798</c:v>
                </c:pt>
                <c:pt idx="1314">
                  <c:v>2.9979143564266102</c:v>
                </c:pt>
                <c:pt idx="1315">
                  <c:v>2.9733368064906802</c:v>
                </c:pt>
                <c:pt idx="1316">
                  <c:v>2.9828149204147398</c:v>
                </c:pt>
                <c:pt idx="1317">
                  <c:v>3.0149944347137598</c:v>
                </c:pt>
                <c:pt idx="1318">
                  <c:v>3.0115347867060702</c:v>
                </c:pt>
                <c:pt idx="1319">
                  <c:v>2.9912041473993898</c:v>
                </c:pt>
                <c:pt idx="1320">
                  <c:v>2.96832414737352</c:v>
                </c:pt>
                <c:pt idx="1321">
                  <c:v>2.9549117428097098</c:v>
                </c:pt>
                <c:pt idx="1322">
                  <c:v>2.9852051877905601</c:v>
                </c:pt>
                <c:pt idx="1323">
                  <c:v>2.9482545494999401</c:v>
                </c:pt>
                <c:pt idx="1324">
                  <c:v>2.9265628635772498</c:v>
                </c:pt>
                <c:pt idx="1325">
                  <c:v>2.89005269186231</c:v>
                </c:pt>
                <c:pt idx="1326">
                  <c:v>2.7421356482252199</c:v>
                </c:pt>
                <c:pt idx="1327">
                  <c:v>2.7540658326135499</c:v>
                </c:pt>
                <c:pt idx="1328">
                  <c:v>2.7013859701404099</c:v>
                </c:pt>
                <c:pt idx="1329">
                  <c:v>2.7172607051664501</c:v>
                </c:pt>
                <c:pt idx="1330">
                  <c:v>2.70015280216314</c:v>
                </c:pt>
                <c:pt idx="1331">
                  <c:v>2.70650329216625</c:v>
                </c:pt>
                <c:pt idx="1332">
                  <c:v>2.6892943697285498</c:v>
                </c:pt>
                <c:pt idx="1333">
                  <c:v>2.6767959826738399</c:v>
                </c:pt>
                <c:pt idx="1334">
                  <c:v>2.7423365297148998</c:v>
                </c:pt>
                <c:pt idx="1335">
                  <c:v>2.67996493616271</c:v>
                </c:pt>
                <c:pt idx="1336">
                  <c:v>2.6996651766676898</c:v>
                </c:pt>
                <c:pt idx="1337">
                  <c:v>2.64877914602866</c:v>
                </c:pt>
                <c:pt idx="1338">
                  <c:v>2.60056811191959</c:v>
                </c:pt>
                <c:pt idx="1339">
                  <c:v>2.6108985561677698</c:v>
                </c:pt>
                <c:pt idx="1340">
                  <c:v>2.6714696488912901</c:v>
                </c:pt>
                <c:pt idx="1341">
                  <c:v>2.6869635996330601</c:v>
                </c:pt>
                <c:pt idx="1342">
                  <c:v>2.6264093821843999</c:v>
                </c:pt>
                <c:pt idx="1343">
                  <c:v>2.6937352849579299</c:v>
                </c:pt>
                <c:pt idx="1344">
                  <c:v>2.6955605084048999</c:v>
                </c:pt>
                <c:pt idx="1345">
                  <c:v>2.6959724971590102</c:v>
                </c:pt>
                <c:pt idx="1346">
                  <c:v>2.6877706391871299</c:v>
                </c:pt>
                <c:pt idx="1347">
                  <c:v>2.6682873466841199</c:v>
                </c:pt>
                <c:pt idx="1348">
                  <c:v>2.6616056595636999</c:v>
                </c:pt>
                <c:pt idx="1349">
                  <c:v>2.6886998004174099</c:v>
                </c:pt>
                <c:pt idx="1350">
                  <c:v>2.7265356047456302</c:v>
                </c:pt>
                <c:pt idx="1351">
                  <c:v>2.7978006310537098</c:v>
                </c:pt>
                <c:pt idx="1352">
                  <c:v>2.7888810159640798</c:v>
                </c:pt>
                <c:pt idx="1353">
                  <c:v>2.7697404327322301</c:v>
                </c:pt>
                <c:pt idx="1354">
                  <c:v>2.7551509911733998</c:v>
                </c:pt>
                <c:pt idx="1355">
                  <c:v>2.7436994261566201</c:v>
                </c:pt>
                <c:pt idx="1356">
                  <c:v>2.7487958496918301</c:v>
                </c:pt>
                <c:pt idx="1357">
                  <c:v>2.7023084193016298</c:v>
                </c:pt>
                <c:pt idx="1358">
                  <c:v>2.6526694390557202</c:v>
                </c:pt>
                <c:pt idx="1359">
                  <c:v>2.6193581352634001</c:v>
                </c:pt>
                <c:pt idx="1360">
                  <c:v>2.56784442739563</c:v>
                </c:pt>
                <c:pt idx="1361">
                  <c:v>2.64593989597138</c:v>
                </c:pt>
                <c:pt idx="1362">
                  <c:v>2.6010236534327098</c:v>
                </c:pt>
                <c:pt idx="1363">
                  <c:v>2.6641846025482101</c:v>
                </c:pt>
                <c:pt idx="1364">
                  <c:v>2.6790202862911001</c:v>
                </c:pt>
                <c:pt idx="1365">
                  <c:v>2.6894842883338299</c:v>
                </c:pt>
                <c:pt idx="1366">
                  <c:v>2.68842513397595</c:v>
                </c:pt>
                <c:pt idx="1367">
                  <c:v>2.6295589108221802</c:v>
                </c:pt>
                <c:pt idx="1368">
                  <c:v>2.6185387318562299</c:v>
                </c:pt>
                <c:pt idx="1369">
                  <c:v>2.5761095968474099</c:v>
                </c:pt>
                <c:pt idx="1370">
                  <c:v>2.60209156293769</c:v>
                </c:pt>
                <c:pt idx="1371">
                  <c:v>2.6386314325583702</c:v>
                </c:pt>
                <c:pt idx="1372">
                  <c:v>2.6204556451059098</c:v>
                </c:pt>
                <c:pt idx="1373">
                  <c:v>2.6441461078553701</c:v>
                </c:pt>
                <c:pt idx="1374">
                  <c:v>2.6403363175357799</c:v>
                </c:pt>
                <c:pt idx="1375">
                  <c:v>2.70202623478355</c:v>
                </c:pt>
                <c:pt idx="1376">
                  <c:v>2.7033132155106401</c:v>
                </c:pt>
                <c:pt idx="1377">
                  <c:v>2.69178612506267</c:v>
                </c:pt>
                <c:pt idx="1378">
                  <c:v>2.6517415434325202</c:v>
                </c:pt>
                <c:pt idx="1379">
                  <c:v>2.63203997574935</c:v>
                </c:pt>
                <c:pt idx="1380">
                  <c:v>2.6196064353400899</c:v>
                </c:pt>
                <c:pt idx="1381">
                  <c:v>2.6533029748504502</c:v>
                </c:pt>
                <c:pt idx="1382">
                  <c:v>2.60328597100139</c:v>
                </c:pt>
                <c:pt idx="1383">
                  <c:v>2.57875033580877</c:v>
                </c:pt>
                <c:pt idx="1384">
                  <c:v>2.5964261777190201</c:v>
                </c:pt>
                <c:pt idx="1385">
                  <c:v>2.5409943288654802</c:v>
                </c:pt>
                <c:pt idx="1386">
                  <c:v>2.54628608950574</c:v>
                </c:pt>
                <c:pt idx="1387">
                  <c:v>2.53682556666215</c:v>
                </c:pt>
                <c:pt idx="1388">
                  <c:v>2.5667652268526302</c:v>
                </c:pt>
                <c:pt idx="1389">
                  <c:v>2.5497182450978402</c:v>
                </c:pt>
                <c:pt idx="1390">
                  <c:v>2.5213007108740699</c:v>
                </c:pt>
                <c:pt idx="1391">
                  <c:v>2.57287007608477</c:v>
                </c:pt>
                <c:pt idx="1392">
                  <c:v>2.6128116257191398</c:v>
                </c:pt>
                <c:pt idx="1393">
                  <c:v>2.6107149717636098</c:v>
                </c:pt>
                <c:pt idx="1394">
                  <c:v>2.6613064183672601</c:v>
                </c:pt>
                <c:pt idx="1395">
                  <c:v>2.6490457839748198</c:v>
                </c:pt>
                <c:pt idx="1396">
                  <c:v>2.6731023129288398</c:v>
                </c:pt>
                <c:pt idx="1397">
                  <c:v>2.6368779942714302</c:v>
                </c:pt>
                <c:pt idx="1398">
                  <c:v>2.6618340169371399</c:v>
                </c:pt>
                <c:pt idx="1399">
                  <c:v>2.5465150838805801</c:v>
                </c:pt>
                <c:pt idx="1400">
                  <c:v>2.5368373150675501</c:v>
                </c:pt>
                <c:pt idx="1401">
                  <c:v>2.5422986007748198</c:v>
                </c:pt>
                <c:pt idx="1402">
                  <c:v>2.3763148570663901</c:v>
                </c:pt>
                <c:pt idx="1403">
                  <c:v>2.3887938821447898</c:v>
                </c:pt>
                <c:pt idx="1404">
                  <c:v>2.36011925495146</c:v>
                </c:pt>
                <c:pt idx="1405">
                  <c:v>2.3100050359200002</c:v>
                </c:pt>
                <c:pt idx="1406">
                  <c:v>2.2999059503485801</c:v>
                </c:pt>
                <c:pt idx="1407">
                  <c:v>2.2277461276194299</c:v>
                </c:pt>
                <c:pt idx="1408">
                  <c:v>2.2680085150529798</c:v>
                </c:pt>
                <c:pt idx="1409">
                  <c:v>2.3851759659591099</c:v>
                </c:pt>
                <c:pt idx="1410">
                  <c:v>2.3414562480266499</c:v>
                </c:pt>
                <c:pt idx="1411">
                  <c:v>2.3339469387873599</c:v>
                </c:pt>
                <c:pt idx="1412">
                  <c:v>2.3121281758662602</c:v>
                </c:pt>
                <c:pt idx="1413">
                  <c:v>2.3086402773721302</c:v>
                </c:pt>
                <c:pt idx="1414">
                  <c:v>2.25547887684781</c:v>
                </c:pt>
                <c:pt idx="1415">
                  <c:v>2.2758062235654202</c:v>
                </c:pt>
                <c:pt idx="1416">
                  <c:v>2.3269668045633498</c:v>
                </c:pt>
                <c:pt idx="1417">
                  <c:v>2.3363757677691002</c:v>
                </c:pt>
                <c:pt idx="1418">
                  <c:v>2.4259638098746401</c:v>
                </c:pt>
                <c:pt idx="1419">
                  <c:v>2.43439667229149</c:v>
                </c:pt>
                <c:pt idx="1420">
                  <c:v>2.4253721080353201</c:v>
                </c:pt>
                <c:pt idx="1421">
                  <c:v>2.4191842811033002</c:v>
                </c:pt>
                <c:pt idx="1422">
                  <c:v>2.4102220746730398</c:v>
                </c:pt>
                <c:pt idx="1423">
                  <c:v>2.4083071336128201</c:v>
                </c:pt>
                <c:pt idx="1424">
                  <c:v>2.4714266114008501</c:v>
                </c:pt>
                <c:pt idx="1425">
                  <c:v>2.5088736993854202</c:v>
                </c:pt>
                <c:pt idx="1426">
                  <c:v>2.4984484516580499</c:v>
                </c:pt>
                <c:pt idx="1427">
                  <c:v>2.5295449500050098</c:v>
                </c:pt>
                <c:pt idx="1428">
                  <c:v>2.5501706903871799</c:v>
                </c:pt>
                <c:pt idx="1429">
                  <c:v>2.5553759482182699</c:v>
                </c:pt>
                <c:pt idx="1430">
                  <c:v>2.4840181452463401</c:v>
                </c:pt>
                <c:pt idx="1431">
                  <c:v>2.4979677632699002</c:v>
                </c:pt>
                <c:pt idx="1432">
                  <c:v>2.5021184439814999</c:v>
                </c:pt>
                <c:pt idx="1433">
                  <c:v>2.4127195450640402</c:v>
                </c:pt>
                <c:pt idx="1434">
                  <c:v>2.41086173112897</c:v>
                </c:pt>
                <c:pt idx="1435">
                  <c:v>2.4241953214924901</c:v>
                </c:pt>
                <c:pt idx="1436">
                  <c:v>2.4586418996475001</c:v>
                </c:pt>
                <c:pt idx="1437">
                  <c:v>2.4031085765137199</c:v>
                </c:pt>
                <c:pt idx="1438">
                  <c:v>2.4217039112323602</c:v>
                </c:pt>
                <c:pt idx="1439">
                  <c:v>2.5072491733656501</c:v>
                </c:pt>
                <c:pt idx="1440">
                  <c:v>2.52476465812595</c:v>
                </c:pt>
                <c:pt idx="1441">
                  <c:v>2.5101149612649101</c:v>
                </c:pt>
                <c:pt idx="1442">
                  <c:v>2.4487000486125798</c:v>
                </c:pt>
                <c:pt idx="1443">
                  <c:v>2.4401790690684901</c:v>
                </c:pt>
                <c:pt idx="1444">
                  <c:v>2.4103194854524701</c:v>
                </c:pt>
                <c:pt idx="1445">
                  <c:v>2.43387960963884</c:v>
                </c:pt>
                <c:pt idx="1446">
                  <c:v>2.43223529639589</c:v>
                </c:pt>
                <c:pt idx="1447">
                  <c:v>2.4726046079658799</c:v>
                </c:pt>
                <c:pt idx="1448">
                  <c:v>2.4174204727625499</c:v>
                </c:pt>
                <c:pt idx="1449">
                  <c:v>2.4067290051961301</c:v>
                </c:pt>
                <c:pt idx="1450">
                  <c:v>2.39094360970013</c:v>
                </c:pt>
                <c:pt idx="1451">
                  <c:v>2.3567269130964901</c:v>
                </c:pt>
                <c:pt idx="1452">
                  <c:v>2.3608676138798099</c:v>
                </c:pt>
                <c:pt idx="1453">
                  <c:v>2.34034392183433</c:v>
                </c:pt>
                <c:pt idx="1454">
                  <c:v>2.3698513908300498</c:v>
                </c:pt>
                <c:pt idx="1455">
                  <c:v>2.3594743326477601</c:v>
                </c:pt>
                <c:pt idx="1456">
                  <c:v>2.3523337280521601</c:v>
                </c:pt>
                <c:pt idx="1457">
                  <c:v>2.3265509670887101</c:v>
                </c:pt>
                <c:pt idx="1458">
                  <c:v>2.3255216746891998</c:v>
                </c:pt>
                <c:pt idx="1459">
                  <c:v>2.3105256737784301</c:v>
                </c:pt>
                <c:pt idx="1460">
                  <c:v>2.28063381788151</c:v>
                </c:pt>
                <c:pt idx="1461">
                  <c:v>2.3343679823537902</c:v>
                </c:pt>
                <c:pt idx="1462">
                  <c:v>2.3755318511028598</c:v>
                </c:pt>
                <c:pt idx="1463">
                  <c:v>2.3727732578862399</c:v>
                </c:pt>
                <c:pt idx="1464">
                  <c:v>2.40087288379936</c:v>
                </c:pt>
                <c:pt idx="1465">
                  <c:v>2.4095096635640099</c:v>
                </c:pt>
                <c:pt idx="1466">
                  <c:v>2.4229993443906901</c:v>
                </c:pt>
                <c:pt idx="1467">
                  <c:v>2.4043444899241702</c:v>
                </c:pt>
                <c:pt idx="1468">
                  <c:v>2.4431092371092999</c:v>
                </c:pt>
                <c:pt idx="1469">
                  <c:v>2.4388840139327401</c:v>
                </c:pt>
                <c:pt idx="1470">
                  <c:v>2.4163748861533101</c:v>
                </c:pt>
                <c:pt idx="1471">
                  <c:v>2.4444546130340301</c:v>
                </c:pt>
                <c:pt idx="1472">
                  <c:v>2.4651779332403301</c:v>
                </c:pt>
                <c:pt idx="1473">
                  <c:v>2.4351204694202102</c:v>
                </c:pt>
                <c:pt idx="1474">
                  <c:v>2.4421230422399298</c:v>
                </c:pt>
                <c:pt idx="1475">
                  <c:v>2.45199406737113</c:v>
                </c:pt>
                <c:pt idx="1476">
                  <c:v>2.4480989374986</c:v>
                </c:pt>
                <c:pt idx="1477">
                  <c:v>2.4369652768166801</c:v>
                </c:pt>
                <c:pt idx="1478">
                  <c:v>2.4153842217609598</c:v>
                </c:pt>
                <c:pt idx="1479">
                  <c:v>2.38030175830955</c:v>
                </c:pt>
                <c:pt idx="1480">
                  <c:v>2.36958673441484</c:v>
                </c:pt>
                <c:pt idx="1481">
                  <c:v>2.4276524051673398</c:v>
                </c:pt>
                <c:pt idx="1482">
                  <c:v>2.4976323132035798</c:v>
                </c:pt>
                <c:pt idx="1483">
                  <c:v>2.5273581116385602</c:v>
                </c:pt>
                <c:pt idx="1484">
                  <c:v>2.5590843831734902</c:v>
                </c:pt>
                <c:pt idx="1485">
                  <c:v>2.5693782327512098</c:v>
                </c:pt>
                <c:pt idx="1486">
                  <c:v>2.5689847333935298</c:v>
                </c:pt>
                <c:pt idx="1487">
                  <c:v>2.6485008912643302</c:v>
                </c:pt>
                <c:pt idx="1488">
                  <c:v>2.6391038235471802</c:v>
                </c:pt>
                <c:pt idx="1489">
                  <c:v>2.6456140094832299</c:v>
                </c:pt>
                <c:pt idx="1490">
                  <c:v>2.6387856152423099</c:v>
                </c:pt>
                <c:pt idx="1491">
                  <c:v>2.6698690701868402</c:v>
                </c:pt>
                <c:pt idx="1492">
                  <c:v>2.7715739221470499</c:v>
                </c:pt>
                <c:pt idx="1493">
                  <c:v>2.7917799099584499</c:v>
                </c:pt>
                <c:pt idx="1494">
                  <c:v>2.7744268571900301</c:v>
                </c:pt>
                <c:pt idx="1495">
                  <c:v>2.7883595777711201</c:v>
                </c:pt>
                <c:pt idx="1496">
                  <c:v>2.8231242116193198</c:v>
                </c:pt>
                <c:pt idx="1497">
                  <c:v>2.8847485325648599</c:v>
                </c:pt>
                <c:pt idx="1498">
                  <c:v>2.9434456093658099</c:v>
                </c:pt>
                <c:pt idx="1499">
                  <c:v>2.9759690787093702</c:v>
                </c:pt>
                <c:pt idx="1500">
                  <c:v>2.9801320324032701</c:v>
                </c:pt>
                <c:pt idx="1501">
                  <c:v>2.8807531125618402</c:v>
                </c:pt>
                <c:pt idx="1502">
                  <c:v>2.98193822442071</c:v>
                </c:pt>
                <c:pt idx="1503">
                  <c:v>3.0382161125634202</c:v>
                </c:pt>
                <c:pt idx="1504">
                  <c:v>2.9992465057100901</c:v>
                </c:pt>
                <c:pt idx="1505">
                  <c:v>2.9267374962253299</c:v>
                </c:pt>
                <c:pt idx="1506">
                  <c:v>2.9856953369361499</c:v>
                </c:pt>
                <c:pt idx="1507">
                  <c:v>3.0849092308564598</c:v>
                </c:pt>
                <c:pt idx="1508">
                  <c:v>3.0839041610312199</c:v>
                </c:pt>
                <c:pt idx="1509">
                  <c:v>3.0793433097834901</c:v>
                </c:pt>
                <c:pt idx="1510">
                  <c:v>3.10311898366998</c:v>
                </c:pt>
                <c:pt idx="1511">
                  <c:v>3.11681045747219</c:v>
                </c:pt>
                <c:pt idx="1512">
                  <c:v>3.0611533675167899</c:v>
                </c:pt>
                <c:pt idx="1513">
                  <c:v>3.0149239270687702</c:v>
                </c:pt>
                <c:pt idx="1514">
                  <c:v>3.0527737090901002</c:v>
                </c:pt>
                <c:pt idx="1515">
                  <c:v>3.02739474556489</c:v>
                </c:pt>
                <c:pt idx="1516">
                  <c:v>3.13955517790545</c:v>
                </c:pt>
                <c:pt idx="1517">
                  <c:v>3.23485531286576</c:v>
                </c:pt>
                <c:pt idx="1518">
                  <c:v>3.2482097365931901</c:v>
                </c:pt>
                <c:pt idx="1519">
                  <c:v>3.3182181510553201</c:v>
                </c:pt>
                <c:pt idx="1520">
                  <c:v>3.3435700480333601</c:v>
                </c:pt>
                <c:pt idx="1521">
                  <c:v>3.3337724383999698</c:v>
                </c:pt>
                <c:pt idx="1522">
                  <c:v>3.3420765376222499</c:v>
                </c:pt>
                <c:pt idx="1523">
                  <c:v>3.3297395812995401</c:v>
                </c:pt>
                <c:pt idx="1524">
                  <c:v>3.26030622064336</c:v>
                </c:pt>
                <c:pt idx="1525">
                  <c:v>3.2592510266131698</c:v>
                </c:pt>
                <c:pt idx="1526">
                  <c:v>3.2414025326384199</c:v>
                </c:pt>
                <c:pt idx="1527">
                  <c:v>3.3104535004575202</c:v>
                </c:pt>
                <c:pt idx="1528">
                  <c:v>3.3018748085310698</c:v>
                </c:pt>
                <c:pt idx="1529">
                  <c:v>3.2833793345984801</c:v>
                </c:pt>
                <c:pt idx="1530">
                  <c:v>3.31510378339066</c:v>
                </c:pt>
                <c:pt idx="1531">
                  <c:v>3.2358751720752998</c:v>
                </c:pt>
                <c:pt idx="1532">
                  <c:v>3.2116042029298302</c:v>
                </c:pt>
                <c:pt idx="1533">
                  <c:v>3.22158130733659</c:v>
                </c:pt>
                <c:pt idx="1534">
                  <c:v>3.1124689186029402</c:v>
                </c:pt>
                <c:pt idx="1535">
                  <c:v>3.0842701280417399</c:v>
                </c:pt>
                <c:pt idx="1536">
                  <c:v>3.0284853178022599</c:v>
                </c:pt>
                <c:pt idx="1537">
                  <c:v>3.0510788173741901</c:v>
                </c:pt>
                <c:pt idx="1538">
                  <c:v>2.8284511599801099</c:v>
                </c:pt>
                <c:pt idx="1539">
                  <c:v>2.85580915766558</c:v>
                </c:pt>
                <c:pt idx="1540">
                  <c:v>2.8494921862155498</c:v>
                </c:pt>
                <c:pt idx="1541">
                  <c:v>2.8329459671628499</c:v>
                </c:pt>
                <c:pt idx="1542">
                  <c:v>2.9419579776692899</c:v>
                </c:pt>
                <c:pt idx="1543">
                  <c:v>2.9143799069771599</c:v>
                </c:pt>
                <c:pt idx="1544">
                  <c:v>2.90272772846357</c:v>
                </c:pt>
                <c:pt idx="1545">
                  <c:v>2.9565228350644399</c:v>
                </c:pt>
                <c:pt idx="1546">
                  <c:v>2.9660253682687698</c:v>
                </c:pt>
                <c:pt idx="1547">
                  <c:v>2.8680753387906299</c:v>
                </c:pt>
                <c:pt idx="1548">
                  <c:v>2.8774661521135498</c:v>
                </c:pt>
                <c:pt idx="1549">
                  <c:v>2.9173048723247699</c:v>
                </c:pt>
                <c:pt idx="1550">
                  <c:v>2.9212844062292</c:v>
                </c:pt>
                <c:pt idx="1551">
                  <c:v>2.8540767067265498</c:v>
                </c:pt>
                <c:pt idx="1552">
                  <c:v>2.8224975763167901</c:v>
                </c:pt>
                <c:pt idx="1553">
                  <c:v>2.9057102722947299</c:v>
                </c:pt>
                <c:pt idx="1554">
                  <c:v>2.91232848243859</c:v>
                </c:pt>
                <c:pt idx="1555">
                  <c:v>2.91021363773317</c:v>
                </c:pt>
                <c:pt idx="1556">
                  <c:v>2.8856173751447498</c:v>
                </c:pt>
                <c:pt idx="1557">
                  <c:v>2.8953018039888301</c:v>
                </c:pt>
                <c:pt idx="1558">
                  <c:v>2.8703081688108298</c:v>
                </c:pt>
                <c:pt idx="1559">
                  <c:v>2.83197398641077</c:v>
                </c:pt>
                <c:pt idx="1560">
                  <c:v>2.84000458470691</c:v>
                </c:pt>
                <c:pt idx="1561">
                  <c:v>2.7712499075394001</c:v>
                </c:pt>
                <c:pt idx="1562">
                  <c:v>2.8056232333589701</c:v>
                </c:pt>
                <c:pt idx="1563">
                  <c:v>2.8897006674537802</c:v>
                </c:pt>
                <c:pt idx="1564">
                  <c:v>2.8710728394788898</c:v>
                </c:pt>
                <c:pt idx="1565">
                  <c:v>2.8790742963331399</c:v>
                </c:pt>
                <c:pt idx="1566">
                  <c:v>2.8298463781775598</c:v>
                </c:pt>
                <c:pt idx="1567">
                  <c:v>2.81858589326293</c:v>
                </c:pt>
                <c:pt idx="1568">
                  <c:v>2.8195949315102902</c:v>
                </c:pt>
                <c:pt idx="1569">
                  <c:v>2.8623784390694098</c:v>
                </c:pt>
                <c:pt idx="1570">
                  <c:v>2.9149890080248402</c:v>
                </c:pt>
                <c:pt idx="1571">
                  <c:v>2.9698079443521599</c:v>
                </c:pt>
                <c:pt idx="1572">
                  <c:v>2.9608776111523998</c:v>
                </c:pt>
                <c:pt idx="1573">
                  <c:v>2.9350413338618999</c:v>
                </c:pt>
                <c:pt idx="1574">
                  <c:v>2.9387424476161899</c:v>
                </c:pt>
                <c:pt idx="1575">
                  <c:v>2.9593120865910598</c:v>
                </c:pt>
                <c:pt idx="1576">
                  <c:v>2.9242603309339699</c:v>
                </c:pt>
                <c:pt idx="1577">
                  <c:v>3.0085257827407501</c:v>
                </c:pt>
                <c:pt idx="1578">
                  <c:v>3.0026151311149398</c:v>
                </c:pt>
                <c:pt idx="1579">
                  <c:v>2.98601412438419</c:v>
                </c:pt>
                <c:pt idx="1580">
                  <c:v>2.98625514901468</c:v>
                </c:pt>
                <c:pt idx="1581">
                  <c:v>2.98651969532215</c:v>
                </c:pt>
                <c:pt idx="1582">
                  <c:v>2.8834284840554698</c:v>
                </c:pt>
                <c:pt idx="1583">
                  <c:v>2.8845169428266799</c:v>
                </c:pt>
                <c:pt idx="1584">
                  <c:v>2.8757859470062299</c:v>
                </c:pt>
                <c:pt idx="1585">
                  <c:v>2.8645806922738601</c:v>
                </c:pt>
                <c:pt idx="1586">
                  <c:v>2.8706750475158498</c:v>
                </c:pt>
                <c:pt idx="1587">
                  <c:v>2.9136911680314301</c:v>
                </c:pt>
                <c:pt idx="1588">
                  <c:v>2.91724093309724</c:v>
                </c:pt>
                <c:pt idx="1589">
                  <c:v>2.91127592108348</c:v>
                </c:pt>
                <c:pt idx="1590">
                  <c:v>2.85947235606965</c:v>
                </c:pt>
                <c:pt idx="1591">
                  <c:v>2.8722021311368402</c:v>
                </c:pt>
                <c:pt idx="1592">
                  <c:v>2.8082984271433</c:v>
                </c:pt>
                <c:pt idx="1593">
                  <c:v>2.84790457977466</c:v>
                </c:pt>
                <c:pt idx="1594">
                  <c:v>2.8888224960165299</c:v>
                </c:pt>
                <c:pt idx="1595">
                  <c:v>2.9010828705543399</c:v>
                </c:pt>
                <c:pt idx="1596">
                  <c:v>2.9077789920597401</c:v>
                </c:pt>
                <c:pt idx="1597">
                  <c:v>2.91443261076255</c:v>
                </c:pt>
                <c:pt idx="1598">
                  <c:v>2.9167405871726499</c:v>
                </c:pt>
                <c:pt idx="1599">
                  <c:v>2.9106640011070799</c:v>
                </c:pt>
                <c:pt idx="1600">
                  <c:v>2.89282797715006</c:v>
                </c:pt>
                <c:pt idx="1601">
                  <c:v>2.8502300729118102</c:v>
                </c:pt>
                <c:pt idx="1602">
                  <c:v>2.8140261342851298</c:v>
                </c:pt>
                <c:pt idx="1603">
                  <c:v>2.74391950249528</c:v>
                </c:pt>
                <c:pt idx="1604">
                  <c:v>2.7332818985562999</c:v>
                </c:pt>
                <c:pt idx="1605">
                  <c:v>2.7552036868610701</c:v>
                </c:pt>
                <c:pt idx="1606">
                  <c:v>2.7241364715184102</c:v>
                </c:pt>
                <c:pt idx="1607">
                  <c:v>2.7665527451847201</c:v>
                </c:pt>
                <c:pt idx="1608">
                  <c:v>2.7464084007271001</c:v>
                </c:pt>
                <c:pt idx="1609">
                  <c:v>2.7632490288415399</c:v>
                </c:pt>
                <c:pt idx="1610">
                  <c:v>2.77813667463642</c:v>
                </c:pt>
                <c:pt idx="1611">
                  <c:v>2.78847451104726</c:v>
                </c:pt>
                <c:pt idx="1612">
                  <c:v>2.8814558161205301</c:v>
                </c:pt>
                <c:pt idx="1613">
                  <c:v>2.8798481668122702</c:v>
                </c:pt>
                <c:pt idx="1614">
                  <c:v>2.89027825911477</c:v>
                </c:pt>
                <c:pt idx="1615">
                  <c:v>2.90007632567331</c:v>
                </c:pt>
                <c:pt idx="1616">
                  <c:v>2.8926600085003402</c:v>
                </c:pt>
                <c:pt idx="1617">
                  <c:v>2.86538953064596</c:v>
                </c:pt>
                <c:pt idx="1618">
                  <c:v>2.9220149112388598</c:v>
                </c:pt>
                <c:pt idx="1619">
                  <c:v>2.9250568512194599</c:v>
                </c:pt>
                <c:pt idx="1620">
                  <c:v>2.9308917684196798</c:v>
                </c:pt>
                <c:pt idx="1621">
                  <c:v>2.8930316699650498</c:v>
                </c:pt>
                <c:pt idx="1622">
                  <c:v>2.96052139088146</c:v>
                </c:pt>
                <c:pt idx="1623">
                  <c:v>2.9728970675381801</c:v>
                </c:pt>
                <c:pt idx="1624">
                  <c:v>2.99545583517222</c:v>
                </c:pt>
                <c:pt idx="1625">
                  <c:v>3.0169516168478001</c:v>
                </c:pt>
                <c:pt idx="1626">
                  <c:v>3.0183148054055899</c:v>
                </c:pt>
                <c:pt idx="1627">
                  <c:v>3.0571748874659801</c:v>
                </c:pt>
                <c:pt idx="1628">
                  <c:v>3.0509857857379798</c:v>
                </c:pt>
                <c:pt idx="1629">
                  <c:v>3.0197596728804901</c:v>
                </c:pt>
                <c:pt idx="1630">
                  <c:v>3.03552354718878</c:v>
                </c:pt>
                <c:pt idx="1631">
                  <c:v>3.0502789850779202</c:v>
                </c:pt>
                <c:pt idx="1632">
                  <c:v>2.9898291587078099</c:v>
                </c:pt>
                <c:pt idx="1633">
                  <c:v>2.99343034293444</c:v>
                </c:pt>
                <c:pt idx="1634">
                  <c:v>3.0095361747642699</c:v>
                </c:pt>
                <c:pt idx="1635">
                  <c:v>3.0131351626104199</c:v>
                </c:pt>
                <c:pt idx="1636">
                  <c:v>2.9825766486224898</c:v>
                </c:pt>
                <c:pt idx="1637">
                  <c:v>2.9911270486313102</c:v>
                </c:pt>
                <c:pt idx="1638">
                  <c:v>2.9556256716015898</c:v>
                </c:pt>
                <c:pt idx="1639">
                  <c:v>2.8913253236661398</c:v>
                </c:pt>
                <c:pt idx="1640">
                  <c:v>2.9000989281049798</c:v>
                </c:pt>
                <c:pt idx="1641">
                  <c:v>2.8774225280786299</c:v>
                </c:pt>
                <c:pt idx="1642">
                  <c:v>2.8783068323585899</c:v>
                </c:pt>
                <c:pt idx="1643">
                  <c:v>2.8878687736770399</c:v>
                </c:pt>
                <c:pt idx="1644">
                  <c:v>2.9065866607045998</c:v>
                </c:pt>
                <c:pt idx="1645">
                  <c:v>2.9268658735475501</c:v>
                </c:pt>
                <c:pt idx="1646">
                  <c:v>2.9567605921097502</c:v>
                </c:pt>
                <c:pt idx="1647">
                  <c:v>2.9278955528124002</c:v>
                </c:pt>
                <c:pt idx="1648">
                  <c:v>2.9105817098876301</c:v>
                </c:pt>
                <c:pt idx="1649">
                  <c:v>2.9109199024377599</c:v>
                </c:pt>
                <c:pt idx="1650">
                  <c:v>2.8772637165739501</c:v>
                </c:pt>
                <c:pt idx="1651">
                  <c:v>2.8675036749458598</c:v>
                </c:pt>
                <c:pt idx="1652">
                  <c:v>2.88394029769684</c:v>
                </c:pt>
                <c:pt idx="1653">
                  <c:v>2.8658737034536701</c:v>
                </c:pt>
                <c:pt idx="1654">
                  <c:v>2.8556190714013798</c:v>
                </c:pt>
                <c:pt idx="1655">
                  <c:v>2.8748881342340602</c:v>
                </c:pt>
                <c:pt idx="1656">
                  <c:v>2.916110176079</c:v>
                </c:pt>
                <c:pt idx="1657">
                  <c:v>2.8896240944587199</c:v>
                </c:pt>
                <c:pt idx="1658">
                  <c:v>2.8617254417185198</c:v>
                </c:pt>
                <c:pt idx="1659">
                  <c:v>2.84812196195718</c:v>
                </c:pt>
                <c:pt idx="1660">
                  <c:v>2.8692581444832999</c:v>
                </c:pt>
                <c:pt idx="1661">
                  <c:v>2.8877068286371701</c:v>
                </c:pt>
                <c:pt idx="1662">
                  <c:v>2.8961627117514102</c:v>
                </c:pt>
                <c:pt idx="1663">
                  <c:v>2.87332400759776</c:v>
                </c:pt>
                <c:pt idx="1664">
                  <c:v>2.8855349625255702</c:v>
                </c:pt>
                <c:pt idx="1665">
                  <c:v>2.8835181674518</c:v>
                </c:pt>
                <c:pt idx="1666">
                  <c:v>2.8205694971764901</c:v>
                </c:pt>
                <c:pt idx="1667">
                  <c:v>2.82250407752929</c:v>
                </c:pt>
                <c:pt idx="1668">
                  <c:v>2.8122513914513498</c:v>
                </c:pt>
                <c:pt idx="1669">
                  <c:v>2.8246660962349699</c:v>
                </c:pt>
                <c:pt idx="1670">
                  <c:v>2.7899226071352801</c:v>
                </c:pt>
                <c:pt idx="1671">
                  <c:v>2.8109807272285998</c:v>
                </c:pt>
                <c:pt idx="1672">
                  <c:v>2.8598634232654101</c:v>
                </c:pt>
                <c:pt idx="1673">
                  <c:v>2.83558280203246</c:v>
                </c:pt>
                <c:pt idx="1674">
                  <c:v>2.83670369513134</c:v>
                </c:pt>
                <c:pt idx="1675">
                  <c:v>2.8332469484760798</c:v>
                </c:pt>
                <c:pt idx="1676">
                  <c:v>2.8533341601931501</c:v>
                </c:pt>
                <c:pt idx="1677">
                  <c:v>2.8525787931478099</c:v>
                </c:pt>
                <c:pt idx="1678">
                  <c:v>2.8498845841031901</c:v>
                </c:pt>
                <c:pt idx="1679">
                  <c:v>2.8402501665009199</c:v>
                </c:pt>
                <c:pt idx="1680">
                  <c:v>2.8399165149958998</c:v>
                </c:pt>
                <c:pt idx="1681">
                  <c:v>2.8473866436796298</c:v>
                </c:pt>
                <c:pt idx="1682">
                  <c:v>2.8619131018400501</c:v>
                </c:pt>
                <c:pt idx="1683">
                  <c:v>2.8528693140714498</c:v>
                </c:pt>
                <c:pt idx="1684">
                  <c:v>2.8832884747086198</c:v>
                </c:pt>
                <c:pt idx="1685">
                  <c:v>2.8968841830091501</c:v>
                </c:pt>
                <c:pt idx="1686">
                  <c:v>2.90650868355036</c:v>
                </c:pt>
                <c:pt idx="1687">
                  <c:v>2.9166265474737698</c:v>
                </c:pt>
                <c:pt idx="1688">
                  <c:v>2.91594311443537</c:v>
                </c:pt>
                <c:pt idx="1689">
                  <c:v>2.9096074574298698</c:v>
                </c:pt>
                <c:pt idx="1690">
                  <c:v>2.9412006801205002</c:v>
                </c:pt>
                <c:pt idx="1691">
                  <c:v>2.9789338425722098</c:v>
                </c:pt>
                <c:pt idx="1692">
                  <c:v>3.0104044979962801</c:v>
                </c:pt>
                <c:pt idx="1693">
                  <c:v>3.00384655512361</c:v>
                </c:pt>
                <c:pt idx="1694">
                  <c:v>3.0119527518090701</c:v>
                </c:pt>
                <c:pt idx="1695">
                  <c:v>2.9925252685522299</c:v>
                </c:pt>
                <c:pt idx="1696">
                  <c:v>2.95151193549518</c:v>
                </c:pt>
                <c:pt idx="1697">
                  <c:v>2.9910335213053401</c:v>
                </c:pt>
                <c:pt idx="1698">
                  <c:v>3.0008406064837398</c:v>
                </c:pt>
                <c:pt idx="1699">
                  <c:v>3.0201403369539199</c:v>
                </c:pt>
                <c:pt idx="1700">
                  <c:v>3.0065669653973401</c:v>
                </c:pt>
                <c:pt idx="1701">
                  <c:v>3.04086698431365</c:v>
                </c:pt>
                <c:pt idx="1702">
                  <c:v>3.0611232318893502</c:v>
                </c:pt>
                <c:pt idx="1703">
                  <c:v>3.11341083535144</c:v>
                </c:pt>
                <c:pt idx="1704">
                  <c:v>3.1275117997261499</c:v>
                </c:pt>
                <c:pt idx="1705">
                  <c:v>3.1382751888865301</c:v>
                </c:pt>
                <c:pt idx="1706">
                  <c:v>3.1678974300693099</c:v>
                </c:pt>
                <c:pt idx="1707">
                  <c:v>3.15057621172277</c:v>
                </c:pt>
                <c:pt idx="1708">
                  <c:v>3.1771095367115798</c:v>
                </c:pt>
                <c:pt idx="1709">
                  <c:v>3.1761273287240201</c:v>
                </c:pt>
                <c:pt idx="1710">
                  <c:v>3.2027378597818101</c:v>
                </c:pt>
                <c:pt idx="1711">
                  <c:v>3.1939169976564199</c:v>
                </c:pt>
                <c:pt idx="1712">
                  <c:v>3.1761157758055401</c:v>
                </c:pt>
                <c:pt idx="1713">
                  <c:v>3.1693406145084801</c:v>
                </c:pt>
                <c:pt idx="1714">
                  <c:v>3.1631114507762401</c:v>
                </c:pt>
                <c:pt idx="1715">
                  <c:v>3.1896279337395099</c:v>
                </c:pt>
                <c:pt idx="1716">
                  <c:v>3.1343397006657399</c:v>
                </c:pt>
                <c:pt idx="1717">
                  <c:v>3.1387319227476902</c:v>
                </c:pt>
                <c:pt idx="1718">
                  <c:v>3.0328217397546902</c:v>
                </c:pt>
                <c:pt idx="1719">
                  <c:v>2.7675299346590299</c:v>
                </c:pt>
                <c:pt idx="1720">
                  <c:v>2.8095914978459802</c:v>
                </c:pt>
                <c:pt idx="1721">
                  <c:v>2.8648721719039401</c:v>
                </c:pt>
                <c:pt idx="1722">
                  <c:v>2.9361153554475901</c:v>
                </c:pt>
                <c:pt idx="1723">
                  <c:v>2.9602372789441498</c:v>
                </c:pt>
                <c:pt idx="1724">
                  <c:v>3.0208512666143799</c:v>
                </c:pt>
                <c:pt idx="1725">
                  <c:v>3.02278276892332</c:v>
                </c:pt>
                <c:pt idx="1726">
                  <c:v>3.05558070038134</c:v>
                </c:pt>
                <c:pt idx="1727">
                  <c:v>3.0250946841639799</c:v>
                </c:pt>
                <c:pt idx="1728">
                  <c:v>3.01745997613033</c:v>
                </c:pt>
                <c:pt idx="1729">
                  <c:v>3.0948444961984198</c:v>
                </c:pt>
                <c:pt idx="1730">
                  <c:v>3.1138780771458601</c:v>
                </c:pt>
                <c:pt idx="1731">
                  <c:v>3.1032814899583201</c:v>
                </c:pt>
                <c:pt idx="1732">
                  <c:v>3.1617085216892402</c:v>
                </c:pt>
                <c:pt idx="1733">
                  <c:v>3.1887937475885599</c:v>
                </c:pt>
                <c:pt idx="1734">
                  <c:v>3.19000323928273</c:v>
                </c:pt>
                <c:pt idx="1735">
                  <c:v>3.1729051946354101</c:v>
                </c:pt>
                <c:pt idx="1736">
                  <c:v>3.1404548914240702</c:v>
                </c:pt>
                <c:pt idx="1737">
                  <c:v>3.1741459657437598</c:v>
                </c:pt>
                <c:pt idx="1738">
                  <c:v>3.029739295168</c:v>
                </c:pt>
                <c:pt idx="1739">
                  <c:v>3.1473403260589499</c:v>
                </c:pt>
                <c:pt idx="1740">
                  <c:v>3.1726456900458899</c:v>
                </c:pt>
                <c:pt idx="1741">
                  <c:v>3.1989132939540199</c:v>
                </c:pt>
                <c:pt idx="1742">
                  <c:v>3.2364523266475</c:v>
                </c:pt>
                <c:pt idx="1743">
                  <c:v>3.2016144051016</c:v>
                </c:pt>
                <c:pt idx="1744">
                  <c:v>3.0681778819324101</c:v>
                </c:pt>
                <c:pt idx="1745">
                  <c:v>3.14738518548709</c:v>
                </c:pt>
                <c:pt idx="1746">
                  <c:v>3.1174018712626199</c:v>
                </c:pt>
                <c:pt idx="1747">
                  <c:v>3.0543380256988599</c:v>
                </c:pt>
                <c:pt idx="1748">
                  <c:v>3.01488353512809</c:v>
                </c:pt>
                <c:pt idx="1749">
                  <c:v>2.8854806748875999</c:v>
                </c:pt>
                <c:pt idx="1750">
                  <c:v>2.8737810563681401</c:v>
                </c:pt>
                <c:pt idx="1751">
                  <c:v>2.82877378493375</c:v>
                </c:pt>
                <c:pt idx="1752">
                  <c:v>2.8307217989395101</c:v>
                </c:pt>
                <c:pt idx="1753">
                  <c:v>2.88015336592558</c:v>
                </c:pt>
                <c:pt idx="1754">
                  <c:v>2.7686998925244501</c:v>
                </c:pt>
                <c:pt idx="1755">
                  <c:v>2.8309428653083502</c:v>
                </c:pt>
                <c:pt idx="1756">
                  <c:v>2.9018583702721199</c:v>
                </c:pt>
                <c:pt idx="1757">
                  <c:v>2.8660455425292102</c:v>
                </c:pt>
                <c:pt idx="1758">
                  <c:v>2.8684692523812001</c:v>
                </c:pt>
                <c:pt idx="1759">
                  <c:v>2.8217847876937201</c:v>
                </c:pt>
                <c:pt idx="1760">
                  <c:v>2.8189648271237502</c:v>
                </c:pt>
                <c:pt idx="1761">
                  <c:v>2.79689115422268</c:v>
                </c:pt>
                <c:pt idx="1762">
                  <c:v>2.8370429210336301</c:v>
                </c:pt>
                <c:pt idx="1763">
                  <c:v>2.8124588421269401</c:v>
                </c:pt>
                <c:pt idx="1764">
                  <c:v>2.9063427953176602</c:v>
                </c:pt>
                <c:pt idx="1765">
                  <c:v>2.9129703805020202</c:v>
                </c:pt>
                <c:pt idx="1766">
                  <c:v>2.9375001753616501</c:v>
                </c:pt>
                <c:pt idx="1767">
                  <c:v>2.8879149648715701</c:v>
                </c:pt>
                <c:pt idx="1768">
                  <c:v>2.8729872449532601</c:v>
                </c:pt>
                <c:pt idx="1769">
                  <c:v>2.9295051589169798</c:v>
                </c:pt>
                <c:pt idx="1770">
                  <c:v>2.8984543745037699</c:v>
                </c:pt>
                <c:pt idx="1771">
                  <c:v>2.9129916602485499</c:v>
                </c:pt>
                <c:pt idx="1772">
                  <c:v>2.9210616576886901</c:v>
                </c:pt>
                <c:pt idx="1773">
                  <c:v>2.9560551574211802</c:v>
                </c:pt>
                <c:pt idx="1774">
                  <c:v>2.9401056526283802</c:v>
                </c:pt>
                <c:pt idx="1775">
                  <c:v>2.95625260181387</c:v>
                </c:pt>
                <c:pt idx="1776">
                  <c:v>2.9397265556718</c:v>
                </c:pt>
                <c:pt idx="1777">
                  <c:v>2.8994603243052</c:v>
                </c:pt>
                <c:pt idx="1778">
                  <c:v>2.8895836526320702</c:v>
                </c:pt>
                <c:pt idx="1779">
                  <c:v>2.8712345849341898</c:v>
                </c:pt>
                <c:pt idx="1780">
                  <c:v>2.89042849671891</c:v>
                </c:pt>
                <c:pt idx="1781">
                  <c:v>2.9405771650399601</c:v>
                </c:pt>
                <c:pt idx="1782">
                  <c:v>2.9729194917365001</c:v>
                </c:pt>
                <c:pt idx="1783">
                  <c:v>2.9644802686990501</c:v>
                </c:pt>
                <c:pt idx="1784">
                  <c:v>2.9972008957132599</c:v>
                </c:pt>
                <c:pt idx="1785">
                  <c:v>2.99894152501634</c:v>
                </c:pt>
                <c:pt idx="1786">
                  <c:v>2.9879282602204</c:v>
                </c:pt>
                <c:pt idx="1787">
                  <c:v>2.9933328246470401</c:v>
                </c:pt>
                <c:pt idx="1788">
                  <c:v>2.96092122025021</c:v>
                </c:pt>
                <c:pt idx="1789">
                  <c:v>2.9655608298091898</c:v>
                </c:pt>
                <c:pt idx="1790">
                  <c:v>2.94364748803793</c:v>
                </c:pt>
                <c:pt idx="1791">
                  <c:v>2.9651211517071201</c:v>
                </c:pt>
                <c:pt idx="1792">
                  <c:v>2.9407296991690202</c:v>
                </c:pt>
                <c:pt idx="1793">
                  <c:v>2.90609520645119</c:v>
                </c:pt>
                <c:pt idx="1794">
                  <c:v>2.85713125561827</c:v>
                </c:pt>
                <c:pt idx="1795">
                  <c:v>2.8356804899218302</c:v>
                </c:pt>
                <c:pt idx="1796">
                  <c:v>2.8853067850491101</c:v>
                </c:pt>
                <c:pt idx="1797">
                  <c:v>2.8763990637286398</c:v>
                </c:pt>
                <c:pt idx="1798">
                  <c:v>2.8663404681611202</c:v>
                </c:pt>
                <c:pt idx="1799">
                  <c:v>2.8821674626850702</c:v>
                </c:pt>
                <c:pt idx="1800">
                  <c:v>2.9631188681613199</c:v>
                </c:pt>
                <c:pt idx="1801">
                  <c:v>2.9614139071376901</c:v>
                </c:pt>
                <c:pt idx="1802">
                  <c:v>2.9704578767538101</c:v>
                </c:pt>
                <c:pt idx="1803">
                  <c:v>2.9774857234849299</c:v>
                </c:pt>
                <c:pt idx="1804">
                  <c:v>2.9783715165056299</c:v>
                </c:pt>
                <c:pt idx="1805">
                  <c:v>2.97909786091622</c:v>
                </c:pt>
                <c:pt idx="1806">
                  <c:v>2.9930319588495302</c:v>
                </c:pt>
                <c:pt idx="1807">
                  <c:v>3.0016474125061499</c:v>
                </c:pt>
                <c:pt idx="1808">
                  <c:v>3.0046566928560599</c:v>
                </c:pt>
                <c:pt idx="1809">
                  <c:v>3.01296827491776</c:v>
                </c:pt>
                <c:pt idx="1810">
                  <c:v>2.9981648520036299</c:v>
                </c:pt>
                <c:pt idx="1811">
                  <c:v>3.0483531116294298</c:v>
                </c:pt>
                <c:pt idx="1812">
                  <c:v>3.0702372906854101</c:v>
                </c:pt>
                <c:pt idx="1813">
                  <c:v>3.0689126819519399</c:v>
                </c:pt>
                <c:pt idx="1814">
                  <c:v>3.09606013260739</c:v>
                </c:pt>
                <c:pt idx="1815">
                  <c:v>3.09969839950557</c:v>
                </c:pt>
                <c:pt idx="1816">
                  <c:v>3.1088020004211701</c:v>
                </c:pt>
                <c:pt idx="1817">
                  <c:v>3.1008991434184101</c:v>
                </c:pt>
                <c:pt idx="1818">
                  <c:v>3.0950962385027898</c:v>
                </c:pt>
                <c:pt idx="1819">
                  <c:v>3.13278335421988</c:v>
                </c:pt>
                <c:pt idx="1820">
                  <c:v>3.1363132412066501</c:v>
                </c:pt>
                <c:pt idx="1821">
                  <c:v>3.1647935382453301</c:v>
                </c:pt>
                <c:pt idx="1822">
                  <c:v>3.21522561428446</c:v>
                </c:pt>
                <c:pt idx="1823">
                  <c:v>3.34120375734802</c:v>
                </c:pt>
                <c:pt idx="1824">
                  <c:v>3.3870924140935199</c:v>
                </c:pt>
                <c:pt idx="1825">
                  <c:v>3.48210515232853</c:v>
                </c:pt>
                <c:pt idx="1826">
                  <c:v>3.5734404406249398</c:v>
                </c:pt>
                <c:pt idx="1827">
                  <c:v>3.5534918639763098</c:v>
                </c:pt>
                <c:pt idx="1828">
                  <c:v>3.6748411648753598</c:v>
                </c:pt>
                <c:pt idx="1829">
                  <c:v>3.6513796351816898</c:v>
                </c:pt>
                <c:pt idx="1830">
                  <c:v>3.5631941700396399</c:v>
                </c:pt>
                <c:pt idx="1831">
                  <c:v>3.3985047508150701</c:v>
                </c:pt>
                <c:pt idx="1832">
                  <c:v>3.4191597772406199</c:v>
                </c:pt>
                <c:pt idx="1833">
                  <c:v>3.5676737423222802</c:v>
                </c:pt>
                <c:pt idx="1834">
                  <c:v>3.57993706910512</c:v>
                </c:pt>
                <c:pt idx="1835">
                  <c:v>3.59603069897938</c:v>
                </c:pt>
                <c:pt idx="1836">
                  <c:v>3.6443658172181799</c:v>
                </c:pt>
                <c:pt idx="1837">
                  <c:v>3.48891352807488</c:v>
                </c:pt>
                <c:pt idx="1838">
                  <c:v>3.48907801837538</c:v>
                </c:pt>
                <c:pt idx="1839">
                  <c:v>3.5172849289943202</c:v>
                </c:pt>
                <c:pt idx="1840">
                  <c:v>3.6106625844489599</c:v>
                </c:pt>
                <c:pt idx="1841">
                  <c:v>3.6031063055881098</c:v>
                </c:pt>
                <c:pt idx="1842">
                  <c:v>3.6318634595219201</c:v>
                </c:pt>
                <c:pt idx="1843">
                  <c:v>3.7480717745520802</c:v>
                </c:pt>
                <c:pt idx="1844">
                  <c:v>3.7419916821418999</c:v>
                </c:pt>
                <c:pt idx="1845">
                  <c:v>3.7718196367196701</c:v>
                </c:pt>
                <c:pt idx="1846">
                  <c:v>3.7402278100553099</c:v>
                </c:pt>
                <c:pt idx="1847">
                  <c:v>3.7028701934258201</c:v>
                </c:pt>
                <c:pt idx="1848">
                  <c:v>3.7318128837333302</c:v>
                </c:pt>
                <c:pt idx="1849">
                  <c:v>3.6805867824615701</c:v>
                </c:pt>
                <c:pt idx="1850">
                  <c:v>3.6437179460021398</c:v>
                </c:pt>
                <c:pt idx="1851">
                  <c:v>3.6503444890038201</c:v>
                </c:pt>
                <c:pt idx="1852">
                  <c:v>3.6841980474805802</c:v>
                </c:pt>
                <c:pt idx="1853">
                  <c:v>3.7522930335323701</c:v>
                </c:pt>
                <c:pt idx="1854">
                  <c:v>3.7727145035853402</c:v>
                </c:pt>
                <c:pt idx="1855">
                  <c:v>3.7124064132713701</c:v>
                </c:pt>
                <c:pt idx="1856">
                  <c:v>3.6734541498420299</c:v>
                </c:pt>
                <c:pt idx="1857">
                  <c:v>3.6998502590394402</c:v>
                </c:pt>
                <c:pt idx="1858">
                  <c:v>3.7275543583420401</c:v>
                </c:pt>
                <c:pt idx="1859">
                  <c:v>3.7289299923278199</c:v>
                </c:pt>
                <c:pt idx="1860">
                  <c:v>3.6713536073167599</c:v>
                </c:pt>
                <c:pt idx="1861">
                  <c:v>3.69612584542404</c:v>
                </c:pt>
                <c:pt idx="1862">
                  <c:v>3.74685471389102</c:v>
                </c:pt>
                <c:pt idx="1863">
                  <c:v>3.7384661423276002</c:v>
                </c:pt>
                <c:pt idx="1864">
                  <c:v>3.7592228321019201</c:v>
                </c:pt>
                <c:pt idx="1865">
                  <c:v>3.7696952737545102</c:v>
                </c:pt>
                <c:pt idx="1866">
                  <c:v>3.7332575710887301</c:v>
                </c:pt>
                <c:pt idx="1867">
                  <c:v>3.7142877335570801</c:v>
                </c:pt>
                <c:pt idx="1868">
                  <c:v>3.6262294355956199</c:v>
                </c:pt>
                <c:pt idx="1869">
                  <c:v>3.6269978247694401</c:v>
                </c:pt>
                <c:pt idx="1870">
                  <c:v>3.5275283698090498</c:v>
                </c:pt>
                <c:pt idx="1871">
                  <c:v>3.4561963911795601</c:v>
                </c:pt>
                <c:pt idx="1872">
                  <c:v>3.5010045511608698</c:v>
                </c:pt>
                <c:pt idx="1873">
                  <c:v>3.53155481222467</c:v>
                </c:pt>
                <c:pt idx="1874">
                  <c:v>3.5372261650320298</c:v>
                </c:pt>
                <c:pt idx="1875">
                  <c:v>3.50211245748726</c:v>
                </c:pt>
                <c:pt idx="1876">
                  <c:v>3.4889842480119801</c:v>
                </c:pt>
                <c:pt idx="1877">
                  <c:v>3.5439942020845101</c:v>
                </c:pt>
                <c:pt idx="1878">
                  <c:v>3.5247247945752802</c:v>
                </c:pt>
                <c:pt idx="1879">
                  <c:v>3.47770693393581</c:v>
                </c:pt>
                <c:pt idx="1880">
                  <c:v>3.4816797711217999</c:v>
                </c:pt>
                <c:pt idx="1881">
                  <c:v>3.4059788409581202</c:v>
                </c:pt>
                <c:pt idx="1882">
                  <c:v>3.39032273546725</c:v>
                </c:pt>
                <c:pt idx="1883">
                  <c:v>3.3617432487707202</c:v>
                </c:pt>
                <c:pt idx="1884">
                  <c:v>3.3938245212717799</c:v>
                </c:pt>
                <c:pt idx="1885">
                  <c:v>3.3876094147492699</c:v>
                </c:pt>
                <c:pt idx="1886">
                  <c:v>3.4659268446931302</c:v>
                </c:pt>
                <c:pt idx="1887">
                  <c:v>3.5732434274572999</c:v>
                </c:pt>
                <c:pt idx="1888">
                  <c:v>3.5963655454796899</c:v>
                </c:pt>
                <c:pt idx="1889">
                  <c:v>3.55202694719345</c:v>
                </c:pt>
                <c:pt idx="1890">
                  <c:v>3.5251218879161601</c:v>
                </c:pt>
                <c:pt idx="1891">
                  <c:v>3.50304541281435</c:v>
                </c:pt>
                <c:pt idx="1892">
                  <c:v>3.4869399820016902</c:v>
                </c:pt>
                <c:pt idx="1893">
                  <c:v>3.5235826043360201</c:v>
                </c:pt>
                <c:pt idx="1894">
                  <c:v>3.4729085936818902</c:v>
                </c:pt>
                <c:pt idx="1895">
                  <c:v>3.4516030662452</c:v>
                </c:pt>
                <c:pt idx="1896">
                  <c:v>3.3935955514027998</c:v>
                </c:pt>
                <c:pt idx="1897">
                  <c:v>3.3871327622592</c:v>
                </c:pt>
                <c:pt idx="1898">
                  <c:v>3.4017414927379002</c:v>
                </c:pt>
                <c:pt idx="1899">
                  <c:v>3.42776985351929</c:v>
                </c:pt>
                <c:pt idx="1900">
                  <c:v>3.4301679798243598</c:v>
                </c:pt>
                <c:pt idx="1901">
                  <c:v>3.35024759847055</c:v>
                </c:pt>
                <c:pt idx="1902">
                  <c:v>3.3485613084850798</c:v>
                </c:pt>
                <c:pt idx="1903">
                  <c:v>3.3974532301123599</c:v>
                </c:pt>
                <c:pt idx="1904">
                  <c:v>3.41036858782227</c:v>
                </c:pt>
                <c:pt idx="1905">
                  <c:v>3.4604685816075</c:v>
                </c:pt>
                <c:pt idx="1906">
                  <c:v>3.4118610481646199</c:v>
                </c:pt>
                <c:pt idx="1907">
                  <c:v>3.4850667549491399</c:v>
                </c:pt>
                <c:pt idx="1908">
                  <c:v>3.47192380340717</c:v>
                </c:pt>
                <c:pt idx="1909">
                  <c:v>3.4136807307527399</c:v>
                </c:pt>
                <c:pt idx="1910">
                  <c:v>3.4281341999749202</c:v>
                </c:pt>
                <c:pt idx="1911">
                  <c:v>3.4241218122979702</c:v>
                </c:pt>
                <c:pt idx="1912">
                  <c:v>3.4683063112488899</c:v>
                </c:pt>
                <c:pt idx="1913">
                  <c:v>3.4284555283704599</c:v>
                </c:pt>
                <c:pt idx="1914">
                  <c:v>3.4182259783309599</c:v>
                </c:pt>
                <c:pt idx="1915">
                  <c:v>3.4573245366639198</c:v>
                </c:pt>
                <c:pt idx="1916">
                  <c:v>3.4917027230337099</c:v>
                </c:pt>
                <c:pt idx="1917">
                  <c:v>3.5203721176562399</c:v>
                </c:pt>
                <c:pt idx="1918">
                  <c:v>3.5178302496621199</c:v>
                </c:pt>
                <c:pt idx="1919">
                  <c:v>3.44235253387841</c:v>
                </c:pt>
                <c:pt idx="1920">
                  <c:v>3.4457844232914301</c:v>
                </c:pt>
                <c:pt idx="1921">
                  <c:v>3.45917537189422</c:v>
                </c:pt>
                <c:pt idx="1922">
                  <c:v>3.44287643911714</c:v>
                </c:pt>
                <c:pt idx="1923">
                  <c:v>3.4995129859566201</c:v>
                </c:pt>
                <c:pt idx="1924">
                  <c:v>3.49855471676584</c:v>
                </c:pt>
                <c:pt idx="1925">
                  <c:v>3.5013114246543799</c:v>
                </c:pt>
                <c:pt idx="1926">
                  <c:v>3.54088390415464</c:v>
                </c:pt>
                <c:pt idx="1927">
                  <c:v>3.5372728283296402</c:v>
                </c:pt>
                <c:pt idx="1928">
                  <c:v>3.5452417007786901</c:v>
                </c:pt>
                <c:pt idx="1929">
                  <c:v>3.4927766626624299</c:v>
                </c:pt>
                <c:pt idx="1930">
                  <c:v>3.5066780295262299</c:v>
                </c:pt>
                <c:pt idx="1931">
                  <c:v>3.46662108584434</c:v>
                </c:pt>
                <c:pt idx="1932">
                  <c:v>3.5153149643385899</c:v>
                </c:pt>
                <c:pt idx="1933">
                  <c:v>3.5358146835706501</c:v>
                </c:pt>
                <c:pt idx="1934">
                  <c:v>3.5444211181775001</c:v>
                </c:pt>
                <c:pt idx="1935">
                  <c:v>3.5750475015249301</c:v>
                </c:pt>
                <c:pt idx="1936">
                  <c:v>3.5749915143662898</c:v>
                </c:pt>
                <c:pt idx="1937">
                  <c:v>3.6606058807525201</c:v>
                </c:pt>
                <c:pt idx="1938">
                  <c:v>3.6210872368074201</c:v>
                </c:pt>
                <c:pt idx="1939">
                  <c:v>3.6686020385485398</c:v>
                </c:pt>
                <c:pt idx="1940">
                  <c:v>3.6440686969302498</c:v>
                </c:pt>
                <c:pt idx="1941">
                  <c:v>3.69893676513359</c:v>
                </c:pt>
                <c:pt idx="1942">
                  <c:v>3.6986763432702201</c:v>
                </c:pt>
                <c:pt idx="1943">
                  <c:v>3.6524932919921</c:v>
                </c:pt>
                <c:pt idx="1944">
                  <c:v>3.71815747063668</c:v>
                </c:pt>
                <c:pt idx="1945">
                  <c:v>3.7977349687262199</c:v>
                </c:pt>
                <c:pt idx="1946">
                  <c:v>3.9270381914033301</c:v>
                </c:pt>
                <c:pt idx="1947">
                  <c:v>3.9935861641145598</c:v>
                </c:pt>
                <c:pt idx="1948">
                  <c:v>4.0079933121508597</c:v>
                </c:pt>
                <c:pt idx="1949">
                  <c:v>4.0421935840524403</c:v>
                </c:pt>
                <c:pt idx="1950">
                  <c:v>3.99611331410693</c:v>
                </c:pt>
                <c:pt idx="1951">
                  <c:v>3.90382412830991</c:v>
                </c:pt>
                <c:pt idx="1952">
                  <c:v>3.9847873428631302</c:v>
                </c:pt>
                <c:pt idx="1953">
                  <c:v>3.9469079332428301</c:v>
                </c:pt>
                <c:pt idx="1954">
                  <c:v>3.8571140530941999</c:v>
                </c:pt>
                <c:pt idx="1955">
                  <c:v>3.8513404900879502</c:v>
                </c:pt>
                <c:pt idx="1956">
                  <c:v>3.89529503649013</c:v>
                </c:pt>
                <c:pt idx="1957">
                  <c:v>3.8444932462493999</c:v>
                </c:pt>
                <c:pt idx="1958">
                  <c:v>3.9158185382302499</c:v>
                </c:pt>
                <c:pt idx="1959">
                  <c:v>3.9892111365590499</c:v>
                </c:pt>
                <c:pt idx="1960">
                  <c:v>4.0382955312172797</c:v>
                </c:pt>
                <c:pt idx="1961">
                  <c:v>4.0651316217927196</c:v>
                </c:pt>
                <c:pt idx="1962">
                  <c:v>3.96258900842161</c:v>
                </c:pt>
                <c:pt idx="1963">
                  <c:v>3.96507295531182</c:v>
                </c:pt>
                <c:pt idx="1964">
                  <c:v>3.8630503728915899</c:v>
                </c:pt>
                <c:pt idx="1965">
                  <c:v>3.8234846770442901</c:v>
                </c:pt>
              </c:numCache>
            </c:numRef>
          </c:val>
          <c:smooth val="0"/>
          <c:extLst>
            <c:ext xmlns:c16="http://schemas.microsoft.com/office/drawing/2014/chart" uri="{C3380CC4-5D6E-409C-BE32-E72D297353CC}">
              <c16:uniqueId val="{00000003-CC21-4640-9BD6-672B49D92BB1}"/>
            </c:ext>
          </c:extLst>
        </c:ser>
        <c:ser>
          <c:idx val="4"/>
          <c:order val="4"/>
          <c:tx>
            <c:strRef>
              <c:f>[jumpfit.xlsx]fundamental!$F$1</c:f>
              <c:strCache>
                <c:ptCount val="1"/>
                <c:pt idx="0">
                  <c:v>fundamental_5</c:v>
                </c:pt>
              </c:strCache>
            </c:strRef>
          </c:tx>
          <c:spPr>
            <a:ln w="19050" cap="rnd">
              <a:solidFill>
                <a:srgbClr val="054477"/>
              </a:solidFill>
              <a:round/>
            </a:ln>
            <a:effectLst/>
          </c:spPr>
          <c:marker>
            <c:symbol val="none"/>
          </c:marker>
          <c:cat>
            <c:numRef>
              <c:f>[jumpfit.xlsx]fundamental!$A$2:$A$1967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[jumpfit.xlsx]fundamental!$F$2:$F$1967</c:f>
              <c:numCache>
                <c:formatCode>General</c:formatCode>
                <c:ptCount val="1966"/>
                <c:pt idx="0">
                  <c:v>1</c:v>
                </c:pt>
                <c:pt idx="1">
                  <c:v>0.999</c:v>
                </c:pt>
                <c:pt idx="2">
                  <c:v>1.0053267261133101</c:v>
                </c:pt>
                <c:pt idx="3">
                  <c:v>1.00455842047141</c:v>
                </c:pt>
                <c:pt idx="4">
                  <c:v>1.0042525622979801</c:v>
                </c:pt>
                <c:pt idx="5">
                  <c:v>1.0087571822211401</c:v>
                </c:pt>
                <c:pt idx="6">
                  <c:v>0.98657347543793905</c:v>
                </c:pt>
                <c:pt idx="7">
                  <c:v>1.0214647947676501</c:v>
                </c:pt>
                <c:pt idx="8">
                  <c:v>1.0371964937890401</c:v>
                </c:pt>
                <c:pt idx="9">
                  <c:v>1.0317567688124101</c:v>
                </c:pt>
                <c:pt idx="10">
                  <c:v>1.0248525374391</c:v>
                </c:pt>
                <c:pt idx="11">
                  <c:v>1.0406985651274501</c:v>
                </c:pt>
                <c:pt idx="12">
                  <c:v>1.04594819542816</c:v>
                </c:pt>
                <c:pt idx="13">
                  <c:v>1.0304503408671</c:v>
                </c:pt>
                <c:pt idx="14">
                  <c:v>1.0304873468566</c:v>
                </c:pt>
                <c:pt idx="15">
                  <c:v>1.0152887221315601</c:v>
                </c:pt>
                <c:pt idx="16">
                  <c:v>1.0111672628775901</c:v>
                </c:pt>
                <c:pt idx="17">
                  <c:v>1.0350079740804301</c:v>
                </c:pt>
                <c:pt idx="18">
                  <c:v>1.04557019325266</c:v>
                </c:pt>
                <c:pt idx="19">
                  <c:v>1.0479551693046401</c:v>
                </c:pt>
                <c:pt idx="20">
                  <c:v>1.0507307797179599</c:v>
                </c:pt>
                <c:pt idx="21">
                  <c:v>1.06421269285001</c:v>
                </c:pt>
                <c:pt idx="22">
                  <c:v>1.0593456579559899</c:v>
                </c:pt>
                <c:pt idx="23">
                  <c:v>1.0708679849867999</c:v>
                </c:pt>
                <c:pt idx="24">
                  <c:v>1.07618029191064</c:v>
                </c:pt>
                <c:pt idx="25">
                  <c:v>1.0906392893302901</c:v>
                </c:pt>
                <c:pt idx="26">
                  <c:v>1.1031579148017701</c:v>
                </c:pt>
                <c:pt idx="27">
                  <c:v>1.11247522778319</c:v>
                </c:pt>
                <c:pt idx="28">
                  <c:v>1.0905179943605099</c:v>
                </c:pt>
                <c:pt idx="29">
                  <c:v>1.10889696194022</c:v>
                </c:pt>
                <c:pt idx="30">
                  <c:v>1.08254778126851</c:v>
                </c:pt>
                <c:pt idx="31">
                  <c:v>1.0884220547432399</c:v>
                </c:pt>
                <c:pt idx="32">
                  <c:v>1.0947824970341999</c:v>
                </c:pt>
                <c:pt idx="33">
                  <c:v>1.0852445380539</c:v>
                </c:pt>
                <c:pt idx="34">
                  <c:v>1.09432948887547</c:v>
                </c:pt>
                <c:pt idx="35">
                  <c:v>1.1165942608607</c:v>
                </c:pt>
                <c:pt idx="36">
                  <c:v>1.1279077094491301</c:v>
                </c:pt>
                <c:pt idx="37">
                  <c:v>1.0966071617681099</c:v>
                </c:pt>
                <c:pt idx="38">
                  <c:v>1.1208280175290499</c:v>
                </c:pt>
                <c:pt idx="39">
                  <c:v>1.13646807795567</c:v>
                </c:pt>
                <c:pt idx="40">
                  <c:v>1.1129132374275901</c:v>
                </c:pt>
                <c:pt idx="41">
                  <c:v>1.1060066242236</c:v>
                </c:pt>
                <c:pt idx="42">
                  <c:v>1.1032572767742499</c:v>
                </c:pt>
                <c:pt idx="43">
                  <c:v>1.07934641729665</c:v>
                </c:pt>
                <c:pt idx="44">
                  <c:v>1.0633904817854101</c:v>
                </c:pt>
                <c:pt idx="45">
                  <c:v>1.0655894528346701</c:v>
                </c:pt>
                <c:pt idx="46">
                  <c:v>1.0680440643441</c:v>
                </c:pt>
                <c:pt idx="47">
                  <c:v>1.05968543043315</c:v>
                </c:pt>
                <c:pt idx="48">
                  <c:v>1.0646184265930601</c:v>
                </c:pt>
                <c:pt idx="49">
                  <c:v>1.0946687249310101</c:v>
                </c:pt>
                <c:pt idx="50">
                  <c:v>1.1081067817469701</c:v>
                </c:pt>
                <c:pt idx="51">
                  <c:v>1.11147366233488</c:v>
                </c:pt>
                <c:pt idx="52">
                  <c:v>1.10426971111126</c:v>
                </c:pt>
                <c:pt idx="53">
                  <c:v>1.08981902496326</c:v>
                </c:pt>
                <c:pt idx="54">
                  <c:v>1.09674348760382</c:v>
                </c:pt>
                <c:pt idx="55">
                  <c:v>1.06287139916311</c:v>
                </c:pt>
                <c:pt idx="56">
                  <c:v>1.0625341929377401</c:v>
                </c:pt>
                <c:pt idx="57">
                  <c:v>1.0702072055082399</c:v>
                </c:pt>
                <c:pt idx="58">
                  <c:v>1.0547313323703</c:v>
                </c:pt>
                <c:pt idx="59">
                  <c:v>1.0517927002968499</c:v>
                </c:pt>
                <c:pt idx="60">
                  <c:v>1.0564183462874199</c:v>
                </c:pt>
                <c:pt idx="61">
                  <c:v>1.0642287333284</c:v>
                </c:pt>
                <c:pt idx="62">
                  <c:v>1.0612950170672399</c:v>
                </c:pt>
                <c:pt idx="63">
                  <c:v>1.0591223616020999</c:v>
                </c:pt>
                <c:pt idx="64">
                  <c:v>1.0464266014485799</c:v>
                </c:pt>
                <c:pt idx="65">
                  <c:v>1.0307640153695199</c:v>
                </c:pt>
                <c:pt idx="66">
                  <c:v>1.04820586795795</c:v>
                </c:pt>
                <c:pt idx="67">
                  <c:v>1.05559026610179</c:v>
                </c:pt>
                <c:pt idx="68">
                  <c:v>1.06220255151139</c:v>
                </c:pt>
                <c:pt idx="69">
                  <c:v>1.0852553735752399</c:v>
                </c:pt>
                <c:pt idx="70">
                  <c:v>1.09172189469443</c:v>
                </c:pt>
                <c:pt idx="71">
                  <c:v>1.05812948537153</c:v>
                </c:pt>
                <c:pt idx="72">
                  <c:v>1.08063673975422</c:v>
                </c:pt>
                <c:pt idx="73">
                  <c:v>1.0664445718661599</c:v>
                </c:pt>
                <c:pt idx="74">
                  <c:v>1.0496227972573</c:v>
                </c:pt>
                <c:pt idx="75">
                  <c:v>1.05184517983548</c:v>
                </c:pt>
                <c:pt idx="76">
                  <c:v>1.0719195564611601</c:v>
                </c:pt>
                <c:pt idx="77">
                  <c:v>1.0863561663797101</c:v>
                </c:pt>
                <c:pt idx="78">
                  <c:v>1.0866287731461</c:v>
                </c:pt>
                <c:pt idx="79">
                  <c:v>1.0916941964582301</c:v>
                </c:pt>
                <c:pt idx="80">
                  <c:v>1.08528541367618</c:v>
                </c:pt>
                <c:pt idx="81">
                  <c:v>1.0936320473882599</c:v>
                </c:pt>
                <c:pt idx="82">
                  <c:v>1.0921245412417999</c:v>
                </c:pt>
                <c:pt idx="83">
                  <c:v>1.07907615422231</c:v>
                </c:pt>
                <c:pt idx="84">
                  <c:v>1.0879052300029799</c:v>
                </c:pt>
                <c:pt idx="85">
                  <c:v>1.10375160859597</c:v>
                </c:pt>
                <c:pt idx="86">
                  <c:v>1.1187515313057099</c:v>
                </c:pt>
                <c:pt idx="87">
                  <c:v>1.1366852887882399</c:v>
                </c:pt>
                <c:pt idx="88">
                  <c:v>1.14357581112152</c:v>
                </c:pt>
                <c:pt idx="89">
                  <c:v>1.1418374795932</c:v>
                </c:pt>
                <c:pt idx="90">
                  <c:v>1.13167516334778</c:v>
                </c:pt>
                <c:pt idx="91">
                  <c:v>1.1445184470218801</c:v>
                </c:pt>
                <c:pt idx="92">
                  <c:v>1.1543732018179</c:v>
                </c:pt>
                <c:pt idx="93">
                  <c:v>1.1624056242132299</c:v>
                </c:pt>
                <c:pt idx="94">
                  <c:v>1.1647076179457101</c:v>
                </c:pt>
                <c:pt idx="95">
                  <c:v>1.1622588021528</c:v>
                </c:pt>
                <c:pt idx="96">
                  <c:v>1.15452597470399</c:v>
                </c:pt>
                <c:pt idx="97">
                  <c:v>1.14767751042324</c:v>
                </c:pt>
                <c:pt idx="98">
                  <c:v>1.1292558557659</c:v>
                </c:pt>
                <c:pt idx="99">
                  <c:v>1.1345430794634701</c:v>
                </c:pt>
                <c:pt idx="100">
                  <c:v>1.1194358216979301</c:v>
                </c:pt>
                <c:pt idx="101">
                  <c:v>1.09795698843528</c:v>
                </c:pt>
                <c:pt idx="102">
                  <c:v>1.05892487137594</c:v>
                </c:pt>
                <c:pt idx="103">
                  <c:v>1.07206279232042</c:v>
                </c:pt>
                <c:pt idx="104">
                  <c:v>1.07694658246277</c:v>
                </c:pt>
                <c:pt idx="105">
                  <c:v>1.0797177154386199</c:v>
                </c:pt>
                <c:pt idx="106">
                  <c:v>1.07602005042492</c:v>
                </c:pt>
                <c:pt idx="107">
                  <c:v>1.0401992961812101</c:v>
                </c:pt>
                <c:pt idx="108">
                  <c:v>1.0393221971781701</c:v>
                </c:pt>
                <c:pt idx="109">
                  <c:v>0.97548519309836301</c:v>
                </c:pt>
                <c:pt idx="110">
                  <c:v>0.966861816631987</c:v>
                </c:pt>
                <c:pt idx="111">
                  <c:v>0.97597505207957103</c:v>
                </c:pt>
                <c:pt idx="112">
                  <c:v>0.96305821673877101</c:v>
                </c:pt>
                <c:pt idx="113">
                  <c:v>0.96702969238728997</c:v>
                </c:pt>
                <c:pt idx="114">
                  <c:v>0.98014537080213404</c:v>
                </c:pt>
                <c:pt idx="115">
                  <c:v>0.99078211745036704</c:v>
                </c:pt>
                <c:pt idx="116">
                  <c:v>0.98648837148375101</c:v>
                </c:pt>
                <c:pt idx="117">
                  <c:v>0.99102012031023301</c:v>
                </c:pt>
                <c:pt idx="118">
                  <c:v>0.98542032048156003</c:v>
                </c:pt>
                <c:pt idx="119">
                  <c:v>0.94724662633277201</c:v>
                </c:pt>
                <c:pt idx="120">
                  <c:v>0.94866723307841305</c:v>
                </c:pt>
                <c:pt idx="121">
                  <c:v>0.97749605938870698</c:v>
                </c:pt>
                <c:pt idx="122">
                  <c:v>1.01554217118463</c:v>
                </c:pt>
                <c:pt idx="123">
                  <c:v>0.99893216202322399</c:v>
                </c:pt>
                <c:pt idx="124">
                  <c:v>1.0139732717744401</c:v>
                </c:pt>
                <c:pt idx="125">
                  <c:v>1.02464582622835</c:v>
                </c:pt>
                <c:pt idx="126">
                  <c:v>1.00580252670104</c:v>
                </c:pt>
                <c:pt idx="127">
                  <c:v>0.99479667467567101</c:v>
                </c:pt>
                <c:pt idx="128">
                  <c:v>0.97406441070371097</c:v>
                </c:pt>
                <c:pt idx="129">
                  <c:v>0.98307397408327901</c:v>
                </c:pt>
                <c:pt idx="130">
                  <c:v>1.00872777038466</c:v>
                </c:pt>
                <c:pt idx="131">
                  <c:v>1.0015231149838599</c:v>
                </c:pt>
                <c:pt idx="132">
                  <c:v>0.994555807929004</c:v>
                </c:pt>
                <c:pt idx="133">
                  <c:v>0.99090989925777895</c:v>
                </c:pt>
                <c:pt idx="134">
                  <c:v>0.97170202896361302</c:v>
                </c:pt>
                <c:pt idx="135">
                  <c:v>0.97767769106015201</c:v>
                </c:pt>
                <c:pt idx="136">
                  <c:v>0.98092840302408402</c:v>
                </c:pt>
                <c:pt idx="137">
                  <c:v>1.0059854598665601</c:v>
                </c:pt>
                <c:pt idx="138">
                  <c:v>1.00349726696356</c:v>
                </c:pt>
                <c:pt idx="139">
                  <c:v>1.0160810404362099</c:v>
                </c:pt>
                <c:pt idx="140">
                  <c:v>1.0270630472141</c:v>
                </c:pt>
                <c:pt idx="141">
                  <c:v>1.0192699154971001</c:v>
                </c:pt>
                <c:pt idx="142">
                  <c:v>1.0190504726590399</c:v>
                </c:pt>
                <c:pt idx="143">
                  <c:v>1.02573094536794</c:v>
                </c:pt>
                <c:pt idx="144">
                  <c:v>1.05069643152785</c:v>
                </c:pt>
                <c:pt idx="145">
                  <c:v>1.0536960834134299</c:v>
                </c:pt>
                <c:pt idx="146">
                  <c:v>1.04734220236483</c:v>
                </c:pt>
                <c:pt idx="147">
                  <c:v>1.0373769282810199</c:v>
                </c:pt>
                <c:pt idx="148">
                  <c:v>1.02306987771702</c:v>
                </c:pt>
                <c:pt idx="149">
                  <c:v>1.0349172750006901</c:v>
                </c:pt>
                <c:pt idx="150">
                  <c:v>1.02320932401413</c:v>
                </c:pt>
                <c:pt idx="151">
                  <c:v>1.02465911377597</c:v>
                </c:pt>
                <c:pt idx="152">
                  <c:v>1.0212781880838699</c:v>
                </c:pt>
                <c:pt idx="153">
                  <c:v>1.0116652752369799</c:v>
                </c:pt>
                <c:pt idx="154">
                  <c:v>1.0335921061504501</c:v>
                </c:pt>
                <c:pt idx="155">
                  <c:v>1.03781121251754</c:v>
                </c:pt>
                <c:pt idx="156">
                  <c:v>1.03189467837287</c:v>
                </c:pt>
                <c:pt idx="157">
                  <c:v>1.02969162821025</c:v>
                </c:pt>
                <c:pt idx="158">
                  <c:v>1.0306940724518401</c:v>
                </c:pt>
                <c:pt idx="159">
                  <c:v>1.0305943709990999</c:v>
                </c:pt>
                <c:pt idx="160">
                  <c:v>1.04714483946981</c:v>
                </c:pt>
                <c:pt idx="161">
                  <c:v>1.0486579654736801</c:v>
                </c:pt>
                <c:pt idx="162">
                  <c:v>1.04858701666965</c:v>
                </c:pt>
                <c:pt idx="163">
                  <c:v>1.0530238579212801</c:v>
                </c:pt>
                <c:pt idx="164">
                  <c:v>1.06144678201302</c:v>
                </c:pt>
                <c:pt idx="165">
                  <c:v>1.0733121761742701</c:v>
                </c:pt>
                <c:pt idx="166">
                  <c:v>1.0718500830364699</c:v>
                </c:pt>
                <c:pt idx="167">
                  <c:v>1.0696755832360101</c:v>
                </c:pt>
                <c:pt idx="168">
                  <c:v>1.0701682639938901</c:v>
                </c:pt>
                <c:pt idx="169">
                  <c:v>1.0684199034713699</c:v>
                </c:pt>
                <c:pt idx="170">
                  <c:v>1.0549978625530201</c:v>
                </c:pt>
                <c:pt idx="171">
                  <c:v>1.0581128353612701</c:v>
                </c:pt>
                <c:pt idx="172">
                  <c:v>1.0825594009322601</c:v>
                </c:pt>
                <c:pt idx="173">
                  <c:v>1.08117102187744</c:v>
                </c:pt>
                <c:pt idx="174">
                  <c:v>1.0774102071090099</c:v>
                </c:pt>
                <c:pt idx="175">
                  <c:v>1.05866627337872</c:v>
                </c:pt>
                <c:pt idx="176">
                  <c:v>1.0586810822335799</c:v>
                </c:pt>
                <c:pt idx="177">
                  <c:v>1.0694256768985799</c:v>
                </c:pt>
                <c:pt idx="178">
                  <c:v>1.0922299146785499</c:v>
                </c:pt>
                <c:pt idx="179">
                  <c:v>1.10646181858074</c:v>
                </c:pt>
                <c:pt idx="180">
                  <c:v>1.10457397035654</c:v>
                </c:pt>
                <c:pt idx="181">
                  <c:v>1.12492959501059</c:v>
                </c:pt>
                <c:pt idx="182">
                  <c:v>1.1368933401317001</c:v>
                </c:pt>
                <c:pt idx="183">
                  <c:v>1.1320814099173699</c:v>
                </c:pt>
                <c:pt idx="184">
                  <c:v>1.10619199077546</c:v>
                </c:pt>
                <c:pt idx="185">
                  <c:v>1.10473385848293</c:v>
                </c:pt>
                <c:pt idx="186">
                  <c:v>1.1153405736046</c:v>
                </c:pt>
                <c:pt idx="187">
                  <c:v>1.1468008197250901</c:v>
                </c:pt>
                <c:pt idx="188">
                  <c:v>1.1352364526857599</c:v>
                </c:pt>
                <c:pt idx="189">
                  <c:v>1.10847914363399</c:v>
                </c:pt>
                <c:pt idx="190">
                  <c:v>1.1085903850957399</c:v>
                </c:pt>
                <c:pt idx="191">
                  <c:v>1.0891914225833701</c:v>
                </c:pt>
                <c:pt idx="192">
                  <c:v>1.0955456941389501</c:v>
                </c:pt>
                <c:pt idx="193">
                  <c:v>1.0810617267687399</c:v>
                </c:pt>
                <c:pt idx="194">
                  <c:v>1.10565649093112</c:v>
                </c:pt>
                <c:pt idx="195">
                  <c:v>1.09332258466016</c:v>
                </c:pt>
                <c:pt idx="196">
                  <c:v>1.08176385776082</c:v>
                </c:pt>
                <c:pt idx="197">
                  <c:v>1.0896880417115999</c:v>
                </c:pt>
                <c:pt idx="198">
                  <c:v>1.0978684739945801</c:v>
                </c:pt>
                <c:pt idx="199">
                  <c:v>1.0934155175453599</c:v>
                </c:pt>
                <c:pt idx="200">
                  <c:v>1.079523243653</c:v>
                </c:pt>
                <c:pt idx="201">
                  <c:v>1.0622125553130399</c:v>
                </c:pt>
                <c:pt idx="202">
                  <c:v>1.0698624210546299</c:v>
                </c:pt>
                <c:pt idx="203">
                  <c:v>1.07493235225395</c:v>
                </c:pt>
                <c:pt idx="204">
                  <c:v>1.0514487837954001</c:v>
                </c:pt>
                <c:pt idx="205">
                  <c:v>1.06258829675888</c:v>
                </c:pt>
                <c:pt idx="206">
                  <c:v>1.0861068746760101</c:v>
                </c:pt>
                <c:pt idx="207">
                  <c:v>1.1236916540062301</c:v>
                </c:pt>
                <c:pt idx="208">
                  <c:v>1.12487316790633</c:v>
                </c:pt>
                <c:pt idx="209">
                  <c:v>1.13108306437589</c:v>
                </c:pt>
                <c:pt idx="210">
                  <c:v>1.1230523240285699</c:v>
                </c:pt>
                <c:pt idx="211">
                  <c:v>1.12070361534532</c:v>
                </c:pt>
                <c:pt idx="212">
                  <c:v>1.1182037569218</c:v>
                </c:pt>
                <c:pt idx="213">
                  <c:v>1.1210931200096399</c:v>
                </c:pt>
                <c:pt idx="214">
                  <c:v>1.13902774612306</c:v>
                </c:pt>
                <c:pt idx="215">
                  <c:v>1.1506929066242499</c:v>
                </c:pt>
                <c:pt idx="216">
                  <c:v>1.1526198395998399</c:v>
                </c:pt>
                <c:pt idx="217">
                  <c:v>1.1285732661771399</c:v>
                </c:pt>
                <c:pt idx="218">
                  <c:v>1.14412443816281</c:v>
                </c:pt>
                <c:pt idx="219">
                  <c:v>1.1587156607740201</c:v>
                </c:pt>
                <c:pt idx="220">
                  <c:v>1.15859524594969</c:v>
                </c:pt>
                <c:pt idx="221">
                  <c:v>1.1480690981749</c:v>
                </c:pt>
                <c:pt idx="222">
                  <c:v>1.1531309703080099</c:v>
                </c:pt>
                <c:pt idx="223">
                  <c:v>1.1534593516482501</c:v>
                </c:pt>
                <c:pt idx="224">
                  <c:v>1.1347333485260001</c:v>
                </c:pt>
                <c:pt idx="225">
                  <c:v>1.1372618638339</c:v>
                </c:pt>
                <c:pt idx="226">
                  <c:v>1.1391348700653201</c:v>
                </c:pt>
                <c:pt idx="227">
                  <c:v>1.1192865721658001</c:v>
                </c:pt>
                <c:pt idx="228">
                  <c:v>1.1126038785474801</c:v>
                </c:pt>
                <c:pt idx="229">
                  <c:v>1.1139725980305499</c:v>
                </c:pt>
                <c:pt idx="230">
                  <c:v>1.10486329557637</c:v>
                </c:pt>
                <c:pt idx="231">
                  <c:v>1.0816615872934601</c:v>
                </c:pt>
                <c:pt idx="232">
                  <c:v>1.0840156830696599</c:v>
                </c:pt>
                <c:pt idx="233">
                  <c:v>1.0914496296074301</c:v>
                </c:pt>
                <c:pt idx="234">
                  <c:v>1.10484469001992</c:v>
                </c:pt>
                <c:pt idx="235">
                  <c:v>1.0842784108864301</c:v>
                </c:pt>
                <c:pt idx="236">
                  <c:v>1.10480495619164</c:v>
                </c:pt>
                <c:pt idx="237">
                  <c:v>1.1036408164446601</c:v>
                </c:pt>
                <c:pt idx="238">
                  <c:v>1.1129217296323499</c:v>
                </c:pt>
                <c:pt idx="239">
                  <c:v>1.11746491078626</c:v>
                </c:pt>
                <c:pt idx="240">
                  <c:v>1.1071382564655099</c:v>
                </c:pt>
                <c:pt idx="241">
                  <c:v>1.08557596648253</c:v>
                </c:pt>
                <c:pt idx="242">
                  <c:v>1.0870252259894999</c:v>
                </c:pt>
                <c:pt idx="243">
                  <c:v>1.0891958107680599</c:v>
                </c:pt>
                <c:pt idx="244">
                  <c:v>1.07502749427217</c:v>
                </c:pt>
                <c:pt idx="245">
                  <c:v>1.05790264867707</c:v>
                </c:pt>
                <c:pt idx="246">
                  <c:v>1.0498836940145599</c:v>
                </c:pt>
                <c:pt idx="247">
                  <c:v>1.0684770357489199</c:v>
                </c:pt>
                <c:pt idx="248">
                  <c:v>1.0720344096487699</c:v>
                </c:pt>
                <c:pt idx="249">
                  <c:v>1.0733302924047301</c:v>
                </c:pt>
                <c:pt idx="250">
                  <c:v>1.06208753738036</c:v>
                </c:pt>
                <c:pt idx="251">
                  <c:v>1.0511367539573599</c:v>
                </c:pt>
                <c:pt idx="252">
                  <c:v>1.06510930194585</c:v>
                </c:pt>
                <c:pt idx="253">
                  <c:v>1.09024718130876</c:v>
                </c:pt>
                <c:pt idx="254">
                  <c:v>1.0878963513912501</c:v>
                </c:pt>
                <c:pt idx="255">
                  <c:v>1.0972557257323301</c:v>
                </c:pt>
                <c:pt idx="256">
                  <c:v>1.08452963043203</c:v>
                </c:pt>
                <c:pt idx="257">
                  <c:v>1.0840719253155799</c:v>
                </c:pt>
                <c:pt idx="258">
                  <c:v>1.0879136793972</c:v>
                </c:pt>
                <c:pt idx="259">
                  <c:v>1.07749269533467</c:v>
                </c:pt>
                <c:pt idx="260">
                  <c:v>1.0876547293918299</c:v>
                </c:pt>
                <c:pt idx="261">
                  <c:v>1.1143735694486301</c:v>
                </c:pt>
                <c:pt idx="262">
                  <c:v>1.1126820973240501</c:v>
                </c:pt>
                <c:pt idx="263">
                  <c:v>1.12562134387914</c:v>
                </c:pt>
                <c:pt idx="264">
                  <c:v>1.1021050046337599</c:v>
                </c:pt>
                <c:pt idx="265">
                  <c:v>1.11795270486464</c:v>
                </c:pt>
                <c:pt idx="266">
                  <c:v>1.1445959394037799</c:v>
                </c:pt>
                <c:pt idx="267">
                  <c:v>1.1398843282404501</c:v>
                </c:pt>
                <c:pt idx="268">
                  <c:v>1.1444068030250301</c:v>
                </c:pt>
                <c:pt idx="269">
                  <c:v>1.1357953960637399</c:v>
                </c:pt>
                <c:pt idx="270">
                  <c:v>1.12636136299673</c:v>
                </c:pt>
                <c:pt idx="271">
                  <c:v>1.12717812890728</c:v>
                </c:pt>
                <c:pt idx="272">
                  <c:v>1.08197489980868</c:v>
                </c:pt>
                <c:pt idx="273">
                  <c:v>1.0879101954786701</c:v>
                </c:pt>
                <c:pt idx="274">
                  <c:v>1.0791316661324599</c:v>
                </c:pt>
                <c:pt idx="275">
                  <c:v>1.08999031185618</c:v>
                </c:pt>
                <c:pt idx="276">
                  <c:v>1.1104510105776699</c:v>
                </c:pt>
                <c:pt idx="277">
                  <c:v>1.1063795283645901</c:v>
                </c:pt>
                <c:pt idx="278">
                  <c:v>1.0977535690325</c:v>
                </c:pt>
                <c:pt idx="279">
                  <c:v>1.09656977073912</c:v>
                </c:pt>
                <c:pt idx="280">
                  <c:v>1.0914061046864201</c:v>
                </c:pt>
                <c:pt idx="281">
                  <c:v>1.04827356791045</c:v>
                </c:pt>
                <c:pt idx="282">
                  <c:v>1.0462137267179099</c:v>
                </c:pt>
                <c:pt idx="283">
                  <c:v>1.0391266065946601</c:v>
                </c:pt>
                <c:pt idx="284">
                  <c:v>1.05100388485819</c:v>
                </c:pt>
                <c:pt idx="285">
                  <c:v>1.0476134918540101</c:v>
                </c:pt>
                <c:pt idx="286">
                  <c:v>1.0700806809146901</c:v>
                </c:pt>
                <c:pt idx="287">
                  <c:v>1.07710105247163</c:v>
                </c:pt>
                <c:pt idx="288">
                  <c:v>1.0721629651987501</c:v>
                </c:pt>
                <c:pt idx="289">
                  <c:v>1.0395833529885099</c:v>
                </c:pt>
                <c:pt idx="290">
                  <c:v>1.06342533489525</c:v>
                </c:pt>
                <c:pt idx="291">
                  <c:v>1.0613954021045999</c:v>
                </c:pt>
                <c:pt idx="292">
                  <c:v>1.0622954274702801</c:v>
                </c:pt>
                <c:pt idx="293">
                  <c:v>1.0651289184506201</c:v>
                </c:pt>
                <c:pt idx="294">
                  <c:v>1.04470562783743</c:v>
                </c:pt>
                <c:pt idx="295">
                  <c:v>1.02064968935096</c:v>
                </c:pt>
                <c:pt idx="296">
                  <c:v>1.01239611899408</c:v>
                </c:pt>
                <c:pt idx="297">
                  <c:v>1.0286741423981001</c:v>
                </c:pt>
                <c:pt idx="298">
                  <c:v>1.0318930183703099</c:v>
                </c:pt>
                <c:pt idx="299">
                  <c:v>1.0278977136623</c:v>
                </c:pt>
                <c:pt idx="300">
                  <c:v>1.0390166196203201</c:v>
                </c:pt>
                <c:pt idx="301">
                  <c:v>1.0528408211643501</c:v>
                </c:pt>
                <c:pt idx="302">
                  <c:v>1.0609827437778301</c:v>
                </c:pt>
                <c:pt idx="303">
                  <c:v>1.0731766337139499</c:v>
                </c:pt>
                <c:pt idx="304">
                  <c:v>1.0653903723856899</c:v>
                </c:pt>
                <c:pt idx="305">
                  <c:v>1.0710093992741301</c:v>
                </c:pt>
                <c:pt idx="306">
                  <c:v>1.05992467369706</c:v>
                </c:pt>
                <c:pt idx="307">
                  <c:v>1.0631332760813199</c:v>
                </c:pt>
                <c:pt idx="308">
                  <c:v>1.0603307973431499</c:v>
                </c:pt>
                <c:pt idx="309">
                  <c:v>1.0622060902927699</c:v>
                </c:pt>
                <c:pt idx="310">
                  <c:v>1.0453840452632099</c:v>
                </c:pt>
                <c:pt idx="311">
                  <c:v>1.03865720242587</c:v>
                </c:pt>
                <c:pt idx="312">
                  <c:v>1.0385114286634001</c:v>
                </c:pt>
                <c:pt idx="313">
                  <c:v>1.0274529548694999</c:v>
                </c:pt>
                <c:pt idx="314">
                  <c:v>1.0053552607596301</c:v>
                </c:pt>
                <c:pt idx="315">
                  <c:v>0.97464101310536699</c:v>
                </c:pt>
                <c:pt idx="316">
                  <c:v>0.98919446383036802</c:v>
                </c:pt>
                <c:pt idx="317">
                  <c:v>0.99581599762194395</c:v>
                </c:pt>
                <c:pt idx="318">
                  <c:v>1.0036776648729999</c:v>
                </c:pt>
                <c:pt idx="319">
                  <c:v>1.00936492308818</c:v>
                </c:pt>
                <c:pt idx="320">
                  <c:v>0.99022545989376698</c:v>
                </c:pt>
                <c:pt idx="321">
                  <c:v>0.98930189993411699</c:v>
                </c:pt>
                <c:pt idx="322">
                  <c:v>0.98039397880242396</c:v>
                </c:pt>
                <c:pt idx="323">
                  <c:v>1.00161016510895</c:v>
                </c:pt>
                <c:pt idx="324">
                  <c:v>0.99931906583987695</c:v>
                </c:pt>
                <c:pt idx="325">
                  <c:v>0.99818937532668806</c:v>
                </c:pt>
                <c:pt idx="326">
                  <c:v>0.97934046185586399</c:v>
                </c:pt>
                <c:pt idx="327">
                  <c:v>0.97861417623034797</c:v>
                </c:pt>
                <c:pt idx="328">
                  <c:v>0.971381358550515</c:v>
                </c:pt>
                <c:pt idx="329">
                  <c:v>0.97579240806987999</c:v>
                </c:pt>
                <c:pt idx="330">
                  <c:v>0.98556170867583603</c:v>
                </c:pt>
                <c:pt idx="331">
                  <c:v>0.98249428326486898</c:v>
                </c:pt>
                <c:pt idx="332">
                  <c:v>0.99098028758756596</c:v>
                </c:pt>
                <c:pt idx="333">
                  <c:v>1.0052399928598701</c:v>
                </c:pt>
                <c:pt idx="334">
                  <c:v>1.00362790235184</c:v>
                </c:pt>
                <c:pt idx="335">
                  <c:v>1.0160155259252099</c:v>
                </c:pt>
                <c:pt idx="336">
                  <c:v>1.0050670652146301</c:v>
                </c:pt>
                <c:pt idx="337">
                  <c:v>1.00725041143919</c:v>
                </c:pt>
                <c:pt idx="338">
                  <c:v>1.0060229189221099</c:v>
                </c:pt>
                <c:pt idx="339">
                  <c:v>0.99555447751368897</c:v>
                </c:pt>
                <c:pt idx="340">
                  <c:v>1.0084043049465401</c:v>
                </c:pt>
                <c:pt idx="341">
                  <c:v>1.00551224303679</c:v>
                </c:pt>
                <c:pt idx="342">
                  <c:v>1.0014664822250099</c:v>
                </c:pt>
                <c:pt idx="343">
                  <c:v>1.0153389871804199</c:v>
                </c:pt>
                <c:pt idx="344">
                  <c:v>1.01822154461203</c:v>
                </c:pt>
                <c:pt idx="345">
                  <c:v>1.0147990527727799</c:v>
                </c:pt>
                <c:pt idx="346">
                  <c:v>1.0312632282546701</c:v>
                </c:pt>
                <c:pt idx="347">
                  <c:v>1.0396055559772299</c:v>
                </c:pt>
                <c:pt idx="348">
                  <c:v>1.0265382912829899</c:v>
                </c:pt>
                <c:pt idx="349">
                  <c:v>1.02114848509875</c:v>
                </c:pt>
                <c:pt idx="350">
                  <c:v>0.99600357932926098</c:v>
                </c:pt>
                <c:pt idx="351">
                  <c:v>1.0036562146621999</c:v>
                </c:pt>
                <c:pt idx="352">
                  <c:v>1.0087438899423999</c:v>
                </c:pt>
                <c:pt idx="353">
                  <c:v>1.0160837791336801</c:v>
                </c:pt>
                <c:pt idx="354">
                  <c:v>1.0125425586980299</c:v>
                </c:pt>
                <c:pt idx="355">
                  <c:v>1.0273845656534799</c:v>
                </c:pt>
                <c:pt idx="356">
                  <c:v>1.0369932839089899</c:v>
                </c:pt>
                <c:pt idx="357">
                  <c:v>1.0459052192378799</c:v>
                </c:pt>
                <c:pt idx="358">
                  <c:v>1.0474953887826499</c:v>
                </c:pt>
                <c:pt idx="359">
                  <c:v>1.05213602639491</c:v>
                </c:pt>
                <c:pt idx="360">
                  <c:v>1.0594764994900601</c:v>
                </c:pt>
                <c:pt idx="361">
                  <c:v>1.05901133680749</c:v>
                </c:pt>
                <c:pt idx="362">
                  <c:v>1.05432550631208</c:v>
                </c:pt>
                <c:pt idx="363">
                  <c:v>1.0623634841588601</c:v>
                </c:pt>
                <c:pt idx="364">
                  <c:v>1.0450474339270801</c:v>
                </c:pt>
                <c:pt idx="365">
                  <c:v>1.04422666870158</c:v>
                </c:pt>
                <c:pt idx="366">
                  <c:v>1.05347450394525</c:v>
                </c:pt>
                <c:pt idx="367">
                  <c:v>1.0737893234092499</c:v>
                </c:pt>
                <c:pt idx="368">
                  <c:v>1.0706162584961501</c:v>
                </c:pt>
                <c:pt idx="369">
                  <c:v>1.0597334306666699</c:v>
                </c:pt>
                <c:pt idx="370">
                  <c:v>1.0543703629397301</c:v>
                </c:pt>
                <c:pt idx="371">
                  <c:v>1.0595958564258201</c:v>
                </c:pt>
                <c:pt idx="372">
                  <c:v>1.05897394253503</c:v>
                </c:pt>
                <c:pt idx="373">
                  <c:v>1.07432051391786</c:v>
                </c:pt>
                <c:pt idx="374">
                  <c:v>1.06591181285587</c:v>
                </c:pt>
                <c:pt idx="375">
                  <c:v>1.06668752644751</c:v>
                </c:pt>
                <c:pt idx="376">
                  <c:v>1.0762092835953101</c:v>
                </c:pt>
                <c:pt idx="377">
                  <c:v>1.0961214648050599</c:v>
                </c:pt>
                <c:pt idx="378">
                  <c:v>1.1067699865532199</c:v>
                </c:pt>
                <c:pt idx="379">
                  <c:v>1.1080376644803001</c:v>
                </c:pt>
                <c:pt idx="380">
                  <c:v>1.11860380657517</c:v>
                </c:pt>
                <c:pt idx="381">
                  <c:v>1.10586311835837</c:v>
                </c:pt>
                <c:pt idx="382">
                  <c:v>1.1301871572875599</c:v>
                </c:pt>
                <c:pt idx="383">
                  <c:v>1.1329359676175801</c:v>
                </c:pt>
                <c:pt idx="384">
                  <c:v>1.1320714056882499</c:v>
                </c:pt>
                <c:pt idx="385">
                  <c:v>1.1152397124626501</c:v>
                </c:pt>
                <c:pt idx="386">
                  <c:v>1.1210880002264501</c:v>
                </c:pt>
                <c:pt idx="387">
                  <c:v>1.140155725319</c:v>
                </c:pt>
                <c:pt idx="388">
                  <c:v>1.1414223219230299</c:v>
                </c:pt>
                <c:pt idx="389">
                  <c:v>1.1442862638303399</c:v>
                </c:pt>
                <c:pt idx="390">
                  <c:v>1.13727934365719</c:v>
                </c:pt>
                <c:pt idx="391">
                  <c:v>1.1550640084584201</c:v>
                </c:pt>
                <c:pt idx="392">
                  <c:v>1.1680981282237399</c:v>
                </c:pt>
                <c:pt idx="393">
                  <c:v>1.16610823848622</c:v>
                </c:pt>
                <c:pt idx="394">
                  <c:v>1.1638189082610699</c:v>
                </c:pt>
                <c:pt idx="395">
                  <c:v>1.1582636809284901</c:v>
                </c:pt>
                <c:pt idx="396">
                  <c:v>1.16482926922075</c:v>
                </c:pt>
                <c:pt idx="397">
                  <c:v>1.15252505106948</c:v>
                </c:pt>
                <c:pt idx="398">
                  <c:v>1.1348908586931701</c:v>
                </c:pt>
                <c:pt idx="399">
                  <c:v>1.14230141320526</c:v>
                </c:pt>
                <c:pt idx="400">
                  <c:v>1.13094310363182</c:v>
                </c:pt>
                <c:pt idx="401">
                  <c:v>1.1454535013892699</c:v>
                </c:pt>
                <c:pt idx="402">
                  <c:v>1.15912933309257</c:v>
                </c:pt>
                <c:pt idx="403">
                  <c:v>1.17545588383664</c:v>
                </c:pt>
                <c:pt idx="404">
                  <c:v>1.18371883416419</c:v>
                </c:pt>
                <c:pt idx="405">
                  <c:v>1.19295756787239</c:v>
                </c:pt>
                <c:pt idx="406">
                  <c:v>1.2004193742261799</c:v>
                </c:pt>
                <c:pt idx="407">
                  <c:v>1.20265230377898</c:v>
                </c:pt>
                <c:pt idx="408">
                  <c:v>1.2000011749317301</c:v>
                </c:pt>
                <c:pt idx="409">
                  <c:v>1.19712061085322</c:v>
                </c:pt>
                <c:pt idx="410">
                  <c:v>1.2080804330166699</c:v>
                </c:pt>
                <c:pt idx="411">
                  <c:v>1.21445944899306</c:v>
                </c:pt>
                <c:pt idx="412">
                  <c:v>1.1768653033001</c:v>
                </c:pt>
                <c:pt idx="413">
                  <c:v>1.183710959438</c:v>
                </c:pt>
                <c:pt idx="414">
                  <c:v>1.1880300172931599</c:v>
                </c:pt>
                <c:pt idx="415">
                  <c:v>1.1976136174869201</c:v>
                </c:pt>
                <c:pt idx="416">
                  <c:v>1.1767628267207</c:v>
                </c:pt>
                <c:pt idx="417">
                  <c:v>1.1912347810580399</c:v>
                </c:pt>
                <c:pt idx="418">
                  <c:v>1.21459948483374</c:v>
                </c:pt>
                <c:pt idx="419">
                  <c:v>1.2110644057073401</c:v>
                </c:pt>
                <c:pt idx="420">
                  <c:v>1.2123340552057</c:v>
                </c:pt>
                <c:pt idx="421">
                  <c:v>1.21833560226421</c:v>
                </c:pt>
                <c:pt idx="422">
                  <c:v>1.2223542805517</c:v>
                </c:pt>
                <c:pt idx="423">
                  <c:v>1.2351086978507799</c:v>
                </c:pt>
                <c:pt idx="424">
                  <c:v>1.23855549337223</c:v>
                </c:pt>
                <c:pt idx="425">
                  <c:v>1.2314931641053799</c:v>
                </c:pt>
                <c:pt idx="426">
                  <c:v>1.22467879185741</c:v>
                </c:pt>
                <c:pt idx="427">
                  <c:v>1.22145937330844</c:v>
                </c:pt>
                <c:pt idx="428">
                  <c:v>1.2297221352868699</c:v>
                </c:pt>
                <c:pt idx="429">
                  <c:v>1.2139375998533299</c:v>
                </c:pt>
                <c:pt idx="430">
                  <c:v>1.2116023270321099</c:v>
                </c:pt>
                <c:pt idx="431">
                  <c:v>1.2215784606886799</c:v>
                </c:pt>
                <c:pt idx="432">
                  <c:v>1.21179717938586</c:v>
                </c:pt>
                <c:pt idx="433">
                  <c:v>1.2038163063326599</c:v>
                </c:pt>
                <c:pt idx="434">
                  <c:v>1.1895379436943401</c:v>
                </c:pt>
                <c:pt idx="435">
                  <c:v>1.1882225307685099</c:v>
                </c:pt>
                <c:pt idx="436">
                  <c:v>1.1837727888551399</c:v>
                </c:pt>
                <c:pt idx="437">
                  <c:v>1.21460024102876</c:v>
                </c:pt>
                <c:pt idx="438">
                  <c:v>1.23328896326408</c:v>
                </c:pt>
                <c:pt idx="439">
                  <c:v>1.23212297067063</c:v>
                </c:pt>
                <c:pt idx="440">
                  <c:v>1.2438175736339001</c:v>
                </c:pt>
                <c:pt idx="441">
                  <c:v>1.25164422535613</c:v>
                </c:pt>
                <c:pt idx="442">
                  <c:v>1.24626544830549</c:v>
                </c:pt>
                <c:pt idx="443">
                  <c:v>1.24788059536532</c:v>
                </c:pt>
                <c:pt idx="444">
                  <c:v>1.2599197789065699</c:v>
                </c:pt>
                <c:pt idx="445">
                  <c:v>1.2581228880584701</c:v>
                </c:pt>
                <c:pt idx="446">
                  <c:v>1.2754267938486801</c:v>
                </c:pt>
                <c:pt idx="447">
                  <c:v>1.2431502417984399</c:v>
                </c:pt>
                <c:pt idx="448">
                  <c:v>1.2705953803664201</c:v>
                </c:pt>
                <c:pt idx="449">
                  <c:v>1.24890576076582</c:v>
                </c:pt>
                <c:pt idx="450">
                  <c:v>1.24744325831991</c:v>
                </c:pt>
                <c:pt idx="451">
                  <c:v>1.25636896611159</c:v>
                </c:pt>
                <c:pt idx="452">
                  <c:v>1.25594212951023</c:v>
                </c:pt>
                <c:pt idx="453">
                  <c:v>1.26777869881709</c:v>
                </c:pt>
                <c:pt idx="454">
                  <c:v>1.26915458266073</c:v>
                </c:pt>
                <c:pt idx="455">
                  <c:v>1.29906618657744</c:v>
                </c:pt>
                <c:pt idx="456">
                  <c:v>1.33116779528485</c:v>
                </c:pt>
                <c:pt idx="457">
                  <c:v>1.35383630027444</c:v>
                </c:pt>
                <c:pt idx="458">
                  <c:v>1.3753962918702201</c:v>
                </c:pt>
                <c:pt idx="459">
                  <c:v>1.3926971060456099</c:v>
                </c:pt>
                <c:pt idx="460">
                  <c:v>1.3934453418338999</c:v>
                </c:pt>
                <c:pt idx="461">
                  <c:v>1.3929629118012501</c:v>
                </c:pt>
                <c:pt idx="462">
                  <c:v>1.4336197011907801</c:v>
                </c:pt>
                <c:pt idx="463">
                  <c:v>1.46083517956728</c:v>
                </c:pt>
                <c:pt idx="464">
                  <c:v>1.5096063226376999</c:v>
                </c:pt>
                <c:pt idx="465">
                  <c:v>1.50291386379764</c:v>
                </c:pt>
                <c:pt idx="466">
                  <c:v>1.5433230236284099</c:v>
                </c:pt>
                <c:pt idx="467">
                  <c:v>1.47012034566782</c:v>
                </c:pt>
                <c:pt idx="468">
                  <c:v>1.52310676552568</c:v>
                </c:pt>
                <c:pt idx="469">
                  <c:v>1.5042049594167</c:v>
                </c:pt>
                <c:pt idx="470">
                  <c:v>1.52817609120139</c:v>
                </c:pt>
                <c:pt idx="471">
                  <c:v>1.5635097400484299</c:v>
                </c:pt>
                <c:pt idx="472">
                  <c:v>1.5911674331300401</c:v>
                </c:pt>
                <c:pt idx="473">
                  <c:v>1.5939624101657499</c:v>
                </c:pt>
                <c:pt idx="474">
                  <c:v>1.58561866198021</c:v>
                </c:pt>
                <c:pt idx="475">
                  <c:v>1.5639427988432999</c:v>
                </c:pt>
                <c:pt idx="476">
                  <c:v>1.50439467316891</c:v>
                </c:pt>
                <c:pt idx="477">
                  <c:v>1.4891468399418999</c:v>
                </c:pt>
                <c:pt idx="478">
                  <c:v>1.4739677649009699</c:v>
                </c:pt>
                <c:pt idx="479">
                  <c:v>1.5091650160311501</c:v>
                </c:pt>
                <c:pt idx="480">
                  <c:v>1.55248920063832</c:v>
                </c:pt>
                <c:pt idx="481">
                  <c:v>1.5239581790858601</c:v>
                </c:pt>
                <c:pt idx="482">
                  <c:v>1.5040668877133301</c:v>
                </c:pt>
                <c:pt idx="483">
                  <c:v>1.52392144579236</c:v>
                </c:pt>
                <c:pt idx="484">
                  <c:v>1.54823449601735</c:v>
                </c:pt>
                <c:pt idx="485">
                  <c:v>1.5851247626893401</c:v>
                </c:pt>
                <c:pt idx="486">
                  <c:v>1.5899466416875201</c:v>
                </c:pt>
                <c:pt idx="487">
                  <c:v>1.58329071997096</c:v>
                </c:pt>
                <c:pt idx="488">
                  <c:v>1.58588257449536</c:v>
                </c:pt>
                <c:pt idx="489">
                  <c:v>1.5955758789799599</c:v>
                </c:pt>
                <c:pt idx="490">
                  <c:v>1.62363255574419</c:v>
                </c:pt>
                <c:pt idx="491">
                  <c:v>1.60902597524059</c:v>
                </c:pt>
                <c:pt idx="492">
                  <c:v>1.6352351105627401</c:v>
                </c:pt>
                <c:pt idx="493">
                  <c:v>1.67378422428894</c:v>
                </c:pt>
                <c:pt idx="494">
                  <c:v>1.60046244510331</c:v>
                </c:pt>
                <c:pt idx="495">
                  <c:v>1.65529838548761</c:v>
                </c:pt>
                <c:pt idx="496">
                  <c:v>1.70505874706723</c:v>
                </c:pt>
                <c:pt idx="497">
                  <c:v>1.71399860923822</c:v>
                </c:pt>
                <c:pt idx="498">
                  <c:v>1.69023246440409</c:v>
                </c:pt>
                <c:pt idx="499">
                  <c:v>1.72219674455997</c:v>
                </c:pt>
                <c:pt idx="500">
                  <c:v>1.72363644183237</c:v>
                </c:pt>
                <c:pt idx="501">
                  <c:v>1.7108907642097899</c:v>
                </c:pt>
                <c:pt idx="502">
                  <c:v>1.69170274799217</c:v>
                </c:pt>
                <c:pt idx="503">
                  <c:v>1.6607289587655401</c:v>
                </c:pt>
                <c:pt idx="504">
                  <c:v>1.6450991253037299</c:v>
                </c:pt>
                <c:pt idx="505">
                  <c:v>1.70151761673994</c:v>
                </c:pt>
                <c:pt idx="506">
                  <c:v>1.6963443746954701</c:v>
                </c:pt>
                <c:pt idx="507">
                  <c:v>1.70504427522457</c:v>
                </c:pt>
                <c:pt idx="508">
                  <c:v>1.6759180468677599</c:v>
                </c:pt>
                <c:pt idx="509">
                  <c:v>1.67481672342389</c:v>
                </c:pt>
                <c:pt idx="510">
                  <c:v>1.70832160834133</c:v>
                </c:pt>
                <c:pt idx="511">
                  <c:v>1.7398300964631901</c:v>
                </c:pt>
                <c:pt idx="512">
                  <c:v>1.7549653094019699</c:v>
                </c:pt>
                <c:pt idx="513">
                  <c:v>1.77848245196078</c:v>
                </c:pt>
                <c:pt idx="514">
                  <c:v>1.83313557130797</c:v>
                </c:pt>
                <c:pt idx="515">
                  <c:v>1.8409394568719499</c:v>
                </c:pt>
                <c:pt idx="516">
                  <c:v>1.8070691844885201</c:v>
                </c:pt>
                <c:pt idx="517">
                  <c:v>1.8335005821511601</c:v>
                </c:pt>
                <c:pt idx="518">
                  <c:v>1.8549522207062801</c:v>
                </c:pt>
                <c:pt idx="519">
                  <c:v>1.8897157193870899</c:v>
                </c:pt>
                <c:pt idx="520">
                  <c:v>1.85331396973952</c:v>
                </c:pt>
                <c:pt idx="521">
                  <c:v>1.88362986775674</c:v>
                </c:pt>
                <c:pt idx="522">
                  <c:v>1.8775504452760201</c:v>
                </c:pt>
                <c:pt idx="523">
                  <c:v>1.8470421197600799</c:v>
                </c:pt>
                <c:pt idx="524">
                  <c:v>1.8707530372499399</c:v>
                </c:pt>
                <c:pt idx="525">
                  <c:v>1.8977759932471401</c:v>
                </c:pt>
                <c:pt idx="526">
                  <c:v>1.90260140985379</c:v>
                </c:pt>
                <c:pt idx="527">
                  <c:v>1.9122264618695399</c:v>
                </c:pt>
                <c:pt idx="528">
                  <c:v>1.9482411562184401</c:v>
                </c:pt>
                <c:pt idx="529">
                  <c:v>2.0259295684723302</c:v>
                </c:pt>
                <c:pt idx="530">
                  <c:v>2.0585052026763302</c:v>
                </c:pt>
                <c:pt idx="531">
                  <c:v>2.1119240200872298</c:v>
                </c:pt>
                <c:pt idx="532">
                  <c:v>2.1147961072129702</c:v>
                </c:pt>
                <c:pt idx="533">
                  <c:v>2.1713332648109298</c:v>
                </c:pt>
                <c:pt idx="534">
                  <c:v>2.25552134666852</c:v>
                </c:pt>
                <c:pt idx="535">
                  <c:v>2.29540964749734</c:v>
                </c:pt>
                <c:pt idx="536">
                  <c:v>2.30114771664176</c:v>
                </c:pt>
                <c:pt idx="537">
                  <c:v>2.2413854835157601</c:v>
                </c:pt>
                <c:pt idx="538">
                  <c:v>2.2602466151399101</c:v>
                </c:pt>
                <c:pt idx="539">
                  <c:v>2.26759242211681</c:v>
                </c:pt>
                <c:pt idx="540">
                  <c:v>2.28595723132204</c:v>
                </c:pt>
                <c:pt idx="541">
                  <c:v>2.34557986430428</c:v>
                </c:pt>
                <c:pt idx="542">
                  <c:v>2.38326198971287</c:v>
                </c:pt>
                <c:pt idx="543">
                  <c:v>2.43489389704248</c:v>
                </c:pt>
                <c:pt idx="544">
                  <c:v>2.4897103077947298</c:v>
                </c:pt>
                <c:pt idx="545">
                  <c:v>2.48202870899213</c:v>
                </c:pt>
                <c:pt idx="546">
                  <c:v>2.4557818506782798</c:v>
                </c:pt>
                <c:pt idx="547">
                  <c:v>2.5164543924965601</c:v>
                </c:pt>
                <c:pt idx="548">
                  <c:v>2.5676511213451998</c:v>
                </c:pt>
                <c:pt idx="549">
                  <c:v>2.5839852573229698</c:v>
                </c:pt>
                <c:pt idx="550">
                  <c:v>2.4942920016533199</c:v>
                </c:pt>
                <c:pt idx="551">
                  <c:v>2.5280989065202899</c:v>
                </c:pt>
                <c:pt idx="552">
                  <c:v>2.5617274164860899</c:v>
                </c:pt>
                <c:pt idx="553">
                  <c:v>2.50620529753937</c:v>
                </c:pt>
                <c:pt idx="554">
                  <c:v>2.5941664382347698</c:v>
                </c:pt>
                <c:pt idx="555">
                  <c:v>2.6757501605181901</c:v>
                </c:pt>
                <c:pt idx="556">
                  <c:v>2.6794268284859202</c:v>
                </c:pt>
                <c:pt idx="557">
                  <c:v>2.6765464754662598</c:v>
                </c:pt>
                <c:pt idx="558">
                  <c:v>2.7127533376033899</c:v>
                </c:pt>
                <c:pt idx="559">
                  <c:v>2.6476529156005002</c:v>
                </c:pt>
                <c:pt idx="560">
                  <c:v>2.6970355047827299</c:v>
                </c:pt>
                <c:pt idx="561">
                  <c:v>2.7047441321660401</c:v>
                </c:pt>
                <c:pt idx="562">
                  <c:v>2.7069782437922698</c:v>
                </c:pt>
                <c:pt idx="563">
                  <c:v>2.6070958404862501</c:v>
                </c:pt>
                <c:pt idx="564">
                  <c:v>2.58356789839935</c:v>
                </c:pt>
                <c:pt idx="565">
                  <c:v>2.5420187460991599</c:v>
                </c:pt>
                <c:pt idx="566">
                  <c:v>2.6189943605775698</c:v>
                </c:pt>
                <c:pt idx="567">
                  <c:v>2.7180327447059902</c:v>
                </c:pt>
                <c:pt idx="568">
                  <c:v>2.7519893432689102</c:v>
                </c:pt>
                <c:pt idx="569">
                  <c:v>2.7538919779117901</c:v>
                </c:pt>
                <c:pt idx="570">
                  <c:v>2.7541462904237202</c:v>
                </c:pt>
                <c:pt idx="571">
                  <c:v>2.7122173639321301</c:v>
                </c:pt>
                <c:pt idx="572">
                  <c:v>2.7334339748393601</c:v>
                </c:pt>
                <c:pt idx="573">
                  <c:v>2.8338108832245701</c:v>
                </c:pt>
                <c:pt idx="574">
                  <c:v>2.86922082824444</c:v>
                </c:pt>
                <c:pt idx="575">
                  <c:v>2.95212496175423</c:v>
                </c:pt>
                <c:pt idx="576">
                  <c:v>3.0124912239901498</c:v>
                </c:pt>
                <c:pt idx="577">
                  <c:v>3.0986019149406401</c:v>
                </c:pt>
                <c:pt idx="578">
                  <c:v>3.1986380386213802</c:v>
                </c:pt>
                <c:pt idx="579">
                  <c:v>3.24466163309086</c:v>
                </c:pt>
                <c:pt idx="580">
                  <c:v>3.0412181526532498</c:v>
                </c:pt>
                <c:pt idx="581">
                  <c:v>3.05035455538692</c:v>
                </c:pt>
                <c:pt idx="582">
                  <c:v>3.23671132623757</c:v>
                </c:pt>
                <c:pt idx="583">
                  <c:v>3.3095566907815002</c:v>
                </c:pt>
                <c:pt idx="584">
                  <c:v>3.3052792784749898</c:v>
                </c:pt>
                <c:pt idx="585">
                  <c:v>3.3496010162797401</c:v>
                </c:pt>
                <c:pt idx="586">
                  <c:v>3.3753055654714199</c:v>
                </c:pt>
                <c:pt idx="587">
                  <c:v>3.4019753830647201</c:v>
                </c:pt>
                <c:pt idx="588">
                  <c:v>3.4156818357939098</c:v>
                </c:pt>
                <c:pt idx="589">
                  <c:v>3.4476890838054399</c:v>
                </c:pt>
                <c:pt idx="590">
                  <c:v>3.47761665336516</c:v>
                </c:pt>
                <c:pt idx="591">
                  <c:v>3.5224762176530202</c:v>
                </c:pt>
                <c:pt idx="592">
                  <c:v>3.4432389800237502</c:v>
                </c:pt>
                <c:pt idx="593">
                  <c:v>3.3334006565155798</c:v>
                </c:pt>
                <c:pt idx="594">
                  <c:v>3.39560305998278</c:v>
                </c:pt>
                <c:pt idx="595">
                  <c:v>3.24907828920901</c:v>
                </c:pt>
                <c:pt idx="596">
                  <c:v>3.0238732259800098</c:v>
                </c:pt>
                <c:pt idx="597">
                  <c:v>3.10510264232766</c:v>
                </c:pt>
                <c:pt idx="598">
                  <c:v>3.1937219618444899</c:v>
                </c:pt>
                <c:pt idx="599">
                  <c:v>3.0612540420242</c:v>
                </c:pt>
                <c:pt idx="600">
                  <c:v>2.7881998416938898</c:v>
                </c:pt>
                <c:pt idx="601">
                  <c:v>2.6580040894974299</c:v>
                </c:pt>
                <c:pt idx="602">
                  <c:v>2.8248244593126102</c:v>
                </c:pt>
                <c:pt idx="603">
                  <c:v>2.66262283842376</c:v>
                </c:pt>
                <c:pt idx="604">
                  <c:v>2.51772072227782</c:v>
                </c:pt>
                <c:pt idx="605">
                  <c:v>2.3766039560247001</c:v>
                </c:pt>
                <c:pt idx="606">
                  <c:v>2.3505249401411299</c:v>
                </c:pt>
                <c:pt idx="607">
                  <c:v>2.20077114805538</c:v>
                </c:pt>
                <c:pt idx="608">
                  <c:v>2.0421978233681699</c:v>
                </c:pt>
                <c:pt idx="609">
                  <c:v>2.2326642272765902</c:v>
                </c:pt>
                <c:pt idx="610">
                  <c:v>2.4275622467345501</c:v>
                </c:pt>
                <c:pt idx="611">
                  <c:v>2.5693701297725902</c:v>
                </c:pt>
                <c:pt idx="612">
                  <c:v>2.5764576887589699</c:v>
                </c:pt>
                <c:pt idx="613">
                  <c:v>2.4224329166716001</c:v>
                </c:pt>
                <c:pt idx="614">
                  <c:v>2.45670989583</c:v>
                </c:pt>
                <c:pt idx="615">
                  <c:v>2.6009831067918401</c:v>
                </c:pt>
                <c:pt idx="616">
                  <c:v>2.6208266126852102</c:v>
                </c:pt>
                <c:pt idx="617">
                  <c:v>2.6699357318128598</c:v>
                </c:pt>
                <c:pt idx="618">
                  <c:v>2.6883881463416901</c:v>
                </c:pt>
                <c:pt idx="619">
                  <c:v>2.7685616913614601</c:v>
                </c:pt>
                <c:pt idx="620">
                  <c:v>2.7251514631548899</c:v>
                </c:pt>
                <c:pt idx="621">
                  <c:v>2.4876167401149001</c:v>
                </c:pt>
                <c:pt idx="622">
                  <c:v>2.4508925179854102</c:v>
                </c:pt>
                <c:pt idx="623">
                  <c:v>2.5578855214737102</c:v>
                </c:pt>
                <c:pt idx="624">
                  <c:v>2.4784689241140598</c:v>
                </c:pt>
                <c:pt idx="625">
                  <c:v>2.45546828474117</c:v>
                </c:pt>
                <c:pt idx="626">
                  <c:v>2.3821219054951701</c:v>
                </c:pt>
                <c:pt idx="627">
                  <c:v>2.5013377684936802</c:v>
                </c:pt>
                <c:pt idx="628">
                  <c:v>2.4584012874217702</c:v>
                </c:pt>
                <c:pt idx="629">
                  <c:v>2.43017651195902</c:v>
                </c:pt>
                <c:pt idx="630">
                  <c:v>2.5021980951125999</c:v>
                </c:pt>
                <c:pt idx="631">
                  <c:v>2.6414460433034899</c:v>
                </c:pt>
                <c:pt idx="632">
                  <c:v>2.66296667630745</c:v>
                </c:pt>
                <c:pt idx="633">
                  <c:v>2.6048714010243201</c:v>
                </c:pt>
                <c:pt idx="634">
                  <c:v>2.6527726389767099</c:v>
                </c:pt>
                <c:pt idx="635">
                  <c:v>2.6716310932701299</c:v>
                </c:pt>
                <c:pt idx="636">
                  <c:v>2.6875720734831501</c:v>
                </c:pt>
                <c:pt idx="637">
                  <c:v>2.4741742058089899</c:v>
                </c:pt>
                <c:pt idx="638">
                  <c:v>2.5302236767266102</c:v>
                </c:pt>
                <c:pt idx="639">
                  <c:v>2.4383990920652399</c:v>
                </c:pt>
                <c:pt idx="640">
                  <c:v>2.2939577143636098</c:v>
                </c:pt>
                <c:pt idx="641">
                  <c:v>2.0697078162965599</c:v>
                </c:pt>
                <c:pt idx="642">
                  <c:v>1.9005467876756801</c:v>
                </c:pt>
                <c:pt idx="643">
                  <c:v>1.8703579060050799</c:v>
                </c:pt>
                <c:pt idx="644">
                  <c:v>1.9837403635730699</c:v>
                </c:pt>
                <c:pt idx="645">
                  <c:v>2.0952454060257102</c:v>
                </c:pt>
                <c:pt idx="646">
                  <c:v>2.0362017031392101</c:v>
                </c:pt>
                <c:pt idx="647">
                  <c:v>1.94675774854398</c:v>
                </c:pt>
                <c:pt idx="648">
                  <c:v>1.9091594399168901</c:v>
                </c:pt>
                <c:pt idx="649">
                  <c:v>1.91109646275</c:v>
                </c:pt>
                <c:pt idx="650">
                  <c:v>2.0113687598922398</c:v>
                </c:pt>
                <c:pt idx="651">
                  <c:v>2.0793041014020202</c:v>
                </c:pt>
                <c:pt idx="652">
                  <c:v>2.04782364737419</c:v>
                </c:pt>
                <c:pt idx="653">
                  <c:v>2.0591998699353899</c:v>
                </c:pt>
                <c:pt idx="654">
                  <c:v>1.92227893872186</c:v>
                </c:pt>
                <c:pt idx="655">
                  <c:v>1.8168432409374999</c:v>
                </c:pt>
                <c:pt idx="656">
                  <c:v>1.9639355125844</c:v>
                </c:pt>
                <c:pt idx="657">
                  <c:v>1.9095721833061201</c:v>
                </c:pt>
                <c:pt idx="658">
                  <c:v>1.95255720308001</c:v>
                </c:pt>
                <c:pt idx="659">
                  <c:v>2.04530580948642</c:v>
                </c:pt>
                <c:pt idx="660">
                  <c:v>2.0615625620113001</c:v>
                </c:pt>
                <c:pt idx="661">
                  <c:v>2.0231483679221398</c:v>
                </c:pt>
                <c:pt idx="662">
                  <c:v>2.06105461372346</c:v>
                </c:pt>
                <c:pt idx="663">
                  <c:v>1.9794462396171899</c:v>
                </c:pt>
                <c:pt idx="664">
                  <c:v>2.0383701909965199</c:v>
                </c:pt>
                <c:pt idx="665">
                  <c:v>2.0016883839508401</c:v>
                </c:pt>
                <c:pt idx="666">
                  <c:v>1.9944820542575199</c:v>
                </c:pt>
                <c:pt idx="667">
                  <c:v>2.0822261013372501</c:v>
                </c:pt>
                <c:pt idx="668">
                  <c:v>2.1071022094023002</c:v>
                </c:pt>
                <c:pt idx="669">
                  <c:v>2.2016175708740602</c:v>
                </c:pt>
                <c:pt idx="670">
                  <c:v>2.2211812960319302</c:v>
                </c:pt>
                <c:pt idx="671">
                  <c:v>2.1804198953749299</c:v>
                </c:pt>
                <c:pt idx="672">
                  <c:v>2.2634154943525102</c:v>
                </c:pt>
                <c:pt idx="673">
                  <c:v>2.3109169531662301</c:v>
                </c:pt>
                <c:pt idx="674">
                  <c:v>2.3395118400852302</c:v>
                </c:pt>
                <c:pt idx="675">
                  <c:v>2.3812757015126702</c:v>
                </c:pt>
                <c:pt idx="676">
                  <c:v>2.2354429996109699</c:v>
                </c:pt>
                <c:pt idx="677">
                  <c:v>2.3245239290986501</c:v>
                </c:pt>
                <c:pt idx="678">
                  <c:v>2.3956819696730101</c:v>
                </c:pt>
                <c:pt idx="679">
                  <c:v>2.3980226071083499</c:v>
                </c:pt>
                <c:pt idx="680">
                  <c:v>2.4284530481189202</c:v>
                </c:pt>
                <c:pt idx="681">
                  <c:v>2.35096708552142</c:v>
                </c:pt>
                <c:pt idx="682">
                  <c:v>2.3651747755554302</c:v>
                </c:pt>
                <c:pt idx="683">
                  <c:v>2.3738668337375</c:v>
                </c:pt>
                <c:pt idx="684">
                  <c:v>2.3191316378317701</c:v>
                </c:pt>
                <c:pt idx="685">
                  <c:v>2.31600377043504</c:v>
                </c:pt>
                <c:pt idx="686">
                  <c:v>2.4413715470448398</c:v>
                </c:pt>
                <c:pt idx="687">
                  <c:v>2.4484989969400899</c:v>
                </c:pt>
                <c:pt idx="688">
                  <c:v>2.5192429376114598</c:v>
                </c:pt>
                <c:pt idx="689">
                  <c:v>2.5624029609007399</c:v>
                </c:pt>
                <c:pt idx="690">
                  <c:v>2.5790186288242101</c:v>
                </c:pt>
                <c:pt idx="691">
                  <c:v>2.6328020323813699</c:v>
                </c:pt>
                <c:pt idx="692">
                  <c:v>2.6320577918171</c:v>
                </c:pt>
                <c:pt idx="693">
                  <c:v>2.5714850022727802</c:v>
                </c:pt>
                <c:pt idx="694">
                  <c:v>2.6343965024138201</c:v>
                </c:pt>
                <c:pt idx="695">
                  <c:v>2.6101092799602998</c:v>
                </c:pt>
                <c:pt idx="696">
                  <c:v>2.5679714663556998</c:v>
                </c:pt>
                <c:pt idx="697">
                  <c:v>2.65126901548562</c:v>
                </c:pt>
                <c:pt idx="698">
                  <c:v>2.6949892212361002</c:v>
                </c:pt>
                <c:pt idx="699">
                  <c:v>2.6718091753912399</c:v>
                </c:pt>
                <c:pt idx="700">
                  <c:v>2.7037821595919702</c:v>
                </c:pt>
                <c:pt idx="701">
                  <c:v>2.75994267817509</c:v>
                </c:pt>
                <c:pt idx="702">
                  <c:v>2.74939775951681</c:v>
                </c:pt>
                <c:pt idx="703">
                  <c:v>2.5742054929484901</c:v>
                </c:pt>
                <c:pt idx="704">
                  <c:v>2.6017543281972402</c:v>
                </c:pt>
                <c:pt idx="705">
                  <c:v>2.5989982401176199</c:v>
                </c:pt>
                <c:pt idx="706">
                  <c:v>2.5837136312153799</c:v>
                </c:pt>
                <c:pt idx="707">
                  <c:v>2.6465022826610598</c:v>
                </c:pt>
                <c:pt idx="708">
                  <c:v>2.6350421899046799</c:v>
                </c:pt>
                <c:pt idx="709">
                  <c:v>2.6713294320209999</c:v>
                </c:pt>
                <c:pt idx="710">
                  <c:v>2.61747689862292</c:v>
                </c:pt>
                <c:pt idx="711">
                  <c:v>2.6047903981528902</c:v>
                </c:pt>
                <c:pt idx="712">
                  <c:v>2.6043875026558401</c:v>
                </c:pt>
                <c:pt idx="713">
                  <c:v>2.5858627768675202</c:v>
                </c:pt>
                <c:pt idx="714">
                  <c:v>2.6305461989210301</c:v>
                </c:pt>
                <c:pt idx="715">
                  <c:v>2.6645753150135301</c:v>
                </c:pt>
                <c:pt idx="716">
                  <c:v>2.68279703618632</c:v>
                </c:pt>
                <c:pt idx="717">
                  <c:v>2.7534416318776702</c:v>
                </c:pt>
                <c:pt idx="718">
                  <c:v>2.7450012703248601</c:v>
                </c:pt>
                <c:pt idx="719">
                  <c:v>2.7883375251265301</c:v>
                </c:pt>
                <c:pt idx="720">
                  <c:v>2.8078690161388198</c:v>
                </c:pt>
                <c:pt idx="721">
                  <c:v>2.76625535561169</c:v>
                </c:pt>
                <c:pt idx="722">
                  <c:v>2.76073233197789</c:v>
                </c:pt>
                <c:pt idx="723">
                  <c:v>2.7805427204290898</c:v>
                </c:pt>
                <c:pt idx="724">
                  <c:v>2.7126551515936601</c:v>
                </c:pt>
                <c:pt idx="725">
                  <c:v>2.7475880411637199</c:v>
                </c:pt>
                <c:pt idx="726">
                  <c:v>2.7868806670014399</c:v>
                </c:pt>
                <c:pt idx="727">
                  <c:v>2.7359312284269999</c:v>
                </c:pt>
                <c:pt idx="728">
                  <c:v>2.5015726217404</c:v>
                </c:pt>
                <c:pt idx="729">
                  <c:v>2.4708569984319002</c:v>
                </c:pt>
                <c:pt idx="730">
                  <c:v>2.5341113066306802</c:v>
                </c:pt>
                <c:pt idx="731">
                  <c:v>2.3088992658867999</c:v>
                </c:pt>
                <c:pt idx="732">
                  <c:v>2.33436027160228</c:v>
                </c:pt>
                <c:pt idx="733">
                  <c:v>2.1614730536212101</c:v>
                </c:pt>
                <c:pt idx="734">
                  <c:v>2.1525455704134902</c:v>
                </c:pt>
                <c:pt idx="735">
                  <c:v>2.0769595625583199</c:v>
                </c:pt>
                <c:pt idx="736">
                  <c:v>2.15302690050668</c:v>
                </c:pt>
                <c:pt idx="737">
                  <c:v>2.0691976402849899</c:v>
                </c:pt>
                <c:pt idx="738">
                  <c:v>2.1092487530700899</c:v>
                </c:pt>
                <c:pt idx="739">
                  <c:v>2.1943880441026602</c:v>
                </c:pt>
                <c:pt idx="740">
                  <c:v>2.1689536158541598</c:v>
                </c:pt>
                <c:pt idx="741">
                  <c:v>2.0709719728616398</c:v>
                </c:pt>
                <c:pt idx="742">
                  <c:v>2.1066868257163498</c:v>
                </c:pt>
                <c:pt idx="743">
                  <c:v>2.1378125371343599</c:v>
                </c:pt>
                <c:pt idx="744">
                  <c:v>1.97767404223731</c:v>
                </c:pt>
                <c:pt idx="745">
                  <c:v>1.9481351148981101</c:v>
                </c:pt>
                <c:pt idx="746">
                  <c:v>1.8546737526627799</c:v>
                </c:pt>
                <c:pt idx="747">
                  <c:v>1.93135975709598</c:v>
                </c:pt>
                <c:pt idx="748">
                  <c:v>1.9102139678630301</c:v>
                </c:pt>
                <c:pt idx="749">
                  <c:v>1.99506699675156</c:v>
                </c:pt>
                <c:pt idx="750">
                  <c:v>2.0059440341520798</c:v>
                </c:pt>
                <c:pt idx="751">
                  <c:v>2.0513264860198701</c:v>
                </c:pt>
                <c:pt idx="752">
                  <c:v>2.02806307808632</c:v>
                </c:pt>
                <c:pt idx="753">
                  <c:v>2.0360313467452502</c:v>
                </c:pt>
                <c:pt idx="754">
                  <c:v>2.1357109804988599</c:v>
                </c:pt>
                <c:pt idx="755">
                  <c:v>2.1659385157118001</c:v>
                </c:pt>
                <c:pt idx="756">
                  <c:v>2.1553508088810398</c:v>
                </c:pt>
                <c:pt idx="757">
                  <c:v>2.1772256002363202</c:v>
                </c:pt>
                <c:pt idx="758">
                  <c:v>2.2195755820412</c:v>
                </c:pt>
                <c:pt idx="759">
                  <c:v>2.1990373259960401</c:v>
                </c:pt>
                <c:pt idx="760">
                  <c:v>2.1937088789739199</c:v>
                </c:pt>
                <c:pt idx="761">
                  <c:v>2.0052316992094701</c:v>
                </c:pt>
                <c:pt idx="762">
                  <c:v>1.99678015294137</c:v>
                </c:pt>
                <c:pt idx="763">
                  <c:v>1.8635477359466099</c:v>
                </c:pt>
                <c:pt idx="764">
                  <c:v>1.9032957127218599</c:v>
                </c:pt>
                <c:pt idx="765">
                  <c:v>2.0062412735659798</c:v>
                </c:pt>
                <c:pt idx="766">
                  <c:v>2.0090689836432798</c:v>
                </c:pt>
                <c:pt idx="767">
                  <c:v>1.9203911410134</c:v>
                </c:pt>
                <c:pt idx="768">
                  <c:v>1.9759771102152801</c:v>
                </c:pt>
                <c:pt idx="769">
                  <c:v>2.00328035781701</c:v>
                </c:pt>
                <c:pt idx="770">
                  <c:v>1.9576771991642901</c:v>
                </c:pt>
                <c:pt idx="771">
                  <c:v>1.9178043066897399</c:v>
                </c:pt>
                <c:pt idx="772">
                  <c:v>1.9080646174312199</c:v>
                </c:pt>
                <c:pt idx="773">
                  <c:v>1.9963936953047901</c:v>
                </c:pt>
                <c:pt idx="774">
                  <c:v>1.9797194489947401</c:v>
                </c:pt>
                <c:pt idx="775">
                  <c:v>1.9583458620010901</c:v>
                </c:pt>
                <c:pt idx="776">
                  <c:v>2.0482510028372101</c:v>
                </c:pt>
                <c:pt idx="777">
                  <c:v>2.1376427599186498</c:v>
                </c:pt>
                <c:pt idx="778">
                  <c:v>2.2043284793960201</c:v>
                </c:pt>
                <c:pt idx="779">
                  <c:v>2.1932102725854299</c:v>
                </c:pt>
                <c:pt idx="780">
                  <c:v>2.2279665445347501</c:v>
                </c:pt>
                <c:pt idx="781">
                  <c:v>2.1879789705719599</c:v>
                </c:pt>
                <c:pt idx="782">
                  <c:v>2.20261693284194</c:v>
                </c:pt>
                <c:pt idx="783">
                  <c:v>2.1836888496486901</c:v>
                </c:pt>
                <c:pt idx="784">
                  <c:v>2.1426532401684</c:v>
                </c:pt>
                <c:pt idx="785">
                  <c:v>2.2398607770174599</c:v>
                </c:pt>
                <c:pt idx="786">
                  <c:v>2.2453777897826299</c:v>
                </c:pt>
                <c:pt idx="787">
                  <c:v>2.2276334575443899</c:v>
                </c:pt>
                <c:pt idx="788">
                  <c:v>2.2868814446323098</c:v>
                </c:pt>
                <c:pt idx="789">
                  <c:v>2.2988002600969701</c:v>
                </c:pt>
                <c:pt idx="790">
                  <c:v>2.2534973065096402</c:v>
                </c:pt>
                <c:pt idx="791">
                  <c:v>2.2319862434989401</c:v>
                </c:pt>
                <c:pt idx="792">
                  <c:v>2.28342674208929</c:v>
                </c:pt>
                <c:pt idx="793">
                  <c:v>2.26161337727086</c:v>
                </c:pt>
                <c:pt idx="794">
                  <c:v>2.2937631257854001</c:v>
                </c:pt>
                <c:pt idx="795">
                  <c:v>2.3205676025634601</c:v>
                </c:pt>
                <c:pt idx="796">
                  <c:v>2.3201946536748301</c:v>
                </c:pt>
                <c:pt idx="797">
                  <c:v>2.2768738012581302</c:v>
                </c:pt>
                <c:pt idx="798">
                  <c:v>2.2895443249422902</c:v>
                </c:pt>
                <c:pt idx="799">
                  <c:v>2.19165313209372</c:v>
                </c:pt>
                <c:pt idx="800">
                  <c:v>2.15764594719225</c:v>
                </c:pt>
                <c:pt idx="801">
                  <c:v>2.17811289193688</c:v>
                </c:pt>
                <c:pt idx="802">
                  <c:v>2.1674543421622001</c:v>
                </c:pt>
                <c:pt idx="803">
                  <c:v>2.1936815139883898</c:v>
                </c:pt>
                <c:pt idx="804">
                  <c:v>2.1856559304797401</c:v>
                </c:pt>
                <c:pt idx="805">
                  <c:v>2.17771066582121</c:v>
                </c:pt>
                <c:pt idx="806">
                  <c:v>2.17328958967245</c:v>
                </c:pt>
                <c:pt idx="807">
                  <c:v>2.2355825686597202</c:v>
                </c:pt>
                <c:pt idx="808">
                  <c:v>2.2249108703424598</c:v>
                </c:pt>
                <c:pt idx="809">
                  <c:v>2.2354820766682701</c:v>
                </c:pt>
                <c:pt idx="810">
                  <c:v>2.14761012817408</c:v>
                </c:pt>
                <c:pt idx="811">
                  <c:v>2.0560590933947598</c:v>
                </c:pt>
                <c:pt idx="812">
                  <c:v>2.06041710755908</c:v>
                </c:pt>
                <c:pt idx="813">
                  <c:v>2.0744933723082402</c:v>
                </c:pt>
                <c:pt idx="814">
                  <c:v>2.06712064908805</c:v>
                </c:pt>
                <c:pt idx="815">
                  <c:v>2.0602075674161</c:v>
                </c:pt>
                <c:pt idx="816">
                  <c:v>2.0935649156138898</c:v>
                </c:pt>
                <c:pt idx="817">
                  <c:v>2.0845217990088898</c:v>
                </c:pt>
                <c:pt idx="818">
                  <c:v>2.0273101760189101</c:v>
                </c:pt>
                <c:pt idx="819">
                  <c:v>2.0350193850393898</c:v>
                </c:pt>
                <c:pt idx="820">
                  <c:v>2.04921800186928</c:v>
                </c:pt>
                <c:pt idx="821">
                  <c:v>2.0734611538882399</c:v>
                </c:pt>
                <c:pt idx="822">
                  <c:v>2.0524660281626499</c:v>
                </c:pt>
                <c:pt idx="823">
                  <c:v>2.0469738371356101</c:v>
                </c:pt>
                <c:pt idx="824">
                  <c:v>2.05201964842988</c:v>
                </c:pt>
                <c:pt idx="825">
                  <c:v>2.0522094495966798</c:v>
                </c:pt>
                <c:pt idx="826">
                  <c:v>2.0429663252219599</c:v>
                </c:pt>
                <c:pt idx="827">
                  <c:v>2.11876979612838</c:v>
                </c:pt>
                <c:pt idx="828">
                  <c:v>2.1264732445125598</c:v>
                </c:pt>
                <c:pt idx="829">
                  <c:v>2.1439742152779102</c:v>
                </c:pt>
                <c:pt idx="830">
                  <c:v>2.1592598276588899</c:v>
                </c:pt>
                <c:pt idx="831">
                  <c:v>2.1617998267105101</c:v>
                </c:pt>
                <c:pt idx="832">
                  <c:v>2.1615613100839002</c:v>
                </c:pt>
                <c:pt idx="833">
                  <c:v>2.1490751501412402</c:v>
                </c:pt>
                <c:pt idx="834">
                  <c:v>2.0586243607710601</c:v>
                </c:pt>
                <c:pt idx="835">
                  <c:v>2.0686155012775802</c:v>
                </c:pt>
                <c:pt idx="836">
                  <c:v>2.1188969904451902</c:v>
                </c:pt>
                <c:pt idx="837">
                  <c:v>2.1095327047408601</c:v>
                </c:pt>
                <c:pt idx="838">
                  <c:v>2.1395103133333802</c:v>
                </c:pt>
                <c:pt idx="839">
                  <c:v>2.12987497940007</c:v>
                </c:pt>
                <c:pt idx="840">
                  <c:v>2.1116384896342102</c:v>
                </c:pt>
                <c:pt idx="841">
                  <c:v>2.14798396266348</c:v>
                </c:pt>
                <c:pt idx="842">
                  <c:v>2.1357978497510302</c:v>
                </c:pt>
                <c:pt idx="843">
                  <c:v>2.10740886422544</c:v>
                </c:pt>
                <c:pt idx="844">
                  <c:v>2.1666682666891099</c:v>
                </c:pt>
                <c:pt idx="845">
                  <c:v>2.1726799664478502</c:v>
                </c:pt>
                <c:pt idx="846">
                  <c:v>2.1782974114092601</c:v>
                </c:pt>
                <c:pt idx="847">
                  <c:v>2.1803248905534698</c:v>
                </c:pt>
                <c:pt idx="848">
                  <c:v>2.1812346515532002</c:v>
                </c:pt>
                <c:pt idx="849">
                  <c:v>2.2355138658286902</c:v>
                </c:pt>
                <c:pt idx="850">
                  <c:v>2.24768503940822</c:v>
                </c:pt>
                <c:pt idx="851">
                  <c:v>2.2782996930049899</c:v>
                </c:pt>
                <c:pt idx="852">
                  <c:v>2.28369981371408</c:v>
                </c:pt>
                <c:pt idx="853">
                  <c:v>2.26470927288895</c:v>
                </c:pt>
                <c:pt idx="854">
                  <c:v>2.2860677250524302</c:v>
                </c:pt>
                <c:pt idx="855">
                  <c:v>2.3239800617195399</c:v>
                </c:pt>
                <c:pt idx="856">
                  <c:v>2.32351324107659</c:v>
                </c:pt>
                <c:pt idx="857">
                  <c:v>2.3155543994669801</c:v>
                </c:pt>
                <c:pt idx="858">
                  <c:v>2.31733332963144</c:v>
                </c:pt>
                <c:pt idx="859">
                  <c:v>2.3031873504503499</c:v>
                </c:pt>
                <c:pt idx="860">
                  <c:v>2.2987562856611001</c:v>
                </c:pt>
                <c:pt idx="861">
                  <c:v>2.2949379027620802</c:v>
                </c:pt>
                <c:pt idx="862">
                  <c:v>2.3053111609830599</c:v>
                </c:pt>
                <c:pt idx="863">
                  <c:v>2.2773269071794502</c:v>
                </c:pt>
                <c:pt idx="864">
                  <c:v>2.2804883028123202</c:v>
                </c:pt>
                <c:pt idx="865">
                  <c:v>2.3173627289295502</c:v>
                </c:pt>
                <c:pt idx="866">
                  <c:v>2.23072937636198</c:v>
                </c:pt>
                <c:pt idx="867">
                  <c:v>2.23873418758272</c:v>
                </c:pt>
                <c:pt idx="868">
                  <c:v>2.2270176622001201</c:v>
                </c:pt>
                <c:pt idx="869">
                  <c:v>2.1985895724323599</c:v>
                </c:pt>
                <c:pt idx="870">
                  <c:v>2.2175039248202899</c:v>
                </c:pt>
                <c:pt idx="871">
                  <c:v>2.2274908914241598</c:v>
                </c:pt>
                <c:pt idx="872">
                  <c:v>2.2386437207421199</c:v>
                </c:pt>
                <c:pt idx="873">
                  <c:v>2.2290168151161001</c:v>
                </c:pt>
                <c:pt idx="874">
                  <c:v>2.27144466817857</c:v>
                </c:pt>
                <c:pt idx="875">
                  <c:v>2.28715489233555</c:v>
                </c:pt>
                <c:pt idx="876">
                  <c:v>2.2988687696564201</c:v>
                </c:pt>
                <c:pt idx="877">
                  <c:v>2.2570537878680699</c:v>
                </c:pt>
                <c:pt idx="878">
                  <c:v>2.2784856553643298</c:v>
                </c:pt>
                <c:pt idx="879">
                  <c:v>2.3219965311823199</c:v>
                </c:pt>
                <c:pt idx="880">
                  <c:v>2.3455936681635698</c:v>
                </c:pt>
                <c:pt idx="881">
                  <c:v>2.3501819493104898</c:v>
                </c:pt>
                <c:pt idx="882">
                  <c:v>2.3439035463824802</c:v>
                </c:pt>
                <c:pt idx="883">
                  <c:v>2.34376332152529</c:v>
                </c:pt>
                <c:pt idx="884">
                  <c:v>2.3132391145279301</c:v>
                </c:pt>
                <c:pt idx="885">
                  <c:v>2.3101913078858498</c:v>
                </c:pt>
                <c:pt idx="886">
                  <c:v>2.3147967517193102</c:v>
                </c:pt>
                <c:pt idx="887">
                  <c:v>2.3025939877120698</c:v>
                </c:pt>
                <c:pt idx="888">
                  <c:v>2.3096024079954698</c:v>
                </c:pt>
                <c:pt idx="889">
                  <c:v>2.31079541443924</c:v>
                </c:pt>
                <c:pt idx="890">
                  <c:v>2.3121321507682602</c:v>
                </c:pt>
                <c:pt idx="891">
                  <c:v>2.3140488188032999</c:v>
                </c:pt>
                <c:pt idx="892">
                  <c:v>2.2897571672678398</c:v>
                </c:pt>
                <c:pt idx="893">
                  <c:v>2.2968575761549799</c:v>
                </c:pt>
                <c:pt idx="894">
                  <c:v>2.3321550111915901</c:v>
                </c:pt>
                <c:pt idx="895">
                  <c:v>2.3614469643863099</c:v>
                </c:pt>
                <c:pt idx="896">
                  <c:v>2.35583544915833</c:v>
                </c:pt>
                <c:pt idx="897">
                  <c:v>2.3700954598076098</c:v>
                </c:pt>
                <c:pt idx="898">
                  <c:v>2.3507736579095502</c:v>
                </c:pt>
                <c:pt idx="899">
                  <c:v>2.2734874141997201</c:v>
                </c:pt>
                <c:pt idx="900">
                  <c:v>2.28838865384003</c:v>
                </c:pt>
                <c:pt idx="901">
                  <c:v>2.2713297768563598</c:v>
                </c:pt>
                <c:pt idx="902">
                  <c:v>2.3074843120095898</c:v>
                </c:pt>
                <c:pt idx="903">
                  <c:v>2.3098679387232499</c:v>
                </c:pt>
                <c:pt idx="904">
                  <c:v>2.3152397296180101</c:v>
                </c:pt>
                <c:pt idx="905">
                  <c:v>2.3232518240075999</c:v>
                </c:pt>
                <c:pt idx="906">
                  <c:v>2.3147963390455701</c:v>
                </c:pt>
                <c:pt idx="907">
                  <c:v>2.2678197411151602</c:v>
                </c:pt>
                <c:pt idx="908">
                  <c:v>2.2841645465709499</c:v>
                </c:pt>
                <c:pt idx="909">
                  <c:v>2.2819598498703901</c:v>
                </c:pt>
                <c:pt idx="910">
                  <c:v>2.2940107742368401</c:v>
                </c:pt>
                <c:pt idx="911">
                  <c:v>2.3094305766139902</c:v>
                </c:pt>
                <c:pt idx="912">
                  <c:v>2.3411175505858499</c:v>
                </c:pt>
                <c:pt idx="913">
                  <c:v>2.3618428906906201</c:v>
                </c:pt>
                <c:pt idx="914">
                  <c:v>2.3544163138402698</c:v>
                </c:pt>
                <c:pt idx="915">
                  <c:v>2.35317848094481</c:v>
                </c:pt>
                <c:pt idx="916">
                  <c:v>2.3519865825897499</c:v>
                </c:pt>
                <c:pt idx="917">
                  <c:v>2.3464238702503</c:v>
                </c:pt>
                <c:pt idx="918">
                  <c:v>2.3777745004191102</c:v>
                </c:pt>
                <c:pt idx="919">
                  <c:v>2.3789660351737298</c:v>
                </c:pt>
                <c:pt idx="920">
                  <c:v>2.3819020550358698</c:v>
                </c:pt>
                <c:pt idx="921">
                  <c:v>2.3799990718561701</c:v>
                </c:pt>
                <c:pt idx="922">
                  <c:v>2.43190000217104</c:v>
                </c:pt>
                <c:pt idx="923">
                  <c:v>2.46709389196063</c:v>
                </c:pt>
                <c:pt idx="924">
                  <c:v>2.4418787087593001</c:v>
                </c:pt>
                <c:pt idx="925">
                  <c:v>2.4340479039406402</c:v>
                </c:pt>
                <c:pt idx="926">
                  <c:v>2.4193940710045601</c:v>
                </c:pt>
                <c:pt idx="927">
                  <c:v>2.42446847123631</c:v>
                </c:pt>
                <c:pt idx="928">
                  <c:v>2.4424745881935999</c:v>
                </c:pt>
                <c:pt idx="929">
                  <c:v>2.42251438345499</c:v>
                </c:pt>
                <c:pt idx="930">
                  <c:v>2.4351384932787701</c:v>
                </c:pt>
                <c:pt idx="931">
                  <c:v>2.4387226890651701</c:v>
                </c:pt>
                <c:pt idx="932">
                  <c:v>2.4633356601996699</c:v>
                </c:pt>
                <c:pt idx="933">
                  <c:v>2.4597713542583901</c:v>
                </c:pt>
                <c:pt idx="934">
                  <c:v>2.4492817975921701</c:v>
                </c:pt>
                <c:pt idx="935">
                  <c:v>2.4809916401887899</c:v>
                </c:pt>
                <c:pt idx="936">
                  <c:v>2.5076368504767399</c:v>
                </c:pt>
                <c:pt idx="937">
                  <c:v>2.52534109601336</c:v>
                </c:pt>
                <c:pt idx="938">
                  <c:v>2.5168229784392602</c:v>
                </c:pt>
                <c:pt idx="939">
                  <c:v>2.5171438355967801</c:v>
                </c:pt>
                <c:pt idx="940">
                  <c:v>2.5188127274947298</c:v>
                </c:pt>
                <c:pt idx="941">
                  <c:v>2.5014078034759102</c:v>
                </c:pt>
                <c:pt idx="942">
                  <c:v>2.5106630318625101</c:v>
                </c:pt>
                <c:pt idx="943">
                  <c:v>2.5437853926116198</c:v>
                </c:pt>
                <c:pt idx="944">
                  <c:v>2.52560941147927</c:v>
                </c:pt>
                <c:pt idx="945">
                  <c:v>2.52130114619075</c:v>
                </c:pt>
                <c:pt idx="946">
                  <c:v>2.53253880755046</c:v>
                </c:pt>
                <c:pt idx="947">
                  <c:v>2.5426660101232899</c:v>
                </c:pt>
                <c:pt idx="948">
                  <c:v>2.5157731202612301</c:v>
                </c:pt>
                <c:pt idx="949">
                  <c:v>2.4844985774794699</c:v>
                </c:pt>
                <c:pt idx="950">
                  <c:v>2.5035092829317902</c:v>
                </c:pt>
                <c:pt idx="951">
                  <c:v>2.4601657922476701</c:v>
                </c:pt>
                <c:pt idx="952">
                  <c:v>2.4339925815712902</c:v>
                </c:pt>
                <c:pt idx="953">
                  <c:v>2.4379180534665799</c:v>
                </c:pt>
                <c:pt idx="954">
                  <c:v>2.47220028192831</c:v>
                </c:pt>
                <c:pt idx="955">
                  <c:v>2.4635860046227198</c:v>
                </c:pt>
                <c:pt idx="956">
                  <c:v>2.4640408104986702</c:v>
                </c:pt>
                <c:pt idx="957">
                  <c:v>2.3667373946316501</c:v>
                </c:pt>
                <c:pt idx="958">
                  <c:v>2.3817752795012601</c:v>
                </c:pt>
                <c:pt idx="959">
                  <c:v>2.35993582030919</c:v>
                </c:pt>
                <c:pt idx="960">
                  <c:v>2.35976247704735</c:v>
                </c:pt>
                <c:pt idx="961">
                  <c:v>2.3760684078049801</c:v>
                </c:pt>
                <c:pt idx="962">
                  <c:v>2.3716345577091</c:v>
                </c:pt>
                <c:pt idx="963">
                  <c:v>2.3560949103083999</c:v>
                </c:pt>
                <c:pt idx="964">
                  <c:v>2.3760574180683198</c:v>
                </c:pt>
                <c:pt idx="965">
                  <c:v>2.3748207205230698</c:v>
                </c:pt>
                <c:pt idx="966">
                  <c:v>2.3424929699443</c:v>
                </c:pt>
                <c:pt idx="967">
                  <c:v>2.3453574283043301</c:v>
                </c:pt>
                <c:pt idx="968">
                  <c:v>2.3503076327759498</c:v>
                </c:pt>
                <c:pt idx="969">
                  <c:v>2.34621556697422</c:v>
                </c:pt>
                <c:pt idx="970">
                  <c:v>2.3445367903118401</c:v>
                </c:pt>
                <c:pt idx="971">
                  <c:v>2.34825990194765</c:v>
                </c:pt>
                <c:pt idx="972">
                  <c:v>2.3742916851774698</c:v>
                </c:pt>
                <c:pt idx="973">
                  <c:v>2.39983146879668</c:v>
                </c:pt>
                <c:pt idx="974">
                  <c:v>2.4022292762336401</c:v>
                </c:pt>
                <c:pt idx="975">
                  <c:v>2.3960140138832302</c:v>
                </c:pt>
                <c:pt idx="976">
                  <c:v>2.4053153936631699</c:v>
                </c:pt>
                <c:pt idx="977">
                  <c:v>2.41011137531699</c:v>
                </c:pt>
                <c:pt idx="978">
                  <c:v>2.3914497732511801</c:v>
                </c:pt>
                <c:pt idx="979">
                  <c:v>2.36529746054399</c:v>
                </c:pt>
                <c:pt idx="980">
                  <c:v>2.34537316482951</c:v>
                </c:pt>
                <c:pt idx="981">
                  <c:v>2.3061897926320398</c:v>
                </c:pt>
                <c:pt idx="982">
                  <c:v>2.32010156273153</c:v>
                </c:pt>
                <c:pt idx="983">
                  <c:v>2.3365596447612398</c:v>
                </c:pt>
                <c:pt idx="984">
                  <c:v>2.3248858701676101</c:v>
                </c:pt>
                <c:pt idx="985">
                  <c:v>2.3513980243929198</c:v>
                </c:pt>
                <c:pt idx="986">
                  <c:v>2.3700195943003699</c:v>
                </c:pt>
                <c:pt idx="987">
                  <c:v>2.38435822812297</c:v>
                </c:pt>
                <c:pt idx="988">
                  <c:v>2.382900033781</c:v>
                </c:pt>
                <c:pt idx="989">
                  <c:v>2.3996750982044501</c:v>
                </c:pt>
                <c:pt idx="990">
                  <c:v>2.3835893777224699</c:v>
                </c:pt>
                <c:pt idx="991">
                  <c:v>2.39152552399442</c:v>
                </c:pt>
                <c:pt idx="992">
                  <c:v>2.4000560398988302</c:v>
                </c:pt>
                <c:pt idx="993">
                  <c:v>2.41733829725155</c:v>
                </c:pt>
                <c:pt idx="994">
                  <c:v>2.4362455158777498</c:v>
                </c:pt>
                <c:pt idx="995">
                  <c:v>2.4656148523712398</c:v>
                </c:pt>
                <c:pt idx="996">
                  <c:v>2.4767154564010698</c:v>
                </c:pt>
                <c:pt idx="997">
                  <c:v>2.4934195106279899</c:v>
                </c:pt>
                <c:pt idx="998">
                  <c:v>2.4588523166062202</c:v>
                </c:pt>
                <c:pt idx="999">
                  <c:v>2.4910636830554802</c:v>
                </c:pt>
                <c:pt idx="1000">
                  <c:v>2.4595859054101599</c:v>
                </c:pt>
                <c:pt idx="1001">
                  <c:v>2.4872819252410499</c:v>
                </c:pt>
                <c:pt idx="1002">
                  <c:v>2.50509575438153</c:v>
                </c:pt>
                <c:pt idx="1003">
                  <c:v>2.5214934596090401</c:v>
                </c:pt>
                <c:pt idx="1004">
                  <c:v>2.5116672658727701</c:v>
                </c:pt>
                <c:pt idx="1005">
                  <c:v>2.4947133889235298</c:v>
                </c:pt>
                <c:pt idx="1006">
                  <c:v>2.48494925161007</c:v>
                </c:pt>
                <c:pt idx="1007">
                  <c:v>2.4947517251528399</c:v>
                </c:pt>
                <c:pt idx="1008">
                  <c:v>2.5056301920281001</c:v>
                </c:pt>
                <c:pt idx="1009">
                  <c:v>2.4895032426172898</c:v>
                </c:pt>
                <c:pt idx="1010">
                  <c:v>2.47225617216258</c:v>
                </c:pt>
                <c:pt idx="1011">
                  <c:v>2.4939291366295202</c:v>
                </c:pt>
                <c:pt idx="1012">
                  <c:v>2.48568486637217</c:v>
                </c:pt>
                <c:pt idx="1013">
                  <c:v>2.4739194427508702</c:v>
                </c:pt>
                <c:pt idx="1014">
                  <c:v>2.4469932893139199</c:v>
                </c:pt>
                <c:pt idx="1015">
                  <c:v>2.4507995212990599</c:v>
                </c:pt>
                <c:pt idx="1016">
                  <c:v>2.4798981289459898</c:v>
                </c:pt>
                <c:pt idx="1017">
                  <c:v>2.48014625467049</c:v>
                </c:pt>
                <c:pt idx="1018">
                  <c:v>2.4888211801676801</c:v>
                </c:pt>
                <c:pt idx="1019">
                  <c:v>2.5133866706662999</c:v>
                </c:pt>
                <c:pt idx="1020">
                  <c:v>2.4876290146028599</c:v>
                </c:pt>
                <c:pt idx="1021">
                  <c:v>2.5089413665705802</c:v>
                </c:pt>
                <c:pt idx="1022">
                  <c:v>2.5083699097437</c:v>
                </c:pt>
                <c:pt idx="1023">
                  <c:v>2.49104540266327</c:v>
                </c:pt>
                <c:pt idx="1024">
                  <c:v>2.4941706485053299</c:v>
                </c:pt>
                <c:pt idx="1025">
                  <c:v>2.4997972436729698</c:v>
                </c:pt>
                <c:pt idx="1026">
                  <c:v>2.48793882765598</c:v>
                </c:pt>
                <c:pt idx="1027">
                  <c:v>2.4787155886688699</c:v>
                </c:pt>
                <c:pt idx="1028">
                  <c:v>2.4750339504292298</c:v>
                </c:pt>
                <c:pt idx="1029">
                  <c:v>2.4285351089743501</c:v>
                </c:pt>
                <c:pt idx="1030">
                  <c:v>2.4334583822041398</c:v>
                </c:pt>
                <c:pt idx="1031">
                  <c:v>2.4971041057694698</c:v>
                </c:pt>
                <c:pt idx="1032">
                  <c:v>2.50761272972023</c:v>
                </c:pt>
                <c:pt idx="1033">
                  <c:v>2.5234843175406101</c:v>
                </c:pt>
                <c:pt idx="1034">
                  <c:v>2.5182746752965102</c:v>
                </c:pt>
                <c:pt idx="1035">
                  <c:v>2.5381913363286901</c:v>
                </c:pt>
                <c:pt idx="1036">
                  <c:v>2.5311854285784299</c:v>
                </c:pt>
                <c:pt idx="1037">
                  <c:v>2.5425035938817699</c:v>
                </c:pt>
                <c:pt idx="1038">
                  <c:v>2.5239654894724599</c:v>
                </c:pt>
                <c:pt idx="1039">
                  <c:v>2.5014953065671701</c:v>
                </c:pt>
                <c:pt idx="1040">
                  <c:v>2.4720236846756598</c:v>
                </c:pt>
                <c:pt idx="1041">
                  <c:v>2.4193493251411402</c:v>
                </c:pt>
                <c:pt idx="1042">
                  <c:v>2.38920805051634</c:v>
                </c:pt>
                <c:pt idx="1043">
                  <c:v>2.3858355192137299</c:v>
                </c:pt>
                <c:pt idx="1044">
                  <c:v>2.3296125291599998</c:v>
                </c:pt>
                <c:pt idx="1045">
                  <c:v>2.3374469084413301</c:v>
                </c:pt>
                <c:pt idx="1046">
                  <c:v>2.3497831469854802</c:v>
                </c:pt>
                <c:pt idx="1047">
                  <c:v>2.3508440283422201</c:v>
                </c:pt>
                <c:pt idx="1048">
                  <c:v>2.3721318733305301</c:v>
                </c:pt>
                <c:pt idx="1049">
                  <c:v>2.3706157091764601</c:v>
                </c:pt>
                <c:pt idx="1050">
                  <c:v>2.3645095381671699</c:v>
                </c:pt>
                <c:pt idx="1051">
                  <c:v>2.3482766041320602</c:v>
                </c:pt>
                <c:pt idx="1052">
                  <c:v>2.31610474886629</c:v>
                </c:pt>
                <c:pt idx="1053">
                  <c:v>2.2797463127071298</c:v>
                </c:pt>
                <c:pt idx="1054">
                  <c:v>2.2911890776582999</c:v>
                </c:pt>
                <c:pt idx="1055">
                  <c:v>2.2556799924511099</c:v>
                </c:pt>
                <c:pt idx="1056">
                  <c:v>2.24748243831199</c:v>
                </c:pt>
                <c:pt idx="1057">
                  <c:v>2.24589884325025</c:v>
                </c:pt>
                <c:pt idx="1058">
                  <c:v>2.25881044153155</c:v>
                </c:pt>
                <c:pt idx="1059">
                  <c:v>2.3002300481051101</c:v>
                </c:pt>
                <c:pt idx="1060">
                  <c:v>2.3021709810069302</c:v>
                </c:pt>
                <c:pt idx="1061">
                  <c:v>2.2888909964113702</c:v>
                </c:pt>
                <c:pt idx="1062">
                  <c:v>2.2974351171327498</c:v>
                </c:pt>
                <c:pt idx="1063">
                  <c:v>2.2801548378617</c:v>
                </c:pt>
                <c:pt idx="1064">
                  <c:v>2.2527790050101602</c:v>
                </c:pt>
                <c:pt idx="1065">
                  <c:v>2.2536588234838302</c:v>
                </c:pt>
                <c:pt idx="1066">
                  <c:v>2.28416402822271</c:v>
                </c:pt>
                <c:pt idx="1067">
                  <c:v>2.2851970641691599</c:v>
                </c:pt>
                <c:pt idx="1068">
                  <c:v>2.27352264697338</c:v>
                </c:pt>
                <c:pt idx="1069">
                  <c:v>2.2370591616226498</c:v>
                </c:pt>
                <c:pt idx="1070">
                  <c:v>2.2534082123886501</c:v>
                </c:pt>
                <c:pt idx="1071">
                  <c:v>2.26221347567988</c:v>
                </c:pt>
                <c:pt idx="1072">
                  <c:v>2.2736345476657802</c:v>
                </c:pt>
                <c:pt idx="1073">
                  <c:v>2.31322567495776</c:v>
                </c:pt>
                <c:pt idx="1074">
                  <c:v>2.3178851970141001</c:v>
                </c:pt>
                <c:pt idx="1075">
                  <c:v>2.3223639608865798</c:v>
                </c:pt>
                <c:pt idx="1076">
                  <c:v>2.30673706040022</c:v>
                </c:pt>
                <c:pt idx="1077">
                  <c:v>2.3436478565110299</c:v>
                </c:pt>
                <c:pt idx="1078">
                  <c:v>2.3419998336855801</c:v>
                </c:pt>
                <c:pt idx="1079">
                  <c:v>2.3484092168662198</c:v>
                </c:pt>
                <c:pt idx="1080">
                  <c:v>2.3463225814122799</c:v>
                </c:pt>
                <c:pt idx="1081">
                  <c:v>2.3671607321305399</c:v>
                </c:pt>
                <c:pt idx="1082">
                  <c:v>2.3695141697807101</c:v>
                </c:pt>
                <c:pt idx="1083">
                  <c:v>2.3798094120042599</c:v>
                </c:pt>
                <c:pt idx="1084">
                  <c:v>2.3528818940505101</c:v>
                </c:pt>
                <c:pt idx="1085">
                  <c:v>2.3618698217162102</c:v>
                </c:pt>
                <c:pt idx="1086">
                  <c:v>2.3987534188169</c:v>
                </c:pt>
                <c:pt idx="1087">
                  <c:v>2.40875391809525</c:v>
                </c:pt>
                <c:pt idx="1088">
                  <c:v>2.3981954676773198</c:v>
                </c:pt>
                <c:pt idx="1089">
                  <c:v>2.4132068664588302</c:v>
                </c:pt>
                <c:pt idx="1090">
                  <c:v>2.4129818339558899</c:v>
                </c:pt>
                <c:pt idx="1091">
                  <c:v>2.4344286168447899</c:v>
                </c:pt>
                <c:pt idx="1092">
                  <c:v>2.4152679952231701</c:v>
                </c:pt>
                <c:pt idx="1093">
                  <c:v>2.44273631907642</c:v>
                </c:pt>
                <c:pt idx="1094">
                  <c:v>2.4624116650821199</c:v>
                </c:pt>
                <c:pt idx="1095">
                  <c:v>2.4877830582929699</c:v>
                </c:pt>
                <c:pt idx="1096">
                  <c:v>2.4998098198543199</c:v>
                </c:pt>
                <c:pt idx="1097">
                  <c:v>2.4640539969782398</c:v>
                </c:pt>
                <c:pt idx="1098">
                  <c:v>2.4730001786686899</c:v>
                </c:pt>
                <c:pt idx="1099">
                  <c:v>2.4850677654781199</c:v>
                </c:pt>
                <c:pt idx="1100">
                  <c:v>2.4826582984582402</c:v>
                </c:pt>
                <c:pt idx="1101">
                  <c:v>2.4172917419751401</c:v>
                </c:pt>
                <c:pt idx="1102">
                  <c:v>2.4638973910187199</c:v>
                </c:pt>
                <c:pt idx="1103">
                  <c:v>2.5398090016675501</c:v>
                </c:pt>
                <c:pt idx="1104">
                  <c:v>2.5451119326803502</c:v>
                </c:pt>
                <c:pt idx="1105">
                  <c:v>2.5515485577288199</c:v>
                </c:pt>
                <c:pt idx="1106">
                  <c:v>2.5491238812649302</c:v>
                </c:pt>
                <c:pt idx="1107">
                  <c:v>2.5444559317297499</c:v>
                </c:pt>
                <c:pt idx="1108">
                  <c:v>2.5454648612546298</c:v>
                </c:pt>
                <c:pt idx="1109">
                  <c:v>2.5278378602807501</c:v>
                </c:pt>
                <c:pt idx="1110">
                  <c:v>2.5647064414511198</c:v>
                </c:pt>
                <c:pt idx="1111">
                  <c:v>2.6344705810501798</c:v>
                </c:pt>
                <c:pt idx="1112">
                  <c:v>2.61061826807153</c:v>
                </c:pt>
                <c:pt idx="1113">
                  <c:v>2.60284535126255</c:v>
                </c:pt>
                <c:pt idx="1114">
                  <c:v>2.62357524782866</c:v>
                </c:pt>
                <c:pt idx="1115">
                  <c:v>2.62131729418729</c:v>
                </c:pt>
                <c:pt idx="1116">
                  <c:v>2.6600287134057701</c:v>
                </c:pt>
                <c:pt idx="1117">
                  <c:v>2.64260712129327</c:v>
                </c:pt>
                <c:pt idx="1118">
                  <c:v>2.6743747323148601</c:v>
                </c:pt>
                <c:pt idx="1119">
                  <c:v>2.6354137903062602</c:v>
                </c:pt>
                <c:pt idx="1120">
                  <c:v>2.5512204142862802</c:v>
                </c:pt>
                <c:pt idx="1121">
                  <c:v>2.58987788787267</c:v>
                </c:pt>
                <c:pt idx="1122">
                  <c:v>2.5948590236141902</c:v>
                </c:pt>
                <c:pt idx="1123">
                  <c:v>2.5904120335359</c:v>
                </c:pt>
                <c:pt idx="1124">
                  <c:v>2.62619353283511</c:v>
                </c:pt>
                <c:pt idx="1125">
                  <c:v>2.61356178095776</c:v>
                </c:pt>
                <c:pt idx="1126">
                  <c:v>2.6446098918798699</c:v>
                </c:pt>
                <c:pt idx="1127">
                  <c:v>2.6306304325182301</c:v>
                </c:pt>
                <c:pt idx="1128">
                  <c:v>2.5951927253829399</c:v>
                </c:pt>
                <c:pt idx="1129">
                  <c:v>2.58691416721534</c:v>
                </c:pt>
                <c:pt idx="1130">
                  <c:v>2.6315757451555699</c:v>
                </c:pt>
                <c:pt idx="1131">
                  <c:v>2.6571233292225398</c:v>
                </c:pt>
                <c:pt idx="1132">
                  <c:v>2.6524926182742998</c:v>
                </c:pt>
                <c:pt idx="1133">
                  <c:v>2.68467382963631</c:v>
                </c:pt>
                <c:pt idx="1134">
                  <c:v>2.6936918112908099</c:v>
                </c:pt>
                <c:pt idx="1135">
                  <c:v>2.7465353440873899</c:v>
                </c:pt>
                <c:pt idx="1136">
                  <c:v>2.7590212191275998</c:v>
                </c:pt>
                <c:pt idx="1137">
                  <c:v>2.7606220527472201</c:v>
                </c:pt>
                <c:pt idx="1138">
                  <c:v>2.7660892219844699</c:v>
                </c:pt>
                <c:pt idx="1139">
                  <c:v>2.7415125564006901</c:v>
                </c:pt>
                <c:pt idx="1140">
                  <c:v>2.7472192334350098</c:v>
                </c:pt>
                <c:pt idx="1141">
                  <c:v>2.7611335818693901</c:v>
                </c:pt>
                <c:pt idx="1142">
                  <c:v>2.7591856387597198</c:v>
                </c:pt>
                <c:pt idx="1143">
                  <c:v>2.76287909934508</c:v>
                </c:pt>
                <c:pt idx="1144">
                  <c:v>2.74888953517054</c:v>
                </c:pt>
                <c:pt idx="1145">
                  <c:v>2.7247375568868399</c:v>
                </c:pt>
                <c:pt idx="1146">
                  <c:v>2.7316937997466799</c:v>
                </c:pt>
                <c:pt idx="1147">
                  <c:v>2.72445848343094</c:v>
                </c:pt>
                <c:pt idx="1148">
                  <c:v>2.73491401903645</c:v>
                </c:pt>
                <c:pt idx="1149">
                  <c:v>2.7131824367755502</c:v>
                </c:pt>
                <c:pt idx="1150">
                  <c:v>2.70164023086204</c:v>
                </c:pt>
                <c:pt idx="1151">
                  <c:v>2.6757565996044299</c:v>
                </c:pt>
                <c:pt idx="1152">
                  <c:v>2.6850606649673798</c:v>
                </c:pt>
                <c:pt idx="1153">
                  <c:v>2.6926403236692198</c:v>
                </c:pt>
                <c:pt idx="1154">
                  <c:v>2.6748303234797102</c:v>
                </c:pt>
                <c:pt idx="1155">
                  <c:v>2.6834886769635</c:v>
                </c:pt>
                <c:pt idx="1156">
                  <c:v>2.7053964374684698</c:v>
                </c:pt>
                <c:pt idx="1157">
                  <c:v>2.71192642960004</c:v>
                </c:pt>
                <c:pt idx="1158">
                  <c:v>2.7129578149794602</c:v>
                </c:pt>
                <c:pt idx="1159">
                  <c:v>2.6976151894175899</c:v>
                </c:pt>
                <c:pt idx="1160">
                  <c:v>2.7073758068853802</c:v>
                </c:pt>
                <c:pt idx="1161">
                  <c:v>2.6900302804071301</c:v>
                </c:pt>
                <c:pt idx="1162">
                  <c:v>2.6844078047573099</c:v>
                </c:pt>
                <c:pt idx="1163">
                  <c:v>2.6773302198848001</c:v>
                </c:pt>
                <c:pt idx="1164">
                  <c:v>2.6560158421965898</c:v>
                </c:pt>
                <c:pt idx="1165">
                  <c:v>2.6801446743594202</c:v>
                </c:pt>
                <c:pt idx="1166">
                  <c:v>2.6782556010878098</c:v>
                </c:pt>
                <c:pt idx="1167">
                  <c:v>2.6810045257844699</c:v>
                </c:pt>
                <c:pt idx="1168">
                  <c:v>2.68826581209977</c:v>
                </c:pt>
                <c:pt idx="1169">
                  <c:v>2.7039175431417899</c:v>
                </c:pt>
                <c:pt idx="1170">
                  <c:v>2.6980034992765698</c:v>
                </c:pt>
                <c:pt idx="1171">
                  <c:v>2.6594900507012298</c:v>
                </c:pt>
                <c:pt idx="1172">
                  <c:v>2.6742694573870698</c:v>
                </c:pt>
                <c:pt idx="1173">
                  <c:v>2.6692628599499799</c:v>
                </c:pt>
                <c:pt idx="1174">
                  <c:v>2.6525213030626298</c:v>
                </c:pt>
                <c:pt idx="1175">
                  <c:v>2.6260853135755502</c:v>
                </c:pt>
                <c:pt idx="1176">
                  <c:v>2.6403013449505499</c:v>
                </c:pt>
                <c:pt idx="1177">
                  <c:v>2.6634370189560399</c:v>
                </c:pt>
                <c:pt idx="1178">
                  <c:v>2.6678284945316402</c:v>
                </c:pt>
                <c:pt idx="1179">
                  <c:v>2.6832931956531301</c:v>
                </c:pt>
                <c:pt idx="1180">
                  <c:v>2.6886225167856002</c:v>
                </c:pt>
                <c:pt idx="1181">
                  <c:v>2.69785938541763</c:v>
                </c:pt>
                <c:pt idx="1182">
                  <c:v>2.6920969691536198</c:v>
                </c:pt>
                <c:pt idx="1183">
                  <c:v>2.6640878203204301</c:v>
                </c:pt>
                <c:pt idx="1184">
                  <c:v>2.6623237804266902</c:v>
                </c:pt>
                <c:pt idx="1185">
                  <c:v>2.6242981173166799</c:v>
                </c:pt>
                <c:pt idx="1186">
                  <c:v>2.6238708787025802</c:v>
                </c:pt>
                <c:pt idx="1187">
                  <c:v>2.6471528483236302</c:v>
                </c:pt>
                <c:pt idx="1188">
                  <c:v>2.6544355385305298</c:v>
                </c:pt>
                <c:pt idx="1189">
                  <c:v>2.5937731279946799</c:v>
                </c:pt>
                <c:pt idx="1190">
                  <c:v>2.59915095744554</c:v>
                </c:pt>
                <c:pt idx="1191">
                  <c:v>2.5863989177232298</c:v>
                </c:pt>
                <c:pt idx="1192">
                  <c:v>2.6129709876948399</c:v>
                </c:pt>
                <c:pt idx="1193">
                  <c:v>2.6335506640858299</c:v>
                </c:pt>
                <c:pt idx="1194">
                  <c:v>2.6141096557491301</c:v>
                </c:pt>
                <c:pt idx="1195">
                  <c:v>2.6174473287771498</c:v>
                </c:pt>
                <c:pt idx="1196">
                  <c:v>2.59218472101578</c:v>
                </c:pt>
                <c:pt idx="1197">
                  <c:v>2.5642081670457801</c:v>
                </c:pt>
                <c:pt idx="1198">
                  <c:v>2.5584342026014699</c:v>
                </c:pt>
                <c:pt idx="1199">
                  <c:v>2.54083428850636</c:v>
                </c:pt>
                <c:pt idx="1200">
                  <c:v>2.5646484038083202</c:v>
                </c:pt>
                <c:pt idx="1201">
                  <c:v>2.5868677663697901</c:v>
                </c:pt>
                <c:pt idx="1202">
                  <c:v>2.5506223551657201</c:v>
                </c:pt>
                <c:pt idx="1203">
                  <c:v>2.5615263568931201</c:v>
                </c:pt>
                <c:pt idx="1204">
                  <c:v>2.5520638189288198</c:v>
                </c:pt>
                <c:pt idx="1205">
                  <c:v>2.5314830875971999</c:v>
                </c:pt>
                <c:pt idx="1206">
                  <c:v>2.5323769379393202</c:v>
                </c:pt>
                <c:pt idx="1207">
                  <c:v>2.5573207649135399</c:v>
                </c:pt>
                <c:pt idx="1208">
                  <c:v>2.5341424716452101</c:v>
                </c:pt>
                <c:pt idx="1209">
                  <c:v>2.5460018827532802</c:v>
                </c:pt>
                <c:pt idx="1210">
                  <c:v>2.5374016606147798</c:v>
                </c:pt>
                <c:pt idx="1211">
                  <c:v>2.50982303587115</c:v>
                </c:pt>
                <c:pt idx="1212">
                  <c:v>2.5305603738861699</c:v>
                </c:pt>
                <c:pt idx="1213">
                  <c:v>2.5064803754475502</c:v>
                </c:pt>
                <c:pt idx="1214">
                  <c:v>2.5175184017140801</c:v>
                </c:pt>
                <c:pt idx="1215">
                  <c:v>2.52760188146399</c:v>
                </c:pt>
                <c:pt idx="1216">
                  <c:v>2.5731370270153602</c:v>
                </c:pt>
                <c:pt idx="1217">
                  <c:v>2.5860194212558598</c:v>
                </c:pt>
                <c:pt idx="1218">
                  <c:v>2.5893408957161701</c:v>
                </c:pt>
                <c:pt idx="1219">
                  <c:v>2.5918327367331599</c:v>
                </c:pt>
                <c:pt idx="1220">
                  <c:v>2.6112970330863101</c:v>
                </c:pt>
                <c:pt idx="1221">
                  <c:v>2.60255804200292</c:v>
                </c:pt>
                <c:pt idx="1222">
                  <c:v>2.58726336477365</c:v>
                </c:pt>
                <c:pt idx="1223">
                  <c:v>2.5833151177001099</c:v>
                </c:pt>
                <c:pt idx="1224">
                  <c:v>2.5866962067578898</c:v>
                </c:pt>
                <c:pt idx="1225">
                  <c:v>2.5457019509169698</c:v>
                </c:pt>
                <c:pt idx="1226">
                  <c:v>2.5689907495876501</c:v>
                </c:pt>
                <c:pt idx="1227">
                  <c:v>2.5816862247221302</c:v>
                </c:pt>
                <c:pt idx="1228">
                  <c:v>2.6127076339890198</c:v>
                </c:pt>
                <c:pt idx="1229">
                  <c:v>2.6160982940150901</c:v>
                </c:pt>
                <c:pt idx="1230">
                  <c:v>2.6308307173572101</c:v>
                </c:pt>
                <c:pt idx="1231">
                  <c:v>2.6360869502912201</c:v>
                </c:pt>
                <c:pt idx="1232">
                  <c:v>2.6435713380572099</c:v>
                </c:pt>
                <c:pt idx="1233">
                  <c:v>2.6381432215901501</c:v>
                </c:pt>
                <c:pt idx="1234">
                  <c:v>2.6404242974479102</c:v>
                </c:pt>
                <c:pt idx="1235">
                  <c:v>2.6190696890791099</c:v>
                </c:pt>
                <c:pt idx="1236">
                  <c:v>2.59881184279531</c:v>
                </c:pt>
                <c:pt idx="1237">
                  <c:v>2.5732651947917802</c:v>
                </c:pt>
                <c:pt idx="1238">
                  <c:v>2.52405204444702</c:v>
                </c:pt>
                <c:pt idx="1239">
                  <c:v>2.53430230563366</c:v>
                </c:pt>
                <c:pt idx="1240">
                  <c:v>2.5376785796746901</c:v>
                </c:pt>
                <c:pt idx="1241">
                  <c:v>2.4284910666599</c:v>
                </c:pt>
                <c:pt idx="1242">
                  <c:v>2.4276097823507299</c:v>
                </c:pt>
                <c:pt idx="1243">
                  <c:v>2.4308800100047798</c:v>
                </c:pt>
                <c:pt idx="1244">
                  <c:v>2.3440064515000598</c:v>
                </c:pt>
                <c:pt idx="1245">
                  <c:v>2.38889722295264</c:v>
                </c:pt>
                <c:pt idx="1246">
                  <c:v>2.3975995919884299</c:v>
                </c:pt>
                <c:pt idx="1247">
                  <c:v>2.4096092763016399</c:v>
                </c:pt>
                <c:pt idx="1248">
                  <c:v>2.4544854785936399</c:v>
                </c:pt>
                <c:pt idx="1249">
                  <c:v>2.4659291779046701</c:v>
                </c:pt>
                <c:pt idx="1250">
                  <c:v>2.5121546845594902</c:v>
                </c:pt>
                <c:pt idx="1251">
                  <c:v>2.50497583695208</c:v>
                </c:pt>
                <c:pt idx="1252">
                  <c:v>2.5095879402510701</c:v>
                </c:pt>
                <c:pt idx="1253">
                  <c:v>2.5420286525610298</c:v>
                </c:pt>
                <c:pt idx="1254">
                  <c:v>2.5204612198122098</c:v>
                </c:pt>
                <c:pt idx="1255">
                  <c:v>2.5207722130924699</c:v>
                </c:pt>
                <c:pt idx="1256">
                  <c:v>2.5533745332881099</c:v>
                </c:pt>
                <c:pt idx="1257">
                  <c:v>2.5266440496338101</c:v>
                </c:pt>
                <c:pt idx="1258">
                  <c:v>2.5388995655085398</c:v>
                </c:pt>
                <c:pt idx="1259">
                  <c:v>2.55486895280078</c:v>
                </c:pt>
                <c:pt idx="1260">
                  <c:v>2.5871900460910502</c:v>
                </c:pt>
                <c:pt idx="1261">
                  <c:v>2.57168640836109</c:v>
                </c:pt>
                <c:pt idx="1262">
                  <c:v>2.5595233666952502</c:v>
                </c:pt>
                <c:pt idx="1263">
                  <c:v>2.5514138856817299</c:v>
                </c:pt>
                <c:pt idx="1264">
                  <c:v>2.5397677681571298</c:v>
                </c:pt>
                <c:pt idx="1265">
                  <c:v>2.5303967435467798</c:v>
                </c:pt>
                <c:pt idx="1266">
                  <c:v>2.53265146978717</c:v>
                </c:pt>
                <c:pt idx="1267">
                  <c:v>2.5201056743553099</c:v>
                </c:pt>
                <c:pt idx="1268">
                  <c:v>2.5197399480014502</c:v>
                </c:pt>
                <c:pt idx="1269">
                  <c:v>2.40100653840909</c:v>
                </c:pt>
                <c:pt idx="1270">
                  <c:v>2.4126244751298298</c:v>
                </c:pt>
                <c:pt idx="1271">
                  <c:v>2.4543208770446499</c:v>
                </c:pt>
                <c:pt idx="1272">
                  <c:v>2.43001799152555</c:v>
                </c:pt>
                <c:pt idx="1273">
                  <c:v>2.46371750776503</c:v>
                </c:pt>
                <c:pt idx="1274">
                  <c:v>2.4793996140328298</c:v>
                </c:pt>
                <c:pt idx="1275">
                  <c:v>2.4838820610897998</c:v>
                </c:pt>
                <c:pt idx="1276">
                  <c:v>2.46801504234364</c:v>
                </c:pt>
                <c:pt idx="1277">
                  <c:v>2.4696130019451399</c:v>
                </c:pt>
                <c:pt idx="1278">
                  <c:v>2.4745252423246198</c:v>
                </c:pt>
                <c:pt idx="1279">
                  <c:v>2.5131371450342601</c:v>
                </c:pt>
                <c:pt idx="1280">
                  <c:v>2.5139009970129198</c:v>
                </c:pt>
                <c:pt idx="1281">
                  <c:v>2.49480094999956</c:v>
                </c:pt>
                <c:pt idx="1282">
                  <c:v>2.4828453445568899</c:v>
                </c:pt>
                <c:pt idx="1283">
                  <c:v>2.4517072237881399</c:v>
                </c:pt>
                <c:pt idx="1284">
                  <c:v>2.4181487717443999</c:v>
                </c:pt>
                <c:pt idx="1285">
                  <c:v>2.4323731635448498</c:v>
                </c:pt>
                <c:pt idx="1286">
                  <c:v>2.4639863095983201</c:v>
                </c:pt>
                <c:pt idx="1287">
                  <c:v>2.4156954784268101</c:v>
                </c:pt>
                <c:pt idx="1288">
                  <c:v>2.4191077459341201</c:v>
                </c:pt>
                <c:pt idx="1289">
                  <c:v>2.4728679281122301</c:v>
                </c:pt>
                <c:pt idx="1290">
                  <c:v>2.4698276002950501</c:v>
                </c:pt>
                <c:pt idx="1291">
                  <c:v>2.42614275032969</c:v>
                </c:pt>
                <c:pt idx="1292">
                  <c:v>2.4184913399364301</c:v>
                </c:pt>
                <c:pt idx="1293">
                  <c:v>2.41772978129341</c:v>
                </c:pt>
                <c:pt idx="1294">
                  <c:v>2.4299981736981402</c:v>
                </c:pt>
                <c:pt idx="1295">
                  <c:v>2.4277002925389701</c:v>
                </c:pt>
                <c:pt idx="1296">
                  <c:v>2.4757769429856098</c:v>
                </c:pt>
                <c:pt idx="1297">
                  <c:v>2.5004665745202401</c:v>
                </c:pt>
                <c:pt idx="1298">
                  <c:v>2.4971193860702199</c:v>
                </c:pt>
                <c:pt idx="1299">
                  <c:v>2.5200487829478901</c:v>
                </c:pt>
                <c:pt idx="1300">
                  <c:v>2.49514661488509</c:v>
                </c:pt>
                <c:pt idx="1301">
                  <c:v>2.5160168312115698</c:v>
                </c:pt>
                <c:pt idx="1302">
                  <c:v>2.53270297654886</c:v>
                </c:pt>
                <c:pt idx="1303">
                  <c:v>2.5238770803348798</c:v>
                </c:pt>
                <c:pt idx="1304">
                  <c:v>2.5004772821604799</c:v>
                </c:pt>
                <c:pt idx="1305">
                  <c:v>2.5200567678730099</c:v>
                </c:pt>
                <c:pt idx="1306">
                  <c:v>2.5341329313888799</c:v>
                </c:pt>
                <c:pt idx="1307">
                  <c:v>2.5375095289127199</c:v>
                </c:pt>
                <c:pt idx="1308">
                  <c:v>2.5001375013006402</c:v>
                </c:pt>
                <c:pt idx="1309">
                  <c:v>2.4886750069047001</c:v>
                </c:pt>
                <c:pt idx="1310">
                  <c:v>2.4862206211854501</c:v>
                </c:pt>
                <c:pt idx="1311">
                  <c:v>2.5082775729709601</c:v>
                </c:pt>
                <c:pt idx="1312">
                  <c:v>2.4729358731208202</c:v>
                </c:pt>
                <c:pt idx="1313">
                  <c:v>2.4242469939912801</c:v>
                </c:pt>
                <c:pt idx="1314">
                  <c:v>2.4824701075339499</c:v>
                </c:pt>
                <c:pt idx="1315">
                  <c:v>2.45706094379551</c:v>
                </c:pt>
                <c:pt idx="1316">
                  <c:v>2.4818754936512901</c:v>
                </c:pt>
                <c:pt idx="1317">
                  <c:v>2.5129417539736099</c:v>
                </c:pt>
                <c:pt idx="1318">
                  <c:v>2.51124386571114</c:v>
                </c:pt>
                <c:pt idx="1319">
                  <c:v>2.5027101356819998</c:v>
                </c:pt>
                <c:pt idx="1320">
                  <c:v>2.47040857573485</c:v>
                </c:pt>
                <c:pt idx="1321">
                  <c:v>2.4581315013209499</c:v>
                </c:pt>
                <c:pt idx="1322">
                  <c:v>2.4961213333957701</c:v>
                </c:pt>
                <c:pt idx="1323">
                  <c:v>2.4659272776420198</c:v>
                </c:pt>
                <c:pt idx="1324">
                  <c:v>2.45870879200577</c:v>
                </c:pt>
                <c:pt idx="1325">
                  <c:v>2.4400954019321301</c:v>
                </c:pt>
                <c:pt idx="1326">
                  <c:v>2.3370026949325502</c:v>
                </c:pt>
                <c:pt idx="1327">
                  <c:v>2.3592715634629</c:v>
                </c:pt>
                <c:pt idx="1328">
                  <c:v>2.3379419132291299</c:v>
                </c:pt>
                <c:pt idx="1329">
                  <c:v>2.3546231548814398</c:v>
                </c:pt>
                <c:pt idx="1330">
                  <c:v>2.3316127848877599</c:v>
                </c:pt>
                <c:pt idx="1331">
                  <c:v>2.3115178712868198</c:v>
                </c:pt>
                <c:pt idx="1332">
                  <c:v>2.2591643380669102</c:v>
                </c:pt>
                <c:pt idx="1333">
                  <c:v>2.2324276263234801</c:v>
                </c:pt>
                <c:pt idx="1334">
                  <c:v>2.2924533117297101</c:v>
                </c:pt>
                <c:pt idx="1335">
                  <c:v>2.2353819080410702</c:v>
                </c:pt>
                <c:pt idx="1336">
                  <c:v>2.2364925972554701</c:v>
                </c:pt>
                <c:pt idx="1337">
                  <c:v>2.2071422199616801</c:v>
                </c:pt>
                <c:pt idx="1338">
                  <c:v>2.1843720536141098</c:v>
                </c:pt>
                <c:pt idx="1339">
                  <c:v>2.2055891181013201</c:v>
                </c:pt>
                <c:pt idx="1340">
                  <c:v>2.2767506453114499</c:v>
                </c:pt>
                <c:pt idx="1341">
                  <c:v>2.2870813303282098</c:v>
                </c:pt>
                <c:pt idx="1342">
                  <c:v>2.2544825132777602</c:v>
                </c:pt>
                <c:pt idx="1343">
                  <c:v>2.3079204933989201</c:v>
                </c:pt>
                <c:pt idx="1344">
                  <c:v>2.32714319772092</c:v>
                </c:pt>
                <c:pt idx="1345">
                  <c:v>2.3115532147193698</c:v>
                </c:pt>
                <c:pt idx="1346">
                  <c:v>2.2987681908979098</c:v>
                </c:pt>
                <c:pt idx="1347">
                  <c:v>2.2844469211707801</c:v>
                </c:pt>
                <c:pt idx="1348">
                  <c:v>2.27688704151273</c:v>
                </c:pt>
                <c:pt idx="1349">
                  <c:v>2.3254024845485901</c:v>
                </c:pt>
                <c:pt idx="1350">
                  <c:v>2.3280167372277498</c:v>
                </c:pt>
                <c:pt idx="1351">
                  <c:v>2.3723881913030902</c:v>
                </c:pt>
                <c:pt idx="1352">
                  <c:v>2.3754472533911302</c:v>
                </c:pt>
                <c:pt idx="1353">
                  <c:v>2.3502763449534698</c:v>
                </c:pt>
                <c:pt idx="1354">
                  <c:v>2.34853497449904</c:v>
                </c:pt>
                <c:pt idx="1355">
                  <c:v>2.3367431615099301</c:v>
                </c:pt>
                <c:pt idx="1356">
                  <c:v>2.3364986090096802</c:v>
                </c:pt>
                <c:pt idx="1357">
                  <c:v>2.2893811064718301</c:v>
                </c:pt>
                <c:pt idx="1358">
                  <c:v>2.2488057147296501</c:v>
                </c:pt>
                <c:pt idx="1359">
                  <c:v>2.21029362765788</c:v>
                </c:pt>
                <c:pt idx="1360">
                  <c:v>2.1882482763066902</c:v>
                </c:pt>
                <c:pt idx="1361">
                  <c:v>2.2547060475343401</c:v>
                </c:pt>
                <c:pt idx="1362">
                  <c:v>2.2214216172908801</c:v>
                </c:pt>
                <c:pt idx="1363">
                  <c:v>2.2605542410085899</c:v>
                </c:pt>
                <c:pt idx="1364">
                  <c:v>2.2642095785239</c:v>
                </c:pt>
                <c:pt idx="1365">
                  <c:v>2.25161099481392</c:v>
                </c:pt>
                <c:pt idx="1366">
                  <c:v>2.24974254415616</c:v>
                </c:pt>
                <c:pt idx="1367">
                  <c:v>2.20127696654948</c:v>
                </c:pt>
                <c:pt idx="1368">
                  <c:v>2.1758330269722701</c:v>
                </c:pt>
                <c:pt idx="1369">
                  <c:v>2.1381963998363398</c:v>
                </c:pt>
                <c:pt idx="1370">
                  <c:v>2.15582686574714</c:v>
                </c:pt>
                <c:pt idx="1371">
                  <c:v>2.1978882104734501</c:v>
                </c:pt>
                <c:pt idx="1372">
                  <c:v>2.1772946486625302</c:v>
                </c:pt>
                <c:pt idx="1373">
                  <c:v>2.1822486748319201</c:v>
                </c:pt>
                <c:pt idx="1374">
                  <c:v>2.1831670477446399</c:v>
                </c:pt>
                <c:pt idx="1375">
                  <c:v>2.2324445691844401</c:v>
                </c:pt>
                <c:pt idx="1376">
                  <c:v>2.2237591983488998</c:v>
                </c:pt>
                <c:pt idx="1377">
                  <c:v>2.2131077649162401</c:v>
                </c:pt>
                <c:pt idx="1378">
                  <c:v>2.1833718863498999</c:v>
                </c:pt>
                <c:pt idx="1379">
                  <c:v>2.1675303720146002</c:v>
                </c:pt>
                <c:pt idx="1380">
                  <c:v>2.1553232735416099</c:v>
                </c:pt>
                <c:pt idx="1381">
                  <c:v>2.17606212651215</c:v>
                </c:pt>
                <c:pt idx="1382">
                  <c:v>2.1396931684810401</c:v>
                </c:pt>
                <c:pt idx="1383">
                  <c:v>2.1256932161148101</c:v>
                </c:pt>
                <c:pt idx="1384">
                  <c:v>2.1349056212429001</c:v>
                </c:pt>
                <c:pt idx="1385">
                  <c:v>2.1118063360080801</c:v>
                </c:pt>
                <c:pt idx="1386">
                  <c:v>2.1065727277437301</c:v>
                </c:pt>
                <c:pt idx="1387">
                  <c:v>2.1080164209953298</c:v>
                </c:pt>
                <c:pt idx="1388">
                  <c:v>2.1313380533826298</c:v>
                </c:pt>
                <c:pt idx="1389">
                  <c:v>2.1208810340750102</c:v>
                </c:pt>
                <c:pt idx="1390">
                  <c:v>2.09042810128178</c:v>
                </c:pt>
                <c:pt idx="1391">
                  <c:v>2.13267521429206</c:v>
                </c:pt>
                <c:pt idx="1392">
                  <c:v>2.1524322434115</c:v>
                </c:pt>
                <c:pt idx="1393">
                  <c:v>2.1536519893091399</c:v>
                </c:pt>
                <c:pt idx="1394">
                  <c:v>2.1933174040245</c:v>
                </c:pt>
                <c:pt idx="1395">
                  <c:v>2.1836032736817002</c:v>
                </c:pt>
                <c:pt idx="1396">
                  <c:v>2.2004302196270902</c:v>
                </c:pt>
                <c:pt idx="1397">
                  <c:v>2.18536974547039</c:v>
                </c:pt>
                <c:pt idx="1398">
                  <c:v>2.2061325856737199</c:v>
                </c:pt>
                <c:pt idx="1399">
                  <c:v>2.1335149196071002</c:v>
                </c:pt>
                <c:pt idx="1400">
                  <c:v>2.1469397830941102</c:v>
                </c:pt>
                <c:pt idx="1401">
                  <c:v>2.1469878013235499</c:v>
                </c:pt>
                <c:pt idx="1402">
                  <c:v>2.0354568297298101</c:v>
                </c:pt>
                <c:pt idx="1403">
                  <c:v>2.0596539238892801</c:v>
                </c:pt>
                <c:pt idx="1404">
                  <c:v>2.0248996177188299</c:v>
                </c:pt>
                <c:pt idx="1405">
                  <c:v>2.0094352274574501</c:v>
                </c:pt>
                <c:pt idx="1406">
                  <c:v>2.0175450513676001</c:v>
                </c:pt>
                <c:pt idx="1407">
                  <c:v>1.9516568788077</c:v>
                </c:pt>
                <c:pt idx="1408">
                  <c:v>1.99887357864838</c:v>
                </c:pt>
                <c:pt idx="1409">
                  <c:v>2.0759109174302099</c:v>
                </c:pt>
                <c:pt idx="1410">
                  <c:v>2.0187738522901899</c:v>
                </c:pt>
                <c:pt idx="1411">
                  <c:v>2.0066764417005101</c:v>
                </c:pt>
                <c:pt idx="1412">
                  <c:v>1.99248480964317</c:v>
                </c:pt>
                <c:pt idx="1413">
                  <c:v>1.98593815732816</c:v>
                </c:pt>
                <c:pt idx="1414">
                  <c:v>1.9317058919198999</c:v>
                </c:pt>
                <c:pt idx="1415">
                  <c:v>1.94428971064982</c:v>
                </c:pt>
                <c:pt idx="1416">
                  <c:v>1.97808825999891</c:v>
                </c:pt>
                <c:pt idx="1417">
                  <c:v>1.97958073660477</c:v>
                </c:pt>
                <c:pt idx="1418">
                  <c:v>2.0421173623701701</c:v>
                </c:pt>
                <c:pt idx="1419">
                  <c:v>2.0428433258754501</c:v>
                </c:pt>
                <c:pt idx="1420">
                  <c:v>2.0375983497971202</c:v>
                </c:pt>
                <c:pt idx="1421">
                  <c:v>2.0243896043645999</c:v>
                </c:pt>
                <c:pt idx="1422">
                  <c:v>2.0234940978932499</c:v>
                </c:pt>
                <c:pt idx="1423">
                  <c:v>1.9989230589246401</c:v>
                </c:pt>
                <c:pt idx="1424">
                  <c:v>2.0218977547175001</c:v>
                </c:pt>
                <c:pt idx="1425">
                  <c:v>2.0424273960478199</c:v>
                </c:pt>
                <c:pt idx="1426">
                  <c:v>2.0210590650164399</c:v>
                </c:pt>
                <c:pt idx="1427">
                  <c:v>2.0470770204133202</c:v>
                </c:pt>
                <c:pt idx="1428">
                  <c:v>2.0551725422128699</c:v>
                </c:pt>
                <c:pt idx="1429">
                  <c:v>2.0634954904941698</c:v>
                </c:pt>
                <c:pt idx="1430">
                  <c:v>2.0276759433137901</c:v>
                </c:pt>
                <c:pt idx="1431">
                  <c:v>2.0300414296445699</c:v>
                </c:pt>
                <c:pt idx="1432">
                  <c:v>2.02305845010989</c:v>
                </c:pt>
                <c:pt idx="1433">
                  <c:v>1.9748341809283101</c:v>
                </c:pt>
                <c:pt idx="1434">
                  <c:v>1.9686580934421101</c:v>
                </c:pt>
                <c:pt idx="1435">
                  <c:v>1.9732386089640399</c:v>
                </c:pt>
                <c:pt idx="1436">
                  <c:v>2.0031516652301899</c:v>
                </c:pt>
                <c:pt idx="1437">
                  <c:v>1.98063381151774</c:v>
                </c:pt>
                <c:pt idx="1438">
                  <c:v>1.9986388292538</c:v>
                </c:pt>
                <c:pt idx="1439">
                  <c:v>2.0514606661314101</c:v>
                </c:pt>
                <c:pt idx="1440">
                  <c:v>2.05982523358974</c:v>
                </c:pt>
                <c:pt idx="1441">
                  <c:v>2.0550849249533099</c:v>
                </c:pt>
                <c:pt idx="1442">
                  <c:v>2.0298328958746299</c:v>
                </c:pt>
                <c:pt idx="1443">
                  <c:v>2.0292249233312698</c:v>
                </c:pt>
                <c:pt idx="1444">
                  <c:v>2.0093130062084401</c:v>
                </c:pt>
                <c:pt idx="1445">
                  <c:v>2.0138033683135101</c:v>
                </c:pt>
                <c:pt idx="1446">
                  <c:v>2.0194785652513798</c:v>
                </c:pt>
                <c:pt idx="1447">
                  <c:v>2.0343558098719798</c:v>
                </c:pt>
                <c:pt idx="1448">
                  <c:v>1.9996608424637901</c:v>
                </c:pt>
                <c:pt idx="1449">
                  <c:v>2.00021400935614</c:v>
                </c:pt>
                <c:pt idx="1450">
                  <c:v>1.98676670791864</c:v>
                </c:pt>
                <c:pt idx="1451">
                  <c:v>1.9563511676627601</c:v>
                </c:pt>
                <c:pt idx="1452">
                  <c:v>1.95279665758226</c:v>
                </c:pt>
                <c:pt idx="1453">
                  <c:v>1.9348008169527</c:v>
                </c:pt>
                <c:pt idx="1454">
                  <c:v>1.95461779728643</c:v>
                </c:pt>
                <c:pt idx="1455">
                  <c:v>1.9379250276465001</c:v>
                </c:pt>
                <c:pt idx="1456">
                  <c:v>1.92941307304789</c:v>
                </c:pt>
                <c:pt idx="1457">
                  <c:v>1.91199677683545</c:v>
                </c:pt>
                <c:pt idx="1458">
                  <c:v>1.9214326332284799</c:v>
                </c:pt>
                <c:pt idx="1459">
                  <c:v>1.90769918833982</c:v>
                </c:pt>
                <c:pt idx="1460">
                  <c:v>1.9124150569524301</c:v>
                </c:pt>
                <c:pt idx="1461">
                  <c:v>1.9472866509945901</c:v>
                </c:pt>
                <c:pt idx="1462">
                  <c:v>1.9822320327859799</c:v>
                </c:pt>
                <c:pt idx="1463">
                  <c:v>1.97522635662427</c:v>
                </c:pt>
                <c:pt idx="1464">
                  <c:v>1.98310756242256</c:v>
                </c:pt>
                <c:pt idx="1465">
                  <c:v>1.9787681839551901</c:v>
                </c:pt>
                <c:pt idx="1466">
                  <c:v>1.9945385968126501</c:v>
                </c:pt>
                <c:pt idx="1467">
                  <c:v>1.9763849374745199</c:v>
                </c:pt>
                <c:pt idx="1468">
                  <c:v>1.99596420984288</c:v>
                </c:pt>
                <c:pt idx="1469">
                  <c:v>1.9924824662534899</c:v>
                </c:pt>
                <c:pt idx="1470">
                  <c:v>1.9795456498939601</c:v>
                </c:pt>
                <c:pt idx="1471">
                  <c:v>1.9972384748771701</c:v>
                </c:pt>
                <c:pt idx="1472">
                  <c:v>2.0086735800439199</c:v>
                </c:pt>
                <c:pt idx="1473">
                  <c:v>1.98597540855925</c:v>
                </c:pt>
                <c:pt idx="1474">
                  <c:v>1.99016955646355</c:v>
                </c:pt>
                <c:pt idx="1475">
                  <c:v>1.99483381809227</c:v>
                </c:pt>
                <c:pt idx="1476">
                  <c:v>1.9943079423747101</c:v>
                </c:pt>
                <c:pt idx="1477">
                  <c:v>1.98855655345422</c:v>
                </c:pt>
                <c:pt idx="1478">
                  <c:v>1.9800163432707101</c:v>
                </c:pt>
                <c:pt idx="1479">
                  <c:v>1.96581454048194</c:v>
                </c:pt>
                <c:pt idx="1480">
                  <c:v>1.96366702778154</c:v>
                </c:pt>
                <c:pt idx="1481">
                  <c:v>1.9843202038358601</c:v>
                </c:pt>
                <c:pt idx="1482">
                  <c:v>2.0424365662063999</c:v>
                </c:pt>
                <c:pt idx="1483">
                  <c:v>2.0625097983384499</c:v>
                </c:pt>
                <c:pt idx="1484">
                  <c:v>2.1112069802881801</c:v>
                </c:pt>
                <c:pt idx="1485">
                  <c:v>2.1181428336055101</c:v>
                </c:pt>
                <c:pt idx="1486">
                  <c:v>2.1074440418804099</c:v>
                </c:pt>
                <c:pt idx="1487">
                  <c:v>2.1852638557693198</c:v>
                </c:pt>
                <c:pt idx="1488">
                  <c:v>2.19334029801615</c:v>
                </c:pt>
                <c:pt idx="1489">
                  <c:v>2.1976505113387801</c:v>
                </c:pt>
                <c:pt idx="1490">
                  <c:v>2.2022923268433598</c:v>
                </c:pt>
                <c:pt idx="1491">
                  <c:v>2.2685221903667601</c:v>
                </c:pt>
                <c:pt idx="1492">
                  <c:v>2.3935258039088101</c:v>
                </c:pt>
                <c:pt idx="1493">
                  <c:v>2.3679587395662902</c:v>
                </c:pt>
                <c:pt idx="1494">
                  <c:v>2.35729459220514</c:v>
                </c:pt>
                <c:pt idx="1495">
                  <c:v>2.3626086116057698</c:v>
                </c:pt>
                <c:pt idx="1496">
                  <c:v>2.37533594714527</c:v>
                </c:pt>
                <c:pt idx="1497">
                  <c:v>2.4252236768827</c:v>
                </c:pt>
                <c:pt idx="1498">
                  <c:v>2.5021267889319501</c:v>
                </c:pt>
                <c:pt idx="1499">
                  <c:v>2.54185307189515</c:v>
                </c:pt>
                <c:pt idx="1500">
                  <c:v>2.5724887378998198</c:v>
                </c:pt>
                <c:pt idx="1501">
                  <c:v>2.4846618042023798</c:v>
                </c:pt>
                <c:pt idx="1502">
                  <c:v>2.5906732871491198</c:v>
                </c:pt>
                <c:pt idx="1503">
                  <c:v>2.6594477760598201</c:v>
                </c:pt>
                <c:pt idx="1504">
                  <c:v>2.5690120557596501</c:v>
                </c:pt>
                <c:pt idx="1505">
                  <c:v>2.4945013350809901</c:v>
                </c:pt>
                <c:pt idx="1506">
                  <c:v>2.5004499865665699</c:v>
                </c:pt>
                <c:pt idx="1507">
                  <c:v>2.5502471323133098</c:v>
                </c:pt>
                <c:pt idx="1508">
                  <c:v>2.5734073849127799</c:v>
                </c:pt>
                <c:pt idx="1509">
                  <c:v>2.56189352502851</c:v>
                </c:pt>
                <c:pt idx="1510">
                  <c:v>2.5894235194144199</c:v>
                </c:pt>
                <c:pt idx="1511">
                  <c:v>2.5899780430793702</c:v>
                </c:pt>
                <c:pt idx="1512">
                  <c:v>2.5951927704244602</c:v>
                </c:pt>
                <c:pt idx="1513">
                  <c:v>2.5138585551780799</c:v>
                </c:pt>
                <c:pt idx="1514">
                  <c:v>2.5003619571598401</c:v>
                </c:pt>
                <c:pt idx="1515">
                  <c:v>2.4868200986612901</c:v>
                </c:pt>
                <c:pt idx="1516">
                  <c:v>2.5578489635733899</c:v>
                </c:pt>
                <c:pt idx="1517">
                  <c:v>2.6597488428789999</c:v>
                </c:pt>
                <c:pt idx="1518">
                  <c:v>2.6715636849545401</c:v>
                </c:pt>
                <c:pt idx="1519">
                  <c:v>2.6875028749627301</c:v>
                </c:pt>
                <c:pt idx="1520">
                  <c:v>2.6864744464573298</c:v>
                </c:pt>
                <c:pt idx="1521">
                  <c:v>2.6463351595176299</c:v>
                </c:pt>
                <c:pt idx="1522">
                  <c:v>2.6639581724443802</c:v>
                </c:pt>
                <c:pt idx="1523">
                  <c:v>2.6546514188307402</c:v>
                </c:pt>
                <c:pt idx="1524">
                  <c:v>2.61225810355426</c:v>
                </c:pt>
                <c:pt idx="1525">
                  <c:v>2.61916396120293</c:v>
                </c:pt>
                <c:pt idx="1526">
                  <c:v>2.6018268282362</c:v>
                </c:pt>
                <c:pt idx="1527">
                  <c:v>2.6667131937433899</c:v>
                </c:pt>
                <c:pt idx="1528">
                  <c:v>2.68081258077392</c:v>
                </c:pt>
                <c:pt idx="1529">
                  <c:v>2.6763034645363502</c:v>
                </c:pt>
                <c:pt idx="1530">
                  <c:v>2.6971754295574302</c:v>
                </c:pt>
                <c:pt idx="1531">
                  <c:v>2.6661079565671901</c:v>
                </c:pt>
                <c:pt idx="1532">
                  <c:v>2.59932915678674</c:v>
                </c:pt>
                <c:pt idx="1533">
                  <c:v>2.6336494756822502</c:v>
                </c:pt>
                <c:pt idx="1534">
                  <c:v>2.5339273505794799</c:v>
                </c:pt>
                <c:pt idx="1535">
                  <c:v>2.5132282165979198</c:v>
                </c:pt>
                <c:pt idx="1536">
                  <c:v>2.4254337052409398</c:v>
                </c:pt>
                <c:pt idx="1537">
                  <c:v>2.4330755934075499</c:v>
                </c:pt>
                <c:pt idx="1538">
                  <c:v>2.24347979587625</c:v>
                </c:pt>
                <c:pt idx="1539">
                  <c:v>2.2730709669020799</c:v>
                </c:pt>
                <c:pt idx="1540">
                  <c:v>2.2466178106714798</c:v>
                </c:pt>
                <c:pt idx="1541">
                  <c:v>2.2067652490383001</c:v>
                </c:pt>
                <c:pt idx="1542">
                  <c:v>2.2909386906921898</c:v>
                </c:pt>
                <c:pt idx="1543">
                  <c:v>2.2601143873323601</c:v>
                </c:pt>
                <c:pt idx="1544">
                  <c:v>2.2464440913988999</c:v>
                </c:pt>
                <c:pt idx="1545">
                  <c:v>2.3054435676592302</c:v>
                </c:pt>
                <c:pt idx="1546">
                  <c:v>2.31095715707092</c:v>
                </c:pt>
                <c:pt idx="1547">
                  <c:v>2.2493056329563799</c:v>
                </c:pt>
                <c:pt idx="1548">
                  <c:v>2.2343099332896399</c:v>
                </c:pt>
                <c:pt idx="1549">
                  <c:v>2.2610137922557501</c:v>
                </c:pt>
                <c:pt idx="1550">
                  <c:v>2.24920836378254</c:v>
                </c:pt>
                <c:pt idx="1551">
                  <c:v>2.2037148092570198</c:v>
                </c:pt>
                <c:pt idx="1552">
                  <c:v>2.2144561796286002</c:v>
                </c:pt>
                <c:pt idx="1553">
                  <c:v>2.2408782756351702</c:v>
                </c:pt>
                <c:pt idx="1554">
                  <c:v>2.2582738801237099</c:v>
                </c:pt>
                <c:pt idx="1555">
                  <c:v>2.25907625181893</c:v>
                </c:pt>
                <c:pt idx="1556">
                  <c:v>2.2448767351263998</c:v>
                </c:pt>
                <c:pt idx="1557">
                  <c:v>2.2345075657811901</c:v>
                </c:pt>
                <c:pt idx="1558">
                  <c:v>2.2309461499758099</c:v>
                </c:pt>
                <c:pt idx="1559">
                  <c:v>2.2075984463041798</c:v>
                </c:pt>
                <c:pt idx="1560">
                  <c:v>2.2128837013018399</c:v>
                </c:pt>
                <c:pt idx="1561">
                  <c:v>2.18984712087873</c:v>
                </c:pt>
                <c:pt idx="1562">
                  <c:v>2.2142828917489901</c:v>
                </c:pt>
                <c:pt idx="1563">
                  <c:v>2.2903949709215001</c:v>
                </c:pt>
                <c:pt idx="1564">
                  <c:v>2.2711725235367801</c:v>
                </c:pt>
                <c:pt idx="1565">
                  <c:v>2.2722946635058299</c:v>
                </c:pt>
                <c:pt idx="1566">
                  <c:v>2.2481385395866602</c:v>
                </c:pt>
                <c:pt idx="1567">
                  <c:v>2.2495496374298298</c:v>
                </c:pt>
                <c:pt idx="1568">
                  <c:v>2.25852603534734</c:v>
                </c:pt>
                <c:pt idx="1569">
                  <c:v>2.2958982268269401</c:v>
                </c:pt>
                <c:pt idx="1570">
                  <c:v>2.3725856933389098</c:v>
                </c:pt>
                <c:pt idx="1571">
                  <c:v>2.3802051433647602</c:v>
                </c:pt>
                <c:pt idx="1572">
                  <c:v>2.3865169039962599</c:v>
                </c:pt>
                <c:pt idx="1573">
                  <c:v>2.3597848862692099</c:v>
                </c:pt>
                <c:pt idx="1574">
                  <c:v>2.3531343635982598</c:v>
                </c:pt>
                <c:pt idx="1575">
                  <c:v>2.3795576781977998</c:v>
                </c:pt>
                <c:pt idx="1576">
                  <c:v>2.3691352907174101</c:v>
                </c:pt>
                <c:pt idx="1577">
                  <c:v>2.4472734046395601</c:v>
                </c:pt>
                <c:pt idx="1578">
                  <c:v>2.4433553914762101</c:v>
                </c:pt>
                <c:pt idx="1579">
                  <c:v>2.4112835744350298</c:v>
                </c:pt>
                <c:pt idx="1580">
                  <c:v>2.3981951270719302</c:v>
                </c:pt>
                <c:pt idx="1581">
                  <c:v>2.4180394838815</c:v>
                </c:pt>
                <c:pt idx="1582">
                  <c:v>2.35711548002309</c:v>
                </c:pt>
                <c:pt idx="1583">
                  <c:v>2.35247108966397</c:v>
                </c:pt>
                <c:pt idx="1584">
                  <c:v>2.3472404017773201</c:v>
                </c:pt>
                <c:pt idx="1585">
                  <c:v>2.3491597241683002</c:v>
                </c:pt>
                <c:pt idx="1586">
                  <c:v>2.3675463132289498</c:v>
                </c:pt>
                <c:pt idx="1587">
                  <c:v>2.3731028868329598</c:v>
                </c:pt>
                <c:pt idx="1588">
                  <c:v>2.3571373708302801</c:v>
                </c:pt>
                <c:pt idx="1589">
                  <c:v>2.3491207378565599</c:v>
                </c:pt>
                <c:pt idx="1590">
                  <c:v>2.32678518158139</c:v>
                </c:pt>
                <c:pt idx="1591">
                  <c:v>2.3487279743610698</c:v>
                </c:pt>
                <c:pt idx="1592">
                  <c:v>2.32315181031916</c:v>
                </c:pt>
                <c:pt idx="1593">
                  <c:v>2.3295338173443199</c:v>
                </c:pt>
                <c:pt idx="1594">
                  <c:v>2.3450032270149701</c:v>
                </c:pt>
                <c:pt idx="1595">
                  <c:v>2.3632967778562399</c:v>
                </c:pt>
                <c:pt idx="1596">
                  <c:v>2.3641225277248599</c:v>
                </c:pt>
                <c:pt idx="1597">
                  <c:v>2.3593452858670001</c:v>
                </c:pt>
                <c:pt idx="1598">
                  <c:v>2.38014380923059</c:v>
                </c:pt>
                <c:pt idx="1599">
                  <c:v>2.3581417614749598</c:v>
                </c:pt>
                <c:pt idx="1600">
                  <c:v>2.3329279039082902</c:v>
                </c:pt>
                <c:pt idx="1601">
                  <c:v>2.2964939363540302</c:v>
                </c:pt>
                <c:pt idx="1602">
                  <c:v>2.2621173708695999</c:v>
                </c:pt>
                <c:pt idx="1603">
                  <c:v>2.2379863432537199</c:v>
                </c:pt>
                <c:pt idx="1604">
                  <c:v>2.2187663965315201</c:v>
                </c:pt>
                <c:pt idx="1605">
                  <c:v>2.25492612483675</c:v>
                </c:pt>
                <c:pt idx="1606">
                  <c:v>2.2278006163812498</c:v>
                </c:pt>
                <c:pt idx="1607">
                  <c:v>2.26713148993261</c:v>
                </c:pt>
                <c:pt idx="1608">
                  <c:v>2.2509261215112701</c:v>
                </c:pt>
                <c:pt idx="1609">
                  <c:v>2.2655956509848498</c:v>
                </c:pt>
                <c:pt idx="1610">
                  <c:v>2.2649269173402802</c:v>
                </c:pt>
                <c:pt idx="1611">
                  <c:v>2.2756196576082099</c:v>
                </c:pt>
                <c:pt idx="1612">
                  <c:v>2.32694423793391</c:v>
                </c:pt>
                <c:pt idx="1613">
                  <c:v>2.3292058554910802</c:v>
                </c:pt>
                <c:pt idx="1614">
                  <c:v>2.3285717708892602</c:v>
                </c:pt>
                <c:pt idx="1615">
                  <c:v>2.3466600167684502</c:v>
                </c:pt>
                <c:pt idx="1616">
                  <c:v>2.36065288479152</c:v>
                </c:pt>
                <c:pt idx="1617">
                  <c:v>2.3261464750264098</c:v>
                </c:pt>
                <c:pt idx="1618">
                  <c:v>2.3606693936859098</c:v>
                </c:pt>
                <c:pt idx="1619">
                  <c:v>2.35577385139527</c:v>
                </c:pt>
                <c:pt idx="1620">
                  <c:v>2.35171198362477</c:v>
                </c:pt>
                <c:pt idx="1621">
                  <c:v>2.3781305132637298</c:v>
                </c:pt>
                <c:pt idx="1622">
                  <c:v>2.42169995906439</c:v>
                </c:pt>
                <c:pt idx="1623">
                  <c:v>2.42672066329358</c:v>
                </c:pt>
                <c:pt idx="1624">
                  <c:v>2.45076370157626</c:v>
                </c:pt>
                <c:pt idx="1625">
                  <c:v>2.4691596369645699</c:v>
                </c:pt>
                <c:pt idx="1626">
                  <c:v>2.4672673888344101</c:v>
                </c:pt>
                <c:pt idx="1627">
                  <c:v>2.47258014637878</c:v>
                </c:pt>
                <c:pt idx="1628">
                  <c:v>2.47653383061584</c:v>
                </c:pt>
                <c:pt idx="1629">
                  <c:v>2.4670058315715999</c:v>
                </c:pt>
                <c:pt idx="1630">
                  <c:v>2.48688539900524</c:v>
                </c:pt>
                <c:pt idx="1631">
                  <c:v>2.4775848225984198</c:v>
                </c:pt>
                <c:pt idx="1632">
                  <c:v>2.4353351973732398</c:v>
                </c:pt>
                <c:pt idx="1633">
                  <c:v>2.4369238416032202</c:v>
                </c:pt>
                <c:pt idx="1634">
                  <c:v>2.44687476108381</c:v>
                </c:pt>
                <c:pt idx="1635">
                  <c:v>2.4466923191892902</c:v>
                </c:pt>
                <c:pt idx="1636">
                  <c:v>2.4182248181783601</c:v>
                </c:pt>
                <c:pt idx="1637">
                  <c:v>2.4114150395947598</c:v>
                </c:pt>
                <c:pt idx="1638">
                  <c:v>2.3936154789817099</c:v>
                </c:pt>
                <c:pt idx="1639">
                  <c:v>2.3623853572198699</c:v>
                </c:pt>
                <c:pt idx="1640">
                  <c:v>2.37588973539154</c:v>
                </c:pt>
                <c:pt idx="1641">
                  <c:v>2.3621005366349999</c:v>
                </c:pt>
                <c:pt idx="1642">
                  <c:v>2.3935168518732901</c:v>
                </c:pt>
                <c:pt idx="1643">
                  <c:v>2.39933574141706</c:v>
                </c:pt>
                <c:pt idx="1644">
                  <c:v>2.4224808855195898</c:v>
                </c:pt>
                <c:pt idx="1645">
                  <c:v>2.4445547996752799</c:v>
                </c:pt>
                <c:pt idx="1646">
                  <c:v>2.4690552589564798</c:v>
                </c:pt>
                <c:pt idx="1647">
                  <c:v>2.45958536780129</c:v>
                </c:pt>
                <c:pt idx="1648">
                  <c:v>2.4509602856198698</c:v>
                </c:pt>
                <c:pt idx="1649">
                  <c:v>2.4454482766401702</c:v>
                </c:pt>
                <c:pt idx="1650">
                  <c:v>2.4193460631955799</c:v>
                </c:pt>
                <c:pt idx="1651">
                  <c:v>2.4403203901142598</c:v>
                </c:pt>
                <c:pt idx="1652">
                  <c:v>2.4498633575818598</c:v>
                </c:pt>
                <c:pt idx="1653">
                  <c:v>2.4447146058841298</c:v>
                </c:pt>
                <c:pt idx="1654">
                  <c:v>2.4579310037135298</c:v>
                </c:pt>
                <c:pt idx="1655">
                  <c:v>2.47679420744449</c:v>
                </c:pt>
                <c:pt idx="1656">
                  <c:v>2.4847914176714401</c:v>
                </c:pt>
                <c:pt idx="1657">
                  <c:v>2.4857840809239802</c:v>
                </c:pt>
                <c:pt idx="1658">
                  <c:v>2.4737809031482199</c:v>
                </c:pt>
                <c:pt idx="1659">
                  <c:v>2.4613392065565001</c:v>
                </c:pt>
                <c:pt idx="1660">
                  <c:v>2.5054756168732202</c:v>
                </c:pt>
                <c:pt idx="1661">
                  <c:v>2.5174656635563499</c:v>
                </c:pt>
                <c:pt idx="1662">
                  <c:v>2.5328353826539001</c:v>
                </c:pt>
                <c:pt idx="1663">
                  <c:v>2.5205130933884399</c:v>
                </c:pt>
                <c:pt idx="1664">
                  <c:v>2.5288140978580298</c:v>
                </c:pt>
                <c:pt idx="1665">
                  <c:v>2.5168253268164902</c:v>
                </c:pt>
                <c:pt idx="1666">
                  <c:v>2.4645214835287099</c:v>
                </c:pt>
                <c:pt idx="1667">
                  <c:v>2.4629117805617602</c:v>
                </c:pt>
                <c:pt idx="1668">
                  <c:v>2.4516608692000701</c:v>
                </c:pt>
                <c:pt idx="1669">
                  <c:v>2.4527876649159799</c:v>
                </c:pt>
                <c:pt idx="1670">
                  <c:v>2.4390147712872401</c:v>
                </c:pt>
                <c:pt idx="1671">
                  <c:v>2.46486917947803</c:v>
                </c:pt>
                <c:pt idx="1672">
                  <c:v>2.5091157752006401</c:v>
                </c:pt>
                <c:pt idx="1673">
                  <c:v>2.4817686632131801</c:v>
                </c:pt>
                <c:pt idx="1674">
                  <c:v>2.4717803312369799</c:v>
                </c:pt>
                <c:pt idx="1675">
                  <c:v>2.4478302659370099</c:v>
                </c:pt>
                <c:pt idx="1676">
                  <c:v>2.4537652983621698</c:v>
                </c:pt>
                <c:pt idx="1677">
                  <c:v>2.4515336950399198</c:v>
                </c:pt>
                <c:pt idx="1678">
                  <c:v>2.4379516575067002</c:v>
                </c:pt>
                <c:pt idx="1679">
                  <c:v>2.4302936904722499</c:v>
                </c:pt>
                <c:pt idx="1680">
                  <c:v>2.4204603182150102</c:v>
                </c:pt>
                <c:pt idx="1681">
                  <c:v>2.42652470487426</c:v>
                </c:pt>
                <c:pt idx="1682">
                  <c:v>2.4438010354366302</c:v>
                </c:pt>
                <c:pt idx="1683">
                  <c:v>2.4465184970453899</c:v>
                </c:pt>
                <c:pt idx="1684">
                  <c:v>2.4669945462060601</c:v>
                </c:pt>
                <c:pt idx="1685">
                  <c:v>2.4869333226704602</c:v>
                </c:pt>
                <c:pt idx="1686">
                  <c:v>2.48913842257378</c:v>
                </c:pt>
                <c:pt idx="1687">
                  <c:v>2.4959292565175502</c:v>
                </c:pt>
                <c:pt idx="1688">
                  <c:v>2.4975031399360201</c:v>
                </c:pt>
                <c:pt idx="1689">
                  <c:v>2.4872215298895002</c:v>
                </c:pt>
                <c:pt idx="1690">
                  <c:v>2.5406937135173902</c:v>
                </c:pt>
                <c:pt idx="1691">
                  <c:v>2.5631521598050799</c:v>
                </c:pt>
                <c:pt idx="1692">
                  <c:v>2.60006954115509</c:v>
                </c:pt>
                <c:pt idx="1693">
                  <c:v>2.61632375386327</c:v>
                </c:pt>
                <c:pt idx="1694">
                  <c:v>2.6282245433455098</c:v>
                </c:pt>
                <c:pt idx="1695">
                  <c:v>2.6113972543696899</c:v>
                </c:pt>
                <c:pt idx="1696">
                  <c:v>2.5674777009751799</c:v>
                </c:pt>
                <c:pt idx="1697">
                  <c:v>2.59970232033253</c:v>
                </c:pt>
                <c:pt idx="1698">
                  <c:v>2.6038838078831401</c:v>
                </c:pt>
                <c:pt idx="1699">
                  <c:v>2.62717477711029</c:v>
                </c:pt>
                <c:pt idx="1700">
                  <c:v>2.6082442932838701</c:v>
                </c:pt>
                <c:pt idx="1701">
                  <c:v>2.6468565098181398</c:v>
                </c:pt>
                <c:pt idx="1702">
                  <c:v>2.64576213213723</c:v>
                </c:pt>
                <c:pt idx="1703">
                  <c:v>2.7098290621640699</c:v>
                </c:pt>
                <c:pt idx="1704">
                  <c:v>2.7145723666252999</c:v>
                </c:pt>
                <c:pt idx="1705">
                  <c:v>2.7197624738737698</c:v>
                </c:pt>
                <c:pt idx="1706">
                  <c:v>2.7615056408404701</c:v>
                </c:pt>
                <c:pt idx="1707">
                  <c:v>2.7246903130427298</c:v>
                </c:pt>
                <c:pt idx="1708">
                  <c:v>2.7578657225300698</c:v>
                </c:pt>
                <c:pt idx="1709">
                  <c:v>2.74845353298997</c:v>
                </c:pt>
                <c:pt idx="1710">
                  <c:v>2.7729721885685601</c:v>
                </c:pt>
                <c:pt idx="1711">
                  <c:v>2.77387439960824</c:v>
                </c:pt>
                <c:pt idx="1712">
                  <c:v>2.7526071199879598</c:v>
                </c:pt>
                <c:pt idx="1713">
                  <c:v>2.7332926773396098</c:v>
                </c:pt>
                <c:pt idx="1714">
                  <c:v>2.7315028978715898</c:v>
                </c:pt>
                <c:pt idx="1715">
                  <c:v>2.75681807171024</c:v>
                </c:pt>
                <c:pt idx="1716">
                  <c:v>2.7075996109777498</c:v>
                </c:pt>
                <c:pt idx="1717">
                  <c:v>2.7210227386309098</c:v>
                </c:pt>
                <c:pt idx="1718">
                  <c:v>2.6357414391521599</c:v>
                </c:pt>
                <c:pt idx="1719">
                  <c:v>2.4199713319990899</c:v>
                </c:pt>
                <c:pt idx="1720">
                  <c:v>2.4828857175122501</c:v>
                </c:pt>
                <c:pt idx="1721">
                  <c:v>2.5286262877052299</c:v>
                </c:pt>
                <c:pt idx="1722">
                  <c:v>2.5936577069510101</c:v>
                </c:pt>
                <c:pt idx="1723">
                  <c:v>2.5958291184992199</c:v>
                </c:pt>
                <c:pt idx="1724">
                  <c:v>2.6446345616624498</c:v>
                </c:pt>
                <c:pt idx="1725">
                  <c:v>2.6513840267877198</c:v>
                </c:pt>
                <c:pt idx="1726">
                  <c:v>2.6894578561079001</c:v>
                </c:pt>
                <c:pt idx="1727">
                  <c:v>2.6712137509377198</c:v>
                </c:pt>
                <c:pt idx="1728">
                  <c:v>2.6922801076619298</c:v>
                </c:pt>
                <c:pt idx="1729">
                  <c:v>2.77175098670928</c:v>
                </c:pt>
                <c:pt idx="1730">
                  <c:v>2.79025181522079</c:v>
                </c:pt>
                <c:pt idx="1731">
                  <c:v>2.7888418828111199</c:v>
                </c:pt>
                <c:pt idx="1732">
                  <c:v>2.8688974931432201</c:v>
                </c:pt>
                <c:pt idx="1733">
                  <c:v>2.8793159034497702</c:v>
                </c:pt>
                <c:pt idx="1734">
                  <c:v>2.9091435531435699</c:v>
                </c:pt>
                <c:pt idx="1735">
                  <c:v>2.9246500283330499</c:v>
                </c:pt>
                <c:pt idx="1736">
                  <c:v>2.8494399756067001</c:v>
                </c:pt>
                <c:pt idx="1737">
                  <c:v>2.8414186176008802</c:v>
                </c:pt>
                <c:pt idx="1738">
                  <c:v>2.6946281976017801</c:v>
                </c:pt>
                <c:pt idx="1739">
                  <c:v>2.78994629902907</c:v>
                </c:pt>
                <c:pt idx="1740">
                  <c:v>2.8105421670042801</c:v>
                </c:pt>
                <c:pt idx="1741">
                  <c:v>2.8164629990550099</c:v>
                </c:pt>
                <c:pt idx="1742">
                  <c:v>2.9086471555726101</c:v>
                </c:pt>
                <c:pt idx="1743">
                  <c:v>2.87095047494293</c:v>
                </c:pt>
                <c:pt idx="1744">
                  <c:v>2.7655527775936202</c:v>
                </c:pt>
                <c:pt idx="1745">
                  <c:v>2.8343726263476801</c:v>
                </c:pt>
                <c:pt idx="1746">
                  <c:v>2.7898481287102599</c:v>
                </c:pt>
                <c:pt idx="1747">
                  <c:v>2.7199182817928098</c:v>
                </c:pt>
                <c:pt idx="1748">
                  <c:v>2.7024462789522401</c:v>
                </c:pt>
                <c:pt idx="1749">
                  <c:v>2.5550981815290399</c:v>
                </c:pt>
                <c:pt idx="1750">
                  <c:v>2.5484880439148698</c:v>
                </c:pt>
                <c:pt idx="1751">
                  <c:v>2.5219701314353302</c:v>
                </c:pt>
                <c:pt idx="1752">
                  <c:v>2.5243909510484599</c:v>
                </c:pt>
                <c:pt idx="1753">
                  <c:v>2.5365904686683298</c:v>
                </c:pt>
                <c:pt idx="1754">
                  <c:v>2.4130856419946798</c:v>
                </c:pt>
                <c:pt idx="1755">
                  <c:v>2.4680847483542401</c:v>
                </c:pt>
                <c:pt idx="1756">
                  <c:v>2.5398898309499698</c:v>
                </c:pt>
                <c:pt idx="1757">
                  <c:v>2.5103622851649501</c:v>
                </c:pt>
                <c:pt idx="1758">
                  <c:v>2.4911878442226798</c:v>
                </c:pt>
                <c:pt idx="1759">
                  <c:v>2.4649270054106101</c:v>
                </c:pt>
                <c:pt idx="1760">
                  <c:v>2.4972497004043701</c:v>
                </c:pt>
                <c:pt idx="1761">
                  <c:v>2.49311821389957</c:v>
                </c:pt>
                <c:pt idx="1762">
                  <c:v>2.5453341749679201</c:v>
                </c:pt>
                <c:pt idx="1763">
                  <c:v>2.53338068900681</c:v>
                </c:pt>
                <c:pt idx="1764">
                  <c:v>2.6115480046383599</c:v>
                </c:pt>
                <c:pt idx="1765">
                  <c:v>2.5961285659772599</c:v>
                </c:pt>
                <c:pt idx="1766">
                  <c:v>2.6024570835507701</c:v>
                </c:pt>
                <c:pt idx="1767">
                  <c:v>2.5616496003261502</c:v>
                </c:pt>
                <c:pt idx="1768">
                  <c:v>2.5315777275050202</c:v>
                </c:pt>
                <c:pt idx="1769">
                  <c:v>2.5916774184549101</c:v>
                </c:pt>
                <c:pt idx="1770">
                  <c:v>2.5757741243163301</c:v>
                </c:pt>
                <c:pt idx="1771">
                  <c:v>2.5870882097197101</c:v>
                </c:pt>
                <c:pt idx="1772">
                  <c:v>2.6063261243139402</c:v>
                </c:pt>
                <c:pt idx="1773">
                  <c:v>2.6251223747806098</c:v>
                </c:pt>
                <c:pt idx="1774">
                  <c:v>2.59238362520205</c:v>
                </c:pt>
                <c:pt idx="1775">
                  <c:v>2.63451931984793</c:v>
                </c:pt>
                <c:pt idx="1776">
                  <c:v>2.6207000673854202</c:v>
                </c:pt>
                <c:pt idx="1777">
                  <c:v>2.5907968811611601</c:v>
                </c:pt>
                <c:pt idx="1778">
                  <c:v>2.59044644641128</c:v>
                </c:pt>
                <c:pt idx="1779">
                  <c:v>2.58800550013807</c:v>
                </c:pt>
                <c:pt idx="1780">
                  <c:v>2.5828664652628301</c:v>
                </c:pt>
                <c:pt idx="1781">
                  <c:v>2.6391082520715701</c:v>
                </c:pt>
                <c:pt idx="1782">
                  <c:v>2.6715471766736898</c:v>
                </c:pt>
                <c:pt idx="1783">
                  <c:v>2.6667569827097801</c:v>
                </c:pt>
                <c:pt idx="1784">
                  <c:v>2.6902827636372102</c:v>
                </c:pt>
                <c:pt idx="1785">
                  <c:v>2.6715034080905</c:v>
                </c:pt>
                <c:pt idx="1786">
                  <c:v>2.6680961169502999</c:v>
                </c:pt>
                <c:pt idx="1787">
                  <c:v>2.67719179141287</c:v>
                </c:pt>
                <c:pt idx="1788">
                  <c:v>2.65079584483879</c:v>
                </c:pt>
                <c:pt idx="1789">
                  <c:v>2.6670516599698302</c:v>
                </c:pt>
                <c:pt idx="1790">
                  <c:v>2.6651415284315001</c:v>
                </c:pt>
                <c:pt idx="1791">
                  <c:v>2.6837212426449599</c:v>
                </c:pt>
                <c:pt idx="1792">
                  <c:v>2.6666526320016501</c:v>
                </c:pt>
                <c:pt idx="1793">
                  <c:v>2.62767233164936</c:v>
                </c:pt>
                <c:pt idx="1794">
                  <c:v>2.58773194464885</c:v>
                </c:pt>
                <c:pt idx="1795">
                  <c:v>2.5776841249642501</c:v>
                </c:pt>
                <c:pt idx="1796">
                  <c:v>2.61823637454382</c:v>
                </c:pt>
                <c:pt idx="1797">
                  <c:v>2.5997908986537199</c:v>
                </c:pt>
                <c:pt idx="1798">
                  <c:v>2.6062661318609601</c:v>
                </c:pt>
                <c:pt idx="1799">
                  <c:v>2.62811759738358</c:v>
                </c:pt>
                <c:pt idx="1800">
                  <c:v>2.7017289712943402</c:v>
                </c:pt>
                <c:pt idx="1801">
                  <c:v>2.7168102465201498</c:v>
                </c:pt>
                <c:pt idx="1802">
                  <c:v>2.7124620521389402</c:v>
                </c:pt>
                <c:pt idx="1803">
                  <c:v>2.7163157332166801</c:v>
                </c:pt>
                <c:pt idx="1804">
                  <c:v>2.71502129213094</c:v>
                </c:pt>
                <c:pt idx="1805">
                  <c:v>2.7218613144058099</c:v>
                </c:pt>
                <c:pt idx="1806">
                  <c:v>2.7329848862316002</c:v>
                </c:pt>
                <c:pt idx="1807">
                  <c:v>2.7289365912574599</c:v>
                </c:pt>
                <c:pt idx="1808">
                  <c:v>2.7054413534384598</c:v>
                </c:pt>
                <c:pt idx="1809">
                  <c:v>2.7054050098015998</c:v>
                </c:pt>
                <c:pt idx="1810">
                  <c:v>2.6958308725498599</c:v>
                </c:pt>
                <c:pt idx="1811">
                  <c:v>2.7374466737826801</c:v>
                </c:pt>
                <c:pt idx="1812">
                  <c:v>2.7520477170662798</c:v>
                </c:pt>
                <c:pt idx="1813">
                  <c:v>2.76865172322342</c:v>
                </c:pt>
                <c:pt idx="1814">
                  <c:v>2.7854942717940601</c:v>
                </c:pt>
                <c:pt idx="1815">
                  <c:v>2.8063193329257201</c:v>
                </c:pt>
                <c:pt idx="1816">
                  <c:v>2.8075911416874302</c:v>
                </c:pt>
                <c:pt idx="1817">
                  <c:v>2.8161552285558802</c:v>
                </c:pt>
                <c:pt idx="1818">
                  <c:v>2.80044180624177</c:v>
                </c:pt>
                <c:pt idx="1819">
                  <c:v>2.84564545061333</c:v>
                </c:pt>
                <c:pt idx="1820">
                  <c:v>2.8790028347606902</c:v>
                </c:pt>
                <c:pt idx="1821">
                  <c:v>2.9078482359304498</c:v>
                </c:pt>
                <c:pt idx="1822">
                  <c:v>2.9388459980390498</c:v>
                </c:pt>
                <c:pt idx="1823">
                  <c:v>3.10507314165439</c:v>
                </c:pt>
                <c:pt idx="1824">
                  <c:v>3.1394660364590199</c:v>
                </c:pt>
                <c:pt idx="1825">
                  <c:v>3.1989187704011899</c:v>
                </c:pt>
                <c:pt idx="1826">
                  <c:v>3.2771678038644598</c:v>
                </c:pt>
                <c:pt idx="1827">
                  <c:v>3.21806730264329</c:v>
                </c:pt>
                <c:pt idx="1828">
                  <c:v>3.33188959011953</c:v>
                </c:pt>
                <c:pt idx="1829">
                  <c:v>3.29819538529319</c:v>
                </c:pt>
                <c:pt idx="1830">
                  <c:v>3.18879896065163</c:v>
                </c:pt>
                <c:pt idx="1831">
                  <c:v>3.0463843699615798</c:v>
                </c:pt>
                <c:pt idx="1832">
                  <c:v>3.0614204140300201</c:v>
                </c:pt>
                <c:pt idx="1833">
                  <c:v>3.1552613139421699</c:v>
                </c:pt>
                <c:pt idx="1834">
                  <c:v>3.1524265879650999</c:v>
                </c:pt>
                <c:pt idx="1835">
                  <c:v>3.17198527025226</c:v>
                </c:pt>
                <c:pt idx="1836">
                  <c:v>3.1366553918046298</c:v>
                </c:pt>
                <c:pt idx="1837">
                  <c:v>3.01606102003641</c:v>
                </c:pt>
                <c:pt idx="1838">
                  <c:v>3.04127006433272</c:v>
                </c:pt>
                <c:pt idx="1839">
                  <c:v>3.08000887531565</c:v>
                </c:pt>
                <c:pt idx="1840">
                  <c:v>3.1455556713581001</c:v>
                </c:pt>
                <c:pt idx="1841">
                  <c:v>3.1194007613808501</c:v>
                </c:pt>
                <c:pt idx="1842">
                  <c:v>3.1554168874767701</c:v>
                </c:pt>
                <c:pt idx="1843">
                  <c:v>3.2260586144446699</c:v>
                </c:pt>
                <c:pt idx="1844">
                  <c:v>3.2212206902901901</c:v>
                </c:pt>
                <c:pt idx="1845">
                  <c:v>3.26085952062044</c:v>
                </c:pt>
                <c:pt idx="1846">
                  <c:v>3.2614769175877498</c:v>
                </c:pt>
                <c:pt idx="1847">
                  <c:v>3.21776892657758</c:v>
                </c:pt>
                <c:pt idx="1848">
                  <c:v>3.2062507498957902</c:v>
                </c:pt>
                <c:pt idx="1849">
                  <c:v>3.1689073664527001</c:v>
                </c:pt>
                <c:pt idx="1850">
                  <c:v>3.1514595546636102</c:v>
                </c:pt>
                <c:pt idx="1851">
                  <c:v>3.1634686826934999</c:v>
                </c:pt>
                <c:pt idx="1852">
                  <c:v>3.18896717999076</c:v>
                </c:pt>
                <c:pt idx="1853">
                  <c:v>3.2507792194085501</c:v>
                </c:pt>
                <c:pt idx="1854">
                  <c:v>3.2639177155672798</c:v>
                </c:pt>
                <c:pt idx="1855">
                  <c:v>3.2108642293614098</c:v>
                </c:pt>
                <c:pt idx="1856">
                  <c:v>3.16021105658041</c:v>
                </c:pt>
                <c:pt idx="1857">
                  <c:v>3.17353382339234</c:v>
                </c:pt>
                <c:pt idx="1858">
                  <c:v>3.2238019877799799</c:v>
                </c:pt>
                <c:pt idx="1859">
                  <c:v>3.1948684116296699</c:v>
                </c:pt>
                <c:pt idx="1860">
                  <c:v>3.1233802504766399</c:v>
                </c:pt>
                <c:pt idx="1861">
                  <c:v>3.1574977460925502</c:v>
                </c:pt>
                <c:pt idx="1862">
                  <c:v>3.21288110413508</c:v>
                </c:pt>
                <c:pt idx="1863">
                  <c:v>3.2049258766855901</c:v>
                </c:pt>
                <c:pt idx="1864">
                  <c:v>3.2322651424493198</c:v>
                </c:pt>
                <c:pt idx="1865">
                  <c:v>3.2407591026592302</c:v>
                </c:pt>
                <c:pt idx="1866">
                  <c:v>3.2133658513758299</c:v>
                </c:pt>
                <c:pt idx="1867">
                  <c:v>3.1901705753134899</c:v>
                </c:pt>
                <c:pt idx="1868">
                  <c:v>3.1257886585143599</c:v>
                </c:pt>
                <c:pt idx="1869">
                  <c:v>3.1616048866365798</c:v>
                </c:pt>
                <c:pt idx="1870">
                  <c:v>3.0699687010605698</c:v>
                </c:pt>
                <c:pt idx="1871">
                  <c:v>3.0183393936164702</c:v>
                </c:pt>
                <c:pt idx="1872">
                  <c:v>3.0762357162738398</c:v>
                </c:pt>
                <c:pt idx="1873">
                  <c:v>3.1088706066583098</c:v>
                </c:pt>
                <c:pt idx="1874">
                  <c:v>3.14082147677034</c:v>
                </c:pt>
                <c:pt idx="1875">
                  <c:v>3.1357757744073198</c:v>
                </c:pt>
                <c:pt idx="1876">
                  <c:v>3.1618274091385699</c:v>
                </c:pt>
                <c:pt idx="1877">
                  <c:v>3.2107690024375302</c:v>
                </c:pt>
                <c:pt idx="1878">
                  <c:v>3.1848851629965802</c:v>
                </c:pt>
                <c:pt idx="1879">
                  <c:v>3.1463576719865598</c:v>
                </c:pt>
                <c:pt idx="1880">
                  <c:v>3.17798257180426</c:v>
                </c:pt>
                <c:pt idx="1881">
                  <c:v>3.0946544659106698</c:v>
                </c:pt>
                <c:pt idx="1882">
                  <c:v>3.0995678332160499</c:v>
                </c:pt>
                <c:pt idx="1883">
                  <c:v>3.0852015305974101</c:v>
                </c:pt>
                <c:pt idx="1884">
                  <c:v>3.1034871407670002</c:v>
                </c:pt>
                <c:pt idx="1885">
                  <c:v>3.11525264629259</c:v>
                </c:pt>
                <c:pt idx="1886">
                  <c:v>3.2218770790775002</c:v>
                </c:pt>
                <c:pt idx="1887">
                  <c:v>3.32969959249799</c:v>
                </c:pt>
                <c:pt idx="1888">
                  <c:v>3.35162868045889</c:v>
                </c:pt>
                <c:pt idx="1889">
                  <c:v>3.34102071826364</c:v>
                </c:pt>
                <c:pt idx="1890">
                  <c:v>3.31674239168948</c:v>
                </c:pt>
                <c:pt idx="1891">
                  <c:v>3.3027098624396398</c:v>
                </c:pt>
                <c:pt idx="1892">
                  <c:v>3.2621683996961401</c:v>
                </c:pt>
                <c:pt idx="1893">
                  <c:v>3.3101317911844901</c:v>
                </c:pt>
                <c:pt idx="1894">
                  <c:v>3.2812332328482099</c:v>
                </c:pt>
                <c:pt idx="1895">
                  <c:v>3.2662658539940899</c:v>
                </c:pt>
                <c:pt idx="1896">
                  <c:v>3.2096281030757101</c:v>
                </c:pt>
                <c:pt idx="1897">
                  <c:v>3.22443661951481</c:v>
                </c:pt>
                <c:pt idx="1898">
                  <c:v>3.2355387669136699</c:v>
                </c:pt>
                <c:pt idx="1899">
                  <c:v>3.26001875711205</c:v>
                </c:pt>
                <c:pt idx="1900">
                  <c:v>3.2891265533118301</c:v>
                </c:pt>
                <c:pt idx="1901">
                  <c:v>3.2387643946035398</c:v>
                </c:pt>
                <c:pt idx="1902">
                  <c:v>3.2716066909324302</c:v>
                </c:pt>
                <c:pt idx="1903">
                  <c:v>3.3290644342882798</c:v>
                </c:pt>
                <c:pt idx="1904">
                  <c:v>3.3530814813720902</c:v>
                </c:pt>
                <c:pt idx="1905">
                  <c:v>3.44076023017892</c:v>
                </c:pt>
                <c:pt idx="1906">
                  <c:v>3.4484738088534299</c:v>
                </c:pt>
                <c:pt idx="1907">
                  <c:v>3.5241132174637202</c:v>
                </c:pt>
                <c:pt idx="1908">
                  <c:v>3.4750851497570099</c:v>
                </c:pt>
                <c:pt idx="1909">
                  <c:v>3.4441505355351398</c:v>
                </c:pt>
                <c:pt idx="1910">
                  <c:v>3.4544349280156301</c:v>
                </c:pt>
                <c:pt idx="1911">
                  <c:v>3.4591110934992</c:v>
                </c:pt>
                <c:pt idx="1912">
                  <c:v>3.5280918107699502</c:v>
                </c:pt>
                <c:pt idx="1913">
                  <c:v>3.5155006096362</c:v>
                </c:pt>
                <c:pt idx="1914">
                  <c:v>3.5316929500729701</c:v>
                </c:pt>
                <c:pt idx="1915">
                  <c:v>3.51680293416893</c:v>
                </c:pt>
                <c:pt idx="1916">
                  <c:v>3.5874448886314898</c:v>
                </c:pt>
                <c:pt idx="1917">
                  <c:v>3.6497055602336999</c:v>
                </c:pt>
                <c:pt idx="1918">
                  <c:v>3.6559672070089602</c:v>
                </c:pt>
                <c:pt idx="1919">
                  <c:v>3.5961072826843399</c:v>
                </c:pt>
                <c:pt idx="1920">
                  <c:v>3.57446801649193</c:v>
                </c:pt>
                <c:pt idx="1921">
                  <c:v>3.5964461264756902</c:v>
                </c:pt>
                <c:pt idx="1922">
                  <c:v>3.5866231196218399</c:v>
                </c:pt>
                <c:pt idx="1923">
                  <c:v>3.6488795920673298</c:v>
                </c:pt>
                <c:pt idx="1924">
                  <c:v>3.6453552954717399</c:v>
                </c:pt>
                <c:pt idx="1925">
                  <c:v>3.59749891530232</c:v>
                </c:pt>
                <c:pt idx="1926">
                  <c:v>3.6076246421807201</c:v>
                </c:pt>
                <c:pt idx="1927">
                  <c:v>3.5761221011728401</c:v>
                </c:pt>
                <c:pt idx="1928">
                  <c:v>3.5692221073178501</c:v>
                </c:pt>
                <c:pt idx="1929">
                  <c:v>3.5104664282910698</c:v>
                </c:pt>
                <c:pt idx="1930">
                  <c:v>3.5090037997874401</c:v>
                </c:pt>
                <c:pt idx="1931">
                  <c:v>3.4679270753037801</c:v>
                </c:pt>
                <c:pt idx="1932">
                  <c:v>3.4832706558100699</c:v>
                </c:pt>
                <c:pt idx="1933">
                  <c:v>3.4873628296258001</c:v>
                </c:pt>
                <c:pt idx="1934">
                  <c:v>3.46945360068927</c:v>
                </c:pt>
                <c:pt idx="1935">
                  <c:v>3.5423523470141198</c:v>
                </c:pt>
                <c:pt idx="1936">
                  <c:v>3.5682543294323299</c:v>
                </c:pt>
                <c:pt idx="1937">
                  <c:v>3.6319581527045801</c:v>
                </c:pt>
                <c:pt idx="1938">
                  <c:v>3.5071207415869701</c:v>
                </c:pt>
                <c:pt idx="1939">
                  <c:v>3.54971829013828</c:v>
                </c:pt>
                <c:pt idx="1940">
                  <c:v>3.5190714453801499</c:v>
                </c:pt>
                <c:pt idx="1941">
                  <c:v>3.58240868210369</c:v>
                </c:pt>
                <c:pt idx="1942">
                  <c:v>3.58570947378157</c:v>
                </c:pt>
                <c:pt idx="1943">
                  <c:v>3.5123097057371799</c:v>
                </c:pt>
                <c:pt idx="1944">
                  <c:v>3.5703394433681299</c:v>
                </c:pt>
                <c:pt idx="1945">
                  <c:v>3.6280816104231399</c:v>
                </c:pt>
                <c:pt idx="1946">
                  <c:v>3.7050205842486199</c:v>
                </c:pt>
                <c:pt idx="1947">
                  <c:v>3.71253359249283</c:v>
                </c:pt>
                <c:pt idx="1948">
                  <c:v>3.7082675001320702</c:v>
                </c:pt>
                <c:pt idx="1949">
                  <c:v>3.7763920634126702</c:v>
                </c:pt>
                <c:pt idx="1950">
                  <c:v>3.7721121519944201</c:v>
                </c:pt>
                <c:pt idx="1951">
                  <c:v>3.7066674399637098</c:v>
                </c:pt>
                <c:pt idx="1952">
                  <c:v>3.7976217134127301</c:v>
                </c:pt>
                <c:pt idx="1953">
                  <c:v>3.7594928443745599</c:v>
                </c:pt>
                <c:pt idx="1954">
                  <c:v>3.7105302831642701</c:v>
                </c:pt>
                <c:pt idx="1955">
                  <c:v>3.7218997526178099</c:v>
                </c:pt>
                <c:pt idx="1956">
                  <c:v>3.7492309808572899</c:v>
                </c:pt>
                <c:pt idx="1957">
                  <c:v>3.7013161191221902</c:v>
                </c:pt>
                <c:pt idx="1958">
                  <c:v>3.7650719631105001</c:v>
                </c:pt>
                <c:pt idx="1959">
                  <c:v>3.8192861286667901</c:v>
                </c:pt>
                <c:pt idx="1960">
                  <c:v>3.8082794922904002</c:v>
                </c:pt>
                <c:pt idx="1961">
                  <c:v>3.8220605153228</c:v>
                </c:pt>
                <c:pt idx="1962">
                  <c:v>3.7648065609009902</c:v>
                </c:pt>
                <c:pt idx="1963">
                  <c:v>3.7733617298620499</c:v>
                </c:pt>
                <c:pt idx="1964">
                  <c:v>3.6780562867146598</c:v>
                </c:pt>
                <c:pt idx="1965">
                  <c:v>3.6305307789542201</c:v>
                </c:pt>
              </c:numCache>
            </c:numRef>
          </c:val>
          <c:smooth val="0"/>
          <c:extLst>
            <c:ext xmlns:c16="http://schemas.microsoft.com/office/drawing/2014/chart" uri="{C3380CC4-5D6E-409C-BE32-E72D297353CC}">
              <c16:uniqueId val="{00000004-CC21-4640-9BD6-672B49D92BB1}"/>
            </c:ext>
          </c:extLst>
        </c:ser>
        <c:dLbls>
          <c:showLegendKey val="0"/>
          <c:showVal val="0"/>
          <c:showCatName val="0"/>
          <c:showSerName val="0"/>
          <c:showPercent val="0"/>
          <c:showBubbleSize val="0"/>
        </c:dLbls>
        <c:smooth val="0"/>
        <c:axId val="916215256"/>
        <c:axId val="916215584"/>
      </c:lineChart>
      <c:dateAx>
        <c:axId val="91621525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15584"/>
        <c:crosses val="autoZero"/>
        <c:auto val="1"/>
        <c:lblOffset val="100"/>
        <c:baseTimeUnit val="days"/>
      </c:dateAx>
      <c:valAx>
        <c:axId val="916215584"/>
        <c:scaling>
          <c:orientation val="minMax"/>
          <c:min val="0.5"/>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1525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060-4412-BB4B-659C421AEC35}"/>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060-4412-BB4B-659C421AEC35}"/>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[jumpfit.xlsx]fundamental!$N$12:$N$16</c:f>
              <c:strCache>
                <c:ptCount val="5"/>
                <c:pt idx="0">
                  <c:v>第一组</c:v>
                </c:pt>
                <c:pt idx="1">
                  <c:v>第二组</c:v>
                </c:pt>
                <c:pt idx="2">
                  <c:v>第三组</c:v>
                </c:pt>
                <c:pt idx="3">
                  <c:v>第四组</c:v>
                </c:pt>
                <c:pt idx="4">
                  <c:v>第五组</c:v>
                </c:pt>
              </c:strCache>
            </c:strRef>
          </c:cat>
          <c:val>
            <c:numRef>
              <c:f>[jumpfit.xlsx]fundamental!$O$12:$O$16</c:f>
              <c:numCache>
                <c:formatCode>0.00%</c:formatCode>
                <c:ptCount val="5"/>
                <c:pt idx="0">
                  <c:v>-6.8732756331305003E-2</c:v>
                </c:pt>
                <c:pt idx="1">
                  <c:v>-5.0521464033461999E-2</c:v>
                </c:pt>
                <c:pt idx="2">
                  <c:v>-2.8803769125975501E-2</c:v>
                </c:pt>
                <c:pt idx="3">
                  <c:v>7.7957215477486394E-2</c:v>
                </c:pt>
                <c:pt idx="4">
                  <c:v>7.0100774013256095E-2</c:v>
                </c:pt>
              </c:numCache>
            </c:numRef>
          </c:val>
          <c:extLst>
            <c:ext xmlns:c16="http://schemas.microsoft.com/office/drawing/2014/chart" uri="{C3380CC4-5D6E-409C-BE32-E72D297353CC}">
              <c16:uniqueId val="{00000002-A060-4412-BB4B-659C421AEC35}"/>
            </c:ext>
          </c:extLst>
        </c:ser>
        <c:dLbls>
          <c:showLegendKey val="0"/>
          <c:showVal val="1"/>
          <c:showCatName val="0"/>
          <c:showSerName val="0"/>
          <c:showPercent val="0"/>
          <c:showBubbleSize val="0"/>
        </c:dLbls>
        <c:gapWidth val="219"/>
        <c:overlap val="-27"/>
        <c:axId val="916269048"/>
        <c:axId val="916272328"/>
      </c:barChart>
      <c:catAx>
        <c:axId val="916269048"/>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72328"/>
        <c:crosses val="autoZero"/>
        <c:auto val="1"/>
        <c:lblAlgn val="ctr"/>
        <c:lblOffset val="100"/>
        <c:noMultiLvlLbl val="0"/>
      </c:catAx>
      <c:valAx>
        <c:axId val="916272328"/>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6904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[jumpfit.xlsx]fundamental!$K$1</c:f>
              <c:strCache>
                <c:ptCount val="1"/>
                <c:pt idx="0">
                  <c:v>多空净值</c:v>
                </c:pt>
              </c:strCache>
            </c:strRef>
          </c:tx>
          <c:spPr>
            <a:ln w="19050" cap="rnd">
              <a:solidFill>
                <a:srgbClr val="054477"/>
              </a:solidFill>
              <a:round/>
            </a:ln>
            <a:effectLst/>
          </c:spPr>
          <c:marker>
            <c:symbol val="none"/>
          </c:marker>
          <c:cat>
            <c:numRef>
              <c:f>[jumpfit.xlsx]fundamental!$J$2:$J$1967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[jumpfit.xlsx]fundamental!$K$2:$K$1967</c:f>
              <c:numCache>
                <c:formatCode>General</c:formatCode>
                <c:ptCount val="1966"/>
                <c:pt idx="0">
                  <c:v>1</c:v>
                </c:pt>
                <c:pt idx="1">
                  <c:v>0.999999999999999</c:v>
                </c:pt>
                <c:pt idx="2">
                  <c:v>1.00116250830521</c:v>
                </c:pt>
                <c:pt idx="3">
                  <c:v>1.0002354292389599</c:v>
                </c:pt>
                <c:pt idx="4">
                  <c:v>0.99880861374153296</c:v>
                </c:pt>
                <c:pt idx="5">
                  <c:v>1.00172771999094</c:v>
                </c:pt>
                <c:pt idx="6">
                  <c:v>1.0016273066536501</c:v>
                </c:pt>
                <c:pt idx="7">
                  <c:v>1.0016752121285599</c:v>
                </c:pt>
                <c:pt idx="8">
                  <c:v>1.0030131253182799</c:v>
                </c:pt>
                <c:pt idx="9">
                  <c:v>0.99732546582902704</c:v>
                </c:pt>
                <c:pt idx="10">
                  <c:v>1.00532803411465</c:v>
                </c:pt>
                <c:pt idx="11">
                  <c:v>1.00492442508675</c:v>
                </c:pt>
                <c:pt idx="12">
                  <c:v>0.99999747145246398</c:v>
                </c:pt>
                <c:pt idx="13">
                  <c:v>0.99627495361192298</c:v>
                </c:pt>
                <c:pt idx="14">
                  <c:v>0.99281570518140005</c:v>
                </c:pt>
                <c:pt idx="15">
                  <c:v>0.99483073731877603</c:v>
                </c:pt>
                <c:pt idx="16">
                  <c:v>0.99353766350867201</c:v>
                </c:pt>
                <c:pt idx="17">
                  <c:v>0.99090431670083601</c:v>
                </c:pt>
                <c:pt idx="18">
                  <c:v>0.991809902006763</c:v>
                </c:pt>
                <c:pt idx="19">
                  <c:v>0.99212516181150401</c:v>
                </c:pt>
                <c:pt idx="20">
                  <c:v>0.99239889913203305</c:v>
                </c:pt>
                <c:pt idx="21">
                  <c:v>0.99423393442843</c:v>
                </c:pt>
                <c:pt idx="22">
                  <c:v>0.98347710175032699</c:v>
                </c:pt>
                <c:pt idx="23">
                  <c:v>0.988840033194617</c:v>
                </c:pt>
                <c:pt idx="24">
                  <c:v>0.99478684108143001</c:v>
                </c:pt>
                <c:pt idx="25">
                  <c:v>1.0148155422365099</c:v>
                </c:pt>
                <c:pt idx="26">
                  <c:v>1.01846488396487</c:v>
                </c:pt>
                <c:pt idx="27">
                  <c:v>1.0341353367046</c:v>
                </c:pt>
                <c:pt idx="28">
                  <c:v>1.0318202320330301</c:v>
                </c:pt>
                <c:pt idx="29">
                  <c:v>1.03977847259908</c:v>
                </c:pt>
                <c:pt idx="30">
                  <c:v>1.04757099538293</c:v>
                </c:pt>
                <c:pt idx="31">
                  <c:v>1.0547484604116699</c:v>
                </c:pt>
                <c:pt idx="32">
                  <c:v>1.05309312011832</c:v>
                </c:pt>
                <c:pt idx="33">
                  <c:v>1.06248680123384</c:v>
                </c:pt>
                <c:pt idx="34">
                  <c:v>1.0655787897984399</c:v>
                </c:pt>
                <c:pt idx="35">
                  <c:v>1.0630710168401201</c:v>
                </c:pt>
                <c:pt idx="36">
                  <c:v>1.07326817877755</c:v>
                </c:pt>
                <c:pt idx="37">
                  <c:v>1.09199923958972</c:v>
                </c:pt>
                <c:pt idx="38">
                  <c:v>1.08991874296047</c:v>
                </c:pt>
                <c:pt idx="39">
                  <c:v>1.0950862180734899</c:v>
                </c:pt>
                <c:pt idx="40">
                  <c:v>1.0789404180409301</c:v>
                </c:pt>
                <c:pt idx="41">
                  <c:v>1.0792615378808501</c:v>
                </c:pt>
                <c:pt idx="42">
                  <c:v>1.0822066785759901</c:v>
                </c:pt>
                <c:pt idx="43">
                  <c:v>1.0793792451197199</c:v>
                </c:pt>
                <c:pt idx="44">
                  <c:v>1.0758623336409301</c:v>
                </c:pt>
                <c:pt idx="45">
                  <c:v>1.07547911183026</c:v>
                </c:pt>
                <c:pt idx="46">
                  <c:v>1.0783058819144899</c:v>
                </c:pt>
                <c:pt idx="47">
                  <c:v>1.0849205185086499</c:v>
                </c:pt>
                <c:pt idx="48">
                  <c:v>1.08018250866985</c:v>
                </c:pt>
                <c:pt idx="49">
                  <c:v>1.0758831043057</c:v>
                </c:pt>
                <c:pt idx="50">
                  <c:v>1.0850135271629</c:v>
                </c:pt>
                <c:pt idx="51">
                  <c:v>1.08792738570642</c:v>
                </c:pt>
                <c:pt idx="52">
                  <c:v>1.08185465163952</c:v>
                </c:pt>
                <c:pt idx="53">
                  <c:v>1.08197508770176</c:v>
                </c:pt>
                <c:pt idx="54">
                  <c:v>1.08903149055593</c:v>
                </c:pt>
                <c:pt idx="55">
                  <c:v>1.09345516357483</c:v>
                </c:pt>
                <c:pt idx="56">
                  <c:v>1.09212591231891</c:v>
                </c:pt>
                <c:pt idx="57">
                  <c:v>1.09907320083385</c:v>
                </c:pt>
                <c:pt idx="58">
                  <c:v>1.08952155359894</c:v>
                </c:pt>
                <c:pt idx="59">
                  <c:v>1.09345559089369</c:v>
                </c:pt>
                <c:pt idx="60">
                  <c:v>1.1043183281885101</c:v>
                </c:pt>
                <c:pt idx="61">
                  <c:v>1.1054847822253799</c:v>
                </c:pt>
                <c:pt idx="62">
                  <c:v>1.0980905736739499</c:v>
                </c:pt>
                <c:pt idx="63">
                  <c:v>1.10221476286626</c:v>
                </c:pt>
                <c:pt idx="64">
                  <c:v>1.0947326267728501</c:v>
                </c:pt>
                <c:pt idx="65">
                  <c:v>1.0953580160114</c:v>
                </c:pt>
                <c:pt idx="66">
                  <c:v>1.11155823637646</c:v>
                </c:pt>
                <c:pt idx="67">
                  <c:v>1.1167069332391899</c:v>
                </c:pt>
                <c:pt idx="68">
                  <c:v>1.1227901956501201</c:v>
                </c:pt>
                <c:pt idx="69">
                  <c:v>1.1185186360414501</c:v>
                </c:pt>
                <c:pt idx="70">
                  <c:v>1.1245170026361699</c:v>
                </c:pt>
                <c:pt idx="71">
                  <c:v>1.12034774238482</c:v>
                </c:pt>
                <c:pt idx="72">
                  <c:v>1.12708670257215</c:v>
                </c:pt>
                <c:pt idx="73">
                  <c:v>1.124730234574</c:v>
                </c:pt>
                <c:pt idx="74">
                  <c:v>1.12366469420358</c:v>
                </c:pt>
                <c:pt idx="75">
                  <c:v>1.1332860457426399</c:v>
                </c:pt>
                <c:pt idx="76">
                  <c:v>1.1392347617451399</c:v>
                </c:pt>
                <c:pt idx="77">
                  <c:v>1.1340864954965799</c:v>
                </c:pt>
                <c:pt idx="78">
                  <c:v>1.1252592481371599</c:v>
                </c:pt>
                <c:pt idx="79">
                  <c:v>1.1296973331193201</c:v>
                </c:pt>
                <c:pt idx="80">
                  <c:v>1.12892970976969</c:v>
                </c:pt>
                <c:pt idx="81">
                  <c:v>1.12932624384918</c:v>
                </c:pt>
                <c:pt idx="82">
                  <c:v>1.1294892765723099</c:v>
                </c:pt>
                <c:pt idx="83">
                  <c:v>1.1325606748711201</c:v>
                </c:pt>
                <c:pt idx="84">
                  <c:v>1.1376358427399</c:v>
                </c:pt>
                <c:pt idx="85">
                  <c:v>1.1416448345786201</c:v>
                </c:pt>
                <c:pt idx="86">
                  <c:v>1.13769781351472</c:v>
                </c:pt>
                <c:pt idx="87">
                  <c:v>1.1464454809258799</c:v>
                </c:pt>
                <c:pt idx="88">
                  <c:v>1.15320808942312</c:v>
                </c:pt>
                <c:pt idx="89">
                  <c:v>1.14879865123466</c:v>
                </c:pt>
                <c:pt idx="90">
                  <c:v>1.15596447913902</c:v>
                </c:pt>
                <c:pt idx="91">
                  <c:v>1.16168010447138</c:v>
                </c:pt>
                <c:pt idx="92">
                  <c:v>1.1741979205747</c:v>
                </c:pt>
                <c:pt idx="93">
                  <c:v>1.1625014842600101</c:v>
                </c:pt>
                <c:pt idx="94">
                  <c:v>1.16357912461422</c:v>
                </c:pt>
                <c:pt idx="95">
                  <c:v>1.1613124223811</c:v>
                </c:pt>
                <c:pt idx="96">
                  <c:v>1.1629017484309301</c:v>
                </c:pt>
                <c:pt idx="97">
                  <c:v>1.1549686418684399</c:v>
                </c:pt>
                <c:pt idx="98">
                  <c:v>1.1531777968113299</c:v>
                </c:pt>
                <c:pt idx="99">
                  <c:v>1.1592307762126799</c:v>
                </c:pt>
                <c:pt idx="100">
                  <c:v>1.15607134289614</c:v>
                </c:pt>
                <c:pt idx="101">
                  <c:v>1.1526808833334099</c:v>
                </c:pt>
                <c:pt idx="102">
                  <c:v>1.1485748526261499</c:v>
                </c:pt>
                <c:pt idx="103">
                  <c:v>1.1568173265225099</c:v>
                </c:pt>
                <c:pt idx="104">
                  <c:v>1.1688260958644501</c:v>
                </c:pt>
                <c:pt idx="105">
                  <c:v>1.1672988261530799</c:v>
                </c:pt>
                <c:pt idx="106">
                  <c:v>1.1643022149494</c:v>
                </c:pt>
                <c:pt idx="107">
                  <c:v>1.1629269353113301</c:v>
                </c:pt>
                <c:pt idx="108">
                  <c:v>1.1677797619983299</c:v>
                </c:pt>
                <c:pt idx="109">
                  <c:v>1.1664806016984901</c:v>
                </c:pt>
                <c:pt idx="110">
                  <c:v>1.1634451314284799</c:v>
                </c:pt>
                <c:pt idx="111">
                  <c:v>1.1765130663587</c:v>
                </c:pt>
                <c:pt idx="112">
                  <c:v>1.1735161080465399</c:v>
                </c:pt>
                <c:pt idx="113">
                  <c:v>1.16405578887484</c:v>
                </c:pt>
                <c:pt idx="114">
                  <c:v>1.1691811504642</c:v>
                </c:pt>
                <c:pt idx="115">
                  <c:v>1.1781895380429199</c:v>
                </c:pt>
                <c:pt idx="116">
                  <c:v>1.1806887458274899</c:v>
                </c:pt>
                <c:pt idx="117">
                  <c:v>1.1679487802080699</c:v>
                </c:pt>
                <c:pt idx="118">
                  <c:v>1.15929559985237</c:v>
                </c:pt>
                <c:pt idx="119">
                  <c:v>1.15246564367138</c:v>
                </c:pt>
                <c:pt idx="120">
                  <c:v>1.14960751296674</c:v>
                </c:pt>
                <c:pt idx="121">
                  <c:v>1.15059149295096</c:v>
                </c:pt>
                <c:pt idx="122">
                  <c:v>1.1501102439701301</c:v>
                </c:pt>
                <c:pt idx="123">
                  <c:v>1.15447178632529</c:v>
                </c:pt>
                <c:pt idx="124">
                  <c:v>1.16162664813657</c:v>
                </c:pt>
                <c:pt idx="125">
                  <c:v>1.1683650655423199</c:v>
                </c:pt>
                <c:pt idx="126">
                  <c:v>1.1628625542681501</c:v>
                </c:pt>
                <c:pt idx="127">
                  <c:v>1.16604054786643</c:v>
                </c:pt>
                <c:pt idx="128">
                  <c:v>1.1695538805914101</c:v>
                </c:pt>
                <c:pt idx="129">
                  <c:v>1.1700215747384199</c:v>
                </c:pt>
                <c:pt idx="130">
                  <c:v>1.16914647839098</c:v>
                </c:pt>
                <c:pt idx="131">
                  <c:v>1.16706991964865</c:v>
                </c:pt>
                <c:pt idx="132">
                  <c:v>1.16415174801511</c:v>
                </c:pt>
                <c:pt idx="133">
                  <c:v>1.1663906602149301</c:v>
                </c:pt>
                <c:pt idx="134">
                  <c:v>1.16327213158406</c:v>
                </c:pt>
                <c:pt idx="135">
                  <c:v>1.1616050022090101</c:v>
                </c:pt>
                <c:pt idx="136">
                  <c:v>1.1670220584456601</c:v>
                </c:pt>
                <c:pt idx="137">
                  <c:v>1.1734686664642799</c:v>
                </c:pt>
                <c:pt idx="138">
                  <c:v>1.1649755706476099</c:v>
                </c:pt>
                <c:pt idx="139">
                  <c:v>1.16380870590446</c:v>
                </c:pt>
                <c:pt idx="140">
                  <c:v>1.1651277341038699</c:v>
                </c:pt>
                <c:pt idx="141">
                  <c:v>1.16261681613072</c:v>
                </c:pt>
                <c:pt idx="142">
                  <c:v>1.1633791987734601</c:v>
                </c:pt>
                <c:pt idx="143">
                  <c:v>1.1581551306806801</c:v>
                </c:pt>
                <c:pt idx="144">
                  <c:v>1.1467107231870599</c:v>
                </c:pt>
                <c:pt idx="145">
                  <c:v>1.1486449583270999</c:v>
                </c:pt>
                <c:pt idx="146">
                  <c:v>1.1482803358684901</c:v>
                </c:pt>
                <c:pt idx="147">
                  <c:v>1.14377872087676</c:v>
                </c:pt>
                <c:pt idx="148">
                  <c:v>1.14126092086742</c:v>
                </c:pt>
                <c:pt idx="149">
                  <c:v>1.1365548949713999</c:v>
                </c:pt>
                <c:pt idx="150">
                  <c:v>1.1303083383852199</c:v>
                </c:pt>
                <c:pt idx="151">
                  <c:v>1.1280111148386101</c:v>
                </c:pt>
                <c:pt idx="152">
                  <c:v>1.1298206397852599</c:v>
                </c:pt>
                <c:pt idx="153">
                  <c:v>1.1246658271800301</c:v>
                </c:pt>
                <c:pt idx="154">
                  <c:v>1.1232649818862599</c:v>
                </c:pt>
                <c:pt idx="155">
                  <c:v>1.1181782190232501</c:v>
                </c:pt>
                <c:pt idx="156">
                  <c:v>1.10381502158418</c:v>
                </c:pt>
                <c:pt idx="157">
                  <c:v>1.1057905469545599</c:v>
                </c:pt>
                <c:pt idx="158">
                  <c:v>1.1067735195905399</c:v>
                </c:pt>
                <c:pt idx="159">
                  <c:v>1.1109438423181299</c:v>
                </c:pt>
                <c:pt idx="160">
                  <c:v>1.11296244169022</c:v>
                </c:pt>
                <c:pt idx="161">
                  <c:v>1.11389141784514</c:v>
                </c:pt>
                <c:pt idx="162">
                  <c:v>1.11881339914802</c:v>
                </c:pt>
                <c:pt idx="163">
                  <c:v>1.11606896892759</c:v>
                </c:pt>
                <c:pt idx="164">
                  <c:v>1.0970694009423101</c:v>
                </c:pt>
                <c:pt idx="165">
                  <c:v>1.09458983764891</c:v>
                </c:pt>
                <c:pt idx="166">
                  <c:v>1.0913377681629699</c:v>
                </c:pt>
                <c:pt idx="167">
                  <c:v>1.08137630044791</c:v>
                </c:pt>
                <c:pt idx="168">
                  <c:v>1.08193968757227</c:v>
                </c:pt>
                <c:pt idx="169">
                  <c:v>1.07494911063521</c:v>
                </c:pt>
                <c:pt idx="170">
                  <c:v>1.0831596054685699</c:v>
                </c:pt>
                <c:pt idx="171">
                  <c:v>1.0743837423114999</c:v>
                </c:pt>
                <c:pt idx="172">
                  <c:v>1.0836596323457399</c:v>
                </c:pt>
                <c:pt idx="173">
                  <c:v>1.0813445007325599</c:v>
                </c:pt>
                <c:pt idx="174">
                  <c:v>1.08286067030955</c:v>
                </c:pt>
                <c:pt idx="175">
                  <c:v>1.0883869872327701</c:v>
                </c:pt>
                <c:pt idx="176">
                  <c:v>1.0856658158549299</c:v>
                </c:pt>
                <c:pt idx="177">
                  <c:v>1.0845403692156399</c:v>
                </c:pt>
                <c:pt idx="178">
                  <c:v>1.1012923062600799</c:v>
                </c:pt>
                <c:pt idx="179">
                  <c:v>1.1100837630012099</c:v>
                </c:pt>
                <c:pt idx="180">
                  <c:v>1.1097782709532</c:v>
                </c:pt>
                <c:pt idx="181">
                  <c:v>1.1114785978474999</c:v>
                </c:pt>
                <c:pt idx="182">
                  <c:v>1.11489053052258</c:v>
                </c:pt>
                <c:pt idx="183">
                  <c:v>1.11441519419889</c:v>
                </c:pt>
                <c:pt idx="184">
                  <c:v>1.1103003242657801</c:v>
                </c:pt>
                <c:pt idx="185">
                  <c:v>1.11090468957541</c:v>
                </c:pt>
                <c:pt idx="186">
                  <c:v>1.1158097229056201</c:v>
                </c:pt>
                <c:pt idx="187">
                  <c:v>1.12494483950327</c:v>
                </c:pt>
                <c:pt idx="188">
                  <c:v>1.12659333722685</c:v>
                </c:pt>
                <c:pt idx="189">
                  <c:v>1.11869110118643</c:v>
                </c:pt>
                <c:pt idx="190">
                  <c:v>1.1331172561346901</c:v>
                </c:pt>
                <c:pt idx="191">
                  <c:v>1.13308523352848</c:v>
                </c:pt>
                <c:pt idx="192">
                  <c:v>1.1510050632597599</c:v>
                </c:pt>
                <c:pt idx="193">
                  <c:v>1.1488498597296399</c:v>
                </c:pt>
                <c:pt idx="194">
                  <c:v>1.16057946526183</c:v>
                </c:pt>
                <c:pt idx="195">
                  <c:v>1.1632171205547699</c:v>
                </c:pt>
                <c:pt idx="196">
                  <c:v>1.14986896879427</c:v>
                </c:pt>
                <c:pt idx="197">
                  <c:v>1.15907050699037</c:v>
                </c:pt>
                <c:pt idx="198">
                  <c:v>1.1578850941695</c:v>
                </c:pt>
                <c:pt idx="199">
                  <c:v>1.1656665270496001</c:v>
                </c:pt>
                <c:pt idx="200">
                  <c:v>1.1578305444985599</c:v>
                </c:pt>
                <c:pt idx="201">
                  <c:v>1.1534049955599499</c:v>
                </c:pt>
                <c:pt idx="202">
                  <c:v>1.1583596776221601</c:v>
                </c:pt>
                <c:pt idx="203">
                  <c:v>1.149218785355</c:v>
                </c:pt>
                <c:pt idx="204">
                  <c:v>1.15084581105605</c:v>
                </c:pt>
                <c:pt idx="205">
                  <c:v>1.1561394292343601</c:v>
                </c:pt>
                <c:pt idx="206">
                  <c:v>1.1617322230065601</c:v>
                </c:pt>
                <c:pt idx="207">
                  <c:v>1.1717340070615601</c:v>
                </c:pt>
                <c:pt idx="208">
                  <c:v>1.17764728768848</c:v>
                </c:pt>
                <c:pt idx="209">
                  <c:v>1.1794793901371601</c:v>
                </c:pt>
                <c:pt idx="210">
                  <c:v>1.1738549681155901</c:v>
                </c:pt>
                <c:pt idx="211">
                  <c:v>1.1781897823658301</c:v>
                </c:pt>
                <c:pt idx="212">
                  <c:v>1.1821367913232901</c:v>
                </c:pt>
                <c:pt idx="213">
                  <c:v>1.1874687157213</c:v>
                </c:pt>
                <c:pt idx="214">
                  <c:v>1.1963962333896401</c:v>
                </c:pt>
                <c:pt idx="215">
                  <c:v>1.1956055688216201</c:v>
                </c:pt>
                <c:pt idx="216">
                  <c:v>1.1962021025693601</c:v>
                </c:pt>
                <c:pt idx="217">
                  <c:v>1.21000439803043</c:v>
                </c:pt>
                <c:pt idx="218">
                  <c:v>1.2115549162199599</c:v>
                </c:pt>
                <c:pt idx="219">
                  <c:v>1.2096203434405901</c:v>
                </c:pt>
                <c:pt idx="220">
                  <c:v>1.2138987881210599</c:v>
                </c:pt>
                <c:pt idx="221">
                  <c:v>1.2054644899496501</c:v>
                </c:pt>
                <c:pt idx="222">
                  <c:v>1.2099035489169401</c:v>
                </c:pt>
                <c:pt idx="223">
                  <c:v>1.2055922100771199</c:v>
                </c:pt>
                <c:pt idx="224">
                  <c:v>1.1988486986554501</c:v>
                </c:pt>
                <c:pt idx="225">
                  <c:v>1.2003365221215201</c:v>
                </c:pt>
                <c:pt idx="226">
                  <c:v>1.2041812574062001</c:v>
                </c:pt>
                <c:pt idx="227">
                  <c:v>1.2015941559001599</c:v>
                </c:pt>
                <c:pt idx="228">
                  <c:v>1.20046959943704</c:v>
                </c:pt>
                <c:pt idx="229">
                  <c:v>1.2019805381450299</c:v>
                </c:pt>
                <c:pt idx="230">
                  <c:v>1.2059038677371801</c:v>
                </c:pt>
                <c:pt idx="231">
                  <c:v>1.2018703574527401</c:v>
                </c:pt>
                <c:pt idx="232">
                  <c:v>1.21259710998823</c:v>
                </c:pt>
                <c:pt idx="233">
                  <c:v>1.2158511943502499</c:v>
                </c:pt>
                <c:pt idx="234">
                  <c:v>1.2234217025909</c:v>
                </c:pt>
                <c:pt idx="235">
                  <c:v>1.2241191353422201</c:v>
                </c:pt>
                <c:pt idx="236">
                  <c:v>1.2290517266929599</c:v>
                </c:pt>
                <c:pt idx="237">
                  <c:v>1.22730536549901</c:v>
                </c:pt>
                <c:pt idx="238">
                  <c:v>1.22363496044342</c:v>
                </c:pt>
                <c:pt idx="239">
                  <c:v>1.2367884673365099</c:v>
                </c:pt>
                <c:pt idx="240">
                  <c:v>1.23927985498024</c:v>
                </c:pt>
                <c:pt idx="241">
                  <c:v>1.2518698327737401</c:v>
                </c:pt>
                <c:pt idx="242">
                  <c:v>1.25122585368284</c:v>
                </c:pt>
                <c:pt idx="243">
                  <c:v>1.25739911658008</c:v>
                </c:pt>
                <c:pt idx="244">
                  <c:v>1.2496530532813901</c:v>
                </c:pt>
                <c:pt idx="245">
                  <c:v>1.23433449029942</c:v>
                </c:pt>
                <c:pt idx="246">
                  <c:v>1.22871247676242</c:v>
                </c:pt>
                <c:pt idx="247">
                  <c:v>1.2366599789241399</c:v>
                </c:pt>
                <c:pt idx="248">
                  <c:v>1.24363391077902</c:v>
                </c:pt>
                <c:pt idx="249">
                  <c:v>1.2431358381345901</c:v>
                </c:pt>
                <c:pt idx="250">
                  <c:v>1.2521062728285199</c:v>
                </c:pt>
                <c:pt idx="251">
                  <c:v>1.2445339905122701</c:v>
                </c:pt>
                <c:pt idx="252">
                  <c:v>1.24800016122776</c:v>
                </c:pt>
                <c:pt idx="253">
                  <c:v>1.2414814753360901</c:v>
                </c:pt>
                <c:pt idx="254">
                  <c:v>1.24006596321659</c:v>
                </c:pt>
                <c:pt idx="255">
                  <c:v>1.23634322353589</c:v>
                </c:pt>
                <c:pt idx="256">
                  <c:v>1.2273108364630001</c:v>
                </c:pt>
                <c:pt idx="257">
                  <c:v>1.22870876569442</c:v>
                </c:pt>
                <c:pt idx="258">
                  <c:v>1.23027543512033</c:v>
                </c:pt>
                <c:pt idx="259">
                  <c:v>1.23489731704606</c:v>
                </c:pt>
                <c:pt idx="260">
                  <c:v>1.23702650815286</c:v>
                </c:pt>
                <c:pt idx="261">
                  <c:v>1.24265281931023</c:v>
                </c:pt>
                <c:pt idx="262">
                  <c:v>1.22894187617689</c:v>
                </c:pt>
                <c:pt idx="263">
                  <c:v>1.24326978314711</c:v>
                </c:pt>
                <c:pt idx="264">
                  <c:v>1.2309115174459899</c:v>
                </c:pt>
                <c:pt idx="265">
                  <c:v>1.2310316792323699</c:v>
                </c:pt>
                <c:pt idx="266">
                  <c:v>1.24761711522715</c:v>
                </c:pt>
                <c:pt idx="267">
                  <c:v>1.2549377992968</c:v>
                </c:pt>
                <c:pt idx="268">
                  <c:v>1.2490995798102</c:v>
                </c:pt>
                <c:pt idx="269">
                  <c:v>1.2544939254195</c:v>
                </c:pt>
                <c:pt idx="270">
                  <c:v>1.25465195123648</c:v>
                </c:pt>
                <c:pt idx="271">
                  <c:v>1.27510066669083</c:v>
                </c:pt>
                <c:pt idx="272">
                  <c:v>1.25615324426119</c:v>
                </c:pt>
                <c:pt idx="273">
                  <c:v>1.2629663372795099</c:v>
                </c:pt>
                <c:pt idx="274">
                  <c:v>1.2692254209738401</c:v>
                </c:pt>
                <c:pt idx="275">
                  <c:v>1.2695315637917199</c:v>
                </c:pt>
                <c:pt idx="276">
                  <c:v>1.28712886567775</c:v>
                </c:pt>
                <c:pt idx="277">
                  <c:v>1.2870769947182199</c:v>
                </c:pt>
                <c:pt idx="278">
                  <c:v>1.2756148932784399</c:v>
                </c:pt>
                <c:pt idx="279">
                  <c:v>1.27325897576236</c:v>
                </c:pt>
                <c:pt idx="280">
                  <c:v>1.2713177799817399</c:v>
                </c:pt>
                <c:pt idx="281">
                  <c:v>1.26791874066815</c:v>
                </c:pt>
                <c:pt idx="282">
                  <c:v>1.26053248875978</c:v>
                </c:pt>
                <c:pt idx="283">
                  <c:v>1.2479158729377999</c:v>
                </c:pt>
                <c:pt idx="284">
                  <c:v>1.24144508626657</c:v>
                </c:pt>
                <c:pt idx="285">
                  <c:v>1.2514513408688299</c:v>
                </c:pt>
                <c:pt idx="286">
                  <c:v>1.2632995019256099</c:v>
                </c:pt>
                <c:pt idx="287">
                  <c:v>1.2692198072172001</c:v>
                </c:pt>
                <c:pt idx="288">
                  <c:v>1.2685228591466899</c:v>
                </c:pt>
                <c:pt idx="289">
                  <c:v>1.2554329982438199</c:v>
                </c:pt>
                <c:pt idx="290">
                  <c:v>1.2461647110948799</c:v>
                </c:pt>
                <c:pt idx="291">
                  <c:v>1.2342531231274501</c:v>
                </c:pt>
                <c:pt idx="292">
                  <c:v>1.2383975492930499</c:v>
                </c:pt>
                <c:pt idx="293">
                  <c:v>1.2445519816688899</c:v>
                </c:pt>
                <c:pt idx="294">
                  <c:v>1.2325256239365501</c:v>
                </c:pt>
                <c:pt idx="295">
                  <c:v>1.21543925142316</c:v>
                </c:pt>
                <c:pt idx="296">
                  <c:v>1.21025712441059</c:v>
                </c:pt>
                <c:pt idx="297">
                  <c:v>1.2178602397807401</c:v>
                </c:pt>
                <c:pt idx="298">
                  <c:v>1.2127331951348399</c:v>
                </c:pt>
                <c:pt idx="299">
                  <c:v>1.2184484629110599</c:v>
                </c:pt>
                <c:pt idx="300">
                  <c:v>1.22118349124879</c:v>
                </c:pt>
                <c:pt idx="301">
                  <c:v>1.21106490381979</c:v>
                </c:pt>
                <c:pt idx="302">
                  <c:v>1.2191375444691399</c:v>
                </c:pt>
                <c:pt idx="303">
                  <c:v>1.21821407605139</c:v>
                </c:pt>
                <c:pt idx="304">
                  <c:v>1.21083284072558</c:v>
                </c:pt>
                <c:pt idx="305">
                  <c:v>1.2157047818978599</c:v>
                </c:pt>
                <c:pt idx="306">
                  <c:v>1.22046984765446</c:v>
                </c:pt>
                <c:pt idx="307">
                  <c:v>1.2225737205381899</c:v>
                </c:pt>
                <c:pt idx="308">
                  <c:v>1.2241630433188899</c:v>
                </c:pt>
                <c:pt idx="309">
                  <c:v>1.2236644789259099</c:v>
                </c:pt>
                <c:pt idx="310">
                  <c:v>1.2232589528615101</c:v>
                </c:pt>
                <c:pt idx="311">
                  <c:v>1.21499903374036</c:v>
                </c:pt>
                <c:pt idx="312">
                  <c:v>1.2151937173641401</c:v>
                </c:pt>
                <c:pt idx="313">
                  <c:v>1.2077372705784599</c:v>
                </c:pt>
                <c:pt idx="314">
                  <c:v>1.19940660951772</c:v>
                </c:pt>
                <c:pt idx="315">
                  <c:v>1.18375769732983</c:v>
                </c:pt>
                <c:pt idx="316">
                  <c:v>1.18757654630375</c:v>
                </c:pt>
                <c:pt idx="317">
                  <c:v>1.18885813552488</c:v>
                </c:pt>
                <c:pt idx="318">
                  <c:v>1.19905995439004</c:v>
                </c:pt>
                <c:pt idx="319">
                  <c:v>1.20286557405232</c:v>
                </c:pt>
                <c:pt idx="320">
                  <c:v>1.1981867574967999</c:v>
                </c:pt>
                <c:pt idx="321">
                  <c:v>1.19343917673096</c:v>
                </c:pt>
                <c:pt idx="322">
                  <c:v>1.18970475767437</c:v>
                </c:pt>
                <c:pt idx="323">
                  <c:v>1.177125392297</c:v>
                </c:pt>
                <c:pt idx="324">
                  <c:v>1.17723558202195</c:v>
                </c:pt>
                <c:pt idx="325">
                  <c:v>1.17446910283976</c:v>
                </c:pt>
                <c:pt idx="326">
                  <c:v>1.1752537006444801</c:v>
                </c:pt>
                <c:pt idx="327">
                  <c:v>1.1732562331957901</c:v>
                </c:pt>
                <c:pt idx="328">
                  <c:v>1.17361564563281</c:v>
                </c:pt>
                <c:pt idx="329">
                  <c:v>1.1753529149455799</c:v>
                </c:pt>
                <c:pt idx="330">
                  <c:v>1.17400024343404</c:v>
                </c:pt>
                <c:pt idx="331">
                  <c:v>1.1722617597972</c:v>
                </c:pt>
                <c:pt idx="332">
                  <c:v>1.1683813132480401</c:v>
                </c:pt>
                <c:pt idx="333">
                  <c:v>1.1756828662082099</c:v>
                </c:pt>
                <c:pt idx="334">
                  <c:v>1.1818337131830201</c:v>
                </c:pt>
                <c:pt idx="335">
                  <c:v>1.18212171105772</c:v>
                </c:pt>
                <c:pt idx="336">
                  <c:v>1.18419299805286</c:v>
                </c:pt>
                <c:pt idx="337">
                  <c:v>1.18578562665474</c:v>
                </c:pt>
                <c:pt idx="338">
                  <c:v>1.18754130475761</c:v>
                </c:pt>
                <c:pt idx="339">
                  <c:v>1.1836410461556901</c:v>
                </c:pt>
                <c:pt idx="340">
                  <c:v>1.18125849787638</c:v>
                </c:pt>
                <c:pt idx="341">
                  <c:v>1.1849514599894699</c:v>
                </c:pt>
                <c:pt idx="342">
                  <c:v>1.18200706503759</c:v>
                </c:pt>
                <c:pt idx="343">
                  <c:v>1.1848436814371099</c:v>
                </c:pt>
                <c:pt idx="344">
                  <c:v>1.1874254669755799</c:v>
                </c:pt>
                <c:pt idx="345">
                  <c:v>1.1883362764899501</c:v>
                </c:pt>
                <c:pt idx="346">
                  <c:v>1.19857750859652</c:v>
                </c:pt>
                <c:pt idx="347">
                  <c:v>1.20124059639512</c:v>
                </c:pt>
                <c:pt idx="348">
                  <c:v>1.19796214533968</c:v>
                </c:pt>
                <c:pt idx="349">
                  <c:v>1.2023011820231</c:v>
                </c:pt>
                <c:pt idx="350">
                  <c:v>1.20310195136396</c:v>
                </c:pt>
                <c:pt idx="351">
                  <c:v>1.20492815061642</c:v>
                </c:pt>
                <c:pt idx="352">
                  <c:v>1.20045769160532</c:v>
                </c:pt>
                <c:pt idx="353">
                  <c:v>1.2023495393200301</c:v>
                </c:pt>
                <c:pt idx="354">
                  <c:v>1.20085921421676</c:v>
                </c:pt>
                <c:pt idx="355">
                  <c:v>1.2063340122892501</c:v>
                </c:pt>
                <c:pt idx="356">
                  <c:v>1.2091890286848399</c:v>
                </c:pt>
                <c:pt idx="357">
                  <c:v>1.2138785563082199</c:v>
                </c:pt>
                <c:pt idx="358">
                  <c:v>1.2103659525166499</c:v>
                </c:pt>
                <c:pt idx="359">
                  <c:v>1.20806701441014</c:v>
                </c:pt>
                <c:pt idx="360">
                  <c:v>1.2165161189765401</c:v>
                </c:pt>
                <c:pt idx="361">
                  <c:v>1.2166033831827401</c:v>
                </c:pt>
                <c:pt idx="362">
                  <c:v>1.2106311335614801</c:v>
                </c:pt>
                <c:pt idx="363">
                  <c:v>1.21805311594344</c:v>
                </c:pt>
                <c:pt idx="364">
                  <c:v>1.2201463423285801</c:v>
                </c:pt>
                <c:pt idx="365">
                  <c:v>1.2184415011331899</c:v>
                </c:pt>
                <c:pt idx="366">
                  <c:v>1.2197199812072801</c:v>
                </c:pt>
                <c:pt idx="367">
                  <c:v>1.23257937294922</c:v>
                </c:pt>
                <c:pt idx="368">
                  <c:v>1.23315525505141</c:v>
                </c:pt>
                <c:pt idx="369">
                  <c:v>1.22500581938077</c:v>
                </c:pt>
                <c:pt idx="370">
                  <c:v>1.22693774406667</c:v>
                </c:pt>
                <c:pt idx="371">
                  <c:v>1.2292066421738199</c:v>
                </c:pt>
                <c:pt idx="372">
                  <c:v>1.23275967925862</c:v>
                </c:pt>
                <c:pt idx="373">
                  <c:v>1.2358407447140201</c:v>
                </c:pt>
                <c:pt idx="374">
                  <c:v>1.2334487181557301</c:v>
                </c:pt>
                <c:pt idx="375">
                  <c:v>1.2225329930693201</c:v>
                </c:pt>
                <c:pt idx="376">
                  <c:v>1.21808119818905</c:v>
                </c:pt>
                <c:pt idx="377">
                  <c:v>1.2108163154734499</c:v>
                </c:pt>
                <c:pt idx="378">
                  <c:v>1.21569440373189</c:v>
                </c:pt>
                <c:pt idx="379">
                  <c:v>1.2131481076986801</c:v>
                </c:pt>
                <c:pt idx="380">
                  <c:v>1.2091693501609899</c:v>
                </c:pt>
                <c:pt idx="381">
                  <c:v>1.20897968712416</c:v>
                </c:pt>
                <c:pt idx="382">
                  <c:v>1.2132747137175</c:v>
                </c:pt>
                <c:pt idx="383">
                  <c:v>1.20969099139615</c:v>
                </c:pt>
                <c:pt idx="384">
                  <c:v>1.2053667956282299</c:v>
                </c:pt>
                <c:pt idx="385">
                  <c:v>1.2020066062041901</c:v>
                </c:pt>
                <c:pt idx="386">
                  <c:v>1.2021884073651301</c:v>
                </c:pt>
                <c:pt idx="387">
                  <c:v>1.20440395748674</c:v>
                </c:pt>
                <c:pt idx="388">
                  <c:v>1.2009800433370299</c:v>
                </c:pt>
                <c:pt idx="389">
                  <c:v>1.19949644809936</c:v>
                </c:pt>
                <c:pt idx="390">
                  <c:v>1.2060060989830901</c:v>
                </c:pt>
                <c:pt idx="391">
                  <c:v>1.211344197549</c:v>
                </c:pt>
                <c:pt idx="392">
                  <c:v>1.2053229953686599</c:v>
                </c:pt>
                <c:pt idx="393">
                  <c:v>1.19666758489129</c:v>
                </c:pt>
                <c:pt idx="394">
                  <c:v>1.1960589446544201</c:v>
                </c:pt>
                <c:pt idx="395">
                  <c:v>1.1900518735018399</c:v>
                </c:pt>
                <c:pt idx="396">
                  <c:v>1.1891407173764199</c:v>
                </c:pt>
                <c:pt idx="397">
                  <c:v>1.1856595507908601</c:v>
                </c:pt>
                <c:pt idx="398">
                  <c:v>1.18543602682275</c:v>
                </c:pt>
                <c:pt idx="399">
                  <c:v>1.1896080763386001</c:v>
                </c:pt>
                <c:pt idx="400">
                  <c:v>1.1814390847812899</c:v>
                </c:pt>
                <c:pt idx="401">
                  <c:v>1.1862199786987599</c:v>
                </c:pt>
                <c:pt idx="402">
                  <c:v>1.1881814571163101</c:v>
                </c:pt>
                <c:pt idx="403">
                  <c:v>1.18698598886674</c:v>
                </c:pt>
                <c:pt idx="404">
                  <c:v>1.1827566889872101</c:v>
                </c:pt>
                <c:pt idx="405">
                  <c:v>1.1816855695725299</c:v>
                </c:pt>
                <c:pt idx="406">
                  <c:v>1.1829372623122101</c:v>
                </c:pt>
                <c:pt idx="407">
                  <c:v>1.1816629883462599</c:v>
                </c:pt>
                <c:pt idx="408">
                  <c:v>1.1797977959071</c:v>
                </c:pt>
                <c:pt idx="409">
                  <c:v>1.18042115610166</c:v>
                </c:pt>
                <c:pt idx="410">
                  <c:v>1.1783763430371501</c:v>
                </c:pt>
                <c:pt idx="411">
                  <c:v>1.1704425755122301</c:v>
                </c:pt>
                <c:pt idx="412">
                  <c:v>1.15980589400722</c:v>
                </c:pt>
                <c:pt idx="413">
                  <c:v>1.15443357782625</c:v>
                </c:pt>
                <c:pt idx="414">
                  <c:v>1.15169612804938</c:v>
                </c:pt>
                <c:pt idx="415">
                  <c:v>1.15057258018466</c:v>
                </c:pt>
                <c:pt idx="416">
                  <c:v>1.1446101946232601</c:v>
                </c:pt>
                <c:pt idx="417">
                  <c:v>1.14610073799345</c:v>
                </c:pt>
                <c:pt idx="418">
                  <c:v>1.1526463781465199</c:v>
                </c:pt>
                <c:pt idx="419">
                  <c:v>1.15283456409298</c:v>
                </c:pt>
                <c:pt idx="420">
                  <c:v>1.1515034452553501</c:v>
                </c:pt>
                <c:pt idx="421">
                  <c:v>1.1481315924626301</c:v>
                </c:pt>
                <c:pt idx="422">
                  <c:v>1.1448718943205101</c:v>
                </c:pt>
                <c:pt idx="423">
                  <c:v>1.1470429654524099</c:v>
                </c:pt>
                <c:pt idx="424">
                  <c:v>1.14959941541782</c:v>
                </c:pt>
                <c:pt idx="425">
                  <c:v>1.14806384150445</c:v>
                </c:pt>
                <c:pt idx="426">
                  <c:v>1.13755576453791</c:v>
                </c:pt>
                <c:pt idx="427">
                  <c:v>1.13681018198512</c:v>
                </c:pt>
                <c:pt idx="428">
                  <c:v>1.1436835789578499</c:v>
                </c:pt>
                <c:pt idx="429">
                  <c:v>1.1427493133890401</c:v>
                </c:pt>
                <c:pt idx="430">
                  <c:v>1.1516549660039901</c:v>
                </c:pt>
                <c:pt idx="431">
                  <c:v>1.1502015389307501</c:v>
                </c:pt>
                <c:pt idx="432">
                  <c:v>1.15011841175737</c:v>
                </c:pt>
                <c:pt idx="433">
                  <c:v>1.1515535031195701</c:v>
                </c:pt>
                <c:pt idx="434">
                  <c:v>1.1569531136270701</c:v>
                </c:pt>
                <c:pt idx="435">
                  <c:v>1.1550629762748099</c:v>
                </c:pt>
                <c:pt idx="436">
                  <c:v>1.1521221996489199</c:v>
                </c:pt>
                <c:pt idx="437">
                  <c:v>1.15526427517745</c:v>
                </c:pt>
                <c:pt idx="438">
                  <c:v>1.1540329946907499</c:v>
                </c:pt>
                <c:pt idx="439">
                  <c:v>1.14808933697647</c:v>
                </c:pt>
                <c:pt idx="440">
                  <c:v>1.1451427147528599</c:v>
                </c:pt>
                <c:pt idx="441">
                  <c:v>1.1502806900055</c:v>
                </c:pt>
                <c:pt idx="442">
                  <c:v>1.1473123280787001</c:v>
                </c:pt>
                <c:pt idx="443">
                  <c:v>1.1497052802280101</c:v>
                </c:pt>
                <c:pt idx="444">
                  <c:v>1.1589849134606101</c:v>
                </c:pt>
                <c:pt idx="445">
                  <c:v>1.16282291973772</c:v>
                </c:pt>
                <c:pt idx="446">
                  <c:v>1.1559047127941799</c:v>
                </c:pt>
                <c:pt idx="447">
                  <c:v>1.1451679636686101</c:v>
                </c:pt>
                <c:pt idx="448">
                  <c:v>1.15474404220572</c:v>
                </c:pt>
                <c:pt idx="449">
                  <c:v>1.13874098600046</c:v>
                </c:pt>
                <c:pt idx="450">
                  <c:v>1.14230554983871</c:v>
                </c:pt>
                <c:pt idx="451">
                  <c:v>1.15237337394714</c:v>
                </c:pt>
                <c:pt idx="452">
                  <c:v>1.1580401737891399</c:v>
                </c:pt>
                <c:pt idx="453">
                  <c:v>1.16657033852383</c:v>
                </c:pt>
                <c:pt idx="454">
                  <c:v>1.16955931406839</c:v>
                </c:pt>
                <c:pt idx="455">
                  <c:v>1.1802224955259699</c:v>
                </c:pt>
                <c:pt idx="456">
                  <c:v>1.1826512735808401</c:v>
                </c:pt>
                <c:pt idx="457">
                  <c:v>1.1859691790079001</c:v>
                </c:pt>
                <c:pt idx="458">
                  <c:v>1.1909057476367</c:v>
                </c:pt>
                <c:pt idx="459">
                  <c:v>1.1976324046685201</c:v>
                </c:pt>
                <c:pt idx="460">
                  <c:v>1.17333225769756</c:v>
                </c:pt>
                <c:pt idx="461">
                  <c:v>1.17692964829499</c:v>
                </c:pt>
                <c:pt idx="462">
                  <c:v>1.18107187106877</c:v>
                </c:pt>
                <c:pt idx="463">
                  <c:v>1.1877594696514</c:v>
                </c:pt>
                <c:pt idx="464">
                  <c:v>1.1837944470666699</c:v>
                </c:pt>
                <c:pt idx="465">
                  <c:v>1.1961776759391201</c:v>
                </c:pt>
                <c:pt idx="466">
                  <c:v>1.1988751884584099</c:v>
                </c:pt>
                <c:pt idx="467">
                  <c:v>1.2007041872998001</c:v>
                </c:pt>
                <c:pt idx="468">
                  <c:v>1.19354853534022</c:v>
                </c:pt>
                <c:pt idx="469">
                  <c:v>1.1592587042038001</c:v>
                </c:pt>
                <c:pt idx="470">
                  <c:v>1.1805620573943401</c:v>
                </c:pt>
                <c:pt idx="471">
                  <c:v>1.20744157222118</c:v>
                </c:pt>
                <c:pt idx="472">
                  <c:v>1.20815689006543</c:v>
                </c:pt>
                <c:pt idx="473">
                  <c:v>1.19972162347461</c:v>
                </c:pt>
                <c:pt idx="474">
                  <c:v>1.1951516936476401</c:v>
                </c:pt>
                <c:pt idx="475">
                  <c:v>1.1626345862307399</c:v>
                </c:pt>
                <c:pt idx="476">
                  <c:v>1.11713064783869</c:v>
                </c:pt>
                <c:pt idx="477">
                  <c:v>1.14368969507804</c:v>
                </c:pt>
                <c:pt idx="478">
                  <c:v>1.13930292316177</c:v>
                </c:pt>
                <c:pt idx="479">
                  <c:v>1.1320996667775201</c:v>
                </c:pt>
                <c:pt idx="480">
                  <c:v>1.1408572111609101</c:v>
                </c:pt>
                <c:pt idx="481">
                  <c:v>1.1124901036064501</c:v>
                </c:pt>
                <c:pt idx="482">
                  <c:v>1.10890324014794</c:v>
                </c:pt>
                <c:pt idx="483">
                  <c:v>1.0957257594460501</c:v>
                </c:pt>
                <c:pt idx="484">
                  <c:v>1.07741659726003</c:v>
                </c:pt>
                <c:pt idx="485">
                  <c:v>1.11443191783499</c:v>
                </c:pt>
                <c:pt idx="486">
                  <c:v>1.1164611149733099</c:v>
                </c:pt>
                <c:pt idx="487">
                  <c:v>1.13915372681559</c:v>
                </c:pt>
                <c:pt idx="488">
                  <c:v>1.15278974967151</c:v>
                </c:pt>
                <c:pt idx="489">
                  <c:v>1.1909922427887101</c:v>
                </c:pt>
                <c:pt idx="490">
                  <c:v>1.2073156619099901</c:v>
                </c:pt>
                <c:pt idx="491">
                  <c:v>1.1976685373985301</c:v>
                </c:pt>
                <c:pt idx="492">
                  <c:v>1.18135955431906</c:v>
                </c:pt>
                <c:pt idx="493">
                  <c:v>1.1967835018767301</c:v>
                </c:pt>
                <c:pt idx="494">
                  <c:v>1.23776294467248</c:v>
                </c:pt>
                <c:pt idx="495">
                  <c:v>1.2468505692515599</c:v>
                </c:pt>
                <c:pt idx="496">
                  <c:v>1.23300275344016</c:v>
                </c:pt>
                <c:pt idx="497">
                  <c:v>1.2208270865763899</c:v>
                </c:pt>
                <c:pt idx="498">
                  <c:v>1.2035984086648199</c:v>
                </c:pt>
                <c:pt idx="499">
                  <c:v>1.2035629232707199</c:v>
                </c:pt>
                <c:pt idx="500">
                  <c:v>1.21803979619998</c:v>
                </c:pt>
                <c:pt idx="501">
                  <c:v>1.2219840040518799</c:v>
                </c:pt>
                <c:pt idx="502">
                  <c:v>1.2129199169659599</c:v>
                </c:pt>
                <c:pt idx="503">
                  <c:v>1.20353073367317</c:v>
                </c:pt>
                <c:pt idx="504">
                  <c:v>1.21199378355545</c:v>
                </c:pt>
                <c:pt idx="505">
                  <c:v>1.2280798744052399</c:v>
                </c:pt>
                <c:pt idx="506">
                  <c:v>1.23102775500217</c:v>
                </c:pt>
                <c:pt idx="507">
                  <c:v>1.25706871379733</c:v>
                </c:pt>
                <c:pt idx="508">
                  <c:v>1.26370760706741</c:v>
                </c:pt>
                <c:pt idx="509">
                  <c:v>1.2670589219913999</c:v>
                </c:pt>
                <c:pt idx="510">
                  <c:v>1.27371573431675</c:v>
                </c:pt>
                <c:pt idx="511">
                  <c:v>1.2876127322861399</c:v>
                </c:pt>
                <c:pt idx="512">
                  <c:v>1.2923510807096801</c:v>
                </c:pt>
                <c:pt idx="513">
                  <c:v>1.2886828694478201</c:v>
                </c:pt>
                <c:pt idx="514">
                  <c:v>1.3115851595899799</c:v>
                </c:pt>
                <c:pt idx="515">
                  <c:v>1.30784694869022</c:v>
                </c:pt>
                <c:pt idx="516">
                  <c:v>1.28184681903985</c:v>
                </c:pt>
                <c:pt idx="517">
                  <c:v>1.2822917541765999</c:v>
                </c:pt>
                <c:pt idx="518">
                  <c:v>1.28846869663562</c:v>
                </c:pt>
                <c:pt idx="519">
                  <c:v>1.2908453761776699</c:v>
                </c:pt>
                <c:pt idx="520">
                  <c:v>1.29026259095289</c:v>
                </c:pt>
                <c:pt idx="521">
                  <c:v>1.2925806477561399</c:v>
                </c:pt>
                <c:pt idx="522">
                  <c:v>1.3016121125945801</c:v>
                </c:pt>
                <c:pt idx="523">
                  <c:v>1.2894937446475301</c:v>
                </c:pt>
                <c:pt idx="524">
                  <c:v>1.28146135211451</c:v>
                </c:pt>
                <c:pt idx="525">
                  <c:v>1.29947287998574</c:v>
                </c:pt>
                <c:pt idx="526">
                  <c:v>1.3025703372150901</c:v>
                </c:pt>
                <c:pt idx="527">
                  <c:v>1.29535467789054</c:v>
                </c:pt>
                <c:pt idx="528">
                  <c:v>1.30665621703774</c:v>
                </c:pt>
                <c:pt idx="529">
                  <c:v>1.3270230574124899</c:v>
                </c:pt>
                <c:pt idx="530">
                  <c:v>1.3293850882176399</c:v>
                </c:pt>
                <c:pt idx="531">
                  <c:v>1.3307570339533199</c:v>
                </c:pt>
                <c:pt idx="532">
                  <c:v>1.3333689338788901</c:v>
                </c:pt>
                <c:pt idx="533">
                  <c:v>1.36128984912483</c:v>
                </c:pt>
                <c:pt idx="534">
                  <c:v>1.3860627643099399</c:v>
                </c:pt>
                <c:pt idx="535">
                  <c:v>1.40993503514914</c:v>
                </c:pt>
                <c:pt idx="536">
                  <c:v>1.4227537062200399</c:v>
                </c:pt>
                <c:pt idx="537">
                  <c:v>1.3792449222682901</c:v>
                </c:pt>
                <c:pt idx="538">
                  <c:v>1.3834707117015399</c:v>
                </c:pt>
                <c:pt idx="539">
                  <c:v>1.3582721255888</c:v>
                </c:pt>
                <c:pt idx="540">
                  <c:v>1.3742716276620299</c:v>
                </c:pt>
                <c:pt idx="541">
                  <c:v>1.3810996448847901</c:v>
                </c:pt>
                <c:pt idx="542">
                  <c:v>1.3868150735792599</c:v>
                </c:pt>
                <c:pt idx="543">
                  <c:v>1.3952188776176</c:v>
                </c:pt>
                <c:pt idx="544">
                  <c:v>1.3926955988382399</c:v>
                </c:pt>
                <c:pt idx="545">
                  <c:v>1.38500793006689</c:v>
                </c:pt>
                <c:pt idx="546">
                  <c:v>1.38232016565437</c:v>
                </c:pt>
                <c:pt idx="547">
                  <c:v>1.3859300162603201</c:v>
                </c:pt>
                <c:pt idx="548">
                  <c:v>1.3829479137618299</c:v>
                </c:pt>
                <c:pt idx="549">
                  <c:v>1.3931542815020499</c:v>
                </c:pt>
                <c:pt idx="550">
                  <c:v>1.3771730478927</c:v>
                </c:pt>
                <c:pt idx="551">
                  <c:v>1.36798561846601</c:v>
                </c:pt>
                <c:pt idx="552">
                  <c:v>1.3563136527331601</c:v>
                </c:pt>
                <c:pt idx="553">
                  <c:v>1.3488178421578501</c:v>
                </c:pt>
                <c:pt idx="554">
                  <c:v>1.35418746392534</c:v>
                </c:pt>
                <c:pt idx="555">
                  <c:v>1.3578160228129801</c:v>
                </c:pt>
                <c:pt idx="556">
                  <c:v>1.3351999620233399</c:v>
                </c:pt>
                <c:pt idx="557">
                  <c:v>1.3402179098147999</c:v>
                </c:pt>
                <c:pt idx="558">
                  <c:v>1.3198348075214601</c:v>
                </c:pt>
                <c:pt idx="559">
                  <c:v>1.32236272302739</c:v>
                </c:pt>
                <c:pt idx="560">
                  <c:v>1.33615604583239</c:v>
                </c:pt>
                <c:pt idx="561">
                  <c:v>1.3571520053206201</c:v>
                </c:pt>
                <c:pt idx="562">
                  <c:v>1.34137466319373</c:v>
                </c:pt>
                <c:pt idx="563">
                  <c:v>1.3420124642604501</c:v>
                </c:pt>
                <c:pt idx="564">
                  <c:v>1.3547343455726999</c:v>
                </c:pt>
                <c:pt idx="565">
                  <c:v>1.3822640108428801</c:v>
                </c:pt>
                <c:pt idx="566">
                  <c:v>1.38632823404119</c:v>
                </c:pt>
                <c:pt idx="567">
                  <c:v>1.3910581926647201</c:v>
                </c:pt>
                <c:pt idx="568">
                  <c:v>1.3789979506839301</c:v>
                </c:pt>
                <c:pt idx="569">
                  <c:v>1.3830133214126701</c:v>
                </c:pt>
                <c:pt idx="570">
                  <c:v>1.3808628146255499</c:v>
                </c:pt>
                <c:pt idx="571">
                  <c:v>1.36876042168218</c:v>
                </c:pt>
                <c:pt idx="572">
                  <c:v>1.3725238999198499</c:v>
                </c:pt>
                <c:pt idx="573">
                  <c:v>1.3846719421971001</c:v>
                </c:pt>
                <c:pt idx="574">
                  <c:v>1.3781480291327599</c:v>
                </c:pt>
                <c:pt idx="575">
                  <c:v>1.3860301462001099</c:v>
                </c:pt>
                <c:pt idx="576">
                  <c:v>1.3788283196925499</c:v>
                </c:pt>
                <c:pt idx="577">
                  <c:v>1.3642145184472001</c:v>
                </c:pt>
                <c:pt idx="578">
                  <c:v>1.3588861353808499</c:v>
                </c:pt>
                <c:pt idx="579">
                  <c:v>1.36331156273041</c:v>
                </c:pt>
                <c:pt idx="580">
                  <c:v>1.37655396014401</c:v>
                </c:pt>
                <c:pt idx="581">
                  <c:v>1.3721604952122901</c:v>
                </c:pt>
                <c:pt idx="582">
                  <c:v>1.38289209732817</c:v>
                </c:pt>
                <c:pt idx="583">
                  <c:v>1.3734047836848999</c:v>
                </c:pt>
                <c:pt idx="584">
                  <c:v>1.3761681622584001</c:v>
                </c:pt>
                <c:pt idx="585">
                  <c:v>1.3829557766612901</c:v>
                </c:pt>
                <c:pt idx="586">
                  <c:v>1.3656477396480999</c:v>
                </c:pt>
                <c:pt idx="587">
                  <c:v>1.3618908279409001</c:v>
                </c:pt>
                <c:pt idx="588">
                  <c:v>1.36156359128601</c:v>
                </c:pt>
                <c:pt idx="589">
                  <c:v>1.36731753417633</c:v>
                </c:pt>
                <c:pt idx="590">
                  <c:v>1.36339202810945</c:v>
                </c:pt>
                <c:pt idx="591">
                  <c:v>1.3616421278342401</c:v>
                </c:pt>
                <c:pt idx="592">
                  <c:v>1.3493876435068399</c:v>
                </c:pt>
                <c:pt idx="593">
                  <c:v>1.3657705639337201</c:v>
                </c:pt>
                <c:pt idx="594">
                  <c:v>1.3690955460180201</c:v>
                </c:pt>
                <c:pt idx="595">
                  <c:v>1.3540256153430901</c:v>
                </c:pt>
                <c:pt idx="596">
                  <c:v>1.35005755616048</c:v>
                </c:pt>
                <c:pt idx="597">
                  <c:v>1.3580809887632199</c:v>
                </c:pt>
                <c:pt idx="598">
                  <c:v>1.3539230099101001</c:v>
                </c:pt>
                <c:pt idx="599">
                  <c:v>1.3458182044904199</c:v>
                </c:pt>
                <c:pt idx="600">
                  <c:v>1.33556909945534</c:v>
                </c:pt>
                <c:pt idx="601">
                  <c:v>1.3339005391074501</c:v>
                </c:pt>
                <c:pt idx="602">
                  <c:v>1.3453108057984999</c:v>
                </c:pt>
                <c:pt idx="603">
                  <c:v>1.3493525841614999</c:v>
                </c:pt>
                <c:pt idx="604">
                  <c:v>1.3583831493432399</c:v>
                </c:pt>
                <c:pt idx="605">
                  <c:v>1.3920510308845799</c:v>
                </c:pt>
                <c:pt idx="606">
                  <c:v>1.40007019817266</c:v>
                </c:pt>
                <c:pt idx="607">
                  <c:v>1.3661020975795399</c:v>
                </c:pt>
                <c:pt idx="608">
                  <c:v>1.3731677391448101</c:v>
                </c:pt>
                <c:pt idx="609">
                  <c:v>1.3868105319945201</c:v>
                </c:pt>
                <c:pt idx="610">
                  <c:v>1.4105434197484401</c:v>
                </c:pt>
                <c:pt idx="611">
                  <c:v>1.4268664186657201</c:v>
                </c:pt>
                <c:pt idx="612">
                  <c:v>1.4258052098482401</c:v>
                </c:pt>
                <c:pt idx="613">
                  <c:v>1.3938421583798899</c:v>
                </c:pt>
                <c:pt idx="614">
                  <c:v>1.3973273494460901</c:v>
                </c:pt>
                <c:pt idx="615">
                  <c:v>1.4055834879646001</c:v>
                </c:pt>
                <c:pt idx="616">
                  <c:v>1.38736213818012</c:v>
                </c:pt>
                <c:pt idx="617">
                  <c:v>1.4055056684457199</c:v>
                </c:pt>
                <c:pt idx="618">
                  <c:v>1.3872961083486901</c:v>
                </c:pt>
                <c:pt idx="619">
                  <c:v>1.38911322974637</c:v>
                </c:pt>
                <c:pt idx="620">
                  <c:v>1.37966504785567</c:v>
                </c:pt>
                <c:pt idx="621">
                  <c:v>1.3843990488297999</c:v>
                </c:pt>
                <c:pt idx="622">
                  <c:v>1.3993407928543999</c:v>
                </c:pt>
                <c:pt idx="623">
                  <c:v>1.38629273784698</c:v>
                </c:pt>
                <c:pt idx="624">
                  <c:v>1.3698099793674801</c:v>
                </c:pt>
                <c:pt idx="625">
                  <c:v>1.39039290566552</c:v>
                </c:pt>
                <c:pt idx="626">
                  <c:v>1.3884864291571499</c:v>
                </c:pt>
                <c:pt idx="627">
                  <c:v>1.3886633514737301</c:v>
                </c:pt>
                <c:pt idx="628">
                  <c:v>1.3763529479847001</c:v>
                </c:pt>
                <c:pt idx="629">
                  <c:v>1.3733646948456699</c:v>
                </c:pt>
                <c:pt idx="630">
                  <c:v>1.3759580658477399</c:v>
                </c:pt>
                <c:pt idx="631">
                  <c:v>1.3756586537008599</c:v>
                </c:pt>
                <c:pt idx="632">
                  <c:v>1.3806613200836499</c:v>
                </c:pt>
                <c:pt idx="633">
                  <c:v>1.3682843815784</c:v>
                </c:pt>
                <c:pt idx="634">
                  <c:v>1.36397670656627</c:v>
                </c:pt>
                <c:pt idx="635">
                  <c:v>1.3716558009377799</c:v>
                </c:pt>
                <c:pt idx="636">
                  <c:v>1.35802615971257</c:v>
                </c:pt>
                <c:pt idx="637">
                  <c:v>1.35188584868312</c:v>
                </c:pt>
                <c:pt idx="638">
                  <c:v>1.3551596289474199</c:v>
                </c:pt>
                <c:pt idx="639">
                  <c:v>1.3648877311565899</c:v>
                </c:pt>
                <c:pt idx="640">
                  <c:v>1.35046089358667</c:v>
                </c:pt>
                <c:pt idx="641">
                  <c:v>1.3475099924480101</c:v>
                </c:pt>
                <c:pt idx="642">
                  <c:v>1.35484633557641</c:v>
                </c:pt>
                <c:pt idx="643">
                  <c:v>1.38068579701804</c:v>
                </c:pt>
                <c:pt idx="644">
                  <c:v>1.3951329580293701</c:v>
                </c:pt>
                <c:pt idx="645">
                  <c:v>1.3855549548116799</c:v>
                </c:pt>
                <c:pt idx="646">
                  <c:v>1.35497951292629</c:v>
                </c:pt>
                <c:pt idx="647">
                  <c:v>1.3426229075196601</c:v>
                </c:pt>
                <c:pt idx="648">
                  <c:v>1.35390528416011</c:v>
                </c:pt>
                <c:pt idx="649">
                  <c:v>1.3876831880362599</c:v>
                </c:pt>
                <c:pt idx="650">
                  <c:v>1.40930138913178</c:v>
                </c:pt>
                <c:pt idx="651">
                  <c:v>1.40667862114555</c:v>
                </c:pt>
                <c:pt idx="652">
                  <c:v>1.3993524723738</c:v>
                </c:pt>
                <c:pt idx="653">
                  <c:v>1.4035396523619901</c:v>
                </c:pt>
                <c:pt idx="654">
                  <c:v>1.3874269960572101</c:v>
                </c:pt>
                <c:pt idx="655">
                  <c:v>1.39959672713345</c:v>
                </c:pt>
                <c:pt idx="656">
                  <c:v>1.42120907911896</c:v>
                </c:pt>
                <c:pt idx="657">
                  <c:v>1.4203606806110201</c:v>
                </c:pt>
                <c:pt idx="658">
                  <c:v>1.43864018037215</c:v>
                </c:pt>
                <c:pt idx="659">
                  <c:v>1.46414454963231</c:v>
                </c:pt>
                <c:pt idx="660">
                  <c:v>1.4645860596976601</c:v>
                </c:pt>
                <c:pt idx="661">
                  <c:v>1.46593875299511</c:v>
                </c:pt>
                <c:pt idx="662">
                  <c:v>1.47263189453265</c:v>
                </c:pt>
                <c:pt idx="663">
                  <c:v>1.4569101893524301</c:v>
                </c:pt>
                <c:pt idx="664">
                  <c:v>1.48191294253348</c:v>
                </c:pt>
                <c:pt idx="665">
                  <c:v>1.49449206004781</c:v>
                </c:pt>
                <c:pt idx="666">
                  <c:v>1.4715088060010999</c:v>
                </c:pt>
                <c:pt idx="667">
                  <c:v>1.4787283000826099</c:v>
                </c:pt>
                <c:pt idx="668">
                  <c:v>1.47330945410924</c:v>
                </c:pt>
                <c:pt idx="669">
                  <c:v>1.47684074328625</c:v>
                </c:pt>
                <c:pt idx="670">
                  <c:v>1.47815831385096</c:v>
                </c:pt>
                <c:pt idx="671">
                  <c:v>1.4691482549900201</c:v>
                </c:pt>
                <c:pt idx="672">
                  <c:v>1.4786966356333999</c:v>
                </c:pt>
                <c:pt idx="673">
                  <c:v>1.48793977824853</c:v>
                </c:pt>
                <c:pt idx="674">
                  <c:v>1.5113657188991301</c:v>
                </c:pt>
                <c:pt idx="675">
                  <c:v>1.5147266816586</c:v>
                </c:pt>
                <c:pt idx="676">
                  <c:v>1.5006543259665299</c:v>
                </c:pt>
                <c:pt idx="677">
                  <c:v>1.5146682629214201</c:v>
                </c:pt>
                <c:pt idx="678">
                  <c:v>1.52135154246517</c:v>
                </c:pt>
                <c:pt idx="679">
                  <c:v>1.5121243758041101</c:v>
                </c:pt>
                <c:pt idx="680">
                  <c:v>1.5055440941533</c:v>
                </c:pt>
                <c:pt idx="681">
                  <c:v>1.4958121605247301</c:v>
                </c:pt>
                <c:pt idx="682">
                  <c:v>1.48797348337221</c:v>
                </c:pt>
                <c:pt idx="683">
                  <c:v>1.5029408174764201</c:v>
                </c:pt>
                <c:pt idx="684">
                  <c:v>1.5084487483714899</c:v>
                </c:pt>
                <c:pt idx="685">
                  <c:v>1.50589750708749</c:v>
                </c:pt>
                <c:pt idx="686">
                  <c:v>1.50662693824103</c:v>
                </c:pt>
                <c:pt idx="687">
                  <c:v>1.48096799813659</c:v>
                </c:pt>
                <c:pt idx="688">
                  <c:v>1.4794869041313901</c:v>
                </c:pt>
                <c:pt idx="689">
                  <c:v>1.48306670848755</c:v>
                </c:pt>
                <c:pt idx="690">
                  <c:v>1.4706133295449</c:v>
                </c:pt>
                <c:pt idx="691">
                  <c:v>1.4941839417106599</c:v>
                </c:pt>
                <c:pt idx="692">
                  <c:v>1.5053711650194299</c:v>
                </c:pt>
                <c:pt idx="693">
                  <c:v>1.50112743855248</c:v>
                </c:pt>
                <c:pt idx="694">
                  <c:v>1.521380337236</c:v>
                </c:pt>
                <c:pt idx="695">
                  <c:v>1.5156301985352201</c:v>
                </c:pt>
                <c:pt idx="696">
                  <c:v>1.51247815806212</c:v>
                </c:pt>
                <c:pt idx="697">
                  <c:v>1.52650380344942</c:v>
                </c:pt>
                <c:pt idx="698">
                  <c:v>1.5430496058635499</c:v>
                </c:pt>
                <c:pt idx="699">
                  <c:v>1.5407708977015999</c:v>
                </c:pt>
                <c:pt idx="700">
                  <c:v>1.5520791986573299</c:v>
                </c:pt>
                <c:pt idx="701">
                  <c:v>1.5656992076315299</c:v>
                </c:pt>
                <c:pt idx="702">
                  <c:v>1.5631343392055901</c:v>
                </c:pt>
                <c:pt idx="703">
                  <c:v>1.563521161513</c:v>
                </c:pt>
                <c:pt idx="704">
                  <c:v>1.5813373552621099</c:v>
                </c:pt>
                <c:pt idx="705">
                  <c:v>1.58341376244354</c:v>
                </c:pt>
                <c:pt idx="706">
                  <c:v>1.53739127314432</c:v>
                </c:pt>
                <c:pt idx="707">
                  <c:v>1.5520663118367599</c:v>
                </c:pt>
                <c:pt idx="708">
                  <c:v>1.57138756917402</c:v>
                </c:pt>
                <c:pt idx="709">
                  <c:v>1.57785345158224</c:v>
                </c:pt>
                <c:pt idx="710">
                  <c:v>1.5750079385322</c:v>
                </c:pt>
                <c:pt idx="711">
                  <c:v>1.567318084976</c:v>
                </c:pt>
                <c:pt idx="712">
                  <c:v>1.57320102448377</c:v>
                </c:pt>
                <c:pt idx="713">
                  <c:v>1.5677335833519199</c:v>
                </c:pt>
                <c:pt idx="714">
                  <c:v>1.5452978890898199</c:v>
                </c:pt>
                <c:pt idx="715">
                  <c:v>1.5725868686364699</c:v>
                </c:pt>
                <c:pt idx="716">
                  <c:v>1.5738683814732899</c:v>
                </c:pt>
                <c:pt idx="717">
                  <c:v>1.5846925322702501</c:v>
                </c:pt>
                <c:pt idx="718">
                  <c:v>1.5835670512098099</c:v>
                </c:pt>
                <c:pt idx="719">
                  <c:v>1.5846275838666699</c:v>
                </c:pt>
                <c:pt idx="720">
                  <c:v>1.5827237193267401</c:v>
                </c:pt>
                <c:pt idx="721">
                  <c:v>1.5755939798202701</c:v>
                </c:pt>
                <c:pt idx="722">
                  <c:v>1.57900752121319</c:v>
                </c:pt>
                <c:pt idx="723">
                  <c:v>1.58396824002133</c:v>
                </c:pt>
                <c:pt idx="724">
                  <c:v>1.5904175256984101</c:v>
                </c:pt>
                <c:pt idx="725">
                  <c:v>1.5950630583590999</c:v>
                </c:pt>
                <c:pt idx="726">
                  <c:v>1.61450550495881</c:v>
                </c:pt>
                <c:pt idx="727">
                  <c:v>1.6032210850214601</c:v>
                </c:pt>
                <c:pt idx="728">
                  <c:v>1.58881458007191</c:v>
                </c:pt>
                <c:pt idx="729">
                  <c:v>1.57582243389914</c:v>
                </c:pt>
                <c:pt idx="730">
                  <c:v>1.56419344014738</c:v>
                </c:pt>
                <c:pt idx="731">
                  <c:v>1.54796043976307</c:v>
                </c:pt>
                <c:pt idx="732">
                  <c:v>1.5215353085960499</c:v>
                </c:pt>
                <c:pt idx="733">
                  <c:v>1.4993793066740699</c:v>
                </c:pt>
                <c:pt idx="734">
                  <c:v>1.49596175851003</c:v>
                </c:pt>
                <c:pt idx="735">
                  <c:v>1.47700528584972</c:v>
                </c:pt>
                <c:pt idx="736">
                  <c:v>1.49378312167431</c:v>
                </c:pt>
                <c:pt idx="737">
                  <c:v>1.49643820247804</c:v>
                </c:pt>
                <c:pt idx="738">
                  <c:v>1.5183026743355399</c:v>
                </c:pt>
                <c:pt idx="739">
                  <c:v>1.53352572414226</c:v>
                </c:pt>
                <c:pt idx="740">
                  <c:v>1.5363263924011901</c:v>
                </c:pt>
                <c:pt idx="741">
                  <c:v>1.52572509075246</c:v>
                </c:pt>
                <c:pt idx="742">
                  <c:v>1.5280661684071</c:v>
                </c:pt>
                <c:pt idx="743">
                  <c:v>1.5353490509802299</c:v>
                </c:pt>
                <c:pt idx="744">
                  <c:v>1.5267040777719201</c:v>
                </c:pt>
                <c:pt idx="745">
                  <c:v>1.50698688278659</c:v>
                </c:pt>
                <c:pt idx="746">
                  <c:v>1.49501474783361</c:v>
                </c:pt>
                <c:pt idx="747">
                  <c:v>1.5049256521174701</c:v>
                </c:pt>
                <c:pt idx="748">
                  <c:v>1.52048094849682</c:v>
                </c:pt>
                <c:pt idx="749">
                  <c:v>1.5508443710436499</c:v>
                </c:pt>
                <c:pt idx="750">
                  <c:v>1.56542476486264</c:v>
                </c:pt>
                <c:pt idx="751">
                  <c:v>1.5636189628848101</c:v>
                </c:pt>
                <c:pt idx="752">
                  <c:v>1.5545664373838799</c:v>
                </c:pt>
                <c:pt idx="753">
                  <c:v>1.55800767749948</c:v>
                </c:pt>
                <c:pt idx="754">
                  <c:v>1.5791541269345899</c:v>
                </c:pt>
                <c:pt idx="755">
                  <c:v>1.58651211373664</c:v>
                </c:pt>
                <c:pt idx="756">
                  <c:v>1.57840638548382</c:v>
                </c:pt>
                <c:pt idx="757">
                  <c:v>1.5971541823194499</c:v>
                </c:pt>
                <c:pt idx="758">
                  <c:v>1.57864126766048</c:v>
                </c:pt>
                <c:pt idx="759">
                  <c:v>1.5692285434328099</c:v>
                </c:pt>
                <c:pt idx="760">
                  <c:v>1.55189398158685</c:v>
                </c:pt>
                <c:pt idx="761">
                  <c:v>1.52917838637684</c:v>
                </c:pt>
                <c:pt idx="762">
                  <c:v>1.5016845968647199</c:v>
                </c:pt>
                <c:pt idx="763">
                  <c:v>1.4497330063142899</c:v>
                </c:pt>
                <c:pt idx="764">
                  <c:v>1.4460451799132099</c:v>
                </c:pt>
                <c:pt idx="765">
                  <c:v>1.44605004005563</c:v>
                </c:pt>
                <c:pt idx="766">
                  <c:v>1.44183786847413</c:v>
                </c:pt>
                <c:pt idx="767">
                  <c:v>1.3870198869955701</c:v>
                </c:pt>
                <c:pt idx="768">
                  <c:v>1.3950587577014899</c:v>
                </c:pt>
                <c:pt idx="769">
                  <c:v>1.4058385440969901</c:v>
                </c:pt>
                <c:pt idx="770">
                  <c:v>1.42348901645833</c:v>
                </c:pt>
                <c:pt idx="771">
                  <c:v>1.4244568240647899</c:v>
                </c:pt>
                <c:pt idx="772">
                  <c:v>1.4173220285744601</c:v>
                </c:pt>
                <c:pt idx="773">
                  <c:v>1.4463936042480099</c:v>
                </c:pt>
                <c:pt idx="774">
                  <c:v>1.4471884712185299</c:v>
                </c:pt>
                <c:pt idx="775">
                  <c:v>1.4334971111638</c:v>
                </c:pt>
                <c:pt idx="776">
                  <c:v>1.4686440469925</c:v>
                </c:pt>
                <c:pt idx="777">
                  <c:v>1.4919846297197199</c:v>
                </c:pt>
                <c:pt idx="778">
                  <c:v>1.5062087630308101</c:v>
                </c:pt>
                <c:pt idx="779">
                  <c:v>1.50877444797952</c:v>
                </c:pt>
                <c:pt idx="780">
                  <c:v>1.5232574389714699</c:v>
                </c:pt>
                <c:pt idx="781">
                  <c:v>1.53162673122945</c:v>
                </c:pt>
                <c:pt idx="782">
                  <c:v>1.5340881602148599</c:v>
                </c:pt>
                <c:pt idx="783">
                  <c:v>1.53028319708714</c:v>
                </c:pt>
                <c:pt idx="784">
                  <c:v>1.51931964124707</c:v>
                </c:pt>
                <c:pt idx="785">
                  <c:v>1.53652342866891</c:v>
                </c:pt>
                <c:pt idx="786">
                  <c:v>1.5383915356413</c:v>
                </c:pt>
                <c:pt idx="787">
                  <c:v>1.51764508212058</c:v>
                </c:pt>
                <c:pt idx="788">
                  <c:v>1.53388437891428</c:v>
                </c:pt>
                <c:pt idx="789">
                  <c:v>1.54219164691879</c:v>
                </c:pt>
                <c:pt idx="790">
                  <c:v>1.52948490171506</c:v>
                </c:pt>
                <c:pt idx="791">
                  <c:v>1.5211895153848101</c:v>
                </c:pt>
                <c:pt idx="792">
                  <c:v>1.52180128638491</c:v>
                </c:pt>
                <c:pt idx="793">
                  <c:v>1.50496234392163</c:v>
                </c:pt>
                <c:pt idx="794">
                  <c:v>1.4902150802762</c:v>
                </c:pt>
                <c:pt idx="795">
                  <c:v>1.5058993261629701</c:v>
                </c:pt>
                <c:pt idx="796">
                  <c:v>1.5084962270778901</c:v>
                </c:pt>
                <c:pt idx="797">
                  <c:v>1.4977764248077501</c:v>
                </c:pt>
                <c:pt idx="798">
                  <c:v>1.50310201107863</c:v>
                </c:pt>
                <c:pt idx="799">
                  <c:v>1.48224490018834</c:v>
                </c:pt>
                <c:pt idx="800">
                  <c:v>1.44666079374191</c:v>
                </c:pt>
                <c:pt idx="801">
                  <c:v>1.4668577434827801</c:v>
                </c:pt>
                <c:pt idx="802">
                  <c:v>1.4592166355654801</c:v>
                </c:pt>
                <c:pt idx="803">
                  <c:v>1.4715135014420999</c:v>
                </c:pt>
                <c:pt idx="804">
                  <c:v>1.4771619307728501</c:v>
                </c:pt>
                <c:pt idx="805">
                  <c:v>1.476118351834</c:v>
                </c:pt>
                <c:pt idx="806">
                  <c:v>1.47286707506746</c:v>
                </c:pt>
                <c:pt idx="807">
                  <c:v>1.49088800730711</c:v>
                </c:pt>
                <c:pt idx="808">
                  <c:v>1.4820551774419899</c:v>
                </c:pt>
                <c:pt idx="809">
                  <c:v>1.4856028882247001</c:v>
                </c:pt>
                <c:pt idx="810">
                  <c:v>1.47368365099412</c:v>
                </c:pt>
                <c:pt idx="811">
                  <c:v>1.4509034136486501</c:v>
                </c:pt>
                <c:pt idx="812">
                  <c:v>1.45341636999777</c:v>
                </c:pt>
                <c:pt idx="813">
                  <c:v>1.46338213320066</c:v>
                </c:pt>
                <c:pt idx="814">
                  <c:v>1.45687802908369</c:v>
                </c:pt>
                <c:pt idx="815">
                  <c:v>1.45721872026198</c:v>
                </c:pt>
                <c:pt idx="816">
                  <c:v>1.46886446734215</c:v>
                </c:pt>
                <c:pt idx="817">
                  <c:v>1.46520395842984</c:v>
                </c:pt>
                <c:pt idx="818">
                  <c:v>1.4440003001975099</c:v>
                </c:pt>
                <c:pt idx="819">
                  <c:v>1.4527055839363601</c:v>
                </c:pt>
                <c:pt idx="820">
                  <c:v>1.45365332630335</c:v>
                </c:pt>
                <c:pt idx="821">
                  <c:v>1.4623906642802</c:v>
                </c:pt>
                <c:pt idx="822">
                  <c:v>1.46080556518261</c:v>
                </c:pt>
                <c:pt idx="823">
                  <c:v>1.45805218564578</c:v>
                </c:pt>
                <c:pt idx="824">
                  <c:v>1.4595820764069001</c:v>
                </c:pt>
                <c:pt idx="825">
                  <c:v>1.46154129051332</c:v>
                </c:pt>
                <c:pt idx="826">
                  <c:v>1.4557956269849099</c:v>
                </c:pt>
                <c:pt idx="827">
                  <c:v>1.4557736176940199</c:v>
                </c:pt>
                <c:pt idx="828">
                  <c:v>1.4633222922537501</c:v>
                </c:pt>
                <c:pt idx="829">
                  <c:v>1.4703816330330599</c:v>
                </c:pt>
                <c:pt idx="830">
                  <c:v>1.47411992867911</c:v>
                </c:pt>
                <c:pt idx="831">
                  <c:v>1.4765085439860199</c:v>
                </c:pt>
                <c:pt idx="832">
                  <c:v>1.47751631420091</c:v>
                </c:pt>
                <c:pt idx="833">
                  <c:v>1.4716536918119401</c:v>
                </c:pt>
                <c:pt idx="834">
                  <c:v>1.4604795653927001</c:v>
                </c:pt>
                <c:pt idx="835">
                  <c:v>1.46565453654578</c:v>
                </c:pt>
                <c:pt idx="836">
                  <c:v>1.47927406752395</c:v>
                </c:pt>
                <c:pt idx="837">
                  <c:v>1.4843892911757199</c:v>
                </c:pt>
                <c:pt idx="838">
                  <c:v>1.4979069768995299</c:v>
                </c:pt>
                <c:pt idx="839">
                  <c:v>1.4912070180525101</c:v>
                </c:pt>
                <c:pt idx="840">
                  <c:v>1.4807028462308101</c:v>
                </c:pt>
                <c:pt idx="841">
                  <c:v>1.49138380477736</c:v>
                </c:pt>
                <c:pt idx="842">
                  <c:v>1.49108960424576</c:v>
                </c:pt>
                <c:pt idx="843">
                  <c:v>1.4890382448994699</c:v>
                </c:pt>
                <c:pt idx="844">
                  <c:v>1.51223781002366</c:v>
                </c:pt>
                <c:pt idx="845">
                  <c:v>1.50463525874733</c:v>
                </c:pt>
                <c:pt idx="846">
                  <c:v>1.4990125385507</c:v>
                </c:pt>
                <c:pt idx="847">
                  <c:v>1.49969620945181</c:v>
                </c:pt>
                <c:pt idx="848">
                  <c:v>1.4998945981199701</c:v>
                </c:pt>
                <c:pt idx="849">
                  <c:v>1.5098086492055101</c:v>
                </c:pt>
                <c:pt idx="850">
                  <c:v>1.50952243129251</c:v>
                </c:pt>
                <c:pt idx="851">
                  <c:v>1.5299436945062099</c:v>
                </c:pt>
                <c:pt idx="852">
                  <c:v>1.5301588378607101</c:v>
                </c:pt>
                <c:pt idx="853">
                  <c:v>1.52303437945456</c:v>
                </c:pt>
                <c:pt idx="854">
                  <c:v>1.53698170131697</c:v>
                </c:pt>
                <c:pt idx="855">
                  <c:v>1.53566802461338</c:v>
                </c:pt>
                <c:pt idx="856">
                  <c:v>1.5262406880719399</c:v>
                </c:pt>
                <c:pt idx="857">
                  <c:v>1.5215725684019801</c:v>
                </c:pt>
                <c:pt idx="858">
                  <c:v>1.5226456595450399</c:v>
                </c:pt>
                <c:pt idx="859">
                  <c:v>1.5202673296450799</c:v>
                </c:pt>
                <c:pt idx="860">
                  <c:v>1.5165316338831301</c:v>
                </c:pt>
                <c:pt idx="861">
                  <c:v>1.51906520533784</c:v>
                </c:pt>
                <c:pt idx="862">
                  <c:v>1.51850543019032</c:v>
                </c:pt>
                <c:pt idx="863">
                  <c:v>1.51529793713017</c:v>
                </c:pt>
                <c:pt idx="864">
                  <c:v>1.5142935514018701</c:v>
                </c:pt>
                <c:pt idx="865">
                  <c:v>1.5209330926209099</c:v>
                </c:pt>
                <c:pt idx="866">
                  <c:v>1.4922884474156799</c:v>
                </c:pt>
                <c:pt idx="867">
                  <c:v>1.49510366100765</c:v>
                </c:pt>
                <c:pt idx="868">
                  <c:v>1.4932575038301701</c:v>
                </c:pt>
                <c:pt idx="869">
                  <c:v>1.48664452596809</c:v>
                </c:pt>
                <c:pt idx="870">
                  <c:v>1.49119395218388</c:v>
                </c:pt>
                <c:pt idx="871">
                  <c:v>1.4965949847890301</c:v>
                </c:pt>
                <c:pt idx="872">
                  <c:v>1.4995138092873601</c:v>
                </c:pt>
                <c:pt idx="873">
                  <c:v>1.4931757920939199</c:v>
                </c:pt>
                <c:pt idx="874">
                  <c:v>1.5093018546636501</c:v>
                </c:pt>
                <c:pt idx="875">
                  <c:v>1.50685734506864</c:v>
                </c:pt>
                <c:pt idx="876">
                  <c:v>1.51695562666164</c:v>
                </c:pt>
                <c:pt idx="877">
                  <c:v>1.4961412691993501</c:v>
                </c:pt>
                <c:pt idx="878">
                  <c:v>1.48762066496765</c:v>
                </c:pt>
                <c:pt idx="879">
                  <c:v>1.47474688965532</c:v>
                </c:pt>
                <c:pt idx="880">
                  <c:v>1.4941281313586401</c:v>
                </c:pt>
                <c:pt idx="881">
                  <c:v>1.49365412360205</c:v>
                </c:pt>
                <c:pt idx="882">
                  <c:v>1.49176251728023</c:v>
                </c:pt>
                <c:pt idx="883">
                  <c:v>1.4892598672619499</c:v>
                </c:pt>
                <c:pt idx="884">
                  <c:v>1.4843141297006099</c:v>
                </c:pt>
                <c:pt idx="885">
                  <c:v>1.47677634250977</c:v>
                </c:pt>
                <c:pt idx="886">
                  <c:v>1.48127271929933</c:v>
                </c:pt>
                <c:pt idx="887">
                  <c:v>1.4805273405732</c:v>
                </c:pt>
                <c:pt idx="888">
                  <c:v>1.48462282540525</c:v>
                </c:pt>
                <c:pt idx="889">
                  <c:v>1.48506147427352</c:v>
                </c:pt>
                <c:pt idx="890">
                  <c:v>1.48217789330201</c:v>
                </c:pt>
                <c:pt idx="891">
                  <c:v>1.47917422069336</c:v>
                </c:pt>
                <c:pt idx="892">
                  <c:v>1.4761515336544699</c:v>
                </c:pt>
                <c:pt idx="893">
                  <c:v>1.4793058797312899</c:v>
                </c:pt>
                <c:pt idx="894">
                  <c:v>1.4992152054064101</c:v>
                </c:pt>
                <c:pt idx="895">
                  <c:v>1.5028712525458301</c:v>
                </c:pt>
                <c:pt idx="896">
                  <c:v>1.49833004995534</c:v>
                </c:pt>
                <c:pt idx="897">
                  <c:v>1.5061778486987001</c:v>
                </c:pt>
                <c:pt idx="898">
                  <c:v>1.49748118608873</c:v>
                </c:pt>
                <c:pt idx="899">
                  <c:v>1.4754305438150801</c:v>
                </c:pt>
                <c:pt idx="900">
                  <c:v>1.48309974914195</c:v>
                </c:pt>
                <c:pt idx="901">
                  <c:v>1.48384427507983</c:v>
                </c:pt>
                <c:pt idx="902">
                  <c:v>1.4939115905210401</c:v>
                </c:pt>
                <c:pt idx="903">
                  <c:v>1.49946995469206</c:v>
                </c:pt>
                <c:pt idx="904">
                  <c:v>1.5004873513010699</c:v>
                </c:pt>
                <c:pt idx="905">
                  <c:v>1.49695629421313</c:v>
                </c:pt>
                <c:pt idx="906">
                  <c:v>1.4952223510923399</c:v>
                </c:pt>
                <c:pt idx="907">
                  <c:v>1.49128322931946</c:v>
                </c:pt>
                <c:pt idx="908">
                  <c:v>1.4960993133189699</c:v>
                </c:pt>
                <c:pt idx="909">
                  <c:v>1.5017134594707899</c:v>
                </c:pt>
                <c:pt idx="910">
                  <c:v>1.5018072769309301</c:v>
                </c:pt>
                <c:pt idx="911">
                  <c:v>1.5092103279362099</c:v>
                </c:pt>
                <c:pt idx="912">
                  <c:v>1.50677174118183</c:v>
                </c:pt>
                <c:pt idx="913">
                  <c:v>1.5142350610869499</c:v>
                </c:pt>
                <c:pt idx="914">
                  <c:v>1.5114721382204599</c:v>
                </c:pt>
                <c:pt idx="915">
                  <c:v>1.5113831018850701</c:v>
                </c:pt>
                <c:pt idx="916">
                  <c:v>1.5113928971946999</c:v>
                </c:pt>
                <c:pt idx="917">
                  <c:v>1.5221914216861001</c:v>
                </c:pt>
                <c:pt idx="918">
                  <c:v>1.52377901102306</c:v>
                </c:pt>
                <c:pt idx="919">
                  <c:v>1.52486486911001</c:v>
                </c:pt>
                <c:pt idx="920">
                  <c:v>1.5248940729553599</c:v>
                </c:pt>
                <c:pt idx="921">
                  <c:v>1.52464256665759</c:v>
                </c:pt>
                <c:pt idx="922">
                  <c:v>1.5403991402897601</c:v>
                </c:pt>
                <c:pt idx="923">
                  <c:v>1.5624318394163399</c:v>
                </c:pt>
                <c:pt idx="924">
                  <c:v>1.55321778652895</c:v>
                </c:pt>
                <c:pt idx="925">
                  <c:v>1.5498588229591499</c:v>
                </c:pt>
                <c:pt idx="926">
                  <c:v>1.54516208283097</c:v>
                </c:pt>
                <c:pt idx="927">
                  <c:v>1.5518498286295199</c:v>
                </c:pt>
                <c:pt idx="928">
                  <c:v>1.55507587898626</c:v>
                </c:pt>
                <c:pt idx="929">
                  <c:v>1.55439371408018</c:v>
                </c:pt>
                <c:pt idx="930">
                  <c:v>1.5509934423468399</c:v>
                </c:pt>
                <c:pt idx="931">
                  <c:v>1.5590808215879699</c:v>
                </c:pt>
                <c:pt idx="932">
                  <c:v>1.5753493611074401</c:v>
                </c:pt>
                <c:pt idx="933">
                  <c:v>1.56488033480671</c:v>
                </c:pt>
                <c:pt idx="934">
                  <c:v>1.5740545284740499</c:v>
                </c:pt>
                <c:pt idx="935">
                  <c:v>1.57490046227556</c:v>
                </c:pt>
                <c:pt idx="936">
                  <c:v>1.58004044356599</c:v>
                </c:pt>
                <c:pt idx="937">
                  <c:v>1.5833125293868799</c:v>
                </c:pt>
                <c:pt idx="938">
                  <c:v>1.57526516316207</c:v>
                </c:pt>
                <c:pt idx="939">
                  <c:v>1.57527983714317</c:v>
                </c:pt>
                <c:pt idx="940">
                  <c:v>1.57824130401948</c:v>
                </c:pt>
                <c:pt idx="941">
                  <c:v>1.5758234213420199</c:v>
                </c:pt>
                <c:pt idx="942">
                  <c:v>1.5721887761482101</c:v>
                </c:pt>
                <c:pt idx="943">
                  <c:v>1.5814134259927399</c:v>
                </c:pt>
                <c:pt idx="944">
                  <c:v>1.57225678216639</c:v>
                </c:pt>
                <c:pt idx="945">
                  <c:v>1.57526900102847</c:v>
                </c:pt>
                <c:pt idx="946">
                  <c:v>1.5699921482556201</c:v>
                </c:pt>
                <c:pt idx="947">
                  <c:v>1.5775992803871</c:v>
                </c:pt>
                <c:pt idx="948">
                  <c:v>1.55983857931092</c:v>
                </c:pt>
                <c:pt idx="949">
                  <c:v>1.54670497578718</c:v>
                </c:pt>
                <c:pt idx="950">
                  <c:v>1.5524458372457299</c:v>
                </c:pt>
                <c:pt idx="951">
                  <c:v>1.5452698783825101</c:v>
                </c:pt>
                <c:pt idx="952">
                  <c:v>1.5384275620733801</c:v>
                </c:pt>
                <c:pt idx="953">
                  <c:v>1.5448189737325699</c:v>
                </c:pt>
                <c:pt idx="954">
                  <c:v>1.5566166270930299</c:v>
                </c:pt>
                <c:pt idx="955">
                  <c:v>1.5597448993266201</c:v>
                </c:pt>
                <c:pt idx="956">
                  <c:v>1.5577515332039999</c:v>
                </c:pt>
                <c:pt idx="957">
                  <c:v>1.5460239291190401</c:v>
                </c:pt>
                <c:pt idx="958">
                  <c:v>1.5564230588758501</c:v>
                </c:pt>
                <c:pt idx="959">
                  <c:v>1.54687099209151</c:v>
                </c:pt>
                <c:pt idx="960">
                  <c:v>1.55143918826029</c:v>
                </c:pt>
                <c:pt idx="961">
                  <c:v>1.5602507220487301</c:v>
                </c:pt>
                <c:pt idx="962">
                  <c:v>1.56276652553596</c:v>
                </c:pt>
                <c:pt idx="963">
                  <c:v>1.55893865263667</c:v>
                </c:pt>
                <c:pt idx="964">
                  <c:v>1.5588492263500899</c:v>
                </c:pt>
                <c:pt idx="965">
                  <c:v>1.5584947421526001</c:v>
                </c:pt>
                <c:pt idx="966">
                  <c:v>1.54918389555823</c:v>
                </c:pt>
                <c:pt idx="967">
                  <c:v>1.5433788612019701</c:v>
                </c:pt>
                <c:pt idx="968">
                  <c:v>1.54948518045956</c:v>
                </c:pt>
                <c:pt idx="969">
                  <c:v>1.5518960922359599</c:v>
                </c:pt>
                <c:pt idx="970">
                  <c:v>1.5549534930361799</c:v>
                </c:pt>
                <c:pt idx="971">
                  <c:v>1.55412292795416</c:v>
                </c:pt>
                <c:pt idx="972">
                  <c:v>1.55363239088254</c:v>
                </c:pt>
                <c:pt idx="973">
                  <c:v>1.5575759327724401</c:v>
                </c:pt>
                <c:pt idx="974">
                  <c:v>1.5570210360125101</c:v>
                </c:pt>
                <c:pt idx="975">
                  <c:v>1.5634028684303301</c:v>
                </c:pt>
                <c:pt idx="976">
                  <c:v>1.5549429765031699</c:v>
                </c:pt>
                <c:pt idx="977">
                  <c:v>1.56696936436282</c:v>
                </c:pt>
                <c:pt idx="978">
                  <c:v>1.5636648732862499</c:v>
                </c:pt>
                <c:pt idx="979">
                  <c:v>1.55612055639583</c:v>
                </c:pt>
                <c:pt idx="980">
                  <c:v>1.55532997338511</c:v>
                </c:pt>
                <c:pt idx="981">
                  <c:v>1.5571218340617401</c:v>
                </c:pt>
                <c:pt idx="982">
                  <c:v>1.5560505774958699</c:v>
                </c:pt>
                <c:pt idx="983">
                  <c:v>1.57084311978964</c:v>
                </c:pt>
                <c:pt idx="984">
                  <c:v>1.56850564686316</c:v>
                </c:pt>
                <c:pt idx="985">
                  <c:v>1.5680182823953599</c:v>
                </c:pt>
                <c:pt idx="986">
                  <c:v>1.57106347456253</c:v>
                </c:pt>
                <c:pt idx="987">
                  <c:v>1.58520029562361</c:v>
                </c:pt>
                <c:pt idx="988">
                  <c:v>1.5799209671108601</c:v>
                </c:pt>
                <c:pt idx="989">
                  <c:v>1.5819551634161899</c:v>
                </c:pt>
                <c:pt idx="990">
                  <c:v>1.5807027934862099</c:v>
                </c:pt>
                <c:pt idx="991">
                  <c:v>1.5777441511073</c:v>
                </c:pt>
                <c:pt idx="992">
                  <c:v>1.5863649091274299</c:v>
                </c:pt>
                <c:pt idx="993">
                  <c:v>1.5889994556200799</c:v>
                </c:pt>
                <c:pt idx="994">
                  <c:v>1.59466323447582</c:v>
                </c:pt>
                <c:pt idx="995">
                  <c:v>1.6126854000103401</c:v>
                </c:pt>
                <c:pt idx="996">
                  <c:v>1.6096463863393899</c:v>
                </c:pt>
                <c:pt idx="997">
                  <c:v>1.6243565678785401</c:v>
                </c:pt>
                <c:pt idx="998">
                  <c:v>1.60611872906454</c:v>
                </c:pt>
                <c:pt idx="999">
                  <c:v>1.6199947919170701</c:v>
                </c:pt>
                <c:pt idx="1000">
                  <c:v>1.61091051506419</c:v>
                </c:pt>
                <c:pt idx="1001">
                  <c:v>1.6126875875804501</c:v>
                </c:pt>
                <c:pt idx="1002">
                  <c:v>1.6144642719853299</c:v>
                </c:pt>
                <c:pt idx="1003">
                  <c:v>1.6240596796940701</c:v>
                </c:pt>
                <c:pt idx="1004">
                  <c:v>1.6199120325419001</c:v>
                </c:pt>
                <c:pt idx="1005">
                  <c:v>1.6026394617578601</c:v>
                </c:pt>
                <c:pt idx="1006">
                  <c:v>1.6024536183671001</c:v>
                </c:pt>
                <c:pt idx="1007">
                  <c:v>1.6061736654485801</c:v>
                </c:pt>
                <c:pt idx="1008">
                  <c:v>1.61203791102419</c:v>
                </c:pt>
                <c:pt idx="1009">
                  <c:v>1.6101817270974801</c:v>
                </c:pt>
                <c:pt idx="1010">
                  <c:v>1.5979191040543701</c:v>
                </c:pt>
                <c:pt idx="1011">
                  <c:v>1.5992684710846199</c:v>
                </c:pt>
                <c:pt idx="1012">
                  <c:v>1.5862614215936599</c:v>
                </c:pt>
                <c:pt idx="1013">
                  <c:v>1.5819115178113099</c:v>
                </c:pt>
                <c:pt idx="1014">
                  <c:v>1.57454177199211</c:v>
                </c:pt>
                <c:pt idx="1015">
                  <c:v>1.5773092273403999</c:v>
                </c:pt>
                <c:pt idx="1016">
                  <c:v>1.58828595624165</c:v>
                </c:pt>
                <c:pt idx="1017">
                  <c:v>1.5939965556667</c:v>
                </c:pt>
                <c:pt idx="1018">
                  <c:v>1.6029122136101399</c:v>
                </c:pt>
                <c:pt idx="1019">
                  <c:v>1.60281988673395</c:v>
                </c:pt>
                <c:pt idx="1020">
                  <c:v>1.59748302862377</c:v>
                </c:pt>
                <c:pt idx="1021">
                  <c:v>1.6084609993480199</c:v>
                </c:pt>
                <c:pt idx="1022">
                  <c:v>1.6082462503872501</c:v>
                </c:pt>
                <c:pt idx="1023">
                  <c:v>1.60213877205114</c:v>
                </c:pt>
                <c:pt idx="1024">
                  <c:v>1.59901100660838</c:v>
                </c:pt>
                <c:pt idx="1025">
                  <c:v>1.59733360251227</c:v>
                </c:pt>
                <c:pt idx="1026">
                  <c:v>1.5900586302053401</c:v>
                </c:pt>
                <c:pt idx="1027">
                  <c:v>1.59085169924545</c:v>
                </c:pt>
                <c:pt idx="1028">
                  <c:v>1.60001406435283</c:v>
                </c:pt>
                <c:pt idx="1029">
                  <c:v>1.5903368591495199</c:v>
                </c:pt>
                <c:pt idx="1030">
                  <c:v>1.5869445305841801</c:v>
                </c:pt>
                <c:pt idx="1031">
                  <c:v>1.6068498468106001</c:v>
                </c:pt>
                <c:pt idx="1032">
                  <c:v>1.61476735376694</c:v>
                </c:pt>
                <c:pt idx="1033">
                  <c:v>1.62627290480911</c:v>
                </c:pt>
                <c:pt idx="1034">
                  <c:v>1.6403945014617001</c:v>
                </c:pt>
                <c:pt idx="1035">
                  <c:v>1.65234002953881</c:v>
                </c:pt>
                <c:pt idx="1036">
                  <c:v>1.6606037493773</c:v>
                </c:pt>
                <c:pt idx="1037">
                  <c:v>1.6677207888588099</c:v>
                </c:pt>
                <c:pt idx="1038">
                  <c:v>1.6750069877571501</c:v>
                </c:pt>
                <c:pt idx="1039">
                  <c:v>1.6720137507500701</c:v>
                </c:pt>
                <c:pt idx="1040">
                  <c:v>1.6699617337528501</c:v>
                </c:pt>
                <c:pt idx="1041">
                  <c:v>1.6429515199508899</c:v>
                </c:pt>
                <c:pt idx="1042">
                  <c:v>1.6244045945568699</c:v>
                </c:pt>
                <c:pt idx="1043">
                  <c:v>1.6221994737124601</c:v>
                </c:pt>
                <c:pt idx="1044">
                  <c:v>1.6054784879744499</c:v>
                </c:pt>
                <c:pt idx="1045">
                  <c:v>1.60905442687526</c:v>
                </c:pt>
                <c:pt idx="1046">
                  <c:v>1.6157023071632199</c:v>
                </c:pt>
                <c:pt idx="1047">
                  <c:v>1.60774697535607</c:v>
                </c:pt>
                <c:pt idx="1048">
                  <c:v>1.61903488982941</c:v>
                </c:pt>
                <c:pt idx="1049">
                  <c:v>1.62851305269919</c:v>
                </c:pt>
                <c:pt idx="1050">
                  <c:v>1.6293408260087801</c:v>
                </c:pt>
                <c:pt idx="1051">
                  <c:v>1.62606646226708</c:v>
                </c:pt>
                <c:pt idx="1052">
                  <c:v>1.6239498777899599</c:v>
                </c:pt>
                <c:pt idx="1053">
                  <c:v>1.6224584899883601</c:v>
                </c:pt>
                <c:pt idx="1054">
                  <c:v>1.62442901096968</c:v>
                </c:pt>
                <c:pt idx="1055">
                  <c:v>1.61994159851032</c:v>
                </c:pt>
                <c:pt idx="1056">
                  <c:v>1.6123388892886401</c:v>
                </c:pt>
                <c:pt idx="1057">
                  <c:v>1.61078593726325</c:v>
                </c:pt>
                <c:pt idx="1058">
                  <c:v>1.6107165332634801</c:v>
                </c:pt>
                <c:pt idx="1059">
                  <c:v>1.6164875205034399</c:v>
                </c:pt>
                <c:pt idx="1060">
                  <c:v>1.6174843301914701</c:v>
                </c:pt>
                <c:pt idx="1061">
                  <c:v>1.61935710402241</c:v>
                </c:pt>
                <c:pt idx="1062">
                  <c:v>1.62237740337532</c:v>
                </c:pt>
                <c:pt idx="1063">
                  <c:v>1.6235699962463099</c:v>
                </c:pt>
                <c:pt idx="1064">
                  <c:v>1.6338493805743399</c:v>
                </c:pt>
                <c:pt idx="1065">
                  <c:v>1.6266628509550101</c:v>
                </c:pt>
                <c:pt idx="1066">
                  <c:v>1.6296237784897201</c:v>
                </c:pt>
                <c:pt idx="1067">
                  <c:v>1.62934996074802</c:v>
                </c:pt>
                <c:pt idx="1068">
                  <c:v>1.6199428234814699</c:v>
                </c:pt>
                <c:pt idx="1069">
                  <c:v>1.6180954057304699</c:v>
                </c:pt>
                <c:pt idx="1070">
                  <c:v>1.6191892391079199</c:v>
                </c:pt>
                <c:pt idx="1071">
                  <c:v>1.6179549679582299</c:v>
                </c:pt>
                <c:pt idx="1072">
                  <c:v>1.6113678895146699</c:v>
                </c:pt>
                <c:pt idx="1073">
                  <c:v>1.6128545865455799</c:v>
                </c:pt>
                <c:pt idx="1074">
                  <c:v>1.60766972456672</c:v>
                </c:pt>
                <c:pt idx="1075">
                  <c:v>1.6085574970832699</c:v>
                </c:pt>
                <c:pt idx="1076">
                  <c:v>1.61088982345134</c:v>
                </c:pt>
                <c:pt idx="1077">
                  <c:v>1.6249970789775301</c:v>
                </c:pt>
                <c:pt idx="1078">
                  <c:v>1.63352683120492</c:v>
                </c:pt>
                <c:pt idx="1079">
                  <c:v>1.6228766993111099</c:v>
                </c:pt>
                <c:pt idx="1080">
                  <c:v>1.62202831687338</c:v>
                </c:pt>
                <c:pt idx="1081">
                  <c:v>1.6152136703506099</c:v>
                </c:pt>
                <c:pt idx="1082">
                  <c:v>1.6197299539972301</c:v>
                </c:pt>
                <c:pt idx="1083">
                  <c:v>1.6171809372839401</c:v>
                </c:pt>
                <c:pt idx="1084">
                  <c:v>1.6164628968816299</c:v>
                </c:pt>
                <c:pt idx="1085">
                  <c:v>1.61465797378525</c:v>
                </c:pt>
                <c:pt idx="1086">
                  <c:v>1.6244212884489999</c:v>
                </c:pt>
                <c:pt idx="1087">
                  <c:v>1.6263734022073599</c:v>
                </c:pt>
                <c:pt idx="1088">
                  <c:v>1.63604462868629</c:v>
                </c:pt>
                <c:pt idx="1089">
                  <c:v>1.6372631618246001</c:v>
                </c:pt>
                <c:pt idx="1090">
                  <c:v>1.6374139075657499</c:v>
                </c:pt>
                <c:pt idx="1091">
                  <c:v>1.6531321647891399</c:v>
                </c:pt>
                <c:pt idx="1092">
                  <c:v>1.6448848797614599</c:v>
                </c:pt>
                <c:pt idx="1093">
                  <c:v>1.6513152435688301</c:v>
                </c:pt>
                <c:pt idx="1094">
                  <c:v>1.66444544797935</c:v>
                </c:pt>
                <c:pt idx="1095">
                  <c:v>1.6790193449225901</c:v>
                </c:pt>
                <c:pt idx="1096">
                  <c:v>1.6944677287511301</c:v>
                </c:pt>
                <c:pt idx="1097">
                  <c:v>1.6821199864676999</c:v>
                </c:pt>
                <c:pt idx="1098">
                  <c:v>1.6974337422046599</c:v>
                </c:pt>
                <c:pt idx="1099">
                  <c:v>1.7002547642699499</c:v>
                </c:pt>
                <c:pt idx="1100">
                  <c:v>1.7074117439796099</c:v>
                </c:pt>
                <c:pt idx="1101">
                  <c:v>1.73853431159176</c:v>
                </c:pt>
                <c:pt idx="1102">
                  <c:v>1.7648592583585101</c:v>
                </c:pt>
                <c:pt idx="1103">
                  <c:v>1.7938806486029399</c:v>
                </c:pt>
                <c:pt idx="1104">
                  <c:v>1.7916178258542601</c:v>
                </c:pt>
                <c:pt idx="1105">
                  <c:v>1.8003008971715799</c:v>
                </c:pt>
                <c:pt idx="1106">
                  <c:v>1.78581046015079</c:v>
                </c:pt>
                <c:pt idx="1107">
                  <c:v>1.7885310272054999</c:v>
                </c:pt>
                <c:pt idx="1108">
                  <c:v>1.7897972535876101</c:v>
                </c:pt>
                <c:pt idx="1109">
                  <c:v>1.74637948837565</c:v>
                </c:pt>
                <c:pt idx="1110">
                  <c:v>1.7811844090267399</c:v>
                </c:pt>
                <c:pt idx="1111">
                  <c:v>1.82579253171875</c:v>
                </c:pt>
                <c:pt idx="1112">
                  <c:v>1.80147771724142</c:v>
                </c:pt>
                <c:pt idx="1113">
                  <c:v>1.81059243456493</c:v>
                </c:pt>
                <c:pt idx="1114">
                  <c:v>1.8275474804173599</c:v>
                </c:pt>
                <c:pt idx="1115">
                  <c:v>1.8203651507964</c:v>
                </c:pt>
                <c:pt idx="1116">
                  <c:v>1.8383081270788599</c:v>
                </c:pt>
                <c:pt idx="1117">
                  <c:v>1.8085379674943101</c:v>
                </c:pt>
                <c:pt idx="1118">
                  <c:v>1.8344290353592101</c:v>
                </c:pt>
                <c:pt idx="1119">
                  <c:v>1.8184040174849501</c:v>
                </c:pt>
                <c:pt idx="1120">
                  <c:v>1.7840027979989099</c:v>
                </c:pt>
                <c:pt idx="1121">
                  <c:v>1.7840884476760299</c:v>
                </c:pt>
                <c:pt idx="1122">
                  <c:v>1.7881753487354799</c:v>
                </c:pt>
                <c:pt idx="1123">
                  <c:v>1.77680292336721</c:v>
                </c:pt>
                <c:pt idx="1124">
                  <c:v>1.79364360601363</c:v>
                </c:pt>
                <c:pt idx="1125">
                  <c:v>1.78952966288714</c:v>
                </c:pt>
                <c:pt idx="1126">
                  <c:v>1.80081305913472</c:v>
                </c:pt>
                <c:pt idx="1127">
                  <c:v>1.79261809098974</c:v>
                </c:pt>
                <c:pt idx="1128">
                  <c:v>1.76968708540859</c:v>
                </c:pt>
                <c:pt idx="1129">
                  <c:v>1.77144633966663</c:v>
                </c:pt>
                <c:pt idx="1130">
                  <c:v>1.78300479641611</c:v>
                </c:pt>
                <c:pt idx="1131">
                  <c:v>1.77440677645387</c:v>
                </c:pt>
                <c:pt idx="1132">
                  <c:v>1.77983526437692</c:v>
                </c:pt>
                <c:pt idx="1133">
                  <c:v>1.79845041417989</c:v>
                </c:pt>
                <c:pt idx="1134">
                  <c:v>1.8048642988550501</c:v>
                </c:pt>
                <c:pt idx="1135">
                  <c:v>1.8384863193470999</c:v>
                </c:pt>
                <c:pt idx="1136">
                  <c:v>1.8433398834460399</c:v>
                </c:pt>
                <c:pt idx="1137">
                  <c:v>1.84458051612467</c:v>
                </c:pt>
                <c:pt idx="1138">
                  <c:v>1.84575260187881</c:v>
                </c:pt>
                <c:pt idx="1139">
                  <c:v>1.83813986452367</c:v>
                </c:pt>
                <c:pt idx="1140">
                  <c:v>1.84410078063861</c:v>
                </c:pt>
                <c:pt idx="1141">
                  <c:v>1.84933101141036</c:v>
                </c:pt>
                <c:pt idx="1142">
                  <c:v>1.8516513538067501</c:v>
                </c:pt>
                <c:pt idx="1143">
                  <c:v>1.84663034596021</c:v>
                </c:pt>
                <c:pt idx="1144">
                  <c:v>1.83989195461849</c:v>
                </c:pt>
                <c:pt idx="1145">
                  <c:v>1.82323336020124</c:v>
                </c:pt>
                <c:pt idx="1146">
                  <c:v>1.8181767110706699</c:v>
                </c:pt>
                <c:pt idx="1147">
                  <c:v>1.8215683129781199</c:v>
                </c:pt>
                <c:pt idx="1148">
                  <c:v>1.81972830099314</c:v>
                </c:pt>
                <c:pt idx="1149">
                  <c:v>1.8152261896578401</c:v>
                </c:pt>
                <c:pt idx="1150">
                  <c:v>1.8017946368109601</c:v>
                </c:pt>
                <c:pt idx="1151">
                  <c:v>1.8026242132405099</c:v>
                </c:pt>
                <c:pt idx="1152">
                  <c:v>1.81135983713766</c:v>
                </c:pt>
                <c:pt idx="1153">
                  <c:v>1.80379493067571</c:v>
                </c:pt>
                <c:pt idx="1154">
                  <c:v>1.79822982132283</c:v>
                </c:pt>
                <c:pt idx="1155">
                  <c:v>1.79011711134088</c:v>
                </c:pt>
                <c:pt idx="1156">
                  <c:v>1.77786914344282</c:v>
                </c:pt>
                <c:pt idx="1157">
                  <c:v>1.77417966993405</c:v>
                </c:pt>
                <c:pt idx="1158">
                  <c:v>1.7734379235255999</c:v>
                </c:pt>
                <c:pt idx="1159">
                  <c:v>1.7594544965305301</c:v>
                </c:pt>
                <c:pt idx="1160">
                  <c:v>1.7554101829869999</c:v>
                </c:pt>
                <c:pt idx="1161">
                  <c:v>1.7651925718942401</c:v>
                </c:pt>
                <c:pt idx="1162">
                  <c:v>1.75939709035776</c:v>
                </c:pt>
                <c:pt idx="1163">
                  <c:v>1.75565316224691</c:v>
                </c:pt>
                <c:pt idx="1164">
                  <c:v>1.7588351619212399</c:v>
                </c:pt>
                <c:pt idx="1165">
                  <c:v>1.76779528563433</c:v>
                </c:pt>
                <c:pt idx="1166">
                  <c:v>1.7561970199589201</c:v>
                </c:pt>
                <c:pt idx="1167">
                  <c:v>1.7560065047027</c:v>
                </c:pt>
                <c:pt idx="1168">
                  <c:v>1.74747217081263</c:v>
                </c:pt>
                <c:pt idx="1169">
                  <c:v>1.74805139062437</c:v>
                </c:pt>
                <c:pt idx="1170">
                  <c:v>1.7433946052507401</c:v>
                </c:pt>
                <c:pt idx="1171">
                  <c:v>1.7410084237551999</c:v>
                </c:pt>
                <c:pt idx="1172">
                  <c:v>1.74723212934154</c:v>
                </c:pt>
                <c:pt idx="1173">
                  <c:v>1.7502333454824499</c:v>
                </c:pt>
                <c:pt idx="1174">
                  <c:v>1.75388880601723</c:v>
                </c:pt>
                <c:pt idx="1175">
                  <c:v>1.7423119611286499</c:v>
                </c:pt>
                <c:pt idx="1176">
                  <c:v>1.7370181710785</c:v>
                </c:pt>
                <c:pt idx="1177">
                  <c:v>1.73720293359738</c:v>
                </c:pt>
                <c:pt idx="1178">
                  <c:v>1.734671097261</c:v>
                </c:pt>
                <c:pt idx="1179">
                  <c:v>1.7364354259054</c:v>
                </c:pt>
                <c:pt idx="1180">
                  <c:v>1.7376841757318</c:v>
                </c:pt>
                <c:pt idx="1181">
                  <c:v>1.7399624755918099</c:v>
                </c:pt>
                <c:pt idx="1182">
                  <c:v>1.74625306248766</c:v>
                </c:pt>
                <c:pt idx="1183">
                  <c:v>1.74175145194569</c:v>
                </c:pt>
                <c:pt idx="1184">
                  <c:v>1.7448498118387199</c:v>
                </c:pt>
                <c:pt idx="1185">
                  <c:v>1.7536145657945901</c:v>
                </c:pt>
                <c:pt idx="1186">
                  <c:v>1.73608233908083</c:v>
                </c:pt>
                <c:pt idx="1187">
                  <c:v>1.7462508194745401</c:v>
                </c:pt>
                <c:pt idx="1188">
                  <c:v>1.7354569926102601</c:v>
                </c:pt>
                <c:pt idx="1189">
                  <c:v>1.7366493018761699</c:v>
                </c:pt>
                <c:pt idx="1190">
                  <c:v>1.7425898558699799</c:v>
                </c:pt>
                <c:pt idx="1191">
                  <c:v>1.76063122504305</c:v>
                </c:pt>
                <c:pt idx="1192">
                  <c:v>1.7642184902719</c:v>
                </c:pt>
                <c:pt idx="1193">
                  <c:v>1.7850772376905699</c:v>
                </c:pt>
                <c:pt idx="1194">
                  <c:v>1.7820697194158299</c:v>
                </c:pt>
                <c:pt idx="1195">
                  <c:v>1.77042980856873</c:v>
                </c:pt>
                <c:pt idx="1196">
                  <c:v>1.7683541713965301</c:v>
                </c:pt>
                <c:pt idx="1197">
                  <c:v>1.76948408883208</c:v>
                </c:pt>
                <c:pt idx="1198">
                  <c:v>1.75359352110834</c:v>
                </c:pt>
                <c:pt idx="1199">
                  <c:v>1.7423311227027001</c:v>
                </c:pt>
                <c:pt idx="1200">
                  <c:v>1.7473449188161301</c:v>
                </c:pt>
                <c:pt idx="1201">
                  <c:v>1.74641001571586</c:v>
                </c:pt>
                <c:pt idx="1202">
                  <c:v>1.7432521860688099</c:v>
                </c:pt>
                <c:pt idx="1203">
                  <c:v>1.7403581259131899</c:v>
                </c:pt>
                <c:pt idx="1204">
                  <c:v>1.7357155954593</c:v>
                </c:pt>
                <c:pt idx="1205">
                  <c:v>1.73109821674139</c:v>
                </c:pt>
                <c:pt idx="1206">
                  <c:v>1.74099968626679</c:v>
                </c:pt>
                <c:pt idx="1207">
                  <c:v>1.7435841082094801</c:v>
                </c:pt>
                <c:pt idx="1208">
                  <c:v>1.7461103109673799</c:v>
                </c:pt>
                <c:pt idx="1209">
                  <c:v>1.7480963538710901</c:v>
                </c:pt>
                <c:pt idx="1210">
                  <c:v>1.74975382426626</c:v>
                </c:pt>
                <c:pt idx="1211">
                  <c:v>1.75150948383342</c:v>
                </c:pt>
                <c:pt idx="1212">
                  <c:v>1.7529779993335399</c:v>
                </c:pt>
                <c:pt idx="1213">
                  <c:v>1.74497690972791</c:v>
                </c:pt>
                <c:pt idx="1214">
                  <c:v>1.74938891731409</c:v>
                </c:pt>
                <c:pt idx="1215">
                  <c:v>1.74403068645575</c:v>
                </c:pt>
                <c:pt idx="1216">
                  <c:v>1.76388096691245</c:v>
                </c:pt>
                <c:pt idx="1217">
                  <c:v>1.7588797125870299</c:v>
                </c:pt>
                <c:pt idx="1218">
                  <c:v>1.7627180221599199</c:v>
                </c:pt>
                <c:pt idx="1219">
                  <c:v>1.7676961293425</c:v>
                </c:pt>
                <c:pt idx="1220">
                  <c:v>1.78222436612843</c:v>
                </c:pt>
                <c:pt idx="1221">
                  <c:v>1.77552144178558</c:v>
                </c:pt>
                <c:pt idx="1222">
                  <c:v>1.7675983301727101</c:v>
                </c:pt>
                <c:pt idx="1223">
                  <c:v>1.75602675905477</c:v>
                </c:pt>
                <c:pt idx="1224">
                  <c:v>1.7676797606946899</c:v>
                </c:pt>
                <c:pt idx="1225">
                  <c:v>1.7721252349738901</c:v>
                </c:pt>
                <c:pt idx="1226">
                  <c:v>1.7815068325911401</c:v>
                </c:pt>
                <c:pt idx="1227">
                  <c:v>1.7844325375335099</c:v>
                </c:pt>
                <c:pt idx="1228">
                  <c:v>1.80058125590735</c:v>
                </c:pt>
                <c:pt idx="1229">
                  <c:v>1.7967618252725599</c:v>
                </c:pt>
                <c:pt idx="1230">
                  <c:v>1.7943800935630301</c:v>
                </c:pt>
                <c:pt idx="1231">
                  <c:v>1.78570734525895</c:v>
                </c:pt>
                <c:pt idx="1232">
                  <c:v>1.77383748116604</c:v>
                </c:pt>
                <c:pt idx="1233">
                  <c:v>1.7720544542680401</c:v>
                </c:pt>
                <c:pt idx="1234">
                  <c:v>1.7762993977255801</c:v>
                </c:pt>
                <c:pt idx="1235">
                  <c:v>1.7868159469231499</c:v>
                </c:pt>
                <c:pt idx="1236">
                  <c:v>1.78403323955085</c:v>
                </c:pt>
                <c:pt idx="1237">
                  <c:v>1.7898512258352499</c:v>
                </c:pt>
                <c:pt idx="1238">
                  <c:v>1.8054624567275599</c:v>
                </c:pt>
                <c:pt idx="1239">
                  <c:v>1.79991738922336</c:v>
                </c:pt>
                <c:pt idx="1240">
                  <c:v>1.7959042668010601</c:v>
                </c:pt>
                <c:pt idx="1241">
                  <c:v>1.7844593097366099</c:v>
                </c:pt>
                <c:pt idx="1242">
                  <c:v>1.8136979271513201</c:v>
                </c:pt>
                <c:pt idx="1243">
                  <c:v>1.8227592682432401</c:v>
                </c:pt>
                <c:pt idx="1244">
                  <c:v>1.8304595711978</c:v>
                </c:pt>
                <c:pt idx="1245">
                  <c:v>1.83695682164733</c:v>
                </c:pt>
                <c:pt idx="1246">
                  <c:v>1.8307866621800599</c:v>
                </c:pt>
                <c:pt idx="1247">
                  <c:v>1.82582247824898</c:v>
                </c:pt>
                <c:pt idx="1248">
                  <c:v>1.8246920236536499</c:v>
                </c:pt>
                <c:pt idx="1249">
                  <c:v>1.82505819240532</c:v>
                </c:pt>
                <c:pt idx="1250">
                  <c:v>1.8320039838348301</c:v>
                </c:pt>
                <c:pt idx="1251">
                  <c:v>1.84699904879093</c:v>
                </c:pt>
                <c:pt idx="1252">
                  <c:v>1.85466543885261</c:v>
                </c:pt>
                <c:pt idx="1253">
                  <c:v>1.87339723882607</c:v>
                </c:pt>
                <c:pt idx="1254">
                  <c:v>1.8609564191542001</c:v>
                </c:pt>
                <c:pt idx="1255">
                  <c:v>1.85224022532962</c:v>
                </c:pt>
                <c:pt idx="1256">
                  <c:v>1.8612787311494901</c:v>
                </c:pt>
                <c:pt idx="1257">
                  <c:v>1.8571322438029101</c:v>
                </c:pt>
                <c:pt idx="1258">
                  <c:v>1.85205567802439</c:v>
                </c:pt>
                <c:pt idx="1259">
                  <c:v>1.8303424853296399</c:v>
                </c:pt>
                <c:pt idx="1260">
                  <c:v>1.82593060914705</c:v>
                </c:pt>
                <c:pt idx="1261">
                  <c:v>1.82602822696511</c:v>
                </c:pt>
                <c:pt idx="1262">
                  <c:v>1.83995649920127</c:v>
                </c:pt>
                <c:pt idx="1263">
                  <c:v>1.83112185413565</c:v>
                </c:pt>
                <c:pt idx="1264">
                  <c:v>1.8346365628501</c:v>
                </c:pt>
                <c:pt idx="1265">
                  <c:v>1.82435216291321</c:v>
                </c:pt>
                <c:pt idx="1266">
                  <c:v>1.8271999783650501</c:v>
                </c:pt>
                <c:pt idx="1267">
                  <c:v>1.8296108609198101</c:v>
                </c:pt>
                <c:pt idx="1268">
                  <c:v>1.8400594169398601</c:v>
                </c:pt>
                <c:pt idx="1269">
                  <c:v>1.8358202439920399</c:v>
                </c:pt>
                <c:pt idx="1270">
                  <c:v>1.81727820138246</c:v>
                </c:pt>
                <c:pt idx="1271">
                  <c:v>1.81111459853547</c:v>
                </c:pt>
                <c:pt idx="1272">
                  <c:v>1.8184849263934899</c:v>
                </c:pt>
                <c:pt idx="1273">
                  <c:v>1.8304846713415599</c:v>
                </c:pt>
                <c:pt idx="1274">
                  <c:v>1.8137203167060401</c:v>
                </c:pt>
                <c:pt idx="1275">
                  <c:v>1.81589006295932</c:v>
                </c:pt>
                <c:pt idx="1276">
                  <c:v>1.8237720449541399</c:v>
                </c:pt>
                <c:pt idx="1277">
                  <c:v>1.8328891313150799</c:v>
                </c:pt>
                <c:pt idx="1278">
                  <c:v>1.8416438648326801</c:v>
                </c:pt>
                <c:pt idx="1279">
                  <c:v>1.8527947906252</c:v>
                </c:pt>
                <c:pt idx="1280">
                  <c:v>1.8479442603855001</c:v>
                </c:pt>
                <c:pt idx="1281">
                  <c:v>1.8512510943967699</c:v>
                </c:pt>
                <c:pt idx="1282">
                  <c:v>1.8431670078922699</c:v>
                </c:pt>
                <c:pt idx="1283">
                  <c:v>1.84281282178492</c:v>
                </c:pt>
                <c:pt idx="1284">
                  <c:v>1.8518757510146699</c:v>
                </c:pt>
                <c:pt idx="1285">
                  <c:v>1.8535473874920101</c:v>
                </c:pt>
                <c:pt idx="1286">
                  <c:v>1.8540222191475499</c:v>
                </c:pt>
                <c:pt idx="1287">
                  <c:v>1.84894833894842</c:v>
                </c:pt>
                <c:pt idx="1288">
                  <c:v>1.8502627015729001</c:v>
                </c:pt>
                <c:pt idx="1289">
                  <c:v>1.8561383645729701</c:v>
                </c:pt>
                <c:pt idx="1290">
                  <c:v>1.8557250973637001</c:v>
                </c:pt>
                <c:pt idx="1291">
                  <c:v>1.86087958175991</c:v>
                </c:pt>
                <c:pt idx="1292">
                  <c:v>1.85379805863506</c:v>
                </c:pt>
                <c:pt idx="1293">
                  <c:v>1.86517101934326</c:v>
                </c:pt>
                <c:pt idx="1294">
                  <c:v>1.86165754169347</c:v>
                </c:pt>
                <c:pt idx="1295">
                  <c:v>1.86393237338686</c:v>
                </c:pt>
                <c:pt idx="1296">
                  <c:v>1.87006766943479</c:v>
                </c:pt>
                <c:pt idx="1297">
                  <c:v>1.8718200744757501</c:v>
                </c:pt>
                <c:pt idx="1298">
                  <c:v>1.8689833489557599</c:v>
                </c:pt>
                <c:pt idx="1299">
                  <c:v>1.87153350928206</c:v>
                </c:pt>
                <c:pt idx="1300">
                  <c:v>1.85376022794065</c:v>
                </c:pt>
                <c:pt idx="1301">
                  <c:v>1.86861480035695</c:v>
                </c:pt>
                <c:pt idx="1302">
                  <c:v>1.8743714183912401</c:v>
                </c:pt>
                <c:pt idx="1303">
                  <c:v>1.8782612694688401</c:v>
                </c:pt>
                <c:pt idx="1304">
                  <c:v>1.8701936293766499</c:v>
                </c:pt>
                <c:pt idx="1305">
                  <c:v>1.8651244697832601</c:v>
                </c:pt>
                <c:pt idx="1306">
                  <c:v>1.8639083083655399</c:v>
                </c:pt>
                <c:pt idx="1307">
                  <c:v>1.8697640130608</c:v>
                </c:pt>
                <c:pt idx="1308">
                  <c:v>1.87355510321332</c:v>
                </c:pt>
                <c:pt idx="1309">
                  <c:v>1.8684842365807699</c:v>
                </c:pt>
                <c:pt idx="1310">
                  <c:v>1.87376618889788</c:v>
                </c:pt>
                <c:pt idx="1311">
                  <c:v>1.89859083151853</c:v>
                </c:pt>
                <c:pt idx="1312">
                  <c:v>1.87015342141668</c:v>
                </c:pt>
                <c:pt idx="1313">
                  <c:v>1.8826934760240299</c:v>
                </c:pt>
                <c:pt idx="1314">
                  <c:v>1.88868544439043</c:v>
                </c:pt>
                <c:pt idx="1315">
                  <c:v>1.87693432246102</c:v>
                </c:pt>
                <c:pt idx="1316">
                  <c:v>1.8989060961038</c:v>
                </c:pt>
                <c:pt idx="1317">
                  <c:v>1.9104750058320199</c:v>
                </c:pt>
                <c:pt idx="1318">
                  <c:v>1.9021741432416099</c:v>
                </c:pt>
                <c:pt idx="1319">
                  <c:v>1.8948008016939799</c:v>
                </c:pt>
                <c:pt idx="1320">
                  <c:v>1.89660621496332</c:v>
                </c:pt>
                <c:pt idx="1321">
                  <c:v>1.88709920343333</c:v>
                </c:pt>
                <c:pt idx="1322">
                  <c:v>1.8972829593584899</c:v>
                </c:pt>
                <c:pt idx="1323">
                  <c:v>1.8950531762045699</c:v>
                </c:pt>
                <c:pt idx="1324">
                  <c:v>1.89220113190812</c:v>
                </c:pt>
                <c:pt idx="1325">
                  <c:v>1.8903868146585101</c:v>
                </c:pt>
                <c:pt idx="1326">
                  <c:v>1.90320076675581</c:v>
                </c:pt>
                <c:pt idx="1327">
                  <c:v>1.91636866672608</c:v>
                </c:pt>
                <c:pt idx="1328">
                  <c:v>1.9196118623766001</c:v>
                </c:pt>
                <c:pt idx="1329">
                  <c:v>1.9130894809011001</c:v>
                </c:pt>
                <c:pt idx="1330">
                  <c:v>1.9201275678609999</c:v>
                </c:pt>
                <c:pt idx="1331">
                  <c:v>1.9181625576289401</c:v>
                </c:pt>
                <c:pt idx="1332">
                  <c:v>1.8911825868476499</c:v>
                </c:pt>
                <c:pt idx="1333">
                  <c:v>1.89337903395786</c:v>
                </c:pt>
                <c:pt idx="1334">
                  <c:v>1.9011605563873499</c:v>
                </c:pt>
                <c:pt idx="1335">
                  <c:v>1.9036741865040501</c:v>
                </c:pt>
                <c:pt idx="1336">
                  <c:v>1.9008936177108999</c:v>
                </c:pt>
                <c:pt idx="1337">
                  <c:v>1.89517692719151</c:v>
                </c:pt>
                <c:pt idx="1338">
                  <c:v>1.9125830305124201</c:v>
                </c:pt>
                <c:pt idx="1339">
                  <c:v>1.9267205222561501</c:v>
                </c:pt>
                <c:pt idx="1340">
                  <c:v>1.9526434039387399</c:v>
                </c:pt>
                <c:pt idx="1341">
                  <c:v>1.94557505534108</c:v>
                </c:pt>
                <c:pt idx="1342">
                  <c:v>1.95986801442862</c:v>
                </c:pt>
                <c:pt idx="1343">
                  <c:v>1.9688549817374901</c:v>
                </c:pt>
                <c:pt idx="1344">
                  <c:v>1.9817401531052401</c:v>
                </c:pt>
                <c:pt idx="1345">
                  <c:v>1.97410602162267</c:v>
                </c:pt>
                <c:pt idx="1346">
                  <c:v>1.9655303126074</c:v>
                </c:pt>
                <c:pt idx="1347">
                  <c:v>1.9668096064696701</c:v>
                </c:pt>
                <c:pt idx="1348">
                  <c:v>1.97794755920029</c:v>
                </c:pt>
                <c:pt idx="1349">
                  <c:v>1.99928129203121</c:v>
                </c:pt>
                <c:pt idx="1350">
                  <c:v>1.97185138984014</c:v>
                </c:pt>
                <c:pt idx="1351">
                  <c:v>1.96957651487136</c:v>
                </c:pt>
                <c:pt idx="1352">
                  <c:v>1.97500919884338</c:v>
                </c:pt>
                <c:pt idx="1353">
                  <c:v>1.96201009363394</c:v>
                </c:pt>
                <c:pt idx="1354">
                  <c:v>1.9693481882503401</c:v>
                </c:pt>
                <c:pt idx="1355">
                  <c:v>1.9699563570661101</c:v>
                </c:pt>
                <c:pt idx="1356">
                  <c:v>1.97023969745373</c:v>
                </c:pt>
                <c:pt idx="1357">
                  <c:v>1.9702702813477999</c:v>
                </c:pt>
                <c:pt idx="1358">
                  <c:v>1.9826420621346801</c:v>
                </c:pt>
                <c:pt idx="1359">
                  <c:v>1.95906403576113</c:v>
                </c:pt>
                <c:pt idx="1360">
                  <c:v>1.98203149149993</c:v>
                </c:pt>
                <c:pt idx="1361">
                  <c:v>1.9933012311413101</c:v>
                </c:pt>
                <c:pt idx="1362">
                  <c:v>1.9837236071159501</c:v>
                </c:pt>
                <c:pt idx="1363">
                  <c:v>1.98492357682807</c:v>
                </c:pt>
                <c:pt idx="1364">
                  <c:v>1.9815759160625099</c:v>
                </c:pt>
                <c:pt idx="1365">
                  <c:v>1.9725820846030599</c:v>
                </c:pt>
                <c:pt idx="1366">
                  <c:v>1.9710398904286199</c:v>
                </c:pt>
                <c:pt idx="1367">
                  <c:v>1.9685126832972999</c:v>
                </c:pt>
                <c:pt idx="1368">
                  <c:v>1.9738941385628499</c:v>
                </c:pt>
                <c:pt idx="1369">
                  <c:v>1.96680394449651</c:v>
                </c:pt>
                <c:pt idx="1370">
                  <c:v>1.9792583364038701</c:v>
                </c:pt>
                <c:pt idx="1371">
                  <c:v>1.9944120564773899</c:v>
                </c:pt>
                <c:pt idx="1372">
                  <c:v>1.98649099775897</c:v>
                </c:pt>
                <c:pt idx="1373">
                  <c:v>1.9924758204362401</c:v>
                </c:pt>
                <c:pt idx="1374">
                  <c:v>1.9979154052453001</c:v>
                </c:pt>
                <c:pt idx="1375">
                  <c:v>2.0066245756127499</c:v>
                </c:pt>
                <c:pt idx="1376">
                  <c:v>1.99009238957339</c:v>
                </c:pt>
                <c:pt idx="1377">
                  <c:v>1.9942125339113601</c:v>
                </c:pt>
                <c:pt idx="1378">
                  <c:v>1.98696442835089</c:v>
                </c:pt>
                <c:pt idx="1379">
                  <c:v>1.99057231476587</c:v>
                </c:pt>
                <c:pt idx="1380">
                  <c:v>1.98781236428422</c:v>
                </c:pt>
                <c:pt idx="1381">
                  <c:v>1.98813499353546</c:v>
                </c:pt>
                <c:pt idx="1382">
                  <c:v>1.9957038705380501</c:v>
                </c:pt>
                <c:pt idx="1383">
                  <c:v>1.9977362142192701</c:v>
                </c:pt>
                <c:pt idx="1384">
                  <c:v>1.9859331329465499</c:v>
                </c:pt>
                <c:pt idx="1385">
                  <c:v>1.99543948572334</c:v>
                </c:pt>
                <c:pt idx="1386">
                  <c:v>1.9978095146041499</c:v>
                </c:pt>
                <c:pt idx="1387">
                  <c:v>2.0009995165069898</c:v>
                </c:pt>
                <c:pt idx="1388">
                  <c:v>1.99997986940878</c:v>
                </c:pt>
                <c:pt idx="1389">
                  <c:v>1.9823753796874699</c:v>
                </c:pt>
                <c:pt idx="1390">
                  <c:v>1.9822593734185801</c:v>
                </c:pt>
                <c:pt idx="1391">
                  <c:v>1.98978257066061</c:v>
                </c:pt>
                <c:pt idx="1392">
                  <c:v>1.98129470468193</c:v>
                </c:pt>
                <c:pt idx="1393">
                  <c:v>1.98548210390261</c:v>
                </c:pt>
                <c:pt idx="1394">
                  <c:v>1.9672863296821601</c:v>
                </c:pt>
                <c:pt idx="1395">
                  <c:v>1.96946252231079</c:v>
                </c:pt>
                <c:pt idx="1396">
                  <c:v>1.97326043334428</c:v>
                </c:pt>
                <c:pt idx="1397">
                  <c:v>1.97430235342858</c:v>
                </c:pt>
                <c:pt idx="1398">
                  <c:v>1.9700384806815501</c:v>
                </c:pt>
                <c:pt idx="1399">
                  <c:v>1.9693145097417699</c:v>
                </c:pt>
                <c:pt idx="1400">
                  <c:v>1.96653349375368</c:v>
                </c:pt>
                <c:pt idx="1401">
                  <c:v>1.9675129934187701</c:v>
                </c:pt>
                <c:pt idx="1402">
                  <c:v>1.9742572042489099</c:v>
                </c:pt>
                <c:pt idx="1403">
                  <c:v>1.9861791506629001</c:v>
                </c:pt>
                <c:pt idx="1404">
                  <c:v>1.9905621659036501</c:v>
                </c:pt>
                <c:pt idx="1405">
                  <c:v>2.0013757831390602</c:v>
                </c:pt>
                <c:pt idx="1406">
                  <c:v>1.99417836609482</c:v>
                </c:pt>
                <c:pt idx="1407">
                  <c:v>1.98961415076922</c:v>
                </c:pt>
                <c:pt idx="1408">
                  <c:v>1.9887613031192699</c:v>
                </c:pt>
                <c:pt idx="1409">
                  <c:v>1.9778377975797901</c:v>
                </c:pt>
                <c:pt idx="1410">
                  <c:v>1.95374079217592</c:v>
                </c:pt>
                <c:pt idx="1411">
                  <c:v>1.9320190096335299</c:v>
                </c:pt>
                <c:pt idx="1412">
                  <c:v>1.9125302117077101</c:v>
                </c:pt>
                <c:pt idx="1413">
                  <c:v>1.90650876995257</c:v>
                </c:pt>
                <c:pt idx="1414">
                  <c:v>1.9159448608657399</c:v>
                </c:pt>
                <c:pt idx="1415">
                  <c:v>1.9035661669750099</c:v>
                </c:pt>
                <c:pt idx="1416">
                  <c:v>1.9106606682990801</c:v>
                </c:pt>
                <c:pt idx="1417">
                  <c:v>1.90148830784138</c:v>
                </c:pt>
                <c:pt idx="1418">
                  <c:v>1.9087227419136099</c:v>
                </c:pt>
                <c:pt idx="1419">
                  <c:v>1.9155729720848</c:v>
                </c:pt>
                <c:pt idx="1420">
                  <c:v>1.9148549465095199</c:v>
                </c:pt>
                <c:pt idx="1421">
                  <c:v>1.9140743059338401</c:v>
                </c:pt>
                <c:pt idx="1422">
                  <c:v>1.9219560281094701</c:v>
                </c:pt>
                <c:pt idx="1423">
                  <c:v>1.91752465071489</c:v>
                </c:pt>
                <c:pt idx="1424">
                  <c:v>1.91317921067422</c:v>
                </c:pt>
                <c:pt idx="1425">
                  <c:v>1.9092201663128201</c:v>
                </c:pt>
                <c:pt idx="1426">
                  <c:v>1.89605268421673</c:v>
                </c:pt>
                <c:pt idx="1427">
                  <c:v>1.89812979589761</c:v>
                </c:pt>
                <c:pt idx="1428">
                  <c:v>1.9003279677514899</c:v>
                </c:pt>
                <c:pt idx="1429">
                  <c:v>1.89613780415491</c:v>
                </c:pt>
                <c:pt idx="1430">
                  <c:v>1.9063039001644</c:v>
                </c:pt>
                <c:pt idx="1431">
                  <c:v>1.90581576254921</c:v>
                </c:pt>
                <c:pt idx="1432">
                  <c:v>1.9091170848988099</c:v>
                </c:pt>
                <c:pt idx="1433">
                  <c:v>1.92692540296731</c:v>
                </c:pt>
                <c:pt idx="1434">
                  <c:v>1.9344345777976499</c:v>
                </c:pt>
                <c:pt idx="1435">
                  <c:v>1.9382101466235899</c:v>
                </c:pt>
                <c:pt idx="1436">
                  <c:v>1.94741620828408</c:v>
                </c:pt>
                <c:pt idx="1437">
                  <c:v>1.9564061688628001</c:v>
                </c:pt>
                <c:pt idx="1438">
                  <c:v>1.9586725883498499</c:v>
                </c:pt>
                <c:pt idx="1439">
                  <c:v>1.9585653716365301</c:v>
                </c:pt>
                <c:pt idx="1440">
                  <c:v>1.9528611582850299</c:v>
                </c:pt>
                <c:pt idx="1441">
                  <c:v>1.9619874547298</c:v>
                </c:pt>
                <c:pt idx="1442">
                  <c:v>1.97239391930353</c:v>
                </c:pt>
                <c:pt idx="1443">
                  <c:v>1.9619877677041699</c:v>
                </c:pt>
                <c:pt idx="1444">
                  <c:v>1.9661044140738999</c:v>
                </c:pt>
                <c:pt idx="1445">
                  <c:v>1.96305815002687</c:v>
                </c:pt>
                <c:pt idx="1446">
                  <c:v>1.9623087982259999</c:v>
                </c:pt>
                <c:pt idx="1447">
                  <c:v>1.9586532150418401</c:v>
                </c:pt>
                <c:pt idx="1448">
                  <c:v>1.9651811016318801</c:v>
                </c:pt>
                <c:pt idx="1449">
                  <c:v>1.9626611949401001</c:v>
                </c:pt>
                <c:pt idx="1450">
                  <c:v>1.9625982617839299</c:v>
                </c:pt>
                <c:pt idx="1451">
                  <c:v>1.94784224458065</c:v>
                </c:pt>
                <c:pt idx="1452">
                  <c:v>1.9471133689076301</c:v>
                </c:pt>
                <c:pt idx="1453">
                  <c:v>1.9461175681139899</c:v>
                </c:pt>
                <c:pt idx="1454">
                  <c:v>1.96143928281166</c:v>
                </c:pt>
                <c:pt idx="1455">
                  <c:v>1.97420253252296</c:v>
                </c:pt>
                <c:pt idx="1456">
                  <c:v>1.97629485508768</c:v>
                </c:pt>
                <c:pt idx="1457">
                  <c:v>1.97099342952255</c:v>
                </c:pt>
                <c:pt idx="1458">
                  <c:v>1.97580019491818</c:v>
                </c:pt>
                <c:pt idx="1459">
                  <c:v>1.9855794316983799</c:v>
                </c:pt>
                <c:pt idx="1460">
                  <c:v>1.98370622707818</c:v>
                </c:pt>
                <c:pt idx="1461">
                  <c:v>1.9740857430385801</c:v>
                </c:pt>
                <c:pt idx="1462">
                  <c:v>1.98824113158791</c:v>
                </c:pt>
                <c:pt idx="1463">
                  <c:v>1.9882468819771999</c:v>
                </c:pt>
                <c:pt idx="1464">
                  <c:v>1.98361538605126</c:v>
                </c:pt>
                <c:pt idx="1465">
                  <c:v>1.9860928793928001</c:v>
                </c:pt>
                <c:pt idx="1466">
                  <c:v>1.98444042987868</c:v>
                </c:pt>
                <c:pt idx="1467">
                  <c:v>1.96364467566381</c:v>
                </c:pt>
                <c:pt idx="1468">
                  <c:v>1.9686088386793701</c:v>
                </c:pt>
                <c:pt idx="1469">
                  <c:v>1.9648617273100699</c:v>
                </c:pt>
                <c:pt idx="1470">
                  <c:v>1.9550517731535599</c:v>
                </c:pt>
                <c:pt idx="1471">
                  <c:v>1.9414430473755</c:v>
                </c:pt>
                <c:pt idx="1472">
                  <c:v>1.9432440063321299</c:v>
                </c:pt>
                <c:pt idx="1473">
                  <c:v>1.9495246199953999</c:v>
                </c:pt>
                <c:pt idx="1474">
                  <c:v>1.9550690426619</c:v>
                </c:pt>
                <c:pt idx="1475">
                  <c:v>1.95846845667572</c:v>
                </c:pt>
                <c:pt idx="1476">
                  <c:v>1.95648616160586</c:v>
                </c:pt>
                <c:pt idx="1477">
                  <c:v>1.9560524865645601</c:v>
                </c:pt>
                <c:pt idx="1478">
                  <c:v>1.9588848579213201</c:v>
                </c:pt>
                <c:pt idx="1479">
                  <c:v>1.96107131826567</c:v>
                </c:pt>
                <c:pt idx="1480">
                  <c:v>1.9648945752242299</c:v>
                </c:pt>
                <c:pt idx="1481">
                  <c:v>1.9532741952566599</c:v>
                </c:pt>
                <c:pt idx="1482">
                  <c:v>1.9660007198979701</c:v>
                </c:pt>
                <c:pt idx="1483">
                  <c:v>1.96737404809801</c:v>
                </c:pt>
                <c:pt idx="1484">
                  <c:v>1.9792170965665401</c:v>
                </c:pt>
                <c:pt idx="1485">
                  <c:v>1.97793029245192</c:v>
                </c:pt>
                <c:pt idx="1486">
                  <c:v>2.0010072611611802</c:v>
                </c:pt>
                <c:pt idx="1487">
                  <c:v>2.01016785574109</c:v>
                </c:pt>
                <c:pt idx="1488">
                  <c:v>2.0159802930516499</c:v>
                </c:pt>
                <c:pt idx="1489">
                  <c:v>2.0057439646214599</c:v>
                </c:pt>
                <c:pt idx="1490">
                  <c:v>2.0111493940192</c:v>
                </c:pt>
                <c:pt idx="1491">
                  <c:v>2.0259227898384098</c:v>
                </c:pt>
                <c:pt idx="1492">
                  <c:v>2.0229063959701401</c:v>
                </c:pt>
                <c:pt idx="1493">
                  <c:v>2.0029231166111798</c:v>
                </c:pt>
                <c:pt idx="1494">
                  <c:v>1.99944005645631</c:v>
                </c:pt>
                <c:pt idx="1495">
                  <c:v>2.01013202195037</c:v>
                </c:pt>
                <c:pt idx="1496">
                  <c:v>1.9918497495743499</c:v>
                </c:pt>
                <c:pt idx="1497">
                  <c:v>2.0074229216706301</c:v>
                </c:pt>
                <c:pt idx="1498">
                  <c:v>2.03813567834335</c:v>
                </c:pt>
                <c:pt idx="1499">
                  <c:v>2.02915271883758</c:v>
                </c:pt>
                <c:pt idx="1500">
                  <c:v>2.0437724747752601</c:v>
                </c:pt>
                <c:pt idx="1501">
                  <c:v>2.0656670864977702</c:v>
                </c:pt>
                <c:pt idx="1502">
                  <c:v>2.0911277268955901</c:v>
                </c:pt>
                <c:pt idx="1503">
                  <c:v>2.1094523490774302</c:v>
                </c:pt>
                <c:pt idx="1504">
                  <c:v>2.0846422201251298</c:v>
                </c:pt>
                <c:pt idx="1505">
                  <c:v>2.0616816451636701</c:v>
                </c:pt>
                <c:pt idx="1506">
                  <c:v>2.04600085087114</c:v>
                </c:pt>
                <c:pt idx="1507">
                  <c:v>2.0301784363419899</c:v>
                </c:pt>
                <c:pt idx="1508">
                  <c:v>2.04647688126148</c:v>
                </c:pt>
                <c:pt idx="1509">
                  <c:v>2.0447390251861699</c:v>
                </c:pt>
                <c:pt idx="1510">
                  <c:v>2.0505597192717602</c:v>
                </c:pt>
                <c:pt idx="1511">
                  <c:v>2.0459779283654398</c:v>
                </c:pt>
                <c:pt idx="1512">
                  <c:v>2.0918846014472101</c:v>
                </c:pt>
                <c:pt idx="1513">
                  <c:v>2.0780888522090599</c:v>
                </c:pt>
                <c:pt idx="1514">
                  <c:v>2.05790793340964</c:v>
                </c:pt>
                <c:pt idx="1515">
                  <c:v>2.07511707375552</c:v>
                </c:pt>
                <c:pt idx="1516">
                  <c:v>2.0781027308381899</c:v>
                </c:pt>
                <c:pt idx="1517">
                  <c:v>2.0893056300861699</c:v>
                </c:pt>
                <c:pt idx="1518">
                  <c:v>2.0854818877402002</c:v>
                </c:pt>
                <c:pt idx="1519">
                  <c:v>2.07567959579956</c:v>
                </c:pt>
                <c:pt idx="1520">
                  <c:v>2.0508901475951098</c:v>
                </c:pt>
                <c:pt idx="1521">
                  <c:v>2.00173096954709</c:v>
                </c:pt>
                <c:pt idx="1522">
                  <c:v>2.0288306477622</c:v>
                </c:pt>
                <c:pt idx="1523">
                  <c:v>2.02406828281066</c:v>
                </c:pt>
                <c:pt idx="1524">
                  <c:v>2.0202477780162802</c:v>
                </c:pt>
                <c:pt idx="1525">
                  <c:v>2.0383572788595101</c:v>
                </c:pt>
                <c:pt idx="1526">
                  <c:v>2.0290452593183699</c:v>
                </c:pt>
                <c:pt idx="1527">
                  <c:v>2.02841607653068</c:v>
                </c:pt>
                <c:pt idx="1528">
                  <c:v>2.0169995417802702</c:v>
                </c:pt>
                <c:pt idx="1529">
                  <c:v>2.0243493084567299</c:v>
                </c:pt>
                <c:pt idx="1530">
                  <c:v>2.01531942642365</c:v>
                </c:pt>
                <c:pt idx="1531">
                  <c:v>2.03501417096368</c:v>
                </c:pt>
                <c:pt idx="1532">
                  <c:v>2.01267957427372</c:v>
                </c:pt>
                <c:pt idx="1533">
                  <c:v>2.02537735024146</c:v>
                </c:pt>
                <c:pt idx="1534">
                  <c:v>2.0105141359268801</c:v>
                </c:pt>
                <c:pt idx="1535">
                  <c:v>2.0336778096365702</c:v>
                </c:pt>
                <c:pt idx="1536">
                  <c:v>1.9893793185367501</c:v>
                </c:pt>
                <c:pt idx="1537">
                  <c:v>1.9829880824038599</c:v>
                </c:pt>
                <c:pt idx="1538">
                  <c:v>1.93463697254902</c:v>
                </c:pt>
                <c:pt idx="1539">
                  <c:v>1.9401601094529599</c:v>
                </c:pt>
                <c:pt idx="1540">
                  <c:v>1.93511775807093</c:v>
                </c:pt>
                <c:pt idx="1541">
                  <c:v>1.9204937241972699</c:v>
                </c:pt>
                <c:pt idx="1542">
                  <c:v>1.93399277245266</c:v>
                </c:pt>
                <c:pt idx="1543">
                  <c:v>1.92647094131208</c:v>
                </c:pt>
                <c:pt idx="1544">
                  <c:v>1.92966802637458</c:v>
                </c:pt>
                <c:pt idx="1545">
                  <c:v>1.9385344878079001</c:v>
                </c:pt>
                <c:pt idx="1546">
                  <c:v>1.9151387669433899</c:v>
                </c:pt>
                <c:pt idx="1547">
                  <c:v>1.93157900289938</c:v>
                </c:pt>
                <c:pt idx="1548">
                  <c:v>1.93437799382703</c:v>
                </c:pt>
                <c:pt idx="1549">
                  <c:v>1.9164684115833199</c:v>
                </c:pt>
                <c:pt idx="1550">
                  <c:v>1.92192410159297</c:v>
                </c:pt>
                <c:pt idx="1551">
                  <c:v>1.91610152291894</c:v>
                </c:pt>
                <c:pt idx="1552">
                  <c:v>1.93003932571074</c:v>
                </c:pt>
                <c:pt idx="1553">
                  <c:v>1.92138642388229</c:v>
                </c:pt>
                <c:pt idx="1554">
                  <c:v>1.9265929870426399</c:v>
                </c:pt>
                <c:pt idx="1555">
                  <c:v>1.9258943395797601</c:v>
                </c:pt>
                <c:pt idx="1556">
                  <c:v>1.91849280413142</c:v>
                </c:pt>
                <c:pt idx="1557">
                  <c:v>1.9121896155717699</c:v>
                </c:pt>
                <c:pt idx="1558">
                  <c:v>1.93062838788845</c:v>
                </c:pt>
                <c:pt idx="1559">
                  <c:v>1.9359119870568</c:v>
                </c:pt>
                <c:pt idx="1560">
                  <c:v>1.9421482678295401</c:v>
                </c:pt>
                <c:pt idx="1561">
                  <c:v>1.9461678601969301</c:v>
                </c:pt>
                <c:pt idx="1562">
                  <c:v>1.94850681416408</c:v>
                </c:pt>
                <c:pt idx="1563">
                  <c:v>1.9538640428393199</c:v>
                </c:pt>
                <c:pt idx="1564">
                  <c:v>1.9425183097215699</c:v>
                </c:pt>
                <c:pt idx="1565">
                  <c:v>1.9386169470882699</c:v>
                </c:pt>
                <c:pt idx="1566">
                  <c:v>1.9405264236311199</c:v>
                </c:pt>
                <c:pt idx="1567">
                  <c:v>1.9368606807562201</c:v>
                </c:pt>
                <c:pt idx="1568">
                  <c:v>1.95212537744058</c:v>
                </c:pt>
                <c:pt idx="1569">
                  <c:v>1.9631237794389</c:v>
                </c:pt>
                <c:pt idx="1570">
                  <c:v>1.9940617807780601</c:v>
                </c:pt>
                <c:pt idx="1571">
                  <c:v>1.9809670280195399</c:v>
                </c:pt>
                <c:pt idx="1572">
                  <c:v>1.97303344387295</c:v>
                </c:pt>
                <c:pt idx="1573">
                  <c:v>1.9653230138145099</c:v>
                </c:pt>
                <c:pt idx="1574">
                  <c:v>1.96813414894075</c:v>
                </c:pt>
                <c:pt idx="1575">
                  <c:v>1.97843718451879</c:v>
                </c:pt>
                <c:pt idx="1576">
                  <c:v>1.9798370381611201</c:v>
                </c:pt>
                <c:pt idx="1577">
                  <c:v>2.0039258153920301</c:v>
                </c:pt>
                <c:pt idx="1578">
                  <c:v>1.9904645841412101</c:v>
                </c:pt>
                <c:pt idx="1579">
                  <c:v>1.98566836445767</c:v>
                </c:pt>
                <c:pt idx="1580">
                  <c:v>1.9918755044190299</c:v>
                </c:pt>
                <c:pt idx="1581">
                  <c:v>1.99825861012518</c:v>
                </c:pt>
                <c:pt idx="1582">
                  <c:v>2.0100616629121402</c:v>
                </c:pt>
                <c:pt idx="1583">
                  <c:v>1.9993361357216</c:v>
                </c:pt>
                <c:pt idx="1584">
                  <c:v>2.0069513501934502</c:v>
                </c:pt>
                <c:pt idx="1585">
                  <c:v>2.0058354549033801</c:v>
                </c:pt>
                <c:pt idx="1586">
                  <c:v>2.0164419090671699</c:v>
                </c:pt>
                <c:pt idx="1587">
                  <c:v>2.00926694230508</c:v>
                </c:pt>
                <c:pt idx="1588">
                  <c:v>1.9984700143887</c:v>
                </c:pt>
                <c:pt idx="1589">
                  <c:v>1.99581580794821</c:v>
                </c:pt>
                <c:pt idx="1590">
                  <c:v>1.9979065914894401</c:v>
                </c:pt>
                <c:pt idx="1591">
                  <c:v>1.9998204026958699</c:v>
                </c:pt>
                <c:pt idx="1592">
                  <c:v>2.0126736637879499</c:v>
                </c:pt>
                <c:pt idx="1593">
                  <c:v>2.0071655489395299</c:v>
                </c:pt>
                <c:pt idx="1594">
                  <c:v>2.0032303806233198</c:v>
                </c:pt>
                <c:pt idx="1595">
                  <c:v>2.0134006162180702</c:v>
                </c:pt>
                <c:pt idx="1596">
                  <c:v>2.0101017857936498</c:v>
                </c:pt>
                <c:pt idx="1597">
                  <c:v>2.00771093793945</c:v>
                </c:pt>
                <c:pt idx="1598">
                  <c:v>2.0113128778066498</c:v>
                </c:pt>
                <c:pt idx="1599">
                  <c:v>2.0000707501882502</c:v>
                </c:pt>
                <c:pt idx="1600">
                  <c:v>1.9969407204403899</c:v>
                </c:pt>
                <c:pt idx="1601">
                  <c:v>1.9924209502119301</c:v>
                </c:pt>
                <c:pt idx="1602">
                  <c:v>2.0035394998592002</c:v>
                </c:pt>
                <c:pt idx="1603">
                  <c:v>2.0290262232132799</c:v>
                </c:pt>
                <c:pt idx="1604">
                  <c:v>2.0100381064973698</c:v>
                </c:pt>
                <c:pt idx="1605">
                  <c:v>2.02971146439174</c:v>
                </c:pt>
                <c:pt idx="1606">
                  <c:v>2.0200514671283298</c:v>
                </c:pt>
                <c:pt idx="1607">
                  <c:v>2.0345946366728298</c:v>
                </c:pt>
                <c:pt idx="1608">
                  <c:v>2.03981240110123</c:v>
                </c:pt>
                <c:pt idx="1609">
                  <c:v>2.03682285269897</c:v>
                </c:pt>
                <c:pt idx="1610">
                  <c:v>2.0370815475519999</c:v>
                </c:pt>
                <c:pt idx="1611">
                  <c:v>2.03616327507706</c:v>
                </c:pt>
                <c:pt idx="1612">
                  <c:v>2.0386610971531698</c:v>
                </c:pt>
                <c:pt idx="1613">
                  <c:v>2.0410140691593801</c:v>
                </c:pt>
                <c:pt idx="1614">
                  <c:v>2.0449324727664502</c:v>
                </c:pt>
                <c:pt idx="1615">
                  <c:v>2.0520402201332502</c:v>
                </c:pt>
                <c:pt idx="1616">
                  <c:v>2.0617944425528201</c:v>
                </c:pt>
                <c:pt idx="1617">
                  <c:v>2.048049938923</c:v>
                </c:pt>
                <c:pt idx="1618">
                  <c:v>2.0459720366159799</c:v>
                </c:pt>
                <c:pt idx="1619">
                  <c:v>2.03875977789275</c:v>
                </c:pt>
                <c:pt idx="1620">
                  <c:v>2.0411552003906399</c:v>
                </c:pt>
                <c:pt idx="1621">
                  <c:v>2.0761616615074501</c:v>
                </c:pt>
                <c:pt idx="1622">
                  <c:v>2.0849584803172698</c:v>
                </c:pt>
                <c:pt idx="1623">
                  <c:v>2.0876367557857902</c:v>
                </c:pt>
                <c:pt idx="1624">
                  <c:v>2.0825160179658599</c:v>
                </c:pt>
                <c:pt idx="1625">
                  <c:v>2.0932123445259601</c:v>
                </c:pt>
                <c:pt idx="1626">
                  <c:v>2.0812637037485699</c:v>
                </c:pt>
                <c:pt idx="1627">
                  <c:v>2.0637107867046098</c:v>
                </c:pt>
                <c:pt idx="1628">
                  <c:v>2.0732782447632201</c:v>
                </c:pt>
                <c:pt idx="1629">
                  <c:v>2.0697090748090599</c:v>
                </c:pt>
                <c:pt idx="1630">
                  <c:v>2.0673286661735601</c:v>
                </c:pt>
                <c:pt idx="1631">
                  <c:v>2.06251903970219</c:v>
                </c:pt>
                <c:pt idx="1632">
                  <c:v>2.0662407319437599</c:v>
                </c:pt>
                <c:pt idx="1633">
                  <c:v>2.06222827410576</c:v>
                </c:pt>
                <c:pt idx="1634">
                  <c:v>2.05787475364238</c:v>
                </c:pt>
                <c:pt idx="1635">
                  <c:v>2.0650491854941402</c:v>
                </c:pt>
                <c:pt idx="1636">
                  <c:v>2.06839341516589</c:v>
                </c:pt>
                <c:pt idx="1637">
                  <c:v>2.0625116128576102</c:v>
                </c:pt>
                <c:pt idx="1638">
                  <c:v>2.0690849408818202</c:v>
                </c:pt>
                <c:pt idx="1639">
                  <c:v>2.0609958405636402</c:v>
                </c:pt>
                <c:pt idx="1640">
                  <c:v>2.0747295541911401</c:v>
                </c:pt>
                <c:pt idx="1641">
                  <c:v>2.0719883623269202</c:v>
                </c:pt>
                <c:pt idx="1642">
                  <c:v>2.0876374569094902</c:v>
                </c:pt>
                <c:pt idx="1643">
                  <c:v>2.0858971139512898</c:v>
                </c:pt>
                <c:pt idx="1644">
                  <c:v>2.0927508953035701</c:v>
                </c:pt>
                <c:pt idx="1645">
                  <c:v>2.1056392050489201</c:v>
                </c:pt>
                <c:pt idx="1646">
                  <c:v>2.1064998245398598</c:v>
                </c:pt>
                <c:pt idx="1647">
                  <c:v>2.11315661762456</c:v>
                </c:pt>
                <c:pt idx="1648">
                  <c:v>2.1101855749982099</c:v>
                </c:pt>
                <c:pt idx="1649">
                  <c:v>2.1096797834195802</c:v>
                </c:pt>
                <c:pt idx="1650">
                  <c:v>2.1133282041536399</c:v>
                </c:pt>
                <c:pt idx="1651">
                  <c:v>2.1312464523402799</c:v>
                </c:pt>
                <c:pt idx="1652">
                  <c:v>2.13337652987361</c:v>
                </c:pt>
                <c:pt idx="1653">
                  <c:v>2.1470508122357699</c:v>
                </c:pt>
                <c:pt idx="1654">
                  <c:v>2.1608986697318699</c:v>
                </c:pt>
                <c:pt idx="1655">
                  <c:v>2.1632959259599098</c:v>
                </c:pt>
                <c:pt idx="1656">
                  <c:v>2.15677069437338</c:v>
                </c:pt>
                <c:pt idx="1657">
                  <c:v>2.1759931408856201</c:v>
                </c:pt>
                <c:pt idx="1658">
                  <c:v>2.1882184723838898</c:v>
                </c:pt>
                <c:pt idx="1659">
                  <c:v>2.1925226004746201</c:v>
                </c:pt>
                <c:pt idx="1660">
                  <c:v>2.2128518990667798</c:v>
                </c:pt>
                <c:pt idx="1661">
                  <c:v>2.2148863189582602</c:v>
                </c:pt>
                <c:pt idx="1662">
                  <c:v>2.2228404573451899</c:v>
                </c:pt>
                <c:pt idx="1663">
                  <c:v>2.22600285198962</c:v>
                </c:pt>
                <c:pt idx="1664">
                  <c:v>2.2317339664523601</c:v>
                </c:pt>
                <c:pt idx="1665">
                  <c:v>2.2303138900802502</c:v>
                </c:pt>
                <c:pt idx="1666">
                  <c:v>2.2353374419062599</c:v>
                </c:pt>
                <c:pt idx="1667">
                  <c:v>2.2275431727256501</c:v>
                </c:pt>
                <c:pt idx="1668">
                  <c:v>2.2355342075791298</c:v>
                </c:pt>
                <c:pt idx="1669">
                  <c:v>2.2409641875002499</c:v>
                </c:pt>
                <c:pt idx="1670">
                  <c:v>2.2484444695838799</c:v>
                </c:pt>
                <c:pt idx="1671">
                  <c:v>2.25278363068893</c:v>
                </c:pt>
                <c:pt idx="1672">
                  <c:v>2.2678665129883102</c:v>
                </c:pt>
                <c:pt idx="1673">
                  <c:v>2.2527870462337201</c:v>
                </c:pt>
                <c:pt idx="1674">
                  <c:v>2.2448255976107698</c:v>
                </c:pt>
                <c:pt idx="1675">
                  <c:v>2.2253045100128799</c:v>
                </c:pt>
                <c:pt idx="1676">
                  <c:v>2.1892289859571799</c:v>
                </c:pt>
                <c:pt idx="1677">
                  <c:v>2.1981558026583099</c:v>
                </c:pt>
                <c:pt idx="1678">
                  <c:v>2.1986227595054402</c:v>
                </c:pt>
                <c:pt idx="1679">
                  <c:v>2.20774133814465</c:v>
                </c:pt>
                <c:pt idx="1680">
                  <c:v>2.1998004234937598</c:v>
                </c:pt>
                <c:pt idx="1681">
                  <c:v>2.1983577115745798</c:v>
                </c:pt>
                <c:pt idx="1682">
                  <c:v>2.2078063989606398</c:v>
                </c:pt>
                <c:pt idx="1683">
                  <c:v>2.2158209022176698</c:v>
                </c:pt>
                <c:pt idx="1684">
                  <c:v>2.2225758757876801</c:v>
                </c:pt>
                <c:pt idx="1685">
                  <c:v>2.2302288936899699</c:v>
                </c:pt>
                <c:pt idx="1686">
                  <c:v>2.21452007803624</c:v>
                </c:pt>
                <c:pt idx="1687">
                  <c:v>2.2211630797466602</c:v>
                </c:pt>
                <c:pt idx="1688">
                  <c:v>2.2187239666526999</c:v>
                </c:pt>
                <c:pt idx="1689">
                  <c:v>2.2192483764588702</c:v>
                </c:pt>
                <c:pt idx="1690">
                  <c:v>2.24049910718777</c:v>
                </c:pt>
                <c:pt idx="1691">
                  <c:v>2.2469514740957002</c:v>
                </c:pt>
                <c:pt idx="1692">
                  <c:v>2.2516540933479798</c:v>
                </c:pt>
                <c:pt idx="1693">
                  <c:v>2.2723086522723599</c:v>
                </c:pt>
                <c:pt idx="1694">
                  <c:v>2.2689863389429199</c:v>
                </c:pt>
                <c:pt idx="1695">
                  <c:v>2.2562376994182101</c:v>
                </c:pt>
                <c:pt idx="1696">
                  <c:v>2.2578203792417999</c:v>
                </c:pt>
                <c:pt idx="1697">
                  <c:v>2.2675197533952698</c:v>
                </c:pt>
                <c:pt idx="1698">
                  <c:v>2.2760401754962598</c:v>
                </c:pt>
                <c:pt idx="1699">
                  <c:v>2.2674583137947399</c:v>
                </c:pt>
                <c:pt idx="1700">
                  <c:v>2.24783071944776</c:v>
                </c:pt>
                <c:pt idx="1701">
                  <c:v>2.2533140632997499</c:v>
                </c:pt>
                <c:pt idx="1702">
                  <c:v>2.24180979200111</c:v>
                </c:pt>
                <c:pt idx="1703">
                  <c:v>2.2703642527364201</c:v>
                </c:pt>
                <c:pt idx="1704">
                  <c:v>2.2775138330928302</c:v>
                </c:pt>
                <c:pt idx="1705">
                  <c:v>2.27968719269913</c:v>
                </c:pt>
                <c:pt idx="1706">
                  <c:v>2.2821457663792999</c:v>
                </c:pt>
                <c:pt idx="1707">
                  <c:v>2.2919970819148698</c:v>
                </c:pt>
                <c:pt idx="1708">
                  <c:v>2.29126712535452</c:v>
                </c:pt>
                <c:pt idx="1709">
                  <c:v>2.2960435674055999</c:v>
                </c:pt>
                <c:pt idx="1710">
                  <c:v>2.31025406980371</c:v>
                </c:pt>
                <c:pt idx="1711">
                  <c:v>2.3108499550391599</c:v>
                </c:pt>
                <c:pt idx="1712">
                  <c:v>2.3135014808464498</c:v>
                </c:pt>
                <c:pt idx="1713">
                  <c:v>2.30898272107894</c:v>
                </c:pt>
                <c:pt idx="1714">
                  <c:v>2.3143256009659101</c:v>
                </c:pt>
                <c:pt idx="1715">
                  <c:v>2.34129282781395</c:v>
                </c:pt>
                <c:pt idx="1716">
                  <c:v>2.3398638054997298</c:v>
                </c:pt>
                <c:pt idx="1717">
                  <c:v>2.3535041716779599</c:v>
                </c:pt>
                <c:pt idx="1718">
                  <c:v>2.3489888837497901</c:v>
                </c:pt>
                <c:pt idx="1719">
                  <c:v>2.35863317112078</c:v>
                </c:pt>
                <c:pt idx="1720">
                  <c:v>2.4081205992784498</c:v>
                </c:pt>
                <c:pt idx="1721">
                  <c:v>2.4063171675580399</c:v>
                </c:pt>
                <c:pt idx="1722">
                  <c:v>2.4225422238329299</c:v>
                </c:pt>
                <c:pt idx="1723">
                  <c:v>2.4151167890751801</c:v>
                </c:pt>
                <c:pt idx="1724">
                  <c:v>2.4373399325390999</c:v>
                </c:pt>
                <c:pt idx="1725">
                  <c:v>2.4338825999916298</c:v>
                </c:pt>
                <c:pt idx="1726">
                  <c:v>2.45712312607156</c:v>
                </c:pt>
                <c:pt idx="1727">
                  <c:v>2.4596670555971998</c:v>
                </c:pt>
                <c:pt idx="1728">
                  <c:v>2.4622496967427101</c:v>
                </c:pt>
                <c:pt idx="1729">
                  <c:v>2.4854542906125499</c:v>
                </c:pt>
                <c:pt idx="1730">
                  <c:v>2.4971462402890201</c:v>
                </c:pt>
                <c:pt idx="1731">
                  <c:v>2.49585402365414</c:v>
                </c:pt>
                <c:pt idx="1732">
                  <c:v>2.5260643352338099</c:v>
                </c:pt>
                <c:pt idx="1733">
                  <c:v>2.5358637852846599</c:v>
                </c:pt>
                <c:pt idx="1734">
                  <c:v>2.5760905201101099</c:v>
                </c:pt>
                <c:pt idx="1735">
                  <c:v>2.6073480412307299</c:v>
                </c:pt>
                <c:pt idx="1736">
                  <c:v>2.5277670275673501</c:v>
                </c:pt>
                <c:pt idx="1737">
                  <c:v>2.5225137907355002</c:v>
                </c:pt>
                <c:pt idx="1738">
                  <c:v>2.4629272519530301</c:v>
                </c:pt>
                <c:pt idx="1739">
                  <c:v>2.4652251737903099</c:v>
                </c:pt>
                <c:pt idx="1740">
                  <c:v>2.4704493418286</c:v>
                </c:pt>
                <c:pt idx="1741">
                  <c:v>2.44674407975055</c:v>
                </c:pt>
                <c:pt idx="1742">
                  <c:v>2.4785466679411701</c:v>
                </c:pt>
                <c:pt idx="1743">
                  <c:v>2.4558328586735199</c:v>
                </c:pt>
                <c:pt idx="1744">
                  <c:v>2.44377378640778</c:v>
                </c:pt>
                <c:pt idx="1745">
                  <c:v>2.4775427600925402</c:v>
                </c:pt>
                <c:pt idx="1746">
                  <c:v>2.4552391304409</c:v>
                </c:pt>
                <c:pt idx="1747">
                  <c:v>2.4409902951924698</c:v>
                </c:pt>
                <c:pt idx="1748">
                  <c:v>2.4589639475679901</c:v>
                </c:pt>
                <c:pt idx="1749">
                  <c:v>2.3956172967240499</c:v>
                </c:pt>
                <c:pt idx="1750">
                  <c:v>2.4087281986856599</c:v>
                </c:pt>
                <c:pt idx="1751">
                  <c:v>2.4255661231426302</c:v>
                </c:pt>
                <c:pt idx="1752">
                  <c:v>2.4524794426449801</c:v>
                </c:pt>
                <c:pt idx="1753">
                  <c:v>2.4209528723727298</c:v>
                </c:pt>
                <c:pt idx="1754">
                  <c:v>2.3918416792096702</c:v>
                </c:pt>
                <c:pt idx="1755">
                  <c:v>2.4019239373286498</c:v>
                </c:pt>
                <c:pt idx="1756">
                  <c:v>2.4130714549108299</c:v>
                </c:pt>
                <c:pt idx="1757">
                  <c:v>2.4113038723874198</c:v>
                </c:pt>
                <c:pt idx="1758">
                  <c:v>2.3788479725795999</c:v>
                </c:pt>
                <c:pt idx="1759">
                  <c:v>2.39414379895535</c:v>
                </c:pt>
                <c:pt idx="1760">
                  <c:v>2.43275902596779</c:v>
                </c:pt>
                <c:pt idx="1761">
                  <c:v>2.44279658406677</c:v>
                </c:pt>
                <c:pt idx="1762">
                  <c:v>2.4540812708441999</c:v>
                </c:pt>
                <c:pt idx="1763">
                  <c:v>2.45272437706114</c:v>
                </c:pt>
                <c:pt idx="1764">
                  <c:v>2.4758236322544498</c:v>
                </c:pt>
                <c:pt idx="1765">
                  <c:v>2.45531975984143</c:v>
                </c:pt>
                <c:pt idx="1766">
                  <c:v>2.4509407757600798</c:v>
                </c:pt>
                <c:pt idx="1767">
                  <c:v>2.4412269789035501</c:v>
                </c:pt>
                <c:pt idx="1768">
                  <c:v>2.4141590593160398</c:v>
                </c:pt>
                <c:pt idx="1769">
                  <c:v>2.4428717736364201</c:v>
                </c:pt>
                <c:pt idx="1770">
                  <c:v>2.4483620964561301</c:v>
                </c:pt>
                <c:pt idx="1771">
                  <c:v>2.4595382615897798</c:v>
                </c:pt>
                <c:pt idx="1772">
                  <c:v>2.4551101267786999</c:v>
                </c:pt>
                <c:pt idx="1773">
                  <c:v>2.4611714363184198</c:v>
                </c:pt>
                <c:pt idx="1774">
                  <c:v>2.44943225920382</c:v>
                </c:pt>
                <c:pt idx="1775">
                  <c:v>2.47611316703169</c:v>
                </c:pt>
                <c:pt idx="1776">
                  <c:v>2.4728931639386298</c:v>
                </c:pt>
                <c:pt idx="1777">
                  <c:v>2.4661133416175902</c:v>
                </c:pt>
                <c:pt idx="1778">
                  <c:v>2.4703231262957899</c:v>
                </c:pt>
                <c:pt idx="1779">
                  <c:v>2.49479004375937</c:v>
                </c:pt>
                <c:pt idx="1780">
                  <c:v>2.47639193857249</c:v>
                </c:pt>
                <c:pt idx="1781">
                  <c:v>2.4902678311264101</c:v>
                </c:pt>
                <c:pt idx="1782">
                  <c:v>2.5275019145796298</c:v>
                </c:pt>
                <c:pt idx="1783">
                  <c:v>2.5248777673729599</c:v>
                </c:pt>
                <c:pt idx="1784">
                  <c:v>2.5313418570853599</c:v>
                </c:pt>
                <c:pt idx="1785">
                  <c:v>2.5110689681182898</c:v>
                </c:pt>
                <c:pt idx="1786">
                  <c:v>2.5137771333467098</c:v>
                </c:pt>
                <c:pt idx="1787">
                  <c:v>2.5130672357630002</c:v>
                </c:pt>
                <c:pt idx="1788">
                  <c:v>2.5155234059308</c:v>
                </c:pt>
                <c:pt idx="1789">
                  <c:v>2.5370000224928302</c:v>
                </c:pt>
                <c:pt idx="1790">
                  <c:v>2.5243406817818799</c:v>
                </c:pt>
                <c:pt idx="1791">
                  <c:v>2.51279182898132</c:v>
                </c:pt>
                <c:pt idx="1792">
                  <c:v>2.5230608719371301</c:v>
                </c:pt>
                <c:pt idx="1793">
                  <c:v>2.4950397271170099</c:v>
                </c:pt>
                <c:pt idx="1794">
                  <c:v>2.4993062356529001</c:v>
                </c:pt>
                <c:pt idx="1795">
                  <c:v>2.4853066894776101</c:v>
                </c:pt>
                <c:pt idx="1796">
                  <c:v>2.4782560290363498</c:v>
                </c:pt>
                <c:pt idx="1797">
                  <c:v>2.4633105145118401</c:v>
                </c:pt>
                <c:pt idx="1798">
                  <c:v>2.4696951674416199</c:v>
                </c:pt>
                <c:pt idx="1799">
                  <c:v>2.4585907381245198</c:v>
                </c:pt>
                <c:pt idx="1800">
                  <c:v>2.4771221477495899</c:v>
                </c:pt>
                <c:pt idx="1801">
                  <c:v>2.47982650035076</c:v>
                </c:pt>
                <c:pt idx="1802">
                  <c:v>2.4675019936105902</c:v>
                </c:pt>
                <c:pt idx="1803">
                  <c:v>2.4736475351533298</c:v>
                </c:pt>
                <c:pt idx="1804">
                  <c:v>2.4608091571428798</c:v>
                </c:pt>
                <c:pt idx="1805">
                  <c:v>2.4660755308975699</c:v>
                </c:pt>
                <c:pt idx="1806">
                  <c:v>2.4534183461241001</c:v>
                </c:pt>
                <c:pt idx="1807">
                  <c:v>2.4596941852929799</c:v>
                </c:pt>
                <c:pt idx="1808">
                  <c:v>2.4517581447492498</c:v>
                </c:pt>
                <c:pt idx="1809">
                  <c:v>2.4302173812667398</c:v>
                </c:pt>
                <c:pt idx="1810">
                  <c:v>2.4286250214720999</c:v>
                </c:pt>
                <c:pt idx="1811">
                  <c:v>2.4310997298617201</c:v>
                </c:pt>
                <c:pt idx="1812">
                  <c:v>2.4492236523345099</c:v>
                </c:pt>
                <c:pt idx="1813">
                  <c:v>2.46058153204295</c:v>
                </c:pt>
                <c:pt idx="1814">
                  <c:v>2.4575619623616798</c:v>
                </c:pt>
                <c:pt idx="1815">
                  <c:v>2.5021896878055001</c:v>
                </c:pt>
                <c:pt idx="1816">
                  <c:v>2.5099233783148698</c:v>
                </c:pt>
                <c:pt idx="1817">
                  <c:v>2.52520957665917</c:v>
                </c:pt>
                <c:pt idx="1818">
                  <c:v>2.5173173062066301</c:v>
                </c:pt>
                <c:pt idx="1819">
                  <c:v>2.5135196158985802</c:v>
                </c:pt>
                <c:pt idx="1820">
                  <c:v>2.5021805970453799</c:v>
                </c:pt>
                <c:pt idx="1821">
                  <c:v>2.48732202066972</c:v>
                </c:pt>
                <c:pt idx="1822">
                  <c:v>2.4576508820620302</c:v>
                </c:pt>
                <c:pt idx="1823">
                  <c:v>2.4788272899281001</c:v>
                </c:pt>
                <c:pt idx="1824">
                  <c:v>2.4956420027135802</c:v>
                </c:pt>
                <c:pt idx="1825">
                  <c:v>2.50507514841087</c:v>
                </c:pt>
                <c:pt idx="1826">
                  <c:v>2.5165946368531702</c:v>
                </c:pt>
                <c:pt idx="1827">
                  <c:v>2.4651421005748899</c:v>
                </c:pt>
                <c:pt idx="1828">
                  <c:v>2.51086632767676</c:v>
                </c:pt>
                <c:pt idx="1829">
                  <c:v>2.5188757436277198</c:v>
                </c:pt>
                <c:pt idx="1830">
                  <c:v>2.4689453998636401</c:v>
                </c:pt>
                <c:pt idx="1831">
                  <c:v>2.45969284883068</c:v>
                </c:pt>
                <c:pt idx="1832">
                  <c:v>2.4515011562159401</c:v>
                </c:pt>
                <c:pt idx="1833">
                  <c:v>2.4501257800309499</c:v>
                </c:pt>
                <c:pt idx="1834">
                  <c:v>2.4395984714741301</c:v>
                </c:pt>
                <c:pt idx="1835">
                  <c:v>2.42965615861455</c:v>
                </c:pt>
                <c:pt idx="1836">
                  <c:v>2.3956345359942599</c:v>
                </c:pt>
                <c:pt idx="1837">
                  <c:v>2.4125974918689401</c:v>
                </c:pt>
                <c:pt idx="1838">
                  <c:v>2.44910751756426</c:v>
                </c:pt>
                <c:pt idx="1839">
                  <c:v>2.4551748346840099</c:v>
                </c:pt>
                <c:pt idx="1840">
                  <c:v>2.45884763694235</c:v>
                </c:pt>
                <c:pt idx="1841">
                  <c:v>2.4320054093613601</c:v>
                </c:pt>
                <c:pt idx="1842">
                  <c:v>2.42482446462382</c:v>
                </c:pt>
                <c:pt idx="1843">
                  <c:v>2.4444742936511998</c:v>
                </c:pt>
                <c:pt idx="1844">
                  <c:v>2.4468716559896602</c:v>
                </c:pt>
                <c:pt idx="1845">
                  <c:v>2.4813741102303601</c:v>
                </c:pt>
                <c:pt idx="1846">
                  <c:v>2.4811132390576098</c:v>
                </c:pt>
                <c:pt idx="1847">
                  <c:v>2.4699762460964201</c:v>
                </c:pt>
                <c:pt idx="1848">
                  <c:v>2.4374880949161302</c:v>
                </c:pt>
                <c:pt idx="1849">
                  <c:v>2.4407152834725401</c:v>
                </c:pt>
                <c:pt idx="1850">
                  <c:v>2.43223646153871</c:v>
                </c:pt>
                <c:pt idx="1851">
                  <c:v>2.4334387252745202</c:v>
                </c:pt>
                <c:pt idx="1852">
                  <c:v>2.43316010661708</c:v>
                </c:pt>
                <c:pt idx="1853">
                  <c:v>2.4299794331009998</c:v>
                </c:pt>
                <c:pt idx="1854">
                  <c:v>2.42865794601525</c:v>
                </c:pt>
                <c:pt idx="1855">
                  <c:v>2.4169366830226799</c:v>
                </c:pt>
                <c:pt idx="1856">
                  <c:v>2.4120490572153499</c:v>
                </c:pt>
                <c:pt idx="1857">
                  <c:v>2.4000761240630801</c:v>
                </c:pt>
                <c:pt idx="1858">
                  <c:v>2.4393584049684498</c:v>
                </c:pt>
                <c:pt idx="1859">
                  <c:v>2.4252009160492598</c:v>
                </c:pt>
                <c:pt idx="1860">
                  <c:v>2.4055463024039101</c:v>
                </c:pt>
                <c:pt idx="1861">
                  <c:v>2.4235353132699702</c:v>
                </c:pt>
                <c:pt idx="1862">
                  <c:v>2.4144130765314902</c:v>
                </c:pt>
                <c:pt idx="1863">
                  <c:v>2.4217218807647001</c:v>
                </c:pt>
                <c:pt idx="1864">
                  <c:v>2.4361298796805899</c:v>
                </c:pt>
                <c:pt idx="1865">
                  <c:v>2.4416286369496301</c:v>
                </c:pt>
                <c:pt idx="1866">
                  <c:v>2.4247167528035201</c:v>
                </c:pt>
                <c:pt idx="1867">
                  <c:v>2.4197909779393401</c:v>
                </c:pt>
                <c:pt idx="1868">
                  <c:v>2.4019960213552798</c:v>
                </c:pt>
                <c:pt idx="1869">
                  <c:v>2.4026605358681401</c:v>
                </c:pt>
                <c:pt idx="1870">
                  <c:v>2.3527446765409099</c:v>
                </c:pt>
                <c:pt idx="1871">
                  <c:v>2.33715489103913</c:v>
                </c:pt>
                <c:pt idx="1872">
                  <c:v>2.38510623944997</c:v>
                </c:pt>
                <c:pt idx="1873">
                  <c:v>2.3964102590095302</c:v>
                </c:pt>
                <c:pt idx="1874">
                  <c:v>2.4039898622824198</c:v>
                </c:pt>
                <c:pt idx="1875">
                  <c:v>2.40745754125714</c:v>
                </c:pt>
                <c:pt idx="1876">
                  <c:v>2.4335177168166999</c:v>
                </c:pt>
                <c:pt idx="1877">
                  <c:v>2.4298771792929399</c:v>
                </c:pt>
                <c:pt idx="1878">
                  <c:v>2.42611886993248</c:v>
                </c:pt>
                <c:pt idx="1879">
                  <c:v>2.4409270751993399</c:v>
                </c:pt>
                <c:pt idx="1880">
                  <c:v>2.4594847897543999</c:v>
                </c:pt>
                <c:pt idx="1881">
                  <c:v>2.4421825575835499</c:v>
                </c:pt>
                <c:pt idx="1882">
                  <c:v>2.4373579823324198</c:v>
                </c:pt>
                <c:pt idx="1883">
                  <c:v>2.4146158472346699</c:v>
                </c:pt>
                <c:pt idx="1884">
                  <c:v>2.4301014034107502</c:v>
                </c:pt>
                <c:pt idx="1885">
                  <c:v>2.4558327266083002</c:v>
                </c:pt>
                <c:pt idx="1886">
                  <c:v>2.52060168560085</c:v>
                </c:pt>
                <c:pt idx="1887">
                  <c:v>2.5502409277363798</c:v>
                </c:pt>
                <c:pt idx="1888">
                  <c:v>2.5608616564963702</c:v>
                </c:pt>
                <c:pt idx="1889">
                  <c:v>2.5607057332737302</c:v>
                </c:pt>
                <c:pt idx="1890">
                  <c:v>2.5456202332450699</c:v>
                </c:pt>
                <c:pt idx="1891">
                  <c:v>2.5131211001050402</c:v>
                </c:pt>
                <c:pt idx="1892">
                  <c:v>2.4941588095723199</c:v>
                </c:pt>
                <c:pt idx="1893">
                  <c:v>2.5329849343723398</c:v>
                </c:pt>
                <c:pt idx="1894">
                  <c:v>2.5143983997278201</c:v>
                </c:pt>
                <c:pt idx="1895">
                  <c:v>2.5138213789890602</c:v>
                </c:pt>
                <c:pt idx="1896">
                  <c:v>2.4815203209061001</c:v>
                </c:pt>
                <c:pt idx="1897">
                  <c:v>2.5099649537331299</c:v>
                </c:pt>
                <c:pt idx="1898">
                  <c:v>2.52326090641054</c:v>
                </c:pt>
                <c:pt idx="1899">
                  <c:v>2.52727888126303</c:v>
                </c:pt>
                <c:pt idx="1900">
                  <c:v>2.5587675938113899</c:v>
                </c:pt>
                <c:pt idx="1901">
                  <c:v>2.54721561494229</c:v>
                </c:pt>
                <c:pt idx="1902">
                  <c:v>2.5677941341390502</c:v>
                </c:pt>
                <c:pt idx="1903">
                  <c:v>2.56803979181502</c:v>
                </c:pt>
                <c:pt idx="1904">
                  <c:v>2.5710823666582199</c:v>
                </c:pt>
                <c:pt idx="1905">
                  <c:v>2.6039019660371099</c:v>
                </c:pt>
                <c:pt idx="1906">
                  <c:v>2.6099151525950401</c:v>
                </c:pt>
                <c:pt idx="1907">
                  <c:v>2.6203507855109298</c:v>
                </c:pt>
                <c:pt idx="1908">
                  <c:v>2.5997477070287398</c:v>
                </c:pt>
                <c:pt idx="1909">
                  <c:v>2.5718155658883299</c:v>
                </c:pt>
                <c:pt idx="1910">
                  <c:v>2.57516882982579</c:v>
                </c:pt>
                <c:pt idx="1911">
                  <c:v>2.6046819347840802</c:v>
                </c:pt>
                <c:pt idx="1912">
                  <c:v>2.6264933635240402</c:v>
                </c:pt>
                <c:pt idx="1913">
                  <c:v>2.61571236198589</c:v>
                </c:pt>
                <c:pt idx="1914">
                  <c:v>2.61755121860678</c:v>
                </c:pt>
                <c:pt idx="1915">
                  <c:v>2.5997897604819098</c:v>
                </c:pt>
                <c:pt idx="1916">
                  <c:v>2.6418258099494998</c:v>
                </c:pt>
                <c:pt idx="1917">
                  <c:v>2.6460779736147</c:v>
                </c:pt>
                <c:pt idx="1918">
                  <c:v>2.6405492332365501</c:v>
                </c:pt>
                <c:pt idx="1919">
                  <c:v>2.6210799843529999</c:v>
                </c:pt>
                <c:pt idx="1920">
                  <c:v>2.6034848244404998</c:v>
                </c:pt>
                <c:pt idx="1921">
                  <c:v>2.60078773514303</c:v>
                </c:pt>
                <c:pt idx="1922">
                  <c:v>2.6061494425424399</c:v>
                </c:pt>
                <c:pt idx="1923">
                  <c:v>2.6210763299805602</c:v>
                </c:pt>
                <c:pt idx="1924">
                  <c:v>2.6094742225552201</c:v>
                </c:pt>
                <c:pt idx="1925">
                  <c:v>2.60104941145587</c:v>
                </c:pt>
                <c:pt idx="1926">
                  <c:v>2.6181526209866499</c:v>
                </c:pt>
                <c:pt idx="1927">
                  <c:v>2.6150958129183599</c:v>
                </c:pt>
                <c:pt idx="1928">
                  <c:v>2.6201647964331101</c:v>
                </c:pt>
                <c:pt idx="1929">
                  <c:v>2.6004493364368901</c:v>
                </c:pt>
                <c:pt idx="1930">
                  <c:v>2.59679749107636</c:v>
                </c:pt>
                <c:pt idx="1931">
                  <c:v>2.58600189035525</c:v>
                </c:pt>
                <c:pt idx="1932">
                  <c:v>2.6041627474309199</c:v>
                </c:pt>
                <c:pt idx="1933">
                  <c:v>2.61364151902439</c:v>
                </c:pt>
                <c:pt idx="1934">
                  <c:v>2.60542176011842</c:v>
                </c:pt>
                <c:pt idx="1935">
                  <c:v>2.6304292761457999</c:v>
                </c:pt>
                <c:pt idx="1936">
                  <c:v>2.65071441115479</c:v>
                </c:pt>
                <c:pt idx="1937">
                  <c:v>2.6867142520545899</c:v>
                </c:pt>
                <c:pt idx="1938">
                  <c:v>2.64800415428966</c:v>
                </c:pt>
                <c:pt idx="1939">
                  <c:v>2.6572673455986102</c:v>
                </c:pt>
                <c:pt idx="1940">
                  <c:v>2.6339871177360399</c:v>
                </c:pt>
                <c:pt idx="1941">
                  <c:v>2.6522188791513499</c:v>
                </c:pt>
                <c:pt idx="1942">
                  <c:v>2.66535569210098</c:v>
                </c:pt>
                <c:pt idx="1943">
                  <c:v>2.6147307053624602</c:v>
                </c:pt>
                <c:pt idx="1944">
                  <c:v>2.6428320808459298</c:v>
                </c:pt>
                <c:pt idx="1945">
                  <c:v>2.6446892147857399</c:v>
                </c:pt>
                <c:pt idx="1946">
                  <c:v>2.6971732284018199</c:v>
                </c:pt>
                <c:pt idx="1947">
                  <c:v>2.7039156665533199</c:v>
                </c:pt>
                <c:pt idx="1948">
                  <c:v>2.6963764050302301</c:v>
                </c:pt>
                <c:pt idx="1949">
                  <c:v>2.7319178131254498</c:v>
                </c:pt>
                <c:pt idx="1950">
                  <c:v>2.72778756959032</c:v>
                </c:pt>
                <c:pt idx="1951">
                  <c:v>2.6909611388708701</c:v>
                </c:pt>
                <c:pt idx="1952">
                  <c:v>2.71036553788245</c:v>
                </c:pt>
                <c:pt idx="1953">
                  <c:v>2.6907319660071298</c:v>
                </c:pt>
                <c:pt idx="1954">
                  <c:v>2.6782608054661399</c:v>
                </c:pt>
                <c:pt idx="1955">
                  <c:v>2.6717968646402102</c:v>
                </c:pt>
                <c:pt idx="1956">
                  <c:v>2.64181995346825</c:v>
                </c:pt>
                <c:pt idx="1957">
                  <c:v>2.6068648367520901</c:v>
                </c:pt>
                <c:pt idx="1958">
                  <c:v>2.65114603147933</c:v>
                </c:pt>
                <c:pt idx="1959">
                  <c:v>2.6787487481971199</c:v>
                </c:pt>
                <c:pt idx="1960">
                  <c:v>2.6966168055607298</c:v>
                </c:pt>
                <c:pt idx="1961">
                  <c:v>2.7022384592018001</c:v>
                </c:pt>
                <c:pt idx="1962">
                  <c:v>2.6766739053512301</c:v>
                </c:pt>
                <c:pt idx="1963">
                  <c:v>2.6742719188055801</c:v>
                </c:pt>
                <c:pt idx="1964">
                  <c:v>2.66922592003356</c:v>
                </c:pt>
                <c:pt idx="1965">
                  <c:v>2.6559410717660801</c:v>
                </c:pt>
              </c:numCache>
            </c:numRef>
          </c:val>
          <c:smooth val="0"/>
          <c:extLst>
            <c:ext xmlns:c16="http://schemas.microsoft.com/office/drawing/2014/chart" uri="{C3380CC4-5D6E-409C-BE32-E72D297353CC}">
              <c16:uniqueId val="{00000000-8B14-47D8-9449-26850679C438}"/>
            </c:ext>
          </c:extLst>
        </c:ser>
        <c:dLbls>
          <c:showLegendKey val="0"/>
          <c:showVal val="0"/>
          <c:showCatName val="0"/>
          <c:showSerName val="0"/>
          <c:showPercent val="0"/>
          <c:showBubbleSize val="0"/>
        </c:dLbls>
        <c:smooth val="0"/>
        <c:axId val="1854606304"/>
        <c:axId val="1854605056"/>
      </c:lineChart>
      <c:dateAx>
        <c:axId val="185460630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854605056"/>
        <c:crosses val="autoZero"/>
        <c:auto val="1"/>
        <c:lblOffset val="100"/>
        <c:baseTimeUnit val="days"/>
      </c:dateAx>
      <c:valAx>
        <c:axId val="1854605056"/>
        <c:scaling>
          <c:orientation val="minMax"/>
          <c:max val="3"/>
          <c:min val="0.5"/>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85460630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[jumpfit.xlsx]north!$B$1</c:f>
              <c:strCache>
                <c:ptCount val="1"/>
                <c:pt idx="0">
                  <c:v>north_1</c:v>
                </c:pt>
              </c:strCache>
            </c:strRef>
          </c:tx>
          <c:spPr>
            <a:ln w="19050" cap="rnd">
              <a:solidFill>
                <a:sysClr val="window" lastClr="FFFFFF">
                  <a:lumMod val="85000"/>
                </a:sysClr>
              </a:solidFill>
              <a:round/>
            </a:ln>
            <a:effectLst/>
          </c:spPr>
          <c:marker>
            <c:symbol val="none"/>
          </c:marker>
          <c:cat>
            <c:numRef>
              <c:f>[jumpfit.xlsx]north!$A$2:$A$996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[jumpfit.xlsx]north!$B$2:$B$996</c:f>
              <c:numCache>
                <c:formatCode>General</c:formatCode>
                <c:ptCount val="995"/>
                <c:pt idx="0">
                  <c:v>1</c:v>
                </c:pt>
                <c:pt idx="1">
                  <c:v>0.999</c:v>
                </c:pt>
                <c:pt idx="2">
                  <c:v>1.0097925560489101</c:v>
                </c:pt>
                <c:pt idx="3">
                  <c:v>1.0091364079929099</c:v>
                </c:pt>
                <c:pt idx="4">
                  <c:v>1.0028025962594</c:v>
                </c:pt>
                <c:pt idx="5">
                  <c:v>1.00701021778694</c:v>
                </c:pt>
                <c:pt idx="6">
                  <c:v>1.0041823757296799</c:v>
                </c:pt>
                <c:pt idx="7">
                  <c:v>0.99266845939464898</c:v>
                </c:pt>
                <c:pt idx="8">
                  <c:v>0.98323516095161101</c:v>
                </c:pt>
                <c:pt idx="9">
                  <c:v>0.96705589461479302</c:v>
                </c:pt>
                <c:pt idx="10">
                  <c:v>0.934295816324484</c:v>
                </c:pt>
                <c:pt idx="11">
                  <c:v>0.94195231632259002</c:v>
                </c:pt>
                <c:pt idx="12">
                  <c:v>0.93955071797408696</c:v>
                </c:pt>
                <c:pt idx="13">
                  <c:v>0.93472862399269896</c:v>
                </c:pt>
                <c:pt idx="14">
                  <c:v>0.94846457492275704</c:v>
                </c:pt>
                <c:pt idx="15">
                  <c:v>0.95481051948028905</c:v>
                </c:pt>
                <c:pt idx="16">
                  <c:v>0.95279482188009001</c:v>
                </c:pt>
                <c:pt idx="17">
                  <c:v>0.95648909115758396</c:v>
                </c:pt>
                <c:pt idx="18">
                  <c:v>0.96092760588573101</c:v>
                </c:pt>
                <c:pt idx="19">
                  <c:v>0.95689094041602096</c:v>
                </c:pt>
                <c:pt idx="20">
                  <c:v>0.96513833297267204</c:v>
                </c:pt>
                <c:pt idx="21">
                  <c:v>0.96564538038131598</c:v>
                </c:pt>
                <c:pt idx="22">
                  <c:v>0.97118460815102403</c:v>
                </c:pt>
                <c:pt idx="23">
                  <c:v>0.97836750835452702</c:v>
                </c:pt>
                <c:pt idx="24">
                  <c:v>0.97487920112005899</c:v>
                </c:pt>
                <c:pt idx="25">
                  <c:v>0.98253499613198303</c:v>
                </c:pt>
                <c:pt idx="26">
                  <c:v>0.98187096707442501</c:v>
                </c:pt>
                <c:pt idx="27">
                  <c:v>0.97483818281740897</c:v>
                </c:pt>
                <c:pt idx="28">
                  <c:v>0.98107482303635196</c:v>
                </c:pt>
                <c:pt idx="29">
                  <c:v>0.97259899025605601</c:v>
                </c:pt>
                <c:pt idx="30">
                  <c:v>0.98015880231033803</c:v>
                </c:pt>
                <c:pt idx="31">
                  <c:v>0.99112006890350002</c:v>
                </c:pt>
                <c:pt idx="32">
                  <c:v>0.99300850290833298</c:v>
                </c:pt>
                <c:pt idx="33">
                  <c:v>0.99253313837970703</c:v>
                </c:pt>
                <c:pt idx="34">
                  <c:v>0.99569583788813198</c:v>
                </c:pt>
                <c:pt idx="35">
                  <c:v>0.98886565440850205</c:v>
                </c:pt>
                <c:pt idx="36">
                  <c:v>0.99366285056036996</c:v>
                </c:pt>
                <c:pt idx="37">
                  <c:v>0.99402217665191195</c:v>
                </c:pt>
                <c:pt idx="38">
                  <c:v>0.98857693783836498</c:v>
                </c:pt>
                <c:pt idx="39">
                  <c:v>0.98845428869524499</c:v>
                </c:pt>
                <c:pt idx="40">
                  <c:v>0.996649064658227</c:v>
                </c:pt>
                <c:pt idx="41">
                  <c:v>0.99843667785220602</c:v>
                </c:pt>
                <c:pt idx="42">
                  <c:v>0.99443736593326504</c:v>
                </c:pt>
                <c:pt idx="43">
                  <c:v>0.98654380375956496</c:v>
                </c:pt>
                <c:pt idx="44">
                  <c:v>0.98730626174584002</c:v>
                </c:pt>
                <c:pt idx="45">
                  <c:v>0.99409549288835997</c:v>
                </c:pt>
                <c:pt idx="46">
                  <c:v>0.99205581236809404</c:v>
                </c:pt>
                <c:pt idx="47">
                  <c:v>0.99152570414064101</c:v>
                </c:pt>
                <c:pt idx="48">
                  <c:v>1.00090625337297</c:v>
                </c:pt>
                <c:pt idx="49">
                  <c:v>0.99425364164795604</c:v>
                </c:pt>
                <c:pt idx="50">
                  <c:v>0.99806901337573395</c:v>
                </c:pt>
                <c:pt idx="51">
                  <c:v>0.99839351743506299</c:v>
                </c:pt>
                <c:pt idx="52">
                  <c:v>0.99377123688144298</c:v>
                </c:pt>
                <c:pt idx="53">
                  <c:v>0.99408822908851402</c:v>
                </c:pt>
                <c:pt idx="54">
                  <c:v>0.99548409590317699</c:v>
                </c:pt>
                <c:pt idx="55">
                  <c:v>0.99317973755507105</c:v>
                </c:pt>
                <c:pt idx="56">
                  <c:v>0.989943103921617</c:v>
                </c:pt>
                <c:pt idx="57">
                  <c:v>0.98290128650203801</c:v>
                </c:pt>
                <c:pt idx="58">
                  <c:v>0.96359442614146495</c:v>
                </c:pt>
                <c:pt idx="59">
                  <c:v>0.96535699906528405</c:v>
                </c:pt>
                <c:pt idx="60">
                  <c:v>0.98251499536266995</c:v>
                </c:pt>
                <c:pt idx="61">
                  <c:v>0.98627312703777403</c:v>
                </c:pt>
                <c:pt idx="62">
                  <c:v>0.98608112980386198</c:v>
                </c:pt>
                <c:pt idx="63">
                  <c:v>0.97485278597132097</c:v>
                </c:pt>
                <c:pt idx="64">
                  <c:v>0.980451956736205</c:v>
                </c:pt>
                <c:pt idx="65">
                  <c:v>0.972721328958012</c:v>
                </c:pt>
                <c:pt idx="66">
                  <c:v>0.97694786573831105</c:v>
                </c:pt>
                <c:pt idx="67">
                  <c:v>0.96658580393621296</c:v>
                </c:pt>
                <c:pt idx="68">
                  <c:v>0.95286376182793997</c:v>
                </c:pt>
                <c:pt idx="69">
                  <c:v>0.94220771515910995</c:v>
                </c:pt>
                <c:pt idx="70">
                  <c:v>0.93040259540366699</c:v>
                </c:pt>
                <c:pt idx="71">
                  <c:v>0.92667912625589799</c:v>
                </c:pt>
                <c:pt idx="72">
                  <c:v>0.92189495567402902</c:v>
                </c:pt>
                <c:pt idx="73">
                  <c:v>0.89844415240192099</c:v>
                </c:pt>
                <c:pt idx="74">
                  <c:v>0.90109030010999303</c:v>
                </c:pt>
                <c:pt idx="75">
                  <c:v>0.90414871158602295</c:v>
                </c:pt>
                <c:pt idx="76">
                  <c:v>0.90914909113077202</c:v>
                </c:pt>
                <c:pt idx="77">
                  <c:v>0.91245206654151101</c:v>
                </c:pt>
                <c:pt idx="78">
                  <c:v>0.91110799317145597</c:v>
                </c:pt>
                <c:pt idx="79">
                  <c:v>0.90733282191195497</c:v>
                </c:pt>
                <c:pt idx="80">
                  <c:v>0.90373044403240099</c:v>
                </c:pt>
                <c:pt idx="81">
                  <c:v>0.89323288498485998</c:v>
                </c:pt>
                <c:pt idx="82">
                  <c:v>0.87751997659727199</c:v>
                </c:pt>
                <c:pt idx="83">
                  <c:v>0.88214778080258405</c:v>
                </c:pt>
                <c:pt idx="84">
                  <c:v>0.86449918029447603</c:v>
                </c:pt>
                <c:pt idx="85">
                  <c:v>0.86242326467115604</c:v>
                </c:pt>
                <c:pt idx="86">
                  <c:v>0.86290191258196203</c:v>
                </c:pt>
                <c:pt idx="87">
                  <c:v>0.86410016650508803</c:v>
                </c:pt>
                <c:pt idx="88">
                  <c:v>0.88129244047182798</c:v>
                </c:pt>
                <c:pt idx="89">
                  <c:v>0.88418757186640795</c:v>
                </c:pt>
                <c:pt idx="90">
                  <c:v>0.87772748056133598</c:v>
                </c:pt>
                <c:pt idx="91">
                  <c:v>0.87721927150294399</c:v>
                </c:pt>
                <c:pt idx="92">
                  <c:v>0.86406370541674304</c:v>
                </c:pt>
                <c:pt idx="93">
                  <c:v>0.84369568974655695</c:v>
                </c:pt>
                <c:pt idx="94">
                  <c:v>0.84720982063140504</c:v>
                </c:pt>
                <c:pt idx="95">
                  <c:v>0.85349757140888605</c:v>
                </c:pt>
                <c:pt idx="96">
                  <c:v>0.85356743007699898</c:v>
                </c:pt>
                <c:pt idx="97">
                  <c:v>0.85197298938876997</c:v>
                </c:pt>
                <c:pt idx="98">
                  <c:v>0.83294082082987597</c:v>
                </c:pt>
                <c:pt idx="99">
                  <c:v>0.84113033692316297</c:v>
                </c:pt>
                <c:pt idx="100">
                  <c:v>0.84819916196877099</c:v>
                </c:pt>
                <c:pt idx="101">
                  <c:v>0.85086249109696599</c:v>
                </c:pt>
                <c:pt idx="102">
                  <c:v>0.86700626489670196</c:v>
                </c:pt>
                <c:pt idx="103">
                  <c:v>0.866316467273198</c:v>
                </c:pt>
                <c:pt idx="104">
                  <c:v>0.86836288852821997</c:v>
                </c:pt>
                <c:pt idx="105">
                  <c:v>0.85777497708891703</c:v>
                </c:pt>
                <c:pt idx="106">
                  <c:v>0.86819423419516295</c:v>
                </c:pt>
                <c:pt idx="107">
                  <c:v>0.86639617878701902</c:v>
                </c:pt>
                <c:pt idx="108">
                  <c:v>0.87511485641642095</c:v>
                </c:pt>
                <c:pt idx="109">
                  <c:v>0.87336175807884497</c:v>
                </c:pt>
                <c:pt idx="110">
                  <c:v>0.87678102318760998</c:v>
                </c:pt>
                <c:pt idx="111">
                  <c:v>0.87782722520133005</c:v>
                </c:pt>
                <c:pt idx="112">
                  <c:v>0.878597974879748</c:v>
                </c:pt>
                <c:pt idx="113">
                  <c:v>0.86624695087600501</c:v>
                </c:pt>
                <c:pt idx="114">
                  <c:v>0.86468134594877899</c:v>
                </c:pt>
                <c:pt idx="115">
                  <c:v>0.87484232406656104</c:v>
                </c:pt>
                <c:pt idx="116">
                  <c:v>0.87503532776950499</c:v>
                </c:pt>
                <c:pt idx="117">
                  <c:v>0.86981479301412401</c:v>
                </c:pt>
                <c:pt idx="118">
                  <c:v>0.87376658582808198</c:v>
                </c:pt>
                <c:pt idx="119">
                  <c:v>0.87579966982467505</c:v>
                </c:pt>
                <c:pt idx="120">
                  <c:v>0.88065031034028096</c:v>
                </c:pt>
                <c:pt idx="121">
                  <c:v>0.87821028469453</c:v>
                </c:pt>
                <c:pt idx="122">
                  <c:v>0.88618370483535402</c:v>
                </c:pt>
                <c:pt idx="123">
                  <c:v>0.88941150225842103</c:v>
                </c:pt>
                <c:pt idx="124">
                  <c:v>0.89569367129141997</c:v>
                </c:pt>
                <c:pt idx="125">
                  <c:v>0.89117440877540799</c:v>
                </c:pt>
                <c:pt idx="126">
                  <c:v>0.878172792704494</c:v>
                </c:pt>
                <c:pt idx="127">
                  <c:v>0.87983915071429597</c:v>
                </c:pt>
                <c:pt idx="128">
                  <c:v>0.88027490501913397</c:v>
                </c:pt>
                <c:pt idx="129">
                  <c:v>0.87739701709135998</c:v>
                </c:pt>
                <c:pt idx="130">
                  <c:v>0.83811803823953301</c:v>
                </c:pt>
                <c:pt idx="131">
                  <c:v>0.84630266308322299</c:v>
                </c:pt>
                <c:pt idx="132">
                  <c:v>0.86129191023905805</c:v>
                </c:pt>
                <c:pt idx="133">
                  <c:v>0.864916190217067</c:v>
                </c:pt>
                <c:pt idx="134">
                  <c:v>0.86710821933022497</c:v>
                </c:pt>
                <c:pt idx="135">
                  <c:v>0.86975151592469102</c:v>
                </c:pt>
                <c:pt idx="136">
                  <c:v>0.86649521795856499</c:v>
                </c:pt>
                <c:pt idx="137">
                  <c:v>0.86902707013970804</c:v>
                </c:pt>
                <c:pt idx="138">
                  <c:v>0.87722393887175898</c:v>
                </c:pt>
                <c:pt idx="139">
                  <c:v>0.88032007949725899</c:v>
                </c:pt>
                <c:pt idx="140">
                  <c:v>0.89261986537969795</c:v>
                </c:pt>
                <c:pt idx="141">
                  <c:v>0.89015413476082605</c:v>
                </c:pt>
                <c:pt idx="142">
                  <c:v>0.88947088563213295</c:v>
                </c:pt>
                <c:pt idx="143">
                  <c:v>0.893455932570144</c:v>
                </c:pt>
                <c:pt idx="144">
                  <c:v>0.89707506732832898</c:v>
                </c:pt>
                <c:pt idx="145">
                  <c:v>0.908267668298953</c:v>
                </c:pt>
                <c:pt idx="146">
                  <c:v>0.90824315653967702</c:v>
                </c:pt>
                <c:pt idx="147">
                  <c:v>0.917241598306901</c:v>
                </c:pt>
                <c:pt idx="148">
                  <c:v>0.90765628729391101</c:v>
                </c:pt>
                <c:pt idx="149">
                  <c:v>0.88125053205292003</c:v>
                </c:pt>
                <c:pt idx="150">
                  <c:v>0.89524410016963596</c:v>
                </c:pt>
                <c:pt idx="151">
                  <c:v>0.89723956169999297</c:v>
                </c:pt>
                <c:pt idx="152">
                  <c:v>0.89676473337471396</c:v>
                </c:pt>
                <c:pt idx="153">
                  <c:v>0.905630771950512</c:v>
                </c:pt>
                <c:pt idx="154">
                  <c:v>0.89892325596554401</c:v>
                </c:pt>
                <c:pt idx="155">
                  <c:v>0.90737389907616595</c:v>
                </c:pt>
                <c:pt idx="156">
                  <c:v>0.902860971845039</c:v>
                </c:pt>
                <c:pt idx="157">
                  <c:v>0.89188088015053302</c:v>
                </c:pt>
                <c:pt idx="158">
                  <c:v>0.88597039014019996</c:v>
                </c:pt>
                <c:pt idx="159">
                  <c:v>0.90039645770033105</c:v>
                </c:pt>
                <c:pt idx="160">
                  <c:v>0.91046222648776198</c:v>
                </c:pt>
                <c:pt idx="161">
                  <c:v>0.90750085121827695</c:v>
                </c:pt>
                <c:pt idx="162">
                  <c:v>0.91687905394964797</c:v>
                </c:pt>
                <c:pt idx="163">
                  <c:v>0.92169752856357301</c:v>
                </c:pt>
                <c:pt idx="164">
                  <c:v>0.93583871741961699</c:v>
                </c:pt>
                <c:pt idx="165">
                  <c:v>0.94125795267428303</c:v>
                </c:pt>
                <c:pt idx="166">
                  <c:v>0.93835166949876803</c:v>
                </c:pt>
                <c:pt idx="167">
                  <c:v>0.94378337958006098</c:v>
                </c:pt>
                <c:pt idx="168">
                  <c:v>0.93601618125948205</c:v>
                </c:pt>
                <c:pt idx="169">
                  <c:v>0.94004939753759098</c:v>
                </c:pt>
                <c:pt idx="170">
                  <c:v>0.95102760329108704</c:v>
                </c:pt>
                <c:pt idx="171">
                  <c:v>0.949689224267391</c:v>
                </c:pt>
                <c:pt idx="172">
                  <c:v>0.95751056443357396</c:v>
                </c:pt>
                <c:pt idx="173">
                  <c:v>0.95124553532431999</c:v>
                </c:pt>
                <c:pt idx="174">
                  <c:v>0.93894371443316105</c:v>
                </c:pt>
                <c:pt idx="175">
                  <c:v>0.94226619271735801</c:v>
                </c:pt>
                <c:pt idx="176">
                  <c:v>0.937619548372986</c:v>
                </c:pt>
                <c:pt idx="177">
                  <c:v>0.94803543628051801</c:v>
                </c:pt>
                <c:pt idx="178">
                  <c:v>0.93509625070307101</c:v>
                </c:pt>
                <c:pt idx="179">
                  <c:v>0.92915850056312499</c:v>
                </c:pt>
                <c:pt idx="180">
                  <c:v>0.91856046304227901</c:v>
                </c:pt>
                <c:pt idx="181">
                  <c:v>0.92561698418242599</c:v>
                </c:pt>
                <c:pt idx="182">
                  <c:v>0.93235099987225001</c:v>
                </c:pt>
                <c:pt idx="183">
                  <c:v>0.92764513042058805</c:v>
                </c:pt>
                <c:pt idx="184">
                  <c:v>0.93112808325399099</c:v>
                </c:pt>
                <c:pt idx="185">
                  <c:v>0.935531111626422</c:v>
                </c:pt>
                <c:pt idx="186">
                  <c:v>0.93484297610252798</c:v>
                </c:pt>
                <c:pt idx="187">
                  <c:v>0.93011767061381101</c:v>
                </c:pt>
                <c:pt idx="188">
                  <c:v>0.93064468979709503</c:v>
                </c:pt>
                <c:pt idx="189">
                  <c:v>0.93403413884654796</c:v>
                </c:pt>
                <c:pt idx="190">
                  <c:v>0.92585910747828704</c:v>
                </c:pt>
                <c:pt idx="191">
                  <c:v>0.92045974016343601</c:v>
                </c:pt>
                <c:pt idx="192">
                  <c:v>0.90932539349977803</c:v>
                </c:pt>
                <c:pt idx="193">
                  <c:v>0.89721454503183795</c:v>
                </c:pt>
                <c:pt idx="194">
                  <c:v>0.9102253841147</c:v>
                </c:pt>
                <c:pt idx="195">
                  <c:v>0.91076000103298105</c:v>
                </c:pt>
                <c:pt idx="196">
                  <c:v>0.90958366903493204</c:v>
                </c:pt>
                <c:pt idx="197">
                  <c:v>0.91283220355521799</c:v>
                </c:pt>
                <c:pt idx="198">
                  <c:v>0.91800026720886796</c:v>
                </c:pt>
                <c:pt idx="199">
                  <c:v>0.91055639448379899</c:v>
                </c:pt>
                <c:pt idx="200">
                  <c:v>0.88962458866074801</c:v>
                </c:pt>
                <c:pt idx="201">
                  <c:v>0.89560969278111502</c:v>
                </c:pt>
                <c:pt idx="202">
                  <c:v>0.89586837734524805</c:v>
                </c:pt>
                <c:pt idx="203">
                  <c:v>0.88676098590922303</c:v>
                </c:pt>
                <c:pt idx="204">
                  <c:v>0.87918879453005905</c:v>
                </c:pt>
                <c:pt idx="205">
                  <c:v>0.88409446068283704</c:v>
                </c:pt>
                <c:pt idx="206">
                  <c:v>0.89188746058982404</c:v>
                </c:pt>
                <c:pt idx="207">
                  <c:v>0.89781577073691798</c:v>
                </c:pt>
                <c:pt idx="208">
                  <c:v>0.90069039748583002</c:v>
                </c:pt>
                <c:pt idx="209">
                  <c:v>0.90034948566783302</c:v>
                </c:pt>
                <c:pt idx="210">
                  <c:v>0.90185064897641998</c:v>
                </c:pt>
                <c:pt idx="211">
                  <c:v>0.89464541882339899</c:v>
                </c:pt>
                <c:pt idx="212">
                  <c:v>0.88240738845495603</c:v>
                </c:pt>
                <c:pt idx="213">
                  <c:v>0.87873617077719501</c:v>
                </c:pt>
                <c:pt idx="214">
                  <c:v>0.85092493665112601</c:v>
                </c:pt>
                <c:pt idx="215">
                  <c:v>0.85548374843584596</c:v>
                </c:pt>
                <c:pt idx="216">
                  <c:v>0.85494082038088703</c:v>
                </c:pt>
                <c:pt idx="217">
                  <c:v>0.85700906974828095</c:v>
                </c:pt>
                <c:pt idx="218">
                  <c:v>0.83943940048215604</c:v>
                </c:pt>
                <c:pt idx="219">
                  <c:v>0.84165948864886297</c:v>
                </c:pt>
                <c:pt idx="220">
                  <c:v>0.83185948491004802</c:v>
                </c:pt>
                <c:pt idx="221">
                  <c:v>0.84479344951757096</c:v>
                </c:pt>
                <c:pt idx="222">
                  <c:v>0.84786621933762696</c:v>
                </c:pt>
                <c:pt idx="223">
                  <c:v>0.84144285360018101</c:v>
                </c:pt>
                <c:pt idx="224">
                  <c:v>0.84666869668897404</c:v>
                </c:pt>
                <c:pt idx="225">
                  <c:v>0.83651843248678504</c:v>
                </c:pt>
                <c:pt idx="226">
                  <c:v>0.81667079659244102</c:v>
                </c:pt>
                <c:pt idx="227">
                  <c:v>0.82488737008244895</c:v>
                </c:pt>
                <c:pt idx="228">
                  <c:v>0.82483094026567305</c:v>
                </c:pt>
                <c:pt idx="229">
                  <c:v>0.83163793189833501</c:v>
                </c:pt>
                <c:pt idx="230">
                  <c:v>0.84048717039473697</c:v>
                </c:pt>
                <c:pt idx="231">
                  <c:v>0.83280840961436098</c:v>
                </c:pt>
                <c:pt idx="232">
                  <c:v>0.83669015478011699</c:v>
                </c:pt>
                <c:pt idx="233">
                  <c:v>0.83694371331152595</c:v>
                </c:pt>
                <c:pt idx="234">
                  <c:v>0.83495274651116003</c:v>
                </c:pt>
                <c:pt idx="235">
                  <c:v>0.83032252379911198</c:v>
                </c:pt>
                <c:pt idx="236">
                  <c:v>0.83437372260792697</c:v>
                </c:pt>
                <c:pt idx="237">
                  <c:v>0.82399704485535896</c:v>
                </c:pt>
                <c:pt idx="238">
                  <c:v>0.825495429273985</c:v>
                </c:pt>
                <c:pt idx="239">
                  <c:v>0.82371378315035504</c:v>
                </c:pt>
                <c:pt idx="240">
                  <c:v>0.813071532190629</c:v>
                </c:pt>
                <c:pt idx="241">
                  <c:v>0.81829026537178196</c:v>
                </c:pt>
                <c:pt idx="242">
                  <c:v>0.81797607410162398</c:v>
                </c:pt>
                <c:pt idx="243">
                  <c:v>0.82404069842302197</c:v>
                </c:pt>
                <c:pt idx="244">
                  <c:v>0.82957710455905798</c:v>
                </c:pt>
                <c:pt idx="245">
                  <c:v>0.83731216787127105</c:v>
                </c:pt>
                <c:pt idx="246">
                  <c:v>0.847928053965877</c:v>
                </c:pt>
                <c:pt idx="247">
                  <c:v>0.84971884884634297</c:v>
                </c:pt>
                <c:pt idx="248">
                  <c:v>0.84651842399154598</c:v>
                </c:pt>
                <c:pt idx="249">
                  <c:v>0.84895102758945395</c:v>
                </c:pt>
                <c:pt idx="250">
                  <c:v>0.84737093848535205</c:v>
                </c:pt>
                <c:pt idx="251">
                  <c:v>0.843218180231324</c:v>
                </c:pt>
                <c:pt idx="252">
                  <c:v>0.85093834606853802</c:v>
                </c:pt>
                <c:pt idx="253">
                  <c:v>0.84245380827382899</c:v>
                </c:pt>
                <c:pt idx="254">
                  <c:v>0.82194118897653101</c:v>
                </c:pt>
                <c:pt idx="255">
                  <c:v>0.82712317858184203</c:v>
                </c:pt>
                <c:pt idx="256">
                  <c:v>0.82162834921431305</c:v>
                </c:pt>
                <c:pt idx="257">
                  <c:v>0.82318155495190803</c:v>
                </c:pt>
                <c:pt idx="258">
                  <c:v>0.82334613028941295</c:v>
                </c:pt>
                <c:pt idx="259">
                  <c:v>0.82976964817124799</c:v>
                </c:pt>
                <c:pt idx="260">
                  <c:v>0.83120756926364403</c:v>
                </c:pt>
                <c:pt idx="261">
                  <c:v>0.83650024953026603</c:v>
                </c:pt>
                <c:pt idx="262">
                  <c:v>0.83728720723663397</c:v>
                </c:pt>
                <c:pt idx="263">
                  <c:v>0.83465184306468498</c:v>
                </c:pt>
                <c:pt idx="264">
                  <c:v>0.82478551837671299</c:v>
                </c:pt>
                <c:pt idx="265">
                  <c:v>0.82393245622463396</c:v>
                </c:pt>
                <c:pt idx="266">
                  <c:v>0.80692280862698096</c:v>
                </c:pt>
                <c:pt idx="267">
                  <c:v>0.77539314361457801</c:v>
                </c:pt>
                <c:pt idx="268">
                  <c:v>0.77238315137739799</c:v>
                </c:pt>
                <c:pt idx="269">
                  <c:v>0.77104943727769704</c:v>
                </c:pt>
                <c:pt idx="270">
                  <c:v>0.73391431012574604</c:v>
                </c:pt>
                <c:pt idx="271">
                  <c:v>0.73493028511894998</c:v>
                </c:pt>
                <c:pt idx="272">
                  <c:v>0.74374325623446602</c:v>
                </c:pt>
                <c:pt idx="273">
                  <c:v>0.72005388943943005</c:v>
                </c:pt>
                <c:pt idx="274">
                  <c:v>0.736235213271484</c:v>
                </c:pt>
                <c:pt idx="275">
                  <c:v>0.73841888192024596</c:v>
                </c:pt>
                <c:pt idx="276">
                  <c:v>0.73973000134760303</c:v>
                </c:pt>
                <c:pt idx="277">
                  <c:v>0.75573077471470695</c:v>
                </c:pt>
                <c:pt idx="278">
                  <c:v>0.75734035347058104</c:v>
                </c:pt>
                <c:pt idx="279">
                  <c:v>0.773224159886581</c:v>
                </c:pt>
                <c:pt idx="280">
                  <c:v>0.77496110719938505</c:v>
                </c:pt>
                <c:pt idx="281">
                  <c:v>0.776969966512148</c:v>
                </c:pt>
                <c:pt idx="282">
                  <c:v>0.786942008465642</c:v>
                </c:pt>
                <c:pt idx="283">
                  <c:v>0.78273999883408896</c:v>
                </c:pt>
                <c:pt idx="284">
                  <c:v>0.78573437410376401</c:v>
                </c:pt>
                <c:pt idx="285">
                  <c:v>0.79317231501567398</c:v>
                </c:pt>
                <c:pt idx="286">
                  <c:v>0.78683460287408902</c:v>
                </c:pt>
                <c:pt idx="287">
                  <c:v>0.79109055930246297</c:v>
                </c:pt>
                <c:pt idx="288">
                  <c:v>0.80184355145066499</c:v>
                </c:pt>
                <c:pt idx="289">
                  <c:v>0.813455356265676</c:v>
                </c:pt>
                <c:pt idx="290">
                  <c:v>0.81150508435800905</c:v>
                </c:pt>
                <c:pt idx="291">
                  <c:v>0.80314273611904896</c:v>
                </c:pt>
                <c:pt idx="292">
                  <c:v>0.79917780527089799</c:v>
                </c:pt>
                <c:pt idx="293">
                  <c:v>0.79665643201534997</c:v>
                </c:pt>
                <c:pt idx="294">
                  <c:v>0.79532474340742998</c:v>
                </c:pt>
                <c:pt idx="295">
                  <c:v>0.79495747375065196</c:v>
                </c:pt>
                <c:pt idx="296">
                  <c:v>0.78914427159465605</c:v>
                </c:pt>
                <c:pt idx="297">
                  <c:v>0.78903638166868395</c:v>
                </c:pt>
                <c:pt idx="298">
                  <c:v>0.75395595986013997</c:v>
                </c:pt>
                <c:pt idx="299">
                  <c:v>0.764864515653638</c:v>
                </c:pt>
                <c:pt idx="300">
                  <c:v>0.78454619681772697</c:v>
                </c:pt>
                <c:pt idx="301">
                  <c:v>0.77642753383385998</c:v>
                </c:pt>
                <c:pt idx="302">
                  <c:v>0.78199498954542801</c:v>
                </c:pt>
                <c:pt idx="303">
                  <c:v>0.790891727247653</c:v>
                </c:pt>
                <c:pt idx="304">
                  <c:v>0.79475240225001298</c:v>
                </c:pt>
                <c:pt idx="305">
                  <c:v>0.78651176717196802</c:v>
                </c:pt>
                <c:pt idx="306">
                  <c:v>0.78139099835243797</c:v>
                </c:pt>
                <c:pt idx="307">
                  <c:v>0.78707151690701405</c:v>
                </c:pt>
                <c:pt idx="308">
                  <c:v>0.78711732158115699</c:v>
                </c:pt>
                <c:pt idx="309">
                  <c:v>0.79231771412410101</c:v>
                </c:pt>
                <c:pt idx="310">
                  <c:v>0.78647407134538105</c:v>
                </c:pt>
                <c:pt idx="311">
                  <c:v>0.78621467532527101</c:v>
                </c:pt>
                <c:pt idx="312">
                  <c:v>0.78664910099304997</c:v>
                </c:pt>
                <c:pt idx="313">
                  <c:v>0.76882353733973496</c:v>
                </c:pt>
                <c:pt idx="314">
                  <c:v>0.78051929382872698</c:v>
                </c:pt>
                <c:pt idx="315">
                  <c:v>0.78687821492496102</c:v>
                </c:pt>
                <c:pt idx="316">
                  <c:v>0.77228571019938996</c:v>
                </c:pt>
                <c:pt idx="317">
                  <c:v>0.760032536170416</c:v>
                </c:pt>
                <c:pt idx="318">
                  <c:v>0.77536905383390897</c:v>
                </c:pt>
                <c:pt idx="319">
                  <c:v>0.77677145165441297</c:v>
                </c:pt>
                <c:pt idx="320">
                  <c:v>0.76157034697085302</c:v>
                </c:pt>
                <c:pt idx="321">
                  <c:v>0.75930915053065395</c:v>
                </c:pt>
                <c:pt idx="322">
                  <c:v>0.75426020320870202</c:v>
                </c:pt>
                <c:pt idx="323">
                  <c:v>0.76162327480956105</c:v>
                </c:pt>
                <c:pt idx="324">
                  <c:v>0.75829473579269402</c:v>
                </c:pt>
                <c:pt idx="325">
                  <c:v>0.77183424041240201</c:v>
                </c:pt>
                <c:pt idx="326">
                  <c:v>0.77690285893740596</c:v>
                </c:pt>
                <c:pt idx="327">
                  <c:v>0.77587929554252799</c:v>
                </c:pt>
                <c:pt idx="328">
                  <c:v>0.77659824813075096</c:v>
                </c:pt>
                <c:pt idx="329">
                  <c:v>0.77117196866045501</c:v>
                </c:pt>
                <c:pt idx="330">
                  <c:v>0.76838050297083604</c:v>
                </c:pt>
                <c:pt idx="331">
                  <c:v>0.77491038005800295</c:v>
                </c:pt>
                <c:pt idx="332">
                  <c:v>0.77036045761246197</c:v>
                </c:pt>
                <c:pt idx="333">
                  <c:v>0.770646490040507</c:v>
                </c:pt>
                <c:pt idx="334">
                  <c:v>0.77390271959325696</c:v>
                </c:pt>
                <c:pt idx="335">
                  <c:v>0.78516890916526405</c:v>
                </c:pt>
                <c:pt idx="336">
                  <c:v>0.78826209105298795</c:v>
                </c:pt>
                <c:pt idx="337">
                  <c:v>0.77856730546032404</c:v>
                </c:pt>
                <c:pt idx="338">
                  <c:v>0.77619439130366497</c:v>
                </c:pt>
                <c:pt idx="339">
                  <c:v>0.76486542391765899</c:v>
                </c:pt>
                <c:pt idx="340">
                  <c:v>0.75964695852296205</c:v>
                </c:pt>
                <c:pt idx="341">
                  <c:v>0.75609492603345896</c:v>
                </c:pt>
                <c:pt idx="342">
                  <c:v>0.73350970844645003</c:v>
                </c:pt>
                <c:pt idx="343">
                  <c:v>0.7430152033313</c:v>
                </c:pt>
                <c:pt idx="344">
                  <c:v>0.73481672965919298</c:v>
                </c:pt>
                <c:pt idx="345">
                  <c:v>0.73231959019929704</c:v>
                </c:pt>
                <c:pt idx="346">
                  <c:v>0.74398055952490005</c:v>
                </c:pt>
                <c:pt idx="347">
                  <c:v>0.74463335532674502</c:v>
                </c:pt>
                <c:pt idx="348">
                  <c:v>0.74043972062761998</c:v>
                </c:pt>
                <c:pt idx="349">
                  <c:v>0.72980667054242199</c:v>
                </c:pt>
                <c:pt idx="350">
                  <c:v>0.72386149527772103</c:v>
                </c:pt>
                <c:pt idx="351">
                  <c:v>0.72889391932533498</c:v>
                </c:pt>
                <c:pt idx="352">
                  <c:v>0.71650051971544004</c:v>
                </c:pt>
                <c:pt idx="353">
                  <c:v>0.71064236577555595</c:v>
                </c:pt>
                <c:pt idx="354">
                  <c:v>0.69312135587351698</c:v>
                </c:pt>
                <c:pt idx="355">
                  <c:v>0.65165233348891405</c:v>
                </c:pt>
                <c:pt idx="356">
                  <c:v>0.654427043900771</c:v>
                </c:pt>
                <c:pt idx="357">
                  <c:v>0.63814470589076</c:v>
                </c:pt>
                <c:pt idx="358">
                  <c:v>0.64740624571568495</c:v>
                </c:pt>
                <c:pt idx="359">
                  <c:v>0.64288977858973195</c:v>
                </c:pt>
                <c:pt idx="360">
                  <c:v>0.64948311444219298</c:v>
                </c:pt>
                <c:pt idx="361">
                  <c:v>0.64502793699101302</c:v>
                </c:pt>
                <c:pt idx="362">
                  <c:v>0.63842622720295095</c:v>
                </c:pt>
                <c:pt idx="363">
                  <c:v>0.657546657304108</c:v>
                </c:pt>
                <c:pt idx="364">
                  <c:v>0.64858758048836596</c:v>
                </c:pt>
                <c:pt idx="365">
                  <c:v>0.65669312870086005</c:v>
                </c:pt>
                <c:pt idx="366">
                  <c:v>0.64524677330214597</c:v>
                </c:pt>
                <c:pt idx="367">
                  <c:v>0.62812853322071904</c:v>
                </c:pt>
                <c:pt idx="368">
                  <c:v>0.63296520812690205</c:v>
                </c:pt>
                <c:pt idx="369">
                  <c:v>0.64501627168348397</c:v>
                </c:pt>
                <c:pt idx="370">
                  <c:v>0.64933554606685695</c:v>
                </c:pt>
                <c:pt idx="371">
                  <c:v>0.63519124400151505</c:v>
                </c:pt>
                <c:pt idx="372">
                  <c:v>0.65154357415643205</c:v>
                </c:pt>
                <c:pt idx="373">
                  <c:v>0.65230326006207295</c:v>
                </c:pt>
                <c:pt idx="374">
                  <c:v>0.65378147142620502</c:v>
                </c:pt>
                <c:pt idx="375">
                  <c:v>0.65783295019634502</c:v>
                </c:pt>
                <c:pt idx="376">
                  <c:v>0.65252887134289905</c:v>
                </c:pt>
                <c:pt idx="377">
                  <c:v>0.64676233795537097</c:v>
                </c:pt>
                <c:pt idx="378">
                  <c:v>0.65459198045132005</c:v>
                </c:pt>
                <c:pt idx="379">
                  <c:v>0.66473670377249405</c:v>
                </c:pt>
                <c:pt idx="380">
                  <c:v>0.67465003078160501</c:v>
                </c:pt>
                <c:pt idx="381">
                  <c:v>0.67316639685563395</c:v>
                </c:pt>
                <c:pt idx="382">
                  <c:v>0.66908062355222697</c:v>
                </c:pt>
                <c:pt idx="383">
                  <c:v>0.66377442546748999</c:v>
                </c:pt>
                <c:pt idx="384">
                  <c:v>0.65625801261304795</c:v>
                </c:pt>
                <c:pt idx="385">
                  <c:v>0.65710998013742905</c:v>
                </c:pt>
                <c:pt idx="386">
                  <c:v>0.64662199929791797</c:v>
                </c:pt>
                <c:pt idx="387">
                  <c:v>0.63076460431278503</c:v>
                </c:pt>
                <c:pt idx="388">
                  <c:v>0.62154079305658405</c:v>
                </c:pt>
                <c:pt idx="389">
                  <c:v>0.60983205554639097</c:v>
                </c:pt>
                <c:pt idx="390">
                  <c:v>0.62521440428812403</c:v>
                </c:pt>
                <c:pt idx="391">
                  <c:v>0.61627664042777197</c:v>
                </c:pt>
                <c:pt idx="392">
                  <c:v>0.63140709753107704</c:v>
                </c:pt>
                <c:pt idx="393">
                  <c:v>0.63459789471225203</c:v>
                </c:pt>
                <c:pt idx="394">
                  <c:v>0.63966119288693801</c:v>
                </c:pt>
                <c:pt idx="395">
                  <c:v>0.63828138311618599</c:v>
                </c:pt>
                <c:pt idx="396">
                  <c:v>0.62579521610036704</c:v>
                </c:pt>
                <c:pt idx="397">
                  <c:v>0.62190223110110598</c:v>
                </c:pt>
                <c:pt idx="398">
                  <c:v>0.61059309454134203</c:v>
                </c:pt>
                <c:pt idx="399">
                  <c:v>0.61569419693398797</c:v>
                </c:pt>
                <c:pt idx="400">
                  <c:v>0.61962386008989001</c:v>
                </c:pt>
                <c:pt idx="401">
                  <c:v>0.61152571943068701</c:v>
                </c:pt>
                <c:pt idx="402">
                  <c:v>0.61670037480985695</c:v>
                </c:pt>
                <c:pt idx="403">
                  <c:v>0.61361119479710002</c:v>
                </c:pt>
                <c:pt idx="404">
                  <c:v>0.62800054092345503</c:v>
                </c:pt>
                <c:pt idx="405">
                  <c:v>0.629694159150894</c:v>
                </c:pt>
                <c:pt idx="406">
                  <c:v>0.62694132471359698</c:v>
                </c:pt>
                <c:pt idx="407">
                  <c:v>0.61613921312131603</c:v>
                </c:pt>
                <c:pt idx="408">
                  <c:v>0.61072660865209205</c:v>
                </c:pt>
                <c:pt idx="409">
                  <c:v>0.60986274297457599</c:v>
                </c:pt>
                <c:pt idx="410">
                  <c:v>0.61698895911420404</c:v>
                </c:pt>
                <c:pt idx="411">
                  <c:v>0.60941973695567997</c:v>
                </c:pt>
                <c:pt idx="412">
                  <c:v>0.60818240190242701</c:v>
                </c:pt>
                <c:pt idx="413">
                  <c:v>0.60568337651102799</c:v>
                </c:pt>
                <c:pt idx="414">
                  <c:v>0.59335543077977604</c:v>
                </c:pt>
                <c:pt idx="415">
                  <c:v>0.59454373117312698</c:v>
                </c:pt>
                <c:pt idx="416">
                  <c:v>0.59324808480879399</c:v>
                </c:pt>
                <c:pt idx="417">
                  <c:v>0.59848785794415404</c:v>
                </c:pt>
                <c:pt idx="418">
                  <c:v>0.59103769343560897</c:v>
                </c:pt>
                <c:pt idx="419">
                  <c:v>0.58114319030233996</c:v>
                </c:pt>
                <c:pt idx="420">
                  <c:v>0.59001177749182898</c:v>
                </c:pt>
                <c:pt idx="421">
                  <c:v>0.59512670912777699</c:v>
                </c:pt>
                <c:pt idx="422">
                  <c:v>0.59336657718969599</c:v>
                </c:pt>
                <c:pt idx="423">
                  <c:v>0.60114642899854098</c:v>
                </c:pt>
                <c:pt idx="424">
                  <c:v>0.60141904360044796</c:v>
                </c:pt>
                <c:pt idx="425">
                  <c:v>0.60512832757285495</c:v>
                </c:pt>
                <c:pt idx="426">
                  <c:v>0.59573556384806803</c:v>
                </c:pt>
                <c:pt idx="427">
                  <c:v>0.59966190401373298</c:v>
                </c:pt>
                <c:pt idx="428">
                  <c:v>0.57949381471642702</c:v>
                </c:pt>
                <c:pt idx="429">
                  <c:v>0.57644906149909603</c:v>
                </c:pt>
                <c:pt idx="430">
                  <c:v>0.57731010966502705</c:v>
                </c:pt>
                <c:pt idx="431">
                  <c:v>0.53385135469101896</c:v>
                </c:pt>
                <c:pt idx="432">
                  <c:v>0.53029682025556601</c:v>
                </c:pt>
                <c:pt idx="433">
                  <c:v>0.52391536026095598</c:v>
                </c:pt>
                <c:pt idx="434">
                  <c:v>0.51312115732784802</c:v>
                </c:pt>
                <c:pt idx="435">
                  <c:v>0.51908761747225896</c:v>
                </c:pt>
                <c:pt idx="436">
                  <c:v>0.50491866907486904</c:v>
                </c:pt>
                <c:pt idx="437">
                  <c:v>0.51730683360708996</c:v>
                </c:pt>
                <c:pt idx="438">
                  <c:v>0.54335766423055998</c:v>
                </c:pt>
                <c:pt idx="439">
                  <c:v>0.53452118862731102</c:v>
                </c:pt>
                <c:pt idx="440">
                  <c:v>0.53408413077669203</c:v>
                </c:pt>
                <c:pt idx="441">
                  <c:v>0.52930287244835195</c:v>
                </c:pt>
                <c:pt idx="442">
                  <c:v>0.53071563171651703</c:v>
                </c:pt>
                <c:pt idx="443">
                  <c:v>0.52464140103407397</c:v>
                </c:pt>
                <c:pt idx="444">
                  <c:v>0.52753558753075103</c:v>
                </c:pt>
                <c:pt idx="445">
                  <c:v>0.53452267317274904</c:v>
                </c:pt>
                <c:pt idx="446">
                  <c:v>0.53996966155468995</c:v>
                </c:pt>
                <c:pt idx="447">
                  <c:v>0.55585283691215903</c:v>
                </c:pt>
                <c:pt idx="448">
                  <c:v>0.56007236423002604</c:v>
                </c:pt>
                <c:pt idx="449">
                  <c:v>0.55981472849137104</c:v>
                </c:pt>
                <c:pt idx="450">
                  <c:v>0.55784355192867596</c:v>
                </c:pt>
                <c:pt idx="451">
                  <c:v>0.55479769296870396</c:v>
                </c:pt>
                <c:pt idx="452">
                  <c:v>0.55672476598274401</c:v>
                </c:pt>
                <c:pt idx="453">
                  <c:v>0.57249751660882697</c:v>
                </c:pt>
                <c:pt idx="454">
                  <c:v>0.58169660755108499</c:v>
                </c:pt>
                <c:pt idx="455">
                  <c:v>0.58120034200639303</c:v>
                </c:pt>
                <c:pt idx="456">
                  <c:v>0.59324096525429604</c:v>
                </c:pt>
                <c:pt idx="457">
                  <c:v>0.60114762286772905</c:v>
                </c:pt>
                <c:pt idx="458">
                  <c:v>0.60191370075403905</c:v>
                </c:pt>
                <c:pt idx="459">
                  <c:v>0.58558954629514004</c:v>
                </c:pt>
                <c:pt idx="460">
                  <c:v>0.587410944050762</c:v>
                </c:pt>
                <c:pt idx="461">
                  <c:v>0.58711564489554302</c:v>
                </c:pt>
                <c:pt idx="462">
                  <c:v>0.56156751878486799</c:v>
                </c:pt>
                <c:pt idx="463">
                  <c:v>0.56210061443026904</c:v>
                </c:pt>
                <c:pt idx="464">
                  <c:v>0.56796655841538501</c:v>
                </c:pt>
                <c:pt idx="465">
                  <c:v>0.574042545969221</c:v>
                </c:pt>
                <c:pt idx="466">
                  <c:v>0.55839482376711502</c:v>
                </c:pt>
                <c:pt idx="467">
                  <c:v>0.56325031805261505</c:v>
                </c:pt>
                <c:pt idx="468">
                  <c:v>0.58172469470141797</c:v>
                </c:pt>
                <c:pt idx="469">
                  <c:v>0.58722186625169404</c:v>
                </c:pt>
                <c:pt idx="470">
                  <c:v>0.58177981686415203</c:v>
                </c:pt>
                <c:pt idx="471">
                  <c:v>0.56953900638630905</c:v>
                </c:pt>
                <c:pt idx="472">
                  <c:v>0.57169626614186297</c:v>
                </c:pt>
                <c:pt idx="473">
                  <c:v>0.56627651529550604</c:v>
                </c:pt>
                <c:pt idx="474">
                  <c:v>0.57150924880454101</c:v>
                </c:pt>
                <c:pt idx="475">
                  <c:v>0.57118705889266097</c:v>
                </c:pt>
                <c:pt idx="476">
                  <c:v>0.57736347679266797</c:v>
                </c:pt>
                <c:pt idx="477">
                  <c:v>0.56324907916085598</c:v>
                </c:pt>
                <c:pt idx="478">
                  <c:v>0.56386323380945402</c:v>
                </c:pt>
                <c:pt idx="479">
                  <c:v>0.55975641612055405</c:v>
                </c:pt>
                <c:pt idx="480">
                  <c:v>0.55293481286721202</c:v>
                </c:pt>
                <c:pt idx="481">
                  <c:v>0.55499424251517004</c:v>
                </c:pt>
                <c:pt idx="482">
                  <c:v>0.55012776873275204</c:v>
                </c:pt>
                <c:pt idx="483">
                  <c:v>0.55587109041727001</c:v>
                </c:pt>
                <c:pt idx="484">
                  <c:v>0.55127269444873905</c:v>
                </c:pt>
                <c:pt idx="485">
                  <c:v>0.55036247527306703</c:v>
                </c:pt>
                <c:pt idx="486">
                  <c:v>0.5426888388801</c:v>
                </c:pt>
                <c:pt idx="487">
                  <c:v>0.54283834387408803</c:v>
                </c:pt>
                <c:pt idx="488">
                  <c:v>0.54090958101768605</c:v>
                </c:pt>
                <c:pt idx="489">
                  <c:v>0.53440877409584697</c:v>
                </c:pt>
                <c:pt idx="490">
                  <c:v>0.54749083460447301</c:v>
                </c:pt>
                <c:pt idx="491">
                  <c:v>0.55847157459851504</c:v>
                </c:pt>
                <c:pt idx="492">
                  <c:v>0.55798854192091796</c:v>
                </c:pt>
                <c:pt idx="493">
                  <c:v>0.56059198572201896</c:v>
                </c:pt>
                <c:pt idx="494">
                  <c:v>0.56009092140859196</c:v>
                </c:pt>
                <c:pt idx="495">
                  <c:v>0.564596301433402</c:v>
                </c:pt>
                <c:pt idx="496">
                  <c:v>0.560934142227837</c:v>
                </c:pt>
                <c:pt idx="497">
                  <c:v>0.56700538557420499</c:v>
                </c:pt>
                <c:pt idx="498">
                  <c:v>0.56504758797433996</c:v>
                </c:pt>
                <c:pt idx="499">
                  <c:v>0.55977948755237295</c:v>
                </c:pt>
                <c:pt idx="500">
                  <c:v>0.56269860206268296</c:v>
                </c:pt>
                <c:pt idx="501">
                  <c:v>0.566782802842411</c:v>
                </c:pt>
                <c:pt idx="502">
                  <c:v>0.56042653258599096</c:v>
                </c:pt>
                <c:pt idx="503">
                  <c:v>0.56150217217402199</c:v>
                </c:pt>
                <c:pt idx="504">
                  <c:v>0.56398618648301402</c:v>
                </c:pt>
                <c:pt idx="505">
                  <c:v>0.56070358518355201</c:v>
                </c:pt>
                <c:pt idx="506">
                  <c:v>0.557606944186961</c:v>
                </c:pt>
                <c:pt idx="507">
                  <c:v>0.548500361472122</c:v>
                </c:pt>
                <c:pt idx="508">
                  <c:v>0.53912420635991698</c:v>
                </c:pt>
                <c:pt idx="509">
                  <c:v>0.53184233209735698</c:v>
                </c:pt>
                <c:pt idx="510">
                  <c:v>0.54577675501010503</c:v>
                </c:pt>
                <c:pt idx="511">
                  <c:v>0.55969878393940797</c:v>
                </c:pt>
                <c:pt idx="512">
                  <c:v>0.56639312204736103</c:v>
                </c:pt>
                <c:pt idx="513">
                  <c:v>0.57762034812260798</c:v>
                </c:pt>
                <c:pt idx="514">
                  <c:v>0.57982089458591202</c:v>
                </c:pt>
                <c:pt idx="515">
                  <c:v>0.57813142346600699</c:v>
                </c:pt>
                <c:pt idx="516">
                  <c:v>0.597724740394452</c:v>
                </c:pt>
                <c:pt idx="517">
                  <c:v>0.59950062835029105</c:v>
                </c:pt>
                <c:pt idx="518">
                  <c:v>0.60131886648376198</c:v>
                </c:pt>
                <c:pt idx="519">
                  <c:v>0.60173285912354002</c:v>
                </c:pt>
                <c:pt idx="520">
                  <c:v>0.61828745645193595</c:v>
                </c:pt>
                <c:pt idx="521">
                  <c:v>0.65055828237715596</c:v>
                </c:pt>
                <c:pt idx="522">
                  <c:v>0.64298954317120705</c:v>
                </c:pt>
                <c:pt idx="523">
                  <c:v>0.64345067698679304</c:v>
                </c:pt>
                <c:pt idx="524">
                  <c:v>0.64394484657947104</c:v>
                </c:pt>
                <c:pt idx="525">
                  <c:v>0.64706543955876195</c:v>
                </c:pt>
                <c:pt idx="526">
                  <c:v>0.657892518401481</c:v>
                </c:pt>
                <c:pt idx="527">
                  <c:v>0.67835057877003402</c:v>
                </c:pt>
                <c:pt idx="528">
                  <c:v>0.69190881671679305</c:v>
                </c:pt>
                <c:pt idx="529">
                  <c:v>0.70109977625048203</c:v>
                </c:pt>
                <c:pt idx="530">
                  <c:v>0.66936672214818704</c:v>
                </c:pt>
                <c:pt idx="531">
                  <c:v>0.69591115131627801</c:v>
                </c:pt>
                <c:pt idx="532">
                  <c:v>0.71098940193837701</c:v>
                </c:pt>
                <c:pt idx="533">
                  <c:v>0.69717652377556905</c:v>
                </c:pt>
                <c:pt idx="534">
                  <c:v>0.67710013259986601</c:v>
                </c:pt>
                <c:pt idx="535">
                  <c:v>0.68668840914152596</c:v>
                </c:pt>
                <c:pt idx="536">
                  <c:v>0.70079929181798695</c:v>
                </c:pt>
                <c:pt idx="537">
                  <c:v>0.70459186202735402</c:v>
                </c:pt>
                <c:pt idx="538">
                  <c:v>0.70511958366393301</c:v>
                </c:pt>
                <c:pt idx="539">
                  <c:v>0.71616411380108402</c:v>
                </c:pt>
                <c:pt idx="540">
                  <c:v>0.72076568705372601</c:v>
                </c:pt>
                <c:pt idx="541">
                  <c:v>0.71335461126200606</c:v>
                </c:pt>
                <c:pt idx="542">
                  <c:v>0.69547068179462901</c:v>
                </c:pt>
                <c:pt idx="543">
                  <c:v>0.70223902289094098</c:v>
                </c:pt>
                <c:pt idx="544">
                  <c:v>0.69211231995224198</c:v>
                </c:pt>
                <c:pt idx="545">
                  <c:v>0.70928677608346602</c:v>
                </c:pt>
                <c:pt idx="546">
                  <c:v>0.73542907227700804</c:v>
                </c:pt>
                <c:pt idx="547">
                  <c:v>0.74044431536467004</c:v>
                </c:pt>
                <c:pt idx="548">
                  <c:v>0.74634040267409396</c:v>
                </c:pt>
                <c:pt idx="549">
                  <c:v>0.74909164358823399</c:v>
                </c:pt>
                <c:pt idx="550">
                  <c:v>0.74459419273433203</c:v>
                </c:pt>
                <c:pt idx="551">
                  <c:v>0.74633710645538498</c:v>
                </c:pt>
                <c:pt idx="552">
                  <c:v>0.74296948779479199</c:v>
                </c:pt>
                <c:pt idx="553">
                  <c:v>0.72570629503938699</c:v>
                </c:pt>
                <c:pt idx="554">
                  <c:v>0.72590199943245903</c:v>
                </c:pt>
                <c:pt idx="555">
                  <c:v>0.71893341330117599</c:v>
                </c:pt>
                <c:pt idx="556">
                  <c:v>0.73774416619518102</c:v>
                </c:pt>
                <c:pt idx="557">
                  <c:v>0.74112790326566902</c:v>
                </c:pt>
                <c:pt idx="558">
                  <c:v>0.73697344687230304</c:v>
                </c:pt>
                <c:pt idx="559">
                  <c:v>0.74254155934649801</c:v>
                </c:pt>
                <c:pt idx="560">
                  <c:v>0.73312756309595195</c:v>
                </c:pt>
                <c:pt idx="561">
                  <c:v>0.72092883794449503</c:v>
                </c:pt>
                <c:pt idx="562">
                  <c:v>0.72807071297608805</c:v>
                </c:pt>
                <c:pt idx="563">
                  <c:v>0.69857888091243203</c:v>
                </c:pt>
                <c:pt idx="564">
                  <c:v>0.693187776737196</c:v>
                </c:pt>
                <c:pt idx="565">
                  <c:v>0.66774238713151401</c:v>
                </c:pt>
                <c:pt idx="566">
                  <c:v>0.67070418553085698</c:v>
                </c:pt>
                <c:pt idx="567">
                  <c:v>0.61911739727568704</c:v>
                </c:pt>
                <c:pt idx="568">
                  <c:v>0.62699984380257001</c:v>
                </c:pt>
                <c:pt idx="569">
                  <c:v>0.62428267752463695</c:v>
                </c:pt>
                <c:pt idx="570">
                  <c:v>0.61761698376096497</c:v>
                </c:pt>
                <c:pt idx="571">
                  <c:v>0.64005748039388499</c:v>
                </c:pt>
                <c:pt idx="572">
                  <c:v>0.63301561187220001</c:v>
                </c:pt>
                <c:pt idx="573">
                  <c:v>0.63074880354747098</c:v>
                </c:pt>
                <c:pt idx="574">
                  <c:v>0.64351231683540699</c:v>
                </c:pt>
                <c:pt idx="575">
                  <c:v>0.64587858915654395</c:v>
                </c:pt>
                <c:pt idx="576">
                  <c:v>0.62228007667372998</c:v>
                </c:pt>
                <c:pt idx="577">
                  <c:v>0.61932296206899196</c:v>
                </c:pt>
                <c:pt idx="578">
                  <c:v>0.629305773008625</c:v>
                </c:pt>
                <c:pt idx="579">
                  <c:v>0.62641039328427195</c:v>
                </c:pt>
                <c:pt idx="580">
                  <c:v>0.61241355416959498</c:v>
                </c:pt>
                <c:pt idx="581">
                  <c:v>0.60695917057473203</c:v>
                </c:pt>
                <c:pt idx="582">
                  <c:v>0.622955611931306</c:v>
                </c:pt>
                <c:pt idx="583">
                  <c:v>0.62453647214139196</c:v>
                </c:pt>
                <c:pt idx="584">
                  <c:v>0.62506993814673995</c:v>
                </c:pt>
                <c:pt idx="585">
                  <c:v>0.61987880946609697</c:v>
                </c:pt>
                <c:pt idx="586">
                  <c:v>0.61860622488839301</c:v>
                </c:pt>
                <c:pt idx="587">
                  <c:v>0.61122949300975205</c:v>
                </c:pt>
                <c:pt idx="588">
                  <c:v>0.60287009264115798</c:v>
                </c:pt>
                <c:pt idx="589">
                  <c:v>0.60514299690232298</c:v>
                </c:pt>
                <c:pt idx="590">
                  <c:v>0.59004273352067604</c:v>
                </c:pt>
                <c:pt idx="591">
                  <c:v>0.596592455958741</c:v>
                </c:pt>
                <c:pt idx="592">
                  <c:v>0.61740998898697996</c:v>
                </c:pt>
                <c:pt idx="593">
                  <c:v>0.615884999377598</c:v>
                </c:pt>
                <c:pt idx="594">
                  <c:v>0.61789378136061601</c:v>
                </c:pt>
                <c:pt idx="595">
                  <c:v>0.60643884468099496</c:v>
                </c:pt>
                <c:pt idx="596">
                  <c:v>0.60381595466319404</c:v>
                </c:pt>
                <c:pt idx="597">
                  <c:v>0.604265089290977</c:v>
                </c:pt>
                <c:pt idx="598">
                  <c:v>0.60900567599144595</c:v>
                </c:pt>
                <c:pt idx="599">
                  <c:v>0.616029145758071</c:v>
                </c:pt>
                <c:pt idx="600">
                  <c:v>0.62267971672811995</c:v>
                </c:pt>
                <c:pt idx="601">
                  <c:v>0.62248221844346396</c:v>
                </c:pt>
                <c:pt idx="602">
                  <c:v>0.61707094685114094</c:v>
                </c:pt>
                <c:pt idx="603">
                  <c:v>0.61301431820425201</c:v>
                </c:pt>
                <c:pt idx="604">
                  <c:v>0.61783778954338398</c:v>
                </c:pt>
                <c:pt idx="605">
                  <c:v>0.61127989929183102</c:v>
                </c:pt>
                <c:pt idx="606">
                  <c:v>0.62691893088697004</c:v>
                </c:pt>
                <c:pt idx="607">
                  <c:v>0.62912346992664303</c:v>
                </c:pt>
                <c:pt idx="608">
                  <c:v>0.62421134557162605</c:v>
                </c:pt>
                <c:pt idx="609">
                  <c:v>0.622650356502913</c:v>
                </c:pt>
                <c:pt idx="610">
                  <c:v>0.62648231400201104</c:v>
                </c:pt>
                <c:pt idx="611">
                  <c:v>0.60858370828519304</c:v>
                </c:pt>
                <c:pt idx="612">
                  <c:v>0.61106574363656696</c:v>
                </c:pt>
                <c:pt idx="613">
                  <c:v>0.60682695368407102</c:v>
                </c:pt>
                <c:pt idx="614">
                  <c:v>0.60605782268691499</c:v>
                </c:pt>
                <c:pt idx="615">
                  <c:v>0.60806543918940403</c:v>
                </c:pt>
                <c:pt idx="616">
                  <c:v>0.61686352468158301</c:v>
                </c:pt>
                <c:pt idx="617">
                  <c:v>0.61795930619817896</c:v>
                </c:pt>
                <c:pt idx="618">
                  <c:v>0.61909765096914104</c:v>
                </c:pt>
                <c:pt idx="619">
                  <c:v>0.60754899717846</c:v>
                </c:pt>
                <c:pt idx="620">
                  <c:v>0.60980889235763902</c:v>
                </c:pt>
                <c:pt idx="621">
                  <c:v>0.59267581769023803</c:v>
                </c:pt>
                <c:pt idx="622">
                  <c:v>0.59979838691643395</c:v>
                </c:pt>
                <c:pt idx="623">
                  <c:v>0.60777960186186397</c:v>
                </c:pt>
                <c:pt idx="624">
                  <c:v>0.61000620570108499</c:v>
                </c:pt>
                <c:pt idx="625">
                  <c:v>0.60966840795282395</c:v>
                </c:pt>
                <c:pt idx="626">
                  <c:v>0.612304798759709</c:v>
                </c:pt>
                <c:pt idx="627">
                  <c:v>0.61372914030654802</c:v>
                </c:pt>
                <c:pt idx="628">
                  <c:v>0.61150248030009502</c:v>
                </c:pt>
                <c:pt idx="629">
                  <c:v>0.61006430359453201</c:v>
                </c:pt>
                <c:pt idx="630">
                  <c:v>0.60160638991862203</c:v>
                </c:pt>
                <c:pt idx="631">
                  <c:v>0.59487155717542395</c:v>
                </c:pt>
                <c:pt idx="632">
                  <c:v>0.579754281189367</c:v>
                </c:pt>
                <c:pt idx="633">
                  <c:v>0.57513437271565804</c:v>
                </c:pt>
                <c:pt idx="634">
                  <c:v>0.58091078373505001</c:v>
                </c:pt>
                <c:pt idx="635">
                  <c:v>0.570980561232596</c:v>
                </c:pt>
                <c:pt idx="636">
                  <c:v>0.580408340602942</c:v>
                </c:pt>
                <c:pt idx="637">
                  <c:v>0.57560687593612203</c:v>
                </c:pt>
                <c:pt idx="638">
                  <c:v>0.57937135732299605</c:v>
                </c:pt>
                <c:pt idx="639">
                  <c:v>0.58120605647828105</c:v>
                </c:pt>
                <c:pt idx="640">
                  <c:v>0.58486264953119604</c:v>
                </c:pt>
                <c:pt idx="641">
                  <c:v>0.60012162839444705</c:v>
                </c:pt>
                <c:pt idx="642">
                  <c:v>0.60090895216574003</c:v>
                </c:pt>
                <c:pt idx="643">
                  <c:v>0.60056463658806303</c:v>
                </c:pt>
                <c:pt idx="644">
                  <c:v>0.60381046389235504</c:v>
                </c:pt>
                <c:pt idx="645">
                  <c:v>0.60102995588576702</c:v>
                </c:pt>
                <c:pt idx="646">
                  <c:v>0.597665200708829</c:v>
                </c:pt>
                <c:pt idx="647">
                  <c:v>0.61084098077179205</c:v>
                </c:pt>
                <c:pt idx="648">
                  <c:v>0.61363323328365005</c:v>
                </c:pt>
                <c:pt idx="649">
                  <c:v>0.61407343213877197</c:v>
                </c:pt>
                <c:pt idx="650">
                  <c:v>0.61043667951470104</c:v>
                </c:pt>
                <c:pt idx="651">
                  <c:v>0.62587041141836697</c:v>
                </c:pt>
                <c:pt idx="652">
                  <c:v>0.63132361168951601</c:v>
                </c:pt>
                <c:pt idx="653">
                  <c:v>0.63429165497840201</c:v>
                </c:pt>
                <c:pt idx="654">
                  <c:v>0.640787226967093</c:v>
                </c:pt>
                <c:pt idx="655">
                  <c:v>0.64606106607473002</c:v>
                </c:pt>
                <c:pt idx="656">
                  <c:v>0.66064887406753803</c:v>
                </c:pt>
                <c:pt idx="657">
                  <c:v>0.65953278598648601</c:v>
                </c:pt>
                <c:pt idx="658">
                  <c:v>0.65442557302265103</c:v>
                </c:pt>
                <c:pt idx="659">
                  <c:v>0.65842482915492295</c:v>
                </c:pt>
                <c:pt idx="660">
                  <c:v>0.65976523194623404</c:v>
                </c:pt>
                <c:pt idx="661">
                  <c:v>0.64538662537085001</c:v>
                </c:pt>
                <c:pt idx="662">
                  <c:v>0.64525555537981105</c:v>
                </c:pt>
                <c:pt idx="663">
                  <c:v>0.65321437282371597</c:v>
                </c:pt>
                <c:pt idx="664">
                  <c:v>0.65158468171127504</c:v>
                </c:pt>
                <c:pt idx="665">
                  <c:v>0.64624971740307402</c:v>
                </c:pt>
                <c:pt idx="666">
                  <c:v>0.64909846000250904</c:v>
                </c:pt>
                <c:pt idx="667">
                  <c:v>0.63799740537856897</c:v>
                </c:pt>
                <c:pt idx="668">
                  <c:v>0.61945581346191403</c:v>
                </c:pt>
                <c:pt idx="669">
                  <c:v>0.62383097859800096</c:v>
                </c:pt>
                <c:pt idx="670">
                  <c:v>0.61762210529272699</c:v>
                </c:pt>
                <c:pt idx="671">
                  <c:v>0.61627897280930599</c:v>
                </c:pt>
                <c:pt idx="672">
                  <c:v>0.62156224044676001</c:v>
                </c:pt>
                <c:pt idx="673">
                  <c:v>0.63098879643179195</c:v>
                </c:pt>
                <c:pt idx="674">
                  <c:v>0.63115753212071002</c:v>
                </c:pt>
                <c:pt idx="675">
                  <c:v>0.64066485849575205</c:v>
                </c:pt>
                <c:pt idx="676">
                  <c:v>0.63012535471767905</c:v>
                </c:pt>
                <c:pt idx="677">
                  <c:v>0.627134365297776</c:v>
                </c:pt>
                <c:pt idx="678">
                  <c:v>0.62607483712823897</c:v>
                </c:pt>
                <c:pt idx="679">
                  <c:v>0.61869419695473304</c:v>
                </c:pt>
                <c:pt idx="680">
                  <c:v>0.61676378052881897</c:v>
                </c:pt>
                <c:pt idx="681">
                  <c:v>0.62347694278174604</c:v>
                </c:pt>
                <c:pt idx="682">
                  <c:v>0.61882761932472796</c:v>
                </c:pt>
                <c:pt idx="683">
                  <c:v>0.61746528951180801</c:v>
                </c:pt>
                <c:pt idx="684">
                  <c:v>0.62163335375198003</c:v>
                </c:pt>
                <c:pt idx="685">
                  <c:v>0.63674294059366299</c:v>
                </c:pt>
                <c:pt idx="686">
                  <c:v>0.62692475950520199</c:v>
                </c:pt>
                <c:pt idx="687">
                  <c:v>0.61911162042824097</c:v>
                </c:pt>
                <c:pt idx="688">
                  <c:v>0.61236404349934204</c:v>
                </c:pt>
                <c:pt idx="689">
                  <c:v>0.61675925213937799</c:v>
                </c:pt>
                <c:pt idx="690">
                  <c:v>0.61934493594937601</c:v>
                </c:pt>
                <c:pt idx="691">
                  <c:v>0.62023551894072404</c:v>
                </c:pt>
                <c:pt idx="692">
                  <c:v>0.61357099226558498</c:v>
                </c:pt>
                <c:pt idx="693">
                  <c:v>0.61779926137541696</c:v>
                </c:pt>
                <c:pt idx="694">
                  <c:v>0.61529867158988605</c:v>
                </c:pt>
                <c:pt idx="695">
                  <c:v>0.60063975224685795</c:v>
                </c:pt>
                <c:pt idx="696">
                  <c:v>0.60190434874327703</c:v>
                </c:pt>
                <c:pt idx="697">
                  <c:v>0.59987567301927702</c:v>
                </c:pt>
                <c:pt idx="698">
                  <c:v>0.60315039567454598</c:v>
                </c:pt>
                <c:pt idx="699">
                  <c:v>0.59510849412840905</c:v>
                </c:pt>
                <c:pt idx="700">
                  <c:v>0.598475502737014</c:v>
                </c:pt>
                <c:pt idx="701">
                  <c:v>0.608632478980356</c:v>
                </c:pt>
                <c:pt idx="702">
                  <c:v>0.60415817411383699</c:v>
                </c:pt>
                <c:pt idx="703">
                  <c:v>0.60405084603623505</c:v>
                </c:pt>
                <c:pt idx="704">
                  <c:v>0.59864058376244</c:v>
                </c:pt>
                <c:pt idx="705">
                  <c:v>0.595792711103031</c:v>
                </c:pt>
                <c:pt idx="706">
                  <c:v>0.59600380897939198</c:v>
                </c:pt>
                <c:pt idx="707">
                  <c:v>0.59597060556523895</c:v>
                </c:pt>
                <c:pt idx="708">
                  <c:v>0.59392593755277701</c:v>
                </c:pt>
                <c:pt idx="709">
                  <c:v>0.59432460866361203</c:v>
                </c:pt>
                <c:pt idx="710">
                  <c:v>0.59539139605282099</c:v>
                </c:pt>
                <c:pt idx="711">
                  <c:v>0.59881317050805805</c:v>
                </c:pt>
                <c:pt idx="712">
                  <c:v>0.59803771567114805</c:v>
                </c:pt>
                <c:pt idx="713">
                  <c:v>0.60544809622393103</c:v>
                </c:pt>
                <c:pt idx="714">
                  <c:v>0.60949264231984301</c:v>
                </c:pt>
                <c:pt idx="715">
                  <c:v>0.61245538279080902</c:v>
                </c:pt>
                <c:pt idx="716">
                  <c:v>0.61542847838749604</c:v>
                </c:pt>
                <c:pt idx="717">
                  <c:v>0.613594902596723</c:v>
                </c:pt>
                <c:pt idx="718">
                  <c:v>0.61284336321597799</c:v>
                </c:pt>
                <c:pt idx="719">
                  <c:v>0.62025147658176705</c:v>
                </c:pt>
                <c:pt idx="720">
                  <c:v>0.62989108525994097</c:v>
                </c:pt>
                <c:pt idx="721">
                  <c:v>0.63810164029885597</c:v>
                </c:pt>
                <c:pt idx="722">
                  <c:v>0.63750634296360897</c:v>
                </c:pt>
                <c:pt idx="723">
                  <c:v>0.64010964627268796</c:v>
                </c:pt>
                <c:pt idx="724">
                  <c:v>0.63267668602106597</c:v>
                </c:pt>
                <c:pt idx="725">
                  <c:v>0.61963380791545297</c:v>
                </c:pt>
                <c:pt idx="726">
                  <c:v>0.62974890921285698</c:v>
                </c:pt>
                <c:pt idx="727">
                  <c:v>0.63423592289904596</c:v>
                </c:pt>
                <c:pt idx="728">
                  <c:v>0.64015616149608101</c:v>
                </c:pt>
                <c:pt idx="729">
                  <c:v>0.63590661967524698</c:v>
                </c:pt>
                <c:pt idx="730">
                  <c:v>0.64297256141013603</c:v>
                </c:pt>
                <c:pt idx="731">
                  <c:v>0.64705798487995203</c:v>
                </c:pt>
                <c:pt idx="732">
                  <c:v>0.66057220194458499</c:v>
                </c:pt>
                <c:pt idx="733">
                  <c:v>0.66406328706739803</c:v>
                </c:pt>
                <c:pt idx="734">
                  <c:v>0.66879878878374999</c:v>
                </c:pt>
                <c:pt idx="735">
                  <c:v>0.67960609559032503</c:v>
                </c:pt>
                <c:pt idx="736">
                  <c:v>0.66642710137287797</c:v>
                </c:pt>
                <c:pt idx="737">
                  <c:v>0.679275274149724</c:v>
                </c:pt>
                <c:pt idx="738">
                  <c:v>0.676512441873792</c:v>
                </c:pt>
                <c:pt idx="739">
                  <c:v>0.68528750412473005</c:v>
                </c:pt>
                <c:pt idx="740">
                  <c:v>0.68454750950058496</c:v>
                </c:pt>
                <c:pt idx="741">
                  <c:v>0.68363518068662898</c:v>
                </c:pt>
                <c:pt idx="742">
                  <c:v>0.68074938602044799</c:v>
                </c:pt>
                <c:pt idx="743">
                  <c:v>0.67947155066240805</c:v>
                </c:pt>
                <c:pt idx="744">
                  <c:v>0.68666467975783796</c:v>
                </c:pt>
                <c:pt idx="745">
                  <c:v>0.67718543224422301</c:v>
                </c:pt>
                <c:pt idx="746">
                  <c:v>0.67948593837126003</c:v>
                </c:pt>
                <c:pt idx="747">
                  <c:v>0.65683699812604801</c:v>
                </c:pt>
                <c:pt idx="748">
                  <c:v>0.60111188157054296</c:v>
                </c:pt>
                <c:pt idx="749">
                  <c:v>0.607235430350344</c:v>
                </c:pt>
                <c:pt idx="750">
                  <c:v>0.62491287395070605</c:v>
                </c:pt>
                <c:pt idx="751">
                  <c:v>0.648548596827486</c:v>
                </c:pt>
                <c:pt idx="752">
                  <c:v>0.66208678160499401</c:v>
                </c:pt>
                <c:pt idx="753">
                  <c:v>0.66947823972020704</c:v>
                </c:pt>
                <c:pt idx="754">
                  <c:v>0.66035458564565497</c:v>
                </c:pt>
                <c:pt idx="755">
                  <c:v>0.67321081110652203</c:v>
                </c:pt>
                <c:pt idx="756">
                  <c:v>0.66557000110327003</c:v>
                </c:pt>
                <c:pt idx="757">
                  <c:v>0.66451727240311598</c:v>
                </c:pt>
                <c:pt idx="758">
                  <c:v>0.68804236977240096</c:v>
                </c:pt>
                <c:pt idx="759">
                  <c:v>0.70228466687921398</c:v>
                </c:pt>
                <c:pt idx="760">
                  <c:v>0.69213564305680397</c:v>
                </c:pt>
                <c:pt idx="761">
                  <c:v>0.70192400379539299</c:v>
                </c:pt>
                <c:pt idx="762">
                  <c:v>0.71425892342284503</c:v>
                </c:pt>
                <c:pt idx="763">
                  <c:v>0.72609084774813404</c:v>
                </c:pt>
                <c:pt idx="764">
                  <c:v>0.72661939721083302</c:v>
                </c:pt>
                <c:pt idx="765">
                  <c:v>0.711845243610149</c:v>
                </c:pt>
                <c:pt idx="766">
                  <c:v>0.712726137587395</c:v>
                </c:pt>
                <c:pt idx="767">
                  <c:v>0.67743337208578802</c:v>
                </c:pt>
                <c:pt idx="768">
                  <c:v>0.70385849359828001</c:v>
                </c:pt>
                <c:pt idx="769">
                  <c:v>0.70959132835167005</c:v>
                </c:pt>
                <c:pt idx="770">
                  <c:v>0.70934592907873795</c:v>
                </c:pt>
                <c:pt idx="771">
                  <c:v>0.71836404884100402</c:v>
                </c:pt>
                <c:pt idx="772">
                  <c:v>0.71934529448401696</c:v>
                </c:pt>
                <c:pt idx="773">
                  <c:v>0.69424388293775496</c:v>
                </c:pt>
                <c:pt idx="774">
                  <c:v>0.71108002539794801</c:v>
                </c:pt>
                <c:pt idx="775">
                  <c:v>0.70007331797816297</c:v>
                </c:pt>
                <c:pt idx="776">
                  <c:v>0.685554932227598</c:v>
                </c:pt>
                <c:pt idx="777">
                  <c:v>0.675853998834408</c:v>
                </c:pt>
                <c:pt idx="778">
                  <c:v>0.64445036819793799</c:v>
                </c:pt>
                <c:pt idx="779">
                  <c:v>0.64046659975065001</c:v>
                </c:pt>
                <c:pt idx="780">
                  <c:v>0.627334564331546</c:v>
                </c:pt>
                <c:pt idx="781">
                  <c:v>0.63336397363040298</c:v>
                </c:pt>
                <c:pt idx="782">
                  <c:v>0.63872777087061605</c:v>
                </c:pt>
                <c:pt idx="783">
                  <c:v>0.60841253838263998</c:v>
                </c:pt>
                <c:pt idx="784">
                  <c:v>0.61945539303623398</c:v>
                </c:pt>
                <c:pt idx="785">
                  <c:v>0.63435653968466998</c:v>
                </c:pt>
                <c:pt idx="786">
                  <c:v>0.62307662435567301</c:v>
                </c:pt>
                <c:pt idx="787">
                  <c:v>0.62177608553141095</c:v>
                </c:pt>
                <c:pt idx="788">
                  <c:v>0.60855709100278699</c:v>
                </c:pt>
                <c:pt idx="789">
                  <c:v>0.60511493098653002</c:v>
                </c:pt>
                <c:pt idx="790">
                  <c:v>0.60270813084828201</c:v>
                </c:pt>
                <c:pt idx="791">
                  <c:v>0.61955155832973297</c:v>
                </c:pt>
                <c:pt idx="792">
                  <c:v>0.61527681310465998</c:v>
                </c:pt>
                <c:pt idx="793">
                  <c:v>0.63480120584344002</c:v>
                </c:pt>
                <c:pt idx="794">
                  <c:v>0.63756697404288498</c:v>
                </c:pt>
                <c:pt idx="795">
                  <c:v>0.64201172556317798</c:v>
                </c:pt>
                <c:pt idx="796">
                  <c:v>0.62509303787886294</c:v>
                </c:pt>
                <c:pt idx="797">
                  <c:v>0.62009008868625903</c:v>
                </c:pt>
                <c:pt idx="798">
                  <c:v>0.63232081238606896</c:v>
                </c:pt>
                <c:pt idx="799">
                  <c:v>0.62807104722848195</c:v>
                </c:pt>
                <c:pt idx="800">
                  <c:v>0.629790030630485</c:v>
                </c:pt>
                <c:pt idx="801">
                  <c:v>0.63253487663617103</c:v>
                </c:pt>
                <c:pt idx="802">
                  <c:v>0.64052858998748996</c:v>
                </c:pt>
                <c:pt idx="803">
                  <c:v>0.63709468847331996</c:v>
                </c:pt>
                <c:pt idx="804">
                  <c:v>0.640982518759449</c:v>
                </c:pt>
                <c:pt idx="805">
                  <c:v>0.63557082165438605</c:v>
                </c:pt>
                <c:pt idx="806">
                  <c:v>0.62326248978397703</c:v>
                </c:pt>
                <c:pt idx="807">
                  <c:v>0.62069578363196298</c:v>
                </c:pt>
                <c:pt idx="808">
                  <c:v>0.61014460837516105</c:v>
                </c:pt>
                <c:pt idx="809">
                  <c:v>0.60775720737858596</c:v>
                </c:pt>
                <c:pt idx="810">
                  <c:v>0.62410791234109197</c:v>
                </c:pt>
                <c:pt idx="811">
                  <c:v>0.63482820902345305</c:v>
                </c:pt>
                <c:pt idx="812">
                  <c:v>0.63458521457178796</c:v>
                </c:pt>
                <c:pt idx="813">
                  <c:v>0.64176380090665197</c:v>
                </c:pt>
                <c:pt idx="814">
                  <c:v>0.63818706464758401</c:v>
                </c:pt>
                <c:pt idx="815">
                  <c:v>0.63708399455946096</c:v>
                </c:pt>
                <c:pt idx="816">
                  <c:v>0.64064080103222099</c:v>
                </c:pt>
                <c:pt idx="817">
                  <c:v>0.63229685719817497</c:v>
                </c:pt>
                <c:pt idx="818">
                  <c:v>0.63362738462322199</c:v>
                </c:pt>
                <c:pt idx="819">
                  <c:v>0.63238538851947101</c:v>
                </c:pt>
                <c:pt idx="820">
                  <c:v>0.63683743499098799</c:v>
                </c:pt>
                <c:pt idx="821">
                  <c:v>0.63173170799924905</c:v>
                </c:pt>
                <c:pt idx="822">
                  <c:v>0.62156500628907296</c:v>
                </c:pt>
                <c:pt idx="823">
                  <c:v>0.61148000960281101</c:v>
                </c:pt>
                <c:pt idx="824">
                  <c:v>0.61195882112131195</c:v>
                </c:pt>
                <c:pt idx="825">
                  <c:v>0.62264086064167701</c:v>
                </c:pt>
                <c:pt idx="826">
                  <c:v>0.62109098410479302</c:v>
                </c:pt>
                <c:pt idx="827">
                  <c:v>0.61736515520287205</c:v>
                </c:pt>
                <c:pt idx="828">
                  <c:v>0.624494034217004</c:v>
                </c:pt>
                <c:pt idx="829">
                  <c:v>0.63982107675978594</c:v>
                </c:pt>
                <c:pt idx="830">
                  <c:v>0.64171256884365002</c:v>
                </c:pt>
                <c:pt idx="831">
                  <c:v>0.64335108013329301</c:v>
                </c:pt>
                <c:pt idx="832">
                  <c:v>0.64434510157285396</c:v>
                </c:pt>
                <c:pt idx="833">
                  <c:v>0.64496800105445895</c:v>
                </c:pt>
                <c:pt idx="834">
                  <c:v>0.64263909686356702</c:v>
                </c:pt>
                <c:pt idx="835">
                  <c:v>0.64707866708349804</c:v>
                </c:pt>
                <c:pt idx="836">
                  <c:v>0.64697983758812105</c:v>
                </c:pt>
                <c:pt idx="837">
                  <c:v>0.64653859681061798</c:v>
                </c:pt>
                <c:pt idx="838">
                  <c:v>0.64868919391811197</c:v>
                </c:pt>
                <c:pt idx="839">
                  <c:v>0.64797961743275101</c:v>
                </c:pt>
                <c:pt idx="840">
                  <c:v>0.655857548919902</c:v>
                </c:pt>
                <c:pt idx="841">
                  <c:v>0.659069235567319</c:v>
                </c:pt>
                <c:pt idx="842">
                  <c:v>0.65601140842968997</c:v>
                </c:pt>
                <c:pt idx="843">
                  <c:v>0.65973643905391299</c:v>
                </c:pt>
                <c:pt idx="844">
                  <c:v>0.66093293030112199</c:v>
                </c:pt>
                <c:pt idx="845">
                  <c:v>0.66221466006330898</c:v>
                </c:pt>
                <c:pt idx="846">
                  <c:v>0.65974322530418805</c:v>
                </c:pt>
                <c:pt idx="847">
                  <c:v>0.65548535387661599</c:v>
                </c:pt>
                <c:pt idx="848">
                  <c:v>0.66468943641941203</c:v>
                </c:pt>
                <c:pt idx="849">
                  <c:v>0.66700015881659702</c:v>
                </c:pt>
                <c:pt idx="850">
                  <c:v>0.67535176139817898</c:v>
                </c:pt>
                <c:pt idx="851">
                  <c:v>0.681880216359675</c:v>
                </c:pt>
                <c:pt idx="852">
                  <c:v>0.70712019962199402</c:v>
                </c:pt>
                <c:pt idx="853">
                  <c:v>0.71896583415915905</c:v>
                </c:pt>
                <c:pt idx="854">
                  <c:v>0.73135543550234094</c:v>
                </c:pt>
                <c:pt idx="855">
                  <c:v>0.751320003942065</c:v>
                </c:pt>
                <c:pt idx="856">
                  <c:v>0.75230762485523694</c:v>
                </c:pt>
                <c:pt idx="857">
                  <c:v>0.77333042587300405</c:v>
                </c:pt>
                <c:pt idx="858">
                  <c:v>0.76429334642475799</c:v>
                </c:pt>
                <c:pt idx="859">
                  <c:v>0.74744409238967102</c:v>
                </c:pt>
                <c:pt idx="860">
                  <c:v>0.71539643488339</c:v>
                </c:pt>
                <c:pt idx="861">
                  <c:v>0.71641993581854402</c:v>
                </c:pt>
                <c:pt idx="862">
                  <c:v>0.73938558906880802</c:v>
                </c:pt>
                <c:pt idx="863">
                  <c:v>0.74469352810311795</c:v>
                </c:pt>
                <c:pt idx="864">
                  <c:v>0.74707181000001399</c:v>
                </c:pt>
                <c:pt idx="865">
                  <c:v>0.74264066591037503</c:v>
                </c:pt>
                <c:pt idx="866">
                  <c:v>0.70783724134527304</c:v>
                </c:pt>
                <c:pt idx="867">
                  <c:v>0.70460392628581503</c:v>
                </c:pt>
                <c:pt idx="868">
                  <c:v>0.71384951037908995</c:v>
                </c:pt>
                <c:pt idx="869">
                  <c:v>0.73140307315800801</c:v>
                </c:pt>
                <c:pt idx="870">
                  <c:v>0.72959656355879998</c:v>
                </c:pt>
                <c:pt idx="871">
                  <c:v>0.73865372535893503</c:v>
                </c:pt>
                <c:pt idx="872">
                  <c:v>0.75439333356841298</c:v>
                </c:pt>
                <c:pt idx="873">
                  <c:v>0.74615278109592897</c:v>
                </c:pt>
                <c:pt idx="874">
                  <c:v>0.75748623008811999</c:v>
                </c:pt>
                <c:pt idx="875">
                  <c:v>0.76130985456642097</c:v>
                </c:pt>
                <c:pt idx="876">
                  <c:v>0.75634698267747003</c:v>
                </c:pt>
                <c:pt idx="877">
                  <c:v>0.75634598165628597</c:v>
                </c:pt>
                <c:pt idx="878">
                  <c:v>0.74167743403429898</c:v>
                </c:pt>
                <c:pt idx="879">
                  <c:v>0.72995931180100204</c:v>
                </c:pt>
                <c:pt idx="880">
                  <c:v>0.73489325821422102</c:v>
                </c:pt>
                <c:pt idx="881">
                  <c:v>0.74376898255423995</c:v>
                </c:pt>
                <c:pt idx="882">
                  <c:v>0.75801920442926796</c:v>
                </c:pt>
                <c:pt idx="883">
                  <c:v>0.76294040081126202</c:v>
                </c:pt>
                <c:pt idx="884">
                  <c:v>0.74784137126481398</c:v>
                </c:pt>
                <c:pt idx="885">
                  <c:v>0.73797551050367105</c:v>
                </c:pt>
                <c:pt idx="886">
                  <c:v>0.74093692347139595</c:v>
                </c:pt>
                <c:pt idx="887">
                  <c:v>0.74457504365466398</c:v>
                </c:pt>
                <c:pt idx="888">
                  <c:v>0.73846681777518097</c:v>
                </c:pt>
                <c:pt idx="889">
                  <c:v>0.72097851740207997</c:v>
                </c:pt>
                <c:pt idx="890">
                  <c:v>0.72745487373942397</c:v>
                </c:pt>
                <c:pt idx="891">
                  <c:v>0.73633504762577395</c:v>
                </c:pt>
                <c:pt idx="892">
                  <c:v>0.73901532779199697</c:v>
                </c:pt>
                <c:pt idx="893">
                  <c:v>0.74313883475306297</c:v>
                </c:pt>
                <c:pt idx="894">
                  <c:v>0.74326260829728696</c:v>
                </c:pt>
                <c:pt idx="895">
                  <c:v>0.737634767459459</c:v>
                </c:pt>
                <c:pt idx="896">
                  <c:v>0.73673270120057799</c:v>
                </c:pt>
                <c:pt idx="897">
                  <c:v>0.72743620238791695</c:v>
                </c:pt>
                <c:pt idx="898">
                  <c:v>0.73386257872572003</c:v>
                </c:pt>
                <c:pt idx="899">
                  <c:v>0.71525833276538098</c:v>
                </c:pt>
                <c:pt idx="900">
                  <c:v>0.69606383216286605</c:v>
                </c:pt>
                <c:pt idx="901">
                  <c:v>0.70457968356129796</c:v>
                </c:pt>
                <c:pt idx="902">
                  <c:v>0.71378547235930501</c:v>
                </c:pt>
                <c:pt idx="903">
                  <c:v>0.71964479758817701</c:v>
                </c:pt>
                <c:pt idx="904">
                  <c:v>0.714959049921843</c:v>
                </c:pt>
                <c:pt idx="905">
                  <c:v>0.71496885484260897</c:v>
                </c:pt>
                <c:pt idx="906">
                  <c:v>0.72566358175985501</c:v>
                </c:pt>
                <c:pt idx="907">
                  <c:v>0.72451609836675901</c:v>
                </c:pt>
                <c:pt idx="908">
                  <c:v>0.71169453778080705</c:v>
                </c:pt>
                <c:pt idx="909">
                  <c:v>0.71319979161468605</c:v>
                </c:pt>
                <c:pt idx="910">
                  <c:v>0.69408490358642705</c:v>
                </c:pt>
                <c:pt idx="911">
                  <c:v>0.69221544441694405</c:v>
                </c:pt>
                <c:pt idx="912">
                  <c:v>0.68462106682431401</c:v>
                </c:pt>
                <c:pt idx="913">
                  <c:v>0.689924787757491</c:v>
                </c:pt>
                <c:pt idx="914">
                  <c:v>0.68706173896248102</c:v>
                </c:pt>
                <c:pt idx="915">
                  <c:v>0.70662984699772502</c:v>
                </c:pt>
                <c:pt idx="916">
                  <c:v>0.72631564939165205</c:v>
                </c:pt>
                <c:pt idx="917">
                  <c:v>0.72911286940273701</c:v>
                </c:pt>
                <c:pt idx="918">
                  <c:v>0.72640920262955599</c:v>
                </c:pt>
                <c:pt idx="919">
                  <c:v>0.72342758554394104</c:v>
                </c:pt>
                <c:pt idx="920">
                  <c:v>0.72172860056677102</c:v>
                </c:pt>
                <c:pt idx="921">
                  <c:v>0.71827188029850697</c:v>
                </c:pt>
                <c:pt idx="922">
                  <c:v>0.72412013076897797</c:v>
                </c:pt>
                <c:pt idx="923">
                  <c:v>0.71550428255602705</c:v>
                </c:pt>
                <c:pt idx="924">
                  <c:v>0.71107068866482204</c:v>
                </c:pt>
                <c:pt idx="925">
                  <c:v>0.69825581069561304</c:v>
                </c:pt>
                <c:pt idx="926">
                  <c:v>0.69802798894678397</c:v>
                </c:pt>
                <c:pt idx="927">
                  <c:v>0.69859632882183698</c:v>
                </c:pt>
                <c:pt idx="928">
                  <c:v>0.70168928087207505</c:v>
                </c:pt>
                <c:pt idx="929">
                  <c:v>0.69786259453403099</c:v>
                </c:pt>
                <c:pt idx="930">
                  <c:v>0.680899402832015</c:v>
                </c:pt>
                <c:pt idx="931">
                  <c:v>0.68020328685175502</c:v>
                </c:pt>
                <c:pt idx="932">
                  <c:v>0.69102537546940002</c:v>
                </c:pt>
                <c:pt idx="933">
                  <c:v>0.69142954312014704</c:v>
                </c:pt>
                <c:pt idx="934">
                  <c:v>0.700885455651588</c:v>
                </c:pt>
                <c:pt idx="935">
                  <c:v>0.696412433525471</c:v>
                </c:pt>
                <c:pt idx="936">
                  <c:v>0.70677732439748797</c:v>
                </c:pt>
                <c:pt idx="937">
                  <c:v>0.699898331041511</c:v>
                </c:pt>
                <c:pt idx="938">
                  <c:v>0.69547411176495899</c:v>
                </c:pt>
                <c:pt idx="939">
                  <c:v>0.69475473590718395</c:v>
                </c:pt>
                <c:pt idx="940">
                  <c:v>0.69545283471043096</c:v>
                </c:pt>
                <c:pt idx="941">
                  <c:v>0.70280744528382799</c:v>
                </c:pt>
                <c:pt idx="942">
                  <c:v>0.69740056682800899</c:v>
                </c:pt>
                <c:pt idx="943">
                  <c:v>0.69826642072087097</c:v>
                </c:pt>
                <c:pt idx="944">
                  <c:v>0.70563840360438201</c:v>
                </c:pt>
                <c:pt idx="945">
                  <c:v>0.70915650050215795</c:v>
                </c:pt>
                <c:pt idx="946">
                  <c:v>0.71482609439911204</c:v>
                </c:pt>
                <c:pt idx="947">
                  <c:v>0.71475160163587903</c:v>
                </c:pt>
                <c:pt idx="948">
                  <c:v>0.70241436314600103</c:v>
                </c:pt>
                <c:pt idx="949">
                  <c:v>0.70339018130333197</c:v>
                </c:pt>
                <c:pt idx="950">
                  <c:v>0.70678977325235504</c:v>
                </c:pt>
                <c:pt idx="951">
                  <c:v>0.70529371620034997</c:v>
                </c:pt>
                <c:pt idx="952">
                  <c:v>0.71434219491865203</c:v>
                </c:pt>
                <c:pt idx="953">
                  <c:v>0.71511112334401705</c:v>
                </c:pt>
                <c:pt idx="954">
                  <c:v>0.70880242496423296</c:v>
                </c:pt>
                <c:pt idx="955">
                  <c:v>0.71267225005354995</c:v>
                </c:pt>
                <c:pt idx="956">
                  <c:v>0.709538216184463</c:v>
                </c:pt>
                <c:pt idx="957">
                  <c:v>0.70942994267798298</c:v>
                </c:pt>
                <c:pt idx="958">
                  <c:v>0.69835266913623495</c:v>
                </c:pt>
                <c:pt idx="959">
                  <c:v>0.69624465872943397</c:v>
                </c:pt>
                <c:pt idx="960">
                  <c:v>0.68769575053856202</c:v>
                </c:pt>
                <c:pt idx="961">
                  <c:v>0.69100802988126397</c:v>
                </c:pt>
                <c:pt idx="962">
                  <c:v>0.69036572998073598</c:v>
                </c:pt>
                <c:pt idx="963">
                  <c:v>0.68440533579956797</c:v>
                </c:pt>
                <c:pt idx="964">
                  <c:v>0.69372008565047605</c:v>
                </c:pt>
                <c:pt idx="965">
                  <c:v>0.69368178570125205</c:v>
                </c:pt>
                <c:pt idx="966">
                  <c:v>0.702512074393147</c:v>
                </c:pt>
                <c:pt idx="967">
                  <c:v>0.68699691020758002</c:v>
                </c:pt>
                <c:pt idx="968">
                  <c:v>0.69090360801056905</c:v>
                </c:pt>
                <c:pt idx="969">
                  <c:v>0.68122811703142505</c:v>
                </c:pt>
                <c:pt idx="970">
                  <c:v>0.69277590728012495</c:v>
                </c:pt>
                <c:pt idx="971">
                  <c:v>0.68921489755329202</c:v>
                </c:pt>
                <c:pt idx="972">
                  <c:v>0.68605038904997195</c:v>
                </c:pt>
                <c:pt idx="973">
                  <c:v>0.69166384285045102</c:v>
                </c:pt>
                <c:pt idx="974">
                  <c:v>0.69945529662648598</c:v>
                </c:pt>
                <c:pt idx="975">
                  <c:v>0.71211619837958295</c:v>
                </c:pt>
                <c:pt idx="976">
                  <c:v>0.71445860606351796</c:v>
                </c:pt>
                <c:pt idx="977">
                  <c:v>0.71487554648378104</c:v>
                </c:pt>
                <c:pt idx="978">
                  <c:v>0.70996155597015898</c:v>
                </c:pt>
                <c:pt idx="979">
                  <c:v>0.70555545758824101</c:v>
                </c:pt>
                <c:pt idx="980">
                  <c:v>0.69051910935829797</c:v>
                </c:pt>
                <c:pt idx="981">
                  <c:v>0.70315695881352902</c:v>
                </c:pt>
                <c:pt idx="982">
                  <c:v>0.69639392339550399</c:v>
                </c:pt>
                <c:pt idx="983">
                  <c:v>0.68891203977322202</c:v>
                </c:pt>
                <c:pt idx="984">
                  <c:v>0.69321952056700697</c:v>
                </c:pt>
                <c:pt idx="985">
                  <c:v>0.69952553315140797</c:v>
                </c:pt>
                <c:pt idx="986">
                  <c:v>0.69730675263556996</c:v>
                </c:pt>
                <c:pt idx="987">
                  <c:v>0.69560660483575998</c:v>
                </c:pt>
                <c:pt idx="988">
                  <c:v>0.70052844033211903</c:v>
                </c:pt>
                <c:pt idx="989">
                  <c:v>0.69241777125336401</c:v>
                </c:pt>
                <c:pt idx="990">
                  <c:v>0.68877592239141405</c:v>
                </c:pt>
                <c:pt idx="991">
                  <c:v>0.68351759647926602</c:v>
                </c:pt>
                <c:pt idx="992">
                  <c:v>0.68605827910546402</c:v>
                </c:pt>
                <c:pt idx="993">
                  <c:v>0.67750267218066595</c:v>
                </c:pt>
                <c:pt idx="994">
                  <c:v>0.66874793183956904</c:v>
                </c:pt>
              </c:numCache>
            </c:numRef>
          </c:val>
          <c:smooth val="0"/>
          <c:extLst>
            <c:ext xmlns:c16="http://schemas.microsoft.com/office/drawing/2014/chart" uri="{C3380CC4-5D6E-409C-BE32-E72D297353CC}">
              <c16:uniqueId val="{00000000-CB2E-461D-80DE-DE6B0E2EB76C}"/>
            </c:ext>
          </c:extLst>
        </c:ser>
        <c:ser>
          <c:idx val="1"/>
          <c:order val="1"/>
          <c:tx>
            <c:strRef>
              <c:f>[jumpfit.xlsx]north!$C$1</c:f>
              <c:strCache>
                <c:ptCount val="1"/>
                <c:pt idx="0">
                  <c:v>north_2</c:v>
                </c:pt>
              </c:strCache>
            </c:strRef>
          </c:tx>
          <c:spPr>
            <a:ln w="19050" cap="rnd">
              <a:solidFill>
                <a:sysClr val="window" lastClr="FFFFFF">
                  <a:lumMod val="75000"/>
                </a:sysClr>
              </a:solidFill>
              <a:round/>
            </a:ln>
            <a:effectLst/>
          </c:spPr>
          <c:marker>
            <c:symbol val="none"/>
          </c:marker>
          <c:cat>
            <c:numRef>
              <c:f>[jumpfit.xlsx]north!$A$2:$A$996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[jumpfit.xlsx]north!$C$2:$C$996</c:f>
              <c:numCache>
                <c:formatCode>General</c:formatCode>
                <c:ptCount val="995"/>
                <c:pt idx="0">
                  <c:v>1</c:v>
                </c:pt>
                <c:pt idx="1">
                  <c:v>0.999</c:v>
                </c:pt>
                <c:pt idx="2">
                  <c:v>1.00995259572799</c:v>
                </c:pt>
                <c:pt idx="3">
                  <c:v>1.0111167602984601</c:v>
                </c:pt>
                <c:pt idx="4">
                  <c:v>1.0041208368851899</c:v>
                </c:pt>
                <c:pt idx="5">
                  <c:v>1.01427591736194</c:v>
                </c:pt>
                <c:pt idx="6">
                  <c:v>1.0081780108057301</c:v>
                </c:pt>
                <c:pt idx="7">
                  <c:v>1.00052388133403</c:v>
                </c:pt>
                <c:pt idx="8">
                  <c:v>0.99048976894100205</c:v>
                </c:pt>
                <c:pt idx="9">
                  <c:v>0.97637512784267899</c:v>
                </c:pt>
                <c:pt idx="10">
                  <c:v>0.94425364159231195</c:v>
                </c:pt>
                <c:pt idx="11">
                  <c:v>0.95719281843925896</c:v>
                </c:pt>
                <c:pt idx="12">
                  <c:v>0.95247419866758998</c:v>
                </c:pt>
                <c:pt idx="13">
                  <c:v>0.94874985392128597</c:v>
                </c:pt>
                <c:pt idx="14">
                  <c:v>0.96361895517253404</c:v>
                </c:pt>
                <c:pt idx="15">
                  <c:v>0.97332714380471097</c:v>
                </c:pt>
                <c:pt idx="16">
                  <c:v>0.96990418137197998</c:v>
                </c:pt>
                <c:pt idx="17">
                  <c:v>0.97143330291845498</c:v>
                </c:pt>
                <c:pt idx="18">
                  <c:v>0.97694991747381599</c:v>
                </c:pt>
                <c:pt idx="19">
                  <c:v>0.973808448632137</c:v>
                </c:pt>
                <c:pt idx="20">
                  <c:v>0.98201831042673005</c:v>
                </c:pt>
                <c:pt idx="21">
                  <c:v>0.98369510564365104</c:v>
                </c:pt>
                <c:pt idx="22">
                  <c:v>0.98841489034777597</c:v>
                </c:pt>
                <c:pt idx="23">
                  <c:v>0.996056624840995</c:v>
                </c:pt>
                <c:pt idx="24">
                  <c:v>1.0001049567089899</c:v>
                </c:pt>
                <c:pt idx="25">
                  <c:v>1.00517140219496</c:v>
                </c:pt>
                <c:pt idx="26">
                  <c:v>1.00856502208608</c:v>
                </c:pt>
                <c:pt idx="27">
                  <c:v>0.99726214881019004</c:v>
                </c:pt>
                <c:pt idx="28">
                  <c:v>1.00474703323157</c:v>
                </c:pt>
                <c:pt idx="29">
                  <c:v>0.99564753190836097</c:v>
                </c:pt>
                <c:pt idx="30">
                  <c:v>1.0077820293848501</c:v>
                </c:pt>
                <c:pt idx="31">
                  <c:v>1.0151258201753699</c:v>
                </c:pt>
                <c:pt idx="32">
                  <c:v>1.0191248363685701</c:v>
                </c:pt>
                <c:pt idx="33">
                  <c:v>1.01721766117928</c:v>
                </c:pt>
                <c:pt idx="34">
                  <c:v>1.0170200046611999</c:v>
                </c:pt>
                <c:pt idx="35">
                  <c:v>1.0083779647728801</c:v>
                </c:pt>
                <c:pt idx="36">
                  <c:v>1.01578706694504</c:v>
                </c:pt>
                <c:pt idx="37">
                  <c:v>1.01980422299888</c:v>
                </c:pt>
                <c:pt idx="38">
                  <c:v>1.01193305874821</c:v>
                </c:pt>
                <c:pt idx="39">
                  <c:v>1.01235296844621</c:v>
                </c:pt>
                <c:pt idx="40">
                  <c:v>1.0197826857157</c:v>
                </c:pt>
                <c:pt idx="41">
                  <c:v>1.0216140654051999</c:v>
                </c:pt>
                <c:pt idx="42">
                  <c:v>1.02026177623821</c:v>
                </c:pt>
                <c:pt idx="43">
                  <c:v>1.0131702578905799</c:v>
                </c:pt>
                <c:pt idx="44">
                  <c:v>1.0133270260348901</c:v>
                </c:pt>
                <c:pt idx="45">
                  <c:v>1.02327407442524</c:v>
                </c:pt>
                <c:pt idx="46">
                  <c:v>1.0238888112693401</c:v>
                </c:pt>
                <c:pt idx="47">
                  <c:v>1.02509670242298</c:v>
                </c:pt>
                <c:pt idx="48">
                  <c:v>1.0339237973131901</c:v>
                </c:pt>
                <c:pt idx="49">
                  <c:v>1.02524783680252</c:v>
                </c:pt>
                <c:pt idx="50">
                  <c:v>1.02686179457121</c:v>
                </c:pt>
                <c:pt idx="51">
                  <c:v>1.03250327507061</c:v>
                </c:pt>
                <c:pt idx="52">
                  <c:v>1.0287772815415399</c:v>
                </c:pt>
                <c:pt idx="53">
                  <c:v>1.0276899493027201</c:v>
                </c:pt>
                <c:pt idx="54">
                  <c:v>1.03438218532188</c:v>
                </c:pt>
                <c:pt idx="55">
                  <c:v>1.0295089010079499</c:v>
                </c:pt>
                <c:pt idx="56">
                  <c:v>1.0240524444393599</c:v>
                </c:pt>
                <c:pt idx="57">
                  <c:v>1.0171200675088099</c:v>
                </c:pt>
                <c:pt idx="58">
                  <c:v>1.0007730256115399</c:v>
                </c:pt>
                <c:pt idx="59">
                  <c:v>1.0019904976666201</c:v>
                </c:pt>
                <c:pt idx="60">
                  <c:v>1.0254568839660201</c:v>
                </c:pt>
                <c:pt idx="61">
                  <c:v>1.03397290011244</c:v>
                </c:pt>
                <c:pt idx="62">
                  <c:v>1.0355296482521199</c:v>
                </c:pt>
                <c:pt idx="63">
                  <c:v>1.03251411706759</c:v>
                </c:pt>
                <c:pt idx="64">
                  <c:v>1.0445290923741899</c:v>
                </c:pt>
                <c:pt idx="65">
                  <c:v>1.03619389647745</c:v>
                </c:pt>
                <c:pt idx="66">
                  <c:v>1.0366705403288901</c:v>
                </c:pt>
                <c:pt idx="67">
                  <c:v>1.0221366375187499</c:v>
                </c:pt>
                <c:pt idx="68">
                  <c:v>1.0127386261120701</c:v>
                </c:pt>
                <c:pt idx="69">
                  <c:v>1.0058566239197899</c:v>
                </c:pt>
                <c:pt idx="70">
                  <c:v>0.99254066689408804</c:v>
                </c:pt>
                <c:pt idx="71">
                  <c:v>0.98744401882293098</c:v>
                </c:pt>
                <c:pt idx="72">
                  <c:v>0.98069672916410999</c:v>
                </c:pt>
                <c:pt idx="73">
                  <c:v>0.95172760298166104</c:v>
                </c:pt>
                <c:pt idx="74">
                  <c:v>0.95423304854325197</c:v>
                </c:pt>
                <c:pt idx="75">
                  <c:v>0.95738593087439405</c:v>
                </c:pt>
                <c:pt idx="76">
                  <c:v>0.95902614923447604</c:v>
                </c:pt>
                <c:pt idx="77">
                  <c:v>0.96376514215009701</c:v>
                </c:pt>
                <c:pt idx="78">
                  <c:v>0.96560527640924398</c:v>
                </c:pt>
                <c:pt idx="79">
                  <c:v>0.95968265878653303</c:v>
                </c:pt>
                <c:pt idx="80">
                  <c:v>0.95864591952550204</c:v>
                </c:pt>
                <c:pt idx="81">
                  <c:v>0.94351517527581596</c:v>
                </c:pt>
                <c:pt idx="82">
                  <c:v>0.92128596510085004</c:v>
                </c:pt>
                <c:pt idx="83">
                  <c:v>0.924949183582922</c:v>
                </c:pt>
                <c:pt idx="84">
                  <c:v>0.90388287812814905</c:v>
                </c:pt>
                <c:pt idx="85">
                  <c:v>0.901442345760052</c:v>
                </c:pt>
                <c:pt idx="86">
                  <c:v>0.89992934786295897</c:v>
                </c:pt>
                <c:pt idx="87">
                  <c:v>0.90549704976837997</c:v>
                </c:pt>
                <c:pt idx="88">
                  <c:v>0.91932655761691495</c:v>
                </c:pt>
                <c:pt idx="89">
                  <c:v>0.92273503814095503</c:v>
                </c:pt>
                <c:pt idx="90">
                  <c:v>0.91680405209916604</c:v>
                </c:pt>
                <c:pt idx="91">
                  <c:v>0.91668083547393198</c:v>
                </c:pt>
                <c:pt idx="92">
                  <c:v>0.90324545641575704</c:v>
                </c:pt>
                <c:pt idx="93">
                  <c:v>0.88149372395320102</c:v>
                </c:pt>
                <c:pt idx="94">
                  <c:v>0.88618895252032404</c:v>
                </c:pt>
                <c:pt idx="95">
                  <c:v>0.89948104071859802</c:v>
                </c:pt>
                <c:pt idx="96">
                  <c:v>0.900021243546415</c:v>
                </c:pt>
                <c:pt idx="97">
                  <c:v>0.90009971674741096</c:v>
                </c:pt>
                <c:pt idx="98">
                  <c:v>0.88027616790899699</c:v>
                </c:pt>
                <c:pt idx="99">
                  <c:v>0.88741434210607095</c:v>
                </c:pt>
                <c:pt idx="100">
                  <c:v>0.89309837425559702</c:v>
                </c:pt>
                <c:pt idx="101">
                  <c:v>0.89766965914378405</c:v>
                </c:pt>
                <c:pt idx="102">
                  <c:v>0.91499222391310897</c:v>
                </c:pt>
                <c:pt idx="103">
                  <c:v>0.91538864976765</c:v>
                </c:pt>
                <c:pt idx="104">
                  <c:v>0.91748201216941505</c:v>
                </c:pt>
                <c:pt idx="105">
                  <c:v>0.90582221104782701</c:v>
                </c:pt>
                <c:pt idx="106">
                  <c:v>0.91841971653536103</c:v>
                </c:pt>
                <c:pt idx="107">
                  <c:v>0.91715706580502498</c:v>
                </c:pt>
                <c:pt idx="108">
                  <c:v>0.926744089851257</c:v>
                </c:pt>
                <c:pt idx="109">
                  <c:v>0.92577923798478001</c:v>
                </c:pt>
                <c:pt idx="110">
                  <c:v>0.931824792384782</c:v>
                </c:pt>
                <c:pt idx="111">
                  <c:v>0.93416513611215901</c:v>
                </c:pt>
                <c:pt idx="112">
                  <c:v>0.93629078615099803</c:v>
                </c:pt>
                <c:pt idx="113">
                  <c:v>0.92453004645879699</c:v>
                </c:pt>
                <c:pt idx="114">
                  <c:v>0.92900119248207202</c:v>
                </c:pt>
                <c:pt idx="115">
                  <c:v>0.94225654706149498</c:v>
                </c:pt>
                <c:pt idx="116">
                  <c:v>0.94379055707391502</c:v>
                </c:pt>
                <c:pt idx="117">
                  <c:v>0.94201632394331303</c:v>
                </c:pt>
                <c:pt idx="118">
                  <c:v>0.94602557722546698</c:v>
                </c:pt>
                <c:pt idx="119">
                  <c:v>0.94770419031650299</c:v>
                </c:pt>
                <c:pt idx="120">
                  <c:v>0.95600435129402095</c:v>
                </c:pt>
                <c:pt idx="121">
                  <c:v>0.95606968961403505</c:v>
                </c:pt>
                <c:pt idx="122">
                  <c:v>0.963967635326199</c:v>
                </c:pt>
                <c:pt idx="123">
                  <c:v>0.96602562181329998</c:v>
                </c:pt>
                <c:pt idx="124">
                  <c:v>0.97387373500990204</c:v>
                </c:pt>
                <c:pt idx="125">
                  <c:v>0.96988696532103202</c:v>
                </c:pt>
                <c:pt idx="126">
                  <c:v>0.95634708186179995</c:v>
                </c:pt>
                <c:pt idx="127">
                  <c:v>0.95693784516795599</c:v>
                </c:pt>
                <c:pt idx="128">
                  <c:v>0.95973297813734704</c:v>
                </c:pt>
                <c:pt idx="129">
                  <c:v>0.95416087952770001</c:v>
                </c:pt>
                <c:pt idx="130">
                  <c:v>0.91380928971109299</c:v>
                </c:pt>
                <c:pt idx="131">
                  <c:v>0.926182488469524</c:v>
                </c:pt>
                <c:pt idx="132">
                  <c:v>0.94527581237337999</c:v>
                </c:pt>
                <c:pt idx="133">
                  <c:v>0.94910472053199202</c:v>
                </c:pt>
                <c:pt idx="134">
                  <c:v>0.95098406606721897</c:v>
                </c:pt>
                <c:pt idx="135">
                  <c:v>0.95484955808739302</c:v>
                </c:pt>
                <c:pt idx="136">
                  <c:v>0.95100332344812899</c:v>
                </c:pt>
                <c:pt idx="137">
                  <c:v>0.95051140061607997</c:v>
                </c:pt>
                <c:pt idx="138">
                  <c:v>0.95413501153483005</c:v>
                </c:pt>
                <c:pt idx="139">
                  <c:v>0.95601382397885504</c:v>
                </c:pt>
                <c:pt idx="140">
                  <c:v>0.967163678115185</c:v>
                </c:pt>
                <c:pt idx="141">
                  <c:v>0.96102981700147305</c:v>
                </c:pt>
                <c:pt idx="142">
                  <c:v>0.95113107588580204</c:v>
                </c:pt>
                <c:pt idx="143">
                  <c:v>0.952533718080254</c:v>
                </c:pt>
                <c:pt idx="144">
                  <c:v>0.95007931068992701</c:v>
                </c:pt>
                <c:pt idx="145">
                  <c:v>0.95474380312178697</c:v>
                </c:pt>
                <c:pt idx="146">
                  <c:v>0.96561234979846999</c:v>
                </c:pt>
                <c:pt idx="147">
                  <c:v>0.96359769891658198</c:v>
                </c:pt>
                <c:pt idx="148">
                  <c:v>0.95488743129312303</c:v>
                </c:pt>
                <c:pt idx="149">
                  <c:v>0.94191804501884002</c:v>
                </c:pt>
                <c:pt idx="150">
                  <c:v>0.96108422184569098</c:v>
                </c:pt>
                <c:pt idx="151">
                  <c:v>0.96336063388317805</c:v>
                </c:pt>
                <c:pt idx="152">
                  <c:v>0.97100029506460805</c:v>
                </c:pt>
                <c:pt idx="153">
                  <c:v>0.98043583271072399</c:v>
                </c:pt>
                <c:pt idx="154">
                  <c:v>0.97875972566688596</c:v>
                </c:pt>
                <c:pt idx="155">
                  <c:v>0.98910191421798099</c:v>
                </c:pt>
                <c:pt idx="156">
                  <c:v>0.98565035137261603</c:v>
                </c:pt>
                <c:pt idx="157">
                  <c:v>0.98120882752777805</c:v>
                </c:pt>
                <c:pt idx="158">
                  <c:v>0.97373746625666502</c:v>
                </c:pt>
                <c:pt idx="159">
                  <c:v>0.984440664737538</c:v>
                </c:pt>
                <c:pt idx="160">
                  <c:v>0.99536605710441906</c:v>
                </c:pt>
                <c:pt idx="161">
                  <c:v>0.992133813498286</c:v>
                </c:pt>
                <c:pt idx="162">
                  <c:v>0.99450611247506204</c:v>
                </c:pt>
                <c:pt idx="163">
                  <c:v>0.99739138652061798</c:v>
                </c:pt>
                <c:pt idx="164">
                  <c:v>1.0037120312744501</c:v>
                </c:pt>
                <c:pt idx="165">
                  <c:v>1.01097265118983</c:v>
                </c:pt>
                <c:pt idx="166">
                  <c:v>1.0113583259602399</c:v>
                </c:pt>
                <c:pt idx="167">
                  <c:v>1.0174617653398399</c:v>
                </c:pt>
                <c:pt idx="168">
                  <c:v>1.0120494098488699</c:v>
                </c:pt>
                <c:pt idx="169">
                  <c:v>1.0128407948270599</c:v>
                </c:pt>
                <c:pt idx="170">
                  <c:v>1.0205853467494299</c:v>
                </c:pt>
                <c:pt idx="171">
                  <c:v>1.0163482812494999</c:v>
                </c:pt>
                <c:pt idx="172">
                  <c:v>1.0201176394208</c:v>
                </c:pt>
                <c:pt idx="173">
                  <c:v>1.01882607191803</c:v>
                </c:pt>
                <c:pt idx="174">
                  <c:v>1.0149009405728799</c:v>
                </c:pt>
                <c:pt idx="175">
                  <c:v>1.0216532309656099</c:v>
                </c:pt>
                <c:pt idx="176">
                  <c:v>1.0173014692183899</c:v>
                </c:pt>
                <c:pt idx="177">
                  <c:v>1.0244817675654101</c:v>
                </c:pt>
                <c:pt idx="178">
                  <c:v>1.01463722434495</c:v>
                </c:pt>
                <c:pt idx="179">
                  <c:v>1.01194099253565</c:v>
                </c:pt>
                <c:pt idx="180">
                  <c:v>0.99751996826900502</c:v>
                </c:pt>
                <c:pt idx="181">
                  <c:v>0.99619175808798999</c:v>
                </c:pt>
                <c:pt idx="182">
                  <c:v>1.0066597120465099</c:v>
                </c:pt>
                <c:pt idx="183">
                  <c:v>1.0043356529552701</c:v>
                </c:pt>
                <c:pt idx="184">
                  <c:v>1.01252934433432</c:v>
                </c:pt>
                <c:pt idx="185">
                  <c:v>1.0279345766380299</c:v>
                </c:pt>
                <c:pt idx="186">
                  <c:v>1.0322557983296501</c:v>
                </c:pt>
                <c:pt idx="187">
                  <c:v>1.0266134104175</c:v>
                </c:pt>
                <c:pt idx="188">
                  <c:v>1.0232013608055099</c:v>
                </c:pt>
                <c:pt idx="189">
                  <c:v>1.02816417151453</c:v>
                </c:pt>
                <c:pt idx="190">
                  <c:v>1.01176250628664</c:v>
                </c:pt>
                <c:pt idx="191">
                  <c:v>1.00928864454773</c:v>
                </c:pt>
                <c:pt idx="192">
                  <c:v>0.99966461027382303</c:v>
                </c:pt>
                <c:pt idx="193">
                  <c:v>0.98729608583933104</c:v>
                </c:pt>
                <c:pt idx="194">
                  <c:v>0.99761862518524402</c:v>
                </c:pt>
                <c:pt idx="195">
                  <c:v>1.0020075213772699</c:v>
                </c:pt>
                <c:pt idx="196">
                  <c:v>0.99932832783886005</c:v>
                </c:pt>
                <c:pt idx="197">
                  <c:v>1.00591169351956</c:v>
                </c:pt>
                <c:pt idx="198">
                  <c:v>1.01482587193264</c:v>
                </c:pt>
                <c:pt idx="199">
                  <c:v>1.0076531928786301</c:v>
                </c:pt>
                <c:pt idx="200">
                  <c:v>0.98941257828010998</c:v>
                </c:pt>
                <c:pt idx="201">
                  <c:v>0.99813294702057298</c:v>
                </c:pt>
                <c:pt idx="202">
                  <c:v>0.99883110216236803</c:v>
                </c:pt>
                <c:pt idx="203">
                  <c:v>0.98916120084547399</c:v>
                </c:pt>
                <c:pt idx="204">
                  <c:v>0.98282255637875704</c:v>
                </c:pt>
                <c:pt idx="205">
                  <c:v>0.99575680821411705</c:v>
                </c:pt>
                <c:pt idx="206">
                  <c:v>1.00242190242206</c:v>
                </c:pt>
                <c:pt idx="207">
                  <c:v>1.0018865329008899</c:v>
                </c:pt>
                <c:pt idx="208">
                  <c:v>1.00934423126196</c:v>
                </c:pt>
                <c:pt idx="209">
                  <c:v>1.0156628290004599</c:v>
                </c:pt>
                <c:pt idx="210">
                  <c:v>1.0141387399428199</c:v>
                </c:pt>
                <c:pt idx="211">
                  <c:v>1.0090528934013401</c:v>
                </c:pt>
                <c:pt idx="212">
                  <c:v>0.99941343992945897</c:v>
                </c:pt>
                <c:pt idx="213">
                  <c:v>1.0036793209597701</c:v>
                </c:pt>
                <c:pt idx="214">
                  <c:v>0.97311357417326605</c:v>
                </c:pt>
                <c:pt idx="215">
                  <c:v>0.98583300584061195</c:v>
                </c:pt>
                <c:pt idx="216">
                  <c:v>0.98825729371601401</c:v>
                </c:pt>
                <c:pt idx="217">
                  <c:v>0.99000013658816599</c:v>
                </c:pt>
                <c:pt idx="218">
                  <c:v>0.96266125959461302</c:v>
                </c:pt>
                <c:pt idx="219">
                  <c:v>0.95968592758740501</c:v>
                </c:pt>
                <c:pt idx="220">
                  <c:v>0.94331990951755496</c:v>
                </c:pt>
                <c:pt idx="221">
                  <c:v>0.95692255231124401</c:v>
                </c:pt>
                <c:pt idx="222">
                  <c:v>0.95534813781097405</c:v>
                </c:pt>
                <c:pt idx="223">
                  <c:v>0.94623546204319198</c:v>
                </c:pt>
                <c:pt idx="224">
                  <c:v>0.95298961793663695</c:v>
                </c:pt>
                <c:pt idx="225">
                  <c:v>0.94686178564540302</c:v>
                </c:pt>
                <c:pt idx="226">
                  <c:v>0.929022699385325</c:v>
                </c:pt>
                <c:pt idx="227">
                  <c:v>0.936922417017372</c:v>
                </c:pt>
                <c:pt idx="228">
                  <c:v>0.92998832956767896</c:v>
                </c:pt>
                <c:pt idx="229">
                  <c:v>0.94005727372289904</c:v>
                </c:pt>
                <c:pt idx="230">
                  <c:v>0.95148158960261398</c:v>
                </c:pt>
                <c:pt idx="231">
                  <c:v>0.93957462595835295</c:v>
                </c:pt>
                <c:pt idx="232">
                  <c:v>0.94525337126875597</c:v>
                </c:pt>
                <c:pt idx="233">
                  <c:v>0.947035483737102</c:v>
                </c:pt>
                <c:pt idx="234">
                  <c:v>0.94318380611430197</c:v>
                </c:pt>
                <c:pt idx="235">
                  <c:v>0.94175185417650897</c:v>
                </c:pt>
                <c:pt idx="236">
                  <c:v>0.94691651522084097</c:v>
                </c:pt>
                <c:pt idx="237">
                  <c:v>0.942189700496329</c:v>
                </c:pt>
                <c:pt idx="238">
                  <c:v>0.944258896632168</c:v>
                </c:pt>
                <c:pt idx="239">
                  <c:v>0.94301807561727502</c:v>
                </c:pt>
                <c:pt idx="240">
                  <c:v>0.93169270424491402</c:v>
                </c:pt>
                <c:pt idx="241">
                  <c:v>0.93709246594676798</c:v>
                </c:pt>
                <c:pt idx="242">
                  <c:v>0.93182319873211505</c:v>
                </c:pt>
                <c:pt idx="243">
                  <c:v>0.93650668035586904</c:v>
                </c:pt>
                <c:pt idx="244">
                  <c:v>0.94010968270825201</c:v>
                </c:pt>
                <c:pt idx="245">
                  <c:v>0.94908849463214395</c:v>
                </c:pt>
                <c:pt idx="246">
                  <c:v>0.95830552885983</c:v>
                </c:pt>
                <c:pt idx="247">
                  <c:v>0.96204373084071404</c:v>
                </c:pt>
                <c:pt idx="248">
                  <c:v>0.96082186137334902</c:v>
                </c:pt>
                <c:pt idx="249">
                  <c:v>0.96250289675086198</c:v>
                </c:pt>
                <c:pt idx="250">
                  <c:v>0.96197062552645696</c:v>
                </c:pt>
                <c:pt idx="251">
                  <c:v>0.95375711514640804</c:v>
                </c:pt>
                <c:pt idx="252">
                  <c:v>0.95296758892234901</c:v>
                </c:pt>
                <c:pt idx="253">
                  <c:v>0.94867256959057999</c:v>
                </c:pt>
                <c:pt idx="254">
                  <c:v>0.922326259791587</c:v>
                </c:pt>
                <c:pt idx="255">
                  <c:v>0.92790079023042304</c:v>
                </c:pt>
                <c:pt idx="256">
                  <c:v>0.92397635933356903</c:v>
                </c:pt>
                <c:pt idx="257">
                  <c:v>0.92695983382113001</c:v>
                </c:pt>
                <c:pt idx="258">
                  <c:v>0.927575501863662</c:v>
                </c:pt>
                <c:pt idx="259">
                  <c:v>0.93642117942552605</c:v>
                </c:pt>
                <c:pt idx="260">
                  <c:v>0.94055566890738196</c:v>
                </c:pt>
                <c:pt idx="261">
                  <c:v>0.94436510661333095</c:v>
                </c:pt>
                <c:pt idx="262">
                  <c:v>0.94576751010747095</c:v>
                </c:pt>
                <c:pt idx="263">
                  <c:v>0.94451468866468002</c:v>
                </c:pt>
                <c:pt idx="264">
                  <c:v>0.93074317780177296</c:v>
                </c:pt>
                <c:pt idx="265">
                  <c:v>0.927457856492796</c:v>
                </c:pt>
                <c:pt idx="266">
                  <c:v>0.90676484380690203</c:v>
                </c:pt>
                <c:pt idx="267">
                  <c:v>0.87222123708329602</c:v>
                </c:pt>
                <c:pt idx="268">
                  <c:v>0.87911625035295304</c:v>
                </c:pt>
                <c:pt idx="269">
                  <c:v>0.87774096868965501</c:v>
                </c:pt>
                <c:pt idx="270">
                  <c:v>0.83736441578269705</c:v>
                </c:pt>
                <c:pt idx="271">
                  <c:v>0.83592829538366498</c:v>
                </c:pt>
                <c:pt idx="272">
                  <c:v>0.83345679514238402</c:v>
                </c:pt>
                <c:pt idx="273">
                  <c:v>0.79650297765604305</c:v>
                </c:pt>
                <c:pt idx="274">
                  <c:v>0.81044651615188501</c:v>
                </c:pt>
                <c:pt idx="275">
                  <c:v>0.81263168584281098</c:v>
                </c:pt>
                <c:pt idx="276">
                  <c:v>0.81669346650196195</c:v>
                </c:pt>
                <c:pt idx="277">
                  <c:v>0.83001493030436402</c:v>
                </c:pt>
                <c:pt idx="278">
                  <c:v>0.83406772077598001</c:v>
                </c:pt>
                <c:pt idx="279">
                  <c:v>0.849781460611993</c:v>
                </c:pt>
                <c:pt idx="280">
                  <c:v>0.84979268596521196</c:v>
                </c:pt>
                <c:pt idx="281">
                  <c:v>0.84989493306386399</c:v>
                </c:pt>
                <c:pt idx="282">
                  <c:v>0.85520788611254905</c:v>
                </c:pt>
                <c:pt idx="283">
                  <c:v>0.84895892453281196</c:v>
                </c:pt>
                <c:pt idx="284">
                  <c:v>0.85047644088515195</c:v>
                </c:pt>
                <c:pt idx="285">
                  <c:v>0.86194279054576595</c:v>
                </c:pt>
                <c:pt idx="286">
                  <c:v>0.85163878023533202</c:v>
                </c:pt>
                <c:pt idx="287">
                  <c:v>0.85516700241471899</c:v>
                </c:pt>
                <c:pt idx="288">
                  <c:v>0.86887907424942801</c:v>
                </c:pt>
                <c:pt idx="289">
                  <c:v>0.88273442470568997</c:v>
                </c:pt>
                <c:pt idx="290">
                  <c:v>0.87679877614968305</c:v>
                </c:pt>
                <c:pt idx="291">
                  <c:v>0.87111191572692204</c:v>
                </c:pt>
                <c:pt idx="292">
                  <c:v>0.86954318762363403</c:v>
                </c:pt>
                <c:pt idx="293">
                  <c:v>0.86207857867672699</c:v>
                </c:pt>
                <c:pt idx="294">
                  <c:v>0.85801969149325397</c:v>
                </c:pt>
                <c:pt idx="295">
                  <c:v>0.86165430135346199</c:v>
                </c:pt>
                <c:pt idx="296">
                  <c:v>0.85536902861190001</c:v>
                </c:pt>
                <c:pt idx="297">
                  <c:v>0.85355753600558404</c:v>
                </c:pt>
                <c:pt idx="298">
                  <c:v>0.81086551367204196</c:v>
                </c:pt>
                <c:pt idx="299">
                  <c:v>0.82321993452118103</c:v>
                </c:pt>
                <c:pt idx="300">
                  <c:v>0.84306545522604304</c:v>
                </c:pt>
                <c:pt idx="301">
                  <c:v>0.83345962693674502</c:v>
                </c:pt>
                <c:pt idx="302">
                  <c:v>0.84105175673228805</c:v>
                </c:pt>
                <c:pt idx="303">
                  <c:v>0.85473710541804504</c:v>
                </c:pt>
                <c:pt idx="304">
                  <c:v>0.857874816247576</c:v>
                </c:pt>
                <c:pt idx="305">
                  <c:v>0.85006411803540904</c:v>
                </c:pt>
                <c:pt idx="306">
                  <c:v>0.84482069873309895</c:v>
                </c:pt>
                <c:pt idx="307">
                  <c:v>0.84270909025991103</c:v>
                </c:pt>
                <c:pt idx="308">
                  <c:v>0.84311807953792794</c:v>
                </c:pt>
                <c:pt idx="309">
                  <c:v>0.84851863440784103</c:v>
                </c:pt>
                <c:pt idx="310">
                  <c:v>0.841582839499602</c:v>
                </c:pt>
                <c:pt idx="311">
                  <c:v>0.83895695386556501</c:v>
                </c:pt>
                <c:pt idx="312">
                  <c:v>0.83458206699821702</c:v>
                </c:pt>
                <c:pt idx="313">
                  <c:v>0.81910950527304804</c:v>
                </c:pt>
                <c:pt idx="314">
                  <c:v>0.82539054360851505</c:v>
                </c:pt>
                <c:pt idx="315">
                  <c:v>0.82885091276536105</c:v>
                </c:pt>
                <c:pt idx="316">
                  <c:v>0.81321753477105396</c:v>
                </c:pt>
                <c:pt idx="317">
                  <c:v>0.808317835091385</c:v>
                </c:pt>
                <c:pt idx="318">
                  <c:v>0.824063726371147</c:v>
                </c:pt>
                <c:pt idx="319">
                  <c:v>0.82483297473115502</c:v>
                </c:pt>
                <c:pt idx="320">
                  <c:v>0.81034696064576395</c:v>
                </c:pt>
                <c:pt idx="321">
                  <c:v>0.81337372804379604</c:v>
                </c:pt>
                <c:pt idx="322">
                  <c:v>0.80873393805980598</c:v>
                </c:pt>
                <c:pt idx="323">
                  <c:v>0.81643948629016505</c:v>
                </c:pt>
                <c:pt idx="324">
                  <c:v>0.81584708624353897</c:v>
                </c:pt>
                <c:pt idx="325">
                  <c:v>0.82699729827956103</c:v>
                </c:pt>
                <c:pt idx="326">
                  <c:v>0.83193385697821698</c:v>
                </c:pt>
                <c:pt idx="327">
                  <c:v>0.83113989327155602</c:v>
                </c:pt>
                <c:pt idx="328">
                  <c:v>0.83124228119728505</c:v>
                </c:pt>
                <c:pt idx="329">
                  <c:v>0.82515751583879304</c:v>
                </c:pt>
                <c:pt idx="330">
                  <c:v>0.82294522557959604</c:v>
                </c:pt>
                <c:pt idx="331">
                  <c:v>0.83158930463966596</c:v>
                </c:pt>
                <c:pt idx="332">
                  <c:v>0.82931681878317398</c:v>
                </c:pt>
                <c:pt idx="333">
                  <c:v>0.82452248821764396</c:v>
                </c:pt>
                <c:pt idx="334">
                  <c:v>0.82752035876761998</c:v>
                </c:pt>
                <c:pt idx="335">
                  <c:v>0.83671852806096303</c:v>
                </c:pt>
                <c:pt idx="336">
                  <c:v>0.83952454574861501</c:v>
                </c:pt>
                <c:pt idx="337">
                  <c:v>0.83221622163953601</c:v>
                </c:pt>
                <c:pt idx="338">
                  <c:v>0.82579719427426301</c:v>
                </c:pt>
                <c:pt idx="339">
                  <c:v>0.81822078807507703</c:v>
                </c:pt>
                <c:pt idx="340">
                  <c:v>0.80940957248978695</c:v>
                </c:pt>
                <c:pt idx="341">
                  <c:v>0.80295345684811403</c:v>
                </c:pt>
                <c:pt idx="342">
                  <c:v>0.78015070328594105</c:v>
                </c:pt>
                <c:pt idx="343">
                  <c:v>0.789584752011666</c:v>
                </c:pt>
                <c:pt idx="344">
                  <c:v>0.78014676157341301</c:v>
                </c:pt>
                <c:pt idx="345">
                  <c:v>0.77243907297546899</c:v>
                </c:pt>
                <c:pt idx="346">
                  <c:v>0.78213643066760796</c:v>
                </c:pt>
                <c:pt idx="347">
                  <c:v>0.783959084257279</c:v>
                </c:pt>
                <c:pt idx="348">
                  <c:v>0.77787387329473601</c:v>
                </c:pt>
                <c:pt idx="349">
                  <c:v>0.76737826952053201</c:v>
                </c:pt>
                <c:pt idx="350">
                  <c:v>0.76436409642129099</c:v>
                </c:pt>
                <c:pt idx="351">
                  <c:v>0.76768682370252705</c:v>
                </c:pt>
                <c:pt idx="352">
                  <c:v>0.75411617161626299</c:v>
                </c:pt>
                <c:pt idx="353">
                  <c:v>0.751147081364967</c:v>
                </c:pt>
                <c:pt idx="354">
                  <c:v>0.73467361132699105</c:v>
                </c:pt>
                <c:pt idx="355">
                  <c:v>0.68783305609052903</c:v>
                </c:pt>
                <c:pt idx="356">
                  <c:v>0.69270564589182704</c:v>
                </c:pt>
                <c:pt idx="357">
                  <c:v>0.67514713812771698</c:v>
                </c:pt>
                <c:pt idx="358">
                  <c:v>0.68525862491490497</c:v>
                </c:pt>
                <c:pt idx="359">
                  <c:v>0.68350532211985504</c:v>
                </c:pt>
                <c:pt idx="360">
                  <c:v>0.69020696566890705</c:v>
                </c:pt>
                <c:pt idx="361">
                  <c:v>0.686741316078332</c:v>
                </c:pt>
                <c:pt idx="362">
                  <c:v>0.68030731467722405</c:v>
                </c:pt>
                <c:pt idx="363">
                  <c:v>0.69962806216401197</c:v>
                </c:pt>
                <c:pt idx="364">
                  <c:v>0.687944193960221</c:v>
                </c:pt>
                <c:pt idx="365">
                  <c:v>0.69683801209537399</c:v>
                </c:pt>
                <c:pt idx="366">
                  <c:v>0.68472554850933798</c:v>
                </c:pt>
                <c:pt idx="367">
                  <c:v>0.66811062521874298</c:v>
                </c:pt>
                <c:pt idx="368">
                  <c:v>0.67142545609130899</c:v>
                </c:pt>
                <c:pt idx="369">
                  <c:v>0.686170280232832</c:v>
                </c:pt>
                <c:pt idx="370">
                  <c:v>0.69054980389106602</c:v>
                </c:pt>
                <c:pt idx="371">
                  <c:v>0.67583487807196596</c:v>
                </c:pt>
                <c:pt idx="372">
                  <c:v>0.69297463081945299</c:v>
                </c:pt>
                <c:pt idx="373">
                  <c:v>0.69466156804422696</c:v>
                </c:pt>
                <c:pt idx="374">
                  <c:v>0.69620499070195296</c:v>
                </c:pt>
                <c:pt idx="375">
                  <c:v>0.69740694563959904</c:v>
                </c:pt>
                <c:pt idx="376">
                  <c:v>0.693536265760754</c:v>
                </c:pt>
                <c:pt idx="377">
                  <c:v>0.68610893950301099</c:v>
                </c:pt>
                <c:pt idx="378">
                  <c:v>0.69350277244964398</c:v>
                </c:pt>
                <c:pt idx="379">
                  <c:v>0.70410801156118097</c:v>
                </c:pt>
                <c:pt idx="380">
                  <c:v>0.71546901345144698</c:v>
                </c:pt>
                <c:pt idx="381">
                  <c:v>0.71460317096396497</c:v>
                </c:pt>
                <c:pt idx="382">
                  <c:v>0.71119285214509897</c:v>
                </c:pt>
                <c:pt idx="383">
                  <c:v>0.70839168296749599</c:v>
                </c:pt>
                <c:pt idx="384">
                  <c:v>0.70109882166712201</c:v>
                </c:pt>
                <c:pt idx="385">
                  <c:v>0.70082857449998304</c:v>
                </c:pt>
                <c:pt idx="386">
                  <c:v>0.68856211992676597</c:v>
                </c:pt>
                <c:pt idx="387">
                  <c:v>0.67265263604978298</c:v>
                </c:pt>
                <c:pt idx="388">
                  <c:v>0.66362569798474103</c:v>
                </c:pt>
                <c:pt idx="389">
                  <c:v>0.65164923625092297</c:v>
                </c:pt>
                <c:pt idx="390">
                  <c:v>0.670288749192265</c:v>
                </c:pt>
                <c:pt idx="391">
                  <c:v>0.66059770537589801</c:v>
                </c:pt>
                <c:pt idx="392">
                  <c:v>0.67371732904467696</c:v>
                </c:pt>
                <c:pt idx="393">
                  <c:v>0.674565553320704</c:v>
                </c:pt>
                <c:pt idx="394">
                  <c:v>0.67637757046140601</c:v>
                </c:pt>
                <c:pt idx="395">
                  <c:v>0.67430442803710799</c:v>
                </c:pt>
                <c:pt idx="396">
                  <c:v>0.66239060688524098</c:v>
                </c:pt>
                <c:pt idx="397">
                  <c:v>0.65440891967591497</c:v>
                </c:pt>
                <c:pt idx="398">
                  <c:v>0.64470142231698602</c:v>
                </c:pt>
                <c:pt idx="399">
                  <c:v>0.64849684766868398</c:v>
                </c:pt>
                <c:pt idx="400">
                  <c:v>0.65666805963402497</c:v>
                </c:pt>
                <c:pt idx="401">
                  <c:v>0.650217073472249</c:v>
                </c:pt>
                <c:pt idx="402">
                  <c:v>0.65255571163904702</c:v>
                </c:pt>
                <c:pt idx="403">
                  <c:v>0.65000822681074899</c:v>
                </c:pt>
                <c:pt idx="404">
                  <c:v>0.66249804320877104</c:v>
                </c:pt>
                <c:pt idx="405">
                  <c:v>0.66522990680526295</c:v>
                </c:pt>
                <c:pt idx="406">
                  <c:v>0.66185137294502105</c:v>
                </c:pt>
                <c:pt idx="407">
                  <c:v>0.652397384110595</c:v>
                </c:pt>
                <c:pt idx="408">
                  <c:v>0.647658342494843</c:v>
                </c:pt>
                <c:pt idx="409">
                  <c:v>0.64734392277285402</c:v>
                </c:pt>
                <c:pt idx="410">
                  <c:v>0.65510186599669895</c:v>
                </c:pt>
                <c:pt idx="411">
                  <c:v>0.64616101220540101</c:v>
                </c:pt>
                <c:pt idx="412">
                  <c:v>0.643509702747326</c:v>
                </c:pt>
                <c:pt idx="413">
                  <c:v>0.64472197879332205</c:v>
                </c:pt>
                <c:pt idx="414">
                  <c:v>0.633715218029824</c:v>
                </c:pt>
                <c:pt idx="415">
                  <c:v>0.63679368047373097</c:v>
                </c:pt>
                <c:pt idx="416">
                  <c:v>0.63830476223129495</c:v>
                </c:pt>
                <c:pt idx="417">
                  <c:v>0.64550738875802205</c:v>
                </c:pt>
                <c:pt idx="418">
                  <c:v>0.63891674712327795</c:v>
                </c:pt>
                <c:pt idx="419">
                  <c:v>0.62995095151011304</c:v>
                </c:pt>
                <c:pt idx="420">
                  <c:v>0.64452766123671501</c:v>
                </c:pt>
                <c:pt idx="421">
                  <c:v>0.65019876600530602</c:v>
                </c:pt>
                <c:pt idx="422">
                  <c:v>0.64831172020104699</c:v>
                </c:pt>
                <c:pt idx="423">
                  <c:v>0.65633014071213602</c:v>
                </c:pt>
                <c:pt idx="424">
                  <c:v>0.65496898124429204</c:v>
                </c:pt>
                <c:pt idx="425">
                  <c:v>0.65732208187656305</c:v>
                </c:pt>
                <c:pt idx="426">
                  <c:v>0.64867690736674799</c:v>
                </c:pt>
                <c:pt idx="427">
                  <c:v>0.65441591504259</c:v>
                </c:pt>
                <c:pt idx="428">
                  <c:v>0.63465201331243104</c:v>
                </c:pt>
                <c:pt idx="429">
                  <c:v>0.63692079468718898</c:v>
                </c:pt>
                <c:pt idx="430">
                  <c:v>0.63996135063911996</c:v>
                </c:pt>
                <c:pt idx="431">
                  <c:v>0.60025047237367701</c:v>
                </c:pt>
                <c:pt idx="432">
                  <c:v>0.59766083984572105</c:v>
                </c:pt>
                <c:pt idx="433">
                  <c:v>0.58861789512452301</c:v>
                </c:pt>
                <c:pt idx="434">
                  <c:v>0.57668657564716796</c:v>
                </c:pt>
                <c:pt idx="435">
                  <c:v>0.58071574696302997</c:v>
                </c:pt>
                <c:pt idx="436">
                  <c:v>0.56176039049037196</c:v>
                </c:pt>
                <c:pt idx="437">
                  <c:v>0.57085774188168603</c:v>
                </c:pt>
                <c:pt idx="438">
                  <c:v>0.59481713858332896</c:v>
                </c:pt>
                <c:pt idx="439">
                  <c:v>0.58650109378224102</c:v>
                </c:pt>
                <c:pt idx="440">
                  <c:v>0.58769648508859595</c:v>
                </c:pt>
                <c:pt idx="441">
                  <c:v>0.58454791833086905</c:v>
                </c:pt>
                <c:pt idx="442">
                  <c:v>0.58649939257722805</c:v>
                </c:pt>
                <c:pt idx="443">
                  <c:v>0.57840055458297601</c:v>
                </c:pt>
                <c:pt idx="444">
                  <c:v>0.58225296652329706</c:v>
                </c:pt>
                <c:pt idx="445">
                  <c:v>0.59382114070504499</c:v>
                </c:pt>
                <c:pt idx="446">
                  <c:v>0.59465288551929896</c:v>
                </c:pt>
                <c:pt idx="447">
                  <c:v>0.61288243168644696</c:v>
                </c:pt>
                <c:pt idx="448">
                  <c:v>0.61599842514213299</c:v>
                </c:pt>
                <c:pt idx="449">
                  <c:v>0.61428159176311603</c:v>
                </c:pt>
                <c:pt idx="450">
                  <c:v>0.61262478695097899</c:v>
                </c:pt>
                <c:pt idx="451">
                  <c:v>0.60880290779553503</c:v>
                </c:pt>
                <c:pt idx="452">
                  <c:v>0.60632480057978799</c:v>
                </c:pt>
                <c:pt idx="453">
                  <c:v>0.62324007036610296</c:v>
                </c:pt>
                <c:pt idx="454">
                  <c:v>0.63566277872761701</c:v>
                </c:pt>
                <c:pt idx="455">
                  <c:v>0.63384916232630195</c:v>
                </c:pt>
                <c:pt idx="456">
                  <c:v>0.64420115340928297</c:v>
                </c:pt>
                <c:pt idx="457">
                  <c:v>0.64852276406977405</c:v>
                </c:pt>
                <c:pt idx="458">
                  <c:v>0.65036666699521695</c:v>
                </c:pt>
                <c:pt idx="459">
                  <c:v>0.633700436398422</c:v>
                </c:pt>
                <c:pt idx="460">
                  <c:v>0.63706697322053396</c:v>
                </c:pt>
                <c:pt idx="461">
                  <c:v>0.63661021966795295</c:v>
                </c:pt>
                <c:pt idx="462">
                  <c:v>0.61108491624180095</c:v>
                </c:pt>
                <c:pt idx="463">
                  <c:v>0.61004695988684798</c:v>
                </c:pt>
                <c:pt idx="464">
                  <c:v>0.61372347672567895</c:v>
                </c:pt>
                <c:pt idx="465">
                  <c:v>0.62213275247492705</c:v>
                </c:pt>
                <c:pt idx="466">
                  <c:v>0.610336292562767</c:v>
                </c:pt>
                <c:pt idx="467">
                  <c:v>0.61375817621123796</c:v>
                </c:pt>
                <c:pt idx="468">
                  <c:v>0.63112902477188004</c:v>
                </c:pt>
                <c:pt idx="469">
                  <c:v>0.63269143745888101</c:v>
                </c:pt>
                <c:pt idx="470">
                  <c:v>0.62960763545875797</c:v>
                </c:pt>
                <c:pt idx="471">
                  <c:v>0.62046402561611902</c:v>
                </c:pt>
                <c:pt idx="472">
                  <c:v>0.62199885714025904</c:v>
                </c:pt>
                <c:pt idx="473">
                  <c:v>0.61574397128685299</c:v>
                </c:pt>
                <c:pt idx="474">
                  <c:v>0.62077386048009398</c:v>
                </c:pt>
                <c:pt idx="475">
                  <c:v>0.62036685561182303</c:v>
                </c:pt>
                <c:pt idx="476">
                  <c:v>0.625677883618043</c:v>
                </c:pt>
                <c:pt idx="477">
                  <c:v>0.61166259814553303</c:v>
                </c:pt>
                <c:pt idx="478">
                  <c:v>0.61136693988245705</c:v>
                </c:pt>
                <c:pt idx="479">
                  <c:v>0.60941037152753497</c:v>
                </c:pt>
                <c:pt idx="480">
                  <c:v>0.60180799205366098</c:v>
                </c:pt>
                <c:pt idx="481">
                  <c:v>0.60399156442939095</c:v>
                </c:pt>
                <c:pt idx="482">
                  <c:v>0.60094570493250699</c:v>
                </c:pt>
                <c:pt idx="483">
                  <c:v>0.60441412630110303</c:v>
                </c:pt>
                <c:pt idx="484">
                  <c:v>0.59830806396743597</c:v>
                </c:pt>
                <c:pt idx="485">
                  <c:v>0.59855889815289398</c:v>
                </c:pt>
                <c:pt idx="486">
                  <c:v>0.59037450090328802</c:v>
                </c:pt>
                <c:pt idx="487">
                  <c:v>0.59161820818495403</c:v>
                </c:pt>
                <c:pt idx="488">
                  <c:v>0.58805162534206601</c:v>
                </c:pt>
                <c:pt idx="489">
                  <c:v>0.59090769408001598</c:v>
                </c:pt>
                <c:pt idx="490">
                  <c:v>0.60621613174084799</c:v>
                </c:pt>
                <c:pt idx="491">
                  <c:v>0.62078848078823301</c:v>
                </c:pt>
                <c:pt idx="492">
                  <c:v>0.61753113001440496</c:v>
                </c:pt>
                <c:pt idx="493">
                  <c:v>0.61675592993576001</c:v>
                </c:pt>
                <c:pt idx="494">
                  <c:v>0.61776702722935495</c:v>
                </c:pt>
                <c:pt idx="495">
                  <c:v>0.62273902315810203</c:v>
                </c:pt>
                <c:pt idx="496">
                  <c:v>0.61916825826203103</c:v>
                </c:pt>
                <c:pt idx="497">
                  <c:v>0.62632275981107599</c:v>
                </c:pt>
                <c:pt idx="498">
                  <c:v>0.62302325573203399</c:v>
                </c:pt>
                <c:pt idx="499">
                  <c:v>0.61812799095140902</c:v>
                </c:pt>
                <c:pt idx="500">
                  <c:v>0.62400194402943998</c:v>
                </c:pt>
                <c:pt idx="501">
                  <c:v>0.62646004384925602</c:v>
                </c:pt>
                <c:pt idx="502">
                  <c:v>0.61839085401935601</c:v>
                </c:pt>
                <c:pt idx="503">
                  <c:v>0.61914692062107901</c:v>
                </c:pt>
                <c:pt idx="504">
                  <c:v>0.62052222033720605</c:v>
                </c:pt>
                <c:pt idx="505">
                  <c:v>0.61784215671753395</c:v>
                </c:pt>
                <c:pt idx="506">
                  <c:v>0.61557818963658895</c:v>
                </c:pt>
                <c:pt idx="507">
                  <c:v>0.60488015510225301</c:v>
                </c:pt>
                <c:pt idx="508">
                  <c:v>0.59921941144869595</c:v>
                </c:pt>
                <c:pt idx="509">
                  <c:v>0.59100689229709102</c:v>
                </c:pt>
                <c:pt idx="510">
                  <c:v>0.60531330117648396</c:v>
                </c:pt>
                <c:pt idx="511">
                  <c:v>0.62388808262039797</c:v>
                </c:pt>
                <c:pt idx="512">
                  <c:v>0.631514122953868</c:v>
                </c:pt>
                <c:pt idx="513">
                  <c:v>0.646622795506131</c:v>
                </c:pt>
                <c:pt idx="514">
                  <c:v>0.64974612730096504</c:v>
                </c:pt>
                <c:pt idx="515">
                  <c:v>0.64652806754869796</c:v>
                </c:pt>
                <c:pt idx="516">
                  <c:v>0.67128451079957996</c:v>
                </c:pt>
                <c:pt idx="517">
                  <c:v>0.67336819262032499</c:v>
                </c:pt>
                <c:pt idx="518">
                  <c:v>0.67540999617547404</c:v>
                </c:pt>
                <c:pt idx="519">
                  <c:v>0.674462088277202</c:v>
                </c:pt>
                <c:pt idx="520">
                  <c:v>0.69202503112441005</c:v>
                </c:pt>
                <c:pt idx="521">
                  <c:v>0.73387499514537502</c:v>
                </c:pt>
                <c:pt idx="522">
                  <c:v>0.73445343186649803</c:v>
                </c:pt>
                <c:pt idx="523">
                  <c:v>0.72733064795563296</c:v>
                </c:pt>
                <c:pt idx="524">
                  <c:v>0.72796582386131803</c:v>
                </c:pt>
                <c:pt idx="525">
                  <c:v>0.73375116275099905</c:v>
                </c:pt>
                <c:pt idx="526">
                  <c:v>0.74733823137556199</c:v>
                </c:pt>
                <c:pt idx="527">
                  <c:v>0.76683750894149505</c:v>
                </c:pt>
                <c:pt idx="528">
                  <c:v>0.78085075188661202</c:v>
                </c:pt>
                <c:pt idx="529">
                  <c:v>0.79220991474407998</c:v>
                </c:pt>
                <c:pt idx="530">
                  <c:v>0.76084591218225295</c:v>
                </c:pt>
                <c:pt idx="531">
                  <c:v>0.79124831007782803</c:v>
                </c:pt>
                <c:pt idx="532">
                  <c:v>0.80506359837416297</c:v>
                </c:pt>
                <c:pt idx="533">
                  <c:v>0.78306326257019898</c:v>
                </c:pt>
                <c:pt idx="534">
                  <c:v>0.76281627473258695</c:v>
                </c:pt>
                <c:pt idx="535">
                  <c:v>0.77084465927179702</c:v>
                </c:pt>
                <c:pt idx="536">
                  <c:v>0.78885802498602298</c:v>
                </c:pt>
                <c:pt idx="537">
                  <c:v>0.791588887401665</c:v>
                </c:pt>
                <c:pt idx="538">
                  <c:v>0.78812887268148801</c:v>
                </c:pt>
                <c:pt idx="539">
                  <c:v>0.79671584384892402</c:v>
                </c:pt>
                <c:pt idx="540">
                  <c:v>0.79593167770387696</c:v>
                </c:pt>
                <c:pt idx="541">
                  <c:v>0.78538050641747303</c:v>
                </c:pt>
                <c:pt idx="542">
                  <c:v>0.76683689138345301</c:v>
                </c:pt>
                <c:pt idx="543">
                  <c:v>0.767318525936173</c:v>
                </c:pt>
                <c:pt idx="544">
                  <c:v>0.75904843794073396</c:v>
                </c:pt>
                <c:pt idx="545">
                  <c:v>0.78133952302971099</c:v>
                </c:pt>
                <c:pt idx="546">
                  <c:v>0.81320418125026095</c:v>
                </c:pt>
                <c:pt idx="547">
                  <c:v>0.81766225296657602</c:v>
                </c:pt>
                <c:pt idx="548">
                  <c:v>0.822409032256463</c:v>
                </c:pt>
                <c:pt idx="549">
                  <c:v>0.82432566756996195</c:v>
                </c:pt>
                <c:pt idx="550">
                  <c:v>0.81881251002746003</c:v>
                </c:pt>
                <c:pt idx="551">
                  <c:v>0.81827078562102895</c:v>
                </c:pt>
                <c:pt idx="552">
                  <c:v>0.81542679407091301</c:v>
                </c:pt>
                <c:pt idx="553">
                  <c:v>0.80068974747658594</c:v>
                </c:pt>
                <c:pt idx="554">
                  <c:v>0.79911108590237101</c:v>
                </c:pt>
                <c:pt idx="555">
                  <c:v>0.79337577935336701</c:v>
                </c:pt>
                <c:pt idx="556">
                  <c:v>0.81011100886402698</c:v>
                </c:pt>
                <c:pt idx="557">
                  <c:v>0.81749152630150701</c:v>
                </c:pt>
                <c:pt idx="558">
                  <c:v>0.81383370207799599</c:v>
                </c:pt>
                <c:pt idx="559">
                  <c:v>0.81805072255516498</c:v>
                </c:pt>
                <c:pt idx="560">
                  <c:v>0.80548351389418105</c:v>
                </c:pt>
                <c:pt idx="561">
                  <c:v>0.78838594061416201</c:v>
                </c:pt>
                <c:pt idx="562">
                  <c:v>0.79561903176285498</c:v>
                </c:pt>
                <c:pt idx="563">
                  <c:v>0.76526018734443102</c:v>
                </c:pt>
                <c:pt idx="564">
                  <c:v>0.75330898388149903</c:v>
                </c:pt>
                <c:pt idx="565">
                  <c:v>0.72846595590562402</c:v>
                </c:pt>
                <c:pt idx="566">
                  <c:v>0.73487089186531795</c:v>
                </c:pt>
                <c:pt idx="567">
                  <c:v>0.67995191215625295</c:v>
                </c:pt>
                <c:pt idx="568">
                  <c:v>0.68559000157481698</c:v>
                </c:pt>
                <c:pt idx="569">
                  <c:v>0.68163961154053598</c:v>
                </c:pt>
                <c:pt idx="570">
                  <c:v>0.680005787115608</c:v>
                </c:pt>
                <c:pt idx="571">
                  <c:v>0.70632408106923505</c:v>
                </c:pt>
                <c:pt idx="572">
                  <c:v>0.69901909231824499</c:v>
                </c:pt>
                <c:pt idx="573">
                  <c:v>0.69663330590464601</c:v>
                </c:pt>
                <c:pt idx="574">
                  <c:v>0.71146957087845297</c:v>
                </c:pt>
                <c:pt idx="575">
                  <c:v>0.71858854074480405</c:v>
                </c:pt>
                <c:pt idx="576">
                  <c:v>0.69486688135904895</c:v>
                </c:pt>
                <c:pt idx="577">
                  <c:v>0.69282001658344805</c:v>
                </c:pt>
                <c:pt idx="578">
                  <c:v>0.70813134826273705</c:v>
                </c:pt>
                <c:pt idx="579">
                  <c:v>0.70605589489657805</c:v>
                </c:pt>
                <c:pt idx="580">
                  <c:v>0.68984193502348201</c:v>
                </c:pt>
                <c:pt idx="581">
                  <c:v>0.68045038186158802</c:v>
                </c:pt>
                <c:pt idx="582">
                  <c:v>0.70251604289858904</c:v>
                </c:pt>
                <c:pt idx="583">
                  <c:v>0.70678004284197404</c:v>
                </c:pt>
                <c:pt idx="584">
                  <c:v>0.70943883020600995</c:v>
                </c:pt>
                <c:pt idx="585">
                  <c:v>0.70882152081159899</c:v>
                </c:pt>
                <c:pt idx="586">
                  <c:v>0.71165328628344104</c:v>
                </c:pt>
                <c:pt idx="587">
                  <c:v>0.70013334984654196</c:v>
                </c:pt>
                <c:pt idx="588">
                  <c:v>0.69137571597404801</c:v>
                </c:pt>
                <c:pt idx="589">
                  <c:v>0.69181945528002498</c:v>
                </c:pt>
                <c:pt idx="590">
                  <c:v>0.67687549573522698</c:v>
                </c:pt>
                <c:pt idx="591">
                  <c:v>0.68476765226355096</c:v>
                </c:pt>
                <c:pt idx="592">
                  <c:v>0.70956367013843302</c:v>
                </c:pt>
                <c:pt idx="593">
                  <c:v>0.70456655351136899</c:v>
                </c:pt>
                <c:pt idx="594">
                  <c:v>0.70998420870566203</c:v>
                </c:pt>
                <c:pt idx="595">
                  <c:v>0.69494005407936599</c:v>
                </c:pt>
                <c:pt idx="596">
                  <c:v>0.69384194045158598</c:v>
                </c:pt>
                <c:pt idx="597">
                  <c:v>0.69509947151942997</c:v>
                </c:pt>
                <c:pt idx="598">
                  <c:v>0.70632760075137702</c:v>
                </c:pt>
                <c:pt idx="599">
                  <c:v>0.71870084683312996</c:v>
                </c:pt>
                <c:pt idx="600">
                  <c:v>0.73183064016603505</c:v>
                </c:pt>
                <c:pt idx="601">
                  <c:v>0.73095579787021303</c:v>
                </c:pt>
                <c:pt idx="602">
                  <c:v>0.72302459375362305</c:v>
                </c:pt>
                <c:pt idx="603">
                  <c:v>0.72379925801619704</c:v>
                </c:pt>
                <c:pt idx="604">
                  <c:v>0.730505692141181</c:v>
                </c:pt>
                <c:pt idx="605">
                  <c:v>0.72127099241348402</c:v>
                </c:pt>
                <c:pt idx="606">
                  <c:v>0.74574948785545403</c:v>
                </c:pt>
                <c:pt idx="607">
                  <c:v>0.74451977041297801</c:v>
                </c:pt>
                <c:pt idx="608">
                  <c:v>0.73796318966916197</c:v>
                </c:pt>
                <c:pt idx="609">
                  <c:v>0.73477586603437495</c:v>
                </c:pt>
                <c:pt idx="610">
                  <c:v>0.736416031223048</c:v>
                </c:pt>
                <c:pt idx="611">
                  <c:v>0.71136511713865902</c:v>
                </c:pt>
                <c:pt idx="612">
                  <c:v>0.71217654999583702</c:v>
                </c:pt>
                <c:pt idx="613">
                  <c:v>0.70612209581871099</c:v>
                </c:pt>
                <c:pt idx="614">
                  <c:v>0.70752695685036804</c:v>
                </c:pt>
                <c:pt idx="615">
                  <c:v>0.70754222989465099</c:v>
                </c:pt>
                <c:pt idx="616">
                  <c:v>0.71744428777982405</c:v>
                </c:pt>
                <c:pt idx="617">
                  <c:v>0.71790206246233501</c:v>
                </c:pt>
                <c:pt idx="618">
                  <c:v>0.71684499241770505</c:v>
                </c:pt>
                <c:pt idx="619">
                  <c:v>0.70714077545951903</c:v>
                </c:pt>
                <c:pt idx="620">
                  <c:v>0.71334834361845501</c:v>
                </c:pt>
                <c:pt idx="621">
                  <c:v>0.69570466031631195</c:v>
                </c:pt>
                <c:pt idx="622">
                  <c:v>0.70238808973700595</c:v>
                </c:pt>
                <c:pt idx="623">
                  <c:v>0.71047169571110802</c:v>
                </c:pt>
                <c:pt idx="624">
                  <c:v>0.71195851334691695</c:v>
                </c:pt>
                <c:pt idx="625">
                  <c:v>0.71317717521424095</c:v>
                </c:pt>
                <c:pt idx="626">
                  <c:v>0.71256497814844</c:v>
                </c:pt>
                <c:pt idx="627">
                  <c:v>0.718049548726996</c:v>
                </c:pt>
                <c:pt idx="628">
                  <c:v>0.71487665177721005</c:v>
                </c:pt>
                <c:pt idx="629">
                  <c:v>0.71083459929132597</c:v>
                </c:pt>
                <c:pt idx="630">
                  <c:v>0.70143902059987895</c:v>
                </c:pt>
                <c:pt idx="631">
                  <c:v>0.69606160927396798</c:v>
                </c:pt>
                <c:pt idx="632">
                  <c:v>0.68024536017354298</c:v>
                </c:pt>
                <c:pt idx="633">
                  <c:v>0.684028207190719</c:v>
                </c:pt>
                <c:pt idx="634">
                  <c:v>0.68799223728855696</c:v>
                </c:pt>
                <c:pt idx="635">
                  <c:v>0.67964679604390399</c:v>
                </c:pt>
                <c:pt idx="636">
                  <c:v>0.68757913939605997</c:v>
                </c:pt>
                <c:pt idx="637">
                  <c:v>0.68623314286690396</c:v>
                </c:pt>
                <c:pt idx="638">
                  <c:v>0.68772000201917605</c:v>
                </c:pt>
                <c:pt idx="639">
                  <c:v>0.68921617347359698</c:v>
                </c:pt>
                <c:pt idx="640">
                  <c:v>0.69046413912890203</c:v>
                </c:pt>
                <c:pt idx="641">
                  <c:v>0.70933991970150301</c:v>
                </c:pt>
                <c:pt idx="642">
                  <c:v>0.70990028526493298</c:v>
                </c:pt>
                <c:pt idx="643">
                  <c:v>0.707902280467263</c:v>
                </c:pt>
                <c:pt idx="644">
                  <c:v>0.70925118721321401</c:v>
                </c:pt>
                <c:pt idx="645">
                  <c:v>0.70625720655837698</c:v>
                </c:pt>
                <c:pt idx="646">
                  <c:v>0.69969651229313601</c:v>
                </c:pt>
                <c:pt idx="647">
                  <c:v>0.71048950638337005</c:v>
                </c:pt>
                <c:pt idx="648">
                  <c:v>0.71055161699485403</c:v>
                </c:pt>
                <c:pt idx="649">
                  <c:v>0.71136535538372203</c:v>
                </c:pt>
                <c:pt idx="650">
                  <c:v>0.70355610469123397</c:v>
                </c:pt>
                <c:pt idx="651">
                  <c:v>0.71583251954870297</c:v>
                </c:pt>
                <c:pt idx="652">
                  <c:v>0.72316949042994505</c:v>
                </c:pt>
                <c:pt idx="653">
                  <c:v>0.72822009316307501</c:v>
                </c:pt>
                <c:pt idx="654">
                  <c:v>0.73618615654097597</c:v>
                </c:pt>
                <c:pt idx="655">
                  <c:v>0.73303794597025096</c:v>
                </c:pt>
                <c:pt idx="656">
                  <c:v>0.75023626056810699</c:v>
                </c:pt>
                <c:pt idx="657">
                  <c:v>0.74983382277869204</c:v>
                </c:pt>
                <c:pt idx="658">
                  <c:v>0.74327662358138202</c:v>
                </c:pt>
                <c:pt idx="659">
                  <c:v>0.74525827898745001</c:v>
                </c:pt>
                <c:pt idx="660">
                  <c:v>0.74991306242909905</c:v>
                </c:pt>
                <c:pt idx="661">
                  <c:v>0.733413621971029</c:v>
                </c:pt>
                <c:pt idx="662">
                  <c:v>0.73293312640865105</c:v>
                </c:pt>
                <c:pt idx="663">
                  <c:v>0.74173253217672497</c:v>
                </c:pt>
                <c:pt idx="664">
                  <c:v>0.74316645330053799</c:v>
                </c:pt>
                <c:pt idx="665">
                  <c:v>0.73811778839756204</c:v>
                </c:pt>
                <c:pt idx="666">
                  <c:v>0.73804900742635904</c:v>
                </c:pt>
                <c:pt idx="667">
                  <c:v>0.724179927968021</c:v>
                </c:pt>
                <c:pt idx="668">
                  <c:v>0.69841586956989599</c:v>
                </c:pt>
                <c:pt idx="669">
                  <c:v>0.70805990186795797</c:v>
                </c:pt>
                <c:pt idx="670">
                  <c:v>0.70028594351248896</c:v>
                </c:pt>
                <c:pt idx="671">
                  <c:v>0.69793692063463397</c:v>
                </c:pt>
                <c:pt idx="672">
                  <c:v>0.70376248447578804</c:v>
                </c:pt>
                <c:pt idx="673">
                  <c:v>0.71151829384715104</c:v>
                </c:pt>
                <c:pt idx="674">
                  <c:v>0.71161477194963196</c:v>
                </c:pt>
                <c:pt idx="675">
                  <c:v>0.72252141690990002</c:v>
                </c:pt>
                <c:pt idx="676">
                  <c:v>0.71111104275229198</c:v>
                </c:pt>
                <c:pt idx="677">
                  <c:v>0.70579026806227496</c:v>
                </c:pt>
                <c:pt idx="678">
                  <c:v>0.70722643183454503</c:v>
                </c:pt>
                <c:pt idx="679">
                  <c:v>0.69753943624566905</c:v>
                </c:pt>
                <c:pt idx="680">
                  <c:v>0.69401869737105704</c:v>
                </c:pt>
                <c:pt idx="681">
                  <c:v>0.70191445796251695</c:v>
                </c:pt>
                <c:pt idx="682">
                  <c:v>0.69876831725269495</c:v>
                </c:pt>
                <c:pt idx="683">
                  <c:v>0.69720445647253304</c:v>
                </c:pt>
                <c:pt idx="684">
                  <c:v>0.70337100120402896</c:v>
                </c:pt>
                <c:pt idx="685">
                  <c:v>0.71716595431629204</c:v>
                </c:pt>
                <c:pt idx="686">
                  <c:v>0.70764969745526296</c:v>
                </c:pt>
                <c:pt idx="687">
                  <c:v>0.70090229488317402</c:v>
                </c:pt>
                <c:pt idx="688">
                  <c:v>0.69358836939711999</c:v>
                </c:pt>
                <c:pt idx="689">
                  <c:v>0.69875823132501103</c:v>
                </c:pt>
                <c:pt idx="690">
                  <c:v>0.70122120947611299</c:v>
                </c:pt>
                <c:pt idx="691">
                  <c:v>0.70476426903737899</c:v>
                </c:pt>
                <c:pt idx="692">
                  <c:v>0.701308971737163</c:v>
                </c:pt>
                <c:pt idx="693">
                  <c:v>0.70329534668045601</c:v>
                </c:pt>
                <c:pt idx="694">
                  <c:v>0.70222073511112804</c:v>
                </c:pt>
                <c:pt idx="695">
                  <c:v>0.686679953720707</c:v>
                </c:pt>
                <c:pt idx="696">
                  <c:v>0.686994779683059</c:v>
                </c:pt>
                <c:pt idx="697">
                  <c:v>0.686807758589703</c:v>
                </c:pt>
                <c:pt idx="698">
                  <c:v>0.68984285607665796</c:v>
                </c:pt>
                <c:pt idx="699">
                  <c:v>0.68400706076463702</c:v>
                </c:pt>
                <c:pt idx="700">
                  <c:v>0.68857905434794997</c:v>
                </c:pt>
                <c:pt idx="701">
                  <c:v>0.70378837334688304</c:v>
                </c:pt>
                <c:pt idx="702">
                  <c:v>0.69967432618265202</c:v>
                </c:pt>
                <c:pt idx="703">
                  <c:v>0.70036229857327503</c:v>
                </c:pt>
                <c:pt idx="704">
                  <c:v>0.69431118363808397</c:v>
                </c:pt>
                <c:pt idx="705">
                  <c:v>0.69095806725053799</c:v>
                </c:pt>
                <c:pt idx="706">
                  <c:v>0.69259517450834496</c:v>
                </c:pt>
                <c:pt idx="707">
                  <c:v>0.69344830145187497</c:v>
                </c:pt>
                <c:pt idx="708">
                  <c:v>0.69024281358226003</c:v>
                </c:pt>
                <c:pt idx="709">
                  <c:v>0.69083659804075104</c:v>
                </c:pt>
                <c:pt idx="710">
                  <c:v>0.69215063190964699</c:v>
                </c:pt>
                <c:pt idx="711">
                  <c:v>0.69701206821150896</c:v>
                </c:pt>
                <c:pt idx="712">
                  <c:v>0.70135176620516404</c:v>
                </c:pt>
                <c:pt idx="713">
                  <c:v>0.70756908377989403</c:v>
                </c:pt>
                <c:pt idx="714">
                  <c:v>0.71412472736553001</c:v>
                </c:pt>
                <c:pt idx="715">
                  <c:v>0.71505150686655505</c:v>
                </c:pt>
                <c:pt idx="716">
                  <c:v>0.721114945860864</c:v>
                </c:pt>
                <c:pt idx="717">
                  <c:v>0.71824711015823595</c:v>
                </c:pt>
                <c:pt idx="718">
                  <c:v>0.71713036383858897</c:v>
                </c:pt>
                <c:pt idx="719">
                  <c:v>0.72383665771546501</c:v>
                </c:pt>
                <c:pt idx="720">
                  <c:v>0.738406788844861</c:v>
                </c:pt>
                <c:pt idx="721">
                  <c:v>0.74871823542329596</c:v>
                </c:pt>
                <c:pt idx="722">
                  <c:v>0.75293031291282497</c:v>
                </c:pt>
                <c:pt idx="723">
                  <c:v>0.75403882449333703</c:v>
                </c:pt>
                <c:pt idx="724">
                  <c:v>0.74554937489693396</c:v>
                </c:pt>
                <c:pt idx="725">
                  <c:v>0.73144355230145897</c:v>
                </c:pt>
                <c:pt idx="726">
                  <c:v>0.74677881295366699</c:v>
                </c:pt>
                <c:pt idx="727">
                  <c:v>0.75204233104809204</c:v>
                </c:pt>
                <c:pt idx="728">
                  <c:v>0.75639872101827499</c:v>
                </c:pt>
                <c:pt idx="729">
                  <c:v>0.75399829458651701</c:v>
                </c:pt>
                <c:pt idx="730">
                  <c:v>0.75740500242540798</c:v>
                </c:pt>
                <c:pt idx="731">
                  <c:v>0.75922844780121201</c:v>
                </c:pt>
                <c:pt idx="732">
                  <c:v>0.77881229695123699</c:v>
                </c:pt>
                <c:pt idx="733">
                  <c:v>0.78549550119853095</c:v>
                </c:pt>
                <c:pt idx="734">
                  <c:v>0.79405751163576899</c:v>
                </c:pt>
                <c:pt idx="735">
                  <c:v>0.79695708285523603</c:v>
                </c:pt>
                <c:pt idx="736">
                  <c:v>0.79201243936877797</c:v>
                </c:pt>
                <c:pt idx="737">
                  <c:v>0.79596653097095604</c:v>
                </c:pt>
                <c:pt idx="738">
                  <c:v>0.79475484048731904</c:v>
                </c:pt>
                <c:pt idx="739">
                  <c:v>0.804068596076288</c:v>
                </c:pt>
                <c:pt idx="740">
                  <c:v>0.80298815263492496</c:v>
                </c:pt>
                <c:pt idx="741">
                  <c:v>0.79823533248293899</c:v>
                </c:pt>
                <c:pt idx="742">
                  <c:v>0.79740558750991597</c:v>
                </c:pt>
                <c:pt idx="743">
                  <c:v>0.79537510560670099</c:v>
                </c:pt>
                <c:pt idx="744">
                  <c:v>0.80726904770239305</c:v>
                </c:pt>
                <c:pt idx="745">
                  <c:v>0.79478051327507204</c:v>
                </c:pt>
                <c:pt idx="746">
                  <c:v>0.80161427652755302</c:v>
                </c:pt>
                <c:pt idx="747">
                  <c:v>0.77509609804936397</c:v>
                </c:pt>
                <c:pt idx="748">
                  <c:v>0.70299761559764995</c:v>
                </c:pt>
                <c:pt idx="749">
                  <c:v>0.71105546391239705</c:v>
                </c:pt>
                <c:pt idx="750">
                  <c:v>0.72483329188302004</c:v>
                </c:pt>
                <c:pt idx="751">
                  <c:v>0.74095775896716698</c:v>
                </c:pt>
                <c:pt idx="752">
                  <c:v>0.74724907530542894</c:v>
                </c:pt>
                <c:pt idx="753">
                  <c:v>0.760492877277685</c:v>
                </c:pt>
                <c:pt idx="754">
                  <c:v>0.761285432290566</c:v>
                </c:pt>
                <c:pt idx="755">
                  <c:v>0.774927592540268</c:v>
                </c:pt>
                <c:pt idx="756">
                  <c:v>0.77102821600760796</c:v>
                </c:pt>
                <c:pt idx="757">
                  <c:v>0.77267545201886001</c:v>
                </c:pt>
                <c:pt idx="758">
                  <c:v>0.79943923226944602</c:v>
                </c:pt>
                <c:pt idx="759">
                  <c:v>0.81170258790541505</c:v>
                </c:pt>
                <c:pt idx="760">
                  <c:v>0.806485244553381</c:v>
                </c:pt>
                <c:pt idx="761">
                  <c:v>0.82161564189868597</c:v>
                </c:pt>
                <c:pt idx="762">
                  <c:v>0.83369247313975603</c:v>
                </c:pt>
                <c:pt idx="763">
                  <c:v>0.85006551501417404</c:v>
                </c:pt>
                <c:pt idx="764">
                  <c:v>0.85476494599302999</c:v>
                </c:pt>
                <c:pt idx="765">
                  <c:v>0.82878616445618902</c:v>
                </c:pt>
                <c:pt idx="766">
                  <c:v>0.82731243201223004</c:v>
                </c:pt>
                <c:pt idx="767">
                  <c:v>0.78203541634555696</c:v>
                </c:pt>
                <c:pt idx="768">
                  <c:v>0.81199779371828895</c:v>
                </c:pt>
                <c:pt idx="769">
                  <c:v>0.82075362443835798</c:v>
                </c:pt>
                <c:pt idx="770">
                  <c:v>0.82415062193013999</c:v>
                </c:pt>
                <c:pt idx="771">
                  <c:v>0.83302562771017497</c:v>
                </c:pt>
                <c:pt idx="772">
                  <c:v>0.82701135016029803</c:v>
                </c:pt>
                <c:pt idx="773">
                  <c:v>0.78775363173262503</c:v>
                </c:pt>
                <c:pt idx="774">
                  <c:v>0.80762317780196302</c:v>
                </c:pt>
                <c:pt idx="775">
                  <c:v>0.79544671412857404</c:v>
                </c:pt>
                <c:pt idx="776">
                  <c:v>0.77839744464674598</c:v>
                </c:pt>
                <c:pt idx="777">
                  <c:v>0.76945429033985002</c:v>
                </c:pt>
                <c:pt idx="778">
                  <c:v>0.73318079299236605</c:v>
                </c:pt>
                <c:pt idx="779">
                  <c:v>0.73211008505312702</c:v>
                </c:pt>
                <c:pt idx="780">
                  <c:v>0.71878329125178997</c:v>
                </c:pt>
                <c:pt idx="781">
                  <c:v>0.721161554556913</c:v>
                </c:pt>
                <c:pt idx="782">
                  <c:v>0.73085281271254998</c:v>
                </c:pt>
                <c:pt idx="783">
                  <c:v>0.69853277340731801</c:v>
                </c:pt>
                <c:pt idx="784">
                  <c:v>0.71629338689484801</c:v>
                </c:pt>
                <c:pt idx="785">
                  <c:v>0.73712387879387398</c:v>
                </c:pt>
                <c:pt idx="786">
                  <c:v>0.72965966777978297</c:v>
                </c:pt>
                <c:pt idx="787">
                  <c:v>0.72619739998135002</c:v>
                </c:pt>
                <c:pt idx="788">
                  <c:v>0.70790982706699401</c:v>
                </c:pt>
                <c:pt idx="789">
                  <c:v>0.70862464993938201</c:v>
                </c:pt>
                <c:pt idx="790">
                  <c:v>0.70519078230939003</c:v>
                </c:pt>
                <c:pt idx="791">
                  <c:v>0.72168450919999805</c:v>
                </c:pt>
                <c:pt idx="792">
                  <c:v>0.71464100885555604</c:v>
                </c:pt>
                <c:pt idx="793">
                  <c:v>0.73782861184979898</c:v>
                </c:pt>
                <c:pt idx="794">
                  <c:v>0.74013980725200801</c:v>
                </c:pt>
                <c:pt idx="795">
                  <c:v>0.74101324829763104</c:v>
                </c:pt>
                <c:pt idx="796">
                  <c:v>0.72539022556750199</c:v>
                </c:pt>
                <c:pt idx="797">
                  <c:v>0.71888378572929101</c:v>
                </c:pt>
                <c:pt idx="798">
                  <c:v>0.73592000728778795</c:v>
                </c:pt>
                <c:pt idx="799">
                  <c:v>0.73142393125830596</c:v>
                </c:pt>
                <c:pt idx="800">
                  <c:v>0.73722178525463999</c:v>
                </c:pt>
                <c:pt idx="801">
                  <c:v>0.74121204844987199</c:v>
                </c:pt>
                <c:pt idx="802">
                  <c:v>0.74697017846017699</c:v>
                </c:pt>
                <c:pt idx="803">
                  <c:v>0.74090307135260303</c:v>
                </c:pt>
                <c:pt idx="804">
                  <c:v>0.74573510543717603</c:v>
                </c:pt>
                <c:pt idx="805">
                  <c:v>0.74218964834803802</c:v>
                </c:pt>
                <c:pt idx="806">
                  <c:v>0.732482696122153</c:v>
                </c:pt>
                <c:pt idx="807">
                  <c:v>0.728858105756504</c:v>
                </c:pt>
                <c:pt idx="808">
                  <c:v>0.72238184422436902</c:v>
                </c:pt>
                <c:pt idx="809">
                  <c:v>0.72354190325329104</c:v>
                </c:pt>
                <c:pt idx="810">
                  <c:v>0.742247638052144</c:v>
                </c:pt>
                <c:pt idx="811">
                  <c:v>0.75605195814505</c:v>
                </c:pt>
                <c:pt idx="812">
                  <c:v>0.75268786655625397</c:v>
                </c:pt>
                <c:pt idx="813">
                  <c:v>0.76147851477067896</c:v>
                </c:pt>
                <c:pt idx="814">
                  <c:v>0.762495451323427</c:v>
                </c:pt>
                <c:pt idx="815">
                  <c:v>0.76354704537921303</c:v>
                </c:pt>
                <c:pt idx="816">
                  <c:v>0.76449184179625795</c:v>
                </c:pt>
                <c:pt idx="817">
                  <c:v>0.75970362593574703</c:v>
                </c:pt>
                <c:pt idx="818">
                  <c:v>0.76363054581923095</c:v>
                </c:pt>
                <c:pt idx="819">
                  <c:v>0.75330188479047699</c:v>
                </c:pt>
                <c:pt idx="820">
                  <c:v>0.76466425260523097</c:v>
                </c:pt>
                <c:pt idx="821">
                  <c:v>0.75572097242916703</c:v>
                </c:pt>
                <c:pt idx="822">
                  <c:v>0.74339447376283896</c:v>
                </c:pt>
                <c:pt idx="823">
                  <c:v>0.72978520476631603</c:v>
                </c:pt>
                <c:pt idx="824">
                  <c:v>0.72213617710312905</c:v>
                </c:pt>
                <c:pt idx="825">
                  <c:v>0.73820388337967802</c:v>
                </c:pt>
                <c:pt idx="826">
                  <c:v>0.73057629958233195</c:v>
                </c:pt>
                <c:pt idx="827">
                  <c:v>0.72835762904263801</c:v>
                </c:pt>
                <c:pt idx="828">
                  <c:v>0.73453125858281298</c:v>
                </c:pt>
                <c:pt idx="829">
                  <c:v>0.76036387728125299</c:v>
                </c:pt>
                <c:pt idx="830">
                  <c:v>0.76610737913889104</c:v>
                </c:pt>
                <c:pt idx="831">
                  <c:v>0.76483432432095799</c:v>
                </c:pt>
                <c:pt idx="832">
                  <c:v>0.76352324337257604</c:v>
                </c:pt>
                <c:pt idx="833">
                  <c:v>0.76186214227892302</c:v>
                </c:pt>
                <c:pt idx="834">
                  <c:v>0.76606474667253799</c:v>
                </c:pt>
                <c:pt idx="835">
                  <c:v>0.76642217160564796</c:v>
                </c:pt>
                <c:pt idx="836">
                  <c:v>0.76673732594916</c:v>
                </c:pt>
                <c:pt idx="837">
                  <c:v>0.76080114826979806</c:v>
                </c:pt>
                <c:pt idx="838">
                  <c:v>0.75808017325062504</c:v>
                </c:pt>
                <c:pt idx="839">
                  <c:v>0.75422607961225296</c:v>
                </c:pt>
                <c:pt idx="840">
                  <c:v>0.77008222817443805</c:v>
                </c:pt>
                <c:pt idx="841">
                  <c:v>0.77311732564740498</c:v>
                </c:pt>
                <c:pt idx="842">
                  <c:v>0.78581871893515598</c:v>
                </c:pt>
                <c:pt idx="843">
                  <c:v>0.78943646963760405</c:v>
                </c:pt>
                <c:pt idx="844">
                  <c:v>0.79321183426001296</c:v>
                </c:pt>
                <c:pt idx="845">
                  <c:v>0.78983358492620104</c:v>
                </c:pt>
                <c:pt idx="846">
                  <c:v>0.79108083429504805</c:v>
                </c:pt>
                <c:pt idx="847">
                  <c:v>0.78694315910307699</c:v>
                </c:pt>
                <c:pt idx="848">
                  <c:v>0.79940153822910298</c:v>
                </c:pt>
                <c:pt idx="849">
                  <c:v>0.80385397870266795</c:v>
                </c:pt>
                <c:pt idx="850">
                  <c:v>0.81406884876895202</c:v>
                </c:pt>
                <c:pt idx="851">
                  <c:v>0.82793690230958705</c:v>
                </c:pt>
                <c:pt idx="852">
                  <c:v>0.86721205125927603</c:v>
                </c:pt>
                <c:pt idx="853">
                  <c:v>0.87996144489574302</c:v>
                </c:pt>
                <c:pt idx="854">
                  <c:v>0.90935252131490696</c:v>
                </c:pt>
                <c:pt idx="855">
                  <c:v>0.93796309539399603</c:v>
                </c:pt>
                <c:pt idx="856">
                  <c:v>0.92501048587746104</c:v>
                </c:pt>
                <c:pt idx="857">
                  <c:v>0.95601859567029002</c:v>
                </c:pt>
                <c:pt idx="858">
                  <c:v>0.94721235471944898</c:v>
                </c:pt>
                <c:pt idx="859">
                  <c:v>0.91539847599937396</c:v>
                </c:pt>
                <c:pt idx="860">
                  <c:v>0.87057425312750103</c:v>
                </c:pt>
                <c:pt idx="861">
                  <c:v>0.87563941097126496</c:v>
                </c:pt>
                <c:pt idx="862">
                  <c:v>0.91686873736218999</c:v>
                </c:pt>
                <c:pt idx="863">
                  <c:v>0.91563288544976995</c:v>
                </c:pt>
                <c:pt idx="864">
                  <c:v>0.92253425043666304</c:v>
                </c:pt>
                <c:pt idx="865">
                  <c:v>0.92519643576101396</c:v>
                </c:pt>
                <c:pt idx="866">
                  <c:v>0.88739082977290196</c:v>
                </c:pt>
                <c:pt idx="867">
                  <c:v>0.89210441820776598</c:v>
                </c:pt>
                <c:pt idx="868">
                  <c:v>0.89849020137031699</c:v>
                </c:pt>
                <c:pt idx="869">
                  <c:v>0.92136705919341999</c:v>
                </c:pt>
                <c:pt idx="870">
                  <c:v>0.91134788854125504</c:v>
                </c:pt>
                <c:pt idx="871">
                  <c:v>0.91800135568922203</c:v>
                </c:pt>
                <c:pt idx="872">
                  <c:v>0.950599908363565</c:v>
                </c:pt>
                <c:pt idx="873">
                  <c:v>0.95077791535384804</c:v>
                </c:pt>
                <c:pt idx="874">
                  <c:v>0.95539334802450204</c:v>
                </c:pt>
                <c:pt idx="875">
                  <c:v>0.95538633838700204</c:v>
                </c:pt>
                <c:pt idx="876">
                  <c:v>0.94202203701851905</c:v>
                </c:pt>
                <c:pt idx="877">
                  <c:v>0.95016247529761799</c:v>
                </c:pt>
                <c:pt idx="878">
                  <c:v>0.93754336793567195</c:v>
                </c:pt>
                <c:pt idx="879">
                  <c:v>0.93574112584179303</c:v>
                </c:pt>
                <c:pt idx="880">
                  <c:v>0.94211533478736298</c:v>
                </c:pt>
                <c:pt idx="881">
                  <c:v>0.94948673316167698</c:v>
                </c:pt>
                <c:pt idx="882">
                  <c:v>0.97230030369486597</c:v>
                </c:pt>
                <c:pt idx="883">
                  <c:v>0.97576259474696803</c:v>
                </c:pt>
                <c:pt idx="884">
                  <c:v>0.96493989469215002</c:v>
                </c:pt>
                <c:pt idx="885">
                  <c:v>0.95096057436648695</c:v>
                </c:pt>
                <c:pt idx="886">
                  <c:v>0.95522539502038695</c:v>
                </c:pt>
                <c:pt idx="887">
                  <c:v>0.96255278349938</c:v>
                </c:pt>
                <c:pt idx="888">
                  <c:v>0.955320025266859</c:v>
                </c:pt>
                <c:pt idx="889">
                  <c:v>0.93623976103555995</c:v>
                </c:pt>
                <c:pt idx="890">
                  <c:v>0.94393697814566702</c:v>
                </c:pt>
                <c:pt idx="891">
                  <c:v>0.95805181165776998</c:v>
                </c:pt>
                <c:pt idx="892">
                  <c:v>0.95445465234083104</c:v>
                </c:pt>
                <c:pt idx="893">
                  <c:v>0.95704419271021601</c:v>
                </c:pt>
                <c:pt idx="894">
                  <c:v>0.95774569238066198</c:v>
                </c:pt>
                <c:pt idx="895">
                  <c:v>0.94670556033017195</c:v>
                </c:pt>
                <c:pt idx="896">
                  <c:v>0.94091631697719802</c:v>
                </c:pt>
                <c:pt idx="897">
                  <c:v>0.91867646041555695</c:v>
                </c:pt>
                <c:pt idx="898">
                  <c:v>0.92508121169691404</c:v>
                </c:pt>
                <c:pt idx="899">
                  <c:v>0.90298807583946405</c:v>
                </c:pt>
                <c:pt idx="900">
                  <c:v>0.88350622290415504</c:v>
                </c:pt>
                <c:pt idx="901">
                  <c:v>0.88986831935800603</c:v>
                </c:pt>
                <c:pt idx="902">
                  <c:v>0.89589129957879898</c:v>
                </c:pt>
                <c:pt idx="903">
                  <c:v>0.89963001732819703</c:v>
                </c:pt>
                <c:pt idx="904">
                  <c:v>0.89077729596522903</c:v>
                </c:pt>
                <c:pt idx="905">
                  <c:v>0.88868505445446899</c:v>
                </c:pt>
                <c:pt idx="906">
                  <c:v>0.908964142158737</c:v>
                </c:pt>
                <c:pt idx="907">
                  <c:v>0.90861763477301605</c:v>
                </c:pt>
                <c:pt idx="908">
                  <c:v>0.89511599820662002</c:v>
                </c:pt>
                <c:pt idx="909">
                  <c:v>0.89656947171042101</c:v>
                </c:pt>
                <c:pt idx="910">
                  <c:v>0.87603375643108605</c:v>
                </c:pt>
                <c:pt idx="911">
                  <c:v>0.87534876403441897</c:v>
                </c:pt>
                <c:pt idx="912">
                  <c:v>0.86591691458751296</c:v>
                </c:pt>
                <c:pt idx="913">
                  <c:v>0.87683996730156299</c:v>
                </c:pt>
                <c:pt idx="914">
                  <c:v>0.87261839305889799</c:v>
                </c:pt>
                <c:pt idx="915">
                  <c:v>0.88781039483567803</c:v>
                </c:pt>
                <c:pt idx="916">
                  <c:v>0.91131699291172696</c:v>
                </c:pt>
                <c:pt idx="917">
                  <c:v>0.91249191421923803</c:v>
                </c:pt>
                <c:pt idx="918">
                  <c:v>0.90558896525475696</c:v>
                </c:pt>
                <c:pt idx="919">
                  <c:v>0.89887287122199799</c:v>
                </c:pt>
                <c:pt idx="920">
                  <c:v>0.89468904546872696</c:v>
                </c:pt>
                <c:pt idx="921">
                  <c:v>0.88919296011329996</c:v>
                </c:pt>
                <c:pt idx="922">
                  <c:v>0.89821582526964805</c:v>
                </c:pt>
                <c:pt idx="923">
                  <c:v>0.88602696238518297</c:v>
                </c:pt>
                <c:pt idx="924">
                  <c:v>0.88203849625913</c:v>
                </c:pt>
                <c:pt idx="925">
                  <c:v>0.87092266840056198</c:v>
                </c:pt>
                <c:pt idx="926">
                  <c:v>0.87661957850755101</c:v>
                </c:pt>
                <c:pt idx="927">
                  <c:v>0.87822760371953901</c:v>
                </c:pt>
                <c:pt idx="928">
                  <c:v>0.88332947802323103</c:v>
                </c:pt>
                <c:pt idx="929">
                  <c:v>0.88235079762184798</c:v>
                </c:pt>
                <c:pt idx="930">
                  <c:v>0.86733153243581695</c:v>
                </c:pt>
                <c:pt idx="931">
                  <c:v>0.87310173007337599</c:v>
                </c:pt>
                <c:pt idx="932">
                  <c:v>0.89262817954995699</c:v>
                </c:pt>
                <c:pt idx="933">
                  <c:v>0.889014861008667</c:v>
                </c:pt>
                <c:pt idx="934">
                  <c:v>0.91225197422034898</c:v>
                </c:pt>
                <c:pt idx="935">
                  <c:v>0.90819688106471297</c:v>
                </c:pt>
                <c:pt idx="936">
                  <c:v>0.93213570054144401</c:v>
                </c:pt>
                <c:pt idx="937">
                  <c:v>0.92221374168960202</c:v>
                </c:pt>
                <c:pt idx="938">
                  <c:v>0.90377707742520097</c:v>
                </c:pt>
                <c:pt idx="939">
                  <c:v>0.90631219079805103</c:v>
                </c:pt>
                <c:pt idx="940">
                  <c:v>0.906922760966963</c:v>
                </c:pt>
                <c:pt idx="941">
                  <c:v>0.91881113288926797</c:v>
                </c:pt>
                <c:pt idx="942">
                  <c:v>0.90751541804718805</c:v>
                </c:pt>
                <c:pt idx="943">
                  <c:v>0.90740884993971505</c:v>
                </c:pt>
                <c:pt idx="944">
                  <c:v>0.90946184829770205</c:v>
                </c:pt>
                <c:pt idx="945">
                  <c:v>0.92021581722851797</c:v>
                </c:pt>
                <c:pt idx="946">
                  <c:v>0.92806511892446497</c:v>
                </c:pt>
                <c:pt idx="947">
                  <c:v>0.93059283683119698</c:v>
                </c:pt>
                <c:pt idx="948">
                  <c:v>0.91430334691233295</c:v>
                </c:pt>
                <c:pt idx="949">
                  <c:v>0.91070740652382998</c:v>
                </c:pt>
                <c:pt idx="950">
                  <c:v>0.90885406515582201</c:v>
                </c:pt>
                <c:pt idx="951">
                  <c:v>0.91132897321385198</c:v>
                </c:pt>
                <c:pt idx="952">
                  <c:v>0.92338680885713498</c:v>
                </c:pt>
                <c:pt idx="953">
                  <c:v>0.92149792918685702</c:v>
                </c:pt>
                <c:pt idx="954">
                  <c:v>0.91753878014342305</c:v>
                </c:pt>
                <c:pt idx="955">
                  <c:v>0.92055015909779103</c:v>
                </c:pt>
                <c:pt idx="956">
                  <c:v>0.92036840364026296</c:v>
                </c:pt>
                <c:pt idx="957">
                  <c:v>0.92214241453665302</c:v>
                </c:pt>
                <c:pt idx="958">
                  <c:v>0.90385157989047205</c:v>
                </c:pt>
                <c:pt idx="959">
                  <c:v>0.90457505776165303</c:v>
                </c:pt>
                <c:pt idx="960">
                  <c:v>0.89142647357057303</c:v>
                </c:pt>
                <c:pt idx="961">
                  <c:v>0.90348597098321504</c:v>
                </c:pt>
                <c:pt idx="962">
                  <c:v>0.90955801303029804</c:v>
                </c:pt>
                <c:pt idx="963">
                  <c:v>0.90099005139504795</c:v>
                </c:pt>
                <c:pt idx="964">
                  <c:v>0.90403831814678504</c:v>
                </c:pt>
                <c:pt idx="965">
                  <c:v>0.90622318522582901</c:v>
                </c:pt>
                <c:pt idx="966">
                  <c:v>0.93231977623634199</c:v>
                </c:pt>
                <c:pt idx="967">
                  <c:v>0.90924502134684304</c:v>
                </c:pt>
                <c:pt idx="968">
                  <c:v>0.92861456814991705</c:v>
                </c:pt>
                <c:pt idx="969">
                  <c:v>0.92020969869608704</c:v>
                </c:pt>
                <c:pt idx="970">
                  <c:v>0.92834554810202596</c:v>
                </c:pt>
                <c:pt idx="971">
                  <c:v>0.92526978617344302</c:v>
                </c:pt>
                <c:pt idx="972">
                  <c:v>0.91470552099371105</c:v>
                </c:pt>
                <c:pt idx="973">
                  <c:v>0.93206815463131598</c:v>
                </c:pt>
                <c:pt idx="974">
                  <c:v>0.95549125900323495</c:v>
                </c:pt>
                <c:pt idx="975">
                  <c:v>0.98877928944476001</c:v>
                </c:pt>
                <c:pt idx="976">
                  <c:v>0.99265389218175204</c:v>
                </c:pt>
                <c:pt idx="977">
                  <c:v>0.99235031297277398</c:v>
                </c:pt>
                <c:pt idx="978">
                  <c:v>1.00660565790032</c:v>
                </c:pt>
                <c:pt idx="979">
                  <c:v>1.00317900626208</c:v>
                </c:pt>
                <c:pt idx="980">
                  <c:v>0.98076956162131601</c:v>
                </c:pt>
                <c:pt idx="981">
                  <c:v>0.99898683269809596</c:v>
                </c:pt>
                <c:pt idx="982">
                  <c:v>0.98742441378006396</c:v>
                </c:pt>
                <c:pt idx="983">
                  <c:v>0.96672002924397005</c:v>
                </c:pt>
                <c:pt idx="984">
                  <c:v>0.97715468886046097</c:v>
                </c:pt>
                <c:pt idx="985">
                  <c:v>0.99350713167581595</c:v>
                </c:pt>
                <c:pt idx="986">
                  <c:v>0.98214855689823199</c:v>
                </c:pt>
                <c:pt idx="987">
                  <c:v>0.99696457794444404</c:v>
                </c:pt>
                <c:pt idx="988">
                  <c:v>1.01350015841644</c:v>
                </c:pt>
                <c:pt idx="989">
                  <c:v>1.01375242622694</c:v>
                </c:pt>
                <c:pt idx="990">
                  <c:v>1.01520700840605</c:v>
                </c:pt>
                <c:pt idx="991">
                  <c:v>0.99676808695913099</c:v>
                </c:pt>
                <c:pt idx="992">
                  <c:v>0.99928918241632703</c:v>
                </c:pt>
                <c:pt idx="993">
                  <c:v>0.97363463298856401</c:v>
                </c:pt>
                <c:pt idx="994">
                  <c:v>0.95883182944012002</c:v>
                </c:pt>
              </c:numCache>
            </c:numRef>
          </c:val>
          <c:smooth val="0"/>
          <c:extLst>
            <c:ext xmlns:c16="http://schemas.microsoft.com/office/drawing/2014/chart" uri="{C3380CC4-5D6E-409C-BE32-E72D297353CC}">
              <c16:uniqueId val="{00000001-CB2E-461D-80DE-DE6B0E2EB76C}"/>
            </c:ext>
          </c:extLst>
        </c:ser>
        <c:ser>
          <c:idx val="2"/>
          <c:order val="2"/>
          <c:tx>
            <c:strRef>
              <c:f>[jumpfit.xlsx]north!$D$1</c:f>
              <c:strCache>
                <c:ptCount val="1"/>
                <c:pt idx="0">
                  <c:v>north_3</c:v>
                </c:pt>
              </c:strCache>
            </c:strRef>
          </c:tx>
          <c:spPr>
            <a:ln w="19050" cap="rnd">
              <a:solidFill>
                <a:sysClr val="window" lastClr="FFFFFF">
                  <a:lumMod val="65000"/>
                </a:sysClr>
              </a:solidFill>
              <a:round/>
            </a:ln>
            <a:effectLst/>
          </c:spPr>
          <c:marker>
            <c:symbol val="none"/>
          </c:marker>
          <c:cat>
            <c:numRef>
              <c:f>[jumpfit.xlsx]north!$A$2:$A$996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[jumpfit.xlsx]north!$D$2:$D$996</c:f>
              <c:numCache>
                <c:formatCode>General</c:formatCode>
                <c:ptCount val="995"/>
                <c:pt idx="0">
                  <c:v>1</c:v>
                </c:pt>
                <c:pt idx="1">
                  <c:v>0.999</c:v>
                </c:pt>
                <c:pt idx="2">
                  <c:v>1.00917698500322</c:v>
                </c:pt>
                <c:pt idx="3">
                  <c:v>1.0124949127501</c:v>
                </c:pt>
                <c:pt idx="4">
                  <c:v>1.0096021973631799</c:v>
                </c:pt>
                <c:pt idx="5">
                  <c:v>1.01465062126912</c:v>
                </c:pt>
                <c:pt idx="6">
                  <c:v>1.01159604996644</c:v>
                </c:pt>
                <c:pt idx="7">
                  <c:v>1.0015333794705601</c:v>
                </c:pt>
                <c:pt idx="8">
                  <c:v>0.99599094544162303</c:v>
                </c:pt>
                <c:pt idx="9">
                  <c:v>0.98810448875969803</c:v>
                </c:pt>
                <c:pt idx="10">
                  <c:v>0.96890495644107499</c:v>
                </c:pt>
                <c:pt idx="11">
                  <c:v>0.97411548556212901</c:v>
                </c:pt>
                <c:pt idx="12">
                  <c:v>0.97538601619048004</c:v>
                </c:pt>
                <c:pt idx="13">
                  <c:v>0.97028100457302802</c:v>
                </c:pt>
                <c:pt idx="14">
                  <c:v>0.98015093868388103</c:v>
                </c:pt>
                <c:pt idx="15">
                  <c:v>0.98969054201648299</c:v>
                </c:pt>
                <c:pt idx="16">
                  <c:v>0.98964003847208504</c:v>
                </c:pt>
                <c:pt idx="17">
                  <c:v>0.99174481579683005</c:v>
                </c:pt>
                <c:pt idx="18">
                  <c:v>0.99775951833999299</c:v>
                </c:pt>
                <c:pt idx="19">
                  <c:v>0.99062664170175296</c:v>
                </c:pt>
                <c:pt idx="20">
                  <c:v>0.99721020014782702</c:v>
                </c:pt>
                <c:pt idx="21">
                  <c:v>0.994360613262533</c:v>
                </c:pt>
                <c:pt idx="22">
                  <c:v>1.0034053615371701</c:v>
                </c:pt>
                <c:pt idx="23">
                  <c:v>1.00911832226328</c:v>
                </c:pt>
                <c:pt idx="24">
                  <c:v>1.01434485885656</c:v>
                </c:pt>
                <c:pt idx="25">
                  <c:v>1.0179768528561499</c:v>
                </c:pt>
                <c:pt idx="26">
                  <c:v>1.01885215278479</c:v>
                </c:pt>
                <c:pt idx="27">
                  <c:v>1.00842884143524</c:v>
                </c:pt>
                <c:pt idx="28">
                  <c:v>1.01726851019514</c:v>
                </c:pt>
                <c:pt idx="29">
                  <c:v>1.0083063013481099</c:v>
                </c:pt>
                <c:pt idx="30">
                  <c:v>1.0180502063521799</c:v>
                </c:pt>
                <c:pt idx="31">
                  <c:v>1.02337398191454</c:v>
                </c:pt>
                <c:pt idx="32">
                  <c:v>1.0281304996601199</c:v>
                </c:pt>
                <c:pt idx="33">
                  <c:v>1.0202997584203399</c:v>
                </c:pt>
                <c:pt idx="34">
                  <c:v>1.02104669911137</c:v>
                </c:pt>
                <c:pt idx="35">
                  <c:v>1.0137107454418599</c:v>
                </c:pt>
                <c:pt idx="36">
                  <c:v>1.01936446638036</c:v>
                </c:pt>
                <c:pt idx="37">
                  <c:v>1.0236741945253101</c:v>
                </c:pt>
                <c:pt idx="38">
                  <c:v>1.016506607016</c:v>
                </c:pt>
                <c:pt idx="39">
                  <c:v>1.01364210906067</c:v>
                </c:pt>
                <c:pt idx="40">
                  <c:v>1.02392504811687</c:v>
                </c:pt>
                <c:pt idx="41">
                  <c:v>1.02234477471753</c:v>
                </c:pt>
                <c:pt idx="42">
                  <c:v>1.02003908499088</c:v>
                </c:pt>
                <c:pt idx="43">
                  <c:v>1.01009137909077</c:v>
                </c:pt>
                <c:pt idx="44">
                  <c:v>1.00901974474892</c:v>
                </c:pt>
                <c:pt idx="45">
                  <c:v>1.01546006398609</c:v>
                </c:pt>
                <c:pt idx="46">
                  <c:v>1.0166197794099701</c:v>
                </c:pt>
                <c:pt idx="47">
                  <c:v>1.01664080850092</c:v>
                </c:pt>
                <c:pt idx="48">
                  <c:v>1.0266313742121</c:v>
                </c:pt>
                <c:pt idx="49">
                  <c:v>1.0165848315050401</c:v>
                </c:pt>
                <c:pt idx="50">
                  <c:v>1.019865108389</c:v>
                </c:pt>
                <c:pt idx="51">
                  <c:v>1.0185208235954999</c:v>
                </c:pt>
                <c:pt idx="52">
                  <c:v>1.0109980685133799</c:v>
                </c:pt>
                <c:pt idx="53">
                  <c:v>1.01261866520281</c:v>
                </c:pt>
                <c:pt idx="54">
                  <c:v>1.0189469899280901</c:v>
                </c:pt>
                <c:pt idx="55">
                  <c:v>1.016924610844</c:v>
                </c:pt>
                <c:pt idx="56">
                  <c:v>1.01353094585157</c:v>
                </c:pt>
                <c:pt idx="57">
                  <c:v>1.00985778384029</c:v>
                </c:pt>
                <c:pt idx="58">
                  <c:v>0.99058532482435302</c:v>
                </c:pt>
                <c:pt idx="59">
                  <c:v>0.99458919250599298</c:v>
                </c:pt>
                <c:pt idx="60">
                  <c:v>1.0132516421898401</c:v>
                </c:pt>
                <c:pt idx="61">
                  <c:v>1.0145388750925699</c:v>
                </c:pt>
                <c:pt idx="62">
                  <c:v>1.02017847819951</c:v>
                </c:pt>
                <c:pt idx="63">
                  <c:v>1.0154070202857901</c:v>
                </c:pt>
                <c:pt idx="64">
                  <c:v>1.0293975731887</c:v>
                </c:pt>
                <c:pt idx="65">
                  <c:v>1.0228312067738301</c:v>
                </c:pt>
                <c:pt idx="66">
                  <c:v>1.02642762858473</c:v>
                </c:pt>
                <c:pt idx="67">
                  <c:v>1.0127073366207999</c:v>
                </c:pt>
                <c:pt idx="68">
                  <c:v>0.99610827521606404</c:v>
                </c:pt>
                <c:pt idx="69">
                  <c:v>0.98781243379327699</c:v>
                </c:pt>
                <c:pt idx="70">
                  <c:v>0.98201957120827499</c:v>
                </c:pt>
                <c:pt idx="71">
                  <c:v>0.98057693115786804</c:v>
                </c:pt>
                <c:pt idx="72">
                  <c:v>0.97615445971622505</c:v>
                </c:pt>
                <c:pt idx="73">
                  <c:v>0.95503383059480595</c:v>
                </c:pt>
                <c:pt idx="74">
                  <c:v>0.95995394863526595</c:v>
                </c:pt>
                <c:pt idx="75">
                  <c:v>0.96147518463190496</c:v>
                </c:pt>
                <c:pt idx="76">
                  <c:v>0.96291205690436898</c:v>
                </c:pt>
                <c:pt idx="77">
                  <c:v>0.96733385567803998</c:v>
                </c:pt>
                <c:pt idx="78">
                  <c:v>0.96240611354517203</c:v>
                </c:pt>
                <c:pt idx="79">
                  <c:v>0.96218063783291996</c:v>
                </c:pt>
                <c:pt idx="80">
                  <c:v>0.95929092232820801</c:v>
                </c:pt>
                <c:pt idx="81">
                  <c:v>0.94835746911621099</c:v>
                </c:pt>
                <c:pt idx="82">
                  <c:v>0.93510063965824797</c:v>
                </c:pt>
                <c:pt idx="83">
                  <c:v>0.93831703167401803</c:v>
                </c:pt>
                <c:pt idx="84">
                  <c:v>0.92372386169212495</c:v>
                </c:pt>
                <c:pt idx="85">
                  <c:v>0.92096460796702095</c:v>
                </c:pt>
                <c:pt idx="86">
                  <c:v>0.92068956676870795</c:v>
                </c:pt>
                <c:pt idx="87">
                  <c:v>0.92371220439757296</c:v>
                </c:pt>
                <c:pt idx="88">
                  <c:v>0.93864131645114202</c:v>
                </c:pt>
                <c:pt idx="89">
                  <c:v>0.94186048239508402</c:v>
                </c:pt>
                <c:pt idx="90">
                  <c:v>0.93848578339294997</c:v>
                </c:pt>
                <c:pt idx="91">
                  <c:v>0.93873565327392094</c:v>
                </c:pt>
                <c:pt idx="92">
                  <c:v>0.92820862025204398</c:v>
                </c:pt>
                <c:pt idx="93">
                  <c:v>0.90810000907164301</c:v>
                </c:pt>
                <c:pt idx="94">
                  <c:v>0.91170526141673003</c:v>
                </c:pt>
                <c:pt idx="95">
                  <c:v>0.92017808657787703</c:v>
                </c:pt>
                <c:pt idx="96">
                  <c:v>0.91980642878823804</c:v>
                </c:pt>
                <c:pt idx="97">
                  <c:v>0.92222929191945802</c:v>
                </c:pt>
                <c:pt idx="98">
                  <c:v>0.90447556433960297</c:v>
                </c:pt>
                <c:pt idx="99">
                  <c:v>0.90969849507211198</c:v>
                </c:pt>
                <c:pt idx="100">
                  <c:v>0.91279806740986802</c:v>
                </c:pt>
                <c:pt idx="101">
                  <c:v>0.91568895451760002</c:v>
                </c:pt>
                <c:pt idx="102">
                  <c:v>0.93227362096464195</c:v>
                </c:pt>
                <c:pt idx="103">
                  <c:v>0.93406977253644596</c:v>
                </c:pt>
                <c:pt idx="104">
                  <c:v>0.93556750151874002</c:v>
                </c:pt>
                <c:pt idx="105">
                  <c:v>0.92789527092762203</c:v>
                </c:pt>
                <c:pt idx="106">
                  <c:v>0.93559595122027595</c:v>
                </c:pt>
                <c:pt idx="107">
                  <c:v>0.93093029449031295</c:v>
                </c:pt>
                <c:pt idx="108">
                  <c:v>0.93794200970383801</c:v>
                </c:pt>
                <c:pt idx="109">
                  <c:v>0.93662917077177299</c:v>
                </c:pt>
                <c:pt idx="110">
                  <c:v>0.94099921154064803</c:v>
                </c:pt>
                <c:pt idx="111">
                  <c:v>0.93965904494357599</c:v>
                </c:pt>
                <c:pt idx="112">
                  <c:v>0.94278830101915001</c:v>
                </c:pt>
                <c:pt idx="113">
                  <c:v>0.93169257521128601</c:v>
                </c:pt>
                <c:pt idx="114">
                  <c:v>0.93574623119417599</c:v>
                </c:pt>
                <c:pt idx="115">
                  <c:v>0.94970659926072198</c:v>
                </c:pt>
                <c:pt idx="116">
                  <c:v>0.94840170320664197</c:v>
                </c:pt>
                <c:pt idx="117">
                  <c:v>0.943558753849708</c:v>
                </c:pt>
                <c:pt idx="118">
                  <c:v>0.94724941194024603</c:v>
                </c:pt>
                <c:pt idx="119">
                  <c:v>0.94845040842539197</c:v>
                </c:pt>
                <c:pt idx="120">
                  <c:v>0.95476389768396996</c:v>
                </c:pt>
                <c:pt idx="121">
                  <c:v>0.94709067453729301</c:v>
                </c:pt>
                <c:pt idx="122">
                  <c:v>0.95246682283712703</c:v>
                </c:pt>
                <c:pt idx="123">
                  <c:v>0.95193045807404597</c:v>
                </c:pt>
                <c:pt idx="124">
                  <c:v>0.95496087190143597</c:v>
                </c:pt>
                <c:pt idx="125">
                  <c:v>0.95627663528210904</c:v>
                </c:pt>
                <c:pt idx="126">
                  <c:v>0.94897791692511402</c:v>
                </c:pt>
                <c:pt idx="127">
                  <c:v>0.94645420940528602</c:v>
                </c:pt>
                <c:pt idx="128">
                  <c:v>0.94935212432878502</c:v>
                </c:pt>
                <c:pt idx="129">
                  <c:v>0.94799927832765496</c:v>
                </c:pt>
                <c:pt idx="130">
                  <c:v>0.91397250188494195</c:v>
                </c:pt>
                <c:pt idx="131">
                  <c:v>0.92737072252040398</c:v>
                </c:pt>
                <c:pt idx="132">
                  <c:v>0.94058928136545195</c:v>
                </c:pt>
                <c:pt idx="133">
                  <c:v>0.94531303817102397</c:v>
                </c:pt>
                <c:pt idx="134">
                  <c:v>0.94641319877462404</c:v>
                </c:pt>
                <c:pt idx="135">
                  <c:v>0.94730074473034898</c:v>
                </c:pt>
                <c:pt idx="136">
                  <c:v>0.943503864519316</c:v>
                </c:pt>
                <c:pt idx="137">
                  <c:v>0.94429282493533795</c:v>
                </c:pt>
                <c:pt idx="138">
                  <c:v>0.95052378875425603</c:v>
                </c:pt>
                <c:pt idx="139">
                  <c:v>0.95315526406024298</c:v>
                </c:pt>
                <c:pt idx="140">
                  <c:v>0.96375884230598097</c:v>
                </c:pt>
                <c:pt idx="141">
                  <c:v>0.96423207228817698</c:v>
                </c:pt>
                <c:pt idx="142">
                  <c:v>0.95893998439844297</c:v>
                </c:pt>
                <c:pt idx="143">
                  <c:v>0.96234947426266904</c:v>
                </c:pt>
                <c:pt idx="144">
                  <c:v>0.95681226776912298</c:v>
                </c:pt>
                <c:pt idx="145">
                  <c:v>0.96749887140189195</c:v>
                </c:pt>
                <c:pt idx="146">
                  <c:v>0.96572005039931597</c:v>
                </c:pt>
                <c:pt idx="147">
                  <c:v>0.96910077902770997</c:v>
                </c:pt>
                <c:pt idx="148">
                  <c:v>0.95978146823106703</c:v>
                </c:pt>
                <c:pt idx="149">
                  <c:v>0.93846410026481397</c:v>
                </c:pt>
                <c:pt idx="150">
                  <c:v>0.95269288963842902</c:v>
                </c:pt>
                <c:pt idx="151">
                  <c:v>0.95452830757498996</c:v>
                </c:pt>
                <c:pt idx="152">
                  <c:v>0.95229465315056405</c:v>
                </c:pt>
                <c:pt idx="153">
                  <c:v>0.96116860502211099</c:v>
                </c:pt>
                <c:pt idx="154">
                  <c:v>0.96070056275942595</c:v>
                </c:pt>
                <c:pt idx="155">
                  <c:v>0.97084232149676397</c:v>
                </c:pt>
                <c:pt idx="156">
                  <c:v>0.96786253951158496</c:v>
                </c:pt>
                <c:pt idx="157">
                  <c:v>0.95881154393058898</c:v>
                </c:pt>
                <c:pt idx="158">
                  <c:v>0.95497351420577503</c:v>
                </c:pt>
                <c:pt idx="159">
                  <c:v>0.96540010307794</c:v>
                </c:pt>
                <c:pt idx="160">
                  <c:v>0.97494638144991697</c:v>
                </c:pt>
                <c:pt idx="161">
                  <c:v>0.97547020903602699</c:v>
                </c:pt>
                <c:pt idx="162">
                  <c:v>0.98159358977370303</c:v>
                </c:pt>
                <c:pt idx="163">
                  <c:v>0.98169519704740404</c:v>
                </c:pt>
                <c:pt idx="164">
                  <c:v>0.98712177819094304</c:v>
                </c:pt>
                <c:pt idx="165">
                  <c:v>0.98933052852463399</c:v>
                </c:pt>
                <c:pt idx="166">
                  <c:v>0.98708515614665804</c:v>
                </c:pt>
                <c:pt idx="167">
                  <c:v>0.99327342896272097</c:v>
                </c:pt>
                <c:pt idx="168">
                  <c:v>0.986494668537512</c:v>
                </c:pt>
                <c:pt idx="169">
                  <c:v>0.98705761928144498</c:v>
                </c:pt>
                <c:pt idx="170">
                  <c:v>0.99654823810138504</c:v>
                </c:pt>
                <c:pt idx="171">
                  <c:v>0.99398640605615796</c:v>
                </c:pt>
                <c:pt idx="172">
                  <c:v>0.99979319512817399</c:v>
                </c:pt>
                <c:pt idx="173">
                  <c:v>0.99582739752109795</c:v>
                </c:pt>
                <c:pt idx="174">
                  <c:v>0.98988918682145599</c:v>
                </c:pt>
                <c:pt idx="175">
                  <c:v>0.99365051514735803</c:v>
                </c:pt>
                <c:pt idx="176">
                  <c:v>0.98816639356083003</c:v>
                </c:pt>
                <c:pt idx="177">
                  <c:v>0.99218369554559405</c:v>
                </c:pt>
                <c:pt idx="178">
                  <c:v>0.98392203152855795</c:v>
                </c:pt>
                <c:pt idx="179">
                  <c:v>0.97773817325607704</c:v>
                </c:pt>
                <c:pt idx="180">
                  <c:v>0.96663342034397304</c:v>
                </c:pt>
                <c:pt idx="181">
                  <c:v>0.97039561433150501</c:v>
                </c:pt>
                <c:pt idx="182">
                  <c:v>0.97728715572229796</c:v>
                </c:pt>
                <c:pt idx="183">
                  <c:v>0.97142766809324399</c:v>
                </c:pt>
                <c:pt idx="184">
                  <c:v>0.97890039783529004</c:v>
                </c:pt>
                <c:pt idx="185">
                  <c:v>0.984749826314399</c:v>
                </c:pt>
                <c:pt idx="186">
                  <c:v>0.98929338816203805</c:v>
                </c:pt>
                <c:pt idx="187">
                  <c:v>0.98686817213392097</c:v>
                </c:pt>
                <c:pt idx="188">
                  <c:v>0.985619128874343</c:v>
                </c:pt>
                <c:pt idx="189">
                  <c:v>0.99414178504980399</c:v>
                </c:pt>
                <c:pt idx="190">
                  <c:v>0.98451810647371396</c:v>
                </c:pt>
                <c:pt idx="191">
                  <c:v>0.98496054304530001</c:v>
                </c:pt>
                <c:pt idx="192">
                  <c:v>0.98156566311682503</c:v>
                </c:pt>
                <c:pt idx="193">
                  <c:v>0.970874781823719</c:v>
                </c:pt>
                <c:pt idx="194">
                  <c:v>0.97980997971184802</c:v>
                </c:pt>
                <c:pt idx="195">
                  <c:v>0.98745776366603399</c:v>
                </c:pt>
                <c:pt idx="196">
                  <c:v>0.98574799040774597</c:v>
                </c:pt>
                <c:pt idx="197">
                  <c:v>0.99419479863604499</c:v>
                </c:pt>
                <c:pt idx="198">
                  <c:v>0.99759128255759699</c:v>
                </c:pt>
                <c:pt idx="199">
                  <c:v>0.99190224676266803</c:v>
                </c:pt>
                <c:pt idx="200">
                  <c:v>0.97766675235511602</c:v>
                </c:pt>
                <c:pt idx="201">
                  <c:v>0.98466259983067095</c:v>
                </c:pt>
                <c:pt idx="202">
                  <c:v>0.98219867883660095</c:v>
                </c:pt>
                <c:pt idx="203">
                  <c:v>0.97615125033660999</c:v>
                </c:pt>
                <c:pt idx="204">
                  <c:v>0.97089644098831096</c:v>
                </c:pt>
                <c:pt idx="205">
                  <c:v>0.97843400102926104</c:v>
                </c:pt>
                <c:pt idx="206">
                  <c:v>0.98666729457292202</c:v>
                </c:pt>
                <c:pt idx="207">
                  <c:v>0.98747920531762101</c:v>
                </c:pt>
                <c:pt idx="208">
                  <c:v>0.99640970948163798</c:v>
                </c:pt>
                <c:pt idx="209">
                  <c:v>0.99229880346594701</c:v>
                </c:pt>
                <c:pt idx="210">
                  <c:v>0.99606485198816797</c:v>
                </c:pt>
                <c:pt idx="211">
                  <c:v>0.99167243679057304</c:v>
                </c:pt>
                <c:pt idx="212">
                  <c:v>0.980992979052557</c:v>
                </c:pt>
                <c:pt idx="213">
                  <c:v>0.97643416572936303</c:v>
                </c:pt>
                <c:pt idx="214">
                  <c:v>0.956745786538576</c:v>
                </c:pt>
                <c:pt idx="215">
                  <c:v>0.96350658557405799</c:v>
                </c:pt>
                <c:pt idx="216">
                  <c:v>0.96591440936103301</c:v>
                </c:pt>
                <c:pt idx="217">
                  <c:v>0.97255786491178497</c:v>
                </c:pt>
                <c:pt idx="218">
                  <c:v>0.95047727284996297</c:v>
                </c:pt>
                <c:pt idx="219">
                  <c:v>0.95063939218152504</c:v>
                </c:pt>
                <c:pt idx="220">
                  <c:v>0.942042790374927</c:v>
                </c:pt>
                <c:pt idx="221">
                  <c:v>0.95314180760246103</c:v>
                </c:pt>
                <c:pt idx="222">
                  <c:v>0.95559496054149795</c:v>
                </c:pt>
                <c:pt idx="223">
                  <c:v>0.95044955758659999</c:v>
                </c:pt>
                <c:pt idx="224">
                  <c:v>0.95369776856036703</c:v>
                </c:pt>
                <c:pt idx="225">
                  <c:v>0.94571188029241604</c:v>
                </c:pt>
                <c:pt idx="226">
                  <c:v>0.92988031291133999</c:v>
                </c:pt>
                <c:pt idx="227">
                  <c:v>0.93171230196912203</c:v>
                </c:pt>
                <c:pt idx="228">
                  <c:v>0.92611761829432504</c:v>
                </c:pt>
                <c:pt idx="229">
                  <c:v>0.93494568547176304</c:v>
                </c:pt>
                <c:pt idx="230">
                  <c:v>0.94365935984829796</c:v>
                </c:pt>
                <c:pt idx="231">
                  <c:v>0.93390619432353295</c:v>
                </c:pt>
                <c:pt idx="232">
                  <c:v>0.93994178656736505</c:v>
                </c:pt>
                <c:pt idx="233">
                  <c:v>0.937391558997685</c:v>
                </c:pt>
                <c:pt idx="234">
                  <c:v>0.92678000367158198</c:v>
                </c:pt>
                <c:pt idx="235">
                  <c:v>0.92324467234428298</c:v>
                </c:pt>
                <c:pt idx="236">
                  <c:v>0.92959115750232801</c:v>
                </c:pt>
                <c:pt idx="237">
                  <c:v>0.919785045227556</c:v>
                </c:pt>
                <c:pt idx="238">
                  <c:v>0.92824246071854299</c:v>
                </c:pt>
                <c:pt idx="239">
                  <c:v>0.92751713807468195</c:v>
                </c:pt>
                <c:pt idx="240">
                  <c:v>0.91843130540361295</c:v>
                </c:pt>
                <c:pt idx="241">
                  <c:v>0.92291232802053202</c:v>
                </c:pt>
                <c:pt idx="242">
                  <c:v>0.915731332376444</c:v>
                </c:pt>
                <c:pt idx="243">
                  <c:v>0.91877867237525701</c:v>
                </c:pt>
                <c:pt idx="244">
                  <c:v>0.92680147528286305</c:v>
                </c:pt>
                <c:pt idx="245">
                  <c:v>0.93899110719246504</c:v>
                </c:pt>
                <c:pt idx="246">
                  <c:v>0.943724795036331</c:v>
                </c:pt>
                <c:pt idx="247">
                  <c:v>0.953016863957867</c:v>
                </c:pt>
                <c:pt idx="248">
                  <c:v>0.95484933151432405</c:v>
                </c:pt>
                <c:pt idx="249">
                  <c:v>0.965993345360313</c:v>
                </c:pt>
                <c:pt idx="250">
                  <c:v>0.96127256118157201</c:v>
                </c:pt>
                <c:pt idx="251">
                  <c:v>0.95829090717708798</c:v>
                </c:pt>
                <c:pt idx="252">
                  <c:v>0.95485986676040602</c:v>
                </c:pt>
                <c:pt idx="253">
                  <c:v>0.95395801464672303</c:v>
                </c:pt>
                <c:pt idx="254">
                  <c:v>0.93293430443910796</c:v>
                </c:pt>
                <c:pt idx="255">
                  <c:v>0.93745407263327496</c:v>
                </c:pt>
                <c:pt idx="256">
                  <c:v>0.94213842875279596</c:v>
                </c:pt>
                <c:pt idx="257">
                  <c:v>0.949443120363751</c:v>
                </c:pt>
                <c:pt idx="258">
                  <c:v>0.95119314798455501</c:v>
                </c:pt>
                <c:pt idx="259">
                  <c:v>0.962802424800003</c:v>
                </c:pt>
                <c:pt idx="260">
                  <c:v>0.96613577518017901</c:v>
                </c:pt>
                <c:pt idx="261">
                  <c:v>0.97360929167217003</c:v>
                </c:pt>
                <c:pt idx="262">
                  <c:v>0.97568942220095001</c:v>
                </c:pt>
                <c:pt idx="263">
                  <c:v>0.97508345480307002</c:v>
                </c:pt>
                <c:pt idx="264">
                  <c:v>0.97769822994198197</c:v>
                </c:pt>
                <c:pt idx="265">
                  <c:v>0.96920333518568802</c:v>
                </c:pt>
                <c:pt idx="266">
                  <c:v>0.95550807723833697</c:v>
                </c:pt>
                <c:pt idx="267">
                  <c:v>0.93380735944135296</c:v>
                </c:pt>
                <c:pt idx="268">
                  <c:v>0.94879738569059502</c:v>
                </c:pt>
                <c:pt idx="269">
                  <c:v>0.94959235430661504</c:v>
                </c:pt>
                <c:pt idx="270">
                  <c:v>0.90825195322624896</c:v>
                </c:pt>
                <c:pt idx="271">
                  <c:v>0.90245019490014999</c:v>
                </c:pt>
                <c:pt idx="272">
                  <c:v>0.90001265079954695</c:v>
                </c:pt>
                <c:pt idx="273">
                  <c:v>0.86492542185710197</c:v>
                </c:pt>
                <c:pt idx="274">
                  <c:v>0.88201247485535395</c:v>
                </c:pt>
                <c:pt idx="275">
                  <c:v>0.88578905851977197</c:v>
                </c:pt>
                <c:pt idx="276">
                  <c:v>0.89387932585544405</c:v>
                </c:pt>
                <c:pt idx="277">
                  <c:v>0.911595447364419</c:v>
                </c:pt>
                <c:pt idx="278">
                  <c:v>0.91938375734161204</c:v>
                </c:pt>
                <c:pt idx="279">
                  <c:v>0.93732292294733699</c:v>
                </c:pt>
                <c:pt idx="280">
                  <c:v>0.92704752701795401</c:v>
                </c:pt>
                <c:pt idx="281">
                  <c:v>0.92823339159501095</c:v>
                </c:pt>
                <c:pt idx="282">
                  <c:v>0.93246706198176599</c:v>
                </c:pt>
                <c:pt idx="283">
                  <c:v>0.92596648871564802</c:v>
                </c:pt>
                <c:pt idx="284">
                  <c:v>0.92579099963156297</c:v>
                </c:pt>
                <c:pt idx="285">
                  <c:v>0.93672043717812303</c:v>
                </c:pt>
                <c:pt idx="286">
                  <c:v>0.92835569391637796</c:v>
                </c:pt>
                <c:pt idx="287">
                  <c:v>0.93430074310919597</c:v>
                </c:pt>
                <c:pt idx="288">
                  <c:v>0.93806048071747705</c:v>
                </c:pt>
                <c:pt idx="289">
                  <c:v>0.949067457937805</c:v>
                </c:pt>
                <c:pt idx="290">
                  <c:v>0.94331453399359599</c:v>
                </c:pt>
                <c:pt idx="291">
                  <c:v>0.94022731157671702</c:v>
                </c:pt>
                <c:pt idx="292">
                  <c:v>0.93764982905234495</c:v>
                </c:pt>
                <c:pt idx="293">
                  <c:v>0.93378363729325398</c:v>
                </c:pt>
                <c:pt idx="294">
                  <c:v>0.93235559697789006</c:v>
                </c:pt>
                <c:pt idx="295">
                  <c:v>0.93534007629698201</c:v>
                </c:pt>
                <c:pt idx="296">
                  <c:v>0.93329707844514698</c:v>
                </c:pt>
                <c:pt idx="297">
                  <c:v>0.93413619456033403</c:v>
                </c:pt>
                <c:pt idx="298">
                  <c:v>0.89681548037109704</c:v>
                </c:pt>
                <c:pt idx="299">
                  <c:v>0.89815736932532697</c:v>
                </c:pt>
                <c:pt idx="300">
                  <c:v>0.91059393759898499</c:v>
                </c:pt>
                <c:pt idx="301">
                  <c:v>0.901540466577748</c:v>
                </c:pt>
                <c:pt idx="302">
                  <c:v>0.91203938170504995</c:v>
                </c:pt>
                <c:pt idx="303">
                  <c:v>0.91456936274964795</c:v>
                </c:pt>
                <c:pt idx="304">
                  <c:v>0.91289821554178796</c:v>
                </c:pt>
                <c:pt idx="305">
                  <c:v>0.90114306814760903</c:v>
                </c:pt>
                <c:pt idx="306">
                  <c:v>0.89226500577091905</c:v>
                </c:pt>
                <c:pt idx="307">
                  <c:v>0.892739577805572</c:v>
                </c:pt>
                <c:pt idx="308">
                  <c:v>0.90588041555976895</c:v>
                </c:pt>
                <c:pt idx="309">
                  <c:v>0.90610100149002304</c:v>
                </c:pt>
                <c:pt idx="310">
                  <c:v>0.89836701447838796</c:v>
                </c:pt>
                <c:pt idx="311">
                  <c:v>0.89851658383758004</c:v>
                </c:pt>
                <c:pt idx="312">
                  <c:v>0.88531248059446299</c:v>
                </c:pt>
                <c:pt idx="313">
                  <c:v>0.86994673722082605</c:v>
                </c:pt>
                <c:pt idx="314">
                  <c:v>0.878555635993157</c:v>
                </c:pt>
                <c:pt idx="315">
                  <c:v>0.88869940614056997</c:v>
                </c:pt>
                <c:pt idx="316">
                  <c:v>0.87078169319165999</c:v>
                </c:pt>
                <c:pt idx="317">
                  <c:v>0.86877628341953805</c:v>
                </c:pt>
                <c:pt idx="318">
                  <c:v>0.887060404034547</c:v>
                </c:pt>
                <c:pt idx="319">
                  <c:v>0.88379386624656098</c:v>
                </c:pt>
                <c:pt idx="320">
                  <c:v>0.86951935110556899</c:v>
                </c:pt>
                <c:pt idx="321">
                  <c:v>0.87227543906790295</c:v>
                </c:pt>
                <c:pt idx="322">
                  <c:v>0.86804159568913897</c:v>
                </c:pt>
                <c:pt idx="323">
                  <c:v>0.87361380145425604</c:v>
                </c:pt>
                <c:pt idx="324">
                  <c:v>0.87232140044211703</c:v>
                </c:pt>
                <c:pt idx="325">
                  <c:v>0.88738017618879295</c:v>
                </c:pt>
                <c:pt idx="326">
                  <c:v>0.894786954280409</c:v>
                </c:pt>
                <c:pt idx="327">
                  <c:v>0.89228445358351904</c:v>
                </c:pt>
                <c:pt idx="328">
                  <c:v>0.89841282167205805</c:v>
                </c:pt>
                <c:pt idx="329">
                  <c:v>0.89376237405111003</c:v>
                </c:pt>
                <c:pt idx="330">
                  <c:v>0.89102043859630997</c:v>
                </c:pt>
                <c:pt idx="331">
                  <c:v>0.89599026309172203</c:v>
                </c:pt>
                <c:pt idx="332">
                  <c:v>0.89126667807894699</c:v>
                </c:pt>
                <c:pt idx="333">
                  <c:v>0.88740666080262798</c:v>
                </c:pt>
                <c:pt idx="334">
                  <c:v>0.89698927390209904</c:v>
                </c:pt>
                <c:pt idx="335">
                  <c:v>0.90183371301678406</c:v>
                </c:pt>
                <c:pt idx="336">
                  <c:v>0.90028379628655597</c:v>
                </c:pt>
                <c:pt idx="337">
                  <c:v>0.88514097384479695</c:v>
                </c:pt>
                <c:pt idx="338">
                  <c:v>0.88420539720200797</c:v>
                </c:pt>
                <c:pt idx="339">
                  <c:v>0.87937232493499395</c:v>
                </c:pt>
                <c:pt idx="340">
                  <c:v>0.87594998334552598</c:v>
                </c:pt>
                <c:pt idx="341">
                  <c:v>0.87148362843973104</c:v>
                </c:pt>
                <c:pt idx="342">
                  <c:v>0.84621746393319297</c:v>
                </c:pt>
                <c:pt idx="343">
                  <c:v>0.86327831242924902</c:v>
                </c:pt>
                <c:pt idx="344">
                  <c:v>0.85748338213780195</c:v>
                </c:pt>
                <c:pt idx="345">
                  <c:v>0.859252247593428</c:v>
                </c:pt>
                <c:pt idx="346">
                  <c:v>0.870477006510884</c:v>
                </c:pt>
                <c:pt idx="347">
                  <c:v>0.87070165397806398</c:v>
                </c:pt>
                <c:pt idx="348">
                  <c:v>0.86461578253679106</c:v>
                </c:pt>
                <c:pt idx="349">
                  <c:v>0.85585571003795302</c:v>
                </c:pt>
                <c:pt idx="350">
                  <c:v>0.85235352395048503</c:v>
                </c:pt>
                <c:pt idx="351">
                  <c:v>0.86034906832645697</c:v>
                </c:pt>
                <c:pt idx="352">
                  <c:v>0.85061972982105905</c:v>
                </c:pt>
                <c:pt idx="353">
                  <c:v>0.84759269767831302</c:v>
                </c:pt>
                <c:pt idx="354">
                  <c:v>0.83703105729188798</c:v>
                </c:pt>
                <c:pt idx="355">
                  <c:v>0.79108895237643195</c:v>
                </c:pt>
                <c:pt idx="356">
                  <c:v>0.79728610266446798</c:v>
                </c:pt>
                <c:pt idx="357">
                  <c:v>0.78272471673010302</c:v>
                </c:pt>
                <c:pt idx="358">
                  <c:v>0.78999820846334201</c:v>
                </c:pt>
                <c:pt idx="359">
                  <c:v>0.78335130355105298</c:v>
                </c:pt>
                <c:pt idx="360">
                  <c:v>0.78315358383452005</c:v>
                </c:pt>
                <c:pt idx="361">
                  <c:v>0.77788843727548296</c:v>
                </c:pt>
                <c:pt idx="362">
                  <c:v>0.768706548248971</c:v>
                </c:pt>
                <c:pt idx="363">
                  <c:v>0.78872945935582395</c:v>
                </c:pt>
                <c:pt idx="364">
                  <c:v>0.77179787935323696</c:v>
                </c:pt>
                <c:pt idx="365">
                  <c:v>0.77634588329797904</c:v>
                </c:pt>
                <c:pt idx="366">
                  <c:v>0.76593576648666295</c:v>
                </c:pt>
                <c:pt idx="367">
                  <c:v>0.75225621374130003</c:v>
                </c:pt>
                <c:pt idx="368">
                  <c:v>0.75210817878289704</c:v>
                </c:pt>
                <c:pt idx="369">
                  <c:v>0.76762808468208998</c:v>
                </c:pt>
                <c:pt idx="370">
                  <c:v>0.77228154114449299</c:v>
                </c:pt>
                <c:pt idx="371">
                  <c:v>0.75523732187082304</c:v>
                </c:pt>
                <c:pt idx="372">
                  <c:v>0.77239519408828405</c:v>
                </c:pt>
                <c:pt idx="373">
                  <c:v>0.77229343251472404</c:v>
                </c:pt>
                <c:pt idx="374">
                  <c:v>0.77094048306906804</c:v>
                </c:pt>
                <c:pt idx="375">
                  <c:v>0.76899869621252503</c:v>
                </c:pt>
                <c:pt idx="376">
                  <c:v>0.76667901947257799</c:v>
                </c:pt>
                <c:pt idx="377">
                  <c:v>0.764179012721803</c:v>
                </c:pt>
                <c:pt idx="378">
                  <c:v>0.77354363720957797</c:v>
                </c:pt>
                <c:pt idx="379">
                  <c:v>0.78813666175411101</c:v>
                </c:pt>
                <c:pt idx="380">
                  <c:v>0.80557897250420196</c:v>
                </c:pt>
                <c:pt idx="381">
                  <c:v>0.80336033609054103</c:v>
                </c:pt>
                <c:pt idx="382">
                  <c:v>0.79934832649264098</c:v>
                </c:pt>
                <c:pt idx="383">
                  <c:v>0.79562534028953202</c:v>
                </c:pt>
                <c:pt idx="384">
                  <c:v>0.79382893794091203</c:v>
                </c:pt>
                <c:pt idx="385">
                  <c:v>0.792715180877689</c:v>
                </c:pt>
                <c:pt idx="386">
                  <c:v>0.77597384057294305</c:v>
                </c:pt>
                <c:pt idx="387">
                  <c:v>0.75652983437129095</c:v>
                </c:pt>
                <c:pt idx="388">
                  <c:v>0.75186208040658498</c:v>
                </c:pt>
                <c:pt idx="389">
                  <c:v>0.73739712551458503</c:v>
                </c:pt>
                <c:pt idx="390">
                  <c:v>0.75485394445571996</c:v>
                </c:pt>
                <c:pt idx="391">
                  <c:v>0.74265756225283097</c:v>
                </c:pt>
                <c:pt idx="392">
                  <c:v>0.75881108887936899</c:v>
                </c:pt>
                <c:pt idx="393">
                  <c:v>0.76313709212844705</c:v>
                </c:pt>
                <c:pt idx="394">
                  <c:v>0.76444461915970396</c:v>
                </c:pt>
                <c:pt idx="395">
                  <c:v>0.76282828808747905</c:v>
                </c:pt>
                <c:pt idx="396">
                  <c:v>0.747870932266676</c:v>
                </c:pt>
                <c:pt idx="397">
                  <c:v>0.738511093333168</c:v>
                </c:pt>
                <c:pt idx="398">
                  <c:v>0.72871903323386</c:v>
                </c:pt>
                <c:pt idx="399">
                  <c:v>0.73040818992142298</c:v>
                </c:pt>
                <c:pt idx="400">
                  <c:v>0.73911585389106305</c:v>
                </c:pt>
                <c:pt idx="401">
                  <c:v>0.73406812393471299</c:v>
                </c:pt>
                <c:pt idx="402">
                  <c:v>0.73530611811582602</c:v>
                </c:pt>
                <c:pt idx="403">
                  <c:v>0.73221017042089498</c:v>
                </c:pt>
                <c:pt idx="404">
                  <c:v>0.74877470256693901</c:v>
                </c:pt>
                <c:pt idx="405">
                  <c:v>0.75067215844048996</c:v>
                </c:pt>
                <c:pt idx="406">
                  <c:v>0.74633036346388104</c:v>
                </c:pt>
                <c:pt idx="407">
                  <c:v>0.73751446219393701</c:v>
                </c:pt>
                <c:pt idx="408">
                  <c:v>0.73060625408416302</c:v>
                </c:pt>
                <c:pt idx="409">
                  <c:v>0.72887717446311295</c:v>
                </c:pt>
                <c:pt idx="410">
                  <c:v>0.73588351976190103</c:v>
                </c:pt>
                <c:pt idx="411">
                  <c:v>0.72295803398106995</c:v>
                </c:pt>
                <c:pt idx="412">
                  <c:v>0.71837157268204899</c:v>
                </c:pt>
                <c:pt idx="413">
                  <c:v>0.72352540100810703</c:v>
                </c:pt>
                <c:pt idx="414">
                  <c:v>0.709878637042062</c:v>
                </c:pt>
                <c:pt idx="415">
                  <c:v>0.70453218547970198</c:v>
                </c:pt>
                <c:pt idx="416">
                  <c:v>0.70541664494743095</c:v>
                </c:pt>
                <c:pt idx="417">
                  <c:v>0.71063722256374395</c:v>
                </c:pt>
                <c:pt idx="418">
                  <c:v>0.70977343611033805</c:v>
                </c:pt>
                <c:pt idx="419">
                  <c:v>0.69844007901987804</c:v>
                </c:pt>
                <c:pt idx="420">
                  <c:v>0.71177381811540996</c:v>
                </c:pt>
                <c:pt idx="421">
                  <c:v>0.71950442303655104</c:v>
                </c:pt>
                <c:pt idx="422">
                  <c:v>0.71848670142068205</c:v>
                </c:pt>
                <c:pt idx="423">
                  <c:v>0.73378208476300399</c:v>
                </c:pt>
                <c:pt idx="424">
                  <c:v>0.73051177349810903</c:v>
                </c:pt>
                <c:pt idx="425">
                  <c:v>0.733458701785346</c:v>
                </c:pt>
                <c:pt idx="426">
                  <c:v>0.72744611753482502</c:v>
                </c:pt>
                <c:pt idx="427">
                  <c:v>0.734563691221367</c:v>
                </c:pt>
                <c:pt idx="428">
                  <c:v>0.70822782230575498</c:v>
                </c:pt>
                <c:pt idx="429">
                  <c:v>0.70648308770554902</c:v>
                </c:pt>
                <c:pt idx="430">
                  <c:v>0.70536585972366495</c:v>
                </c:pt>
                <c:pt idx="431">
                  <c:v>0.65925650386327095</c:v>
                </c:pt>
                <c:pt idx="432">
                  <c:v>0.65835024875255199</c:v>
                </c:pt>
                <c:pt idx="433">
                  <c:v>0.64917641895890399</c:v>
                </c:pt>
                <c:pt idx="434">
                  <c:v>0.63575084925843905</c:v>
                </c:pt>
                <c:pt idx="435">
                  <c:v>0.641308717716356</c:v>
                </c:pt>
                <c:pt idx="436">
                  <c:v>0.62437569764309198</c:v>
                </c:pt>
                <c:pt idx="437">
                  <c:v>0.63921522759048099</c:v>
                </c:pt>
                <c:pt idx="438">
                  <c:v>0.67027404139325497</c:v>
                </c:pt>
                <c:pt idx="439">
                  <c:v>0.65725734914315403</c:v>
                </c:pt>
                <c:pt idx="440">
                  <c:v>0.65518813922395203</c:v>
                </c:pt>
                <c:pt idx="441">
                  <c:v>0.65094122300065105</c:v>
                </c:pt>
                <c:pt idx="442">
                  <c:v>0.650710709565958</c:v>
                </c:pt>
                <c:pt idx="443">
                  <c:v>0.63927282440477595</c:v>
                </c:pt>
                <c:pt idx="444">
                  <c:v>0.64457763673956103</c:v>
                </c:pt>
                <c:pt idx="445">
                  <c:v>0.65479271719492305</c:v>
                </c:pt>
                <c:pt idx="446">
                  <c:v>0.660451164937361</c:v>
                </c:pt>
                <c:pt idx="447">
                  <c:v>0.67845487431902696</c:v>
                </c:pt>
                <c:pt idx="448">
                  <c:v>0.68000017306290095</c:v>
                </c:pt>
                <c:pt idx="449">
                  <c:v>0.67931943487749202</c:v>
                </c:pt>
                <c:pt idx="450">
                  <c:v>0.67460355373765402</c:v>
                </c:pt>
                <c:pt idx="451">
                  <c:v>0.67277446276128805</c:v>
                </c:pt>
                <c:pt idx="452">
                  <c:v>0.66752128599411997</c:v>
                </c:pt>
                <c:pt idx="453">
                  <c:v>0.681416768080643</c:v>
                </c:pt>
                <c:pt idx="454">
                  <c:v>0.69041545508370405</c:v>
                </c:pt>
                <c:pt idx="455">
                  <c:v>0.68831074806803605</c:v>
                </c:pt>
                <c:pt idx="456">
                  <c:v>0.69630530411274305</c:v>
                </c:pt>
                <c:pt idx="457">
                  <c:v>0.70147862595369503</c:v>
                </c:pt>
                <c:pt idx="458">
                  <c:v>0.70445099282274204</c:v>
                </c:pt>
                <c:pt idx="459">
                  <c:v>0.68685560853858896</c:v>
                </c:pt>
                <c:pt idx="460">
                  <c:v>0.68950516775730597</c:v>
                </c:pt>
                <c:pt idx="461">
                  <c:v>0.68891433162971405</c:v>
                </c:pt>
                <c:pt idx="462">
                  <c:v>0.66712651516652599</c:v>
                </c:pt>
                <c:pt idx="463">
                  <c:v>0.66429298704720496</c:v>
                </c:pt>
                <c:pt idx="464">
                  <c:v>0.66598866466004902</c:v>
                </c:pt>
                <c:pt idx="465">
                  <c:v>0.67483859676000202</c:v>
                </c:pt>
                <c:pt idx="466">
                  <c:v>0.66489495707497204</c:v>
                </c:pt>
                <c:pt idx="467">
                  <c:v>0.670492324329928</c:v>
                </c:pt>
                <c:pt idx="468">
                  <c:v>0.68926337089072298</c:v>
                </c:pt>
                <c:pt idx="469">
                  <c:v>0.690969007933673</c:v>
                </c:pt>
                <c:pt idx="470">
                  <c:v>0.68884662356978699</c:v>
                </c:pt>
                <c:pt idx="471">
                  <c:v>0.67711597112918698</c:v>
                </c:pt>
                <c:pt idx="472">
                  <c:v>0.67990170694937702</c:v>
                </c:pt>
                <c:pt idx="473">
                  <c:v>0.67346157533145401</c:v>
                </c:pt>
                <c:pt idx="474">
                  <c:v>0.67785286951947599</c:v>
                </c:pt>
                <c:pt idx="475">
                  <c:v>0.68082790841747998</c:v>
                </c:pt>
                <c:pt idx="476">
                  <c:v>0.68863959532913799</c:v>
                </c:pt>
                <c:pt idx="477">
                  <c:v>0.67380113116814799</c:v>
                </c:pt>
                <c:pt idx="478">
                  <c:v>0.674759067569906</c:v>
                </c:pt>
                <c:pt idx="479">
                  <c:v>0.66846101578359396</c:v>
                </c:pt>
                <c:pt idx="480">
                  <c:v>0.66196081234082604</c:v>
                </c:pt>
                <c:pt idx="481">
                  <c:v>0.66209738228875104</c:v>
                </c:pt>
                <c:pt idx="482">
                  <c:v>0.65579037328634204</c:v>
                </c:pt>
                <c:pt idx="483">
                  <c:v>0.66022651434614799</c:v>
                </c:pt>
                <c:pt idx="484">
                  <c:v>0.65337436566261198</c:v>
                </c:pt>
                <c:pt idx="485">
                  <c:v>0.65143283042196398</c:v>
                </c:pt>
                <c:pt idx="486">
                  <c:v>0.64455070210565801</c:v>
                </c:pt>
                <c:pt idx="487">
                  <c:v>0.64782455179957599</c:v>
                </c:pt>
                <c:pt idx="488">
                  <c:v>0.64306128431581699</c:v>
                </c:pt>
                <c:pt idx="489">
                  <c:v>0.63981351922208196</c:v>
                </c:pt>
                <c:pt idx="490">
                  <c:v>0.65285691627924602</c:v>
                </c:pt>
                <c:pt idx="491">
                  <c:v>0.66348517898239101</c:v>
                </c:pt>
                <c:pt idx="492">
                  <c:v>0.66311306979635598</c:v>
                </c:pt>
                <c:pt idx="493">
                  <c:v>0.66637415232017605</c:v>
                </c:pt>
                <c:pt idx="494">
                  <c:v>0.66397257567521695</c:v>
                </c:pt>
                <c:pt idx="495">
                  <c:v>0.66828781122140202</c:v>
                </c:pt>
                <c:pt idx="496">
                  <c:v>0.66512029008985796</c:v>
                </c:pt>
                <c:pt idx="497">
                  <c:v>0.67066923054654404</c:v>
                </c:pt>
                <c:pt idx="498">
                  <c:v>0.67038641174972902</c:v>
                </c:pt>
                <c:pt idx="499">
                  <c:v>0.66511741518960898</c:v>
                </c:pt>
                <c:pt idx="500">
                  <c:v>0.67108219875080599</c:v>
                </c:pt>
                <c:pt idx="501">
                  <c:v>0.67349782642564504</c:v>
                </c:pt>
                <c:pt idx="502">
                  <c:v>0.66687205458989696</c:v>
                </c:pt>
                <c:pt idx="503">
                  <c:v>0.66893043690245901</c:v>
                </c:pt>
                <c:pt idx="504">
                  <c:v>0.67242739168426402</c:v>
                </c:pt>
                <c:pt idx="505">
                  <c:v>0.67205485344298499</c:v>
                </c:pt>
                <c:pt idx="506">
                  <c:v>0.67132619205906097</c:v>
                </c:pt>
                <c:pt idx="507">
                  <c:v>0.66728405413707004</c:v>
                </c:pt>
                <c:pt idx="508">
                  <c:v>0.66041576894897303</c:v>
                </c:pt>
                <c:pt idx="509">
                  <c:v>0.65476170043344395</c:v>
                </c:pt>
                <c:pt idx="510">
                  <c:v>0.66800684336074101</c:v>
                </c:pt>
                <c:pt idx="511">
                  <c:v>0.68018330952956796</c:v>
                </c:pt>
                <c:pt idx="512">
                  <c:v>0.68822863729906103</c:v>
                </c:pt>
                <c:pt idx="513">
                  <c:v>0.69765081297266596</c:v>
                </c:pt>
                <c:pt idx="514">
                  <c:v>0.69833820605774</c:v>
                </c:pt>
                <c:pt idx="515">
                  <c:v>0.69174147113486495</c:v>
                </c:pt>
                <c:pt idx="516">
                  <c:v>0.71140396955785001</c:v>
                </c:pt>
                <c:pt idx="517">
                  <c:v>0.70997376170293303</c:v>
                </c:pt>
                <c:pt idx="518">
                  <c:v>0.71339793807905405</c:v>
                </c:pt>
                <c:pt idx="519">
                  <c:v>0.70941990577395497</c:v>
                </c:pt>
                <c:pt idx="520">
                  <c:v>0.71802089503844801</c:v>
                </c:pt>
                <c:pt idx="521">
                  <c:v>0.75221535686062102</c:v>
                </c:pt>
                <c:pt idx="522">
                  <c:v>0.753972271112063</c:v>
                </c:pt>
                <c:pt idx="523">
                  <c:v>0.75239567726479495</c:v>
                </c:pt>
                <c:pt idx="524">
                  <c:v>0.75288991203082201</c:v>
                </c:pt>
                <c:pt idx="525">
                  <c:v>0.76077380199504097</c:v>
                </c:pt>
                <c:pt idx="526">
                  <c:v>0.775139059280327</c:v>
                </c:pt>
                <c:pt idx="527">
                  <c:v>0.78760182547648305</c:v>
                </c:pt>
                <c:pt idx="528">
                  <c:v>0.79942432846949396</c:v>
                </c:pt>
                <c:pt idx="529">
                  <c:v>0.80049620734328997</c:v>
                </c:pt>
                <c:pt idx="530">
                  <c:v>0.76017709286086799</c:v>
                </c:pt>
                <c:pt idx="531">
                  <c:v>0.78106853437840496</c:v>
                </c:pt>
                <c:pt idx="532">
                  <c:v>0.79382089224113705</c:v>
                </c:pt>
                <c:pt idx="533">
                  <c:v>0.78648623466547696</c:v>
                </c:pt>
                <c:pt idx="534">
                  <c:v>0.77375897353147804</c:v>
                </c:pt>
                <c:pt idx="535">
                  <c:v>0.78455981116645901</c:v>
                </c:pt>
                <c:pt idx="536">
                  <c:v>0.80682229176117604</c:v>
                </c:pt>
                <c:pt idx="537">
                  <c:v>0.807196273868099</c:v>
                </c:pt>
                <c:pt idx="538">
                  <c:v>0.80795684892643305</c:v>
                </c:pt>
                <c:pt idx="539">
                  <c:v>0.81192833008758303</c:v>
                </c:pt>
                <c:pt idx="540">
                  <c:v>0.81548558942911298</c:v>
                </c:pt>
                <c:pt idx="541">
                  <c:v>0.80851848238070501</c:v>
                </c:pt>
                <c:pt idx="542">
                  <c:v>0.78647575613058596</c:v>
                </c:pt>
                <c:pt idx="543">
                  <c:v>0.78910974197900996</c:v>
                </c:pt>
                <c:pt idx="544">
                  <c:v>0.77898202548224604</c:v>
                </c:pt>
                <c:pt idx="545">
                  <c:v>0.80415960524060603</c:v>
                </c:pt>
                <c:pt idx="546">
                  <c:v>0.83069662922708498</c:v>
                </c:pt>
                <c:pt idx="547">
                  <c:v>0.83121390924877303</c:v>
                </c:pt>
                <c:pt idx="548">
                  <c:v>0.84625128084877899</c:v>
                </c:pt>
                <c:pt idx="549">
                  <c:v>0.85088571020244497</c:v>
                </c:pt>
                <c:pt idx="550">
                  <c:v>0.84571410247864798</c:v>
                </c:pt>
                <c:pt idx="551">
                  <c:v>0.84982018444393503</c:v>
                </c:pt>
                <c:pt idx="552">
                  <c:v>0.84776356433225197</c:v>
                </c:pt>
                <c:pt idx="553">
                  <c:v>0.83475664984112596</c:v>
                </c:pt>
                <c:pt idx="554">
                  <c:v>0.83972481890181405</c:v>
                </c:pt>
                <c:pt idx="555">
                  <c:v>0.83205601016499797</c:v>
                </c:pt>
                <c:pt idx="556">
                  <c:v>0.84395291259477601</c:v>
                </c:pt>
                <c:pt idx="557">
                  <c:v>0.84602706984669196</c:v>
                </c:pt>
                <c:pt idx="558">
                  <c:v>0.84096667925291402</c:v>
                </c:pt>
                <c:pt idx="559">
                  <c:v>0.84689445341915104</c:v>
                </c:pt>
                <c:pt idx="560">
                  <c:v>0.83630424726893604</c:v>
                </c:pt>
                <c:pt idx="561">
                  <c:v>0.83037147964443003</c:v>
                </c:pt>
                <c:pt idx="562">
                  <c:v>0.83641463177748598</c:v>
                </c:pt>
                <c:pt idx="563">
                  <c:v>0.81344695812862</c:v>
                </c:pt>
                <c:pt idx="564">
                  <c:v>0.80061732711693401</c:v>
                </c:pt>
                <c:pt idx="565">
                  <c:v>0.78657324939036999</c:v>
                </c:pt>
                <c:pt idx="566">
                  <c:v>0.79686237805621396</c:v>
                </c:pt>
                <c:pt idx="567">
                  <c:v>0.74440256497694302</c:v>
                </c:pt>
                <c:pt idx="568">
                  <c:v>0.75317542273774896</c:v>
                </c:pt>
                <c:pt idx="569">
                  <c:v>0.74518965745871701</c:v>
                </c:pt>
                <c:pt idx="570">
                  <c:v>0.73666623194124203</c:v>
                </c:pt>
                <c:pt idx="571">
                  <c:v>0.76186114987653897</c:v>
                </c:pt>
                <c:pt idx="572">
                  <c:v>0.75012485286155095</c:v>
                </c:pt>
                <c:pt idx="573">
                  <c:v>0.74360570750774602</c:v>
                </c:pt>
                <c:pt idx="574">
                  <c:v>0.75743448704377403</c:v>
                </c:pt>
                <c:pt idx="575">
                  <c:v>0.760760274082254</c:v>
                </c:pt>
                <c:pt idx="576">
                  <c:v>0.73662448496491895</c:v>
                </c:pt>
                <c:pt idx="577">
                  <c:v>0.73027162998722195</c:v>
                </c:pt>
                <c:pt idx="578">
                  <c:v>0.74187168083036903</c:v>
                </c:pt>
                <c:pt idx="579">
                  <c:v>0.73597975034492702</c:v>
                </c:pt>
                <c:pt idx="580">
                  <c:v>0.72472949965451305</c:v>
                </c:pt>
                <c:pt idx="581">
                  <c:v>0.72421522730355004</c:v>
                </c:pt>
                <c:pt idx="582">
                  <c:v>0.73854013027630505</c:v>
                </c:pt>
                <c:pt idx="583">
                  <c:v>0.74194801833695301</c:v>
                </c:pt>
                <c:pt idx="584">
                  <c:v>0.74234927652373095</c:v>
                </c:pt>
                <c:pt idx="585">
                  <c:v>0.73936383655963001</c:v>
                </c:pt>
                <c:pt idx="586">
                  <c:v>0.73657255700652902</c:v>
                </c:pt>
                <c:pt idx="587">
                  <c:v>0.731144532308447</c:v>
                </c:pt>
                <c:pt idx="588">
                  <c:v>0.72364250971433097</c:v>
                </c:pt>
                <c:pt idx="589">
                  <c:v>0.72405693738564703</c:v>
                </c:pt>
                <c:pt idx="590">
                  <c:v>0.71380946056909</c:v>
                </c:pt>
                <c:pt idx="591">
                  <c:v>0.72099493403069503</c:v>
                </c:pt>
                <c:pt idx="592">
                  <c:v>0.74229518754341905</c:v>
                </c:pt>
                <c:pt idx="593">
                  <c:v>0.73742133576506397</c:v>
                </c:pt>
                <c:pt idx="594">
                  <c:v>0.73965223070040897</c:v>
                </c:pt>
                <c:pt idx="595">
                  <c:v>0.72837218392297798</c:v>
                </c:pt>
                <c:pt idx="596">
                  <c:v>0.72899331877373497</c:v>
                </c:pt>
                <c:pt idx="597">
                  <c:v>0.72738990249637903</c:v>
                </c:pt>
                <c:pt idx="598">
                  <c:v>0.73536937118073797</c:v>
                </c:pt>
                <c:pt idx="599">
                  <c:v>0.74814734590256304</c:v>
                </c:pt>
                <c:pt idx="600">
                  <c:v>0.75670709287209303</c:v>
                </c:pt>
                <c:pt idx="601">
                  <c:v>0.75765304259303001</c:v>
                </c:pt>
                <c:pt idx="602">
                  <c:v>0.74985655124041495</c:v>
                </c:pt>
                <c:pt idx="603">
                  <c:v>0.75041425263901895</c:v>
                </c:pt>
                <c:pt idx="604">
                  <c:v>0.75256210894816999</c:v>
                </c:pt>
                <c:pt idx="605">
                  <c:v>0.74708058167786895</c:v>
                </c:pt>
                <c:pt idx="606">
                  <c:v>0.76127394521730596</c:v>
                </c:pt>
                <c:pt idx="607">
                  <c:v>0.75914150063853603</c:v>
                </c:pt>
                <c:pt idx="608">
                  <c:v>0.75122019349250502</c:v>
                </c:pt>
                <c:pt idx="609">
                  <c:v>0.750399481937713</c:v>
                </c:pt>
                <c:pt idx="610">
                  <c:v>0.75150248756549098</c:v>
                </c:pt>
                <c:pt idx="611">
                  <c:v>0.72906420038551301</c:v>
                </c:pt>
                <c:pt idx="612">
                  <c:v>0.73000454447889995</c:v>
                </c:pt>
                <c:pt idx="613">
                  <c:v>0.72769141040159302</c:v>
                </c:pt>
                <c:pt idx="614">
                  <c:v>0.72676012610194196</c:v>
                </c:pt>
                <c:pt idx="615">
                  <c:v>0.73077745188016996</c:v>
                </c:pt>
                <c:pt idx="616">
                  <c:v>0.73650734733437895</c:v>
                </c:pt>
                <c:pt idx="617">
                  <c:v>0.73670721336301404</c:v>
                </c:pt>
                <c:pt idx="618">
                  <c:v>0.73815836697918102</c:v>
                </c:pt>
                <c:pt idx="619">
                  <c:v>0.72828964478518299</c:v>
                </c:pt>
                <c:pt idx="620">
                  <c:v>0.733728517682112</c:v>
                </c:pt>
                <c:pt idx="621">
                  <c:v>0.72231578690252396</c:v>
                </c:pt>
                <c:pt idx="622">
                  <c:v>0.73073462377623799</c:v>
                </c:pt>
                <c:pt idx="623">
                  <c:v>0.73899399073162497</c:v>
                </c:pt>
                <c:pt idx="624">
                  <c:v>0.74278124357127195</c:v>
                </c:pt>
                <c:pt idx="625">
                  <c:v>0.74435151464712201</c:v>
                </c:pt>
                <c:pt idx="626">
                  <c:v>0.744010712464798</c:v>
                </c:pt>
                <c:pt idx="627">
                  <c:v>0.74590532430574996</c:v>
                </c:pt>
                <c:pt idx="628">
                  <c:v>0.74065227156532498</c:v>
                </c:pt>
                <c:pt idx="629">
                  <c:v>0.73518352408363696</c:v>
                </c:pt>
                <c:pt idx="630">
                  <c:v>0.72501826981941198</c:v>
                </c:pt>
                <c:pt idx="631">
                  <c:v>0.71449248260452203</c:v>
                </c:pt>
                <c:pt idx="632">
                  <c:v>0.69658820971537605</c:v>
                </c:pt>
                <c:pt idx="633">
                  <c:v>0.69491682534396204</c:v>
                </c:pt>
                <c:pt idx="634">
                  <c:v>0.69929612597699997</c:v>
                </c:pt>
                <c:pt idx="635">
                  <c:v>0.69400783827044799</c:v>
                </c:pt>
                <c:pt idx="636">
                  <c:v>0.70168283122487296</c:v>
                </c:pt>
                <c:pt idx="637">
                  <c:v>0.69620708919373397</c:v>
                </c:pt>
                <c:pt idx="638">
                  <c:v>0.699437921170595</c:v>
                </c:pt>
                <c:pt idx="639">
                  <c:v>0.70140436540304796</c:v>
                </c:pt>
                <c:pt idx="640">
                  <c:v>0.70215410718540405</c:v>
                </c:pt>
                <c:pt idx="641">
                  <c:v>0.720675302749339</c:v>
                </c:pt>
                <c:pt idx="642">
                  <c:v>0.71980299441447904</c:v>
                </c:pt>
                <c:pt idx="643">
                  <c:v>0.72196851921431504</c:v>
                </c:pt>
                <c:pt idx="644">
                  <c:v>0.72292400293289305</c:v>
                </c:pt>
                <c:pt idx="645">
                  <c:v>0.72227395684859497</c:v>
                </c:pt>
                <c:pt idx="646">
                  <c:v>0.71607242994296905</c:v>
                </c:pt>
                <c:pt idx="647">
                  <c:v>0.72877923955845503</c:v>
                </c:pt>
                <c:pt idx="648">
                  <c:v>0.73016425992176603</c:v>
                </c:pt>
                <c:pt idx="649">
                  <c:v>0.72754882985820202</c:v>
                </c:pt>
                <c:pt idx="650">
                  <c:v>0.72045686820849697</c:v>
                </c:pt>
                <c:pt idx="651">
                  <c:v>0.73194491358925096</c:v>
                </c:pt>
                <c:pt idx="652">
                  <c:v>0.73287825694353503</c:v>
                </c:pt>
                <c:pt idx="653">
                  <c:v>0.74220293732313303</c:v>
                </c:pt>
                <c:pt idx="654">
                  <c:v>0.74849404595092295</c:v>
                </c:pt>
                <c:pt idx="655">
                  <c:v>0.75254910424663901</c:v>
                </c:pt>
                <c:pt idx="656">
                  <c:v>0.76214783915770901</c:v>
                </c:pt>
                <c:pt idx="657">
                  <c:v>0.76163910120614897</c:v>
                </c:pt>
                <c:pt idx="658">
                  <c:v>0.76108319134408398</c:v>
                </c:pt>
                <c:pt idx="659">
                  <c:v>0.76689961102773097</c:v>
                </c:pt>
                <c:pt idx="660">
                  <c:v>0.76679972580309197</c:v>
                </c:pt>
                <c:pt idx="661">
                  <c:v>0.75073799448516798</c:v>
                </c:pt>
                <c:pt idx="662">
                  <c:v>0.74846255138488504</c:v>
                </c:pt>
                <c:pt idx="663">
                  <c:v>0.75189176712279704</c:v>
                </c:pt>
                <c:pt idx="664">
                  <c:v>0.75291596609418499</c:v>
                </c:pt>
                <c:pt idx="665">
                  <c:v>0.744903745133632</c:v>
                </c:pt>
                <c:pt idx="666">
                  <c:v>0.74541364417517397</c:v>
                </c:pt>
                <c:pt idx="667">
                  <c:v>0.73617558941215</c:v>
                </c:pt>
                <c:pt idx="668">
                  <c:v>0.72581302524935598</c:v>
                </c:pt>
                <c:pt idx="669">
                  <c:v>0.72851809016583702</c:v>
                </c:pt>
                <c:pt idx="670">
                  <c:v>0.72299017313125602</c:v>
                </c:pt>
                <c:pt idx="671">
                  <c:v>0.72298976277927096</c:v>
                </c:pt>
                <c:pt idx="672">
                  <c:v>0.72545341976295996</c:v>
                </c:pt>
                <c:pt idx="673">
                  <c:v>0.73361135265356203</c:v>
                </c:pt>
                <c:pt idx="674">
                  <c:v>0.738058178394147</c:v>
                </c:pt>
                <c:pt idx="675">
                  <c:v>0.74526298348641296</c:v>
                </c:pt>
                <c:pt idx="676">
                  <c:v>0.73976453694341504</c:v>
                </c:pt>
                <c:pt idx="677">
                  <c:v>0.73587446708774695</c:v>
                </c:pt>
                <c:pt idx="678">
                  <c:v>0.73548944401399097</c:v>
                </c:pt>
                <c:pt idx="679">
                  <c:v>0.72787138006129903</c:v>
                </c:pt>
                <c:pt idx="680">
                  <c:v>0.72945646419417598</c:v>
                </c:pt>
                <c:pt idx="681">
                  <c:v>0.73296861310244299</c:v>
                </c:pt>
                <c:pt idx="682">
                  <c:v>0.73031989908245698</c:v>
                </c:pt>
                <c:pt idx="683">
                  <c:v>0.73170051510283796</c:v>
                </c:pt>
                <c:pt idx="684">
                  <c:v>0.73915096906824296</c:v>
                </c:pt>
                <c:pt idx="685">
                  <c:v>0.74539981129331501</c:v>
                </c:pt>
                <c:pt idx="686">
                  <c:v>0.74005938474376498</c:v>
                </c:pt>
                <c:pt idx="687">
                  <c:v>0.73576141349202595</c:v>
                </c:pt>
                <c:pt idx="688">
                  <c:v>0.72826345866261699</c:v>
                </c:pt>
                <c:pt idx="689">
                  <c:v>0.73316179360335199</c:v>
                </c:pt>
                <c:pt idx="690">
                  <c:v>0.73459083095432798</c:v>
                </c:pt>
                <c:pt idx="691">
                  <c:v>0.73825088682749096</c:v>
                </c:pt>
                <c:pt idx="692">
                  <c:v>0.73181675766158705</c:v>
                </c:pt>
                <c:pt idx="693">
                  <c:v>0.73394102447284204</c:v>
                </c:pt>
                <c:pt idx="694">
                  <c:v>0.72925578697582505</c:v>
                </c:pt>
                <c:pt idx="695">
                  <c:v>0.71417564594691896</c:v>
                </c:pt>
                <c:pt idx="696">
                  <c:v>0.71484039515703102</c:v>
                </c:pt>
                <c:pt idx="697">
                  <c:v>0.70943144570591499</c:v>
                </c:pt>
                <c:pt idx="698">
                  <c:v>0.71071779066937202</c:v>
                </c:pt>
                <c:pt idx="699">
                  <c:v>0.70118099846479198</c:v>
                </c:pt>
                <c:pt idx="700">
                  <c:v>0.70743339688206397</c:v>
                </c:pt>
                <c:pt idx="701">
                  <c:v>0.71558077516210905</c:v>
                </c:pt>
                <c:pt idx="702">
                  <c:v>0.71003453606245204</c:v>
                </c:pt>
                <c:pt idx="703">
                  <c:v>0.71095198119699099</c:v>
                </c:pt>
                <c:pt idx="704">
                  <c:v>0.71177196446417301</c:v>
                </c:pt>
                <c:pt idx="705">
                  <c:v>0.72159587584828799</c:v>
                </c:pt>
                <c:pt idx="706">
                  <c:v>0.71922569041740503</c:v>
                </c:pt>
                <c:pt idx="707">
                  <c:v>0.71705011576113997</c:v>
                </c:pt>
                <c:pt idx="708">
                  <c:v>0.71451117999358305</c:v>
                </c:pt>
                <c:pt idx="709">
                  <c:v>0.71328183388067101</c:v>
                </c:pt>
                <c:pt idx="710">
                  <c:v>0.71327540135328205</c:v>
                </c:pt>
                <c:pt idx="711">
                  <c:v>0.71605217181677605</c:v>
                </c:pt>
                <c:pt idx="712">
                  <c:v>0.71329573647379696</c:v>
                </c:pt>
                <c:pt idx="713">
                  <c:v>0.71953722056386404</c:v>
                </c:pt>
                <c:pt idx="714">
                  <c:v>0.72106497607360698</c:v>
                </c:pt>
                <c:pt idx="715">
                  <c:v>0.721634447274771</c:v>
                </c:pt>
                <c:pt idx="716">
                  <c:v>0.71946461028319797</c:v>
                </c:pt>
                <c:pt idx="717">
                  <c:v>0.71925699058704196</c:v>
                </c:pt>
                <c:pt idx="718">
                  <c:v>0.71708231351193397</c:v>
                </c:pt>
                <c:pt idx="719">
                  <c:v>0.72825854407689405</c:v>
                </c:pt>
                <c:pt idx="720">
                  <c:v>0.73444818404865497</c:v>
                </c:pt>
                <c:pt idx="721">
                  <c:v>0.743968100103375</c:v>
                </c:pt>
                <c:pt idx="722">
                  <c:v>0.74153911479179002</c:v>
                </c:pt>
                <c:pt idx="723">
                  <c:v>0.74340775484767996</c:v>
                </c:pt>
                <c:pt idx="724">
                  <c:v>0.74305182108233303</c:v>
                </c:pt>
                <c:pt idx="725">
                  <c:v>0.73232732881708595</c:v>
                </c:pt>
                <c:pt idx="726">
                  <c:v>0.73947187476028398</c:v>
                </c:pt>
                <c:pt idx="727">
                  <c:v>0.740211842729813</c:v>
                </c:pt>
                <c:pt idx="728">
                  <c:v>0.746020063201005</c:v>
                </c:pt>
                <c:pt idx="729">
                  <c:v>0.74542750526880797</c:v>
                </c:pt>
                <c:pt idx="730">
                  <c:v>0.75876322319919998</c:v>
                </c:pt>
                <c:pt idx="731">
                  <c:v>0.76402503971392</c:v>
                </c:pt>
                <c:pt idx="732">
                  <c:v>0.77591278285640197</c:v>
                </c:pt>
                <c:pt idx="733">
                  <c:v>0.77619299444483403</c:v>
                </c:pt>
                <c:pt idx="734">
                  <c:v>0.780013775151011</c:v>
                </c:pt>
                <c:pt idx="735">
                  <c:v>0.78870659734104898</c:v>
                </c:pt>
                <c:pt idx="736">
                  <c:v>0.77983631086691896</c:v>
                </c:pt>
                <c:pt idx="737">
                  <c:v>0.78952295448157395</c:v>
                </c:pt>
                <c:pt idx="738">
                  <c:v>0.78743816421770096</c:v>
                </c:pt>
                <c:pt idx="739">
                  <c:v>0.79494339751886001</c:v>
                </c:pt>
                <c:pt idx="740">
                  <c:v>0.793647181995638</c:v>
                </c:pt>
                <c:pt idx="741">
                  <c:v>0.78765481470321896</c:v>
                </c:pt>
                <c:pt idx="742">
                  <c:v>0.784288262696334</c:v>
                </c:pt>
                <c:pt idx="743">
                  <c:v>0.78339792732100499</c:v>
                </c:pt>
                <c:pt idx="744">
                  <c:v>0.79006999918565901</c:v>
                </c:pt>
                <c:pt idx="745">
                  <c:v>0.77537391192483696</c:v>
                </c:pt>
                <c:pt idx="746">
                  <c:v>0.77997586680600295</c:v>
                </c:pt>
                <c:pt idx="747">
                  <c:v>0.75254762783161899</c:v>
                </c:pt>
                <c:pt idx="748">
                  <c:v>0.68488681642938998</c:v>
                </c:pt>
                <c:pt idx="749">
                  <c:v>0.69382740666593201</c:v>
                </c:pt>
                <c:pt idx="750">
                  <c:v>0.70742906427531704</c:v>
                </c:pt>
                <c:pt idx="751">
                  <c:v>0.72362501015813996</c:v>
                </c:pt>
                <c:pt idx="752">
                  <c:v>0.72560701610771094</c:v>
                </c:pt>
                <c:pt idx="753">
                  <c:v>0.74345557844745502</c:v>
                </c:pt>
                <c:pt idx="754">
                  <c:v>0.74022362751924498</c:v>
                </c:pt>
                <c:pt idx="755">
                  <c:v>0.74868014676754802</c:v>
                </c:pt>
                <c:pt idx="756">
                  <c:v>0.74333586518972905</c:v>
                </c:pt>
                <c:pt idx="757">
                  <c:v>0.74702964232276703</c:v>
                </c:pt>
                <c:pt idx="758">
                  <c:v>0.76807645258441004</c:v>
                </c:pt>
                <c:pt idx="759">
                  <c:v>0.77047795776932804</c:v>
                </c:pt>
                <c:pt idx="760">
                  <c:v>0.77098107309235397</c:v>
                </c:pt>
                <c:pt idx="761">
                  <c:v>0.78809403635477904</c:v>
                </c:pt>
                <c:pt idx="762">
                  <c:v>0.79126694815838805</c:v>
                </c:pt>
                <c:pt idx="763">
                  <c:v>0.79058207992694896</c:v>
                </c:pt>
                <c:pt idx="764">
                  <c:v>0.79237872590188396</c:v>
                </c:pt>
                <c:pt idx="765">
                  <c:v>0.78447326659745098</c:v>
                </c:pt>
                <c:pt idx="766">
                  <c:v>0.78689042518624797</c:v>
                </c:pt>
                <c:pt idx="767">
                  <c:v>0.74864521511769699</c:v>
                </c:pt>
                <c:pt idx="768">
                  <c:v>0.77594107757453401</c:v>
                </c:pt>
                <c:pt idx="769">
                  <c:v>0.78340082330737304</c:v>
                </c:pt>
                <c:pt idx="770">
                  <c:v>0.79377253904106704</c:v>
                </c:pt>
                <c:pt idx="771">
                  <c:v>0.80852376199957199</c:v>
                </c:pt>
                <c:pt idx="772">
                  <c:v>0.80118353695572098</c:v>
                </c:pt>
                <c:pt idx="773">
                  <c:v>0.77590211195459202</c:v>
                </c:pt>
                <c:pt idx="774">
                  <c:v>0.78987953416967305</c:v>
                </c:pt>
                <c:pt idx="775">
                  <c:v>0.78003809006098201</c:v>
                </c:pt>
                <c:pt idx="776">
                  <c:v>0.76492545505423004</c:v>
                </c:pt>
                <c:pt idx="777">
                  <c:v>0.75605887071035105</c:v>
                </c:pt>
                <c:pt idx="778">
                  <c:v>0.72858804210801897</c:v>
                </c:pt>
                <c:pt idx="779">
                  <c:v>0.72838647928948497</c:v>
                </c:pt>
                <c:pt idx="780">
                  <c:v>0.716086619493704</c:v>
                </c:pt>
                <c:pt idx="781">
                  <c:v>0.71437384707593998</c:v>
                </c:pt>
                <c:pt idx="782">
                  <c:v>0.72350843999246295</c:v>
                </c:pt>
                <c:pt idx="783">
                  <c:v>0.70086701467797896</c:v>
                </c:pt>
                <c:pt idx="784">
                  <c:v>0.715119670095541</c:v>
                </c:pt>
                <c:pt idx="785">
                  <c:v>0.731499983539738</c:v>
                </c:pt>
                <c:pt idx="786">
                  <c:v>0.72627563690362695</c:v>
                </c:pt>
                <c:pt idx="787">
                  <c:v>0.73016420920348601</c:v>
                </c:pt>
                <c:pt idx="788">
                  <c:v>0.72553808190149505</c:v>
                </c:pt>
                <c:pt idx="789">
                  <c:v>0.72512028659259897</c:v>
                </c:pt>
                <c:pt idx="790">
                  <c:v>0.71723109011158803</c:v>
                </c:pt>
                <c:pt idx="791">
                  <c:v>0.72531048519556196</c:v>
                </c:pt>
                <c:pt idx="792">
                  <c:v>0.72398798781221296</c:v>
                </c:pt>
                <c:pt idx="793">
                  <c:v>0.74628107788359999</c:v>
                </c:pt>
                <c:pt idx="794">
                  <c:v>0.74292204900746905</c:v>
                </c:pt>
                <c:pt idx="795">
                  <c:v>0.75220128043929502</c:v>
                </c:pt>
                <c:pt idx="796">
                  <c:v>0.73986369719392697</c:v>
                </c:pt>
                <c:pt idx="797">
                  <c:v>0.73156638251332895</c:v>
                </c:pt>
                <c:pt idx="798">
                  <c:v>0.747814382329544</c:v>
                </c:pt>
                <c:pt idx="799">
                  <c:v>0.743557916907579</c:v>
                </c:pt>
                <c:pt idx="800">
                  <c:v>0.74638622390059295</c:v>
                </c:pt>
                <c:pt idx="801">
                  <c:v>0.74674218058352704</c:v>
                </c:pt>
                <c:pt idx="802">
                  <c:v>0.75326028772759601</c:v>
                </c:pt>
                <c:pt idx="803">
                  <c:v>0.74593827043381999</c:v>
                </c:pt>
                <c:pt idx="804">
                  <c:v>0.75504255439537105</c:v>
                </c:pt>
                <c:pt idx="805">
                  <c:v>0.752118140814931</c:v>
                </c:pt>
                <c:pt idx="806">
                  <c:v>0.74136218180352498</c:v>
                </c:pt>
                <c:pt idx="807">
                  <c:v>0.74124472187357104</c:v>
                </c:pt>
                <c:pt idx="808">
                  <c:v>0.73694837963597803</c:v>
                </c:pt>
                <c:pt idx="809">
                  <c:v>0.73445835609996601</c:v>
                </c:pt>
                <c:pt idx="810">
                  <c:v>0.74384537513530902</c:v>
                </c:pt>
                <c:pt idx="811">
                  <c:v>0.75203100050404603</c:v>
                </c:pt>
                <c:pt idx="812">
                  <c:v>0.750340980174248</c:v>
                </c:pt>
                <c:pt idx="813">
                  <c:v>0.75595481695075595</c:v>
                </c:pt>
                <c:pt idx="814">
                  <c:v>0.75411734140571396</c:v>
                </c:pt>
                <c:pt idx="815">
                  <c:v>0.75235895274018805</c:v>
                </c:pt>
                <c:pt idx="816">
                  <c:v>0.75659323584595894</c:v>
                </c:pt>
                <c:pt idx="817">
                  <c:v>0.74935007774933704</c:v>
                </c:pt>
                <c:pt idx="818">
                  <c:v>0.74910464710504798</c:v>
                </c:pt>
                <c:pt idx="819">
                  <c:v>0.755126485049606</c:v>
                </c:pt>
                <c:pt idx="820">
                  <c:v>0.760400956313115</c:v>
                </c:pt>
                <c:pt idx="821">
                  <c:v>0.75528858521164799</c:v>
                </c:pt>
                <c:pt idx="822">
                  <c:v>0.751068381720287</c:v>
                </c:pt>
                <c:pt idx="823">
                  <c:v>0.73832395616788704</c:v>
                </c:pt>
                <c:pt idx="824">
                  <c:v>0.73848605771047404</c:v>
                </c:pt>
                <c:pt idx="825">
                  <c:v>0.75057561587482002</c:v>
                </c:pt>
                <c:pt idx="826">
                  <c:v>0.74697307194599405</c:v>
                </c:pt>
                <c:pt idx="827">
                  <c:v>0.74640355797658398</c:v>
                </c:pt>
                <c:pt idx="828">
                  <c:v>0.75246568438536598</c:v>
                </c:pt>
                <c:pt idx="829">
                  <c:v>0.76816984409863498</c:v>
                </c:pt>
                <c:pt idx="830">
                  <c:v>0.77007187174647995</c:v>
                </c:pt>
                <c:pt idx="831">
                  <c:v>0.7711618069817</c:v>
                </c:pt>
                <c:pt idx="832">
                  <c:v>0.77391631578220599</c:v>
                </c:pt>
                <c:pt idx="833">
                  <c:v>0.771716108164892</c:v>
                </c:pt>
                <c:pt idx="834">
                  <c:v>0.77083122242966196</c:v>
                </c:pt>
                <c:pt idx="835">
                  <c:v>0.77432215185684505</c:v>
                </c:pt>
                <c:pt idx="836">
                  <c:v>0.77308653469122801</c:v>
                </c:pt>
                <c:pt idx="837">
                  <c:v>0.77312429304236896</c:v>
                </c:pt>
                <c:pt idx="838">
                  <c:v>0.77378141751773899</c:v>
                </c:pt>
                <c:pt idx="839">
                  <c:v>0.76990586637907699</c:v>
                </c:pt>
                <c:pt idx="840">
                  <c:v>0.78344929553385401</c:v>
                </c:pt>
                <c:pt idx="841">
                  <c:v>0.78321584786012099</c:v>
                </c:pt>
                <c:pt idx="842">
                  <c:v>0.78520890618399997</c:v>
                </c:pt>
                <c:pt idx="843">
                  <c:v>0.79376968507298695</c:v>
                </c:pt>
                <c:pt idx="844">
                  <c:v>0.79353080714212199</c:v>
                </c:pt>
                <c:pt idx="845">
                  <c:v>0.79342167614802095</c:v>
                </c:pt>
                <c:pt idx="846">
                  <c:v>0.79517924827002195</c:v>
                </c:pt>
                <c:pt idx="847">
                  <c:v>0.78791349349348705</c:v>
                </c:pt>
                <c:pt idx="848">
                  <c:v>0.80150046614795101</c:v>
                </c:pt>
                <c:pt idx="849">
                  <c:v>0.81268931079363904</c:v>
                </c:pt>
                <c:pt idx="850">
                  <c:v>0.83061899664940697</c:v>
                </c:pt>
                <c:pt idx="851">
                  <c:v>0.84678313412879302</c:v>
                </c:pt>
                <c:pt idx="852">
                  <c:v>0.89210429315128403</c:v>
                </c:pt>
                <c:pt idx="853">
                  <c:v>0.89023375770019197</c:v>
                </c:pt>
                <c:pt idx="854">
                  <c:v>0.91383240613797301</c:v>
                </c:pt>
                <c:pt idx="855">
                  <c:v>0.92857985980740398</c:v>
                </c:pt>
                <c:pt idx="856">
                  <c:v>0.91005307793796197</c:v>
                </c:pt>
                <c:pt idx="857">
                  <c:v>0.93722333734456398</c:v>
                </c:pt>
                <c:pt idx="858">
                  <c:v>0.93349336167733599</c:v>
                </c:pt>
                <c:pt idx="859">
                  <c:v>0.91507957049264599</c:v>
                </c:pt>
                <c:pt idx="860">
                  <c:v>0.883455557822307</c:v>
                </c:pt>
                <c:pt idx="861">
                  <c:v>0.88551146643390299</c:v>
                </c:pt>
                <c:pt idx="862">
                  <c:v>0.92977939944170396</c:v>
                </c:pt>
                <c:pt idx="863">
                  <c:v>0.92429317598192595</c:v>
                </c:pt>
                <c:pt idx="864">
                  <c:v>0.92419457591944598</c:v>
                </c:pt>
                <c:pt idx="865">
                  <c:v>0.92396838933888603</c:v>
                </c:pt>
                <c:pt idx="866">
                  <c:v>0.88582644007974798</c:v>
                </c:pt>
                <c:pt idx="867">
                  <c:v>0.88634177010400705</c:v>
                </c:pt>
                <c:pt idx="868">
                  <c:v>0.89150986928501497</c:v>
                </c:pt>
                <c:pt idx="869">
                  <c:v>0.91023921685523801</c:v>
                </c:pt>
                <c:pt idx="870">
                  <c:v>0.91240437677794795</c:v>
                </c:pt>
                <c:pt idx="871">
                  <c:v>0.92032870737596295</c:v>
                </c:pt>
                <c:pt idx="872">
                  <c:v>0.93565688527846602</c:v>
                </c:pt>
                <c:pt idx="873">
                  <c:v>0.93273771848671105</c:v>
                </c:pt>
                <c:pt idx="874">
                  <c:v>0.93547671108487795</c:v>
                </c:pt>
                <c:pt idx="875">
                  <c:v>0.93262584753908995</c:v>
                </c:pt>
                <c:pt idx="876">
                  <c:v>0.92079183139237997</c:v>
                </c:pt>
                <c:pt idx="877">
                  <c:v>0.93097279799190102</c:v>
                </c:pt>
                <c:pt idx="878">
                  <c:v>0.91767815249143903</c:v>
                </c:pt>
                <c:pt idx="879">
                  <c:v>0.91667185284594599</c:v>
                </c:pt>
                <c:pt idx="880">
                  <c:v>0.920296823038803</c:v>
                </c:pt>
                <c:pt idx="881">
                  <c:v>0.93087957580644098</c:v>
                </c:pt>
                <c:pt idx="882">
                  <c:v>0.94829514992959896</c:v>
                </c:pt>
                <c:pt idx="883">
                  <c:v>0.94978157349527803</c:v>
                </c:pt>
                <c:pt idx="884">
                  <c:v>0.935666646943903</c:v>
                </c:pt>
                <c:pt idx="885">
                  <c:v>0.92947369690468895</c:v>
                </c:pt>
                <c:pt idx="886">
                  <c:v>0.93914704329601295</c:v>
                </c:pt>
                <c:pt idx="887">
                  <c:v>0.94560575910728195</c:v>
                </c:pt>
                <c:pt idx="888">
                  <c:v>0.94032011621352896</c:v>
                </c:pt>
                <c:pt idx="889">
                  <c:v>0.92722128912619795</c:v>
                </c:pt>
                <c:pt idx="890">
                  <c:v>0.93315725677313999</c:v>
                </c:pt>
                <c:pt idx="891">
                  <c:v>0.94232289671102498</c:v>
                </c:pt>
                <c:pt idx="892">
                  <c:v>0.93976728539451304</c:v>
                </c:pt>
                <c:pt idx="893">
                  <c:v>0.94566884117516203</c:v>
                </c:pt>
                <c:pt idx="894">
                  <c:v>0.95012808131383897</c:v>
                </c:pt>
                <c:pt idx="895">
                  <c:v>0.94006054367070002</c:v>
                </c:pt>
                <c:pt idx="896">
                  <c:v>0.93889434280411599</c:v>
                </c:pt>
                <c:pt idx="897">
                  <c:v>0.921972300958945</c:v>
                </c:pt>
                <c:pt idx="898">
                  <c:v>0.92698817582094695</c:v>
                </c:pt>
                <c:pt idx="899">
                  <c:v>0.90044413828490899</c:v>
                </c:pt>
                <c:pt idx="900">
                  <c:v>0.88050387704250299</c:v>
                </c:pt>
                <c:pt idx="901">
                  <c:v>0.89743298044295505</c:v>
                </c:pt>
                <c:pt idx="902">
                  <c:v>0.90798492814222198</c:v>
                </c:pt>
                <c:pt idx="903">
                  <c:v>0.91262069350601704</c:v>
                </c:pt>
                <c:pt idx="904">
                  <c:v>0.91113135756974695</c:v>
                </c:pt>
                <c:pt idx="905">
                  <c:v>0.92053550337155599</c:v>
                </c:pt>
                <c:pt idx="906">
                  <c:v>0.93064908324699502</c:v>
                </c:pt>
                <c:pt idx="907">
                  <c:v>0.92574876387642302</c:v>
                </c:pt>
                <c:pt idx="908">
                  <c:v>0.91081576887432003</c:v>
                </c:pt>
                <c:pt idx="909">
                  <c:v>0.91636046306809604</c:v>
                </c:pt>
                <c:pt idx="910">
                  <c:v>0.89035289667004203</c:v>
                </c:pt>
                <c:pt idx="911">
                  <c:v>0.88743771900166202</c:v>
                </c:pt>
                <c:pt idx="912">
                  <c:v>0.88279859433038099</c:v>
                </c:pt>
                <c:pt idx="913">
                  <c:v>0.888418988357357</c:v>
                </c:pt>
                <c:pt idx="914">
                  <c:v>0.88973964353263602</c:v>
                </c:pt>
                <c:pt idx="915">
                  <c:v>0.91779744702024901</c:v>
                </c:pt>
                <c:pt idx="916">
                  <c:v>0.94764211890772398</c:v>
                </c:pt>
                <c:pt idx="917">
                  <c:v>0.95487114335338796</c:v>
                </c:pt>
                <c:pt idx="918">
                  <c:v>0.94324162512502996</c:v>
                </c:pt>
                <c:pt idx="919">
                  <c:v>0.93709802557912703</c:v>
                </c:pt>
                <c:pt idx="920">
                  <c:v>0.93293080574214005</c:v>
                </c:pt>
                <c:pt idx="921">
                  <c:v>0.92934801391311805</c:v>
                </c:pt>
                <c:pt idx="922">
                  <c:v>0.93653748005794002</c:v>
                </c:pt>
                <c:pt idx="923">
                  <c:v>0.92787978419505202</c:v>
                </c:pt>
                <c:pt idx="924">
                  <c:v>0.92257111957678695</c:v>
                </c:pt>
                <c:pt idx="925">
                  <c:v>0.91181745610006004</c:v>
                </c:pt>
                <c:pt idx="926">
                  <c:v>0.90708977609818697</c:v>
                </c:pt>
                <c:pt idx="927">
                  <c:v>0.91097700027858397</c:v>
                </c:pt>
                <c:pt idx="928">
                  <c:v>0.91833932493506698</c:v>
                </c:pt>
                <c:pt idx="929">
                  <c:v>0.92219743586050396</c:v>
                </c:pt>
                <c:pt idx="930">
                  <c:v>0.90581385961622496</c:v>
                </c:pt>
                <c:pt idx="931">
                  <c:v>0.90849832107313999</c:v>
                </c:pt>
                <c:pt idx="932">
                  <c:v>0.91856776563074904</c:v>
                </c:pt>
                <c:pt idx="933">
                  <c:v>0.92050030832958996</c:v>
                </c:pt>
                <c:pt idx="934">
                  <c:v>0.93872967347754399</c:v>
                </c:pt>
                <c:pt idx="935">
                  <c:v>0.93164039343363703</c:v>
                </c:pt>
                <c:pt idx="936">
                  <c:v>0.94744549417148805</c:v>
                </c:pt>
                <c:pt idx="937">
                  <c:v>0.93366952238943302</c:v>
                </c:pt>
                <c:pt idx="938">
                  <c:v>0.91767737013939799</c:v>
                </c:pt>
                <c:pt idx="939">
                  <c:v>0.91848709287375396</c:v>
                </c:pt>
                <c:pt idx="940">
                  <c:v>0.91866034723152901</c:v>
                </c:pt>
                <c:pt idx="941">
                  <c:v>0.92463509500184105</c:v>
                </c:pt>
                <c:pt idx="942">
                  <c:v>0.91929414766791195</c:v>
                </c:pt>
                <c:pt idx="943">
                  <c:v>0.91777731560061804</c:v>
                </c:pt>
                <c:pt idx="944">
                  <c:v>0.92155119263762597</c:v>
                </c:pt>
                <c:pt idx="945">
                  <c:v>0.92701608704530103</c:v>
                </c:pt>
                <c:pt idx="946">
                  <c:v>0.92926709755767101</c:v>
                </c:pt>
                <c:pt idx="947">
                  <c:v>0.92576900447390498</c:v>
                </c:pt>
                <c:pt idx="948">
                  <c:v>0.91441019051047001</c:v>
                </c:pt>
                <c:pt idx="949">
                  <c:v>0.91198887948521501</c:v>
                </c:pt>
                <c:pt idx="950">
                  <c:v>0.91948463393370605</c:v>
                </c:pt>
                <c:pt idx="951">
                  <c:v>0.91740313273260898</c:v>
                </c:pt>
                <c:pt idx="952">
                  <c:v>0.92789917724515703</c:v>
                </c:pt>
                <c:pt idx="953">
                  <c:v>0.93079531071181698</c:v>
                </c:pt>
                <c:pt idx="954">
                  <c:v>0.92453464846164801</c:v>
                </c:pt>
                <c:pt idx="955">
                  <c:v>0.92199119610673697</c:v>
                </c:pt>
                <c:pt idx="956">
                  <c:v>0.91615153105202296</c:v>
                </c:pt>
                <c:pt idx="957">
                  <c:v>0.91183115087224698</c:v>
                </c:pt>
                <c:pt idx="958">
                  <c:v>0.90236923431836402</c:v>
                </c:pt>
                <c:pt idx="959">
                  <c:v>0.90034236088355701</c:v>
                </c:pt>
                <c:pt idx="960">
                  <c:v>0.88965341639767404</c:v>
                </c:pt>
                <c:pt idx="961">
                  <c:v>0.88576290453550199</c:v>
                </c:pt>
                <c:pt idx="962">
                  <c:v>0.88598196092611703</c:v>
                </c:pt>
                <c:pt idx="963">
                  <c:v>0.87950453339341195</c:v>
                </c:pt>
                <c:pt idx="964">
                  <c:v>0.88582661769600801</c:v>
                </c:pt>
                <c:pt idx="965">
                  <c:v>0.89453351193013497</c:v>
                </c:pt>
                <c:pt idx="966">
                  <c:v>0.89990277014066</c:v>
                </c:pt>
                <c:pt idx="967">
                  <c:v>0.87619049521201897</c:v>
                </c:pt>
                <c:pt idx="968">
                  <c:v>0.88131053123162595</c:v>
                </c:pt>
                <c:pt idx="969">
                  <c:v>0.87718578196161101</c:v>
                </c:pt>
                <c:pt idx="970">
                  <c:v>0.886477478271814</c:v>
                </c:pt>
                <c:pt idx="971">
                  <c:v>0.88690701992366106</c:v>
                </c:pt>
                <c:pt idx="972">
                  <c:v>0.87943047556961096</c:v>
                </c:pt>
                <c:pt idx="973">
                  <c:v>0.88281029391550403</c:v>
                </c:pt>
                <c:pt idx="974">
                  <c:v>0.88906350803542</c:v>
                </c:pt>
                <c:pt idx="975">
                  <c:v>0.90414450310400896</c:v>
                </c:pt>
                <c:pt idx="976">
                  <c:v>0.91307585463749397</c:v>
                </c:pt>
                <c:pt idx="977">
                  <c:v>0.90614426389408897</c:v>
                </c:pt>
                <c:pt idx="978">
                  <c:v>0.89660003872032701</c:v>
                </c:pt>
                <c:pt idx="979">
                  <c:v>0.903245026637709</c:v>
                </c:pt>
                <c:pt idx="980">
                  <c:v>0.89319182898078198</c:v>
                </c:pt>
                <c:pt idx="981">
                  <c:v>0.90807596007320701</c:v>
                </c:pt>
                <c:pt idx="982">
                  <c:v>0.90885754353633896</c:v>
                </c:pt>
                <c:pt idx="983">
                  <c:v>0.90932426411468803</c:v>
                </c:pt>
                <c:pt idx="984">
                  <c:v>0.90610529716103005</c:v>
                </c:pt>
                <c:pt idx="985">
                  <c:v>0.92346473871778301</c:v>
                </c:pt>
                <c:pt idx="986">
                  <c:v>0.91669629304875799</c:v>
                </c:pt>
                <c:pt idx="987">
                  <c:v>0.92343937702718903</c:v>
                </c:pt>
                <c:pt idx="988">
                  <c:v>0.93197754873828798</c:v>
                </c:pt>
                <c:pt idx="989">
                  <c:v>0.92540561579075997</c:v>
                </c:pt>
                <c:pt idx="990">
                  <c:v>0.91439573610515801</c:v>
                </c:pt>
                <c:pt idx="991">
                  <c:v>0.90100078764685598</c:v>
                </c:pt>
                <c:pt idx="992">
                  <c:v>0.90639485055843005</c:v>
                </c:pt>
                <c:pt idx="993">
                  <c:v>0.88119087530960205</c:v>
                </c:pt>
                <c:pt idx="994">
                  <c:v>0.86847445159493397</c:v>
                </c:pt>
              </c:numCache>
            </c:numRef>
          </c:val>
          <c:smooth val="0"/>
          <c:extLst>
            <c:ext xmlns:c16="http://schemas.microsoft.com/office/drawing/2014/chart" uri="{C3380CC4-5D6E-409C-BE32-E72D297353CC}">
              <c16:uniqueId val="{00000002-CB2E-461D-80DE-DE6B0E2EB76C}"/>
            </c:ext>
          </c:extLst>
        </c:ser>
        <c:ser>
          <c:idx val="3"/>
          <c:order val="3"/>
          <c:tx>
            <c:strRef>
              <c:f>[jumpfit.xlsx]north!$E$1</c:f>
              <c:strCache>
                <c:ptCount val="1"/>
                <c:pt idx="0">
                  <c:v>north_4</c:v>
                </c:pt>
              </c:strCache>
            </c:strRef>
          </c:tx>
          <c:spPr>
            <a:ln w="19050" cap="rnd">
              <a:solidFill>
                <a:sysClr val="window" lastClr="FFFFFF">
                  <a:lumMod val="50000"/>
                </a:sysClr>
              </a:solidFill>
              <a:round/>
            </a:ln>
            <a:effectLst/>
          </c:spPr>
          <c:marker>
            <c:symbol val="none"/>
          </c:marker>
          <c:cat>
            <c:numRef>
              <c:f>[jumpfit.xlsx]north!$A$2:$A$996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[jumpfit.xlsx]north!$E$2:$E$996</c:f>
              <c:numCache>
                <c:formatCode>General</c:formatCode>
                <c:ptCount val="995"/>
                <c:pt idx="0">
                  <c:v>1</c:v>
                </c:pt>
                <c:pt idx="1">
                  <c:v>0.999</c:v>
                </c:pt>
                <c:pt idx="2">
                  <c:v>1.00867700281428</c:v>
                </c:pt>
                <c:pt idx="3">
                  <c:v>1.01219185369175</c:v>
                </c:pt>
                <c:pt idx="4">
                  <c:v>1.00842300929663</c:v>
                </c:pt>
                <c:pt idx="5">
                  <c:v>1.0120493493782601</c:v>
                </c:pt>
                <c:pt idx="6">
                  <c:v>1.0130608327861499</c:v>
                </c:pt>
                <c:pt idx="7">
                  <c:v>1.0030864108264099</c:v>
                </c:pt>
                <c:pt idx="8">
                  <c:v>0.99339064410989497</c:v>
                </c:pt>
                <c:pt idx="9">
                  <c:v>0.98361692447623605</c:v>
                </c:pt>
                <c:pt idx="10">
                  <c:v>0.96433620168282197</c:v>
                </c:pt>
                <c:pt idx="11">
                  <c:v>0.96928117426853</c:v>
                </c:pt>
                <c:pt idx="12">
                  <c:v>0.97160246301947095</c:v>
                </c:pt>
                <c:pt idx="13">
                  <c:v>0.96583261933925901</c:v>
                </c:pt>
                <c:pt idx="14">
                  <c:v>0.97626317231687398</c:v>
                </c:pt>
                <c:pt idx="15">
                  <c:v>0.98339793464056902</c:v>
                </c:pt>
                <c:pt idx="16">
                  <c:v>0.98434278065632297</c:v>
                </c:pt>
                <c:pt idx="17">
                  <c:v>0.986960262524326</c:v>
                </c:pt>
                <c:pt idx="18">
                  <c:v>0.99280415787853804</c:v>
                </c:pt>
                <c:pt idx="19">
                  <c:v>0.98614971097678705</c:v>
                </c:pt>
                <c:pt idx="20">
                  <c:v>0.99377688889498506</c:v>
                </c:pt>
                <c:pt idx="21">
                  <c:v>0.99507635090337498</c:v>
                </c:pt>
                <c:pt idx="22">
                  <c:v>1.0014532439855499</c:v>
                </c:pt>
                <c:pt idx="23">
                  <c:v>1.00710828541306</c:v>
                </c:pt>
                <c:pt idx="24">
                  <c:v>1.0099401900759699</c:v>
                </c:pt>
                <c:pt idx="25">
                  <c:v>1.01478279843665</c:v>
                </c:pt>
                <c:pt idx="26">
                  <c:v>1.01638034613894</c:v>
                </c:pt>
                <c:pt idx="27">
                  <c:v>1.0087220470481599</c:v>
                </c:pt>
                <c:pt idx="28">
                  <c:v>1.01520018999946</c:v>
                </c:pt>
                <c:pt idx="29">
                  <c:v>1.0060310855116601</c:v>
                </c:pt>
                <c:pt idx="30">
                  <c:v>1.0170564636950301</c:v>
                </c:pt>
                <c:pt idx="31">
                  <c:v>1.02424662675933</c:v>
                </c:pt>
                <c:pt idx="32">
                  <c:v>1.02959470481361</c:v>
                </c:pt>
                <c:pt idx="33">
                  <c:v>1.0280905365256301</c:v>
                </c:pt>
                <c:pt idx="34">
                  <c:v>1.0321512652035301</c:v>
                </c:pt>
                <c:pt idx="35">
                  <c:v>1.0264747569549399</c:v>
                </c:pt>
                <c:pt idx="36">
                  <c:v>1.02802434507356</c:v>
                </c:pt>
                <c:pt idx="37">
                  <c:v>1.02856248122762</c:v>
                </c:pt>
                <c:pt idx="38">
                  <c:v>1.0225130577925901</c:v>
                </c:pt>
                <c:pt idx="39">
                  <c:v>1.02478138197191</c:v>
                </c:pt>
                <c:pt idx="40">
                  <c:v>1.0366985021078601</c:v>
                </c:pt>
                <c:pt idx="41">
                  <c:v>1.0386092808793601</c:v>
                </c:pt>
                <c:pt idx="42">
                  <c:v>1.0352221731519</c:v>
                </c:pt>
                <c:pt idx="43">
                  <c:v>1.02744681427024</c:v>
                </c:pt>
                <c:pt idx="44">
                  <c:v>1.0280243397197999</c:v>
                </c:pt>
                <c:pt idx="45">
                  <c:v>1.0381613465405399</c:v>
                </c:pt>
                <c:pt idx="46">
                  <c:v>1.03643823209652</c:v>
                </c:pt>
                <c:pt idx="47">
                  <c:v>1.03696802021224</c:v>
                </c:pt>
                <c:pt idx="48">
                  <c:v>1.0467432249334101</c:v>
                </c:pt>
                <c:pt idx="49">
                  <c:v>1.03641074765585</c:v>
                </c:pt>
                <c:pt idx="50">
                  <c:v>1.04483935729896</c:v>
                </c:pt>
                <c:pt idx="51">
                  <c:v>1.0513218496939101</c:v>
                </c:pt>
                <c:pt idx="52">
                  <c:v>1.0495197496890101</c:v>
                </c:pt>
                <c:pt idx="53">
                  <c:v>1.0506049854475601</c:v>
                </c:pt>
                <c:pt idx="54">
                  <c:v>1.05716069922311</c:v>
                </c:pt>
                <c:pt idx="55">
                  <c:v>1.0526897110782201</c:v>
                </c:pt>
                <c:pt idx="56">
                  <c:v>1.05011217576863</c:v>
                </c:pt>
                <c:pt idx="57">
                  <c:v>1.0484245469122899</c:v>
                </c:pt>
                <c:pt idx="58">
                  <c:v>1.0316627872073501</c:v>
                </c:pt>
                <c:pt idx="59">
                  <c:v>1.0359057931241</c:v>
                </c:pt>
                <c:pt idx="60">
                  <c:v>1.0525040056439501</c:v>
                </c:pt>
                <c:pt idx="61">
                  <c:v>1.0574549459976199</c:v>
                </c:pt>
                <c:pt idx="62">
                  <c:v>1.05881032981502</c:v>
                </c:pt>
                <c:pt idx="63">
                  <c:v>1.05752139344424</c:v>
                </c:pt>
                <c:pt idx="64">
                  <c:v>1.06501083216502</c:v>
                </c:pt>
                <c:pt idx="65">
                  <c:v>1.0578510904326099</c:v>
                </c:pt>
                <c:pt idx="66">
                  <c:v>1.0627915415531199</c:v>
                </c:pt>
                <c:pt idx="67">
                  <c:v>1.05258845043171</c:v>
                </c:pt>
                <c:pt idx="68">
                  <c:v>1.04024136574589</c:v>
                </c:pt>
                <c:pt idx="69">
                  <c:v>1.03249275878183</c:v>
                </c:pt>
                <c:pt idx="70">
                  <c:v>1.0176088919063799</c:v>
                </c:pt>
                <c:pt idx="71">
                  <c:v>1.01572881347722</c:v>
                </c:pt>
                <c:pt idx="72">
                  <c:v>1.01538487522511</c:v>
                </c:pt>
                <c:pt idx="73">
                  <c:v>0.99439395380501405</c:v>
                </c:pt>
                <c:pt idx="74">
                  <c:v>0.99469393512794002</c:v>
                </c:pt>
                <c:pt idx="75">
                  <c:v>0.99607548468394702</c:v>
                </c:pt>
                <c:pt idx="76">
                  <c:v>0.99828882605824598</c:v>
                </c:pt>
                <c:pt idx="77">
                  <c:v>1.0033212480807701</c:v>
                </c:pt>
                <c:pt idx="78">
                  <c:v>1.00217697277892</c:v>
                </c:pt>
                <c:pt idx="79">
                  <c:v>1.00184661501753</c:v>
                </c:pt>
                <c:pt idx="80">
                  <c:v>0.99660495158154605</c:v>
                </c:pt>
                <c:pt idx="81">
                  <c:v>0.98525229486205201</c:v>
                </c:pt>
                <c:pt idx="82">
                  <c:v>0.96964724424049697</c:v>
                </c:pt>
                <c:pt idx="83">
                  <c:v>0.97320889449508896</c:v>
                </c:pt>
                <c:pt idx="84">
                  <c:v>0.96109025829783801</c:v>
                </c:pt>
                <c:pt idx="85">
                  <c:v>0.95884729800581703</c:v>
                </c:pt>
                <c:pt idx="86">
                  <c:v>0.96070904828566395</c:v>
                </c:pt>
                <c:pt idx="87">
                  <c:v>0.96628850778016995</c:v>
                </c:pt>
                <c:pt idx="88">
                  <c:v>0.985365482909766</c:v>
                </c:pt>
                <c:pt idx="89">
                  <c:v>0.98471691750384704</c:v>
                </c:pt>
                <c:pt idx="90">
                  <c:v>0.97918115002191997</c:v>
                </c:pt>
                <c:pt idx="91">
                  <c:v>0.97853513750662902</c:v>
                </c:pt>
                <c:pt idx="92">
                  <c:v>0.96817684262843795</c:v>
                </c:pt>
                <c:pt idx="93">
                  <c:v>0.95523240945639698</c:v>
                </c:pt>
                <c:pt idx="94">
                  <c:v>0.95849327272262796</c:v>
                </c:pt>
                <c:pt idx="95">
                  <c:v>0.96575587574311195</c:v>
                </c:pt>
                <c:pt idx="96">
                  <c:v>0.96577650972392504</c:v>
                </c:pt>
                <c:pt idx="97">
                  <c:v>0.96556448221602398</c:v>
                </c:pt>
                <c:pt idx="98">
                  <c:v>0.95202811354238404</c:v>
                </c:pt>
                <c:pt idx="99">
                  <c:v>0.96004527153263197</c:v>
                </c:pt>
                <c:pt idx="100">
                  <c:v>0.96158773636809203</c:v>
                </c:pt>
                <c:pt idx="101">
                  <c:v>0.96580268493141597</c:v>
                </c:pt>
                <c:pt idx="102">
                  <c:v>0.97898393636129399</c:v>
                </c:pt>
                <c:pt idx="103">
                  <c:v>0.98052466630783297</c:v>
                </c:pt>
                <c:pt idx="104">
                  <c:v>0.98323643761933599</c:v>
                </c:pt>
                <c:pt idx="105">
                  <c:v>0.97581368134651303</c:v>
                </c:pt>
                <c:pt idx="106">
                  <c:v>0.98552848314886299</c:v>
                </c:pt>
                <c:pt idx="107">
                  <c:v>0.98435369453465005</c:v>
                </c:pt>
                <c:pt idx="108">
                  <c:v>0.98625683207223802</c:v>
                </c:pt>
                <c:pt idx="109">
                  <c:v>0.98552386964443695</c:v>
                </c:pt>
                <c:pt idx="110">
                  <c:v>0.99612525704798205</c:v>
                </c:pt>
                <c:pt idx="111">
                  <c:v>0.99288493594322902</c:v>
                </c:pt>
                <c:pt idx="112">
                  <c:v>0.99652588469703496</c:v>
                </c:pt>
                <c:pt idx="113">
                  <c:v>0.98954335761511703</c:v>
                </c:pt>
                <c:pt idx="114">
                  <c:v>0.99179468758136502</c:v>
                </c:pt>
                <c:pt idx="115">
                  <c:v>1.0025426289725801</c:v>
                </c:pt>
                <c:pt idx="116">
                  <c:v>1.00980748575068</c:v>
                </c:pt>
                <c:pt idx="117">
                  <c:v>1.0041244865791199</c:v>
                </c:pt>
                <c:pt idx="118">
                  <c:v>1.01042922101314</c:v>
                </c:pt>
                <c:pt idx="119">
                  <c:v>1.01156439786667</c:v>
                </c:pt>
                <c:pt idx="120">
                  <c:v>1.01360927331298</c:v>
                </c:pt>
                <c:pt idx="121">
                  <c:v>1.01195707084427</c:v>
                </c:pt>
                <c:pt idx="122">
                  <c:v>1.0195621317458701</c:v>
                </c:pt>
                <c:pt idx="123">
                  <c:v>1.02175549196259</c:v>
                </c:pt>
                <c:pt idx="124">
                  <c:v>1.02470892834858</c:v>
                </c:pt>
                <c:pt idx="125">
                  <c:v>1.0200466306621101</c:v>
                </c:pt>
                <c:pt idx="126">
                  <c:v>1.01373151663028</c:v>
                </c:pt>
                <c:pt idx="127">
                  <c:v>1.0106229533376501</c:v>
                </c:pt>
                <c:pt idx="128">
                  <c:v>1.0135227170627701</c:v>
                </c:pt>
                <c:pt idx="129">
                  <c:v>1.01295023749291</c:v>
                </c:pt>
                <c:pt idx="130">
                  <c:v>0.98009641708415396</c:v>
                </c:pt>
                <c:pt idx="131">
                  <c:v>0.985320583010311</c:v>
                </c:pt>
                <c:pt idx="132">
                  <c:v>1.00258166021965</c:v>
                </c:pt>
                <c:pt idx="133">
                  <c:v>1.00817866821196</c:v>
                </c:pt>
                <c:pt idx="134">
                  <c:v>1.0087194718140999</c:v>
                </c:pt>
                <c:pt idx="135">
                  <c:v>1.01427858553142</c:v>
                </c:pt>
                <c:pt idx="136">
                  <c:v>1.0105926547700801</c:v>
                </c:pt>
                <c:pt idx="137">
                  <c:v>1.0077717412387801</c:v>
                </c:pt>
                <c:pt idx="138">
                  <c:v>1.0143370464463799</c:v>
                </c:pt>
                <c:pt idx="139">
                  <c:v>1.0159274549989501</c:v>
                </c:pt>
                <c:pt idx="140">
                  <c:v>1.0232606979337</c:v>
                </c:pt>
                <c:pt idx="141">
                  <c:v>1.02426732145414</c:v>
                </c:pt>
                <c:pt idx="142">
                  <c:v>1.01853463904625</c:v>
                </c:pt>
                <c:pt idx="143">
                  <c:v>1.01650700319953</c:v>
                </c:pt>
                <c:pt idx="144">
                  <c:v>1.0105250730822299</c:v>
                </c:pt>
                <c:pt idx="145">
                  <c:v>1.0150010233521101</c:v>
                </c:pt>
                <c:pt idx="146">
                  <c:v>1.0172079475599001</c:v>
                </c:pt>
                <c:pt idx="147">
                  <c:v>1.0160480301605499</c:v>
                </c:pt>
                <c:pt idx="148">
                  <c:v>1.01255962855953</c:v>
                </c:pt>
                <c:pt idx="149">
                  <c:v>0.99882696645630598</c:v>
                </c:pt>
                <c:pt idx="150">
                  <c:v>1.0154153841479201</c:v>
                </c:pt>
                <c:pt idx="151">
                  <c:v>1.0191637636323601</c:v>
                </c:pt>
                <c:pt idx="152">
                  <c:v>1.02479527164943</c:v>
                </c:pt>
                <c:pt idx="153">
                  <c:v>1.0305620781426701</c:v>
                </c:pt>
                <c:pt idx="154">
                  <c:v>1.03066766928342</c:v>
                </c:pt>
                <c:pt idx="155">
                  <c:v>1.0345657935728401</c:v>
                </c:pt>
                <c:pt idx="156">
                  <c:v>1.0321702785186699</c:v>
                </c:pt>
                <c:pt idx="157">
                  <c:v>1.02974501618128</c:v>
                </c:pt>
                <c:pt idx="158">
                  <c:v>1.0235433549197099</c:v>
                </c:pt>
                <c:pt idx="159">
                  <c:v>1.0342068943312599</c:v>
                </c:pt>
                <c:pt idx="160">
                  <c:v>1.0505340292771199</c:v>
                </c:pt>
                <c:pt idx="161">
                  <c:v>1.05009509654919</c:v>
                </c:pt>
                <c:pt idx="162">
                  <c:v>1.0505473191339401</c:v>
                </c:pt>
                <c:pt idx="163">
                  <c:v>1.0522459142862901</c:v>
                </c:pt>
                <c:pt idx="164">
                  <c:v>1.0546949340346199</c:v>
                </c:pt>
                <c:pt idx="165">
                  <c:v>1.05951957464183</c:v>
                </c:pt>
                <c:pt idx="166">
                  <c:v>1.06175182393794</c:v>
                </c:pt>
                <c:pt idx="167">
                  <c:v>1.0635607940533101</c:v>
                </c:pt>
                <c:pt idx="168">
                  <c:v>1.0645033297717601</c:v>
                </c:pt>
                <c:pt idx="169">
                  <c:v>1.0677006533928299</c:v>
                </c:pt>
                <c:pt idx="170">
                  <c:v>1.07292102265239</c:v>
                </c:pt>
                <c:pt idx="171">
                  <c:v>1.07252337401695</c:v>
                </c:pt>
                <c:pt idx="172">
                  <c:v>1.07338189560208</c:v>
                </c:pt>
                <c:pt idx="173">
                  <c:v>1.0758275924261</c:v>
                </c:pt>
                <c:pt idx="174">
                  <c:v>1.0754711713413501</c:v>
                </c:pt>
                <c:pt idx="175">
                  <c:v>1.0818200410635599</c:v>
                </c:pt>
                <c:pt idx="176">
                  <c:v>1.0805534855594701</c:v>
                </c:pt>
                <c:pt idx="177">
                  <c:v>1.0858548440621101</c:v>
                </c:pt>
                <c:pt idx="178">
                  <c:v>1.07734111552297</c:v>
                </c:pt>
                <c:pt idx="179">
                  <c:v>1.0739661685241</c:v>
                </c:pt>
                <c:pt idx="180">
                  <c:v>1.05997920741727</c:v>
                </c:pt>
                <c:pt idx="181">
                  <c:v>1.0625104146762101</c:v>
                </c:pt>
                <c:pt idx="182">
                  <c:v>1.0684795291165401</c:v>
                </c:pt>
                <c:pt idx="183">
                  <c:v>1.0666724367640901</c:v>
                </c:pt>
                <c:pt idx="184">
                  <c:v>1.0715804216489699</c:v>
                </c:pt>
                <c:pt idx="185">
                  <c:v>1.0847248899303601</c:v>
                </c:pt>
                <c:pt idx="186">
                  <c:v>1.0924842091197999</c:v>
                </c:pt>
                <c:pt idx="187">
                  <c:v>1.0938367372631701</c:v>
                </c:pt>
                <c:pt idx="188">
                  <c:v>1.09146088173356</c:v>
                </c:pt>
                <c:pt idx="189">
                  <c:v>1.0940084111976101</c:v>
                </c:pt>
                <c:pt idx="190">
                  <c:v>1.07874799317019</c:v>
                </c:pt>
                <c:pt idx="191">
                  <c:v>1.07969479453461</c:v>
                </c:pt>
                <c:pt idx="192">
                  <c:v>1.0802617839722299</c:v>
                </c:pt>
                <c:pt idx="193">
                  <c:v>1.0753232605851399</c:v>
                </c:pt>
                <c:pt idx="194">
                  <c:v>1.0858276450058399</c:v>
                </c:pt>
                <c:pt idx="195">
                  <c:v>1.08987063881014</c:v>
                </c:pt>
                <c:pt idx="196">
                  <c:v>1.0905508108711199</c:v>
                </c:pt>
                <c:pt idx="197">
                  <c:v>1.09630084864212</c:v>
                </c:pt>
                <c:pt idx="198">
                  <c:v>1.0955775429882699</c:v>
                </c:pt>
                <c:pt idx="199">
                  <c:v>1.09263183805526</c:v>
                </c:pt>
                <c:pt idx="200">
                  <c:v>1.07990130243884</c:v>
                </c:pt>
                <c:pt idx="201">
                  <c:v>1.08496022843213</c:v>
                </c:pt>
                <c:pt idx="202">
                  <c:v>1.08368816587523</c:v>
                </c:pt>
                <c:pt idx="203">
                  <c:v>1.0760118011855</c:v>
                </c:pt>
                <c:pt idx="204">
                  <c:v>1.0651110953099701</c:v>
                </c:pt>
                <c:pt idx="205">
                  <c:v>1.07516409259482</c:v>
                </c:pt>
                <c:pt idx="206">
                  <c:v>1.08162650750196</c:v>
                </c:pt>
                <c:pt idx="207">
                  <c:v>1.08235485983937</c:v>
                </c:pt>
                <c:pt idx="208">
                  <c:v>1.0868491969160401</c:v>
                </c:pt>
                <c:pt idx="209">
                  <c:v>1.0874107428659301</c:v>
                </c:pt>
                <c:pt idx="210">
                  <c:v>1.09656520816324</c:v>
                </c:pt>
                <c:pt idx="211">
                  <c:v>1.09554065758714</c:v>
                </c:pt>
                <c:pt idx="212">
                  <c:v>1.0872475455130799</c:v>
                </c:pt>
                <c:pt idx="213">
                  <c:v>1.08973970382621</c:v>
                </c:pt>
                <c:pt idx="214">
                  <c:v>1.07046163631102</c:v>
                </c:pt>
                <c:pt idx="215">
                  <c:v>1.0731354699409199</c:v>
                </c:pt>
                <c:pt idx="216">
                  <c:v>1.0788794332652001</c:v>
                </c:pt>
                <c:pt idx="217">
                  <c:v>1.08236236077989</c:v>
                </c:pt>
                <c:pt idx="218">
                  <c:v>1.05632866987234</c:v>
                </c:pt>
                <c:pt idx="219">
                  <c:v>1.0603310447577401</c:v>
                </c:pt>
                <c:pt idx="220">
                  <c:v>1.04983990630574</c:v>
                </c:pt>
                <c:pt idx="221">
                  <c:v>1.0645807685067801</c:v>
                </c:pt>
                <c:pt idx="222">
                  <c:v>1.0804924430523299</c:v>
                </c:pt>
                <c:pt idx="223">
                  <c:v>1.06929760184918</c:v>
                </c:pt>
                <c:pt idx="224">
                  <c:v>1.07014564831256</c:v>
                </c:pt>
                <c:pt idx="225">
                  <c:v>1.0701916534606699</c:v>
                </c:pt>
                <c:pt idx="226">
                  <c:v>1.0625517517338601</c:v>
                </c:pt>
                <c:pt idx="227">
                  <c:v>1.06067454492794</c:v>
                </c:pt>
                <c:pt idx="228">
                  <c:v>1.05389370155179</c:v>
                </c:pt>
                <c:pt idx="229">
                  <c:v>1.0623338858287901</c:v>
                </c:pt>
                <c:pt idx="230">
                  <c:v>1.0737593679472599</c:v>
                </c:pt>
                <c:pt idx="231">
                  <c:v>1.0603371253794001</c:v>
                </c:pt>
                <c:pt idx="232">
                  <c:v>1.0672055863341601</c:v>
                </c:pt>
                <c:pt idx="233">
                  <c:v>1.06680069631452</c:v>
                </c:pt>
                <c:pt idx="234">
                  <c:v>1.05844899003815</c:v>
                </c:pt>
                <c:pt idx="235">
                  <c:v>1.05470310400713</c:v>
                </c:pt>
                <c:pt idx="236">
                  <c:v>1.06610323906201</c:v>
                </c:pt>
                <c:pt idx="237">
                  <c:v>1.0630143911801799</c:v>
                </c:pt>
                <c:pt idx="238">
                  <c:v>1.07057810393778</c:v>
                </c:pt>
                <c:pt idx="239">
                  <c:v>1.07350767419981</c:v>
                </c:pt>
                <c:pt idx="240">
                  <c:v>1.06680767691292</c:v>
                </c:pt>
                <c:pt idx="241">
                  <c:v>1.0734628466143501</c:v>
                </c:pt>
                <c:pt idx="242">
                  <c:v>1.0615584443969901</c:v>
                </c:pt>
                <c:pt idx="243">
                  <c:v>1.0642065527297599</c:v>
                </c:pt>
                <c:pt idx="244">
                  <c:v>1.0677074964725299</c:v>
                </c:pt>
                <c:pt idx="245">
                  <c:v>1.08687984253409</c:v>
                </c:pt>
                <c:pt idx="246">
                  <c:v>1.0957022283309401</c:v>
                </c:pt>
                <c:pt idx="247">
                  <c:v>1.0979129749721901</c:v>
                </c:pt>
                <c:pt idx="248">
                  <c:v>1.1037633206150099</c:v>
                </c:pt>
                <c:pt idx="249">
                  <c:v>1.11341572232261</c:v>
                </c:pt>
                <c:pt idx="250">
                  <c:v>1.11467188130312</c:v>
                </c:pt>
                <c:pt idx="251">
                  <c:v>1.1092631751123401</c:v>
                </c:pt>
                <c:pt idx="252">
                  <c:v>1.1094654762602001</c:v>
                </c:pt>
                <c:pt idx="253">
                  <c:v>1.11034854999517</c:v>
                </c:pt>
                <c:pt idx="254">
                  <c:v>1.0967160063535899</c:v>
                </c:pt>
                <c:pt idx="255">
                  <c:v>1.1111185716599601</c:v>
                </c:pt>
                <c:pt idx="256">
                  <c:v>1.106440478848</c:v>
                </c:pt>
                <c:pt idx="257">
                  <c:v>1.10561017627767</c:v>
                </c:pt>
                <c:pt idx="258">
                  <c:v>1.10290447951451</c:v>
                </c:pt>
                <c:pt idx="259">
                  <c:v>1.1107159895557199</c:v>
                </c:pt>
                <c:pt idx="260">
                  <c:v>1.1167852878890601</c:v>
                </c:pt>
                <c:pt idx="261">
                  <c:v>1.11906031931026</c:v>
                </c:pt>
                <c:pt idx="262">
                  <c:v>1.11639600133037</c:v>
                </c:pt>
                <c:pt idx="263">
                  <c:v>1.1196085304686501</c:v>
                </c:pt>
                <c:pt idx="264">
                  <c:v>1.10656781503057</c:v>
                </c:pt>
                <c:pt idx="265">
                  <c:v>1.1004728618580799</c:v>
                </c:pt>
                <c:pt idx="266">
                  <c:v>1.08909586286675</c:v>
                </c:pt>
                <c:pt idx="267">
                  <c:v>1.0598329404817901</c:v>
                </c:pt>
                <c:pt idx="268">
                  <c:v>1.06059691531373</c:v>
                </c:pt>
                <c:pt idx="269">
                  <c:v>1.0643150729606099</c:v>
                </c:pt>
                <c:pt idx="270">
                  <c:v>1.0215396489861599</c:v>
                </c:pt>
                <c:pt idx="271">
                  <c:v>1.0058225856746701</c:v>
                </c:pt>
                <c:pt idx="272">
                  <c:v>1.0045498546537499</c:v>
                </c:pt>
                <c:pt idx="273">
                  <c:v>0.96386543616500497</c:v>
                </c:pt>
                <c:pt idx="274">
                  <c:v>0.98030425202874105</c:v>
                </c:pt>
                <c:pt idx="275">
                  <c:v>0.99080269684884004</c:v>
                </c:pt>
                <c:pt idx="276">
                  <c:v>0.99540079871823695</c:v>
                </c:pt>
                <c:pt idx="277">
                  <c:v>1.0130848092051601</c:v>
                </c:pt>
                <c:pt idx="278">
                  <c:v>1.01929837262691</c:v>
                </c:pt>
                <c:pt idx="279">
                  <c:v>1.03637701957799</c:v>
                </c:pt>
                <c:pt idx="280">
                  <c:v>1.0269791038198799</c:v>
                </c:pt>
                <c:pt idx="281">
                  <c:v>1.02304570626721</c:v>
                </c:pt>
                <c:pt idx="282">
                  <c:v>1.0315759920471399</c:v>
                </c:pt>
                <c:pt idx="283">
                  <c:v>1.02424753111234</c:v>
                </c:pt>
                <c:pt idx="284">
                  <c:v>1.0284432350249</c:v>
                </c:pt>
                <c:pt idx="285">
                  <c:v>1.0438697567588899</c:v>
                </c:pt>
                <c:pt idx="286">
                  <c:v>1.0352397962170601</c:v>
                </c:pt>
                <c:pt idx="287">
                  <c:v>1.0428793245650001</c:v>
                </c:pt>
                <c:pt idx="288">
                  <c:v>1.0550842184342399</c:v>
                </c:pt>
                <c:pt idx="289">
                  <c:v>1.0639594795848799</c:v>
                </c:pt>
                <c:pt idx="290">
                  <c:v>1.0545986359011801</c:v>
                </c:pt>
                <c:pt idx="291">
                  <c:v>1.04608495305308</c:v>
                </c:pt>
                <c:pt idx="292">
                  <c:v>1.04548477269373</c:v>
                </c:pt>
                <c:pt idx="293">
                  <c:v>1.04078553907536</c:v>
                </c:pt>
                <c:pt idx="294">
                  <c:v>1.04199388854386</c:v>
                </c:pt>
                <c:pt idx="295">
                  <c:v>1.0408944713850301</c:v>
                </c:pt>
                <c:pt idx="296">
                  <c:v>1.03701743604354</c:v>
                </c:pt>
                <c:pt idx="297">
                  <c:v>1.0299240600862201</c:v>
                </c:pt>
                <c:pt idx="298">
                  <c:v>0.987043577604792</c:v>
                </c:pt>
                <c:pt idx="299">
                  <c:v>0.98779403513519104</c:v>
                </c:pt>
                <c:pt idx="300">
                  <c:v>1.00365668112419</c:v>
                </c:pt>
                <c:pt idx="301">
                  <c:v>0.989189986416254</c:v>
                </c:pt>
                <c:pt idx="302">
                  <c:v>1.00281346414046</c:v>
                </c:pt>
                <c:pt idx="303">
                  <c:v>1.0089207010794601</c:v>
                </c:pt>
                <c:pt idx="304">
                  <c:v>1.0079502263779001</c:v>
                </c:pt>
                <c:pt idx="305">
                  <c:v>1.0004561276406401</c:v>
                </c:pt>
                <c:pt idx="306">
                  <c:v>0.99737678723376799</c:v>
                </c:pt>
                <c:pt idx="307">
                  <c:v>0.997086757279674</c:v>
                </c:pt>
                <c:pt idx="308">
                  <c:v>1.0091449824157399</c:v>
                </c:pt>
                <c:pt idx="309">
                  <c:v>1.0155590469912501</c:v>
                </c:pt>
                <c:pt idx="310">
                  <c:v>1.01205228758663</c:v>
                </c:pt>
                <c:pt idx="311">
                  <c:v>1.0052034603708</c:v>
                </c:pt>
                <c:pt idx="312">
                  <c:v>0.99513121999658505</c:v>
                </c:pt>
                <c:pt idx="313">
                  <c:v>0.97619991160573005</c:v>
                </c:pt>
                <c:pt idx="314">
                  <c:v>0.98084939766892398</c:v>
                </c:pt>
                <c:pt idx="315">
                  <c:v>0.985107889119196</c:v>
                </c:pt>
                <c:pt idx="316">
                  <c:v>0.96818174794746603</c:v>
                </c:pt>
                <c:pt idx="317">
                  <c:v>0.96300069026697599</c:v>
                </c:pt>
                <c:pt idx="318">
                  <c:v>0.98239204561318205</c:v>
                </c:pt>
                <c:pt idx="319">
                  <c:v>0.98388650649056897</c:v>
                </c:pt>
                <c:pt idx="320">
                  <c:v>0.96846556493139402</c:v>
                </c:pt>
                <c:pt idx="321">
                  <c:v>0.97494085668112096</c:v>
                </c:pt>
                <c:pt idx="322">
                  <c:v>0.97557618866442397</c:v>
                </c:pt>
                <c:pt idx="323">
                  <c:v>0.98266450466009103</c:v>
                </c:pt>
                <c:pt idx="324">
                  <c:v>0.984068321482234</c:v>
                </c:pt>
                <c:pt idx="325">
                  <c:v>0.99822277134039405</c:v>
                </c:pt>
                <c:pt idx="326">
                  <c:v>1.00262117289951</c:v>
                </c:pt>
                <c:pt idx="327">
                  <c:v>1.0032096726716699</c:v>
                </c:pt>
                <c:pt idx="328">
                  <c:v>1.0112044110457501</c:v>
                </c:pt>
                <c:pt idx="329">
                  <c:v>1.00266294887393</c:v>
                </c:pt>
                <c:pt idx="330">
                  <c:v>1.0024715471430401</c:v>
                </c:pt>
                <c:pt idx="331">
                  <c:v>1.01027305633075</c:v>
                </c:pt>
                <c:pt idx="332">
                  <c:v>1.00638058621959</c:v>
                </c:pt>
                <c:pt idx="333">
                  <c:v>1.0026746645778699</c:v>
                </c:pt>
                <c:pt idx="334">
                  <c:v>1.01408623727743</c:v>
                </c:pt>
                <c:pt idx="335">
                  <c:v>1.02316184994712</c:v>
                </c:pt>
                <c:pt idx="336">
                  <c:v>1.0265096049454301</c:v>
                </c:pt>
                <c:pt idx="337">
                  <c:v>1.01091225801676</c:v>
                </c:pt>
                <c:pt idx="338">
                  <c:v>1.0088635432133699</c:v>
                </c:pt>
                <c:pt idx="339">
                  <c:v>1.00509915209658</c:v>
                </c:pt>
                <c:pt idx="340">
                  <c:v>0.99987540298886401</c:v>
                </c:pt>
                <c:pt idx="341">
                  <c:v>0.99095106868050697</c:v>
                </c:pt>
                <c:pt idx="342">
                  <c:v>0.96342312337333402</c:v>
                </c:pt>
                <c:pt idx="343">
                  <c:v>0.98218823840281499</c:v>
                </c:pt>
                <c:pt idx="344">
                  <c:v>0.97330412726583604</c:v>
                </c:pt>
                <c:pt idx="345">
                  <c:v>0.98178251189038002</c:v>
                </c:pt>
                <c:pt idx="346">
                  <c:v>0.98621429724276499</c:v>
                </c:pt>
                <c:pt idx="347">
                  <c:v>0.98773561473124005</c:v>
                </c:pt>
                <c:pt idx="348">
                  <c:v>0.99309848177210702</c:v>
                </c:pt>
                <c:pt idx="349">
                  <c:v>0.97959480647471198</c:v>
                </c:pt>
                <c:pt idx="350">
                  <c:v>0.979806588210132</c:v>
                </c:pt>
                <c:pt idx="351">
                  <c:v>0.99067901058394903</c:v>
                </c:pt>
                <c:pt idx="352">
                  <c:v>0.98463166309336103</c:v>
                </c:pt>
                <c:pt idx="353">
                  <c:v>0.98816334503036696</c:v>
                </c:pt>
                <c:pt idx="354">
                  <c:v>0.98698626275361301</c:v>
                </c:pt>
                <c:pt idx="355">
                  <c:v>0.94103902657935401</c:v>
                </c:pt>
                <c:pt idx="356">
                  <c:v>0.94485043589471795</c:v>
                </c:pt>
                <c:pt idx="357">
                  <c:v>0.93938479198250402</c:v>
                </c:pt>
                <c:pt idx="358">
                  <c:v>0.94581262513831199</c:v>
                </c:pt>
                <c:pt idx="359">
                  <c:v>0.92886438356720902</c:v>
                </c:pt>
                <c:pt idx="360">
                  <c:v>0.91697441481736597</c:v>
                </c:pt>
                <c:pt idx="361">
                  <c:v>0.90678716358383704</c:v>
                </c:pt>
                <c:pt idx="362">
                  <c:v>0.90137665152142699</c:v>
                </c:pt>
                <c:pt idx="363">
                  <c:v>0.91883004309161098</c:v>
                </c:pt>
                <c:pt idx="364">
                  <c:v>0.88772971573776405</c:v>
                </c:pt>
                <c:pt idx="365">
                  <c:v>0.88648415546718995</c:v>
                </c:pt>
                <c:pt idx="366">
                  <c:v>0.879456451975272</c:v>
                </c:pt>
                <c:pt idx="367">
                  <c:v>0.86495796405678305</c:v>
                </c:pt>
                <c:pt idx="368">
                  <c:v>0.86823977513003803</c:v>
                </c:pt>
                <c:pt idx="369">
                  <c:v>0.88855539524740301</c:v>
                </c:pt>
                <c:pt idx="370">
                  <c:v>0.89629751416447301</c:v>
                </c:pt>
                <c:pt idx="371">
                  <c:v>0.88065792326627301</c:v>
                </c:pt>
                <c:pt idx="372">
                  <c:v>0.89886894651861904</c:v>
                </c:pt>
                <c:pt idx="373">
                  <c:v>0.90632365501507095</c:v>
                </c:pt>
                <c:pt idx="374">
                  <c:v>0.90441407513100802</c:v>
                </c:pt>
                <c:pt idx="375">
                  <c:v>0.89687932862228703</c:v>
                </c:pt>
                <c:pt idx="376">
                  <c:v>0.89212882014806805</c:v>
                </c:pt>
                <c:pt idx="377">
                  <c:v>0.888861191913765</c:v>
                </c:pt>
                <c:pt idx="378">
                  <c:v>0.89618150498827498</c:v>
                </c:pt>
                <c:pt idx="379">
                  <c:v>0.89588205187103698</c:v>
                </c:pt>
                <c:pt idx="380">
                  <c:v>0.91224671122941903</c:v>
                </c:pt>
                <c:pt idx="381">
                  <c:v>0.917459028121692</c:v>
                </c:pt>
                <c:pt idx="382">
                  <c:v>0.91177405726585703</c:v>
                </c:pt>
                <c:pt idx="383">
                  <c:v>0.91198107691250396</c:v>
                </c:pt>
                <c:pt idx="384">
                  <c:v>0.90177797857325404</c:v>
                </c:pt>
                <c:pt idx="385">
                  <c:v>0.90436826962305605</c:v>
                </c:pt>
                <c:pt idx="386">
                  <c:v>0.88820108074902804</c:v>
                </c:pt>
                <c:pt idx="387">
                  <c:v>0.87751237046418795</c:v>
                </c:pt>
                <c:pt idx="388">
                  <c:v>0.86593779366158297</c:v>
                </c:pt>
                <c:pt idx="389">
                  <c:v>0.84917251794543902</c:v>
                </c:pt>
                <c:pt idx="390">
                  <c:v>0.87585056399287997</c:v>
                </c:pt>
                <c:pt idx="391">
                  <c:v>0.86919134080245697</c:v>
                </c:pt>
                <c:pt idx="392">
                  <c:v>0.88294290941533105</c:v>
                </c:pt>
                <c:pt idx="393">
                  <c:v>0.88779475811752595</c:v>
                </c:pt>
                <c:pt idx="394">
                  <c:v>0.88849221707958104</c:v>
                </c:pt>
                <c:pt idx="395">
                  <c:v>0.885940773230805</c:v>
                </c:pt>
                <c:pt idx="396">
                  <c:v>0.86675546605367304</c:v>
                </c:pt>
                <c:pt idx="397">
                  <c:v>0.85831697026041198</c:v>
                </c:pt>
                <c:pt idx="398">
                  <c:v>0.84413750898665496</c:v>
                </c:pt>
                <c:pt idx="399">
                  <c:v>0.85122046243111504</c:v>
                </c:pt>
                <c:pt idx="400">
                  <c:v>0.86299153921629801</c:v>
                </c:pt>
                <c:pt idx="401">
                  <c:v>0.85723014999079195</c:v>
                </c:pt>
                <c:pt idx="402">
                  <c:v>0.857584925789874</c:v>
                </c:pt>
                <c:pt idx="403">
                  <c:v>0.85961560331971398</c:v>
                </c:pt>
                <c:pt idx="404">
                  <c:v>0.87810950278289901</c:v>
                </c:pt>
                <c:pt idx="405">
                  <c:v>0.87708303797268095</c:v>
                </c:pt>
                <c:pt idx="406">
                  <c:v>0.87195949166583697</c:v>
                </c:pt>
                <c:pt idx="407">
                  <c:v>0.86056877520719599</c:v>
                </c:pt>
                <c:pt idx="408">
                  <c:v>0.85582954971316505</c:v>
                </c:pt>
                <c:pt idx="409">
                  <c:v>0.85136977604123198</c:v>
                </c:pt>
                <c:pt idx="410">
                  <c:v>0.86092730106528703</c:v>
                </c:pt>
                <c:pt idx="411">
                  <c:v>0.846716067228095</c:v>
                </c:pt>
                <c:pt idx="412">
                  <c:v>0.83987590274447699</c:v>
                </c:pt>
                <c:pt idx="413">
                  <c:v>0.844008584070155</c:v>
                </c:pt>
                <c:pt idx="414">
                  <c:v>0.83303853672595796</c:v>
                </c:pt>
                <c:pt idx="415">
                  <c:v>0.82867399033064804</c:v>
                </c:pt>
                <c:pt idx="416">
                  <c:v>0.82394799526006202</c:v>
                </c:pt>
                <c:pt idx="417">
                  <c:v>0.83031291407499097</c:v>
                </c:pt>
                <c:pt idx="418">
                  <c:v>0.82759168056935795</c:v>
                </c:pt>
                <c:pt idx="419">
                  <c:v>0.81504164255061495</c:v>
                </c:pt>
                <c:pt idx="420">
                  <c:v>0.82929808192885701</c:v>
                </c:pt>
                <c:pt idx="421">
                  <c:v>0.84402569898877899</c:v>
                </c:pt>
                <c:pt idx="422">
                  <c:v>0.84311760840845595</c:v>
                </c:pt>
                <c:pt idx="423">
                  <c:v>0.86006466766276302</c:v>
                </c:pt>
                <c:pt idx="424">
                  <c:v>0.85263350569496199</c:v>
                </c:pt>
                <c:pt idx="425">
                  <c:v>0.85972019381861697</c:v>
                </c:pt>
                <c:pt idx="426">
                  <c:v>0.85313056423612299</c:v>
                </c:pt>
                <c:pt idx="427">
                  <c:v>0.86120900987350502</c:v>
                </c:pt>
                <c:pt idx="428">
                  <c:v>0.82530768932467102</c:v>
                </c:pt>
                <c:pt idx="429">
                  <c:v>0.83138328593633903</c:v>
                </c:pt>
                <c:pt idx="430">
                  <c:v>0.83355488961895796</c:v>
                </c:pt>
                <c:pt idx="431">
                  <c:v>0.78553986018166</c:v>
                </c:pt>
                <c:pt idx="432">
                  <c:v>0.79348200666824398</c:v>
                </c:pt>
                <c:pt idx="433">
                  <c:v>0.77782891340415306</c:v>
                </c:pt>
                <c:pt idx="434">
                  <c:v>0.76677605774143098</c:v>
                </c:pt>
                <c:pt idx="435">
                  <c:v>0.77231447816414001</c:v>
                </c:pt>
                <c:pt idx="436">
                  <c:v>0.74519476183528299</c:v>
                </c:pt>
                <c:pt idx="437">
                  <c:v>0.76485033164491201</c:v>
                </c:pt>
                <c:pt idx="438">
                  <c:v>0.80043357303080898</c:v>
                </c:pt>
                <c:pt idx="439">
                  <c:v>0.78429801585153203</c:v>
                </c:pt>
                <c:pt idx="440">
                  <c:v>0.78581644120207095</c:v>
                </c:pt>
                <c:pt idx="441">
                  <c:v>0.78947777564751997</c:v>
                </c:pt>
                <c:pt idx="442">
                  <c:v>0.79282305854565904</c:v>
                </c:pt>
                <c:pt idx="443">
                  <c:v>0.77492333633001897</c:v>
                </c:pt>
                <c:pt idx="444">
                  <c:v>0.78543005629044105</c:v>
                </c:pt>
                <c:pt idx="445">
                  <c:v>0.79500156892870799</c:v>
                </c:pt>
                <c:pt idx="446">
                  <c:v>0.79554390692888499</c:v>
                </c:pt>
                <c:pt idx="447">
                  <c:v>0.81824806992770704</c:v>
                </c:pt>
                <c:pt idx="448">
                  <c:v>0.81527320467714204</c:v>
                </c:pt>
                <c:pt idx="449">
                  <c:v>0.81608726511870699</c:v>
                </c:pt>
                <c:pt idx="450">
                  <c:v>0.80837108841111305</c:v>
                </c:pt>
                <c:pt idx="451">
                  <c:v>0.80606710552280603</c:v>
                </c:pt>
                <c:pt idx="452">
                  <c:v>0.79803892455409697</c:v>
                </c:pt>
                <c:pt idx="453">
                  <c:v>0.810001640526818</c:v>
                </c:pt>
                <c:pt idx="454">
                  <c:v>0.82021398410208801</c:v>
                </c:pt>
                <c:pt idx="455">
                  <c:v>0.81622992522238003</c:v>
                </c:pt>
                <c:pt idx="456">
                  <c:v>0.82560209305833998</c:v>
                </c:pt>
                <c:pt idx="457">
                  <c:v>0.829237999898502</c:v>
                </c:pt>
                <c:pt idx="458">
                  <c:v>0.837579092934572</c:v>
                </c:pt>
                <c:pt idx="459">
                  <c:v>0.81748879111060302</c:v>
                </c:pt>
                <c:pt idx="460">
                  <c:v>0.82118063677623898</c:v>
                </c:pt>
                <c:pt idx="461">
                  <c:v>0.81670888591305102</c:v>
                </c:pt>
                <c:pt idx="462">
                  <c:v>0.79247033991879001</c:v>
                </c:pt>
                <c:pt idx="463">
                  <c:v>0.788230650127555</c:v>
                </c:pt>
                <c:pt idx="464">
                  <c:v>0.78697960637502296</c:v>
                </c:pt>
                <c:pt idx="465">
                  <c:v>0.79576673498639805</c:v>
                </c:pt>
                <c:pt idx="466">
                  <c:v>0.78116548406433295</c:v>
                </c:pt>
                <c:pt idx="467">
                  <c:v>0.78753900330411397</c:v>
                </c:pt>
                <c:pt idx="468">
                  <c:v>0.80669291021405398</c:v>
                </c:pt>
                <c:pt idx="469">
                  <c:v>0.81224311035958696</c:v>
                </c:pt>
                <c:pt idx="470">
                  <c:v>0.80641961018794095</c:v>
                </c:pt>
                <c:pt idx="471">
                  <c:v>0.79061972294114102</c:v>
                </c:pt>
                <c:pt idx="472">
                  <c:v>0.79092458676452404</c:v>
                </c:pt>
                <c:pt idx="473">
                  <c:v>0.78234369157902695</c:v>
                </c:pt>
                <c:pt idx="474">
                  <c:v>0.78352263303056702</c:v>
                </c:pt>
                <c:pt idx="475">
                  <c:v>0.78436681045641998</c:v>
                </c:pt>
                <c:pt idx="476">
                  <c:v>0.79429815476759802</c:v>
                </c:pt>
                <c:pt idx="477">
                  <c:v>0.779096251954422</c:v>
                </c:pt>
                <c:pt idx="478">
                  <c:v>0.77891199329081295</c:v>
                </c:pt>
                <c:pt idx="479">
                  <c:v>0.76998123829155596</c:v>
                </c:pt>
                <c:pt idx="480">
                  <c:v>0.75909673159620905</c:v>
                </c:pt>
                <c:pt idx="481">
                  <c:v>0.75784688760766505</c:v>
                </c:pt>
                <c:pt idx="482">
                  <c:v>0.74983830853880695</c:v>
                </c:pt>
                <c:pt idx="483">
                  <c:v>0.753284631764922</c:v>
                </c:pt>
                <c:pt idx="484">
                  <c:v>0.74055838534826601</c:v>
                </c:pt>
                <c:pt idx="485">
                  <c:v>0.73574096053341498</c:v>
                </c:pt>
                <c:pt idx="486">
                  <c:v>0.72815895447467105</c:v>
                </c:pt>
                <c:pt idx="487">
                  <c:v>0.72875713900473704</c:v>
                </c:pt>
                <c:pt idx="488">
                  <c:v>0.71842597057284097</c:v>
                </c:pt>
                <c:pt idx="489">
                  <c:v>0.71625233448950998</c:v>
                </c:pt>
                <c:pt idx="490">
                  <c:v>0.73387304252126395</c:v>
                </c:pt>
                <c:pt idx="491">
                  <c:v>0.74087195030094199</c:v>
                </c:pt>
                <c:pt idx="492">
                  <c:v>0.74013203129006799</c:v>
                </c:pt>
                <c:pt idx="493">
                  <c:v>0.74426417935252898</c:v>
                </c:pt>
                <c:pt idx="494">
                  <c:v>0.742168055318288</c:v>
                </c:pt>
                <c:pt idx="495">
                  <c:v>0.748343640397094</c:v>
                </c:pt>
                <c:pt idx="496">
                  <c:v>0.74807826144518696</c:v>
                </c:pt>
                <c:pt idx="497">
                  <c:v>0.75634685520849898</c:v>
                </c:pt>
                <c:pt idx="498">
                  <c:v>0.758351804502016</c:v>
                </c:pt>
                <c:pt idx="499">
                  <c:v>0.75746608372871604</c:v>
                </c:pt>
                <c:pt idx="500">
                  <c:v>0.77204741977776703</c:v>
                </c:pt>
                <c:pt idx="501">
                  <c:v>0.77607020545498595</c:v>
                </c:pt>
                <c:pt idx="502">
                  <c:v>0.76363152305038895</c:v>
                </c:pt>
                <c:pt idx="503">
                  <c:v>0.76274331239938398</c:v>
                </c:pt>
                <c:pt idx="504">
                  <c:v>0.76422894933044205</c:v>
                </c:pt>
                <c:pt idx="505">
                  <c:v>0.76523215544397105</c:v>
                </c:pt>
                <c:pt idx="506">
                  <c:v>0.76297898235952799</c:v>
                </c:pt>
                <c:pt idx="507">
                  <c:v>0.76183334478739495</c:v>
                </c:pt>
                <c:pt idx="508">
                  <c:v>0.75524352510654502</c:v>
                </c:pt>
                <c:pt idx="509">
                  <c:v>0.75476227256826001</c:v>
                </c:pt>
                <c:pt idx="510">
                  <c:v>0.76824113830223695</c:v>
                </c:pt>
                <c:pt idx="511">
                  <c:v>0.78616125931609804</c:v>
                </c:pt>
                <c:pt idx="512">
                  <c:v>0.79458535859439705</c:v>
                </c:pt>
                <c:pt idx="513">
                  <c:v>0.80614491065804805</c:v>
                </c:pt>
                <c:pt idx="514">
                  <c:v>0.80755308755091304</c:v>
                </c:pt>
                <c:pt idx="515">
                  <c:v>0.80239543440942596</c:v>
                </c:pt>
                <c:pt idx="516">
                  <c:v>0.82817018265489595</c:v>
                </c:pt>
                <c:pt idx="517">
                  <c:v>0.82985638992766297</c:v>
                </c:pt>
                <c:pt idx="518">
                  <c:v>0.83638052556897302</c:v>
                </c:pt>
                <c:pt idx="519">
                  <c:v>0.83508958802158495</c:v>
                </c:pt>
                <c:pt idx="520">
                  <c:v>0.85378095021628098</c:v>
                </c:pt>
                <c:pt idx="521">
                  <c:v>0.89717001187080503</c:v>
                </c:pt>
                <c:pt idx="522">
                  <c:v>0.901606576433296</c:v>
                </c:pt>
                <c:pt idx="523">
                  <c:v>0.89546274388807501</c:v>
                </c:pt>
                <c:pt idx="524">
                  <c:v>0.89266245088229701</c:v>
                </c:pt>
                <c:pt idx="525">
                  <c:v>0.90530651043547705</c:v>
                </c:pt>
                <c:pt idx="526">
                  <c:v>0.92290602108358699</c:v>
                </c:pt>
                <c:pt idx="527">
                  <c:v>0.93702299530077204</c:v>
                </c:pt>
                <c:pt idx="528">
                  <c:v>0.95320181990059705</c:v>
                </c:pt>
                <c:pt idx="529">
                  <c:v>0.95842224746384497</c:v>
                </c:pt>
                <c:pt idx="530">
                  <c:v>0.92303621984782802</c:v>
                </c:pt>
                <c:pt idx="531">
                  <c:v>0.952221532315358</c:v>
                </c:pt>
                <c:pt idx="532">
                  <c:v>0.96993124814475395</c:v>
                </c:pt>
                <c:pt idx="533">
                  <c:v>0.94875331723496903</c:v>
                </c:pt>
                <c:pt idx="534">
                  <c:v>0.92654916049325298</c:v>
                </c:pt>
                <c:pt idx="535">
                  <c:v>0.94256011198136203</c:v>
                </c:pt>
                <c:pt idx="536">
                  <c:v>0.96688896898035903</c:v>
                </c:pt>
                <c:pt idx="537">
                  <c:v>0.96663225422671395</c:v>
                </c:pt>
                <c:pt idx="538">
                  <c:v>0.96490875463694503</c:v>
                </c:pt>
                <c:pt idx="539">
                  <c:v>0.97095282341578104</c:v>
                </c:pt>
                <c:pt idx="540">
                  <c:v>0.97348420560882198</c:v>
                </c:pt>
                <c:pt idx="541">
                  <c:v>0.95679319961906995</c:v>
                </c:pt>
                <c:pt idx="542">
                  <c:v>0.93991046755742202</c:v>
                </c:pt>
                <c:pt idx="543">
                  <c:v>0.94908289936800005</c:v>
                </c:pt>
                <c:pt idx="544">
                  <c:v>0.94132282211324803</c:v>
                </c:pt>
                <c:pt idx="545">
                  <c:v>0.97602096992438603</c:v>
                </c:pt>
                <c:pt idx="546">
                  <c:v>1.00469303224731</c:v>
                </c:pt>
                <c:pt idx="547">
                  <c:v>1.00953546376805</c:v>
                </c:pt>
                <c:pt idx="548">
                  <c:v>1.0280958175136701</c:v>
                </c:pt>
                <c:pt idx="549">
                  <c:v>1.0423891759814199</c:v>
                </c:pt>
                <c:pt idx="550">
                  <c:v>1.0504953007724001</c:v>
                </c:pt>
                <c:pt idx="551">
                  <c:v>1.0442827775060799</c:v>
                </c:pt>
                <c:pt idx="552">
                  <c:v>1.04424218373116</c:v>
                </c:pt>
                <c:pt idx="553">
                  <c:v>1.0260638693997499</c:v>
                </c:pt>
                <c:pt idx="554">
                  <c:v>1.0199323925180701</c:v>
                </c:pt>
                <c:pt idx="555">
                  <c:v>1.0168642618399899</c:v>
                </c:pt>
                <c:pt idx="556">
                  <c:v>1.0368035613134601</c:v>
                </c:pt>
                <c:pt idx="557">
                  <c:v>1.0494372667038201</c:v>
                </c:pt>
                <c:pt idx="558">
                  <c:v>1.0460490129458999</c:v>
                </c:pt>
                <c:pt idx="559">
                  <c:v>1.0587916286694199</c:v>
                </c:pt>
                <c:pt idx="560">
                  <c:v>1.0365437577452601</c:v>
                </c:pt>
                <c:pt idx="561">
                  <c:v>1.0205482567158299</c:v>
                </c:pt>
                <c:pt idx="562">
                  <c:v>1.02813301153061</c:v>
                </c:pt>
                <c:pt idx="563">
                  <c:v>0.99288958660098103</c:v>
                </c:pt>
                <c:pt idx="564">
                  <c:v>0.97666151946889002</c:v>
                </c:pt>
                <c:pt idx="565">
                  <c:v>0.96232569770528298</c:v>
                </c:pt>
                <c:pt idx="566">
                  <c:v>0.96858658649041796</c:v>
                </c:pt>
                <c:pt idx="567">
                  <c:v>0.90704829922593599</c:v>
                </c:pt>
                <c:pt idx="568">
                  <c:v>0.91824726117397404</c:v>
                </c:pt>
                <c:pt idx="569">
                  <c:v>0.90869100459199104</c:v>
                </c:pt>
                <c:pt idx="570">
                  <c:v>0.89450641056337199</c:v>
                </c:pt>
                <c:pt idx="571">
                  <c:v>0.92188917627885103</c:v>
                </c:pt>
                <c:pt idx="572">
                  <c:v>0.91570260210986199</c:v>
                </c:pt>
                <c:pt idx="573">
                  <c:v>0.90689630033202295</c:v>
                </c:pt>
                <c:pt idx="574">
                  <c:v>0.92583717968484203</c:v>
                </c:pt>
                <c:pt idx="575">
                  <c:v>0.93708526737556497</c:v>
                </c:pt>
                <c:pt idx="576">
                  <c:v>0.90977568930938701</c:v>
                </c:pt>
                <c:pt idx="577">
                  <c:v>0.90222095548387304</c:v>
                </c:pt>
                <c:pt idx="578">
                  <c:v>0.91837624983230803</c:v>
                </c:pt>
                <c:pt idx="579">
                  <c:v>0.91188261339439203</c:v>
                </c:pt>
                <c:pt idx="580">
                  <c:v>0.89816976125870496</c:v>
                </c:pt>
                <c:pt idx="581">
                  <c:v>0.89499085257112998</c:v>
                </c:pt>
                <c:pt idx="582">
                  <c:v>0.90895819690998803</c:v>
                </c:pt>
                <c:pt idx="583">
                  <c:v>0.91464197693180305</c:v>
                </c:pt>
                <c:pt idx="584">
                  <c:v>0.91323675763129397</c:v>
                </c:pt>
                <c:pt idx="585">
                  <c:v>0.90910582496838399</c:v>
                </c:pt>
                <c:pt idx="586">
                  <c:v>0.90880483718832095</c:v>
                </c:pt>
                <c:pt idx="587">
                  <c:v>0.90005721684805395</c:v>
                </c:pt>
                <c:pt idx="588">
                  <c:v>0.88594111738961001</c:v>
                </c:pt>
                <c:pt idx="589">
                  <c:v>0.883306160185648</c:v>
                </c:pt>
                <c:pt idx="590">
                  <c:v>0.86991159032536003</c:v>
                </c:pt>
                <c:pt idx="591">
                  <c:v>0.87896591725061801</c:v>
                </c:pt>
                <c:pt idx="592">
                  <c:v>0.91069952570125501</c:v>
                </c:pt>
                <c:pt idx="593">
                  <c:v>0.90482147540533397</c:v>
                </c:pt>
                <c:pt idx="594">
                  <c:v>0.90595275712622003</c:v>
                </c:pt>
                <c:pt idx="595">
                  <c:v>0.896170670873224</c:v>
                </c:pt>
                <c:pt idx="596">
                  <c:v>0.89665095930777305</c:v>
                </c:pt>
                <c:pt idx="597">
                  <c:v>0.89674144714982995</c:v>
                </c:pt>
                <c:pt idx="598">
                  <c:v>0.90846125652052701</c:v>
                </c:pt>
                <c:pt idx="599">
                  <c:v>0.932217742369856</c:v>
                </c:pt>
                <c:pt idx="600">
                  <c:v>0.94059432975272705</c:v>
                </c:pt>
                <c:pt idx="601">
                  <c:v>0.94150633419436902</c:v>
                </c:pt>
                <c:pt idx="602">
                  <c:v>0.93518207338375103</c:v>
                </c:pt>
                <c:pt idx="603">
                  <c:v>0.93660121764719895</c:v>
                </c:pt>
                <c:pt idx="604">
                  <c:v>0.94308997075421597</c:v>
                </c:pt>
                <c:pt idx="605">
                  <c:v>0.93807865772082</c:v>
                </c:pt>
                <c:pt idx="606">
                  <c:v>0.95978326729781105</c:v>
                </c:pt>
                <c:pt idx="607">
                  <c:v>0.96257050299230196</c:v>
                </c:pt>
                <c:pt idx="608">
                  <c:v>0.95395525300547701</c:v>
                </c:pt>
                <c:pt idx="609">
                  <c:v>0.95139881144645999</c:v>
                </c:pt>
                <c:pt idx="610">
                  <c:v>0.95424824245307005</c:v>
                </c:pt>
                <c:pt idx="611">
                  <c:v>0.92772195870087804</c:v>
                </c:pt>
                <c:pt idx="612">
                  <c:v>0.92692246887333396</c:v>
                </c:pt>
                <c:pt idx="613">
                  <c:v>0.91951011594267495</c:v>
                </c:pt>
                <c:pt idx="614">
                  <c:v>0.91859109598609301</c:v>
                </c:pt>
                <c:pt idx="615">
                  <c:v>0.92394048278147101</c:v>
                </c:pt>
                <c:pt idx="616">
                  <c:v>0.92681625361650999</c:v>
                </c:pt>
                <c:pt idx="617">
                  <c:v>0.92693089897649406</c:v>
                </c:pt>
                <c:pt idx="618">
                  <c:v>0.92640479467855597</c:v>
                </c:pt>
                <c:pt idx="619">
                  <c:v>0.91400078035682597</c:v>
                </c:pt>
                <c:pt idx="620">
                  <c:v>0.92293465334576996</c:v>
                </c:pt>
                <c:pt idx="621">
                  <c:v>0.91060036947236001</c:v>
                </c:pt>
                <c:pt idx="622">
                  <c:v>0.91180716529562</c:v>
                </c:pt>
                <c:pt idx="623">
                  <c:v>0.91674264819837004</c:v>
                </c:pt>
                <c:pt idx="624">
                  <c:v>0.91972337012465899</c:v>
                </c:pt>
                <c:pt idx="625">
                  <c:v>0.921101868975718</c:v>
                </c:pt>
                <c:pt idx="626">
                  <c:v>0.92002106787207605</c:v>
                </c:pt>
                <c:pt idx="627">
                  <c:v>0.92406190050267001</c:v>
                </c:pt>
                <c:pt idx="628">
                  <c:v>0.913480112623408</c:v>
                </c:pt>
                <c:pt idx="629">
                  <c:v>0.90266177400412795</c:v>
                </c:pt>
                <c:pt idx="630">
                  <c:v>0.88690735143697097</c:v>
                </c:pt>
                <c:pt idx="631">
                  <c:v>0.869708927644404</c:v>
                </c:pt>
                <c:pt idx="632">
                  <c:v>0.85735586516615503</c:v>
                </c:pt>
                <c:pt idx="633">
                  <c:v>0.85549888944700003</c:v>
                </c:pt>
                <c:pt idx="634">
                  <c:v>0.86326625649257605</c:v>
                </c:pt>
                <c:pt idx="635">
                  <c:v>0.85386485501393095</c:v>
                </c:pt>
                <c:pt idx="636">
                  <c:v>0.87105654608579097</c:v>
                </c:pt>
                <c:pt idx="637">
                  <c:v>0.86289487838972601</c:v>
                </c:pt>
                <c:pt idx="638">
                  <c:v>0.86859985399790496</c:v>
                </c:pt>
                <c:pt idx="639">
                  <c:v>0.87445021412530899</c:v>
                </c:pt>
                <c:pt idx="640">
                  <c:v>0.87956776024168504</c:v>
                </c:pt>
                <c:pt idx="641">
                  <c:v>0.90681106101439402</c:v>
                </c:pt>
                <c:pt idx="642">
                  <c:v>0.90867539680207399</c:v>
                </c:pt>
                <c:pt idx="643">
                  <c:v>0.90991205841717704</c:v>
                </c:pt>
                <c:pt idx="644">
                  <c:v>0.90864458019375904</c:v>
                </c:pt>
                <c:pt idx="645">
                  <c:v>0.91469580337494305</c:v>
                </c:pt>
                <c:pt idx="646">
                  <c:v>0.906578905790003</c:v>
                </c:pt>
                <c:pt idx="647">
                  <c:v>0.91743193479194396</c:v>
                </c:pt>
                <c:pt idx="648">
                  <c:v>0.91212362492840005</c:v>
                </c:pt>
                <c:pt idx="649">
                  <c:v>0.907503875791148</c:v>
                </c:pt>
                <c:pt idx="650">
                  <c:v>0.90068680522080702</c:v>
                </c:pt>
                <c:pt idx="651">
                  <c:v>0.91963486770207303</c:v>
                </c:pt>
                <c:pt idx="652">
                  <c:v>0.92198627780784503</c:v>
                </c:pt>
                <c:pt idx="653">
                  <c:v>0.92960306862633701</c:v>
                </c:pt>
                <c:pt idx="654">
                  <c:v>0.93206861042547995</c:v>
                </c:pt>
                <c:pt idx="655">
                  <c:v>0.93497901399381</c:v>
                </c:pt>
                <c:pt idx="656">
                  <c:v>0.94253002639957295</c:v>
                </c:pt>
                <c:pt idx="657">
                  <c:v>0.94360413022336698</c:v>
                </c:pt>
                <c:pt idx="658">
                  <c:v>0.93812999100072503</c:v>
                </c:pt>
                <c:pt idx="659">
                  <c:v>0.94373615446028503</c:v>
                </c:pt>
                <c:pt idx="660">
                  <c:v>0.94483508992491605</c:v>
                </c:pt>
                <c:pt idx="661">
                  <c:v>0.92823073340332496</c:v>
                </c:pt>
                <c:pt idx="662">
                  <c:v>0.93062101331075497</c:v>
                </c:pt>
                <c:pt idx="663">
                  <c:v>0.93725150276830804</c:v>
                </c:pt>
                <c:pt idx="664">
                  <c:v>0.93633579031232295</c:v>
                </c:pt>
                <c:pt idx="665">
                  <c:v>0.92394139003170805</c:v>
                </c:pt>
                <c:pt idx="666">
                  <c:v>0.92647849867446797</c:v>
                </c:pt>
                <c:pt idx="667">
                  <c:v>0.91660420313708302</c:v>
                </c:pt>
                <c:pt idx="668">
                  <c:v>0.90749879363094599</c:v>
                </c:pt>
                <c:pt idx="669">
                  <c:v>0.905958704668679</c:v>
                </c:pt>
                <c:pt idx="670">
                  <c:v>0.90220552784738905</c:v>
                </c:pt>
                <c:pt idx="671">
                  <c:v>0.90947136589401101</c:v>
                </c:pt>
                <c:pt idx="672">
                  <c:v>0.91518168034839398</c:v>
                </c:pt>
                <c:pt idx="673">
                  <c:v>0.921955306432234</c:v>
                </c:pt>
                <c:pt idx="674">
                  <c:v>0.92863727437884502</c:v>
                </c:pt>
                <c:pt idx="675">
                  <c:v>0.93623763544310201</c:v>
                </c:pt>
                <c:pt idx="676">
                  <c:v>0.92856054166424695</c:v>
                </c:pt>
                <c:pt idx="677">
                  <c:v>0.92797235145674295</c:v>
                </c:pt>
                <c:pt idx="678">
                  <c:v>0.92483008417648704</c:v>
                </c:pt>
                <c:pt idx="679">
                  <c:v>0.91529229514043597</c:v>
                </c:pt>
                <c:pt idx="680">
                  <c:v>0.913966155211829</c:v>
                </c:pt>
                <c:pt idx="681">
                  <c:v>0.91855242183829999</c:v>
                </c:pt>
                <c:pt idx="682">
                  <c:v>0.91119385279998699</c:v>
                </c:pt>
                <c:pt idx="683">
                  <c:v>0.91203351893233298</c:v>
                </c:pt>
                <c:pt idx="684">
                  <c:v>0.91722808622937801</c:v>
                </c:pt>
                <c:pt idx="685">
                  <c:v>0.92214179768996196</c:v>
                </c:pt>
                <c:pt idx="686">
                  <c:v>0.91410053580403905</c:v>
                </c:pt>
                <c:pt idx="687">
                  <c:v>0.90721980592076601</c:v>
                </c:pt>
                <c:pt idx="688">
                  <c:v>0.90327066305730197</c:v>
                </c:pt>
                <c:pt idx="689">
                  <c:v>0.91224110282729598</c:v>
                </c:pt>
                <c:pt idx="690">
                  <c:v>0.91961883930439003</c:v>
                </c:pt>
                <c:pt idx="691">
                  <c:v>0.92322136122787102</c:v>
                </c:pt>
                <c:pt idx="692">
                  <c:v>0.91791071768715904</c:v>
                </c:pt>
                <c:pt idx="693">
                  <c:v>0.92186668128395999</c:v>
                </c:pt>
                <c:pt idx="694">
                  <c:v>0.918861402965648</c:v>
                </c:pt>
                <c:pt idx="695">
                  <c:v>0.89925635598600095</c:v>
                </c:pt>
                <c:pt idx="696">
                  <c:v>0.90276587794810303</c:v>
                </c:pt>
                <c:pt idx="697">
                  <c:v>0.89898707654212395</c:v>
                </c:pt>
                <c:pt idx="698">
                  <c:v>0.90157520710285799</c:v>
                </c:pt>
                <c:pt idx="699">
                  <c:v>0.89223821223517297</c:v>
                </c:pt>
                <c:pt idx="700">
                  <c:v>0.89996525324324095</c:v>
                </c:pt>
                <c:pt idx="701">
                  <c:v>0.91340192635273898</c:v>
                </c:pt>
                <c:pt idx="702">
                  <c:v>0.90786454671025896</c:v>
                </c:pt>
                <c:pt idx="703">
                  <c:v>0.90477928331405</c:v>
                </c:pt>
                <c:pt idx="704">
                  <c:v>0.8999427858297</c:v>
                </c:pt>
                <c:pt idx="705">
                  <c:v>0.91415983449549498</c:v>
                </c:pt>
                <c:pt idx="706">
                  <c:v>0.91252550554359302</c:v>
                </c:pt>
                <c:pt idx="707">
                  <c:v>0.90688659906361302</c:v>
                </c:pt>
                <c:pt idx="708">
                  <c:v>0.90349235204043399</c:v>
                </c:pt>
                <c:pt idx="709">
                  <c:v>0.89841880826754905</c:v>
                </c:pt>
                <c:pt idx="710">
                  <c:v>0.89707388501302399</c:v>
                </c:pt>
                <c:pt idx="711">
                  <c:v>0.89818499890425696</c:v>
                </c:pt>
                <c:pt idx="712">
                  <c:v>0.895978848502888</c:v>
                </c:pt>
                <c:pt idx="713">
                  <c:v>0.89942840770211296</c:v>
                </c:pt>
                <c:pt idx="714">
                  <c:v>0.90199411632000204</c:v>
                </c:pt>
                <c:pt idx="715">
                  <c:v>0.91054836226719404</c:v>
                </c:pt>
                <c:pt idx="716">
                  <c:v>0.90922978094851303</c:v>
                </c:pt>
                <c:pt idx="717">
                  <c:v>0.91048986403690402</c:v>
                </c:pt>
                <c:pt idx="718">
                  <c:v>0.90591015268405095</c:v>
                </c:pt>
                <c:pt idx="719">
                  <c:v>0.91659114561423505</c:v>
                </c:pt>
                <c:pt idx="720">
                  <c:v>0.92486357725451096</c:v>
                </c:pt>
                <c:pt idx="721">
                  <c:v>0.937425442417813</c:v>
                </c:pt>
                <c:pt idx="722">
                  <c:v>0.93258815376189796</c:v>
                </c:pt>
                <c:pt idx="723">
                  <c:v>0.93793204590555801</c:v>
                </c:pt>
                <c:pt idx="724">
                  <c:v>0.93320826185111605</c:v>
                </c:pt>
                <c:pt idx="725">
                  <c:v>0.91744237760107805</c:v>
                </c:pt>
                <c:pt idx="726">
                  <c:v>0.92390424255596404</c:v>
                </c:pt>
                <c:pt idx="727">
                  <c:v>0.92088816850791599</c:v>
                </c:pt>
                <c:pt idx="728">
                  <c:v>0.93174324714550605</c:v>
                </c:pt>
                <c:pt idx="729">
                  <c:v>0.93251959064839995</c:v>
                </c:pt>
                <c:pt idx="730">
                  <c:v>0.94368877041108501</c:v>
                </c:pt>
                <c:pt idx="731">
                  <c:v>0.95207276080389602</c:v>
                </c:pt>
                <c:pt idx="732">
                  <c:v>0.96073394269594103</c:v>
                </c:pt>
                <c:pt idx="733">
                  <c:v>0.963012562265539</c:v>
                </c:pt>
                <c:pt idx="734">
                  <c:v>0.96769291764099696</c:v>
                </c:pt>
                <c:pt idx="735">
                  <c:v>0.98034942142845705</c:v>
                </c:pt>
                <c:pt idx="736">
                  <c:v>0.967346402509627</c:v>
                </c:pt>
                <c:pt idx="737">
                  <c:v>0.97497993445560605</c:v>
                </c:pt>
                <c:pt idx="738">
                  <c:v>0.96711390260214802</c:v>
                </c:pt>
                <c:pt idx="739">
                  <c:v>0.97307325341266504</c:v>
                </c:pt>
                <c:pt idx="740">
                  <c:v>0.97309323245146095</c:v>
                </c:pt>
                <c:pt idx="741">
                  <c:v>0.96489621025500505</c:v>
                </c:pt>
                <c:pt idx="742">
                  <c:v>0.96129255604402897</c:v>
                </c:pt>
                <c:pt idx="743">
                  <c:v>0.96020914051330997</c:v>
                </c:pt>
                <c:pt idx="744">
                  <c:v>0.96515299308088498</c:v>
                </c:pt>
                <c:pt idx="745">
                  <c:v>0.95558183944591601</c:v>
                </c:pt>
                <c:pt idx="746">
                  <c:v>0.95142333842833104</c:v>
                </c:pt>
                <c:pt idx="747">
                  <c:v>0.922010784503692</c:v>
                </c:pt>
                <c:pt idx="748">
                  <c:v>0.84861196296915498</c:v>
                </c:pt>
                <c:pt idx="749">
                  <c:v>0.85769042095273695</c:v>
                </c:pt>
                <c:pt idx="750">
                  <c:v>0.87193456763964605</c:v>
                </c:pt>
                <c:pt idx="751">
                  <c:v>0.88693036888247201</c:v>
                </c:pt>
                <c:pt idx="752">
                  <c:v>0.88455378557119702</c:v>
                </c:pt>
                <c:pt idx="753">
                  <c:v>0.90036263566252295</c:v>
                </c:pt>
                <c:pt idx="754">
                  <c:v>0.905311818185916</c:v>
                </c:pt>
                <c:pt idx="755">
                  <c:v>0.91142734565112704</c:v>
                </c:pt>
                <c:pt idx="756">
                  <c:v>0.90843094400662505</c:v>
                </c:pt>
                <c:pt idx="757">
                  <c:v>0.91526173782656794</c:v>
                </c:pt>
                <c:pt idx="758">
                  <c:v>0.93214821956696703</c:v>
                </c:pt>
                <c:pt idx="759">
                  <c:v>0.92918272721185602</c:v>
                </c:pt>
                <c:pt idx="760">
                  <c:v>0.92532458134504103</c:v>
                </c:pt>
                <c:pt idx="761">
                  <c:v>0.93590269443155805</c:v>
                </c:pt>
                <c:pt idx="762">
                  <c:v>0.93677715554229102</c:v>
                </c:pt>
                <c:pt idx="763">
                  <c:v>0.93462880075425803</c:v>
                </c:pt>
                <c:pt idx="764">
                  <c:v>0.92798595716003895</c:v>
                </c:pt>
                <c:pt idx="765">
                  <c:v>0.93753797744485301</c:v>
                </c:pt>
                <c:pt idx="766">
                  <c:v>0.93895331164727702</c:v>
                </c:pt>
                <c:pt idx="767">
                  <c:v>0.91456191585848201</c:v>
                </c:pt>
                <c:pt idx="768">
                  <c:v>0.96135677258925401</c:v>
                </c:pt>
                <c:pt idx="769">
                  <c:v>0.96542670666057695</c:v>
                </c:pt>
                <c:pt idx="770">
                  <c:v>0.98126419721703895</c:v>
                </c:pt>
                <c:pt idx="771">
                  <c:v>1.00058698229692</c:v>
                </c:pt>
                <c:pt idx="772">
                  <c:v>0.98809520022610997</c:v>
                </c:pt>
                <c:pt idx="773">
                  <c:v>0.96328548062573205</c:v>
                </c:pt>
                <c:pt idx="774">
                  <c:v>0.97284836794830298</c:v>
                </c:pt>
                <c:pt idx="775">
                  <c:v>0.96598594693626505</c:v>
                </c:pt>
                <c:pt idx="776">
                  <c:v>0.94632883555317904</c:v>
                </c:pt>
                <c:pt idx="777">
                  <c:v>0.933636696999674</c:v>
                </c:pt>
                <c:pt idx="778">
                  <c:v>0.90574666617467803</c:v>
                </c:pt>
                <c:pt idx="779">
                  <c:v>0.89946980452022796</c:v>
                </c:pt>
                <c:pt idx="780">
                  <c:v>0.89010137922158405</c:v>
                </c:pt>
                <c:pt idx="781">
                  <c:v>0.88416347351676705</c:v>
                </c:pt>
                <c:pt idx="782">
                  <c:v>0.89817401964066501</c:v>
                </c:pt>
                <c:pt idx="783">
                  <c:v>0.87222260762642001</c:v>
                </c:pt>
                <c:pt idx="784">
                  <c:v>0.89143983505638502</c:v>
                </c:pt>
                <c:pt idx="785">
                  <c:v>0.90928115058440595</c:v>
                </c:pt>
                <c:pt idx="786">
                  <c:v>0.90099263821865505</c:v>
                </c:pt>
                <c:pt idx="787">
                  <c:v>0.90168439971930203</c:v>
                </c:pt>
                <c:pt idx="788">
                  <c:v>0.89558640929362698</c:v>
                </c:pt>
                <c:pt idx="789">
                  <c:v>0.90612079389567102</c:v>
                </c:pt>
                <c:pt idx="790">
                  <c:v>0.89826250772178395</c:v>
                </c:pt>
                <c:pt idx="791">
                  <c:v>0.91434594227069599</c:v>
                </c:pt>
                <c:pt idx="792">
                  <c:v>0.90809080930715502</c:v>
                </c:pt>
                <c:pt idx="793">
                  <c:v>0.92797480893805095</c:v>
                </c:pt>
                <c:pt idx="794">
                  <c:v>0.92821953548085501</c:v>
                </c:pt>
                <c:pt idx="795">
                  <c:v>0.93060185457622602</c:v>
                </c:pt>
                <c:pt idx="796">
                  <c:v>0.92065825486668096</c:v>
                </c:pt>
                <c:pt idx="797">
                  <c:v>0.92350359109577795</c:v>
                </c:pt>
                <c:pt idx="798">
                  <c:v>0.93520594961140802</c:v>
                </c:pt>
                <c:pt idx="799">
                  <c:v>0.92517484868014899</c:v>
                </c:pt>
                <c:pt idx="800">
                  <c:v>0.92605206999817402</c:v>
                </c:pt>
                <c:pt idx="801">
                  <c:v>0.93042503918350306</c:v>
                </c:pt>
                <c:pt idx="802">
                  <c:v>0.93518504581128303</c:v>
                </c:pt>
                <c:pt idx="803">
                  <c:v>0.92676656070656005</c:v>
                </c:pt>
                <c:pt idx="804">
                  <c:v>0.92964940838198595</c:v>
                </c:pt>
                <c:pt idx="805">
                  <c:v>0.92737009389146996</c:v>
                </c:pt>
                <c:pt idx="806">
                  <c:v>0.91894896812181603</c:v>
                </c:pt>
                <c:pt idx="807">
                  <c:v>0.91980486375020198</c:v>
                </c:pt>
                <c:pt idx="808">
                  <c:v>0.90990650051262101</c:v>
                </c:pt>
                <c:pt idx="809">
                  <c:v>0.916633817380204</c:v>
                </c:pt>
                <c:pt idx="810">
                  <c:v>0.92881019760122296</c:v>
                </c:pt>
                <c:pt idx="811">
                  <c:v>0.92949347806137905</c:v>
                </c:pt>
                <c:pt idx="812">
                  <c:v>0.92530662463256497</c:v>
                </c:pt>
                <c:pt idx="813">
                  <c:v>0.93308556093856498</c:v>
                </c:pt>
                <c:pt idx="814">
                  <c:v>0.933626521427114</c:v>
                </c:pt>
                <c:pt idx="815">
                  <c:v>0.92878541872366205</c:v>
                </c:pt>
                <c:pt idx="816">
                  <c:v>0.93060175684416602</c:v>
                </c:pt>
                <c:pt idx="817">
                  <c:v>0.91998055574665205</c:v>
                </c:pt>
                <c:pt idx="818">
                  <c:v>0.92037405065620503</c:v>
                </c:pt>
                <c:pt idx="819">
                  <c:v>0.922989470548642</c:v>
                </c:pt>
                <c:pt idx="820">
                  <c:v>0.92956214678697002</c:v>
                </c:pt>
                <c:pt idx="821">
                  <c:v>0.92230988520414103</c:v>
                </c:pt>
                <c:pt idx="822">
                  <c:v>0.91844424898656196</c:v>
                </c:pt>
                <c:pt idx="823">
                  <c:v>0.90326836938334698</c:v>
                </c:pt>
                <c:pt idx="824">
                  <c:v>0.90707655455868696</c:v>
                </c:pt>
                <c:pt idx="825">
                  <c:v>0.91556900044512701</c:v>
                </c:pt>
                <c:pt idx="826">
                  <c:v>0.91802197829062404</c:v>
                </c:pt>
                <c:pt idx="827">
                  <c:v>0.92124515106217897</c:v>
                </c:pt>
                <c:pt idx="828">
                  <c:v>0.92086125839171695</c:v>
                </c:pt>
                <c:pt idx="829">
                  <c:v>0.93905375275978997</c:v>
                </c:pt>
                <c:pt idx="830">
                  <c:v>0.944028732864445</c:v>
                </c:pt>
                <c:pt idx="831">
                  <c:v>0.94312711367364599</c:v>
                </c:pt>
                <c:pt idx="832">
                  <c:v>0.93853323363997498</c:v>
                </c:pt>
                <c:pt idx="833">
                  <c:v>0.94183839927490998</c:v>
                </c:pt>
                <c:pt idx="834">
                  <c:v>0.94767534526154096</c:v>
                </c:pt>
                <c:pt idx="835">
                  <c:v>0.95333238273337495</c:v>
                </c:pt>
                <c:pt idx="836">
                  <c:v>0.94953748493923396</c:v>
                </c:pt>
                <c:pt idx="837">
                  <c:v>0.939247053057926</c:v>
                </c:pt>
                <c:pt idx="838">
                  <c:v>0.93504946136727596</c:v>
                </c:pt>
                <c:pt idx="839">
                  <c:v>0.92569742745155503</c:v>
                </c:pt>
                <c:pt idx="840">
                  <c:v>0.93945381157139995</c:v>
                </c:pt>
                <c:pt idx="841">
                  <c:v>0.93929230899697203</c:v>
                </c:pt>
                <c:pt idx="842">
                  <c:v>0.94779148804695501</c:v>
                </c:pt>
                <c:pt idx="843">
                  <c:v>0.95121352988712404</c:v>
                </c:pt>
                <c:pt idx="844">
                  <c:v>0.94533267571984503</c:v>
                </c:pt>
                <c:pt idx="845">
                  <c:v>0.94352232235091005</c:v>
                </c:pt>
                <c:pt idx="846">
                  <c:v>0.94584195756322997</c:v>
                </c:pt>
                <c:pt idx="847">
                  <c:v>0.93331954040058396</c:v>
                </c:pt>
                <c:pt idx="848">
                  <c:v>0.94181722439609505</c:v>
                </c:pt>
                <c:pt idx="849">
                  <c:v>0.95518549664428698</c:v>
                </c:pt>
                <c:pt idx="850">
                  <c:v>0.97107746644336201</c:v>
                </c:pt>
                <c:pt idx="851">
                  <c:v>0.99506190119898597</c:v>
                </c:pt>
                <c:pt idx="852">
                  <c:v>1.0468596201017599</c:v>
                </c:pt>
                <c:pt idx="853">
                  <c:v>1.0490659873358199</c:v>
                </c:pt>
                <c:pt idx="854">
                  <c:v>1.0616144544132</c:v>
                </c:pt>
                <c:pt idx="855">
                  <c:v>1.08529978254932</c:v>
                </c:pt>
                <c:pt idx="856">
                  <c:v>1.07823087326821</c:v>
                </c:pt>
                <c:pt idx="857">
                  <c:v>1.0985703659189401</c:v>
                </c:pt>
                <c:pt idx="858">
                  <c:v>1.08879692894102</c:v>
                </c:pt>
                <c:pt idx="859">
                  <c:v>1.06940951369329</c:v>
                </c:pt>
                <c:pt idx="860">
                  <c:v>1.0155632148056699</c:v>
                </c:pt>
                <c:pt idx="861">
                  <c:v>1.02665064328056</c:v>
                </c:pt>
                <c:pt idx="862">
                  <c:v>1.0561301452917899</c:v>
                </c:pt>
                <c:pt idx="863">
                  <c:v>1.0629739475184401</c:v>
                </c:pt>
                <c:pt idx="864">
                  <c:v>1.0750811495302799</c:v>
                </c:pt>
                <c:pt idx="865">
                  <c:v>1.0797282100942001</c:v>
                </c:pt>
                <c:pt idx="866">
                  <c:v>1.02911954012858</c:v>
                </c:pt>
                <c:pt idx="867">
                  <c:v>1.0264482967459301</c:v>
                </c:pt>
                <c:pt idx="868">
                  <c:v>1.0375944925701801</c:v>
                </c:pt>
                <c:pt idx="869">
                  <c:v>1.0626413723335999</c:v>
                </c:pt>
                <c:pt idx="870">
                  <c:v>1.0638949372851101</c:v>
                </c:pt>
                <c:pt idx="871">
                  <c:v>1.0818545887789099</c:v>
                </c:pt>
                <c:pt idx="872">
                  <c:v>1.09815935059425</c:v>
                </c:pt>
                <c:pt idx="873">
                  <c:v>1.09845185787282</c:v>
                </c:pt>
                <c:pt idx="874">
                  <c:v>1.1072470432491199</c:v>
                </c:pt>
                <c:pt idx="875">
                  <c:v>1.10891493118298</c:v>
                </c:pt>
                <c:pt idx="876">
                  <c:v>1.0983840119828201</c:v>
                </c:pt>
                <c:pt idx="877">
                  <c:v>1.09800124340848</c:v>
                </c:pt>
                <c:pt idx="878">
                  <c:v>1.07928831067362</c:v>
                </c:pt>
                <c:pt idx="879">
                  <c:v>1.06429721987946</c:v>
                </c:pt>
                <c:pt idx="880">
                  <c:v>1.0642439578032501</c:v>
                </c:pt>
                <c:pt idx="881">
                  <c:v>1.07172479832477</c:v>
                </c:pt>
                <c:pt idx="882">
                  <c:v>1.093152269488</c:v>
                </c:pt>
                <c:pt idx="883">
                  <c:v>1.1015108338861599</c:v>
                </c:pt>
                <c:pt idx="884">
                  <c:v>1.08763095892434</c:v>
                </c:pt>
                <c:pt idx="885">
                  <c:v>1.0721223954792301</c:v>
                </c:pt>
                <c:pt idx="886">
                  <c:v>1.0767541158215901</c:v>
                </c:pt>
                <c:pt idx="887">
                  <c:v>1.0831837027764999</c:v>
                </c:pt>
                <c:pt idx="888">
                  <c:v>1.07721057630436</c:v>
                </c:pt>
                <c:pt idx="889">
                  <c:v>1.0596862393567701</c:v>
                </c:pt>
                <c:pt idx="890">
                  <c:v>1.0689053341152199</c:v>
                </c:pt>
                <c:pt idx="891">
                  <c:v>1.0893143877532201</c:v>
                </c:pt>
                <c:pt idx="892">
                  <c:v>1.08648984506978</c:v>
                </c:pt>
                <c:pt idx="893">
                  <c:v>1.0923690459722599</c:v>
                </c:pt>
                <c:pt idx="894">
                  <c:v>1.0903540039417301</c:v>
                </c:pt>
                <c:pt idx="895">
                  <c:v>1.0895440718777401</c:v>
                </c:pt>
                <c:pt idx="896">
                  <c:v>1.0838601323943799</c:v>
                </c:pt>
                <c:pt idx="897">
                  <c:v>1.06917465095578</c:v>
                </c:pt>
                <c:pt idx="898">
                  <c:v>1.0808856742088999</c:v>
                </c:pt>
                <c:pt idx="899">
                  <c:v>1.06648433623817</c:v>
                </c:pt>
                <c:pt idx="900">
                  <c:v>1.0530834388907699</c:v>
                </c:pt>
                <c:pt idx="901">
                  <c:v>1.0561895859959001</c:v>
                </c:pt>
                <c:pt idx="902">
                  <c:v>1.05792268296273</c:v>
                </c:pt>
                <c:pt idx="903">
                  <c:v>1.0645072486830001</c:v>
                </c:pt>
                <c:pt idx="904">
                  <c:v>1.06206681670535</c:v>
                </c:pt>
                <c:pt idx="905">
                  <c:v>1.05781479095824</c:v>
                </c:pt>
                <c:pt idx="906">
                  <c:v>1.08154376371616</c:v>
                </c:pt>
                <c:pt idx="907">
                  <c:v>1.07612839629235</c:v>
                </c:pt>
                <c:pt idx="908">
                  <c:v>1.0603622465705</c:v>
                </c:pt>
                <c:pt idx="909">
                  <c:v>1.0622821519155099</c:v>
                </c:pt>
                <c:pt idx="910">
                  <c:v>1.0403636185818701</c:v>
                </c:pt>
                <c:pt idx="911">
                  <c:v>1.0349535851563501</c:v>
                </c:pt>
                <c:pt idx="912">
                  <c:v>1.0347629440392401</c:v>
                </c:pt>
                <c:pt idx="913">
                  <c:v>1.0358435804899999</c:v>
                </c:pt>
                <c:pt idx="914">
                  <c:v>1.03069846539106</c:v>
                </c:pt>
                <c:pt idx="915">
                  <c:v>1.05345584455383</c:v>
                </c:pt>
                <c:pt idx="916">
                  <c:v>1.07871407621698</c:v>
                </c:pt>
                <c:pt idx="917">
                  <c:v>1.0832008538701601</c:v>
                </c:pt>
                <c:pt idx="918">
                  <c:v>1.07800644857485</c:v>
                </c:pt>
                <c:pt idx="919">
                  <c:v>1.0706728924911699</c:v>
                </c:pt>
                <c:pt idx="920">
                  <c:v>1.06719869851856</c:v>
                </c:pt>
                <c:pt idx="921">
                  <c:v>1.0589126002901299</c:v>
                </c:pt>
                <c:pt idx="922">
                  <c:v>1.0651538994527201</c:v>
                </c:pt>
                <c:pt idx="923">
                  <c:v>1.06069846296175</c:v>
                </c:pt>
                <c:pt idx="924">
                  <c:v>1.05486415000665</c:v>
                </c:pt>
                <c:pt idx="925">
                  <c:v>1.03890227428285</c:v>
                </c:pt>
                <c:pt idx="926">
                  <c:v>1.03831336306178</c:v>
                </c:pt>
                <c:pt idx="927">
                  <c:v>1.0390893830706001</c:v>
                </c:pt>
                <c:pt idx="928">
                  <c:v>1.03969036063812</c:v>
                </c:pt>
                <c:pt idx="929">
                  <c:v>1.04924382488082</c:v>
                </c:pt>
                <c:pt idx="930">
                  <c:v>1.0284065482404401</c:v>
                </c:pt>
                <c:pt idx="931">
                  <c:v>1.0336082774180599</c:v>
                </c:pt>
                <c:pt idx="932">
                  <c:v>1.0525540472856101</c:v>
                </c:pt>
                <c:pt idx="933">
                  <c:v>1.0577229805427399</c:v>
                </c:pt>
                <c:pt idx="934">
                  <c:v>1.0739296466531401</c:v>
                </c:pt>
                <c:pt idx="935">
                  <c:v>1.0771566287413801</c:v>
                </c:pt>
                <c:pt idx="936">
                  <c:v>1.10111359536881</c:v>
                </c:pt>
                <c:pt idx="937">
                  <c:v>1.0983958758299699</c:v>
                </c:pt>
                <c:pt idx="938">
                  <c:v>1.1027136302207901</c:v>
                </c:pt>
                <c:pt idx="939">
                  <c:v>1.1016302665458599</c:v>
                </c:pt>
                <c:pt idx="940">
                  <c:v>1.0925732140731299</c:v>
                </c:pt>
                <c:pt idx="941">
                  <c:v>1.1198613864476701</c:v>
                </c:pt>
                <c:pt idx="942">
                  <c:v>1.1227371496020699</c:v>
                </c:pt>
                <c:pt idx="943">
                  <c:v>1.1295640369075</c:v>
                </c:pt>
                <c:pt idx="944">
                  <c:v>1.1235969318585299</c:v>
                </c:pt>
                <c:pt idx="945">
                  <c:v>1.13198797478456</c:v>
                </c:pt>
                <c:pt idx="946">
                  <c:v>1.15235525956433</c:v>
                </c:pt>
                <c:pt idx="947">
                  <c:v>1.1549854431036299</c:v>
                </c:pt>
                <c:pt idx="948">
                  <c:v>1.1422326945226</c:v>
                </c:pt>
                <c:pt idx="949">
                  <c:v>1.1411485694585799</c:v>
                </c:pt>
                <c:pt idx="950">
                  <c:v>1.1479484785924201</c:v>
                </c:pt>
                <c:pt idx="951">
                  <c:v>1.1422329164251901</c:v>
                </c:pt>
                <c:pt idx="952">
                  <c:v>1.1553759756394999</c:v>
                </c:pt>
                <c:pt idx="953">
                  <c:v>1.1554776910784701</c:v>
                </c:pt>
                <c:pt idx="954">
                  <c:v>1.15631141801114</c:v>
                </c:pt>
                <c:pt idx="955">
                  <c:v>1.15812168428188</c:v>
                </c:pt>
                <c:pt idx="956">
                  <c:v>1.1468963642671399</c:v>
                </c:pt>
                <c:pt idx="957">
                  <c:v>1.1394482534186801</c:v>
                </c:pt>
                <c:pt idx="958">
                  <c:v>1.1199034657551601</c:v>
                </c:pt>
                <c:pt idx="959">
                  <c:v>1.12498480240048</c:v>
                </c:pt>
                <c:pt idx="960">
                  <c:v>1.1141622099289801</c:v>
                </c:pt>
                <c:pt idx="961">
                  <c:v>1.1143935250766801</c:v>
                </c:pt>
                <c:pt idx="962">
                  <c:v>1.1130974981581601</c:v>
                </c:pt>
                <c:pt idx="963">
                  <c:v>1.1120329119633601</c:v>
                </c:pt>
                <c:pt idx="964">
                  <c:v>1.13136297111159</c:v>
                </c:pt>
                <c:pt idx="965">
                  <c:v>1.13016266599348</c:v>
                </c:pt>
                <c:pt idx="966">
                  <c:v>1.1362307001320999</c:v>
                </c:pt>
                <c:pt idx="967">
                  <c:v>1.1129859724905899</c:v>
                </c:pt>
                <c:pt idx="968">
                  <c:v>1.1171120433489701</c:v>
                </c:pt>
                <c:pt idx="969">
                  <c:v>1.1107528991197599</c:v>
                </c:pt>
                <c:pt idx="970">
                  <c:v>1.1223819663607699</c:v>
                </c:pt>
                <c:pt idx="971">
                  <c:v>1.11277898847881</c:v>
                </c:pt>
                <c:pt idx="972">
                  <c:v>1.1103786041111601</c:v>
                </c:pt>
                <c:pt idx="973">
                  <c:v>1.1184573843321299</c:v>
                </c:pt>
                <c:pt idx="974">
                  <c:v>1.13495413043994</c:v>
                </c:pt>
                <c:pt idx="975">
                  <c:v>1.1381997861373401</c:v>
                </c:pt>
                <c:pt idx="976">
                  <c:v>1.15014065489822</c:v>
                </c:pt>
                <c:pt idx="977">
                  <c:v>1.1569991309215699</c:v>
                </c:pt>
                <c:pt idx="978">
                  <c:v>1.1503268645182401</c:v>
                </c:pt>
                <c:pt idx="979">
                  <c:v>1.1548289031702801</c:v>
                </c:pt>
                <c:pt idx="980">
                  <c:v>1.14378255557987</c:v>
                </c:pt>
                <c:pt idx="981">
                  <c:v>1.15704152393419</c:v>
                </c:pt>
                <c:pt idx="982">
                  <c:v>1.1540436464063</c:v>
                </c:pt>
                <c:pt idx="983">
                  <c:v>1.14360685394305</c:v>
                </c:pt>
                <c:pt idx="984">
                  <c:v>1.14066756828532</c:v>
                </c:pt>
                <c:pt idx="985">
                  <c:v>1.1521989518356199</c:v>
                </c:pt>
                <c:pt idx="986">
                  <c:v>1.14776256457897</c:v>
                </c:pt>
                <c:pt idx="987">
                  <c:v>1.15179318250229</c:v>
                </c:pt>
                <c:pt idx="988">
                  <c:v>1.1644909620400601</c:v>
                </c:pt>
                <c:pt idx="989">
                  <c:v>1.16663310548073</c:v>
                </c:pt>
                <c:pt idx="990">
                  <c:v>1.16915025238212</c:v>
                </c:pt>
                <c:pt idx="991">
                  <c:v>1.1525584750934501</c:v>
                </c:pt>
                <c:pt idx="992">
                  <c:v>1.1529598278005699</c:v>
                </c:pt>
                <c:pt idx="993">
                  <c:v>1.13175666753467</c:v>
                </c:pt>
                <c:pt idx="994">
                  <c:v>1.12561621959349</c:v>
                </c:pt>
              </c:numCache>
            </c:numRef>
          </c:val>
          <c:smooth val="0"/>
          <c:extLst>
            <c:ext xmlns:c16="http://schemas.microsoft.com/office/drawing/2014/chart" uri="{C3380CC4-5D6E-409C-BE32-E72D297353CC}">
              <c16:uniqueId val="{00000003-CB2E-461D-80DE-DE6B0E2EB76C}"/>
            </c:ext>
          </c:extLst>
        </c:ser>
        <c:ser>
          <c:idx val="4"/>
          <c:order val="4"/>
          <c:tx>
            <c:strRef>
              <c:f>[jumpfit.xlsx]north!$F$1</c:f>
              <c:strCache>
                <c:ptCount val="1"/>
                <c:pt idx="0">
                  <c:v>north_5</c:v>
                </c:pt>
              </c:strCache>
            </c:strRef>
          </c:tx>
          <c:spPr>
            <a:ln w="19050" cap="rnd">
              <a:solidFill>
                <a:srgbClr val="054477"/>
              </a:solidFill>
              <a:round/>
            </a:ln>
            <a:effectLst/>
          </c:spPr>
          <c:marker>
            <c:symbol val="none"/>
          </c:marker>
          <c:cat>
            <c:numRef>
              <c:f>[jumpfit.xlsx]north!$A$2:$A$996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[jumpfit.xlsx]north!$F$2:$F$996</c:f>
              <c:numCache>
                <c:formatCode>General</c:formatCode>
                <c:ptCount val="995"/>
                <c:pt idx="0">
                  <c:v>1</c:v>
                </c:pt>
                <c:pt idx="1">
                  <c:v>0.999</c:v>
                </c:pt>
                <c:pt idx="2">
                  <c:v>1.0097594103557499</c:v>
                </c:pt>
                <c:pt idx="3">
                  <c:v>1.0080064109992699</c:v>
                </c:pt>
                <c:pt idx="4">
                  <c:v>1.0017980153031201</c:v>
                </c:pt>
                <c:pt idx="5">
                  <c:v>1.0048088128387</c:v>
                </c:pt>
                <c:pt idx="6">
                  <c:v>1.0032756873423601</c:v>
                </c:pt>
                <c:pt idx="7">
                  <c:v>0.99524687404338497</c:v>
                </c:pt>
                <c:pt idx="8">
                  <c:v>0.99005790028659202</c:v>
                </c:pt>
                <c:pt idx="9">
                  <c:v>0.98829979507319199</c:v>
                </c:pt>
                <c:pt idx="10">
                  <c:v>0.98318638645351797</c:v>
                </c:pt>
                <c:pt idx="11">
                  <c:v>0.98730426645271396</c:v>
                </c:pt>
                <c:pt idx="12">
                  <c:v>0.992973643643277</c:v>
                </c:pt>
                <c:pt idx="13">
                  <c:v>0.99024876916826499</c:v>
                </c:pt>
                <c:pt idx="14">
                  <c:v>0.99874131211185302</c:v>
                </c:pt>
                <c:pt idx="15">
                  <c:v>1.0003713317629801</c:v>
                </c:pt>
                <c:pt idx="16">
                  <c:v>1.0015668426968201</c:v>
                </c:pt>
                <c:pt idx="17">
                  <c:v>1.00422309991714</c:v>
                </c:pt>
                <c:pt idx="18">
                  <c:v>1.0080110983578301</c:v>
                </c:pt>
                <c:pt idx="19">
                  <c:v>0.99967438611614501</c:v>
                </c:pt>
                <c:pt idx="20">
                  <c:v>1.0028753536645401</c:v>
                </c:pt>
                <c:pt idx="21">
                  <c:v>1.0006204047398199</c:v>
                </c:pt>
                <c:pt idx="22">
                  <c:v>1.0059404277492101</c:v>
                </c:pt>
                <c:pt idx="23">
                  <c:v>1.0109095278865301</c:v>
                </c:pt>
                <c:pt idx="24">
                  <c:v>1.0130703997724599</c:v>
                </c:pt>
                <c:pt idx="25">
                  <c:v>1.0249887912417699</c:v>
                </c:pt>
                <c:pt idx="26">
                  <c:v>1.0215195513078601</c:v>
                </c:pt>
                <c:pt idx="27">
                  <c:v>1.0199728787246101</c:v>
                </c:pt>
                <c:pt idx="28">
                  <c:v>1.02619475669589</c:v>
                </c:pt>
                <c:pt idx="29">
                  <c:v>1.0227252874542001</c:v>
                </c:pt>
                <c:pt idx="30">
                  <c:v>1.0397225926812499</c:v>
                </c:pt>
                <c:pt idx="31">
                  <c:v>1.0420689432464001</c:v>
                </c:pt>
                <c:pt idx="32">
                  <c:v>1.04510356679628</c:v>
                </c:pt>
                <c:pt idx="33">
                  <c:v>1.0411659985892301</c:v>
                </c:pt>
                <c:pt idx="34">
                  <c:v>1.0410550506059999</c:v>
                </c:pt>
                <c:pt idx="35">
                  <c:v>1.03290501522704</c:v>
                </c:pt>
                <c:pt idx="36">
                  <c:v>1.0349976989522001</c:v>
                </c:pt>
                <c:pt idx="37">
                  <c:v>1.03698679817842</c:v>
                </c:pt>
                <c:pt idx="38">
                  <c:v>1.0318247388705599</c:v>
                </c:pt>
                <c:pt idx="39">
                  <c:v>1.0318245185895101</c:v>
                </c:pt>
                <c:pt idx="40">
                  <c:v>1.0410504172203101</c:v>
                </c:pt>
                <c:pt idx="41">
                  <c:v>1.0476895466021201</c:v>
                </c:pt>
                <c:pt idx="42">
                  <c:v>1.0450967608177399</c:v>
                </c:pt>
                <c:pt idx="43">
                  <c:v>1.0389129531066801</c:v>
                </c:pt>
                <c:pt idx="44">
                  <c:v>1.04256207089978</c:v>
                </c:pt>
                <c:pt idx="45">
                  <c:v>1.04835730679948</c:v>
                </c:pt>
                <c:pt idx="46">
                  <c:v>1.0442136389591301</c:v>
                </c:pt>
                <c:pt idx="47">
                  <c:v>1.0463895613601799</c:v>
                </c:pt>
                <c:pt idx="48">
                  <c:v>1.05143279516057</c:v>
                </c:pt>
                <c:pt idx="49">
                  <c:v>1.0420284386512899</c:v>
                </c:pt>
                <c:pt idx="50">
                  <c:v>1.0453328333310199</c:v>
                </c:pt>
                <c:pt idx="51">
                  <c:v>1.0535589362525</c:v>
                </c:pt>
                <c:pt idx="52">
                  <c:v>1.0531834004766201</c:v>
                </c:pt>
                <c:pt idx="53">
                  <c:v>1.0586550628909299</c:v>
                </c:pt>
                <c:pt idx="54">
                  <c:v>1.0619072824709901</c:v>
                </c:pt>
                <c:pt idx="55">
                  <c:v>1.0579164673883199</c:v>
                </c:pt>
                <c:pt idx="56">
                  <c:v>1.0543220032817799</c:v>
                </c:pt>
                <c:pt idx="57">
                  <c:v>1.0509692212414701</c:v>
                </c:pt>
                <c:pt idx="58">
                  <c:v>1.0417002831311799</c:v>
                </c:pt>
                <c:pt idx="59">
                  <c:v>1.04829217106549</c:v>
                </c:pt>
                <c:pt idx="60">
                  <c:v>1.05845985454021</c:v>
                </c:pt>
                <c:pt idx="61">
                  <c:v>1.05822798759814</c:v>
                </c:pt>
                <c:pt idx="62">
                  <c:v>1.05696635828659</c:v>
                </c:pt>
                <c:pt idx="63">
                  <c:v>1.0463041514278999</c:v>
                </c:pt>
                <c:pt idx="64">
                  <c:v>1.0426588642307599</c:v>
                </c:pt>
                <c:pt idx="65">
                  <c:v>1.0394895209180299</c:v>
                </c:pt>
                <c:pt idx="66">
                  <c:v>1.04152426579844</c:v>
                </c:pt>
                <c:pt idx="67">
                  <c:v>1.0298664887859199</c:v>
                </c:pt>
                <c:pt idx="68">
                  <c:v>1.03070080743689</c:v>
                </c:pt>
                <c:pt idx="69">
                  <c:v>1.02933368197905</c:v>
                </c:pt>
                <c:pt idx="70">
                  <c:v>1.0263549257432101</c:v>
                </c:pt>
                <c:pt idx="71">
                  <c:v>1.0309965306956801</c:v>
                </c:pt>
                <c:pt idx="72">
                  <c:v>1.0294260190971201</c:v>
                </c:pt>
                <c:pt idx="73">
                  <c:v>1.0178613832025001</c:v>
                </c:pt>
                <c:pt idx="74">
                  <c:v>1.0272942133039</c:v>
                </c:pt>
                <c:pt idx="75">
                  <c:v>1.0278178083962599</c:v>
                </c:pt>
                <c:pt idx="76">
                  <c:v>1.0305634060409301</c:v>
                </c:pt>
                <c:pt idx="77">
                  <c:v>1.0248757182989601</c:v>
                </c:pt>
                <c:pt idx="78">
                  <c:v>1.0220463256752601</c:v>
                </c:pt>
                <c:pt idx="79">
                  <c:v>1.01765835548364</c:v>
                </c:pt>
                <c:pt idx="80">
                  <c:v>1.0147477856637801</c:v>
                </c:pt>
                <c:pt idx="81">
                  <c:v>1.0100475934665101</c:v>
                </c:pt>
                <c:pt idx="82">
                  <c:v>1.0020127183280501</c:v>
                </c:pt>
                <c:pt idx="83">
                  <c:v>1.00146465590969</c:v>
                </c:pt>
                <c:pt idx="84">
                  <c:v>1.00153685007989</c:v>
                </c:pt>
                <c:pt idx="85">
                  <c:v>1.00658964664103</c:v>
                </c:pt>
                <c:pt idx="86">
                  <c:v>1.01650776859873</c:v>
                </c:pt>
                <c:pt idx="87">
                  <c:v>1.0214535095716499</c:v>
                </c:pt>
                <c:pt idx="88">
                  <c:v>1.03043164271912</c:v>
                </c:pt>
                <c:pt idx="89">
                  <c:v>1.0224820674586099</c:v>
                </c:pt>
                <c:pt idx="90">
                  <c:v>1.0179930966552599</c:v>
                </c:pt>
                <c:pt idx="91">
                  <c:v>1.02257250960359</c:v>
                </c:pt>
                <c:pt idx="92">
                  <c:v>1.0233330048920599</c:v>
                </c:pt>
                <c:pt idx="93">
                  <c:v>1.02508687532945</c:v>
                </c:pt>
                <c:pt idx="94">
                  <c:v>1.02311726472109</c:v>
                </c:pt>
                <c:pt idx="95">
                  <c:v>1.04067560440059</c:v>
                </c:pt>
                <c:pt idx="96">
                  <c:v>1.0414484409397999</c:v>
                </c:pt>
                <c:pt idx="97">
                  <c:v>1.04062104753299</c:v>
                </c:pt>
                <c:pt idx="98">
                  <c:v>1.0384944237843401</c:v>
                </c:pt>
                <c:pt idx="99">
                  <c:v>1.0374788760301901</c:v>
                </c:pt>
                <c:pt idx="100">
                  <c:v>1.03813195669166</c:v>
                </c:pt>
                <c:pt idx="101">
                  <c:v>1.0504075111482101</c:v>
                </c:pt>
                <c:pt idx="102">
                  <c:v>1.0686069221399099</c:v>
                </c:pt>
                <c:pt idx="103">
                  <c:v>1.0820150252282801</c:v>
                </c:pt>
                <c:pt idx="104">
                  <c:v>1.08611866594738</c:v>
                </c:pt>
                <c:pt idx="105">
                  <c:v>1.08585615969838</c:v>
                </c:pt>
                <c:pt idx="106">
                  <c:v>1.09089283361873</c:v>
                </c:pt>
                <c:pt idx="107">
                  <c:v>1.0789853173728601</c:v>
                </c:pt>
                <c:pt idx="108">
                  <c:v>1.08112895902047</c:v>
                </c:pt>
                <c:pt idx="109">
                  <c:v>1.07758619880655</c:v>
                </c:pt>
                <c:pt idx="110">
                  <c:v>1.0917525327070801</c:v>
                </c:pt>
                <c:pt idx="111">
                  <c:v>1.0900594086819599</c:v>
                </c:pt>
                <c:pt idx="112">
                  <c:v>1.1072744630748601</c:v>
                </c:pt>
                <c:pt idx="113">
                  <c:v>1.0979282555915699</c:v>
                </c:pt>
                <c:pt idx="114">
                  <c:v>1.10884541016759</c:v>
                </c:pt>
                <c:pt idx="115">
                  <c:v>1.1238415644181601</c:v>
                </c:pt>
                <c:pt idx="116">
                  <c:v>1.12555368126164</c:v>
                </c:pt>
                <c:pt idx="117">
                  <c:v>1.11109896509114</c:v>
                </c:pt>
                <c:pt idx="118">
                  <c:v>1.1185505013686201</c:v>
                </c:pt>
                <c:pt idx="119">
                  <c:v>1.12143908290927</c:v>
                </c:pt>
                <c:pt idx="120">
                  <c:v>1.1110585650556599</c:v>
                </c:pt>
                <c:pt idx="121">
                  <c:v>1.1001222226036</c:v>
                </c:pt>
                <c:pt idx="122">
                  <c:v>1.11609835114496</c:v>
                </c:pt>
                <c:pt idx="123">
                  <c:v>1.11473147313108</c:v>
                </c:pt>
                <c:pt idx="124">
                  <c:v>1.1082995515185501</c:v>
                </c:pt>
                <c:pt idx="125">
                  <c:v>1.1111906914557701</c:v>
                </c:pt>
                <c:pt idx="126">
                  <c:v>1.1232029153896099</c:v>
                </c:pt>
                <c:pt idx="127">
                  <c:v>1.1181538165491101</c:v>
                </c:pt>
                <c:pt idx="128">
                  <c:v>1.1266457275125401</c:v>
                </c:pt>
                <c:pt idx="129">
                  <c:v>1.1313745469135801</c:v>
                </c:pt>
                <c:pt idx="130">
                  <c:v>1.1151103593187699</c:v>
                </c:pt>
                <c:pt idx="131">
                  <c:v>1.1134008140195</c:v>
                </c:pt>
                <c:pt idx="132">
                  <c:v>1.12870786407315</c:v>
                </c:pt>
                <c:pt idx="133">
                  <c:v>1.13544866826754</c:v>
                </c:pt>
                <c:pt idx="134">
                  <c:v>1.12867716193978</c:v>
                </c:pt>
                <c:pt idx="135">
                  <c:v>1.1403060632711099</c:v>
                </c:pt>
                <c:pt idx="136">
                  <c:v>1.1375851248358</c:v>
                </c:pt>
                <c:pt idx="137">
                  <c:v>1.13093599976652</c:v>
                </c:pt>
                <c:pt idx="138">
                  <c:v>1.13359816270219</c:v>
                </c:pt>
                <c:pt idx="139">
                  <c:v>1.13791496730214</c:v>
                </c:pt>
                <c:pt idx="140">
                  <c:v>1.13979378405788</c:v>
                </c:pt>
                <c:pt idx="141">
                  <c:v>1.15028530762995</c:v>
                </c:pt>
                <c:pt idx="142">
                  <c:v>1.14578682825453</c:v>
                </c:pt>
                <c:pt idx="143">
                  <c:v>1.13634703372815</c:v>
                </c:pt>
                <c:pt idx="144">
                  <c:v>1.1282973140902299</c:v>
                </c:pt>
                <c:pt idx="145">
                  <c:v>1.1403454309844501</c:v>
                </c:pt>
                <c:pt idx="146">
                  <c:v>1.1402087091416</c:v>
                </c:pt>
                <c:pt idx="147">
                  <c:v>1.1496062473503601</c:v>
                </c:pt>
                <c:pt idx="148">
                  <c:v>1.14592643708085</c:v>
                </c:pt>
                <c:pt idx="149">
                  <c:v>1.12934678829013</c:v>
                </c:pt>
                <c:pt idx="150">
                  <c:v>1.14305135343578</c:v>
                </c:pt>
                <c:pt idx="151">
                  <c:v>1.14623496848877</c:v>
                </c:pt>
                <c:pt idx="152">
                  <c:v>1.14536303342026</c:v>
                </c:pt>
                <c:pt idx="153">
                  <c:v>1.1477717238095899</c:v>
                </c:pt>
                <c:pt idx="154">
                  <c:v>1.1487722486444101</c:v>
                </c:pt>
                <c:pt idx="155">
                  <c:v>1.1539123316336499</c:v>
                </c:pt>
                <c:pt idx="156">
                  <c:v>1.1514413890997299</c:v>
                </c:pt>
                <c:pt idx="157">
                  <c:v>1.1537092679074601</c:v>
                </c:pt>
                <c:pt idx="158">
                  <c:v>1.1477093241335501</c:v>
                </c:pt>
                <c:pt idx="159">
                  <c:v>1.1611257019138601</c:v>
                </c:pt>
                <c:pt idx="160">
                  <c:v>1.1680261001199399</c:v>
                </c:pt>
                <c:pt idx="161">
                  <c:v>1.1653895313350999</c:v>
                </c:pt>
                <c:pt idx="162">
                  <c:v>1.1679654898087299</c:v>
                </c:pt>
                <c:pt idx="163">
                  <c:v>1.1643993842921001</c:v>
                </c:pt>
                <c:pt idx="164">
                  <c:v>1.16311696731771</c:v>
                </c:pt>
                <c:pt idx="165">
                  <c:v>1.1738796704882599</c:v>
                </c:pt>
                <c:pt idx="166">
                  <c:v>1.1783441020412799</c:v>
                </c:pt>
                <c:pt idx="167">
                  <c:v>1.1718233642459199</c:v>
                </c:pt>
                <c:pt idx="168">
                  <c:v>1.1612441161051501</c:v>
                </c:pt>
                <c:pt idx="169">
                  <c:v>1.16134853410475</c:v>
                </c:pt>
                <c:pt idx="170">
                  <c:v>1.1605948175326899</c:v>
                </c:pt>
                <c:pt idx="171">
                  <c:v>1.16554922841998</c:v>
                </c:pt>
                <c:pt idx="172">
                  <c:v>1.1715569410325799</c:v>
                </c:pt>
                <c:pt idx="173">
                  <c:v>1.17266833634353</c:v>
                </c:pt>
                <c:pt idx="174">
                  <c:v>1.17389238774031</c:v>
                </c:pt>
                <c:pt idx="175">
                  <c:v>1.1787415252317901</c:v>
                </c:pt>
                <c:pt idx="176">
                  <c:v>1.17298813258001</c:v>
                </c:pt>
                <c:pt idx="177">
                  <c:v>1.17943469736201</c:v>
                </c:pt>
                <c:pt idx="178">
                  <c:v>1.1798905070477299</c:v>
                </c:pt>
                <c:pt idx="179">
                  <c:v>1.18310331356941</c:v>
                </c:pt>
                <c:pt idx="180">
                  <c:v>1.1807507468304399</c:v>
                </c:pt>
                <c:pt idx="181">
                  <c:v>1.1794059644072901</c:v>
                </c:pt>
                <c:pt idx="182">
                  <c:v>1.17701159531723</c:v>
                </c:pt>
                <c:pt idx="183">
                  <c:v>1.17918448870312</c:v>
                </c:pt>
                <c:pt idx="184">
                  <c:v>1.1872309590178001</c:v>
                </c:pt>
                <c:pt idx="185">
                  <c:v>1.19803627790245</c:v>
                </c:pt>
                <c:pt idx="186">
                  <c:v>1.2039874447758101</c:v>
                </c:pt>
                <c:pt idx="187">
                  <c:v>1.2146302047405899</c:v>
                </c:pt>
                <c:pt idx="188">
                  <c:v>1.21564117472475</c:v>
                </c:pt>
                <c:pt idx="189">
                  <c:v>1.21684370763477</c:v>
                </c:pt>
                <c:pt idx="190">
                  <c:v>1.2083950760328599</c:v>
                </c:pt>
                <c:pt idx="191">
                  <c:v>1.2131069327569499</c:v>
                </c:pt>
                <c:pt idx="192">
                  <c:v>1.2228710232380899</c:v>
                </c:pt>
                <c:pt idx="193">
                  <c:v>1.2238060201940499</c:v>
                </c:pt>
                <c:pt idx="194">
                  <c:v>1.2166459667945499</c:v>
                </c:pt>
                <c:pt idx="195">
                  <c:v>1.2190864501166001</c:v>
                </c:pt>
                <c:pt idx="196">
                  <c:v>1.2244392409195299</c:v>
                </c:pt>
                <c:pt idx="197">
                  <c:v>1.2314647770421301</c:v>
                </c:pt>
                <c:pt idx="198">
                  <c:v>1.2394444974994001</c:v>
                </c:pt>
                <c:pt idx="199">
                  <c:v>1.25651075521517</c:v>
                </c:pt>
                <c:pt idx="200">
                  <c:v>1.2469732122224799</c:v>
                </c:pt>
                <c:pt idx="201">
                  <c:v>1.24641078729178</c:v>
                </c:pt>
                <c:pt idx="202">
                  <c:v>1.23902452818401</c:v>
                </c:pt>
                <c:pt idx="203">
                  <c:v>1.2390802354638899</c:v>
                </c:pt>
                <c:pt idx="204">
                  <c:v>1.23698584194914</c:v>
                </c:pt>
                <c:pt idx="205">
                  <c:v>1.25240687469237</c:v>
                </c:pt>
                <c:pt idx="206">
                  <c:v>1.2596903858408901</c:v>
                </c:pt>
                <c:pt idx="207">
                  <c:v>1.26012296032713</c:v>
                </c:pt>
                <c:pt idx="208">
                  <c:v>1.2691919201301001</c:v>
                </c:pt>
                <c:pt idx="209">
                  <c:v>1.2887703021542201</c:v>
                </c:pt>
                <c:pt idx="210">
                  <c:v>1.29380465811087</c:v>
                </c:pt>
                <c:pt idx="211">
                  <c:v>1.2753600581984501</c:v>
                </c:pt>
                <c:pt idx="212">
                  <c:v>1.27297407058572</c:v>
                </c:pt>
                <c:pt idx="213">
                  <c:v>1.28400555113132</c:v>
                </c:pt>
                <c:pt idx="214">
                  <c:v>1.2819183779146801</c:v>
                </c:pt>
                <c:pt idx="215">
                  <c:v>1.2812370776247799</c:v>
                </c:pt>
                <c:pt idx="216">
                  <c:v>1.3096104806772599</c:v>
                </c:pt>
                <c:pt idx="217">
                  <c:v>1.2994916619858199</c:v>
                </c:pt>
                <c:pt idx="218">
                  <c:v>1.2586840291104799</c:v>
                </c:pt>
                <c:pt idx="219">
                  <c:v>1.2591483430432999</c:v>
                </c:pt>
                <c:pt idx="220">
                  <c:v>1.2408044605684101</c:v>
                </c:pt>
                <c:pt idx="221">
                  <c:v>1.2429845874257299</c:v>
                </c:pt>
                <c:pt idx="222">
                  <c:v>1.2343435207206199</c:v>
                </c:pt>
                <c:pt idx="223">
                  <c:v>1.22857923623292</c:v>
                </c:pt>
                <c:pt idx="224">
                  <c:v>1.2219468509121401</c:v>
                </c:pt>
                <c:pt idx="225">
                  <c:v>1.2232585443522599</c:v>
                </c:pt>
                <c:pt idx="226">
                  <c:v>1.2210593854363301</c:v>
                </c:pt>
                <c:pt idx="227">
                  <c:v>1.2161513073955299</c:v>
                </c:pt>
                <c:pt idx="228">
                  <c:v>1.2019603692863401</c:v>
                </c:pt>
                <c:pt idx="229">
                  <c:v>1.21765547477377</c:v>
                </c:pt>
                <c:pt idx="230">
                  <c:v>1.24435286991158</c:v>
                </c:pt>
                <c:pt idx="231">
                  <c:v>1.23292040462435</c:v>
                </c:pt>
                <c:pt idx="232">
                  <c:v>1.2490401650429199</c:v>
                </c:pt>
                <c:pt idx="233">
                  <c:v>1.24368135232207</c:v>
                </c:pt>
                <c:pt idx="234">
                  <c:v>1.2311239569620001</c:v>
                </c:pt>
                <c:pt idx="235">
                  <c:v>1.2377908981180401</c:v>
                </c:pt>
                <c:pt idx="236">
                  <c:v>1.2505537029512099</c:v>
                </c:pt>
                <c:pt idx="237">
                  <c:v>1.2524605289466799</c:v>
                </c:pt>
                <c:pt idx="238">
                  <c:v>1.25756162392455</c:v>
                </c:pt>
                <c:pt idx="239">
                  <c:v>1.25368402961143</c:v>
                </c:pt>
                <c:pt idx="240">
                  <c:v>1.2522622397579599</c:v>
                </c:pt>
                <c:pt idx="241">
                  <c:v>1.25096628924888</c:v>
                </c:pt>
                <c:pt idx="242">
                  <c:v>1.2369252534458699</c:v>
                </c:pt>
                <c:pt idx="243">
                  <c:v>1.2514792275506099</c:v>
                </c:pt>
                <c:pt idx="244">
                  <c:v>1.2560325048496599</c:v>
                </c:pt>
                <c:pt idx="245">
                  <c:v>1.26565603743595</c:v>
                </c:pt>
                <c:pt idx="246">
                  <c:v>1.27532390614344</c:v>
                </c:pt>
                <c:pt idx="247">
                  <c:v>1.2830085455834801</c:v>
                </c:pt>
                <c:pt idx="248">
                  <c:v>1.2860211772982499</c:v>
                </c:pt>
                <c:pt idx="249">
                  <c:v>1.2888685082808</c:v>
                </c:pt>
                <c:pt idx="250">
                  <c:v>1.30317968751623</c:v>
                </c:pt>
                <c:pt idx="251">
                  <c:v>1.31521656921278</c:v>
                </c:pt>
                <c:pt idx="252">
                  <c:v>1.3125337121553999</c:v>
                </c:pt>
                <c:pt idx="253">
                  <c:v>1.3250717484612999</c:v>
                </c:pt>
                <c:pt idx="254">
                  <c:v>1.33438871153326</c:v>
                </c:pt>
                <c:pt idx="255">
                  <c:v>1.34419527243409</c:v>
                </c:pt>
                <c:pt idx="256">
                  <c:v>1.33407247840522</c:v>
                </c:pt>
                <c:pt idx="257">
                  <c:v>1.34339160739951</c:v>
                </c:pt>
                <c:pt idx="258">
                  <c:v>1.3425198326796</c:v>
                </c:pt>
                <c:pt idx="259">
                  <c:v>1.3689413371088699</c:v>
                </c:pt>
                <c:pt idx="260">
                  <c:v>1.3792519358719799</c:v>
                </c:pt>
                <c:pt idx="261">
                  <c:v>1.3768360215228801</c:v>
                </c:pt>
                <c:pt idx="262">
                  <c:v>1.3659533349874999</c:v>
                </c:pt>
                <c:pt idx="263">
                  <c:v>1.37459304346339</c:v>
                </c:pt>
                <c:pt idx="264">
                  <c:v>1.3446596956507799</c:v>
                </c:pt>
                <c:pt idx="265">
                  <c:v>1.3338658033939601</c:v>
                </c:pt>
                <c:pt idx="266">
                  <c:v>1.3468229728949801</c:v>
                </c:pt>
                <c:pt idx="267">
                  <c:v>1.3362302470605101</c:v>
                </c:pt>
                <c:pt idx="268">
                  <c:v>1.34053795375499</c:v>
                </c:pt>
                <c:pt idx="269">
                  <c:v>1.3218908517116099</c:v>
                </c:pt>
                <c:pt idx="270">
                  <c:v>1.27429392443828</c:v>
                </c:pt>
                <c:pt idx="271">
                  <c:v>1.2518651472865701</c:v>
                </c:pt>
                <c:pt idx="272">
                  <c:v>1.26335048707262</c:v>
                </c:pt>
                <c:pt idx="273">
                  <c:v>1.22493828391638</c:v>
                </c:pt>
                <c:pt idx="274">
                  <c:v>1.25666238738201</c:v>
                </c:pt>
                <c:pt idx="275">
                  <c:v>1.2689501760081601</c:v>
                </c:pt>
                <c:pt idx="276">
                  <c:v>1.2800935338047399</c:v>
                </c:pt>
                <c:pt idx="277">
                  <c:v>1.3142403402254801</c:v>
                </c:pt>
                <c:pt idx="278">
                  <c:v>1.3146618368693801</c:v>
                </c:pt>
                <c:pt idx="279">
                  <c:v>1.3300025765011501</c:v>
                </c:pt>
                <c:pt idx="280">
                  <c:v>1.31242003543356</c:v>
                </c:pt>
                <c:pt idx="281">
                  <c:v>1.30437890561656</c:v>
                </c:pt>
                <c:pt idx="282">
                  <c:v>1.3145401392587199</c:v>
                </c:pt>
                <c:pt idx="283">
                  <c:v>1.30896656777715</c:v>
                </c:pt>
                <c:pt idx="284">
                  <c:v>1.30432269182931</c:v>
                </c:pt>
                <c:pt idx="285">
                  <c:v>1.3183724405578801</c:v>
                </c:pt>
                <c:pt idx="286">
                  <c:v>1.3158776887606101</c:v>
                </c:pt>
                <c:pt idx="287">
                  <c:v>1.33791394566806</c:v>
                </c:pt>
                <c:pt idx="288">
                  <c:v>1.34871729046578</c:v>
                </c:pt>
                <c:pt idx="289">
                  <c:v>1.35299104452633</c:v>
                </c:pt>
                <c:pt idx="290">
                  <c:v>1.34528366534614</c:v>
                </c:pt>
                <c:pt idx="291">
                  <c:v>1.33920604146531</c:v>
                </c:pt>
                <c:pt idx="292">
                  <c:v>1.34637712564348</c:v>
                </c:pt>
                <c:pt idx="293">
                  <c:v>1.3337259372749199</c:v>
                </c:pt>
                <c:pt idx="294">
                  <c:v>1.3434848518231</c:v>
                </c:pt>
                <c:pt idx="295">
                  <c:v>1.3475567403739399</c:v>
                </c:pt>
                <c:pt idx="296">
                  <c:v>1.34073782909675</c:v>
                </c:pt>
                <c:pt idx="297">
                  <c:v>1.3226202539893599</c:v>
                </c:pt>
                <c:pt idx="298">
                  <c:v>1.2863288357601801</c:v>
                </c:pt>
                <c:pt idx="299">
                  <c:v>1.28409178534669</c:v>
                </c:pt>
                <c:pt idx="300">
                  <c:v>1.29540871338071</c:v>
                </c:pt>
                <c:pt idx="301">
                  <c:v>1.27631028172036</c:v>
                </c:pt>
                <c:pt idx="302">
                  <c:v>1.28910955341492</c:v>
                </c:pt>
                <c:pt idx="303">
                  <c:v>1.29425744551246</c:v>
                </c:pt>
                <c:pt idx="304">
                  <c:v>1.2903288571831899</c:v>
                </c:pt>
                <c:pt idx="305">
                  <c:v>1.2851150159882601</c:v>
                </c:pt>
                <c:pt idx="306">
                  <c:v>1.29254434756252</c:v>
                </c:pt>
                <c:pt idx="307">
                  <c:v>1.2910849213489399</c:v>
                </c:pt>
                <c:pt idx="308">
                  <c:v>1.3132305891376701</c:v>
                </c:pt>
                <c:pt idx="309">
                  <c:v>1.3152576033992101</c:v>
                </c:pt>
                <c:pt idx="310">
                  <c:v>1.3046679844617499</c:v>
                </c:pt>
                <c:pt idx="311">
                  <c:v>1.2957100124438199</c:v>
                </c:pt>
                <c:pt idx="312">
                  <c:v>1.2758460571454899</c:v>
                </c:pt>
                <c:pt idx="313">
                  <c:v>1.25241948438338</c:v>
                </c:pt>
                <c:pt idx="314">
                  <c:v>1.2562831288738101</c:v>
                </c:pt>
                <c:pt idx="315">
                  <c:v>1.2793582062417499</c:v>
                </c:pt>
                <c:pt idx="316">
                  <c:v>1.26220599074427</c:v>
                </c:pt>
                <c:pt idx="317">
                  <c:v>1.2662124033493001</c:v>
                </c:pt>
                <c:pt idx="318">
                  <c:v>1.29398182523081</c:v>
                </c:pt>
                <c:pt idx="319">
                  <c:v>1.28912737640687</c:v>
                </c:pt>
                <c:pt idx="320">
                  <c:v>1.25963796998274</c:v>
                </c:pt>
                <c:pt idx="321">
                  <c:v>1.25193119800422</c:v>
                </c:pt>
                <c:pt idx="322">
                  <c:v>1.2616835078545401</c:v>
                </c:pt>
                <c:pt idx="323">
                  <c:v>1.27600970034632</c:v>
                </c:pt>
                <c:pt idx="324">
                  <c:v>1.2672054604671801</c:v>
                </c:pt>
                <c:pt idx="325">
                  <c:v>1.2927187874083601</c:v>
                </c:pt>
                <c:pt idx="326">
                  <c:v>1.3115035184411501</c:v>
                </c:pt>
                <c:pt idx="327">
                  <c:v>1.31109575189497</c:v>
                </c:pt>
                <c:pt idx="328">
                  <c:v>1.3211136277334801</c:v>
                </c:pt>
                <c:pt idx="329">
                  <c:v>1.31428654886639</c:v>
                </c:pt>
                <c:pt idx="330">
                  <c:v>1.3303823515534801</c:v>
                </c:pt>
                <c:pt idx="331">
                  <c:v>1.33334626171561</c:v>
                </c:pt>
                <c:pt idx="332">
                  <c:v>1.3256554440722801</c:v>
                </c:pt>
                <c:pt idx="333">
                  <c:v>1.31191226556296</c:v>
                </c:pt>
                <c:pt idx="334">
                  <c:v>1.3253583152614301</c:v>
                </c:pt>
                <c:pt idx="335">
                  <c:v>1.33032226075694</c:v>
                </c:pt>
                <c:pt idx="336">
                  <c:v>1.32358175338035</c:v>
                </c:pt>
                <c:pt idx="337">
                  <c:v>1.3054143114732699</c:v>
                </c:pt>
                <c:pt idx="338">
                  <c:v>1.29645599140475</c:v>
                </c:pt>
                <c:pt idx="339">
                  <c:v>1.29585806432628</c:v>
                </c:pt>
                <c:pt idx="340">
                  <c:v>1.3104750791469399</c:v>
                </c:pt>
                <c:pt idx="341">
                  <c:v>1.3082561109520601</c:v>
                </c:pt>
                <c:pt idx="342">
                  <c:v>1.2902101033187701</c:v>
                </c:pt>
                <c:pt idx="343">
                  <c:v>1.33246943087064</c:v>
                </c:pt>
                <c:pt idx="344">
                  <c:v>1.31874762166425</c:v>
                </c:pt>
                <c:pt idx="345">
                  <c:v>1.3332949938254099</c:v>
                </c:pt>
                <c:pt idx="346">
                  <c:v>1.3510340845897499</c:v>
                </c:pt>
                <c:pt idx="347">
                  <c:v>1.3485592868954901</c:v>
                </c:pt>
                <c:pt idx="348">
                  <c:v>1.34145292695083</c:v>
                </c:pt>
                <c:pt idx="349">
                  <c:v>1.3319451440355801</c:v>
                </c:pt>
                <c:pt idx="350">
                  <c:v>1.3209345471269001</c:v>
                </c:pt>
                <c:pt idx="351">
                  <c:v>1.3480989671816801</c:v>
                </c:pt>
                <c:pt idx="352">
                  <c:v>1.3333702489991399</c:v>
                </c:pt>
                <c:pt idx="353">
                  <c:v>1.3219334451304701</c:v>
                </c:pt>
                <c:pt idx="354">
                  <c:v>1.3117951349314501</c:v>
                </c:pt>
                <c:pt idx="355">
                  <c:v>1.26664956754363</c:v>
                </c:pt>
                <c:pt idx="356">
                  <c:v>1.2820607226874501</c:v>
                </c:pt>
                <c:pt idx="357">
                  <c:v>1.2750465184981401</c:v>
                </c:pt>
                <c:pt idx="358">
                  <c:v>1.28239112565415</c:v>
                </c:pt>
                <c:pt idx="359">
                  <c:v>1.2791877996284899</c:v>
                </c:pt>
                <c:pt idx="360">
                  <c:v>1.2681251304760801</c:v>
                </c:pt>
                <c:pt idx="361">
                  <c:v>1.2298380002624101</c:v>
                </c:pt>
                <c:pt idx="362">
                  <c:v>1.2166444024832599</c:v>
                </c:pt>
                <c:pt idx="363">
                  <c:v>1.25209503462212</c:v>
                </c:pt>
                <c:pt idx="364">
                  <c:v>1.22314483959306</c:v>
                </c:pt>
                <c:pt idx="365">
                  <c:v>1.2218798706660901</c:v>
                </c:pt>
                <c:pt idx="366">
                  <c:v>1.20362754928719</c:v>
                </c:pt>
                <c:pt idx="367">
                  <c:v>1.1961962310502801</c:v>
                </c:pt>
                <c:pt idx="368">
                  <c:v>1.2053321686684599</c:v>
                </c:pt>
                <c:pt idx="369">
                  <c:v>1.2448041621527599</c:v>
                </c:pt>
                <c:pt idx="370">
                  <c:v>1.2510813128340399</c:v>
                </c:pt>
                <c:pt idx="371">
                  <c:v>1.2322381392772599</c:v>
                </c:pt>
                <c:pt idx="372">
                  <c:v>1.2585779100243699</c:v>
                </c:pt>
                <c:pt idx="373">
                  <c:v>1.2680124807266999</c:v>
                </c:pt>
                <c:pt idx="374">
                  <c:v>1.2618650487598899</c:v>
                </c:pt>
                <c:pt idx="375">
                  <c:v>1.2568658496285701</c:v>
                </c:pt>
                <c:pt idx="376">
                  <c:v>1.25256359368739</c:v>
                </c:pt>
                <c:pt idx="377">
                  <c:v>1.2519565323292099</c:v>
                </c:pt>
                <c:pt idx="378">
                  <c:v>1.27785115805611</c:v>
                </c:pt>
                <c:pt idx="379">
                  <c:v>1.2864348081002801</c:v>
                </c:pt>
                <c:pt idx="380">
                  <c:v>1.3107636783952701</c:v>
                </c:pt>
                <c:pt idx="381">
                  <c:v>1.31441495689007</c:v>
                </c:pt>
                <c:pt idx="382">
                  <c:v>1.3016900856045199</c:v>
                </c:pt>
                <c:pt idx="383">
                  <c:v>1.29552929152037</c:v>
                </c:pt>
                <c:pt idx="384">
                  <c:v>1.2953809389258899</c:v>
                </c:pt>
                <c:pt idx="385">
                  <c:v>1.2938662349226699</c:v>
                </c:pt>
                <c:pt idx="386">
                  <c:v>1.27072485109555</c:v>
                </c:pt>
                <c:pt idx="387">
                  <c:v>1.2328448571122801</c:v>
                </c:pt>
                <c:pt idx="388">
                  <c:v>1.2083882840059601</c:v>
                </c:pt>
                <c:pt idx="389">
                  <c:v>1.19234768316248</c:v>
                </c:pt>
                <c:pt idx="390">
                  <c:v>1.2242774468234301</c:v>
                </c:pt>
                <c:pt idx="391">
                  <c:v>1.2023458491254699</c:v>
                </c:pt>
                <c:pt idx="392">
                  <c:v>1.23166178574515</c:v>
                </c:pt>
                <c:pt idx="393">
                  <c:v>1.23398941717875</c:v>
                </c:pt>
                <c:pt idx="394">
                  <c:v>1.2245058079414799</c:v>
                </c:pt>
                <c:pt idx="395">
                  <c:v>1.21867362753871</c:v>
                </c:pt>
                <c:pt idx="396">
                  <c:v>1.1867659663666099</c:v>
                </c:pt>
                <c:pt idx="397">
                  <c:v>1.1791180091619999</c:v>
                </c:pt>
                <c:pt idx="398">
                  <c:v>1.16152003150754</c:v>
                </c:pt>
                <c:pt idx="399">
                  <c:v>1.17411113080448</c:v>
                </c:pt>
                <c:pt idx="400">
                  <c:v>1.2020381925577599</c:v>
                </c:pt>
                <c:pt idx="401">
                  <c:v>1.1922615886967001</c:v>
                </c:pt>
                <c:pt idx="402">
                  <c:v>1.1954015661295001</c:v>
                </c:pt>
                <c:pt idx="403">
                  <c:v>1.1983678522273</c:v>
                </c:pt>
                <c:pt idx="404">
                  <c:v>1.2328794281798101</c:v>
                </c:pt>
                <c:pt idx="405">
                  <c:v>1.22938201375254</c:v>
                </c:pt>
                <c:pt idx="406">
                  <c:v>1.2220997331507699</c:v>
                </c:pt>
                <c:pt idx="407">
                  <c:v>1.21359689819477</c:v>
                </c:pt>
                <c:pt idx="408">
                  <c:v>1.1996051680139099</c:v>
                </c:pt>
                <c:pt idx="409">
                  <c:v>1.1956105634612499</c:v>
                </c:pt>
                <c:pt idx="410">
                  <c:v>1.20899267640227</c:v>
                </c:pt>
                <c:pt idx="411">
                  <c:v>1.1811022909939899</c:v>
                </c:pt>
                <c:pt idx="412">
                  <c:v>1.16528412629862</c:v>
                </c:pt>
                <c:pt idx="413">
                  <c:v>1.1782028215522999</c:v>
                </c:pt>
                <c:pt idx="414">
                  <c:v>1.1623456314923499</c:v>
                </c:pt>
                <c:pt idx="415">
                  <c:v>1.1627975637272501</c:v>
                </c:pt>
                <c:pt idx="416">
                  <c:v>1.1534493554739</c:v>
                </c:pt>
                <c:pt idx="417">
                  <c:v>1.1680954112370201</c:v>
                </c:pt>
                <c:pt idx="418">
                  <c:v>1.173286571494</c:v>
                </c:pt>
                <c:pt idx="419">
                  <c:v>1.16525382528081</c:v>
                </c:pt>
                <c:pt idx="420">
                  <c:v>1.1855080259478299</c:v>
                </c:pt>
                <c:pt idx="421">
                  <c:v>1.2037830325854899</c:v>
                </c:pt>
                <c:pt idx="422">
                  <c:v>1.2059317730142001</c:v>
                </c:pt>
                <c:pt idx="423">
                  <c:v>1.2442208494753699</c:v>
                </c:pt>
                <c:pt idx="424">
                  <c:v>1.23251155474985</c:v>
                </c:pt>
                <c:pt idx="425">
                  <c:v>1.24821451536435</c:v>
                </c:pt>
                <c:pt idx="426">
                  <c:v>1.23951894929697</c:v>
                </c:pt>
                <c:pt idx="427">
                  <c:v>1.2555330165501599</c:v>
                </c:pt>
                <c:pt idx="428">
                  <c:v>1.19884322034843</c:v>
                </c:pt>
                <c:pt idx="429">
                  <c:v>1.20183995454838</c:v>
                </c:pt>
                <c:pt idx="430">
                  <c:v>1.1948793809287801</c:v>
                </c:pt>
                <c:pt idx="431">
                  <c:v>1.14104449119803</c:v>
                </c:pt>
                <c:pt idx="432">
                  <c:v>1.1650375159226201</c:v>
                </c:pt>
                <c:pt idx="433">
                  <c:v>1.14852832776092</c:v>
                </c:pt>
                <c:pt idx="434">
                  <c:v>1.1383971786654701</c:v>
                </c:pt>
                <c:pt idx="435">
                  <c:v>1.13390346073065</c:v>
                </c:pt>
                <c:pt idx="436">
                  <c:v>1.10377874925885</c:v>
                </c:pt>
                <c:pt idx="437">
                  <c:v>1.1332945913398</c:v>
                </c:pt>
                <c:pt idx="438">
                  <c:v>1.1811351945022801</c:v>
                </c:pt>
                <c:pt idx="439">
                  <c:v>1.1494413579357801</c:v>
                </c:pt>
                <c:pt idx="440">
                  <c:v>1.1457207439700701</c:v>
                </c:pt>
                <c:pt idx="441">
                  <c:v>1.14260915605397</c:v>
                </c:pt>
                <c:pt idx="442">
                  <c:v>1.13308085072098</c:v>
                </c:pt>
                <c:pt idx="443">
                  <c:v>1.0813957154655101</c:v>
                </c:pt>
                <c:pt idx="444">
                  <c:v>1.0934977772955801</c:v>
                </c:pt>
                <c:pt idx="445">
                  <c:v>1.1174771285629299</c:v>
                </c:pt>
                <c:pt idx="446">
                  <c:v>1.1204654085279999</c:v>
                </c:pt>
                <c:pt idx="447">
                  <c:v>1.1699931836712201</c:v>
                </c:pt>
                <c:pt idx="448">
                  <c:v>1.1607755426530399</c:v>
                </c:pt>
                <c:pt idx="449">
                  <c:v>1.1501980548014801</c:v>
                </c:pt>
                <c:pt idx="450">
                  <c:v>1.1491741316570601</c:v>
                </c:pt>
                <c:pt idx="451">
                  <c:v>1.15037666165493</c:v>
                </c:pt>
                <c:pt idx="452">
                  <c:v>1.1348233362480999</c:v>
                </c:pt>
                <c:pt idx="453">
                  <c:v>1.14678111890462</c:v>
                </c:pt>
                <c:pt idx="454">
                  <c:v>1.16241446236463</c:v>
                </c:pt>
                <c:pt idx="455">
                  <c:v>1.15040186925222</c:v>
                </c:pt>
                <c:pt idx="456">
                  <c:v>1.1621923706639199</c:v>
                </c:pt>
                <c:pt idx="457">
                  <c:v>1.1681300274731401</c:v>
                </c:pt>
                <c:pt idx="458">
                  <c:v>1.18085941328209</c:v>
                </c:pt>
                <c:pt idx="459">
                  <c:v>1.15328714211106</c:v>
                </c:pt>
                <c:pt idx="460">
                  <c:v>1.1590479052749201</c:v>
                </c:pt>
                <c:pt idx="461">
                  <c:v>1.15663966279417</c:v>
                </c:pt>
                <c:pt idx="462">
                  <c:v>1.12946544089114</c:v>
                </c:pt>
                <c:pt idx="463">
                  <c:v>1.12853021139995</c:v>
                </c:pt>
                <c:pt idx="464">
                  <c:v>1.12581239125499</c:v>
                </c:pt>
                <c:pt idx="465">
                  <c:v>1.1417281322263999</c:v>
                </c:pt>
                <c:pt idx="466">
                  <c:v>1.1259133612494301</c:v>
                </c:pt>
                <c:pt idx="467">
                  <c:v>1.13624944098355</c:v>
                </c:pt>
                <c:pt idx="468">
                  <c:v>1.1744656462804901</c:v>
                </c:pt>
                <c:pt idx="469">
                  <c:v>1.18104676300621</c:v>
                </c:pt>
                <c:pt idx="470">
                  <c:v>1.17407466612568</c:v>
                </c:pt>
                <c:pt idx="471">
                  <c:v>1.1505239145530799</c:v>
                </c:pt>
                <c:pt idx="472">
                  <c:v>1.1505406665151601</c:v>
                </c:pt>
                <c:pt idx="473">
                  <c:v>1.13259548901197</c:v>
                </c:pt>
                <c:pt idx="474">
                  <c:v>1.13980238219616</c:v>
                </c:pt>
                <c:pt idx="475">
                  <c:v>1.1459126614878701</c:v>
                </c:pt>
                <c:pt idx="476">
                  <c:v>1.1675821457263</c:v>
                </c:pt>
                <c:pt idx="477">
                  <c:v>1.14910354779336</c:v>
                </c:pt>
                <c:pt idx="478">
                  <c:v>1.14555702077981</c:v>
                </c:pt>
                <c:pt idx="479">
                  <c:v>1.13682961097639</c:v>
                </c:pt>
                <c:pt idx="480">
                  <c:v>1.1243329334583101</c:v>
                </c:pt>
                <c:pt idx="481">
                  <c:v>1.1181207777148101</c:v>
                </c:pt>
                <c:pt idx="482">
                  <c:v>1.10609396225707</c:v>
                </c:pt>
                <c:pt idx="483">
                  <c:v>1.11233815051258</c:v>
                </c:pt>
                <c:pt idx="484">
                  <c:v>1.1072176063730701</c:v>
                </c:pt>
                <c:pt idx="485">
                  <c:v>1.1023255998682</c:v>
                </c:pt>
                <c:pt idx="486">
                  <c:v>1.09916129945468</c:v>
                </c:pt>
                <c:pt idx="487">
                  <c:v>1.1089018102661099</c:v>
                </c:pt>
                <c:pt idx="488">
                  <c:v>1.09608763107733</c:v>
                </c:pt>
                <c:pt idx="489">
                  <c:v>1.0875568556039901</c:v>
                </c:pt>
                <c:pt idx="490">
                  <c:v>1.1056141262702699</c:v>
                </c:pt>
                <c:pt idx="491">
                  <c:v>1.1142718310123001</c:v>
                </c:pt>
                <c:pt idx="492">
                  <c:v>1.11547150744182</c:v>
                </c:pt>
                <c:pt idx="493">
                  <c:v>1.1340714322109899</c:v>
                </c:pt>
                <c:pt idx="494">
                  <c:v>1.1315782218975901</c:v>
                </c:pt>
                <c:pt idx="495">
                  <c:v>1.1409880849599101</c:v>
                </c:pt>
                <c:pt idx="496">
                  <c:v>1.12794292103224</c:v>
                </c:pt>
                <c:pt idx="497">
                  <c:v>1.1548951393336899</c:v>
                </c:pt>
                <c:pt idx="498">
                  <c:v>1.1564052218754901</c:v>
                </c:pt>
                <c:pt idx="499">
                  <c:v>1.15025856708263</c:v>
                </c:pt>
                <c:pt idx="500">
                  <c:v>1.1641663160375999</c:v>
                </c:pt>
                <c:pt idx="501">
                  <c:v>1.1750758604357801</c:v>
                </c:pt>
                <c:pt idx="502">
                  <c:v>1.1600317423200499</c:v>
                </c:pt>
                <c:pt idx="503">
                  <c:v>1.1598328148666801</c:v>
                </c:pt>
                <c:pt idx="504">
                  <c:v>1.1606939666248</c:v>
                </c:pt>
                <c:pt idx="505">
                  <c:v>1.16798240502624</c:v>
                </c:pt>
                <c:pt idx="506">
                  <c:v>1.16594441892266</c:v>
                </c:pt>
                <c:pt idx="507">
                  <c:v>1.17113420273527</c:v>
                </c:pt>
                <c:pt idx="508">
                  <c:v>1.15770660680739</c:v>
                </c:pt>
                <c:pt idx="509">
                  <c:v>1.1685565146967001</c:v>
                </c:pt>
                <c:pt idx="510">
                  <c:v>1.1812873100916901</c:v>
                </c:pt>
                <c:pt idx="511">
                  <c:v>1.2083050946435301</c:v>
                </c:pt>
                <c:pt idx="512">
                  <c:v>1.21487687234814</c:v>
                </c:pt>
                <c:pt idx="513">
                  <c:v>1.23561455639255</c:v>
                </c:pt>
                <c:pt idx="514">
                  <c:v>1.2457292346608799</c:v>
                </c:pt>
                <c:pt idx="515">
                  <c:v>1.22182643365191</c:v>
                </c:pt>
                <c:pt idx="516">
                  <c:v>1.2537755597284499</c:v>
                </c:pt>
                <c:pt idx="517">
                  <c:v>1.25091195159786</c:v>
                </c:pt>
                <c:pt idx="518">
                  <c:v>1.25170788352276</c:v>
                </c:pt>
                <c:pt idx="519">
                  <c:v>1.2446649972775901</c:v>
                </c:pt>
                <c:pt idx="520">
                  <c:v>1.2553139302062699</c:v>
                </c:pt>
                <c:pt idx="521">
                  <c:v>1.3135426499868501</c:v>
                </c:pt>
                <c:pt idx="522">
                  <c:v>1.2915257533654501</c:v>
                </c:pt>
                <c:pt idx="523">
                  <c:v>1.2997601087158399</c:v>
                </c:pt>
                <c:pt idx="524">
                  <c:v>1.3064658656941599</c:v>
                </c:pt>
                <c:pt idx="525">
                  <c:v>1.3310299697474399</c:v>
                </c:pt>
                <c:pt idx="526">
                  <c:v>1.34257260951546</c:v>
                </c:pt>
                <c:pt idx="527">
                  <c:v>1.3468695722209401</c:v>
                </c:pt>
                <c:pt idx="528">
                  <c:v>1.35438722297805</c:v>
                </c:pt>
                <c:pt idx="529">
                  <c:v>1.34120634969219</c:v>
                </c:pt>
                <c:pt idx="530">
                  <c:v>1.2911125602820099</c:v>
                </c:pt>
                <c:pt idx="531">
                  <c:v>1.31893868992774</c:v>
                </c:pt>
                <c:pt idx="532">
                  <c:v>1.32176590756294</c:v>
                </c:pt>
                <c:pt idx="533">
                  <c:v>1.3152578170886899</c:v>
                </c:pt>
                <c:pt idx="534">
                  <c:v>1.31321427628154</c:v>
                </c:pt>
                <c:pt idx="535">
                  <c:v>1.3349417996774799</c:v>
                </c:pt>
                <c:pt idx="536">
                  <c:v>1.3784470666199999</c:v>
                </c:pt>
                <c:pt idx="537">
                  <c:v>1.3741713075232</c:v>
                </c:pt>
                <c:pt idx="538">
                  <c:v>1.3740549052383699</c:v>
                </c:pt>
                <c:pt idx="539">
                  <c:v>1.3711921775234499</c:v>
                </c:pt>
                <c:pt idx="540">
                  <c:v>1.3824305837947799</c:v>
                </c:pt>
                <c:pt idx="541">
                  <c:v>1.3555895564096401</c:v>
                </c:pt>
                <c:pt idx="542">
                  <c:v>1.3440541335693901</c:v>
                </c:pt>
                <c:pt idx="543">
                  <c:v>1.3696172013511301</c:v>
                </c:pt>
                <c:pt idx="544">
                  <c:v>1.3662223059743199</c:v>
                </c:pt>
                <c:pt idx="545">
                  <c:v>1.40736512070308</c:v>
                </c:pt>
                <c:pt idx="546">
                  <c:v>1.4415183560923299</c:v>
                </c:pt>
                <c:pt idx="547">
                  <c:v>1.43643440211268</c:v>
                </c:pt>
                <c:pt idx="548">
                  <c:v>1.4457258553063901</c:v>
                </c:pt>
                <c:pt idx="549">
                  <c:v>1.4643053905930501</c:v>
                </c:pt>
                <c:pt idx="550">
                  <c:v>1.47367595765757</c:v>
                </c:pt>
                <c:pt idx="551">
                  <c:v>1.4885483392652501</c:v>
                </c:pt>
                <c:pt idx="552">
                  <c:v>1.5022225102139299</c:v>
                </c:pt>
                <c:pt idx="553">
                  <c:v>1.4633803248746799</c:v>
                </c:pt>
                <c:pt idx="554">
                  <c:v>1.45495323215534</c:v>
                </c:pt>
                <c:pt idx="555">
                  <c:v>1.4520414667889101</c:v>
                </c:pt>
                <c:pt idx="556">
                  <c:v>1.4871303138562799</c:v>
                </c:pt>
                <c:pt idx="557">
                  <c:v>1.49104497845192</c:v>
                </c:pt>
                <c:pt idx="558">
                  <c:v>1.4915495857896399</c:v>
                </c:pt>
                <c:pt idx="559">
                  <c:v>1.51086914614513</c:v>
                </c:pt>
                <c:pt idx="560">
                  <c:v>1.4858565061992799</c:v>
                </c:pt>
                <c:pt idx="561">
                  <c:v>1.4820016794373001</c:v>
                </c:pt>
                <c:pt idx="562">
                  <c:v>1.4816737321928799</c:v>
                </c:pt>
                <c:pt idx="563">
                  <c:v>1.44797738755302</c:v>
                </c:pt>
                <c:pt idx="564">
                  <c:v>1.4262961230784701</c:v>
                </c:pt>
                <c:pt idx="565">
                  <c:v>1.4338786869083799</c:v>
                </c:pt>
                <c:pt idx="566">
                  <c:v>1.4414656959141601</c:v>
                </c:pt>
                <c:pt idx="567">
                  <c:v>1.36111656761209</c:v>
                </c:pt>
                <c:pt idx="568">
                  <c:v>1.38079773408962</c:v>
                </c:pt>
                <c:pt idx="569">
                  <c:v>1.36487909883799</c:v>
                </c:pt>
                <c:pt idx="570">
                  <c:v>1.3404594992813801</c:v>
                </c:pt>
                <c:pt idx="571">
                  <c:v>1.38606375553348</c:v>
                </c:pt>
                <c:pt idx="572">
                  <c:v>1.3765086542797</c:v>
                </c:pt>
                <c:pt idx="573">
                  <c:v>1.3626666232887701</c:v>
                </c:pt>
                <c:pt idx="574">
                  <c:v>1.40056961701494</c:v>
                </c:pt>
                <c:pt idx="575">
                  <c:v>1.4087341844144099</c:v>
                </c:pt>
                <c:pt idx="576">
                  <c:v>1.3751322317160899</c:v>
                </c:pt>
                <c:pt idx="577">
                  <c:v>1.3590855266819699</c:v>
                </c:pt>
                <c:pt idx="578">
                  <c:v>1.3760157268001001</c:v>
                </c:pt>
                <c:pt idx="579">
                  <c:v>1.37188224934419</c:v>
                </c:pt>
                <c:pt idx="580">
                  <c:v>1.3430472975597001</c:v>
                </c:pt>
                <c:pt idx="581">
                  <c:v>1.34611547498526</c:v>
                </c:pt>
                <c:pt idx="582">
                  <c:v>1.3573646671391</c:v>
                </c:pt>
                <c:pt idx="583">
                  <c:v>1.3700171871795801</c:v>
                </c:pt>
                <c:pt idx="584">
                  <c:v>1.3653552488007901</c:v>
                </c:pt>
                <c:pt idx="585">
                  <c:v>1.35765783869283</c:v>
                </c:pt>
                <c:pt idx="586">
                  <c:v>1.35404892698165</c:v>
                </c:pt>
                <c:pt idx="587">
                  <c:v>1.35066708441108</c:v>
                </c:pt>
                <c:pt idx="588">
                  <c:v>1.3338858778679701</c:v>
                </c:pt>
                <c:pt idx="589">
                  <c:v>1.33169208234756</c:v>
                </c:pt>
                <c:pt idx="590">
                  <c:v>1.31815472712253</c:v>
                </c:pt>
                <c:pt idx="591">
                  <c:v>1.3373168043211301</c:v>
                </c:pt>
                <c:pt idx="592">
                  <c:v>1.37843680952133</c:v>
                </c:pt>
                <c:pt idx="593">
                  <c:v>1.3703500079765001</c:v>
                </c:pt>
                <c:pt idx="594">
                  <c:v>1.36457776814169</c:v>
                </c:pt>
                <c:pt idx="595">
                  <c:v>1.3569477983877001</c:v>
                </c:pt>
                <c:pt idx="596">
                  <c:v>1.3601357211282199</c:v>
                </c:pt>
                <c:pt idx="597">
                  <c:v>1.3620781729456299</c:v>
                </c:pt>
                <c:pt idx="598">
                  <c:v>1.3869185031415101</c:v>
                </c:pt>
                <c:pt idx="599">
                  <c:v>1.4254474472385401</c:v>
                </c:pt>
                <c:pt idx="600">
                  <c:v>1.42416918498695</c:v>
                </c:pt>
                <c:pt idx="601">
                  <c:v>1.4322385854655399</c:v>
                </c:pt>
                <c:pt idx="602">
                  <c:v>1.4183879833790001</c:v>
                </c:pt>
                <c:pt idx="603">
                  <c:v>1.4192708058025301</c:v>
                </c:pt>
                <c:pt idx="604">
                  <c:v>1.4364941906295701</c:v>
                </c:pt>
                <c:pt idx="605">
                  <c:v>1.43763792452741</c:v>
                </c:pt>
                <c:pt idx="606">
                  <c:v>1.48088921168091</c:v>
                </c:pt>
                <c:pt idx="607">
                  <c:v>1.4866965427302701</c:v>
                </c:pt>
                <c:pt idx="608">
                  <c:v>1.4676392960260101</c:v>
                </c:pt>
                <c:pt idx="609">
                  <c:v>1.4523751275083401</c:v>
                </c:pt>
                <c:pt idx="610">
                  <c:v>1.46704434718147</c:v>
                </c:pt>
                <c:pt idx="611">
                  <c:v>1.43259482189556</c:v>
                </c:pt>
                <c:pt idx="612">
                  <c:v>1.43031155260711</c:v>
                </c:pt>
                <c:pt idx="613">
                  <c:v>1.4328131299306801</c:v>
                </c:pt>
                <c:pt idx="614">
                  <c:v>1.4336987329703399</c:v>
                </c:pt>
                <c:pt idx="615">
                  <c:v>1.4446406380577901</c:v>
                </c:pt>
                <c:pt idx="616">
                  <c:v>1.44618102083129</c:v>
                </c:pt>
                <c:pt idx="617">
                  <c:v>1.43747221419455</c:v>
                </c:pt>
                <c:pt idx="618">
                  <c:v>1.4307040613953601</c:v>
                </c:pt>
                <c:pt idx="619">
                  <c:v>1.4181976239585099</c:v>
                </c:pt>
                <c:pt idx="620">
                  <c:v>1.4282988768184699</c:v>
                </c:pt>
                <c:pt idx="621">
                  <c:v>1.4199860671981099</c:v>
                </c:pt>
                <c:pt idx="622">
                  <c:v>1.42474858401008</c:v>
                </c:pt>
                <c:pt idx="623">
                  <c:v>1.4335177008683899</c:v>
                </c:pt>
                <c:pt idx="624">
                  <c:v>1.44515128340554</c:v>
                </c:pt>
                <c:pt idx="625">
                  <c:v>1.45328585609774</c:v>
                </c:pt>
                <c:pt idx="626">
                  <c:v>1.45055377083916</c:v>
                </c:pt>
                <c:pt idx="627">
                  <c:v>1.4573385337575</c:v>
                </c:pt>
                <c:pt idx="628">
                  <c:v>1.4507657364061399</c:v>
                </c:pt>
                <c:pt idx="629">
                  <c:v>1.43481341734529</c:v>
                </c:pt>
                <c:pt idx="630">
                  <c:v>1.42032997367157</c:v>
                </c:pt>
                <c:pt idx="631">
                  <c:v>1.3903711772348999</c:v>
                </c:pt>
                <c:pt idx="632">
                  <c:v>1.373316500297</c:v>
                </c:pt>
                <c:pt idx="633">
                  <c:v>1.3652419568710901</c:v>
                </c:pt>
                <c:pt idx="634">
                  <c:v>1.38224938116951</c:v>
                </c:pt>
                <c:pt idx="635">
                  <c:v>1.3703050274820101</c:v>
                </c:pt>
                <c:pt idx="636">
                  <c:v>1.3896470114820401</c:v>
                </c:pt>
                <c:pt idx="637">
                  <c:v>1.3809442548872799</c:v>
                </c:pt>
                <c:pt idx="638">
                  <c:v>1.3916435362661299</c:v>
                </c:pt>
                <c:pt idx="639">
                  <c:v>1.3876201529672201</c:v>
                </c:pt>
                <c:pt idx="640">
                  <c:v>1.4009315092671799</c:v>
                </c:pt>
                <c:pt idx="641">
                  <c:v>1.42311878531528</c:v>
                </c:pt>
                <c:pt idx="642">
                  <c:v>1.4263462770954201</c:v>
                </c:pt>
                <c:pt idx="643">
                  <c:v>1.4269037632252299</c:v>
                </c:pt>
                <c:pt idx="644">
                  <c:v>1.44101455676434</c:v>
                </c:pt>
                <c:pt idx="645">
                  <c:v>1.45104299544272</c:v>
                </c:pt>
                <c:pt idx="646">
                  <c:v>1.4304422067920699</c:v>
                </c:pt>
                <c:pt idx="647">
                  <c:v>1.4501477117498001</c:v>
                </c:pt>
                <c:pt idx="648">
                  <c:v>1.44993051044167</c:v>
                </c:pt>
                <c:pt idx="649">
                  <c:v>1.44814403584186</c:v>
                </c:pt>
                <c:pt idx="650">
                  <c:v>1.45535602947173</c:v>
                </c:pt>
                <c:pt idx="651">
                  <c:v>1.4686308562592501</c:v>
                </c:pt>
                <c:pt idx="652">
                  <c:v>1.4674205425542399</c:v>
                </c:pt>
                <c:pt idx="653">
                  <c:v>1.4839737900374901</c:v>
                </c:pt>
                <c:pt idx="654">
                  <c:v>1.49028286525529</c:v>
                </c:pt>
                <c:pt idx="655">
                  <c:v>1.49590325514773</c:v>
                </c:pt>
                <c:pt idx="656">
                  <c:v>1.50221671388645</c:v>
                </c:pt>
                <c:pt idx="657">
                  <c:v>1.4978101665449699</c:v>
                </c:pt>
                <c:pt idx="658">
                  <c:v>1.4841403335254799</c:v>
                </c:pt>
                <c:pt idx="659">
                  <c:v>1.5023400077467599</c:v>
                </c:pt>
                <c:pt idx="660">
                  <c:v>1.49561412568496</c:v>
                </c:pt>
                <c:pt idx="661">
                  <c:v>1.4754666553093501</c:v>
                </c:pt>
                <c:pt idx="662">
                  <c:v>1.4905873936951499</c:v>
                </c:pt>
                <c:pt idx="663">
                  <c:v>1.49195322028483</c:v>
                </c:pt>
                <c:pt idx="664">
                  <c:v>1.4943947822083199</c:v>
                </c:pt>
                <c:pt idx="665">
                  <c:v>1.47652052697855</c:v>
                </c:pt>
                <c:pt idx="666">
                  <c:v>1.48130334565721</c:v>
                </c:pt>
                <c:pt idx="667">
                  <c:v>1.47254749297049</c:v>
                </c:pt>
                <c:pt idx="668">
                  <c:v>1.4684252740846899</c:v>
                </c:pt>
                <c:pt idx="669">
                  <c:v>1.4670799479452199</c:v>
                </c:pt>
                <c:pt idx="670">
                  <c:v>1.45635407078811</c:v>
                </c:pt>
                <c:pt idx="671">
                  <c:v>1.4709917224481801</c:v>
                </c:pt>
                <c:pt idx="672">
                  <c:v>1.46587127466808</c:v>
                </c:pt>
                <c:pt idx="673">
                  <c:v>1.4799779467046801</c:v>
                </c:pt>
                <c:pt idx="674">
                  <c:v>1.4924481518472299</c:v>
                </c:pt>
                <c:pt idx="675">
                  <c:v>1.5065713941266501</c:v>
                </c:pt>
                <c:pt idx="676">
                  <c:v>1.5114538161647999</c:v>
                </c:pt>
                <c:pt idx="677">
                  <c:v>1.5052094497403501</c:v>
                </c:pt>
                <c:pt idx="678">
                  <c:v>1.50423027658248</c:v>
                </c:pt>
                <c:pt idx="679">
                  <c:v>1.48541679635361</c:v>
                </c:pt>
                <c:pt idx="680">
                  <c:v>1.48913755430423</c:v>
                </c:pt>
                <c:pt idx="681">
                  <c:v>1.49487031426164</c:v>
                </c:pt>
                <c:pt idx="682">
                  <c:v>1.48184935399213</c:v>
                </c:pt>
                <c:pt idx="683">
                  <c:v>1.4714712785773501</c:v>
                </c:pt>
                <c:pt idx="684">
                  <c:v>1.4798899308789499</c:v>
                </c:pt>
                <c:pt idx="685">
                  <c:v>1.4892173626103</c:v>
                </c:pt>
                <c:pt idx="686">
                  <c:v>1.4911559396515499</c:v>
                </c:pt>
                <c:pt idx="687">
                  <c:v>1.4785270445838901</c:v>
                </c:pt>
                <c:pt idx="688">
                  <c:v>1.4815386315560599</c:v>
                </c:pt>
                <c:pt idx="689">
                  <c:v>1.5120120616421999</c:v>
                </c:pt>
                <c:pt idx="690">
                  <c:v>1.52415770552111</c:v>
                </c:pt>
                <c:pt idx="691">
                  <c:v>1.53158304663059</c:v>
                </c:pt>
                <c:pt idx="692">
                  <c:v>1.5245676853696299</c:v>
                </c:pt>
                <c:pt idx="693">
                  <c:v>1.52497992111301</c:v>
                </c:pt>
                <c:pt idx="694">
                  <c:v>1.5202914083441199</c:v>
                </c:pt>
                <c:pt idx="695">
                  <c:v>1.4869144948640101</c:v>
                </c:pt>
                <c:pt idx="696">
                  <c:v>1.48364790758774</c:v>
                </c:pt>
                <c:pt idx="697">
                  <c:v>1.47982467728763</c:v>
                </c:pt>
                <c:pt idx="698">
                  <c:v>1.4802582812951199</c:v>
                </c:pt>
                <c:pt idx="699">
                  <c:v>1.47069450675044</c:v>
                </c:pt>
                <c:pt idx="700">
                  <c:v>1.4818877073977601</c:v>
                </c:pt>
                <c:pt idx="701">
                  <c:v>1.49551603114113</c:v>
                </c:pt>
                <c:pt idx="702">
                  <c:v>1.4839872928722799</c:v>
                </c:pt>
                <c:pt idx="703">
                  <c:v>1.4768507993579501</c:v>
                </c:pt>
                <c:pt idx="704">
                  <c:v>1.4608388967513</c:v>
                </c:pt>
                <c:pt idx="705">
                  <c:v>1.47015063994044</c:v>
                </c:pt>
                <c:pt idx="706">
                  <c:v>1.4737211869759499</c:v>
                </c:pt>
                <c:pt idx="707">
                  <c:v>1.4664958232409999</c:v>
                </c:pt>
                <c:pt idx="708">
                  <c:v>1.46079130455592</c:v>
                </c:pt>
                <c:pt idx="709">
                  <c:v>1.44890398465781</c:v>
                </c:pt>
                <c:pt idx="710">
                  <c:v>1.45386738619114</c:v>
                </c:pt>
                <c:pt idx="711">
                  <c:v>1.46157637935954</c:v>
                </c:pt>
                <c:pt idx="712">
                  <c:v>1.4657360005128399</c:v>
                </c:pt>
                <c:pt idx="713">
                  <c:v>1.4746456502846601</c:v>
                </c:pt>
                <c:pt idx="714">
                  <c:v>1.48806419423929</c:v>
                </c:pt>
                <c:pt idx="715">
                  <c:v>1.48378326964661</c:v>
                </c:pt>
                <c:pt idx="716">
                  <c:v>1.4877677536410401</c:v>
                </c:pt>
                <c:pt idx="717">
                  <c:v>1.4864814325645099</c:v>
                </c:pt>
                <c:pt idx="718">
                  <c:v>1.48346221557401</c:v>
                </c:pt>
                <c:pt idx="719">
                  <c:v>1.5114596654021799</c:v>
                </c:pt>
                <c:pt idx="720">
                  <c:v>1.50952640098864</c:v>
                </c:pt>
                <c:pt idx="721">
                  <c:v>1.52457776066607</c:v>
                </c:pt>
                <c:pt idx="722">
                  <c:v>1.5227746699261999</c:v>
                </c:pt>
                <c:pt idx="723">
                  <c:v>1.52492763757782</c:v>
                </c:pt>
                <c:pt idx="724">
                  <c:v>1.5238612235823901</c:v>
                </c:pt>
                <c:pt idx="725">
                  <c:v>1.5076790536370599</c:v>
                </c:pt>
                <c:pt idx="726">
                  <c:v>1.5178875623486601</c:v>
                </c:pt>
                <c:pt idx="727">
                  <c:v>1.51337096099575</c:v>
                </c:pt>
                <c:pt idx="728">
                  <c:v>1.5249693563889299</c:v>
                </c:pt>
                <c:pt idx="729">
                  <c:v>1.5258924794414801</c:v>
                </c:pt>
                <c:pt idx="730">
                  <c:v>1.5422131898868101</c:v>
                </c:pt>
                <c:pt idx="731">
                  <c:v>1.5446467482271999</c:v>
                </c:pt>
                <c:pt idx="732">
                  <c:v>1.55987033550645</c:v>
                </c:pt>
                <c:pt idx="733">
                  <c:v>1.5494718462074499</c:v>
                </c:pt>
                <c:pt idx="734">
                  <c:v>1.5378249832511699</c:v>
                </c:pt>
                <c:pt idx="735">
                  <c:v>1.55497666239959</c:v>
                </c:pt>
                <c:pt idx="736">
                  <c:v>1.5428894540093201</c:v>
                </c:pt>
                <c:pt idx="737">
                  <c:v>1.56580125861866</c:v>
                </c:pt>
                <c:pt idx="738">
                  <c:v>1.5709849547991701</c:v>
                </c:pt>
                <c:pt idx="739">
                  <c:v>1.57439215169047</c:v>
                </c:pt>
                <c:pt idx="740">
                  <c:v>1.5666175447320101</c:v>
                </c:pt>
                <c:pt idx="741">
                  <c:v>1.55819540130903</c:v>
                </c:pt>
                <c:pt idx="742">
                  <c:v>1.5512489454159899</c:v>
                </c:pt>
                <c:pt idx="743">
                  <c:v>1.5507174050613799</c:v>
                </c:pt>
                <c:pt idx="744">
                  <c:v>1.5438388389661</c:v>
                </c:pt>
                <c:pt idx="745">
                  <c:v>1.51050639817004</c:v>
                </c:pt>
                <c:pt idx="746">
                  <c:v>1.50984479873879</c:v>
                </c:pt>
                <c:pt idx="747">
                  <c:v>1.4613627233200901</c:v>
                </c:pt>
                <c:pt idx="748">
                  <c:v>1.34567801383721</c:v>
                </c:pt>
                <c:pt idx="749">
                  <c:v>1.37151328883019</c:v>
                </c:pt>
                <c:pt idx="750">
                  <c:v>1.3949798404073399</c:v>
                </c:pt>
                <c:pt idx="751">
                  <c:v>1.4220001355463201</c:v>
                </c:pt>
                <c:pt idx="752">
                  <c:v>1.42442416827178</c:v>
                </c:pt>
                <c:pt idx="753">
                  <c:v>1.4233468130447999</c:v>
                </c:pt>
                <c:pt idx="754">
                  <c:v>1.44212982168808</c:v>
                </c:pt>
                <c:pt idx="755">
                  <c:v>1.4484979712466199</c:v>
                </c:pt>
                <c:pt idx="756">
                  <c:v>1.4296496722263601</c:v>
                </c:pt>
                <c:pt idx="757">
                  <c:v>1.4324622766166599</c:v>
                </c:pt>
                <c:pt idx="758">
                  <c:v>1.4580141641889299</c:v>
                </c:pt>
                <c:pt idx="759">
                  <c:v>1.4530291879258199</c:v>
                </c:pt>
                <c:pt idx="760">
                  <c:v>1.4591546932739601</c:v>
                </c:pt>
                <c:pt idx="761">
                  <c:v>1.49382250215114</c:v>
                </c:pt>
                <c:pt idx="762">
                  <c:v>1.4905637433672601</c:v>
                </c:pt>
                <c:pt idx="763">
                  <c:v>1.4738017862033901</c:v>
                </c:pt>
                <c:pt idx="764">
                  <c:v>1.4608646361580999</c:v>
                </c:pt>
                <c:pt idx="765">
                  <c:v>1.45323864166871</c:v>
                </c:pt>
                <c:pt idx="766">
                  <c:v>1.46416775439058</c:v>
                </c:pt>
                <c:pt idx="767">
                  <c:v>1.4157002912018399</c:v>
                </c:pt>
                <c:pt idx="768">
                  <c:v>1.4485865295668701</c:v>
                </c:pt>
                <c:pt idx="769">
                  <c:v>1.45738168090936</c:v>
                </c:pt>
                <c:pt idx="770">
                  <c:v>1.46393174063182</c:v>
                </c:pt>
                <c:pt idx="771">
                  <c:v>1.5095371699312301</c:v>
                </c:pt>
                <c:pt idx="772">
                  <c:v>1.4893486862629599</c:v>
                </c:pt>
                <c:pt idx="773">
                  <c:v>1.4439966179272901</c:v>
                </c:pt>
                <c:pt idx="774">
                  <c:v>1.4757673554614399</c:v>
                </c:pt>
                <c:pt idx="775">
                  <c:v>1.4727923266399301</c:v>
                </c:pt>
                <c:pt idx="776">
                  <c:v>1.44361723169754</c:v>
                </c:pt>
                <c:pt idx="777">
                  <c:v>1.42906951130201</c:v>
                </c:pt>
                <c:pt idx="778">
                  <c:v>1.3759487918051401</c:v>
                </c:pt>
                <c:pt idx="779">
                  <c:v>1.3620356206315301</c:v>
                </c:pt>
                <c:pt idx="780">
                  <c:v>1.33970754138462</c:v>
                </c:pt>
                <c:pt idx="781">
                  <c:v>1.31447573608762</c:v>
                </c:pt>
                <c:pt idx="782">
                  <c:v>1.3480073685807299</c:v>
                </c:pt>
                <c:pt idx="783">
                  <c:v>1.3017293461892101</c:v>
                </c:pt>
                <c:pt idx="784">
                  <c:v>1.3340554015047801</c:v>
                </c:pt>
                <c:pt idx="785">
                  <c:v>1.3678395154040599</c:v>
                </c:pt>
                <c:pt idx="786">
                  <c:v>1.35922089437881</c:v>
                </c:pt>
                <c:pt idx="787">
                  <c:v>1.36322650240486</c:v>
                </c:pt>
                <c:pt idx="788">
                  <c:v>1.3381380024917999</c:v>
                </c:pt>
                <c:pt idx="789">
                  <c:v>1.34958265403941</c:v>
                </c:pt>
                <c:pt idx="790">
                  <c:v>1.3414822202137799</c:v>
                </c:pt>
                <c:pt idx="791">
                  <c:v>1.3587253674506401</c:v>
                </c:pt>
                <c:pt idx="792">
                  <c:v>1.3577293045049099</c:v>
                </c:pt>
                <c:pt idx="793">
                  <c:v>1.3871759026667601</c:v>
                </c:pt>
                <c:pt idx="794">
                  <c:v>1.38306461264542</c:v>
                </c:pt>
                <c:pt idx="795">
                  <c:v>1.3922422933371399</c:v>
                </c:pt>
                <c:pt idx="796">
                  <c:v>1.3913886998106899</c:v>
                </c:pt>
                <c:pt idx="797">
                  <c:v>1.3916751137894701</c:v>
                </c:pt>
                <c:pt idx="798">
                  <c:v>1.4078511005740899</c:v>
                </c:pt>
                <c:pt idx="799">
                  <c:v>1.3926642546165999</c:v>
                </c:pt>
                <c:pt idx="800">
                  <c:v>1.39105624261828</c:v>
                </c:pt>
                <c:pt idx="801">
                  <c:v>1.4079680137350501</c:v>
                </c:pt>
                <c:pt idx="802">
                  <c:v>1.41466121037194</c:v>
                </c:pt>
                <c:pt idx="803">
                  <c:v>1.40246700350466</c:v>
                </c:pt>
                <c:pt idx="804">
                  <c:v>1.4232282121548501</c:v>
                </c:pt>
                <c:pt idx="805">
                  <c:v>1.4303717884770399</c:v>
                </c:pt>
                <c:pt idx="806">
                  <c:v>1.42265760815438</c:v>
                </c:pt>
                <c:pt idx="807">
                  <c:v>1.4246983804196001</c:v>
                </c:pt>
                <c:pt idx="808">
                  <c:v>1.43515469665833</c:v>
                </c:pt>
                <c:pt idx="809">
                  <c:v>1.4421239616296799</c:v>
                </c:pt>
                <c:pt idx="810">
                  <c:v>1.4572145079575001</c:v>
                </c:pt>
                <c:pt idx="811">
                  <c:v>1.45412577398855</c:v>
                </c:pt>
                <c:pt idx="812">
                  <c:v>1.45852773092743</c:v>
                </c:pt>
                <c:pt idx="813">
                  <c:v>1.4802535347398</c:v>
                </c:pt>
                <c:pt idx="814">
                  <c:v>1.48340440946425</c:v>
                </c:pt>
                <c:pt idx="815">
                  <c:v>1.49075046811907</c:v>
                </c:pt>
                <c:pt idx="816">
                  <c:v>1.49570794460067</c:v>
                </c:pt>
                <c:pt idx="817">
                  <c:v>1.48285857942142</c:v>
                </c:pt>
                <c:pt idx="818">
                  <c:v>1.4733117042205099</c:v>
                </c:pt>
                <c:pt idx="819">
                  <c:v>1.48314290214</c:v>
                </c:pt>
                <c:pt idx="820">
                  <c:v>1.4980618309059699</c:v>
                </c:pt>
                <c:pt idx="821">
                  <c:v>1.48958386137371</c:v>
                </c:pt>
                <c:pt idx="822">
                  <c:v>1.4888096970468401</c:v>
                </c:pt>
                <c:pt idx="823">
                  <c:v>1.4542308807361899</c:v>
                </c:pt>
                <c:pt idx="824">
                  <c:v>1.46359759532443</c:v>
                </c:pt>
                <c:pt idx="825">
                  <c:v>1.4919656713723299</c:v>
                </c:pt>
                <c:pt idx="826">
                  <c:v>1.4906144768927201</c:v>
                </c:pt>
                <c:pt idx="827">
                  <c:v>1.49550982517258</c:v>
                </c:pt>
                <c:pt idx="828">
                  <c:v>1.51543301685929</c:v>
                </c:pt>
                <c:pt idx="829">
                  <c:v>1.5473260795586099</c:v>
                </c:pt>
                <c:pt idx="830">
                  <c:v>1.53683476019319</c:v>
                </c:pt>
                <c:pt idx="831">
                  <c:v>1.5381698288846699</c:v>
                </c:pt>
                <c:pt idx="832">
                  <c:v>1.54663898243134</c:v>
                </c:pt>
                <c:pt idx="833">
                  <c:v>1.5593924295837001</c:v>
                </c:pt>
                <c:pt idx="834">
                  <c:v>1.5625642205545101</c:v>
                </c:pt>
                <c:pt idx="835">
                  <c:v>1.5799123074094199</c:v>
                </c:pt>
                <c:pt idx="836">
                  <c:v>1.57878760608105</c:v>
                </c:pt>
                <c:pt idx="837">
                  <c:v>1.56343719258319</c:v>
                </c:pt>
                <c:pt idx="838">
                  <c:v>1.5862126805566601</c:v>
                </c:pt>
                <c:pt idx="839">
                  <c:v>1.5687394787915401</c:v>
                </c:pt>
                <c:pt idx="840">
                  <c:v>1.59822123361796</c:v>
                </c:pt>
                <c:pt idx="841">
                  <c:v>1.59954119962993</c:v>
                </c:pt>
                <c:pt idx="842">
                  <c:v>1.5960654572983499</c:v>
                </c:pt>
                <c:pt idx="843">
                  <c:v>1.6230351284083899</c:v>
                </c:pt>
                <c:pt idx="844">
                  <c:v>1.61080992124827</c:v>
                </c:pt>
                <c:pt idx="845">
                  <c:v>1.6228043955240501</c:v>
                </c:pt>
                <c:pt idx="846">
                  <c:v>1.62639506972808</c:v>
                </c:pt>
                <c:pt idx="847">
                  <c:v>1.63805603769212</c:v>
                </c:pt>
                <c:pt idx="848">
                  <c:v>1.66613554617728</c:v>
                </c:pt>
                <c:pt idx="849">
                  <c:v>1.6979676833450701</c:v>
                </c:pt>
                <c:pt idx="850">
                  <c:v>1.7219647189913101</c:v>
                </c:pt>
                <c:pt idx="851">
                  <c:v>1.7361416544717001</c:v>
                </c:pt>
                <c:pt idx="852">
                  <c:v>1.81970116778874</c:v>
                </c:pt>
                <c:pt idx="853">
                  <c:v>1.834727557079</c:v>
                </c:pt>
                <c:pt idx="854">
                  <c:v>1.8444945522535099</c:v>
                </c:pt>
                <c:pt idx="855">
                  <c:v>1.8667738984034401</c:v>
                </c:pt>
                <c:pt idx="856">
                  <c:v>1.84598917739207</c:v>
                </c:pt>
                <c:pt idx="857">
                  <c:v>1.8951083139531699</c:v>
                </c:pt>
                <c:pt idx="858">
                  <c:v>1.8814352437156801</c:v>
                </c:pt>
                <c:pt idx="859">
                  <c:v>1.8697376266771899</c:v>
                </c:pt>
                <c:pt idx="860">
                  <c:v>1.78265034811218</c:v>
                </c:pt>
                <c:pt idx="861">
                  <c:v>1.80504027119724</c:v>
                </c:pt>
                <c:pt idx="862">
                  <c:v>1.84404030895997</c:v>
                </c:pt>
                <c:pt idx="863">
                  <c:v>1.84988638488388</c:v>
                </c:pt>
                <c:pt idx="864">
                  <c:v>1.8582757573372199</c:v>
                </c:pt>
                <c:pt idx="865">
                  <c:v>1.8516163309195</c:v>
                </c:pt>
                <c:pt idx="866">
                  <c:v>1.7862167878592501</c:v>
                </c:pt>
                <c:pt idx="867">
                  <c:v>1.7916290673455</c:v>
                </c:pt>
                <c:pt idx="868">
                  <c:v>1.81960984697777</c:v>
                </c:pt>
                <c:pt idx="869">
                  <c:v>1.8566898127904801</c:v>
                </c:pt>
                <c:pt idx="870">
                  <c:v>1.8530040720196399</c:v>
                </c:pt>
                <c:pt idx="871">
                  <c:v>1.8583882599424999</c:v>
                </c:pt>
                <c:pt idx="872">
                  <c:v>1.8862353527792799</c:v>
                </c:pt>
                <c:pt idx="873">
                  <c:v>1.88082856516976</c:v>
                </c:pt>
                <c:pt idx="874">
                  <c:v>1.89138160485788</c:v>
                </c:pt>
                <c:pt idx="875">
                  <c:v>1.8734285672447</c:v>
                </c:pt>
                <c:pt idx="876">
                  <c:v>1.8677794538933801</c:v>
                </c:pt>
                <c:pt idx="877">
                  <c:v>1.87505406412359</c:v>
                </c:pt>
                <c:pt idx="878">
                  <c:v>1.86719063755398</c:v>
                </c:pt>
                <c:pt idx="879">
                  <c:v>1.8471929840493</c:v>
                </c:pt>
                <c:pt idx="880">
                  <c:v>1.8501815333176601</c:v>
                </c:pt>
                <c:pt idx="881">
                  <c:v>1.8717294573344501</c:v>
                </c:pt>
                <c:pt idx="882">
                  <c:v>1.89789833243979</c:v>
                </c:pt>
                <c:pt idx="883">
                  <c:v>1.9106823666983599</c:v>
                </c:pt>
                <c:pt idx="884">
                  <c:v>1.8934814075692501</c:v>
                </c:pt>
                <c:pt idx="885">
                  <c:v>1.86257828329606</c:v>
                </c:pt>
                <c:pt idx="886">
                  <c:v>1.88221513406829</c:v>
                </c:pt>
                <c:pt idx="887">
                  <c:v>1.89555535306499</c:v>
                </c:pt>
                <c:pt idx="888">
                  <c:v>1.90782532828739</c:v>
                </c:pt>
                <c:pt idx="889">
                  <c:v>1.8891643440047901</c:v>
                </c:pt>
                <c:pt idx="890">
                  <c:v>1.89425772701956</c:v>
                </c:pt>
                <c:pt idx="891">
                  <c:v>1.9447267721949899</c:v>
                </c:pt>
                <c:pt idx="892">
                  <c:v>1.9354400881321101</c:v>
                </c:pt>
                <c:pt idx="893">
                  <c:v>1.9439422950092899</c:v>
                </c:pt>
                <c:pt idx="894">
                  <c:v>1.9469744848244099</c:v>
                </c:pt>
                <c:pt idx="895">
                  <c:v>1.93774299509359</c:v>
                </c:pt>
                <c:pt idx="896">
                  <c:v>1.9157856899958301</c:v>
                </c:pt>
                <c:pt idx="897">
                  <c:v>1.8802571664304299</c:v>
                </c:pt>
                <c:pt idx="898">
                  <c:v>1.8810256413531401</c:v>
                </c:pt>
                <c:pt idx="899">
                  <c:v>1.8407446602149899</c:v>
                </c:pt>
                <c:pt idx="900">
                  <c:v>1.8430803967307099</c:v>
                </c:pt>
                <c:pt idx="901">
                  <c:v>1.8521933639257799</c:v>
                </c:pt>
                <c:pt idx="902">
                  <c:v>1.87469182877068</c:v>
                </c:pt>
                <c:pt idx="903">
                  <c:v>1.89664649776135</c:v>
                </c:pt>
                <c:pt idx="904">
                  <c:v>1.8807347273622901</c:v>
                </c:pt>
                <c:pt idx="905">
                  <c:v>1.8682088265033501</c:v>
                </c:pt>
                <c:pt idx="906">
                  <c:v>1.89394402037638</c:v>
                </c:pt>
                <c:pt idx="907">
                  <c:v>1.8781485841376</c:v>
                </c:pt>
                <c:pt idx="908">
                  <c:v>1.85562860832383</c:v>
                </c:pt>
                <c:pt idx="909">
                  <c:v>1.8667872257542</c:v>
                </c:pt>
                <c:pt idx="910">
                  <c:v>1.8331911612527201</c:v>
                </c:pt>
                <c:pt idx="911">
                  <c:v>1.83833645213783</c:v>
                </c:pt>
                <c:pt idx="912">
                  <c:v>1.84334196082511</c:v>
                </c:pt>
                <c:pt idx="913">
                  <c:v>1.8474767109691499</c:v>
                </c:pt>
                <c:pt idx="914">
                  <c:v>1.84490478847171</c:v>
                </c:pt>
                <c:pt idx="915">
                  <c:v>1.8478515378215401</c:v>
                </c:pt>
                <c:pt idx="916">
                  <c:v>1.89523317980155</c:v>
                </c:pt>
                <c:pt idx="917">
                  <c:v>1.8974247591357301</c:v>
                </c:pt>
                <c:pt idx="918">
                  <c:v>1.8923043156477299</c:v>
                </c:pt>
                <c:pt idx="919">
                  <c:v>1.8996336211161799</c:v>
                </c:pt>
                <c:pt idx="920">
                  <c:v>1.9153368794198999</c:v>
                </c:pt>
                <c:pt idx="921">
                  <c:v>1.90471913153843</c:v>
                </c:pt>
                <c:pt idx="922">
                  <c:v>1.9096340346607801</c:v>
                </c:pt>
                <c:pt idx="923">
                  <c:v>1.91035340274775</c:v>
                </c:pt>
                <c:pt idx="924">
                  <c:v>1.9045799300708499</c:v>
                </c:pt>
                <c:pt idx="925">
                  <c:v>1.8932043001312799</c:v>
                </c:pt>
                <c:pt idx="926">
                  <c:v>1.8781502274383</c:v>
                </c:pt>
                <c:pt idx="927">
                  <c:v>1.8760356592879599</c:v>
                </c:pt>
                <c:pt idx="928">
                  <c:v>1.88669138770498</c:v>
                </c:pt>
                <c:pt idx="929">
                  <c:v>1.88550660642352</c:v>
                </c:pt>
                <c:pt idx="930">
                  <c:v>1.8583950698698499</c:v>
                </c:pt>
                <c:pt idx="931">
                  <c:v>1.8660497904293101</c:v>
                </c:pt>
                <c:pt idx="932">
                  <c:v>1.88273172306366</c:v>
                </c:pt>
                <c:pt idx="933">
                  <c:v>1.9142151273430099</c:v>
                </c:pt>
                <c:pt idx="934">
                  <c:v>1.9275742864808301</c:v>
                </c:pt>
                <c:pt idx="935">
                  <c:v>1.92850593888879</c:v>
                </c:pt>
                <c:pt idx="936">
                  <c:v>1.9547678772172401</c:v>
                </c:pt>
                <c:pt idx="937">
                  <c:v>1.9469555027705201</c:v>
                </c:pt>
                <c:pt idx="938">
                  <c:v>1.9470462863576501</c:v>
                </c:pt>
                <c:pt idx="939">
                  <c:v>1.96908749119172</c:v>
                </c:pt>
                <c:pt idx="940">
                  <c:v>1.94362864016392</c:v>
                </c:pt>
                <c:pt idx="941">
                  <c:v>1.9565060643447101</c:v>
                </c:pt>
                <c:pt idx="942">
                  <c:v>1.9557219252265601</c:v>
                </c:pt>
                <c:pt idx="943">
                  <c:v>1.9486091824918299</c:v>
                </c:pt>
                <c:pt idx="944">
                  <c:v>1.97326953627679</c:v>
                </c:pt>
                <c:pt idx="945">
                  <c:v>1.9747338992789401</c:v>
                </c:pt>
                <c:pt idx="946">
                  <c:v>1.99656860728937</c:v>
                </c:pt>
                <c:pt idx="947">
                  <c:v>1.98209057341839</c:v>
                </c:pt>
                <c:pt idx="948">
                  <c:v>1.9455069013184301</c:v>
                </c:pt>
                <c:pt idx="949">
                  <c:v>1.9421309745736</c:v>
                </c:pt>
                <c:pt idx="950">
                  <c:v>1.95958170136567</c:v>
                </c:pt>
                <c:pt idx="951">
                  <c:v>1.9410279208180601</c:v>
                </c:pt>
                <c:pt idx="952">
                  <c:v>1.96783810796175</c:v>
                </c:pt>
                <c:pt idx="953">
                  <c:v>1.9780281955403001</c:v>
                </c:pt>
                <c:pt idx="954">
                  <c:v>1.9752540834244701</c:v>
                </c:pt>
                <c:pt idx="955">
                  <c:v>1.97857331525146</c:v>
                </c:pt>
                <c:pt idx="956">
                  <c:v>1.97423561389464</c:v>
                </c:pt>
                <c:pt idx="957">
                  <c:v>1.9688304888994601</c:v>
                </c:pt>
                <c:pt idx="958">
                  <c:v>1.9395115701708601</c:v>
                </c:pt>
                <c:pt idx="959">
                  <c:v>1.9458528903925401</c:v>
                </c:pt>
                <c:pt idx="960">
                  <c:v>1.9286510265879699</c:v>
                </c:pt>
                <c:pt idx="961">
                  <c:v>1.9540272930334399</c:v>
                </c:pt>
                <c:pt idx="962">
                  <c:v>1.9511072353183501</c:v>
                </c:pt>
                <c:pt idx="963">
                  <c:v>1.9668082187904901</c:v>
                </c:pt>
                <c:pt idx="964">
                  <c:v>1.9870281204089599</c:v>
                </c:pt>
                <c:pt idx="965">
                  <c:v>1.96291259089364</c:v>
                </c:pt>
                <c:pt idx="966">
                  <c:v>1.9725268949841399</c:v>
                </c:pt>
                <c:pt idx="967">
                  <c:v>1.9697748266000801</c:v>
                </c:pt>
                <c:pt idx="968">
                  <c:v>1.98020621451149</c:v>
                </c:pt>
                <c:pt idx="969">
                  <c:v>1.97059394785681</c:v>
                </c:pt>
                <c:pt idx="970">
                  <c:v>1.98020032905563</c:v>
                </c:pt>
                <c:pt idx="971">
                  <c:v>1.9952656788702401</c:v>
                </c:pt>
                <c:pt idx="972">
                  <c:v>1.9885697632808601</c:v>
                </c:pt>
                <c:pt idx="973">
                  <c:v>2.0095202149747098</c:v>
                </c:pt>
                <c:pt idx="974">
                  <c:v>2.0579999363220902</c:v>
                </c:pt>
                <c:pt idx="975">
                  <c:v>2.0631811078089002</c:v>
                </c:pt>
                <c:pt idx="976">
                  <c:v>2.0777947178977798</c:v>
                </c:pt>
                <c:pt idx="977">
                  <c:v>2.0850513701710498</c:v>
                </c:pt>
                <c:pt idx="978">
                  <c:v>2.12454957930581</c:v>
                </c:pt>
                <c:pt idx="979">
                  <c:v>2.1097593346212</c:v>
                </c:pt>
                <c:pt idx="980">
                  <c:v>2.09401049275148</c:v>
                </c:pt>
                <c:pt idx="981">
                  <c:v>2.1481120313727402</c:v>
                </c:pt>
                <c:pt idx="982">
                  <c:v>2.1355839128838499</c:v>
                </c:pt>
                <c:pt idx="983">
                  <c:v>2.1056832599126198</c:v>
                </c:pt>
                <c:pt idx="984">
                  <c:v>2.1094784744974802</c:v>
                </c:pt>
                <c:pt idx="985">
                  <c:v>2.1334601196775398</c:v>
                </c:pt>
                <c:pt idx="986">
                  <c:v>2.1158090208885101</c:v>
                </c:pt>
                <c:pt idx="987">
                  <c:v>2.1361495505072301</c:v>
                </c:pt>
                <c:pt idx="988">
                  <c:v>2.1557670933206601</c:v>
                </c:pt>
                <c:pt idx="989">
                  <c:v>2.15646227570591</c:v>
                </c:pt>
                <c:pt idx="990">
                  <c:v>2.1769931190772001</c:v>
                </c:pt>
                <c:pt idx="991">
                  <c:v>2.1513992993284701</c:v>
                </c:pt>
                <c:pt idx="992">
                  <c:v>2.1643060818330602</c:v>
                </c:pt>
                <c:pt idx="993">
                  <c:v>2.11394511288327</c:v>
                </c:pt>
                <c:pt idx="994">
                  <c:v>2.1088823336178502</c:v>
                </c:pt>
              </c:numCache>
            </c:numRef>
          </c:val>
          <c:smooth val="0"/>
          <c:extLst>
            <c:ext xmlns:c16="http://schemas.microsoft.com/office/drawing/2014/chart" uri="{C3380CC4-5D6E-409C-BE32-E72D297353CC}">
              <c16:uniqueId val="{00000004-CB2E-461D-80DE-DE6B0E2EB76C}"/>
            </c:ext>
          </c:extLst>
        </c:ser>
        <c:dLbls>
          <c:showLegendKey val="0"/>
          <c:showVal val="0"/>
          <c:showCatName val="0"/>
          <c:showSerName val="0"/>
          <c:showPercent val="0"/>
          <c:showBubbleSize val="0"/>
        </c:dLbls>
        <c:smooth val="0"/>
        <c:axId val="969452536"/>
        <c:axId val="969455160"/>
      </c:lineChart>
      <c:dateAx>
        <c:axId val="96945253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9455160"/>
        <c:crosses val="autoZero"/>
        <c:auto val="1"/>
        <c:lblOffset val="100"/>
        <c:baseTimeUnit val="days"/>
      </c:dateAx>
      <c:valAx>
        <c:axId val="969455160"/>
        <c:scaling>
          <c:orientation val="minMax"/>
          <c:max val="2.5"/>
          <c:min val="0"/>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945253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5-44DA-89C3-FCF185ECA90F}"/>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E5-44DA-89C3-FCF185ECA90F}"/>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[jumpfit.xlsx]north!$J$1:$J$5</c:f>
              <c:strCache>
                <c:ptCount val="5"/>
                <c:pt idx="0">
                  <c:v>第一组</c:v>
                </c:pt>
                <c:pt idx="1">
                  <c:v>第二组</c:v>
                </c:pt>
                <c:pt idx="2">
                  <c:v>第三组</c:v>
                </c:pt>
                <c:pt idx="3">
                  <c:v>第四组</c:v>
                </c:pt>
                <c:pt idx="4">
                  <c:v>第五组</c:v>
                </c:pt>
              </c:strCache>
            </c:strRef>
          </c:cat>
          <c:val>
            <c:numRef>
              <c:f>[jumpfit.xlsx]north!$K$1:$K$5</c:f>
              <c:numCache>
                <c:formatCode>General</c:formatCode>
                <c:ptCount val="5"/>
                <c:pt idx="0">
                  <c:v>-0.11605704155640301</c:v>
                </c:pt>
                <c:pt idx="1">
                  <c:v>-2.97665276124011E-2</c:v>
                </c:pt>
                <c:pt idx="2">
                  <c:v>-5.4260433463707701E-2</c:v>
                </c:pt>
                <c:pt idx="3">
                  <c:v>1.12469632709055E-2</c:v>
                </c:pt>
                <c:pt idx="4">
                  <c:v>0.18883703936160601</c:v>
                </c:pt>
              </c:numCache>
            </c:numRef>
          </c:val>
          <c:extLst>
            <c:ext xmlns:c16="http://schemas.microsoft.com/office/drawing/2014/chart" uri="{C3380CC4-5D6E-409C-BE32-E72D297353CC}">
              <c16:uniqueId val="{00000002-93E5-44DA-89C3-FCF185ECA90F}"/>
            </c:ext>
          </c:extLst>
        </c:ser>
        <c:dLbls>
          <c:showLegendKey val="0"/>
          <c:showVal val="1"/>
          <c:showCatName val="0"/>
          <c:showSerName val="0"/>
          <c:showPercent val="0"/>
          <c:showBubbleSize val="0"/>
        </c:dLbls>
        <c:gapWidth val="219"/>
        <c:overlap val="-27"/>
        <c:axId val="925324944"/>
        <c:axId val="925325600"/>
      </c:barChart>
      <c:catAx>
        <c:axId val="925324944"/>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5325600"/>
        <c:crosses val="autoZero"/>
        <c:auto val="1"/>
        <c:lblAlgn val="ctr"/>
        <c:lblOffset val="100"/>
        <c:noMultiLvlLbl val="0"/>
      </c:catAx>
      <c:valAx>
        <c:axId val="925325600"/>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53249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[jumpfit.xlsx]north!$P$1</c:f>
              <c:strCache>
                <c:ptCount val="1"/>
                <c:pt idx="0">
                  <c:v>north</c:v>
                </c:pt>
              </c:strCache>
            </c:strRef>
          </c:tx>
          <c:spPr>
            <a:ln w="19050" cap="rnd">
              <a:solidFill>
                <a:srgbClr val="054477"/>
              </a:solidFill>
              <a:round/>
            </a:ln>
            <a:effectLst/>
          </c:spPr>
          <c:marker>
            <c:symbol val="none"/>
          </c:marker>
          <c:cat>
            <c:numRef>
              <c:f>[jumpfit.xlsx]north!$O$2:$O$996</c:f>
              <c:numCache>
                <c:formatCode>yyyy/m/d</c:formatCode>
                <c:ptCount val="995"/>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numCache>
            </c:numRef>
          </c:cat>
          <c:val>
            <c:numRef>
              <c:f>[jumpfit.xlsx]north!$P$2:$P$996</c:f>
              <c:numCache>
                <c:formatCode>General</c:formatCode>
                <c:ptCount val="995"/>
                <c:pt idx="0">
                  <c:v>1</c:v>
                </c:pt>
                <c:pt idx="1">
                  <c:v>0.999999999999999</c:v>
                </c:pt>
                <c:pt idx="2">
                  <c:v>0.99996717574023397</c:v>
                </c:pt>
                <c:pt idx="3">
                  <c:v>0.99888023364860001</c:v>
                </c:pt>
                <c:pt idx="4">
                  <c:v>0.99899822661007998</c:v>
                </c:pt>
                <c:pt idx="5">
                  <c:v>0.99781391994902402</c:v>
                </c:pt>
                <c:pt idx="6">
                  <c:v>0.99909708793020002</c:v>
                </c:pt>
                <c:pt idx="7">
                  <c:v>1.00259745801766</c:v>
                </c:pt>
                <c:pt idx="8">
                  <c:v>1.00693907175611</c:v>
                </c:pt>
                <c:pt idx="9">
                  <c:v>1.0219676035032701</c:v>
                </c:pt>
                <c:pt idx="10">
                  <c:v>1.0523287905980001</c:v>
                </c:pt>
                <c:pt idx="11">
                  <c:v>1.04814675790296</c:v>
                </c:pt>
                <c:pt idx="12">
                  <c:v>1.0568600764675899</c:v>
                </c:pt>
                <c:pt idx="13">
                  <c:v>1.05939707392121</c:v>
                </c:pt>
                <c:pt idx="14">
                  <c:v>1.05300855563655</c:v>
                </c:pt>
                <c:pt idx="15">
                  <c:v>1.04771712434367</c:v>
                </c:pt>
                <c:pt idx="16">
                  <c:v>1.0511883772841</c:v>
                </c:pt>
                <c:pt idx="17">
                  <c:v>1.0499054398015</c:v>
                </c:pt>
                <c:pt idx="18">
                  <c:v>1.0489979600791</c:v>
                </c:pt>
                <c:pt idx="19">
                  <c:v>1.04471089012664</c:v>
                </c:pt>
                <c:pt idx="20">
                  <c:v>1.03910011591358</c:v>
                </c:pt>
                <c:pt idx="21">
                  <c:v>1.03621932550922</c:v>
                </c:pt>
                <c:pt idx="22">
                  <c:v>1.0357870370952</c:v>
                </c:pt>
                <c:pt idx="23">
                  <c:v>1.0332615497286199</c:v>
                </c:pt>
                <c:pt idx="24">
                  <c:v>1.0391753138322299</c:v>
                </c:pt>
                <c:pt idx="25">
                  <c:v>1.04320843051588</c:v>
                </c:pt>
                <c:pt idx="26">
                  <c:v>1.04038064629976</c:v>
                </c:pt>
                <c:pt idx="27">
                  <c:v>1.04629967999074</c:v>
                </c:pt>
                <c:pt idx="28">
                  <c:v>1.0459903083843201</c:v>
                </c:pt>
                <c:pt idx="29">
                  <c:v>1.0515385042554399</c:v>
                </c:pt>
                <c:pt idx="30">
                  <c:v>1.0607695306418901</c:v>
                </c:pt>
                <c:pt idx="31">
                  <c:v>1.0514053503116501</c:v>
                </c:pt>
                <c:pt idx="32">
                  <c:v>1.0524618507649901</c:v>
                </c:pt>
                <c:pt idx="33">
                  <c:v>1.0489987269230201</c:v>
                </c:pt>
                <c:pt idx="34">
                  <c:v>1.04555529007139</c:v>
                </c:pt>
                <c:pt idx="35">
                  <c:v>1.0445352314767899</c:v>
                </c:pt>
                <c:pt idx="36">
                  <c:v>1.0415984640751399</c:v>
                </c:pt>
                <c:pt idx="37">
                  <c:v>1.04322300099101</c:v>
                </c:pt>
                <c:pt idx="38">
                  <c:v>1.0437475318074501</c:v>
                </c:pt>
                <c:pt idx="39">
                  <c:v>1.0438768189791701</c:v>
                </c:pt>
                <c:pt idx="40">
                  <c:v>1.04455063887238</c:v>
                </c:pt>
                <c:pt idx="41">
                  <c:v>1.0493299874117901</c:v>
                </c:pt>
                <c:pt idx="42">
                  <c:v>1.0509427708772101</c:v>
                </c:pt>
                <c:pt idx="43">
                  <c:v>1.0530834506765301</c:v>
                </c:pt>
                <c:pt idx="44">
                  <c:v>1.0559662298264301</c:v>
                </c:pt>
                <c:pt idx="45">
                  <c:v>1.0545841061540899</c:v>
                </c:pt>
                <c:pt idx="46">
                  <c:v>1.0525754961976701</c:v>
                </c:pt>
                <c:pt idx="47">
                  <c:v>1.05533276342754</c:v>
                </c:pt>
                <c:pt idx="48">
                  <c:v>1.05048079339831</c:v>
                </c:pt>
                <c:pt idx="49">
                  <c:v>1.04805091477879</c:v>
                </c:pt>
                <c:pt idx="50">
                  <c:v>1.0473552623334399</c:v>
                </c:pt>
                <c:pt idx="51">
                  <c:v>1.0552541837001901</c:v>
                </c:pt>
                <c:pt idx="52">
                  <c:v>1.05978454737895</c:v>
                </c:pt>
                <c:pt idx="53">
                  <c:v>1.06495080810042</c:v>
                </c:pt>
                <c:pt idx="54">
                  <c:v>1.06672450804706</c:v>
                </c:pt>
                <c:pt idx="55">
                  <c:v>1.06518128329179</c:v>
                </c:pt>
                <c:pt idx="56">
                  <c:v>1.06503292876644</c:v>
                </c:pt>
                <c:pt idx="57">
                  <c:v>1.0692520558007099</c:v>
                </c:pt>
                <c:pt idx="58">
                  <c:v>1.0810567754137801</c:v>
                </c:pt>
                <c:pt idx="59">
                  <c:v>1.0859114007362101</c:v>
                </c:pt>
                <c:pt idx="60">
                  <c:v>1.0772963868602401</c:v>
                </c:pt>
                <c:pt idx="61">
                  <c:v>1.0729563227343299</c:v>
                </c:pt>
                <c:pt idx="62">
                  <c:v>1.07188579756803</c:v>
                </c:pt>
                <c:pt idx="63">
                  <c:v>1.0732945183978599</c:v>
                </c:pt>
                <c:pt idx="64">
                  <c:v>1.0634471756287101</c:v>
                </c:pt>
                <c:pt idx="65">
                  <c:v>1.0686406167648701</c:v>
                </c:pt>
                <c:pt idx="66">
                  <c:v>1.06610014958303</c:v>
                </c:pt>
                <c:pt idx="67">
                  <c:v>1.06546825392221</c:v>
                </c:pt>
                <c:pt idx="68">
                  <c:v>1.0816874864247501</c:v>
                </c:pt>
                <c:pt idx="69">
                  <c:v>1.0924700205890701</c:v>
                </c:pt>
                <c:pt idx="70">
                  <c:v>1.1031299039937801</c:v>
                </c:pt>
                <c:pt idx="71">
                  <c:v>1.1125712250164299</c:v>
                </c:pt>
                <c:pt idx="72">
                  <c:v>1.11664134049249</c:v>
                </c:pt>
                <c:pt idx="73">
                  <c:v>1.13291558577273</c:v>
                </c:pt>
                <c:pt idx="74">
                  <c:v>1.14005689904608</c:v>
                </c:pt>
                <c:pt idx="75">
                  <c:v>1.1367795974550401</c:v>
                </c:pt>
                <c:pt idx="76">
                  <c:v>1.1335471993478501</c:v>
                </c:pt>
                <c:pt idx="77">
                  <c:v>1.12321047414969</c:v>
                </c:pt>
                <c:pt idx="78">
                  <c:v>1.1217620011406599</c:v>
                </c:pt>
                <c:pt idx="79">
                  <c:v>1.1215932355882401</c:v>
                </c:pt>
                <c:pt idx="80">
                  <c:v>1.1228434234615601</c:v>
                </c:pt>
                <c:pt idx="81">
                  <c:v>1.1307774382753799</c:v>
                </c:pt>
                <c:pt idx="82">
                  <c:v>1.1418688406542199</c:v>
                </c:pt>
                <c:pt idx="83">
                  <c:v>1.1352572411377</c:v>
                </c:pt>
                <c:pt idx="84">
                  <c:v>1.15851683021693</c:v>
                </c:pt>
                <c:pt idx="85">
                  <c:v>1.1671643007274899</c:v>
                </c:pt>
                <c:pt idx="86">
                  <c:v>1.1780107956385799</c:v>
                </c:pt>
                <c:pt idx="87">
                  <c:v>1.18210081326913</c:v>
                </c:pt>
                <c:pt idx="88">
                  <c:v>1.1692278242707399</c:v>
                </c:pt>
                <c:pt idx="89">
                  <c:v>1.1564085494894301</c:v>
                </c:pt>
                <c:pt idx="90">
                  <c:v>1.1598054284505499</c:v>
                </c:pt>
                <c:pt idx="91">
                  <c:v>1.16569772555454</c:v>
                </c:pt>
                <c:pt idx="92">
                  <c:v>1.1843258760631601</c:v>
                </c:pt>
                <c:pt idx="93">
                  <c:v>1.21499598467474</c:v>
                </c:pt>
                <c:pt idx="94">
                  <c:v>1.2076314978957501</c:v>
                </c:pt>
                <c:pt idx="95">
                  <c:v>1.2193070481533099</c:v>
                </c:pt>
                <c:pt idx="96">
                  <c:v>1.22011267562757</c:v>
                </c:pt>
                <c:pt idx="97">
                  <c:v>1.2214249283648699</c:v>
                </c:pt>
                <c:pt idx="98">
                  <c:v>1.24678056089227</c:v>
                </c:pt>
                <c:pt idx="99">
                  <c:v>1.23343414271</c:v>
                </c:pt>
                <c:pt idx="100">
                  <c:v>1.22392476111628</c:v>
                </c:pt>
                <c:pt idx="101">
                  <c:v>1.23452087985919</c:v>
                </c:pt>
                <c:pt idx="102">
                  <c:v>1.2325250294093599</c:v>
                </c:pt>
                <c:pt idx="103">
                  <c:v>1.24898355982314</c:v>
                </c:pt>
                <c:pt idx="104">
                  <c:v>1.25076587253543</c:v>
                </c:pt>
                <c:pt idx="105">
                  <c:v>1.2658986199195399</c:v>
                </c:pt>
                <c:pt idx="106">
                  <c:v>1.2565078074147999</c:v>
                </c:pt>
                <c:pt idx="107">
                  <c:v>1.2453717407704601</c:v>
                </c:pt>
                <c:pt idx="108">
                  <c:v>1.23541378722294</c:v>
                </c:pt>
                <c:pt idx="109">
                  <c:v>1.2338371686630001</c:v>
                </c:pt>
                <c:pt idx="110">
                  <c:v>1.24518266686239</c:v>
                </c:pt>
                <c:pt idx="111">
                  <c:v>1.2417698806641</c:v>
                </c:pt>
                <c:pt idx="112">
                  <c:v>1.2602743174162401</c:v>
                </c:pt>
                <c:pt idx="113">
                  <c:v>1.2674541070317999</c:v>
                </c:pt>
                <c:pt idx="114">
                  <c:v>1.28237461738104</c:v>
                </c:pt>
                <c:pt idx="115">
                  <c:v>1.2846218495627499</c:v>
                </c:pt>
                <c:pt idx="116">
                  <c:v>1.28629513065571</c:v>
                </c:pt>
                <c:pt idx="117">
                  <c:v>1.27739718157806</c:v>
                </c:pt>
                <c:pt idx="118">
                  <c:v>1.2801479474161399</c:v>
                </c:pt>
                <c:pt idx="119">
                  <c:v>1.28047442988163</c:v>
                </c:pt>
                <c:pt idx="120">
                  <c:v>1.26163421736188</c:v>
                </c:pt>
                <c:pt idx="121">
                  <c:v>1.25268656240601</c:v>
                </c:pt>
                <c:pt idx="122">
                  <c:v>1.25944354997176</c:v>
                </c:pt>
                <c:pt idx="123">
                  <c:v>1.25333602084133</c:v>
                </c:pt>
                <c:pt idx="124">
                  <c:v>1.2373644997631701</c:v>
                </c:pt>
                <c:pt idx="125">
                  <c:v>1.2468835286492299</c:v>
                </c:pt>
                <c:pt idx="126">
                  <c:v>1.2790226760846199</c:v>
                </c:pt>
                <c:pt idx="127">
                  <c:v>1.2708616292436401</c:v>
                </c:pt>
                <c:pt idx="128">
                  <c:v>1.27987941163454</c:v>
                </c:pt>
                <c:pt idx="129">
                  <c:v>1.2894670541098701</c:v>
                </c:pt>
                <c:pt idx="130">
                  <c:v>1.3304932103132601</c:v>
                </c:pt>
                <c:pt idx="131">
                  <c:v>1.3156059440522001</c:v>
                </c:pt>
                <c:pt idx="132">
                  <c:v>1.31048237032653</c:v>
                </c:pt>
                <c:pt idx="133">
                  <c:v>1.3127846155620899</c:v>
                </c:pt>
                <c:pt idx="134">
                  <c:v>1.3016566292170599</c:v>
                </c:pt>
                <c:pt idx="135">
                  <c:v>1.3110710845485301</c:v>
                </c:pt>
                <c:pt idx="136">
                  <c:v>1.31285793765362</c:v>
                </c:pt>
                <c:pt idx="137">
                  <c:v>1.30138178501702</c:v>
                </c:pt>
                <c:pt idx="138">
                  <c:v>1.29225630135011</c:v>
                </c:pt>
                <c:pt idx="139">
                  <c:v>1.29261503151444</c:v>
                </c:pt>
                <c:pt idx="140">
                  <c:v>1.27690837753542</c:v>
                </c:pt>
                <c:pt idx="141">
                  <c:v>1.2922316065397099</c:v>
                </c:pt>
                <c:pt idx="142">
                  <c:v>1.2881667593203401</c:v>
                </c:pt>
                <c:pt idx="143">
                  <c:v>1.2718557147628999</c:v>
                </c:pt>
                <c:pt idx="144">
                  <c:v>1.25775127989069</c:v>
                </c:pt>
                <c:pt idx="145">
                  <c:v>1.2555169261063099</c:v>
                </c:pt>
                <c:pt idx="146">
                  <c:v>1.2554002757209699</c:v>
                </c:pt>
                <c:pt idx="147">
                  <c:v>1.2533298200521801</c:v>
                </c:pt>
                <c:pt idx="148">
                  <c:v>1.2625114298467801</c:v>
                </c:pt>
                <c:pt idx="149">
                  <c:v>1.2815274966804999</c:v>
                </c:pt>
                <c:pt idx="150">
                  <c:v>1.27680411769169</c:v>
                </c:pt>
                <c:pt idx="151">
                  <c:v>1.2775127373084301</c:v>
                </c:pt>
                <c:pt idx="152">
                  <c:v>1.2772168560978301</c:v>
                </c:pt>
                <c:pt idx="153">
                  <c:v>1.2673727079056301</c:v>
                </c:pt>
                <c:pt idx="154">
                  <c:v>1.27794251736262</c:v>
                </c:pt>
                <c:pt idx="155">
                  <c:v>1.27170544888771</c:v>
                </c:pt>
                <c:pt idx="156">
                  <c:v>1.27532524387083</c:v>
                </c:pt>
                <c:pt idx="157">
                  <c:v>1.2935687865768899</c:v>
                </c:pt>
                <c:pt idx="158">
                  <c:v>1.2954262771151199</c:v>
                </c:pt>
                <c:pt idx="159">
                  <c:v>1.28957160146926</c:v>
                </c:pt>
                <c:pt idx="160">
                  <c:v>1.28289353049359</c:v>
                </c:pt>
                <c:pt idx="161">
                  <c:v>1.2841745875727</c:v>
                </c:pt>
                <c:pt idx="162">
                  <c:v>1.2738490259729101</c:v>
                </c:pt>
                <c:pt idx="163">
                  <c:v>1.2633205017992899</c:v>
                </c:pt>
                <c:pt idx="164">
                  <c:v>1.2428604904537099</c:v>
                </c:pt>
                <c:pt idx="165">
                  <c:v>1.247139179173</c:v>
                </c:pt>
                <c:pt idx="166">
                  <c:v>1.2557595838996101</c:v>
                </c:pt>
                <c:pt idx="167">
                  <c:v>1.2416232258374</c:v>
                </c:pt>
                <c:pt idx="168">
                  <c:v>1.2406239756908899</c:v>
                </c:pt>
                <c:pt idx="169">
                  <c:v>1.2354122423213501</c:v>
                </c:pt>
                <c:pt idx="170">
                  <c:v>1.2203587083239</c:v>
                </c:pt>
                <c:pt idx="171">
                  <c:v>1.22729541268525</c:v>
                </c:pt>
                <c:pt idx="172">
                  <c:v>1.22354466316059</c:v>
                </c:pt>
                <c:pt idx="173">
                  <c:v>1.2327714483765999</c:v>
                </c:pt>
                <c:pt idx="174">
                  <c:v>1.2502265787561</c:v>
                </c:pt>
                <c:pt idx="175">
                  <c:v>1.2509644666678199</c:v>
                </c:pt>
                <c:pt idx="176">
                  <c:v>1.25102781252316</c:v>
                </c:pt>
                <c:pt idx="177">
                  <c:v>1.2440829237241999</c:v>
                </c:pt>
                <c:pt idx="178">
                  <c:v>1.26178509020928</c:v>
                </c:pt>
                <c:pt idx="179">
                  <c:v>1.27330623661343</c:v>
                </c:pt>
                <c:pt idx="180">
                  <c:v>1.28543606473088</c:v>
                </c:pt>
                <c:pt idx="181">
                  <c:v>1.27418358193701</c:v>
                </c:pt>
                <c:pt idx="182">
                  <c:v>1.2624125414983201</c:v>
                </c:pt>
                <c:pt idx="183">
                  <c:v>1.27115903488707</c:v>
                </c:pt>
                <c:pt idx="184">
                  <c:v>1.27504580773551</c:v>
                </c:pt>
                <c:pt idx="185">
                  <c:v>1.2805948011923001</c:v>
                </c:pt>
                <c:pt idx="186">
                  <c:v>1.2879033972051399</c:v>
                </c:pt>
                <c:pt idx="187">
                  <c:v>1.30588875269838</c:v>
                </c:pt>
                <c:pt idx="188">
                  <c:v>1.3062355462317099</c:v>
                </c:pt>
                <c:pt idx="189">
                  <c:v>1.3027829037785199</c:v>
                </c:pt>
                <c:pt idx="190">
                  <c:v>1.30516086764443</c:v>
                </c:pt>
                <c:pt idx="191">
                  <c:v>1.3179358964049399</c:v>
                </c:pt>
                <c:pt idx="192">
                  <c:v>1.3448112545626201</c:v>
                </c:pt>
                <c:pt idx="193">
                  <c:v>1.36400599719505</c:v>
                </c:pt>
                <c:pt idx="194">
                  <c:v>1.33664253714246</c:v>
                </c:pt>
                <c:pt idx="195">
                  <c:v>1.3385375386862799</c:v>
                </c:pt>
                <c:pt idx="196">
                  <c:v>1.3461535014350701</c:v>
                </c:pt>
                <c:pt idx="197">
                  <c:v>1.34905930383035</c:v>
                </c:pt>
                <c:pt idx="198">
                  <c:v>1.35015701168352</c:v>
                </c:pt>
                <c:pt idx="199">
                  <c:v>1.3799373249446001</c:v>
                </c:pt>
                <c:pt idx="200">
                  <c:v>1.4016847422120999</c:v>
                </c:pt>
                <c:pt idx="201">
                  <c:v>1.3916897029344699</c:v>
                </c:pt>
                <c:pt idx="202">
                  <c:v>1.38304304462186</c:v>
                </c:pt>
                <c:pt idx="203">
                  <c:v>1.3973102731774201</c:v>
                </c:pt>
                <c:pt idx="204">
                  <c:v>1.40696270203299</c:v>
                </c:pt>
                <c:pt idx="205">
                  <c:v>1.41659848623535</c:v>
                </c:pt>
                <c:pt idx="206">
                  <c:v>1.41238714692528</c:v>
                </c:pt>
                <c:pt idx="207">
                  <c:v>1.40354291091683</c:v>
                </c:pt>
                <c:pt idx="208">
                  <c:v>1.40913228749068</c:v>
                </c:pt>
                <c:pt idx="209">
                  <c:v>1.4314111605209301</c:v>
                </c:pt>
                <c:pt idx="210">
                  <c:v>1.4346107746103001</c:v>
                </c:pt>
                <c:pt idx="211">
                  <c:v>1.42554807900962</c:v>
                </c:pt>
                <c:pt idx="212">
                  <c:v>1.4426149273462301</c:v>
                </c:pt>
                <c:pt idx="213">
                  <c:v>1.4611957420572399</c:v>
                </c:pt>
                <c:pt idx="214">
                  <c:v>1.50649995399096</c:v>
                </c:pt>
                <c:pt idx="215">
                  <c:v>1.49767553149592</c:v>
                </c:pt>
                <c:pt idx="216">
                  <c:v>1.53181419047673</c:v>
                </c:pt>
                <c:pt idx="217">
                  <c:v>1.51631027938537</c:v>
                </c:pt>
                <c:pt idx="218">
                  <c:v>1.49943406085957</c:v>
                </c:pt>
                <c:pt idx="219">
                  <c:v>1.4960305919732999</c:v>
                </c:pt>
                <c:pt idx="220">
                  <c:v>1.4916034295174001</c:v>
                </c:pt>
                <c:pt idx="221">
                  <c:v>1.4713473312743499</c:v>
                </c:pt>
                <c:pt idx="222">
                  <c:v>1.45582344545454</c:v>
                </c:pt>
                <c:pt idx="223">
                  <c:v>1.46008636353181</c:v>
                </c:pt>
                <c:pt idx="224">
                  <c:v>1.44324085169411</c:v>
                </c:pt>
                <c:pt idx="225">
                  <c:v>1.4623210880312401</c:v>
                </c:pt>
                <c:pt idx="226">
                  <c:v>1.4951671965389199</c:v>
                </c:pt>
                <c:pt idx="227">
                  <c:v>1.47432407320526</c:v>
                </c:pt>
                <c:pt idx="228">
                  <c:v>1.45722027461676</c:v>
                </c:pt>
                <c:pt idx="229">
                  <c:v>1.46416538744726</c:v>
                </c:pt>
                <c:pt idx="230">
                  <c:v>1.4805138183455699</c:v>
                </c:pt>
                <c:pt idx="231">
                  <c:v>1.48043702536009</c:v>
                </c:pt>
                <c:pt idx="232">
                  <c:v>1.49283478227512</c:v>
                </c:pt>
                <c:pt idx="233">
                  <c:v>1.4859796812395101</c:v>
                </c:pt>
                <c:pt idx="234">
                  <c:v>1.4744833909538499</c:v>
                </c:pt>
                <c:pt idx="235">
                  <c:v>1.4907350609430301</c:v>
                </c:pt>
                <c:pt idx="236">
                  <c:v>1.4987932494356</c:v>
                </c:pt>
                <c:pt idx="237">
                  <c:v>1.51998182125341</c:v>
                </c:pt>
                <c:pt idx="238">
                  <c:v>1.5234022858619101</c:v>
                </c:pt>
                <c:pt idx="239">
                  <c:v>1.52198986499488</c:v>
                </c:pt>
                <c:pt idx="240">
                  <c:v>1.5401624459585199</c:v>
                </c:pt>
                <c:pt idx="241">
                  <c:v>1.52875616659147</c:v>
                </c:pt>
                <c:pt idx="242">
                  <c:v>1.5121777917579999</c:v>
                </c:pt>
                <c:pt idx="243">
                  <c:v>1.5187104592595699</c:v>
                </c:pt>
                <c:pt idx="244">
                  <c:v>1.5140636089725199</c:v>
                </c:pt>
                <c:pt idx="245">
                  <c:v>1.51157010013801</c:v>
                </c:pt>
                <c:pt idx="246">
                  <c:v>1.5040473070546201</c:v>
                </c:pt>
                <c:pt idx="247">
                  <c:v>1.5099212490406899</c:v>
                </c:pt>
                <c:pt idx="248">
                  <c:v>1.51918864474838</c:v>
                </c:pt>
                <c:pt idx="249">
                  <c:v>1.5181894672304801</c:v>
                </c:pt>
                <c:pt idx="250">
                  <c:v>1.53790934799537</c:v>
                </c:pt>
                <c:pt idx="251">
                  <c:v>1.55975831646795</c:v>
                </c:pt>
                <c:pt idx="252">
                  <c:v>1.5424545364766999</c:v>
                </c:pt>
                <c:pt idx="253">
                  <c:v>1.57287169391085</c:v>
                </c:pt>
                <c:pt idx="254">
                  <c:v>1.6234600837984701</c:v>
                </c:pt>
                <c:pt idx="255">
                  <c:v>1.62514521082435</c:v>
                </c:pt>
                <c:pt idx="256">
                  <c:v>1.6236933397940001</c:v>
                </c:pt>
                <c:pt idx="257">
                  <c:v>1.63195056949252</c:v>
                </c:pt>
                <c:pt idx="258">
                  <c:v>1.6305655462395801</c:v>
                </c:pt>
                <c:pt idx="259">
                  <c:v>1.6497847807833299</c:v>
                </c:pt>
                <c:pt idx="260">
                  <c:v>1.6593351490938</c:v>
                </c:pt>
                <c:pt idx="261">
                  <c:v>1.64594813007652</c:v>
                </c:pt>
                <c:pt idx="262">
                  <c:v>1.6314035652063299</c:v>
                </c:pt>
                <c:pt idx="263">
                  <c:v>1.64690589841166</c:v>
                </c:pt>
                <c:pt idx="264">
                  <c:v>1.6303143856080899</c:v>
                </c:pt>
                <c:pt idx="265">
                  <c:v>1.6189018812366101</c:v>
                </c:pt>
                <c:pt idx="266">
                  <c:v>1.66908526874667</c:v>
                </c:pt>
                <c:pt idx="267">
                  <c:v>1.72329386462141</c:v>
                </c:pt>
                <c:pt idx="268">
                  <c:v>1.7355867374429299</c:v>
                </c:pt>
                <c:pt idx="269">
                  <c:v>1.71440479404114</c:v>
                </c:pt>
                <c:pt idx="270">
                  <c:v>1.73629796674758</c:v>
                </c:pt>
                <c:pt idx="271">
                  <c:v>1.7033794533095801</c:v>
                </c:pt>
                <c:pt idx="272">
                  <c:v>1.69863790559783</c:v>
                </c:pt>
                <c:pt idx="273">
                  <c:v>1.70117584514404</c:v>
                </c:pt>
                <c:pt idx="274">
                  <c:v>1.7068762329337599</c:v>
                </c:pt>
                <c:pt idx="275">
                  <c:v>1.7184692957854499</c:v>
                </c:pt>
                <c:pt idx="276">
                  <c:v>1.7304875177061001</c:v>
                </c:pt>
                <c:pt idx="277">
                  <c:v>1.73903244938201</c:v>
                </c:pt>
                <c:pt idx="278">
                  <c:v>1.73589302464186</c:v>
                </c:pt>
                <c:pt idx="279">
                  <c:v>1.7200737451041901</c:v>
                </c:pt>
                <c:pt idx="280">
                  <c:v>1.6935301955687601</c:v>
                </c:pt>
                <c:pt idx="281">
                  <c:v>1.6788022212389699</c:v>
                </c:pt>
                <c:pt idx="282">
                  <c:v>1.6704409284513599</c:v>
                </c:pt>
                <c:pt idx="283">
                  <c:v>1.6722878219164501</c:v>
                </c:pt>
                <c:pt idx="284">
                  <c:v>1.6600046209217501</c:v>
                </c:pt>
                <c:pt idx="285">
                  <c:v>1.6621513580334999</c:v>
                </c:pt>
                <c:pt idx="286">
                  <c:v>1.6723688611991301</c:v>
                </c:pt>
                <c:pt idx="287">
                  <c:v>1.6912272936839901</c:v>
                </c:pt>
                <c:pt idx="288">
                  <c:v>1.68202049891869</c:v>
                </c:pt>
                <c:pt idx="289">
                  <c:v>1.6632640428326599</c:v>
                </c:pt>
                <c:pt idx="290">
                  <c:v>1.6577636927689801</c:v>
                </c:pt>
                <c:pt idx="291">
                  <c:v>1.6674570798419099</c:v>
                </c:pt>
                <c:pt idx="292">
                  <c:v>1.68470284930785</c:v>
                </c:pt>
                <c:pt idx="293">
                  <c:v>1.6741544832581301</c:v>
                </c:pt>
                <c:pt idx="294">
                  <c:v>1.68922803290034</c:v>
                </c:pt>
                <c:pt idx="295">
                  <c:v>1.6951306011579499</c:v>
                </c:pt>
                <c:pt idx="296">
                  <c:v>1.6989768250962101</c:v>
                </c:pt>
                <c:pt idx="297">
                  <c:v>1.67624748961795</c:v>
                </c:pt>
                <c:pt idx="298">
                  <c:v>1.7061060648672299</c:v>
                </c:pt>
                <c:pt idx="299">
                  <c:v>1.67884868374281</c:v>
                </c:pt>
                <c:pt idx="300">
                  <c:v>1.6511567051566201</c:v>
                </c:pt>
                <c:pt idx="301">
                  <c:v>1.643824086735</c:v>
                </c:pt>
                <c:pt idx="302">
                  <c:v>1.64848825203379</c:v>
                </c:pt>
                <c:pt idx="303">
                  <c:v>1.63645338663049</c:v>
                </c:pt>
                <c:pt idx="304">
                  <c:v>1.6235608140725999</c:v>
                </c:pt>
                <c:pt idx="305">
                  <c:v>1.63394251634544</c:v>
                </c:pt>
                <c:pt idx="306">
                  <c:v>1.6541582258918299</c:v>
                </c:pt>
                <c:pt idx="307">
                  <c:v>1.64036544788531</c:v>
                </c:pt>
                <c:pt idx="308">
                  <c:v>1.66840514511822</c:v>
                </c:pt>
                <c:pt idx="309">
                  <c:v>1.66001287104027</c:v>
                </c:pt>
                <c:pt idx="310">
                  <c:v>1.6588823865864</c:v>
                </c:pt>
                <c:pt idx="311">
                  <c:v>1.6480359030537799</c:v>
                </c:pt>
                <c:pt idx="312">
                  <c:v>1.6218744234689699</c:v>
                </c:pt>
                <c:pt idx="313">
                  <c:v>1.6290077287656499</c:v>
                </c:pt>
                <c:pt idx="314">
                  <c:v>1.60954782131174</c:v>
                </c:pt>
                <c:pt idx="315">
                  <c:v>1.62586558119893</c:v>
                </c:pt>
                <c:pt idx="316">
                  <c:v>1.63437698519423</c:v>
                </c:pt>
                <c:pt idx="317">
                  <c:v>1.66599762916649</c:v>
                </c:pt>
                <c:pt idx="318">
                  <c:v>1.6688592597712699</c:v>
                </c:pt>
                <c:pt idx="319">
                  <c:v>1.6595967496761299</c:v>
                </c:pt>
                <c:pt idx="320">
                  <c:v>1.6540008089770799</c:v>
                </c:pt>
                <c:pt idx="321">
                  <c:v>1.6487766506294499</c:v>
                </c:pt>
                <c:pt idx="322">
                  <c:v>1.6727430434314401</c:v>
                </c:pt>
                <c:pt idx="323">
                  <c:v>1.67538170451182</c:v>
                </c:pt>
                <c:pt idx="324">
                  <c:v>1.6711252243396999</c:v>
                </c:pt>
                <c:pt idx="325">
                  <c:v>1.6748658192692201</c:v>
                </c:pt>
                <c:pt idx="326">
                  <c:v>1.6881177657589399</c:v>
                </c:pt>
                <c:pt idx="327">
                  <c:v>1.68981922758771</c:v>
                </c:pt>
                <c:pt idx="328">
                  <c:v>1.7011545299173101</c:v>
                </c:pt>
                <c:pt idx="329">
                  <c:v>1.70427168294167</c:v>
                </c:pt>
                <c:pt idx="330">
                  <c:v>1.7314108653326701</c:v>
                </c:pt>
                <c:pt idx="331">
                  <c:v>1.72064576243746</c:v>
                </c:pt>
                <c:pt idx="332">
                  <c:v>1.72082488265404</c:v>
                </c:pt>
                <c:pt idx="333">
                  <c:v>1.7023528719296499</c:v>
                </c:pt>
                <c:pt idx="334">
                  <c:v>1.71256448867114</c:v>
                </c:pt>
                <c:pt idx="335">
                  <c:v>1.6943134722072</c:v>
                </c:pt>
                <c:pt idx="336">
                  <c:v>1.6791137978134401</c:v>
                </c:pt>
                <c:pt idx="337">
                  <c:v>1.6766878114685899</c:v>
                </c:pt>
                <c:pt idx="338">
                  <c:v>1.67027230025107</c:v>
                </c:pt>
                <c:pt idx="339">
                  <c:v>1.69423015318024</c:v>
                </c:pt>
                <c:pt idx="340">
                  <c:v>1.725110677327</c:v>
                </c:pt>
                <c:pt idx="341">
                  <c:v>1.7302802411534399</c:v>
                </c:pt>
                <c:pt idx="342">
                  <c:v>1.75895436483232</c:v>
                </c:pt>
                <c:pt idx="343">
                  <c:v>1.79332727634176</c:v>
                </c:pt>
                <c:pt idx="344">
                  <c:v>1.7946619455382899</c:v>
                </c:pt>
                <c:pt idx="345">
                  <c:v>1.82064635668502</c:v>
                </c:pt>
                <c:pt idx="346">
                  <c:v>1.81595347794103</c:v>
                </c:pt>
                <c:pt idx="347">
                  <c:v>1.81103797895777</c:v>
                </c:pt>
                <c:pt idx="348">
                  <c:v>1.8116976839299901</c:v>
                </c:pt>
                <c:pt idx="349">
                  <c:v>1.8250657301414199</c:v>
                </c:pt>
                <c:pt idx="350">
                  <c:v>1.8248443324369701</c:v>
                </c:pt>
                <c:pt idx="351">
                  <c:v>1.84951325760747</c:v>
                </c:pt>
                <c:pt idx="352">
                  <c:v>1.8609480555976301</c:v>
                </c:pt>
                <c:pt idx="353">
                  <c:v>1.86019509783629</c:v>
                </c:pt>
                <c:pt idx="354">
                  <c:v>1.8925908483634</c:v>
                </c:pt>
                <c:pt idx="355">
                  <c:v>1.9437505283868901</c:v>
                </c:pt>
                <c:pt idx="356">
                  <c:v>1.95905828561976</c:v>
                </c:pt>
                <c:pt idx="357">
                  <c:v>1.9980523331590601</c:v>
                </c:pt>
                <c:pt idx="358">
                  <c:v>1.9808136454360501</c:v>
                </c:pt>
                <c:pt idx="359">
                  <c:v>1.9897466754481199</c:v>
                </c:pt>
                <c:pt idx="360">
                  <c:v>1.95251439533606</c:v>
                </c:pt>
                <c:pt idx="361">
                  <c:v>1.90664299906059</c:v>
                </c:pt>
                <c:pt idx="362">
                  <c:v>1.90569301611179</c:v>
                </c:pt>
                <c:pt idx="363">
                  <c:v>1.90419192419837</c:v>
                </c:pt>
                <c:pt idx="364">
                  <c:v>1.88585917521281</c:v>
                </c:pt>
                <c:pt idx="365">
                  <c:v>1.8606557877091701</c:v>
                </c:pt>
                <c:pt idx="366">
                  <c:v>1.8653755417132101</c:v>
                </c:pt>
                <c:pt idx="367">
                  <c:v>1.9043812974341501</c:v>
                </c:pt>
                <c:pt idx="368">
                  <c:v>1.90426290922898</c:v>
                </c:pt>
                <c:pt idx="369">
                  <c:v>1.92988024767785</c:v>
                </c:pt>
                <c:pt idx="370">
                  <c:v>1.92671003522303</c:v>
                </c:pt>
                <c:pt idx="371">
                  <c:v>1.9399482453733601</c:v>
                </c:pt>
                <c:pt idx="372">
                  <c:v>1.9316864749282301</c:v>
                </c:pt>
                <c:pt idx="373">
                  <c:v>1.94390026596837</c:v>
                </c:pt>
                <c:pt idx="374">
                  <c:v>1.9301021884379299</c:v>
                </c:pt>
                <c:pt idx="375">
                  <c:v>1.91061552823317</c:v>
                </c:pt>
                <c:pt idx="376">
                  <c:v>1.9195527565081101</c:v>
                </c:pt>
                <c:pt idx="377">
                  <c:v>1.9357288742060299</c:v>
                </c:pt>
                <c:pt idx="378">
                  <c:v>1.9521338424816499</c:v>
                </c:pt>
                <c:pt idx="379">
                  <c:v>1.9352546666966799</c:v>
                </c:pt>
                <c:pt idx="380">
                  <c:v>1.94287944651349</c:v>
                </c:pt>
                <c:pt idx="381">
                  <c:v>1.9525855167900801</c:v>
                </c:pt>
                <c:pt idx="382">
                  <c:v>1.9454906326440899</c:v>
                </c:pt>
                <c:pt idx="383">
                  <c:v>1.9517613843105599</c:v>
                </c:pt>
                <c:pt idx="384">
                  <c:v>1.9738897111031399</c:v>
                </c:pt>
                <c:pt idx="385">
                  <c:v>1.9690253900147301</c:v>
                </c:pt>
                <c:pt idx="386">
                  <c:v>1.9651741704972401</c:v>
                </c:pt>
                <c:pt idx="387">
                  <c:v>1.95452447503052</c:v>
                </c:pt>
                <c:pt idx="388">
                  <c:v>1.9441817777774599</c:v>
                </c:pt>
                <c:pt idx="389">
                  <c:v>1.95520663815249</c:v>
                </c:pt>
                <c:pt idx="390">
                  <c:v>1.95817217010124</c:v>
                </c:pt>
                <c:pt idx="391">
                  <c:v>1.9509839741627899</c:v>
                </c:pt>
                <c:pt idx="392">
                  <c:v>1.95066192724343</c:v>
                </c:pt>
                <c:pt idx="393">
                  <c:v>1.9445217632470799</c:v>
                </c:pt>
                <c:pt idx="394">
                  <c:v>1.91430373072189</c:v>
                </c:pt>
                <c:pt idx="395">
                  <c:v>1.9093046731035099</c:v>
                </c:pt>
                <c:pt idx="396">
                  <c:v>1.89641265358647</c:v>
                </c:pt>
                <c:pt idx="397">
                  <c:v>1.8959861376832901</c:v>
                </c:pt>
                <c:pt idx="398">
                  <c:v>1.9022816371351801</c:v>
                </c:pt>
                <c:pt idx="399">
                  <c:v>1.9069712474979901</c:v>
                </c:pt>
                <c:pt idx="400">
                  <c:v>1.93994820080585</c:v>
                </c:pt>
                <c:pt idx="401">
                  <c:v>1.94965076825659</c:v>
                </c:pt>
                <c:pt idx="402">
                  <c:v>1.93838307054389</c:v>
                </c:pt>
                <c:pt idx="403">
                  <c:v>1.9529758622209701</c:v>
                </c:pt>
                <c:pt idx="404">
                  <c:v>1.96318211186077</c:v>
                </c:pt>
                <c:pt idx="405">
                  <c:v>1.9523478118493101</c:v>
                </c:pt>
                <c:pt idx="406">
                  <c:v>1.94930479931125</c:v>
                </c:pt>
                <c:pt idx="407">
                  <c:v>1.96967969632509</c:v>
                </c:pt>
                <c:pt idx="408">
                  <c:v>1.9642261382085699</c:v>
                </c:pt>
                <c:pt idx="409">
                  <c:v>1.9604584428780201</c:v>
                </c:pt>
                <c:pt idx="410">
                  <c:v>1.9595045560263999</c:v>
                </c:pt>
                <c:pt idx="411">
                  <c:v>1.93807686126825</c:v>
                </c:pt>
                <c:pt idx="412">
                  <c:v>1.9160109247711801</c:v>
                </c:pt>
                <c:pt idx="413">
                  <c:v>1.94524543225738</c:v>
                </c:pt>
                <c:pt idx="414">
                  <c:v>1.95893653482673</c:v>
                </c:pt>
                <c:pt idx="415">
                  <c:v>1.95578138791048</c:v>
                </c:pt>
                <c:pt idx="416">
                  <c:v>1.9442951187034301</c:v>
                </c:pt>
                <c:pt idx="417">
                  <c:v>1.9517445437398</c:v>
                </c:pt>
                <c:pt idx="418">
                  <c:v>1.98512985639524</c:v>
                </c:pt>
                <c:pt idx="419">
                  <c:v>2.0051062194750702</c:v>
                </c:pt>
                <c:pt idx="420">
                  <c:v>2.0092955279426499</c:v>
                </c:pt>
                <c:pt idx="421">
                  <c:v>2.0227340062585402</c:v>
                </c:pt>
                <c:pt idx="422">
                  <c:v>2.0323554095779</c:v>
                </c:pt>
                <c:pt idx="423">
                  <c:v>2.0697467196938</c:v>
                </c:pt>
                <c:pt idx="424">
                  <c:v>2.04933908871809</c:v>
                </c:pt>
                <c:pt idx="425">
                  <c:v>2.06272695970272</c:v>
                </c:pt>
                <c:pt idx="426">
                  <c:v>2.0806529348197298</c:v>
                </c:pt>
                <c:pt idx="427">
                  <c:v>2.0937348331559398</c:v>
                </c:pt>
                <c:pt idx="428">
                  <c:v>2.0687765596515901</c:v>
                </c:pt>
                <c:pt idx="429">
                  <c:v>2.0849022659919201</c:v>
                </c:pt>
                <c:pt idx="430">
                  <c:v>2.0697357640629099</c:v>
                </c:pt>
                <c:pt idx="431">
                  <c:v>2.1373824027447501</c:v>
                </c:pt>
                <c:pt idx="432">
                  <c:v>2.1969536143195398</c:v>
                </c:pt>
                <c:pt idx="433">
                  <c:v>2.1922020518521501</c:v>
                </c:pt>
                <c:pt idx="434">
                  <c:v>2.2185738444187999</c:v>
                </c:pt>
                <c:pt idx="435">
                  <c:v>2.1844163154041198</c:v>
                </c:pt>
                <c:pt idx="436">
                  <c:v>2.18605256026924</c:v>
                </c:pt>
                <c:pt idx="437">
                  <c:v>2.1907589803860499</c:v>
                </c:pt>
                <c:pt idx="438">
                  <c:v>2.1737711129461399</c:v>
                </c:pt>
                <c:pt idx="439">
                  <c:v>2.15041308444223</c:v>
                </c:pt>
                <c:pt idx="440">
                  <c:v>2.1452064907899602</c:v>
                </c:pt>
                <c:pt idx="441">
                  <c:v>2.15870575341618</c:v>
                </c:pt>
                <c:pt idx="442">
                  <c:v>2.1350056094187599</c:v>
                </c:pt>
                <c:pt idx="443">
                  <c:v>2.06120926281088</c:v>
                </c:pt>
                <c:pt idx="444">
                  <c:v>2.0728417250747802</c:v>
                </c:pt>
                <c:pt idx="445">
                  <c:v>2.0906075357476599</c:v>
                </c:pt>
                <c:pt idx="446">
                  <c:v>2.0750525229546102</c:v>
                </c:pt>
                <c:pt idx="447">
                  <c:v>2.10486140571073</c:v>
                </c:pt>
                <c:pt idx="448">
                  <c:v>2.07254565086218</c:v>
                </c:pt>
                <c:pt idx="449">
                  <c:v>2.0546048473949901</c:v>
                </c:pt>
                <c:pt idx="450">
                  <c:v>2.0600294252464399</c:v>
                </c:pt>
                <c:pt idx="451">
                  <c:v>2.07350657047491</c:v>
                </c:pt>
                <c:pt idx="452">
                  <c:v>2.0383920486182801</c:v>
                </c:pt>
                <c:pt idx="453">
                  <c:v>2.0031198138596999</c:v>
                </c:pt>
                <c:pt idx="454">
                  <c:v>1.99831741714696</c:v>
                </c:pt>
                <c:pt idx="455">
                  <c:v>1.97935511407454</c:v>
                </c:pt>
                <c:pt idx="456">
                  <c:v>1.9590561655932499</c:v>
                </c:pt>
                <c:pt idx="457">
                  <c:v>1.9431666749353</c:v>
                </c:pt>
                <c:pt idx="458">
                  <c:v>1.96184172548786</c:v>
                </c:pt>
                <c:pt idx="459">
                  <c:v>1.96944626045253</c:v>
                </c:pt>
                <c:pt idx="460">
                  <c:v>1.9731465969669799</c:v>
                </c:pt>
                <c:pt idx="461">
                  <c:v>1.97003720280687</c:v>
                </c:pt>
                <c:pt idx="462">
                  <c:v>2.0112727376667201</c:v>
                </c:pt>
                <c:pt idx="463">
                  <c:v>2.00770143712404</c:v>
                </c:pt>
                <c:pt idx="464">
                  <c:v>1.9821807720440101</c:v>
                </c:pt>
                <c:pt idx="465">
                  <c:v>1.9889259781236099</c:v>
                </c:pt>
                <c:pt idx="466">
                  <c:v>2.0163391803198598</c:v>
                </c:pt>
                <c:pt idx="467">
                  <c:v>2.0173081213908999</c:v>
                </c:pt>
                <c:pt idx="468">
                  <c:v>2.0189372343618799</c:v>
                </c:pt>
                <c:pt idx="469">
                  <c:v>2.0112445242289199</c:v>
                </c:pt>
                <c:pt idx="470">
                  <c:v>2.0180739037219499</c:v>
                </c:pt>
                <c:pt idx="471">
                  <c:v>2.02009678292815</c:v>
                </c:pt>
                <c:pt idx="472">
                  <c:v>2.0125033775009098</c:v>
                </c:pt>
                <c:pt idx="473">
                  <c:v>2.0000749782479401</c:v>
                </c:pt>
                <c:pt idx="474">
                  <c:v>1.99437259253521</c:v>
                </c:pt>
                <c:pt idx="475">
                  <c:v>2.0061950698067501</c:v>
                </c:pt>
                <c:pt idx="476">
                  <c:v>2.02226533658204</c:v>
                </c:pt>
                <c:pt idx="477">
                  <c:v>2.0401339128779901</c:v>
                </c:pt>
                <c:pt idx="478">
                  <c:v>2.0316221241105601</c:v>
                </c:pt>
                <c:pt idx="479">
                  <c:v>2.0309362755594602</c:v>
                </c:pt>
                <c:pt idx="480">
                  <c:v>2.0333914727274101</c:v>
                </c:pt>
                <c:pt idx="481">
                  <c:v>2.0146529316189299</c:v>
                </c:pt>
                <c:pt idx="482">
                  <c:v>2.0106128523652198</c:v>
                </c:pt>
                <c:pt idx="483">
                  <c:v>2.0010721364868802</c:v>
                </c:pt>
                <c:pt idx="484">
                  <c:v>2.0084753290388702</c:v>
                </c:pt>
                <c:pt idx="485">
                  <c:v>2.00290835475524</c:v>
                </c:pt>
                <c:pt idx="486">
                  <c:v>2.0253987565377698</c:v>
                </c:pt>
                <c:pt idx="487">
                  <c:v>2.0427846020459399</c:v>
                </c:pt>
                <c:pt idx="488">
                  <c:v>2.0263786583611898</c:v>
                </c:pt>
                <c:pt idx="489">
                  <c:v>2.0350654935335002</c:v>
                </c:pt>
                <c:pt idx="490">
                  <c:v>2.0194203380025701</c:v>
                </c:pt>
                <c:pt idx="491">
                  <c:v>1.99521673383888</c:v>
                </c:pt>
                <c:pt idx="492">
                  <c:v>1.99909393049851</c:v>
                </c:pt>
                <c:pt idx="493">
                  <c:v>2.0229890207052401</c:v>
                </c:pt>
                <c:pt idx="494">
                  <c:v>2.0203473733367301</c:v>
                </c:pt>
                <c:pt idx="495">
                  <c:v>2.0208918869343702</c:v>
                </c:pt>
                <c:pt idx="496">
                  <c:v>2.01082950050507</c:v>
                </c:pt>
                <c:pt idx="497">
                  <c:v>2.0368327510048698</c:v>
                </c:pt>
                <c:pt idx="498">
                  <c:v>2.04656253116862</c:v>
                </c:pt>
                <c:pt idx="499">
                  <c:v>2.0548422953333199</c:v>
                </c:pt>
                <c:pt idx="500">
                  <c:v>2.0688985395913799</c:v>
                </c:pt>
                <c:pt idx="501">
                  <c:v>2.0732383808097001</c:v>
                </c:pt>
                <c:pt idx="502">
                  <c:v>2.06990867646341</c:v>
                </c:pt>
                <c:pt idx="503">
                  <c:v>2.0655891861932498</c:v>
                </c:pt>
                <c:pt idx="504">
                  <c:v>2.0580184310236902</c:v>
                </c:pt>
                <c:pt idx="505">
                  <c:v>2.0830656979728301</c:v>
                </c:pt>
                <c:pt idx="506">
                  <c:v>2.0909790150169401</c:v>
                </c:pt>
                <c:pt idx="507">
                  <c:v>2.13515666533393</c:v>
                </c:pt>
                <c:pt idx="508">
                  <c:v>2.1473838368787801</c:v>
                </c:pt>
                <c:pt idx="509">
                  <c:v>2.1971859781985001</c:v>
                </c:pt>
                <c:pt idx="510">
                  <c:v>2.1644148440690101</c:v>
                </c:pt>
                <c:pt idx="511">
                  <c:v>2.15884888321348</c:v>
                </c:pt>
                <c:pt idx="512">
                  <c:v>2.1449357788044399</c:v>
                </c:pt>
                <c:pt idx="513">
                  <c:v>2.1391465179655902</c:v>
                </c:pt>
                <c:pt idx="514">
                  <c:v>2.1484724788170002</c:v>
                </c:pt>
                <c:pt idx="515">
                  <c:v>2.1134060250986302</c:v>
                </c:pt>
                <c:pt idx="516">
                  <c:v>2.0975801652463901</c:v>
                </c:pt>
                <c:pt idx="517">
                  <c:v>2.0865898923911499</c:v>
                </c:pt>
                <c:pt idx="518">
                  <c:v>2.0816042091647202</c:v>
                </c:pt>
                <c:pt idx="519">
                  <c:v>2.06846772351857</c:v>
                </c:pt>
                <c:pt idx="520">
                  <c:v>2.0303079370394101</c:v>
                </c:pt>
                <c:pt idx="521">
                  <c:v>2.0191006487337901</c:v>
                </c:pt>
                <c:pt idx="522">
                  <c:v>2.0086263720490298</c:v>
                </c:pt>
                <c:pt idx="523">
                  <c:v>2.0199840565907401</c:v>
                </c:pt>
                <c:pt idx="524">
                  <c:v>2.0288474589615801</c:v>
                </c:pt>
                <c:pt idx="525">
                  <c:v>2.0570252842665799</c:v>
                </c:pt>
                <c:pt idx="526">
                  <c:v>2.0407172478227702</c:v>
                </c:pt>
                <c:pt idx="527">
                  <c:v>1.9855066308973199</c:v>
                </c:pt>
                <c:pt idx="528">
                  <c:v>1.9574649003676801</c:v>
                </c:pt>
                <c:pt idx="529">
                  <c:v>1.91300353405478</c:v>
                </c:pt>
                <c:pt idx="530">
                  <c:v>1.9288568098193799</c:v>
                </c:pt>
                <c:pt idx="531">
                  <c:v>1.89526879607121</c:v>
                </c:pt>
                <c:pt idx="532">
                  <c:v>1.8590514907246101</c:v>
                </c:pt>
                <c:pt idx="533">
                  <c:v>1.8865492055955899</c:v>
                </c:pt>
                <c:pt idx="534">
                  <c:v>1.93946834900058</c:v>
                </c:pt>
                <c:pt idx="535">
                  <c:v>1.9440284442056901</c:v>
                </c:pt>
                <c:pt idx="536">
                  <c:v>1.9669641261252999</c:v>
                </c:pt>
                <c:pt idx="537">
                  <c:v>1.9503082303125601</c:v>
                </c:pt>
                <c:pt idx="538">
                  <c:v>1.9486835099636901</c:v>
                </c:pt>
                <c:pt idx="539">
                  <c:v>1.9146340218665401</c:v>
                </c:pt>
                <c:pt idx="540">
                  <c:v>1.91800276931293</c:v>
                </c:pt>
                <c:pt idx="541">
                  <c:v>1.90030250734827</c:v>
                </c:pt>
                <c:pt idx="542">
                  <c:v>1.93258201783737</c:v>
                </c:pt>
                <c:pt idx="543">
                  <c:v>1.95035758011961</c:v>
                </c:pt>
                <c:pt idx="544">
                  <c:v>1.97398928842734</c:v>
                </c:pt>
                <c:pt idx="545">
                  <c:v>1.9841976026597501</c:v>
                </c:pt>
                <c:pt idx="546">
                  <c:v>1.96010520991393</c:v>
                </c:pt>
                <c:pt idx="547">
                  <c:v>1.93996276601196</c:v>
                </c:pt>
                <c:pt idx="548">
                  <c:v>1.93708641542979</c:v>
                </c:pt>
                <c:pt idx="549">
                  <c:v>1.9547746969634501</c:v>
                </c:pt>
                <c:pt idx="550">
                  <c:v>1.97916660113326</c:v>
                </c:pt>
                <c:pt idx="551">
                  <c:v>1.99447183637283</c:v>
                </c:pt>
                <c:pt idx="552">
                  <c:v>2.0219168282033699</c:v>
                </c:pt>
                <c:pt idx="553">
                  <c:v>2.0164911547243101</c:v>
                </c:pt>
                <c:pt idx="554">
                  <c:v>2.0043383725253401</c:v>
                </c:pt>
                <c:pt idx="555">
                  <c:v>2.0197162072652501</c:v>
                </c:pt>
                <c:pt idx="556">
                  <c:v>2.01578051308215</c:v>
                </c:pt>
                <c:pt idx="557">
                  <c:v>2.0118591836602699</c:v>
                </c:pt>
                <c:pt idx="558">
                  <c:v>2.0238851102705802</c:v>
                </c:pt>
                <c:pt idx="559">
                  <c:v>2.0347267127712398</c:v>
                </c:pt>
                <c:pt idx="560">
                  <c:v>2.0267366567485201</c:v>
                </c:pt>
                <c:pt idx="561">
                  <c:v>2.0556837255432501</c:v>
                </c:pt>
                <c:pt idx="562">
                  <c:v>2.0350684429213399</c:v>
                </c:pt>
                <c:pt idx="563">
                  <c:v>2.07274715442554</c:v>
                </c:pt>
                <c:pt idx="564">
                  <c:v>2.0575898348813801</c:v>
                </c:pt>
                <c:pt idx="565">
                  <c:v>2.1473531028455999</c:v>
                </c:pt>
                <c:pt idx="566">
                  <c:v>2.1491824965625601</c:v>
                </c:pt>
                <c:pt idx="567">
                  <c:v>2.1984789534285998</c:v>
                </c:pt>
                <c:pt idx="568">
                  <c:v>2.2022297895889098</c:v>
                </c:pt>
                <c:pt idx="569">
                  <c:v>2.1863158277111201</c:v>
                </c:pt>
                <c:pt idx="570">
                  <c:v>2.1703734426451202</c:v>
                </c:pt>
                <c:pt idx="571">
                  <c:v>2.1655301250139498</c:v>
                </c:pt>
                <c:pt idx="572">
                  <c:v>2.1745256016807399</c:v>
                </c:pt>
                <c:pt idx="573">
                  <c:v>2.1603950980561999</c:v>
                </c:pt>
                <c:pt idx="574">
                  <c:v>2.1764457033278002</c:v>
                </c:pt>
                <c:pt idx="575">
                  <c:v>2.18111299563915</c:v>
                </c:pt>
                <c:pt idx="576">
                  <c:v>2.2098284731636801</c:v>
                </c:pt>
                <c:pt idx="577">
                  <c:v>2.1944697838130098</c:v>
                </c:pt>
                <c:pt idx="578">
                  <c:v>2.1865614234262498</c:v>
                </c:pt>
                <c:pt idx="579">
                  <c:v>2.19006942421789</c:v>
                </c:pt>
                <c:pt idx="580">
                  <c:v>2.19303979870402</c:v>
                </c:pt>
                <c:pt idx="581">
                  <c:v>2.2178023502151198</c:v>
                </c:pt>
                <c:pt idx="582">
                  <c:v>2.1789107299811601</c:v>
                </c:pt>
                <c:pt idx="583">
                  <c:v>2.1936544113782599</c:v>
                </c:pt>
                <c:pt idx="584">
                  <c:v>2.1843239699687298</c:v>
                </c:pt>
                <c:pt idx="585">
                  <c:v>2.1901988226733899</c:v>
                </c:pt>
                <c:pt idx="586">
                  <c:v>2.1888705165001401</c:v>
                </c:pt>
                <c:pt idx="587">
                  <c:v>2.2097544373395102</c:v>
                </c:pt>
                <c:pt idx="588">
                  <c:v>2.2125593791263598</c:v>
                </c:pt>
                <c:pt idx="589">
                  <c:v>2.2006238015880202</c:v>
                </c:pt>
                <c:pt idx="590">
                  <c:v>2.2339987465947502</c:v>
                </c:pt>
                <c:pt idx="591">
                  <c:v>2.2415918789519802</c:v>
                </c:pt>
                <c:pt idx="592">
                  <c:v>2.2326117719329499</c:v>
                </c:pt>
                <c:pt idx="593">
                  <c:v>2.2250095543183499</c:v>
                </c:pt>
                <c:pt idx="594">
                  <c:v>2.2084342152414198</c:v>
                </c:pt>
                <c:pt idx="595">
                  <c:v>2.2375674155594298</c:v>
                </c:pt>
                <c:pt idx="596">
                  <c:v>2.25256671445011</c:v>
                </c:pt>
                <c:pt idx="597">
                  <c:v>2.2541070088027801</c:v>
                </c:pt>
                <c:pt idx="598">
                  <c:v>2.2773490589946399</c:v>
                </c:pt>
                <c:pt idx="599">
                  <c:v>2.31392858122714</c:v>
                </c:pt>
                <c:pt idx="600">
                  <c:v>2.2871616767449501</c:v>
                </c:pt>
                <c:pt idx="601">
                  <c:v>2.30085059947077</c:v>
                </c:pt>
                <c:pt idx="602">
                  <c:v>2.2985816956978899</c:v>
                </c:pt>
                <c:pt idx="603">
                  <c:v>2.3152327175001499</c:v>
                </c:pt>
                <c:pt idx="604">
                  <c:v>2.3250345235295899</c:v>
                </c:pt>
                <c:pt idx="605">
                  <c:v>2.3518488440285998</c:v>
                </c:pt>
                <c:pt idx="606">
                  <c:v>2.3621701925410599</c:v>
                </c:pt>
                <c:pt idx="607">
                  <c:v>2.3631236375645401</c:v>
                </c:pt>
                <c:pt idx="608">
                  <c:v>2.3511897155313801</c:v>
                </c:pt>
                <c:pt idx="609">
                  <c:v>2.3325693342015299</c:v>
                </c:pt>
                <c:pt idx="610">
                  <c:v>2.3417170994180099</c:v>
                </c:pt>
                <c:pt idx="611">
                  <c:v>2.3539815515801199</c:v>
                </c:pt>
                <c:pt idx="612">
                  <c:v>2.3406835802888599</c:v>
                </c:pt>
                <c:pt idx="613">
                  <c:v>2.3611560449515601</c:v>
                </c:pt>
                <c:pt idx="614">
                  <c:v>2.3656137736398399</c:v>
                </c:pt>
                <c:pt idx="615">
                  <c:v>2.3757979732964301</c:v>
                </c:pt>
                <c:pt idx="616">
                  <c:v>2.3444100079961601</c:v>
                </c:pt>
                <c:pt idx="617">
                  <c:v>2.32615999108129</c:v>
                </c:pt>
                <c:pt idx="618">
                  <c:v>2.3109505570821001</c:v>
                </c:pt>
                <c:pt idx="619">
                  <c:v>2.3342934159134701</c:v>
                </c:pt>
                <c:pt idx="620">
                  <c:v>2.34220736154959</c:v>
                </c:pt>
                <c:pt idx="621">
                  <c:v>2.3958900039688702</c:v>
                </c:pt>
                <c:pt idx="622">
                  <c:v>2.3753791525427701</c:v>
                </c:pt>
                <c:pt idx="623">
                  <c:v>2.35861436691355</c:v>
                </c:pt>
                <c:pt idx="624">
                  <c:v>2.3690763633209602</c:v>
                </c:pt>
                <c:pt idx="625">
                  <c:v>2.3837316107253499</c:v>
                </c:pt>
                <c:pt idx="626">
                  <c:v>2.3690060469514802</c:v>
                </c:pt>
                <c:pt idx="627">
                  <c:v>2.37456304100141</c:v>
                </c:pt>
                <c:pt idx="628">
                  <c:v>2.3724609190369601</c:v>
                </c:pt>
                <c:pt idx="629">
                  <c:v>2.3519052153867999</c:v>
                </c:pt>
                <c:pt idx="630">
                  <c:v>2.3608957575462202</c:v>
                </c:pt>
                <c:pt idx="631">
                  <c:v>2.3372628266792299</c:v>
                </c:pt>
                <c:pt idx="632">
                  <c:v>2.3687906150164899</c:v>
                </c:pt>
                <c:pt idx="633">
                  <c:v>2.3737791056109501</c:v>
                </c:pt>
                <c:pt idx="634">
                  <c:v>2.3794520946609699</c:v>
                </c:pt>
                <c:pt idx="635">
                  <c:v>2.39991537456876</c:v>
                </c:pt>
                <c:pt idx="636">
                  <c:v>2.39425748092876</c:v>
                </c:pt>
                <c:pt idx="637">
                  <c:v>2.3991100742871101</c:v>
                </c:pt>
                <c:pt idx="638">
                  <c:v>2.4019888430388798</c:v>
                </c:pt>
                <c:pt idx="639">
                  <c:v>2.3874839869619802</c:v>
                </c:pt>
                <c:pt idx="640">
                  <c:v>2.3953171063156802</c:v>
                </c:pt>
                <c:pt idx="641">
                  <c:v>2.3713839294921901</c:v>
                </c:pt>
                <c:pt idx="642">
                  <c:v>2.3736479078148598</c:v>
                </c:pt>
                <c:pt idx="643">
                  <c:v>2.3759370370719401</c:v>
                </c:pt>
                <c:pt idx="644">
                  <c:v>2.38653458814724</c:v>
                </c:pt>
                <c:pt idx="645">
                  <c:v>2.4142606890604199</c:v>
                </c:pt>
                <c:pt idx="646">
                  <c:v>2.3933837959706699</c:v>
                </c:pt>
                <c:pt idx="647">
                  <c:v>2.3740183736814</c:v>
                </c:pt>
                <c:pt idx="648">
                  <c:v>2.3628617744232301</c:v>
                </c:pt>
                <c:pt idx="649">
                  <c:v>2.3582587359268898</c:v>
                </c:pt>
                <c:pt idx="650">
                  <c:v>2.3841228391268099</c:v>
                </c:pt>
                <c:pt idx="651">
                  <c:v>2.34654143967437</c:v>
                </c:pt>
                <c:pt idx="652">
                  <c:v>2.32435555297418</c:v>
                </c:pt>
                <c:pt idx="653">
                  <c:v>2.3395764052548098</c:v>
                </c:pt>
                <c:pt idx="654">
                  <c:v>2.3257062602651102</c:v>
                </c:pt>
                <c:pt idx="655">
                  <c:v>2.3154208382133001</c:v>
                </c:pt>
                <c:pt idx="656">
                  <c:v>2.27385041109277</c:v>
                </c:pt>
                <c:pt idx="657">
                  <c:v>2.27101699622808</c:v>
                </c:pt>
                <c:pt idx="658">
                  <c:v>2.2678519830307899</c:v>
                </c:pt>
                <c:pt idx="659">
                  <c:v>2.28171833932051</c:v>
                </c:pt>
                <c:pt idx="660">
                  <c:v>2.2668883615965498</c:v>
                </c:pt>
                <c:pt idx="661">
                  <c:v>2.2861748249919498</c:v>
                </c:pt>
                <c:pt idx="662">
                  <c:v>2.3100729335336898</c:v>
                </c:pt>
                <c:pt idx="663">
                  <c:v>2.2840177472449299</c:v>
                </c:pt>
                <c:pt idx="664">
                  <c:v>2.2934774621827398</c:v>
                </c:pt>
                <c:pt idx="665">
                  <c:v>2.28475229809289</c:v>
                </c:pt>
                <c:pt idx="666">
                  <c:v>2.2820934525888199</c:v>
                </c:pt>
                <c:pt idx="667">
                  <c:v>2.30807755730092</c:v>
                </c:pt>
                <c:pt idx="668">
                  <c:v>2.3705085046796102</c:v>
                </c:pt>
                <c:pt idx="669">
                  <c:v>2.3517266668005901</c:v>
                </c:pt>
                <c:pt idx="670">
                  <c:v>2.3580018563258101</c:v>
                </c:pt>
                <c:pt idx="671">
                  <c:v>2.3868926044039198</c:v>
                </c:pt>
                <c:pt idx="672">
                  <c:v>2.35836603203962</c:v>
                </c:pt>
                <c:pt idx="673">
                  <c:v>2.34549005477415</c:v>
                </c:pt>
                <c:pt idx="674">
                  <c:v>2.36462067850566</c:v>
                </c:pt>
                <c:pt idx="675">
                  <c:v>2.3515748899729001</c:v>
                </c:pt>
                <c:pt idx="676">
                  <c:v>2.3986557672195099</c:v>
                </c:pt>
                <c:pt idx="677">
                  <c:v>2.40013868323999</c:v>
                </c:pt>
                <c:pt idx="678">
                  <c:v>2.4026365338084501</c:v>
                </c:pt>
                <c:pt idx="679">
                  <c:v>2.4008901387227501</c:v>
                </c:pt>
                <c:pt idx="680">
                  <c:v>2.41443742534205</c:v>
                </c:pt>
                <c:pt idx="681">
                  <c:v>2.3976352799704599</c:v>
                </c:pt>
                <c:pt idx="682">
                  <c:v>2.3946076544048598</c:v>
                </c:pt>
                <c:pt idx="683">
                  <c:v>2.38308339524762</c:v>
                </c:pt>
                <c:pt idx="684">
                  <c:v>2.3806475665226201</c:v>
                </c:pt>
                <c:pt idx="685">
                  <c:v>2.3388046693094702</c:v>
                </c:pt>
                <c:pt idx="686">
                  <c:v>2.3785245630248202</c:v>
                </c:pt>
                <c:pt idx="687">
                  <c:v>2.3881429386855899</c:v>
                </c:pt>
                <c:pt idx="688">
                  <c:v>2.41937561044544</c:v>
                </c:pt>
                <c:pt idx="689">
                  <c:v>2.4515433800099902</c:v>
                </c:pt>
                <c:pt idx="690">
                  <c:v>2.4609189759253902</c:v>
                </c:pt>
                <c:pt idx="691">
                  <c:v>2.4693572036092402</c:v>
                </c:pt>
                <c:pt idx="692">
                  <c:v>2.4847453751687798</c:v>
                </c:pt>
                <c:pt idx="693">
                  <c:v>2.4684068377128301</c:v>
                </c:pt>
                <c:pt idx="694">
                  <c:v>2.4708186097912401</c:v>
                </c:pt>
                <c:pt idx="695">
                  <c:v>2.4755512589731201</c:v>
                </c:pt>
                <c:pt idx="696">
                  <c:v>2.4649230574350698</c:v>
                </c:pt>
                <c:pt idx="697">
                  <c:v>2.4668856295495698</c:v>
                </c:pt>
                <c:pt idx="698">
                  <c:v>2.4542109097676099</c:v>
                </c:pt>
                <c:pt idx="699">
                  <c:v>2.47130484820992</c:v>
                </c:pt>
                <c:pt idx="700">
                  <c:v>2.47610420246215</c:v>
                </c:pt>
                <c:pt idx="701">
                  <c:v>2.4571742106937502</c:v>
                </c:pt>
                <c:pt idx="702">
                  <c:v>2.4562893567548798</c:v>
                </c:pt>
                <c:pt idx="703">
                  <c:v>2.4449113995105001</c:v>
                </c:pt>
                <c:pt idx="704">
                  <c:v>2.44026037721994</c:v>
                </c:pt>
                <c:pt idx="705">
                  <c:v>2.4675539202529899</c:v>
                </c:pt>
                <c:pt idx="706">
                  <c:v>2.4726707527248499</c:v>
                </c:pt>
                <c:pt idx="707">
                  <c:v>2.46068482161151</c:v>
                </c:pt>
                <c:pt idx="708">
                  <c:v>2.45955128778344</c:v>
                </c:pt>
                <c:pt idx="709">
                  <c:v>2.43790003566534</c:v>
                </c:pt>
                <c:pt idx="710">
                  <c:v>2.4418683169250199</c:v>
                </c:pt>
                <c:pt idx="711">
                  <c:v>2.4407886321529499</c:v>
                </c:pt>
                <c:pt idx="712">
                  <c:v>2.4509089679535001</c:v>
                </c:pt>
                <c:pt idx="713">
                  <c:v>2.4356268679045399</c:v>
                </c:pt>
                <c:pt idx="714">
                  <c:v>2.4414801605732901</c:v>
                </c:pt>
                <c:pt idx="715">
                  <c:v>2.4226797760930299</c:v>
                </c:pt>
                <c:pt idx="716">
                  <c:v>2.4174502901445001</c:v>
                </c:pt>
                <c:pt idx="717">
                  <c:v>2.4225778706337699</c:v>
                </c:pt>
                <c:pt idx="718">
                  <c:v>2.42062214362466</c:v>
                </c:pt>
                <c:pt idx="719">
                  <c:v>2.4368497657303498</c:v>
                </c:pt>
                <c:pt idx="720">
                  <c:v>2.3964879584947498</c:v>
                </c:pt>
                <c:pt idx="721">
                  <c:v>2.3892396828067</c:v>
                </c:pt>
                <c:pt idx="722">
                  <c:v>2.3886423825168501</c:v>
                </c:pt>
                <c:pt idx="723">
                  <c:v>2.38229129408901</c:v>
                </c:pt>
                <c:pt idx="724">
                  <c:v>2.40859392680649</c:v>
                </c:pt>
                <c:pt idx="725">
                  <c:v>2.4331775225582599</c:v>
                </c:pt>
                <c:pt idx="726">
                  <c:v>2.4103059809121699</c:v>
                </c:pt>
                <c:pt idx="727">
                  <c:v>2.3861325200222701</c:v>
                </c:pt>
                <c:pt idx="728">
                  <c:v>2.3821833610489498</c:v>
                </c:pt>
                <c:pt idx="729">
                  <c:v>2.3995543248484199</c:v>
                </c:pt>
                <c:pt idx="730">
                  <c:v>2.3985676566112102</c:v>
                </c:pt>
                <c:pt idx="731">
                  <c:v>2.3871844321862099</c:v>
                </c:pt>
                <c:pt idx="732">
                  <c:v>2.3613926394639702</c:v>
                </c:pt>
                <c:pt idx="733">
                  <c:v>2.3333195440605499</c:v>
                </c:pt>
                <c:pt idx="734">
                  <c:v>2.2993836248534398</c:v>
                </c:pt>
                <c:pt idx="735">
                  <c:v>2.2880557906840102</c:v>
                </c:pt>
                <c:pt idx="736">
                  <c:v>2.31516613119557</c:v>
                </c:pt>
                <c:pt idx="737">
                  <c:v>2.3051056297885002</c:v>
                </c:pt>
                <c:pt idx="738">
                  <c:v>2.3221819105763699</c:v>
                </c:pt>
                <c:pt idx="739">
                  <c:v>2.2974184443963201</c:v>
                </c:pt>
                <c:pt idx="740">
                  <c:v>2.2885446561261298</c:v>
                </c:pt>
                <c:pt idx="741">
                  <c:v>2.2792791321008501</c:v>
                </c:pt>
                <c:pt idx="742">
                  <c:v>2.2787371935571601</c:v>
                </c:pt>
                <c:pt idx="743">
                  <c:v>2.2822403727567502</c:v>
                </c:pt>
                <c:pt idx="744">
                  <c:v>2.2483154944136001</c:v>
                </c:pt>
                <c:pt idx="745">
                  <c:v>2.2305654053486599</c:v>
                </c:pt>
                <c:pt idx="746">
                  <c:v>2.2220398002023698</c:v>
                </c:pt>
                <c:pt idx="747">
                  <c:v>2.2248483679959499</c:v>
                </c:pt>
                <c:pt idx="748">
                  <c:v>2.23864817032283</c:v>
                </c:pt>
                <c:pt idx="749">
                  <c:v>2.2586186844184999</c:v>
                </c:pt>
                <c:pt idx="750">
                  <c:v>2.2322789280820299</c:v>
                </c:pt>
                <c:pt idx="751">
                  <c:v>2.1925884081814999</c:v>
                </c:pt>
                <c:pt idx="752">
                  <c:v>2.1514161101642499</c:v>
                </c:pt>
                <c:pt idx="753">
                  <c:v>2.1260538858434899</c:v>
                </c:pt>
                <c:pt idx="754">
                  <c:v>2.1838718970627702</c:v>
                </c:pt>
                <c:pt idx="755">
                  <c:v>2.1516261286205398</c:v>
                </c:pt>
                <c:pt idx="756">
                  <c:v>2.14800797790845</c:v>
                </c:pt>
                <c:pt idx="757">
                  <c:v>2.15564340628258</c:v>
                </c:pt>
                <c:pt idx="758">
                  <c:v>2.1190761328713301</c:v>
                </c:pt>
                <c:pt idx="759">
                  <c:v>2.06900314993739</c:v>
                </c:pt>
                <c:pt idx="760">
                  <c:v>2.1081918088044498</c:v>
                </c:pt>
                <c:pt idx="761">
                  <c:v>2.1281826723033399</c:v>
                </c:pt>
                <c:pt idx="762">
                  <c:v>2.0868675132880901</c:v>
                </c:pt>
                <c:pt idx="763">
                  <c:v>2.0297760132553302</c:v>
                </c:pt>
                <c:pt idx="764">
                  <c:v>2.01049496031307</c:v>
                </c:pt>
                <c:pt idx="765">
                  <c:v>2.0415092391410199</c:v>
                </c:pt>
                <c:pt idx="766">
                  <c:v>2.0543202741895299</c:v>
                </c:pt>
                <c:pt idx="767">
                  <c:v>2.0898000446050702</c:v>
                </c:pt>
                <c:pt idx="768">
                  <c:v>2.0580649984933501</c:v>
                </c:pt>
                <c:pt idx="769">
                  <c:v>2.0538324281593998</c:v>
                </c:pt>
                <c:pt idx="770">
                  <c:v>2.0637768973075001</c:v>
                </c:pt>
                <c:pt idx="771">
                  <c:v>2.1013540034007701</c:v>
                </c:pt>
                <c:pt idx="772">
                  <c:v>2.0704225045793399</c:v>
                </c:pt>
                <c:pt idx="773">
                  <c:v>2.07995583888603</c:v>
                </c:pt>
                <c:pt idx="774">
                  <c:v>2.0753885677431998</c:v>
                </c:pt>
                <c:pt idx="775">
                  <c:v>2.1037686893901402</c:v>
                </c:pt>
                <c:pt idx="776">
                  <c:v>2.1057644892244398</c:v>
                </c:pt>
                <c:pt idx="777">
                  <c:v>2.11446483081644</c:v>
                </c:pt>
                <c:pt idx="778">
                  <c:v>2.1350733271402702</c:v>
                </c:pt>
                <c:pt idx="779">
                  <c:v>2.1266302117265798</c:v>
                </c:pt>
                <c:pt idx="780">
                  <c:v>2.1355551209140602</c:v>
                </c:pt>
                <c:pt idx="781">
                  <c:v>2.0753875983080099</c:v>
                </c:pt>
                <c:pt idx="782">
                  <c:v>2.1104568018755998</c:v>
                </c:pt>
                <c:pt idx="783">
                  <c:v>2.1395504925812898</c:v>
                </c:pt>
                <c:pt idx="784">
                  <c:v>2.1535939738388001</c:v>
                </c:pt>
                <c:pt idx="785">
                  <c:v>2.1562629685886101</c:v>
                </c:pt>
                <c:pt idx="786">
                  <c:v>2.1814666788124</c:v>
                </c:pt>
                <c:pt idx="787">
                  <c:v>2.1924717500830799</c:v>
                </c:pt>
                <c:pt idx="788">
                  <c:v>2.1988701179815502</c:v>
                </c:pt>
                <c:pt idx="789">
                  <c:v>2.2302914453609102</c:v>
                </c:pt>
                <c:pt idx="790">
                  <c:v>2.2257576288637702</c:v>
                </c:pt>
                <c:pt idx="791">
                  <c:v>2.1930787667029099</c:v>
                </c:pt>
                <c:pt idx="792">
                  <c:v>2.2066966860881099</c:v>
                </c:pt>
                <c:pt idx="793">
                  <c:v>2.1852130870225199</c:v>
                </c:pt>
                <c:pt idx="794">
                  <c:v>2.1692852185790699</c:v>
                </c:pt>
                <c:pt idx="795">
                  <c:v>2.1685620961452901</c:v>
                </c:pt>
                <c:pt idx="796">
                  <c:v>2.22589057227722</c:v>
                </c:pt>
                <c:pt idx="797">
                  <c:v>2.2443111721684099</c:v>
                </c:pt>
                <c:pt idx="798">
                  <c:v>2.2264823061280401</c:v>
                </c:pt>
                <c:pt idx="799">
                  <c:v>2.2173673834545902</c:v>
                </c:pt>
                <c:pt idx="800">
                  <c:v>2.2087619285203499</c:v>
                </c:pt>
                <c:pt idx="801">
                  <c:v>2.22591364641052</c:v>
                </c:pt>
                <c:pt idx="802">
                  <c:v>2.2085840233916398</c:v>
                </c:pt>
                <c:pt idx="803">
                  <c:v>2.2013478198435799</c:v>
                </c:pt>
                <c:pt idx="804">
                  <c:v>2.2203853779184999</c:v>
                </c:pt>
                <c:pt idx="805">
                  <c:v>2.2505309239240998</c:v>
                </c:pt>
                <c:pt idx="806">
                  <c:v>2.28259783233141</c:v>
                </c:pt>
                <c:pt idx="807">
                  <c:v>2.2953247274906099</c:v>
                </c:pt>
                <c:pt idx="808">
                  <c:v>2.3521550087612999</c:v>
                </c:pt>
                <c:pt idx="809">
                  <c:v>2.3728619654712699</c:v>
                </c:pt>
                <c:pt idx="810">
                  <c:v>2.3348758750571501</c:v>
                </c:pt>
                <c:pt idx="811">
                  <c:v>2.29058153579125</c:v>
                </c:pt>
                <c:pt idx="812">
                  <c:v>2.2983953887290398</c:v>
                </c:pt>
                <c:pt idx="813">
                  <c:v>2.30653946615339</c:v>
                </c:pt>
                <c:pt idx="814">
                  <c:v>2.3244037550078001</c:v>
                </c:pt>
                <c:pt idx="815">
                  <c:v>2.3399590648167399</c:v>
                </c:pt>
                <c:pt idx="816">
                  <c:v>2.33470603525523</c:v>
                </c:pt>
                <c:pt idx="817">
                  <c:v>2.3451936579160702</c:v>
                </c:pt>
                <c:pt idx="818">
                  <c:v>2.3252020666635</c:v>
                </c:pt>
                <c:pt idx="819">
                  <c:v>2.3453149441234098</c:v>
                </c:pt>
                <c:pt idx="820">
                  <c:v>2.3523457457038099</c:v>
                </c:pt>
                <c:pt idx="821">
                  <c:v>2.3579374638188599</c:v>
                </c:pt>
                <c:pt idx="822">
                  <c:v>2.39525983924911</c:v>
                </c:pt>
                <c:pt idx="823">
                  <c:v>2.37821491773835</c:v>
                </c:pt>
                <c:pt idx="824">
                  <c:v>2.39166026341876</c:v>
                </c:pt>
                <c:pt idx="825">
                  <c:v>2.39618978721498</c:v>
                </c:pt>
                <c:pt idx="826">
                  <c:v>2.39999374494416</c:v>
                </c:pt>
                <c:pt idx="827">
                  <c:v>2.4224072456456298</c:v>
                </c:pt>
                <c:pt idx="828">
                  <c:v>2.4266573158850999</c:v>
                </c:pt>
                <c:pt idx="829">
                  <c:v>2.4183730979833502</c:v>
                </c:pt>
                <c:pt idx="830">
                  <c:v>2.39489583780871</c:v>
                </c:pt>
                <c:pt idx="831">
                  <c:v>2.39087160398641</c:v>
                </c:pt>
                <c:pt idx="832">
                  <c:v>2.4003270586770702</c:v>
                </c:pt>
                <c:pt idx="833">
                  <c:v>2.4177826295789102</c:v>
                </c:pt>
                <c:pt idx="834">
                  <c:v>2.43148017009965</c:v>
                </c:pt>
                <c:pt idx="835">
                  <c:v>2.4416077793606998</c:v>
                </c:pt>
                <c:pt idx="836">
                  <c:v>2.4402423605140799</c:v>
                </c:pt>
                <c:pt idx="837">
                  <c:v>2.4181652886550702</c:v>
                </c:pt>
                <c:pt idx="838">
                  <c:v>2.4452583693831298</c:v>
                </c:pt>
                <c:pt idx="839">
                  <c:v>2.42097040799952</c:v>
                </c:pt>
                <c:pt idx="840">
                  <c:v>2.4368420188957098</c:v>
                </c:pt>
                <c:pt idx="841">
                  <c:v>2.4269699043880699</c:v>
                </c:pt>
                <c:pt idx="842">
                  <c:v>2.4329842999512601</c:v>
                </c:pt>
                <c:pt idx="843">
                  <c:v>2.4601265480134602</c:v>
                </c:pt>
                <c:pt idx="844">
                  <c:v>2.4371760694604601</c:v>
                </c:pt>
                <c:pt idx="845">
                  <c:v>2.4505715342648999</c:v>
                </c:pt>
                <c:pt idx="846">
                  <c:v>2.4651940442104499</c:v>
                </c:pt>
                <c:pt idx="847">
                  <c:v>2.4989971598975802</c:v>
                </c:pt>
                <c:pt idx="848">
                  <c:v>2.5066376188442399</c:v>
                </c:pt>
                <c:pt idx="849">
                  <c:v>2.54567807953394</c:v>
                </c:pt>
                <c:pt idx="850">
                  <c:v>2.5497301072056699</c:v>
                </c:pt>
                <c:pt idx="851">
                  <c:v>2.54610943801885</c:v>
                </c:pt>
                <c:pt idx="852">
                  <c:v>2.5733972367944</c:v>
                </c:pt>
                <c:pt idx="853">
                  <c:v>2.5518981151931102</c:v>
                </c:pt>
                <c:pt idx="854">
                  <c:v>2.5220220739681798</c:v>
                </c:pt>
                <c:pt idx="855">
                  <c:v>2.4846588518989998</c:v>
                </c:pt>
                <c:pt idx="856">
                  <c:v>2.4537690652109099</c:v>
                </c:pt>
                <c:pt idx="857">
                  <c:v>2.4505803089459501</c:v>
                </c:pt>
                <c:pt idx="858">
                  <c:v>2.46166639094365</c:v>
                </c:pt>
                <c:pt idx="859">
                  <c:v>2.5015083344888098</c:v>
                </c:pt>
                <c:pt idx="860">
                  <c:v>2.4918356608846599</c:v>
                </c:pt>
                <c:pt idx="861">
                  <c:v>2.5195282556380798</c:v>
                </c:pt>
                <c:pt idx="862">
                  <c:v>2.49401710855952</c:v>
                </c:pt>
                <c:pt idx="863">
                  <c:v>2.4840908576121401</c:v>
                </c:pt>
                <c:pt idx="864">
                  <c:v>2.4874124983208601</c:v>
                </c:pt>
                <c:pt idx="865">
                  <c:v>2.49328701741599</c:v>
                </c:pt>
                <c:pt idx="866">
                  <c:v>2.52348517925458</c:v>
                </c:pt>
                <c:pt idx="867">
                  <c:v>2.5427463579286802</c:v>
                </c:pt>
                <c:pt idx="868">
                  <c:v>2.5490104293991398</c:v>
                </c:pt>
                <c:pt idx="869">
                  <c:v>2.5385315989633099</c:v>
                </c:pt>
                <c:pt idx="870">
                  <c:v>2.5397653505673299</c:v>
                </c:pt>
                <c:pt idx="871">
                  <c:v>2.5159126612939602</c:v>
                </c:pt>
                <c:pt idx="872">
                  <c:v>2.5003340682466799</c:v>
                </c:pt>
                <c:pt idx="873">
                  <c:v>2.52070167507418</c:v>
                </c:pt>
                <c:pt idx="874">
                  <c:v>2.4969187949962501</c:v>
                </c:pt>
                <c:pt idx="875">
                  <c:v>2.4607964234374</c:v>
                </c:pt>
                <c:pt idx="876">
                  <c:v>2.46947432418047</c:v>
                </c:pt>
                <c:pt idx="877">
                  <c:v>2.47909569112471</c:v>
                </c:pt>
                <c:pt idx="878">
                  <c:v>2.51752386127961</c:v>
                </c:pt>
                <c:pt idx="879">
                  <c:v>2.5305423935092799</c:v>
                </c:pt>
                <c:pt idx="880">
                  <c:v>2.5176194129383802</c:v>
                </c:pt>
                <c:pt idx="881">
                  <c:v>2.5165468058463398</c:v>
                </c:pt>
                <c:pt idx="882">
                  <c:v>2.5037602231578902</c:v>
                </c:pt>
                <c:pt idx="883">
                  <c:v>2.5043664808766999</c:v>
                </c:pt>
                <c:pt idx="884">
                  <c:v>2.5319292036048102</c:v>
                </c:pt>
                <c:pt idx="885">
                  <c:v>2.5239025642257999</c:v>
                </c:pt>
                <c:pt idx="886">
                  <c:v>2.5403176362838602</c:v>
                </c:pt>
                <c:pt idx="887">
                  <c:v>2.5458217666830101</c:v>
                </c:pt>
                <c:pt idx="888">
                  <c:v>2.5834949958011602</c:v>
                </c:pt>
                <c:pt idx="889">
                  <c:v>2.62027827238468</c:v>
                </c:pt>
                <c:pt idx="890">
                  <c:v>2.6039522111966602</c:v>
                </c:pt>
                <c:pt idx="891">
                  <c:v>2.6410895128047098</c:v>
                </c:pt>
                <c:pt idx="892">
                  <c:v>2.6189444458679199</c:v>
                </c:pt>
                <c:pt idx="893">
                  <c:v>2.6158534638487101</c:v>
                </c:pt>
                <c:pt idx="894">
                  <c:v>2.6194974200096701</c:v>
                </c:pt>
                <c:pt idx="895">
                  <c:v>2.6269680885128399</c:v>
                </c:pt>
                <c:pt idx="896">
                  <c:v>2.60038096160774</c:v>
                </c:pt>
                <c:pt idx="897">
                  <c:v>2.5847726030931701</c:v>
                </c:pt>
                <c:pt idx="898">
                  <c:v>2.5631851192349302</c:v>
                </c:pt>
                <c:pt idx="899">
                  <c:v>2.5735382251307501</c:v>
                </c:pt>
                <c:pt idx="900">
                  <c:v>2.6478611753231598</c:v>
                </c:pt>
                <c:pt idx="901">
                  <c:v>2.6287918984036902</c:v>
                </c:pt>
                <c:pt idx="902">
                  <c:v>2.6264079353901399</c:v>
                </c:pt>
                <c:pt idx="903">
                  <c:v>2.63553145123509</c:v>
                </c:pt>
                <c:pt idx="904">
                  <c:v>2.6305488790832001</c:v>
                </c:pt>
                <c:pt idx="905">
                  <c:v>2.6129932987285298</c:v>
                </c:pt>
                <c:pt idx="906">
                  <c:v>2.6099477333329202</c:v>
                </c:pt>
                <c:pt idx="907">
                  <c:v>2.59227998987381</c:v>
                </c:pt>
                <c:pt idx="908">
                  <c:v>2.6073385558220199</c:v>
                </c:pt>
                <c:pt idx="909">
                  <c:v>2.6174814514847098</c:v>
                </c:pt>
                <c:pt idx="910">
                  <c:v>2.6411627047071402</c:v>
                </c:pt>
                <c:pt idx="911">
                  <c:v>2.6557287430740102</c:v>
                </c:pt>
                <c:pt idx="912">
                  <c:v>2.69249961789175</c:v>
                </c:pt>
                <c:pt idx="913">
                  <c:v>2.6777943679543998</c:v>
                </c:pt>
                <c:pt idx="914">
                  <c:v>2.68520961632598</c:v>
                </c:pt>
                <c:pt idx="915">
                  <c:v>2.6150205028453799</c:v>
                </c:pt>
                <c:pt idx="916">
                  <c:v>2.6093795189308699</c:v>
                </c:pt>
                <c:pt idx="917">
                  <c:v>2.6023745276777701</c:v>
                </c:pt>
                <c:pt idx="918">
                  <c:v>2.6050114849835402</c:v>
                </c:pt>
                <c:pt idx="919">
                  <c:v>2.62587943710753</c:v>
                </c:pt>
                <c:pt idx="920">
                  <c:v>2.65381873174459</c:v>
                </c:pt>
                <c:pt idx="921">
                  <c:v>2.65180801836047</c:v>
                </c:pt>
                <c:pt idx="922">
                  <c:v>2.6371784922383701</c:v>
                </c:pt>
                <c:pt idx="923">
                  <c:v>2.6699398582539802</c:v>
                </c:pt>
                <c:pt idx="924">
                  <c:v>2.6784677816590601</c:v>
                </c:pt>
                <c:pt idx="925">
                  <c:v>2.71133339835044</c:v>
                </c:pt>
                <c:pt idx="926">
                  <c:v>2.6906517463177102</c:v>
                </c:pt>
                <c:pt idx="927">
                  <c:v>2.68543589751157</c:v>
                </c:pt>
                <c:pt idx="928">
                  <c:v>2.6887846788255998</c:v>
                </c:pt>
                <c:pt idx="929">
                  <c:v>2.7018307345767498</c:v>
                </c:pt>
                <c:pt idx="930">
                  <c:v>2.72932398257417</c:v>
                </c:pt>
                <c:pt idx="931">
                  <c:v>2.7433707341611302</c:v>
                </c:pt>
                <c:pt idx="932">
                  <c:v>2.7245478818845901</c:v>
                </c:pt>
                <c:pt idx="933">
                  <c:v>2.76848906210301</c:v>
                </c:pt>
                <c:pt idx="934">
                  <c:v>2.7501987249668902</c:v>
                </c:pt>
                <c:pt idx="935">
                  <c:v>2.7692009017214798</c:v>
                </c:pt>
                <c:pt idx="936">
                  <c:v>2.7657478667466302</c:v>
                </c:pt>
                <c:pt idx="937">
                  <c:v>2.7817690319010699</c:v>
                </c:pt>
                <c:pt idx="938">
                  <c:v>2.7995956332817098</c:v>
                </c:pt>
                <c:pt idx="939">
                  <c:v>2.8342196021457302</c:v>
                </c:pt>
                <c:pt idx="940">
                  <c:v>2.7947670110126102</c:v>
                </c:pt>
                <c:pt idx="941">
                  <c:v>2.7838436793374899</c:v>
                </c:pt>
                <c:pt idx="942">
                  <c:v>2.8043021733145101</c:v>
                </c:pt>
                <c:pt idx="943">
                  <c:v>2.7906385366206501</c:v>
                </c:pt>
                <c:pt idx="944">
                  <c:v>2.7964316088769898</c:v>
                </c:pt>
                <c:pt idx="945">
                  <c:v>2.7846235603574301</c:v>
                </c:pt>
                <c:pt idx="946">
                  <c:v>2.79308299309877</c:v>
                </c:pt>
                <c:pt idx="947">
                  <c:v>2.77311805791257</c:v>
                </c:pt>
                <c:pt idx="948">
                  <c:v>2.7697424816383598</c:v>
                </c:pt>
                <c:pt idx="949">
                  <c:v>2.76110049044894</c:v>
                </c:pt>
                <c:pt idx="950">
                  <c:v>2.7725099817849399</c:v>
                </c:pt>
                <c:pt idx="951">
                  <c:v>2.7520845234167401</c:v>
                </c:pt>
                <c:pt idx="952">
                  <c:v>2.7547555246765798</c:v>
                </c:pt>
                <c:pt idx="953">
                  <c:v>2.7660431099024199</c:v>
                </c:pt>
                <c:pt idx="954">
                  <c:v>2.7867484842819898</c:v>
                </c:pt>
                <c:pt idx="955">
                  <c:v>2.7762738272786498</c:v>
                </c:pt>
                <c:pt idx="956">
                  <c:v>2.7824232280413002</c:v>
                </c:pt>
                <c:pt idx="957">
                  <c:v>2.7752289133264401</c:v>
                </c:pt>
                <c:pt idx="958">
                  <c:v>2.7772666388885798</c:v>
                </c:pt>
                <c:pt idx="959">
                  <c:v>2.7947832216673598</c:v>
                </c:pt>
                <c:pt idx="960">
                  <c:v>2.8045120608605898</c:v>
                </c:pt>
                <c:pt idx="961">
                  <c:v>2.8277924546972302</c:v>
                </c:pt>
                <c:pt idx="962">
                  <c:v>2.8261936399606502</c:v>
                </c:pt>
                <c:pt idx="963">
                  <c:v>2.8737476403405502</c:v>
                </c:pt>
                <c:pt idx="964">
                  <c:v>2.8643081864146902</c:v>
                </c:pt>
                <c:pt idx="965">
                  <c:v>2.8297017902946799</c:v>
                </c:pt>
                <c:pt idx="966">
                  <c:v>2.8078192060799401</c:v>
                </c:pt>
                <c:pt idx="967">
                  <c:v>2.8672251611799799</c:v>
                </c:pt>
                <c:pt idx="968">
                  <c:v>2.86611068686328</c:v>
                </c:pt>
                <c:pt idx="969">
                  <c:v>2.8927078882827502</c:v>
                </c:pt>
                <c:pt idx="970">
                  <c:v>2.8583562278168699</c:v>
                </c:pt>
                <c:pt idx="971">
                  <c:v>2.8949833875521498</c:v>
                </c:pt>
                <c:pt idx="972">
                  <c:v>2.8985768319942</c:v>
                </c:pt>
                <c:pt idx="973">
                  <c:v>2.9053422927142898</c:v>
                </c:pt>
                <c:pt idx="974">
                  <c:v>2.9422894447264101</c:v>
                </c:pt>
                <c:pt idx="975">
                  <c:v>2.8972534433336201</c:v>
                </c:pt>
                <c:pt idx="976">
                  <c:v>2.9082086775410101</c:v>
                </c:pt>
                <c:pt idx="977">
                  <c:v>2.9166634394289699</c:v>
                </c:pt>
                <c:pt idx="978">
                  <c:v>2.9924853838073302</c:v>
                </c:pt>
                <c:pt idx="979">
                  <c:v>2.9902104957601301</c:v>
                </c:pt>
                <c:pt idx="980">
                  <c:v>3.0325163552641601</c:v>
                </c:pt>
                <c:pt idx="981">
                  <c:v>3.05495381144681</c:v>
                </c:pt>
                <c:pt idx="982">
                  <c:v>3.0666320327309702</c:v>
                </c:pt>
                <c:pt idx="983">
                  <c:v>3.0565342719308202</c:v>
                </c:pt>
                <c:pt idx="984">
                  <c:v>3.0430165509073799</c:v>
                </c:pt>
                <c:pt idx="985">
                  <c:v>3.0498674009312601</c:v>
                </c:pt>
                <c:pt idx="986">
                  <c:v>3.03425861414867</c:v>
                </c:pt>
                <c:pt idx="987">
                  <c:v>3.07091614090064</c:v>
                </c:pt>
                <c:pt idx="988">
                  <c:v>3.0773441436561999</c:v>
                </c:pt>
                <c:pt idx="989">
                  <c:v>3.1143947559324499</c:v>
                </c:pt>
                <c:pt idx="990">
                  <c:v>3.1606695999458401</c:v>
                </c:pt>
                <c:pt idx="991">
                  <c:v>3.1475404735885602</c:v>
                </c:pt>
                <c:pt idx="992">
                  <c:v>3.1546971266858699</c:v>
                </c:pt>
                <c:pt idx="993">
                  <c:v>3.1202018821256399</c:v>
                </c:pt>
                <c:pt idx="994">
                  <c:v>3.1534786624562798</c:v>
                </c:pt>
              </c:numCache>
            </c:numRef>
          </c:val>
          <c:smooth val="0"/>
          <c:extLst>
            <c:ext xmlns:c16="http://schemas.microsoft.com/office/drawing/2014/chart" uri="{C3380CC4-5D6E-409C-BE32-E72D297353CC}">
              <c16:uniqueId val="{00000000-CC64-4CEE-86FA-DF960FE70E92}"/>
            </c:ext>
          </c:extLst>
        </c:ser>
        <c:dLbls>
          <c:showLegendKey val="0"/>
          <c:showVal val="0"/>
          <c:showCatName val="0"/>
          <c:showSerName val="0"/>
          <c:showPercent val="0"/>
          <c:showBubbleSize val="0"/>
        </c:dLbls>
        <c:smooth val="0"/>
        <c:axId val="916231656"/>
        <c:axId val="916228376"/>
      </c:lineChart>
      <c:dateAx>
        <c:axId val="91623165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28376"/>
        <c:crosses val="autoZero"/>
        <c:auto val="1"/>
        <c:lblOffset val="100"/>
        <c:baseTimeUnit val="days"/>
      </c:dateAx>
      <c:valAx>
        <c:axId val="916228376"/>
        <c:scaling>
          <c:orientation val="minMax"/>
          <c:max val="3.5"/>
          <c:min val="0"/>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1623165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[jumpfit.xlsx]goldstock!$F$1</c:f>
              <c:strCache>
                <c:ptCount val="1"/>
                <c:pt idx="0">
                  <c:v>goldstock_1</c:v>
                </c:pt>
              </c:strCache>
            </c:strRef>
          </c:tx>
          <c:spPr>
            <a:ln w="19050" cap="rnd">
              <a:solidFill>
                <a:sysClr val="window" lastClr="FFFFFF">
                  <a:lumMod val="85000"/>
                </a:sysClr>
              </a:solidFill>
              <a:round/>
            </a:ln>
            <a:effectLst/>
          </c:spPr>
          <c:marker>
            <c:symbol val="none"/>
          </c:marker>
          <c:cat>
            <c:numRef>
              <c:f>[jumpfit.xlsx]goldstock!$E$2:$E$611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[jumpfit.xlsx]goldstock!$F$2:$F$611</c:f>
              <c:numCache>
                <c:formatCode>General</c:formatCode>
                <c:ptCount val="610"/>
                <c:pt idx="0">
                  <c:v>1</c:v>
                </c:pt>
                <c:pt idx="1">
                  <c:v>0.999</c:v>
                </c:pt>
                <c:pt idx="2">
                  <c:v>0.98046877006336897</c:v>
                </c:pt>
                <c:pt idx="3">
                  <c:v>0.96408018822812103</c:v>
                </c:pt>
                <c:pt idx="4">
                  <c:v>0.94622439024056604</c:v>
                </c:pt>
                <c:pt idx="5">
                  <c:v>0.97001322323544104</c:v>
                </c:pt>
                <c:pt idx="6">
                  <c:v>0.96361285064644597</c:v>
                </c:pt>
                <c:pt idx="7">
                  <c:v>0.97734503877477596</c:v>
                </c:pt>
                <c:pt idx="8">
                  <c:v>0.97957247686005899</c:v>
                </c:pt>
                <c:pt idx="9">
                  <c:v>0.98050140314400303</c:v>
                </c:pt>
                <c:pt idx="10">
                  <c:v>0.97698097591855004</c:v>
                </c:pt>
                <c:pt idx="11">
                  <c:v>0.95387012545845296</c:v>
                </c:pt>
                <c:pt idx="12">
                  <c:v>0.94355375228217597</c:v>
                </c:pt>
                <c:pt idx="13">
                  <c:v>0.92680161418617302</c:v>
                </c:pt>
                <c:pt idx="14">
                  <c:v>0.93162090743127002</c:v>
                </c:pt>
                <c:pt idx="15">
                  <c:v>0.944600530220847</c:v>
                </c:pt>
                <c:pt idx="16">
                  <c:v>0.93570991547855598</c:v>
                </c:pt>
                <c:pt idx="17">
                  <c:v>0.93426157632903795</c:v>
                </c:pt>
                <c:pt idx="18">
                  <c:v>0.93455238672394703</c:v>
                </c:pt>
                <c:pt idx="19">
                  <c:v>0.95594293768470895</c:v>
                </c:pt>
                <c:pt idx="20">
                  <c:v>0.95606991017031195</c:v>
                </c:pt>
                <c:pt idx="21">
                  <c:v>0.94793191302181601</c:v>
                </c:pt>
                <c:pt idx="22">
                  <c:v>0.93693818595363698</c:v>
                </c:pt>
                <c:pt idx="23">
                  <c:v>0.92838514289240903</c:v>
                </c:pt>
                <c:pt idx="24">
                  <c:v>0.92288601894220901</c:v>
                </c:pt>
                <c:pt idx="25">
                  <c:v>0.93051117341852496</c:v>
                </c:pt>
                <c:pt idx="26">
                  <c:v>0.91472463806786497</c:v>
                </c:pt>
                <c:pt idx="27">
                  <c:v>0.90786089721289598</c:v>
                </c:pt>
                <c:pt idx="28">
                  <c:v>0.92046273187477701</c:v>
                </c:pt>
                <c:pt idx="29">
                  <c:v>0.90819396411632103</c:v>
                </c:pt>
                <c:pt idx="30">
                  <c:v>0.90134158266011499</c:v>
                </c:pt>
                <c:pt idx="31">
                  <c:v>0.89901191961733995</c:v>
                </c:pt>
                <c:pt idx="32">
                  <c:v>0.90780602880871497</c:v>
                </c:pt>
                <c:pt idx="33">
                  <c:v>0.90759421796977502</c:v>
                </c:pt>
                <c:pt idx="34">
                  <c:v>0.89545114721200503</c:v>
                </c:pt>
                <c:pt idx="35">
                  <c:v>0.91437347012619297</c:v>
                </c:pt>
                <c:pt idx="36">
                  <c:v>0.92500028391147304</c:v>
                </c:pt>
                <c:pt idx="37">
                  <c:v>0.92475259148045597</c:v>
                </c:pt>
                <c:pt idx="38">
                  <c:v>0.94548832530272098</c:v>
                </c:pt>
                <c:pt idx="39">
                  <c:v>0.93892936337653399</c:v>
                </c:pt>
                <c:pt idx="40">
                  <c:v>0.94564049167679898</c:v>
                </c:pt>
                <c:pt idx="41">
                  <c:v>0.93697897594982404</c:v>
                </c:pt>
                <c:pt idx="42">
                  <c:v>0.94851578097896005</c:v>
                </c:pt>
                <c:pt idx="43">
                  <c:v>0.916128380471115</c:v>
                </c:pt>
                <c:pt idx="44">
                  <c:v>0.91961874881293904</c:v>
                </c:pt>
                <c:pt idx="45">
                  <c:v>0.92065503889477895</c:v>
                </c:pt>
                <c:pt idx="46">
                  <c:v>0.86276769074806003</c:v>
                </c:pt>
                <c:pt idx="47">
                  <c:v>0.86477435575670203</c:v>
                </c:pt>
                <c:pt idx="48">
                  <c:v>0.85136913129189795</c:v>
                </c:pt>
                <c:pt idx="49">
                  <c:v>0.836529333313767</c:v>
                </c:pt>
                <c:pt idx="50">
                  <c:v>0.83810961616323298</c:v>
                </c:pt>
                <c:pt idx="51">
                  <c:v>0.80890081301586803</c:v>
                </c:pt>
                <c:pt idx="52">
                  <c:v>0.82517798938299802</c:v>
                </c:pt>
                <c:pt idx="53">
                  <c:v>0.86571483743106004</c:v>
                </c:pt>
                <c:pt idx="54">
                  <c:v>0.85371416113493004</c:v>
                </c:pt>
                <c:pt idx="55">
                  <c:v>0.85361989473755695</c:v>
                </c:pt>
                <c:pt idx="56">
                  <c:v>0.85092914847093504</c:v>
                </c:pt>
                <c:pt idx="57">
                  <c:v>0.85355124293156903</c:v>
                </c:pt>
                <c:pt idx="58">
                  <c:v>0.83154433071828704</c:v>
                </c:pt>
                <c:pt idx="59">
                  <c:v>0.83964692925338802</c:v>
                </c:pt>
                <c:pt idx="60">
                  <c:v>0.85585982094826796</c:v>
                </c:pt>
                <c:pt idx="61">
                  <c:v>0.85753355547560495</c:v>
                </c:pt>
                <c:pt idx="62">
                  <c:v>0.88407406012871503</c:v>
                </c:pt>
                <c:pt idx="63">
                  <c:v>0.88698682132473905</c:v>
                </c:pt>
                <c:pt idx="64">
                  <c:v>0.88707912752071505</c:v>
                </c:pt>
                <c:pt idx="65">
                  <c:v>0.88011479461801601</c:v>
                </c:pt>
                <c:pt idx="66">
                  <c:v>0.879511354547171</c:v>
                </c:pt>
                <c:pt idx="67">
                  <c:v>0.87638699968656297</c:v>
                </c:pt>
                <c:pt idx="68">
                  <c:v>0.89204169944206901</c:v>
                </c:pt>
                <c:pt idx="69">
                  <c:v>0.90534092135294097</c:v>
                </c:pt>
                <c:pt idx="70">
                  <c:v>0.90502127671655896</c:v>
                </c:pt>
                <c:pt idx="71">
                  <c:v>0.91720453096378096</c:v>
                </c:pt>
                <c:pt idx="72">
                  <c:v>0.92387126717911905</c:v>
                </c:pt>
                <c:pt idx="73">
                  <c:v>0.92723329799909404</c:v>
                </c:pt>
                <c:pt idx="74">
                  <c:v>0.90337407808595305</c:v>
                </c:pt>
                <c:pt idx="75">
                  <c:v>0.90900826325475304</c:v>
                </c:pt>
                <c:pt idx="76">
                  <c:v>0.90412701837618903</c:v>
                </c:pt>
                <c:pt idx="77">
                  <c:v>0.87160936408147605</c:v>
                </c:pt>
                <c:pt idx="78">
                  <c:v>0.86713345201442604</c:v>
                </c:pt>
                <c:pt idx="79">
                  <c:v>0.86847308254968503</c:v>
                </c:pt>
                <c:pt idx="80">
                  <c:v>0.88008407085215901</c:v>
                </c:pt>
                <c:pt idx="81">
                  <c:v>0.86237506586680501</c:v>
                </c:pt>
                <c:pt idx="82">
                  <c:v>0.86831118353066095</c:v>
                </c:pt>
                <c:pt idx="83">
                  <c:v>0.89205371252501697</c:v>
                </c:pt>
                <c:pt idx="84">
                  <c:v>0.90060443885356201</c:v>
                </c:pt>
                <c:pt idx="85">
                  <c:v>0.89467049380454799</c:v>
                </c:pt>
                <c:pt idx="86">
                  <c:v>0.880799667850926</c:v>
                </c:pt>
                <c:pt idx="87">
                  <c:v>0.88315543821601505</c:v>
                </c:pt>
                <c:pt idx="88">
                  <c:v>0.87316289931798297</c:v>
                </c:pt>
                <c:pt idx="89">
                  <c:v>0.878735120254727</c:v>
                </c:pt>
                <c:pt idx="90">
                  <c:v>0.88033906006641305</c:v>
                </c:pt>
                <c:pt idx="91">
                  <c:v>0.88853556200582395</c:v>
                </c:pt>
                <c:pt idx="92">
                  <c:v>0.86773895982369298</c:v>
                </c:pt>
                <c:pt idx="93">
                  <c:v>0.86808755008523597</c:v>
                </c:pt>
                <c:pt idx="94">
                  <c:v>0.86289508406119197</c:v>
                </c:pt>
                <c:pt idx="95">
                  <c:v>0.85345812060974002</c:v>
                </c:pt>
                <c:pt idx="96">
                  <c:v>0.85551385610241604</c:v>
                </c:pt>
                <c:pt idx="97">
                  <c:v>0.8483833084547</c:v>
                </c:pt>
                <c:pt idx="98">
                  <c:v>0.85376979174284695</c:v>
                </c:pt>
                <c:pt idx="99">
                  <c:v>0.84316226813784401</c:v>
                </c:pt>
                <c:pt idx="100">
                  <c:v>0.84520197485500603</c:v>
                </c:pt>
                <c:pt idx="101">
                  <c:v>0.83561744426790896</c:v>
                </c:pt>
                <c:pt idx="102">
                  <c:v>0.83965310369063395</c:v>
                </c:pt>
                <c:pt idx="103">
                  <c:v>0.83133406205622995</c:v>
                </c:pt>
                <c:pt idx="104">
                  <c:v>0.82630972691822502</c:v>
                </c:pt>
                <c:pt idx="105">
                  <c:v>0.84201492856930604</c:v>
                </c:pt>
                <c:pt idx="106">
                  <c:v>0.85428473186220599</c:v>
                </c:pt>
                <c:pt idx="107">
                  <c:v>0.85575229613527304</c:v>
                </c:pt>
                <c:pt idx="108">
                  <c:v>0.86089222112282504</c:v>
                </c:pt>
                <c:pt idx="109">
                  <c:v>0.85846825612816602</c:v>
                </c:pt>
                <c:pt idx="110">
                  <c:v>0.865158473445236</c:v>
                </c:pt>
                <c:pt idx="111">
                  <c:v>0.86501844003255501</c:v>
                </c:pt>
                <c:pt idx="112">
                  <c:v>0.87121126051417597</c:v>
                </c:pt>
                <c:pt idx="113">
                  <c:v>0.87212859473712001</c:v>
                </c:pt>
                <c:pt idx="114">
                  <c:v>0.87061494370607695</c:v>
                </c:pt>
                <c:pt idx="115">
                  <c:v>0.87757568596445801</c:v>
                </c:pt>
                <c:pt idx="116">
                  <c:v>0.88214792383846496</c:v>
                </c:pt>
                <c:pt idx="117">
                  <c:v>0.87014674152175697</c:v>
                </c:pt>
                <c:pt idx="118">
                  <c:v>0.86868127125832495</c:v>
                </c:pt>
                <c:pt idx="119">
                  <c:v>0.86501663723047395</c:v>
                </c:pt>
                <c:pt idx="120">
                  <c:v>0.86203397667528403</c:v>
                </c:pt>
                <c:pt idx="121">
                  <c:v>0.85838306089926397</c:v>
                </c:pt>
                <c:pt idx="122">
                  <c:v>0.85385569723131205</c:v>
                </c:pt>
                <c:pt idx="123">
                  <c:v>0.84231872663607499</c:v>
                </c:pt>
                <c:pt idx="124">
                  <c:v>0.83304720984918501</c:v>
                </c:pt>
                <c:pt idx="125">
                  <c:v>0.84880845964914198</c:v>
                </c:pt>
                <c:pt idx="126">
                  <c:v>0.86574111909233697</c:v>
                </c:pt>
                <c:pt idx="127">
                  <c:v>0.87554110224196002</c:v>
                </c:pt>
                <c:pt idx="128">
                  <c:v>0.88845629727678999</c:v>
                </c:pt>
                <c:pt idx="129">
                  <c:v>0.89228227205312804</c:v>
                </c:pt>
                <c:pt idx="130">
                  <c:v>0.88457936948391303</c:v>
                </c:pt>
                <c:pt idx="131">
                  <c:v>0.90824550222862399</c:v>
                </c:pt>
                <c:pt idx="132">
                  <c:v>0.90892626248910302</c:v>
                </c:pt>
                <c:pt idx="133">
                  <c:v>0.91266247092459796</c:v>
                </c:pt>
                <c:pt idx="134">
                  <c:v>0.90750590881614102</c:v>
                </c:pt>
                <c:pt idx="135">
                  <c:v>0.92149472013894795</c:v>
                </c:pt>
                <c:pt idx="136">
                  <c:v>0.96617145250874303</c:v>
                </c:pt>
                <c:pt idx="137">
                  <c:v>0.96682498305905495</c:v>
                </c:pt>
                <c:pt idx="138">
                  <c:v>0.96879296313131202</c:v>
                </c:pt>
                <c:pt idx="139">
                  <c:v>0.96878357778972901</c:v>
                </c:pt>
                <c:pt idx="140">
                  <c:v>0.97770757668455399</c:v>
                </c:pt>
                <c:pt idx="141">
                  <c:v>0.98629042178446702</c:v>
                </c:pt>
                <c:pt idx="142">
                  <c:v>0.99739435217651595</c:v>
                </c:pt>
                <c:pt idx="143">
                  <c:v>1.0183738538873099</c:v>
                </c:pt>
                <c:pt idx="144">
                  <c:v>1.0282111732372601</c:v>
                </c:pt>
                <c:pt idx="145">
                  <c:v>0.97538323478949995</c:v>
                </c:pt>
                <c:pt idx="146">
                  <c:v>1.00211679022818</c:v>
                </c:pt>
                <c:pt idx="147">
                  <c:v>1.01325128784325</c:v>
                </c:pt>
                <c:pt idx="148">
                  <c:v>1.0034759881217601</c:v>
                </c:pt>
                <c:pt idx="149">
                  <c:v>0.98624590010739099</c:v>
                </c:pt>
                <c:pt idx="150">
                  <c:v>1.0027168530258901</c:v>
                </c:pt>
                <c:pt idx="151">
                  <c:v>1.0309565754152401</c:v>
                </c:pt>
                <c:pt idx="152">
                  <c:v>1.03290677122695</c:v>
                </c:pt>
                <c:pt idx="153">
                  <c:v>1.03478991726633</c:v>
                </c:pt>
                <c:pt idx="154">
                  <c:v>1.04281161199911</c:v>
                </c:pt>
                <c:pt idx="155">
                  <c:v>1.05266198017652</c:v>
                </c:pt>
                <c:pt idx="156">
                  <c:v>1.03446273083617</c:v>
                </c:pt>
                <c:pt idx="157">
                  <c:v>1.0135362929395999</c:v>
                </c:pt>
                <c:pt idx="158">
                  <c:v>1.0253568840070399</c:v>
                </c:pt>
                <c:pt idx="159">
                  <c:v>1.0117495425329901</c:v>
                </c:pt>
                <c:pt idx="160">
                  <c:v>1.0377621987204699</c:v>
                </c:pt>
                <c:pt idx="161">
                  <c:v>1.0698450151486201</c:v>
                </c:pt>
                <c:pt idx="162">
                  <c:v>1.0764868969591099</c:v>
                </c:pt>
                <c:pt idx="163">
                  <c:v>1.0878752503811999</c:v>
                </c:pt>
                <c:pt idx="164">
                  <c:v>1.0968718565400499</c:v>
                </c:pt>
                <c:pt idx="165">
                  <c:v>1.10974662690891</c:v>
                </c:pt>
                <c:pt idx="166">
                  <c:v>1.1003558269659801</c:v>
                </c:pt>
                <c:pt idx="167">
                  <c:v>1.09398939583607</c:v>
                </c:pt>
                <c:pt idx="168">
                  <c:v>1.0733026160531201</c:v>
                </c:pt>
                <c:pt idx="169">
                  <c:v>1.06938945882263</c:v>
                </c:pt>
                <c:pt idx="170">
                  <c:v>1.0625614170355999</c:v>
                </c:pt>
                <c:pt idx="171">
                  <c:v>1.08545153248895</c:v>
                </c:pt>
                <c:pt idx="172">
                  <c:v>1.09200799978291</c:v>
                </c:pt>
                <c:pt idx="173">
                  <c:v>1.0859615184193301</c:v>
                </c:pt>
                <c:pt idx="174">
                  <c:v>1.0964104459194499</c:v>
                </c:pt>
                <c:pt idx="175">
                  <c:v>1.0806055821787901</c:v>
                </c:pt>
                <c:pt idx="176">
                  <c:v>1.06573747020187</c:v>
                </c:pt>
                <c:pt idx="177">
                  <c:v>1.0697821403807699</c:v>
                </c:pt>
                <c:pt idx="178">
                  <c:v>1.0299348459234301</c:v>
                </c:pt>
                <c:pt idx="179">
                  <c:v>1.0138958659031501</c:v>
                </c:pt>
                <c:pt idx="180">
                  <c:v>0.98733668122510199</c:v>
                </c:pt>
                <c:pt idx="181">
                  <c:v>0.99879850107453105</c:v>
                </c:pt>
                <c:pt idx="182">
                  <c:v>0.938190364192098</c:v>
                </c:pt>
                <c:pt idx="183">
                  <c:v>0.94868305843971201</c:v>
                </c:pt>
                <c:pt idx="184">
                  <c:v>0.941281099505062</c:v>
                </c:pt>
                <c:pt idx="185">
                  <c:v>0.93103154062175597</c:v>
                </c:pt>
                <c:pt idx="186">
                  <c:v>0.95569104334899502</c:v>
                </c:pt>
                <c:pt idx="187">
                  <c:v>0.94853653383882497</c:v>
                </c:pt>
                <c:pt idx="188">
                  <c:v>0.94353109615053199</c:v>
                </c:pt>
                <c:pt idx="189">
                  <c:v>0.96108696934801396</c:v>
                </c:pt>
                <c:pt idx="190">
                  <c:v>0.97565338732959805</c:v>
                </c:pt>
                <c:pt idx="191">
                  <c:v>0.94463643776934703</c:v>
                </c:pt>
                <c:pt idx="192">
                  <c:v>0.93949923421592096</c:v>
                </c:pt>
                <c:pt idx="193">
                  <c:v>0.95770902023583804</c:v>
                </c:pt>
                <c:pt idx="194">
                  <c:v>0.94790735613809596</c:v>
                </c:pt>
                <c:pt idx="195">
                  <c:v>0.93722600557120805</c:v>
                </c:pt>
                <c:pt idx="196">
                  <c:v>0.92985940970420999</c:v>
                </c:pt>
                <c:pt idx="197">
                  <c:v>0.94756057376942704</c:v>
                </c:pt>
                <c:pt idx="198">
                  <c:v>0.94993529972315605</c:v>
                </c:pt>
                <c:pt idx="199">
                  <c:v>0.95300464167531895</c:v>
                </c:pt>
                <c:pt idx="200">
                  <c:v>0.953742514997448</c:v>
                </c:pt>
                <c:pt idx="201">
                  <c:v>0.95004477029385304</c:v>
                </c:pt>
                <c:pt idx="202">
                  <c:v>0.93714539259644303</c:v>
                </c:pt>
                <c:pt idx="203">
                  <c:v>0.92607418061866498</c:v>
                </c:pt>
                <c:pt idx="204">
                  <c:v>0.92801010237701897</c:v>
                </c:pt>
                <c:pt idx="205">
                  <c:v>0.91611798472040296</c:v>
                </c:pt>
                <c:pt idx="206">
                  <c:v>0.92352753029685997</c:v>
                </c:pt>
                <c:pt idx="207">
                  <c:v>0.950743003684693</c:v>
                </c:pt>
                <c:pt idx="208">
                  <c:v>0.94820843635156205</c:v>
                </c:pt>
                <c:pt idx="209">
                  <c:v>0.95166948576745602</c:v>
                </c:pt>
                <c:pt idx="210">
                  <c:v>0.93862820449075002</c:v>
                </c:pt>
                <c:pt idx="211">
                  <c:v>0.93932559140709704</c:v>
                </c:pt>
                <c:pt idx="212">
                  <c:v>0.93507968601367297</c:v>
                </c:pt>
                <c:pt idx="213">
                  <c:v>0.94260696090751905</c:v>
                </c:pt>
                <c:pt idx="214">
                  <c:v>0.95685644783893198</c:v>
                </c:pt>
                <c:pt idx="215">
                  <c:v>0.96845261483032696</c:v>
                </c:pt>
                <c:pt idx="216">
                  <c:v>0.97186807521822405</c:v>
                </c:pt>
                <c:pt idx="217">
                  <c:v>0.96646994675721998</c:v>
                </c:pt>
                <c:pt idx="218">
                  <c:v>0.96161238887493805</c:v>
                </c:pt>
                <c:pt idx="219">
                  <c:v>0.96439249697750296</c:v>
                </c:pt>
                <c:pt idx="220">
                  <c:v>0.95721080830388605</c:v>
                </c:pt>
                <c:pt idx="221">
                  <c:v>0.97457886793563298</c:v>
                </c:pt>
                <c:pt idx="222">
                  <c:v>0.97608087454911496</c:v>
                </c:pt>
                <c:pt idx="223">
                  <c:v>0.96622916864604302</c:v>
                </c:pt>
                <c:pt idx="224">
                  <c:v>0.96254400564226705</c:v>
                </c:pt>
                <c:pt idx="225">
                  <c:v>0.96414811495225206</c:v>
                </c:pt>
                <c:pt idx="226">
                  <c:v>0.93378566086280901</c:v>
                </c:pt>
                <c:pt idx="227">
                  <c:v>0.93393350164136202</c:v>
                </c:pt>
                <c:pt idx="228">
                  <c:v>0.92505737643510499</c:v>
                </c:pt>
                <c:pt idx="229">
                  <c:v>0.92803723942834704</c:v>
                </c:pt>
                <c:pt idx="230">
                  <c:v>0.92963641622687299</c:v>
                </c:pt>
                <c:pt idx="231">
                  <c:v>0.93428339013593598</c:v>
                </c:pt>
                <c:pt idx="232">
                  <c:v>0.93620701368568204</c:v>
                </c:pt>
                <c:pt idx="233">
                  <c:v>0.93396722968067802</c:v>
                </c:pt>
                <c:pt idx="234">
                  <c:v>0.92354914581702496</c:v>
                </c:pt>
                <c:pt idx="235">
                  <c:v>0.93070228705112201</c:v>
                </c:pt>
                <c:pt idx="236">
                  <c:v>0.91031793353878798</c:v>
                </c:pt>
                <c:pt idx="237">
                  <c:v>0.91559305488919995</c:v>
                </c:pt>
                <c:pt idx="238">
                  <c:v>0.92332795133097001</c:v>
                </c:pt>
                <c:pt idx="239">
                  <c:v>0.92191159495391795</c:v>
                </c:pt>
                <c:pt idx="240">
                  <c:v>0.92094989026225904</c:v>
                </c:pt>
                <c:pt idx="241">
                  <c:v>0.91905204681922104</c:v>
                </c:pt>
                <c:pt idx="242">
                  <c:v>0.92550755965364395</c:v>
                </c:pt>
                <c:pt idx="243">
                  <c:v>0.92199020437949997</c:v>
                </c:pt>
                <c:pt idx="244">
                  <c:v>0.91482406689499796</c:v>
                </c:pt>
                <c:pt idx="245">
                  <c:v>0.90354505395010898</c:v>
                </c:pt>
                <c:pt idx="246">
                  <c:v>0.89469777600887701</c:v>
                </c:pt>
                <c:pt idx="247">
                  <c:v>0.87098306956571403</c:v>
                </c:pt>
                <c:pt idx="248">
                  <c:v>0.87812934996995196</c:v>
                </c:pt>
                <c:pt idx="249">
                  <c:v>0.88115149372574597</c:v>
                </c:pt>
                <c:pt idx="250">
                  <c:v>0.87375027993420595</c:v>
                </c:pt>
                <c:pt idx="251">
                  <c:v>0.88037683869376104</c:v>
                </c:pt>
                <c:pt idx="252">
                  <c:v>0.87677011096103497</c:v>
                </c:pt>
                <c:pt idx="253">
                  <c:v>0.87985175610182598</c:v>
                </c:pt>
                <c:pt idx="254">
                  <c:v>0.87855564249276896</c:v>
                </c:pt>
                <c:pt idx="255">
                  <c:v>0.87977803422858603</c:v>
                </c:pt>
                <c:pt idx="256">
                  <c:v>0.89791755405981499</c:v>
                </c:pt>
                <c:pt idx="257">
                  <c:v>0.90066917783093003</c:v>
                </c:pt>
                <c:pt idx="258">
                  <c:v>0.89745148520604701</c:v>
                </c:pt>
                <c:pt idx="259">
                  <c:v>0.89685507333849701</c:v>
                </c:pt>
                <c:pt idx="260">
                  <c:v>0.89629629816171097</c:v>
                </c:pt>
                <c:pt idx="261">
                  <c:v>0.89149056811657701</c:v>
                </c:pt>
                <c:pt idx="262">
                  <c:v>0.90444803359140402</c:v>
                </c:pt>
                <c:pt idx="263">
                  <c:v>0.90539750990621104</c:v>
                </c:pt>
                <c:pt idx="264">
                  <c:v>0.90452536667489702</c:v>
                </c:pt>
                <c:pt idx="265">
                  <c:v>0.89776230548874003</c:v>
                </c:pt>
                <c:pt idx="266">
                  <c:v>0.91441204166866397</c:v>
                </c:pt>
                <c:pt idx="267">
                  <c:v>0.91733546116583797</c:v>
                </c:pt>
                <c:pt idx="268">
                  <c:v>0.92550494660494798</c:v>
                </c:pt>
                <c:pt idx="269">
                  <c:v>0.92856537782200099</c:v>
                </c:pt>
                <c:pt idx="270">
                  <c:v>0.93107016593241099</c:v>
                </c:pt>
                <c:pt idx="271">
                  <c:v>0.94213298071452201</c:v>
                </c:pt>
                <c:pt idx="272">
                  <c:v>0.94267144884255905</c:v>
                </c:pt>
                <c:pt idx="273">
                  <c:v>0.94002260962217099</c:v>
                </c:pt>
                <c:pt idx="274">
                  <c:v>0.944824319473345</c:v>
                </c:pt>
                <c:pt idx="275">
                  <c:v>0.94901379690382803</c:v>
                </c:pt>
                <c:pt idx="276">
                  <c:v>0.93400283112149296</c:v>
                </c:pt>
                <c:pt idx="277">
                  <c:v>0.93387985181502298</c:v>
                </c:pt>
                <c:pt idx="278">
                  <c:v>0.94035045871238299</c:v>
                </c:pt>
                <c:pt idx="279">
                  <c:v>0.93555225922456198</c:v>
                </c:pt>
                <c:pt idx="280">
                  <c:v>0.92677472138360295</c:v>
                </c:pt>
                <c:pt idx="281">
                  <c:v>0.92727940636294204</c:v>
                </c:pt>
                <c:pt idx="282">
                  <c:v>0.91710178763352401</c:v>
                </c:pt>
                <c:pt idx="283">
                  <c:v>0.90590019688552104</c:v>
                </c:pt>
                <c:pt idx="284">
                  <c:v>0.90566234800784395</c:v>
                </c:pt>
                <c:pt idx="285">
                  <c:v>0.90284773272192498</c:v>
                </c:pt>
                <c:pt idx="286">
                  <c:v>0.90512548514817204</c:v>
                </c:pt>
                <c:pt idx="287">
                  <c:v>0.91111385398062805</c:v>
                </c:pt>
                <c:pt idx="288">
                  <c:v>0.91767893054400895</c:v>
                </c:pt>
                <c:pt idx="289">
                  <c:v>0.92345703141795799</c:v>
                </c:pt>
                <c:pt idx="290">
                  <c:v>0.93356087333218396</c:v>
                </c:pt>
                <c:pt idx="291">
                  <c:v>0.92627443402572895</c:v>
                </c:pt>
                <c:pt idx="292">
                  <c:v>0.92163214611887601</c:v>
                </c:pt>
                <c:pt idx="293">
                  <c:v>0.918557645822071</c:v>
                </c:pt>
                <c:pt idx="294">
                  <c:v>0.90998066512232301</c:v>
                </c:pt>
                <c:pt idx="295">
                  <c:v>0.907403291656116</c:v>
                </c:pt>
                <c:pt idx="296">
                  <c:v>0.912009786441213</c:v>
                </c:pt>
                <c:pt idx="297">
                  <c:v>0.90634786964484104</c:v>
                </c:pt>
                <c:pt idx="298">
                  <c:v>0.90581762798060395</c:v>
                </c:pt>
                <c:pt idx="299">
                  <c:v>0.910328325800283</c:v>
                </c:pt>
                <c:pt idx="300">
                  <c:v>0.91915513513001301</c:v>
                </c:pt>
                <c:pt idx="301">
                  <c:v>0.91050634681808396</c:v>
                </c:pt>
                <c:pt idx="302">
                  <c:v>0.90294763701856295</c:v>
                </c:pt>
                <c:pt idx="303">
                  <c:v>0.89361196541993904</c:v>
                </c:pt>
                <c:pt idx="304">
                  <c:v>0.89971710814936601</c:v>
                </c:pt>
                <c:pt idx="305">
                  <c:v>0.898888169009883</c:v>
                </c:pt>
                <c:pt idx="306">
                  <c:v>0.90054449328929498</c:v>
                </c:pt>
                <c:pt idx="307">
                  <c:v>0.89377824606023704</c:v>
                </c:pt>
                <c:pt idx="308">
                  <c:v>0.89655458822328205</c:v>
                </c:pt>
                <c:pt idx="309">
                  <c:v>0.89173444686137804</c:v>
                </c:pt>
                <c:pt idx="310">
                  <c:v>0.870766411434714</c:v>
                </c:pt>
                <c:pt idx="311">
                  <c:v>0.87305311482062398</c:v>
                </c:pt>
                <c:pt idx="312">
                  <c:v>0.866367649721276</c:v>
                </c:pt>
                <c:pt idx="313">
                  <c:v>0.86608227614405298</c:v>
                </c:pt>
                <c:pt idx="314">
                  <c:v>0.85634479820845399</c:v>
                </c:pt>
                <c:pt idx="315">
                  <c:v>0.86209139166399695</c:v>
                </c:pt>
                <c:pt idx="316">
                  <c:v>0.872220018101729</c:v>
                </c:pt>
                <c:pt idx="317">
                  <c:v>0.86845238479657105</c:v>
                </c:pt>
                <c:pt idx="318">
                  <c:v>0.86934903945688102</c:v>
                </c:pt>
                <c:pt idx="319">
                  <c:v>0.87008765080849104</c:v>
                </c:pt>
                <c:pt idx="320">
                  <c:v>0.88585861539731903</c:v>
                </c:pt>
                <c:pt idx="321">
                  <c:v>0.87983087232151402</c:v>
                </c:pt>
                <c:pt idx="322">
                  <c:v>0.87647950276775999</c:v>
                </c:pt>
                <c:pt idx="323">
                  <c:v>0.87063941937388101</c:v>
                </c:pt>
                <c:pt idx="324">
                  <c:v>0.87118745882034399</c:v>
                </c:pt>
                <c:pt idx="325">
                  <c:v>0.87043064657321001</c:v>
                </c:pt>
                <c:pt idx="326">
                  <c:v>0.87510073530011601</c:v>
                </c:pt>
                <c:pt idx="327">
                  <c:v>0.87446551733437405</c:v>
                </c:pt>
                <c:pt idx="328">
                  <c:v>0.87891584060816896</c:v>
                </c:pt>
                <c:pt idx="329">
                  <c:v>0.88333061312816197</c:v>
                </c:pt>
                <c:pt idx="330">
                  <c:v>0.88633322098544398</c:v>
                </c:pt>
                <c:pt idx="331">
                  <c:v>0.88796532982799903</c:v>
                </c:pt>
                <c:pt idx="332">
                  <c:v>0.88710888470057603</c:v>
                </c:pt>
                <c:pt idx="333">
                  <c:v>0.88444435434941304</c:v>
                </c:pt>
                <c:pt idx="334">
                  <c:v>0.89344739621359004</c:v>
                </c:pt>
                <c:pt idx="335">
                  <c:v>0.89897944200106195</c:v>
                </c:pt>
                <c:pt idx="336">
                  <c:v>0.90940921992467405</c:v>
                </c:pt>
                <c:pt idx="337">
                  <c:v>0.90673688464869795</c:v>
                </c:pt>
                <c:pt idx="338">
                  <c:v>0.91234433546489102</c:v>
                </c:pt>
                <c:pt idx="339">
                  <c:v>0.90991739949546802</c:v>
                </c:pt>
                <c:pt idx="340">
                  <c:v>0.89443203006562499</c:v>
                </c:pt>
                <c:pt idx="341">
                  <c:v>0.90487351257663196</c:v>
                </c:pt>
                <c:pt idx="342">
                  <c:v>0.90568521393402901</c:v>
                </c:pt>
                <c:pt idx="343">
                  <c:v>0.91572895047392899</c:v>
                </c:pt>
                <c:pt idx="344">
                  <c:v>0.917177319781047</c:v>
                </c:pt>
                <c:pt idx="345">
                  <c:v>0.92637739605481795</c:v>
                </c:pt>
                <c:pt idx="346">
                  <c:v>0.93116582669766601</c:v>
                </c:pt>
                <c:pt idx="347">
                  <c:v>0.94543996903291605</c:v>
                </c:pt>
                <c:pt idx="348">
                  <c:v>0.95165986821263704</c:v>
                </c:pt>
                <c:pt idx="349">
                  <c:v>0.962828710699285</c:v>
                </c:pt>
                <c:pt idx="350">
                  <c:v>0.97042065001453603</c:v>
                </c:pt>
                <c:pt idx="351">
                  <c:v>0.96144741756709895</c:v>
                </c:pt>
                <c:pt idx="352">
                  <c:v>0.96326326467685996</c:v>
                </c:pt>
                <c:pt idx="353">
                  <c:v>0.95892984929344505</c:v>
                </c:pt>
                <c:pt idx="354">
                  <c:v>0.96440999044529196</c:v>
                </c:pt>
                <c:pt idx="355">
                  <c:v>0.96352985066727903</c:v>
                </c:pt>
                <c:pt idx="356">
                  <c:v>0.95599245872675997</c:v>
                </c:pt>
                <c:pt idx="357">
                  <c:v>0.95333715448137402</c:v>
                </c:pt>
                <c:pt idx="358">
                  <c:v>0.95148047786685996</c:v>
                </c:pt>
                <c:pt idx="359">
                  <c:v>0.95764173071090697</c:v>
                </c:pt>
                <c:pt idx="360">
                  <c:v>0.94668993904866805</c:v>
                </c:pt>
                <c:pt idx="361">
                  <c:v>0.94261812304158699</c:v>
                </c:pt>
                <c:pt idx="362">
                  <c:v>0.91692714299272304</c:v>
                </c:pt>
                <c:pt idx="363">
                  <c:v>0.84135164229042403</c:v>
                </c:pt>
                <c:pt idx="364">
                  <c:v>0.84562421935746601</c:v>
                </c:pt>
                <c:pt idx="365">
                  <c:v>0.86357750103376296</c:v>
                </c:pt>
                <c:pt idx="366">
                  <c:v>0.883921970585688</c:v>
                </c:pt>
                <c:pt idx="367">
                  <c:v>0.89095665025814097</c:v>
                </c:pt>
                <c:pt idx="368">
                  <c:v>0.903784603740728</c:v>
                </c:pt>
                <c:pt idx="369">
                  <c:v>0.90012187834808199</c:v>
                </c:pt>
                <c:pt idx="370">
                  <c:v>0.90641611716037696</c:v>
                </c:pt>
                <c:pt idx="371">
                  <c:v>0.89668949171129897</c:v>
                </c:pt>
                <c:pt idx="372">
                  <c:v>0.89451713267406796</c:v>
                </c:pt>
                <c:pt idx="373">
                  <c:v>0.91339112236803299</c:v>
                </c:pt>
                <c:pt idx="374">
                  <c:v>0.921351797575097</c:v>
                </c:pt>
                <c:pt idx="375">
                  <c:v>0.91880392496666896</c:v>
                </c:pt>
                <c:pt idx="376">
                  <c:v>0.93326184480805896</c:v>
                </c:pt>
                <c:pt idx="377">
                  <c:v>0.93759433901313605</c:v>
                </c:pt>
                <c:pt idx="378">
                  <c:v>0.93962983867600003</c:v>
                </c:pt>
                <c:pt idx="379">
                  <c:v>0.93381538850309698</c:v>
                </c:pt>
                <c:pt idx="380">
                  <c:v>0.93282816978208205</c:v>
                </c:pt>
                <c:pt idx="381">
                  <c:v>0.93170119405799701</c:v>
                </c:pt>
                <c:pt idx="382">
                  <c:v>0.90185432360204298</c:v>
                </c:pt>
                <c:pt idx="383">
                  <c:v>0.93069243344462504</c:v>
                </c:pt>
                <c:pt idx="384">
                  <c:v>0.93606082410068203</c:v>
                </c:pt>
                <c:pt idx="385">
                  <c:v>0.94227833950076001</c:v>
                </c:pt>
                <c:pt idx="386">
                  <c:v>0.96061828617694101</c:v>
                </c:pt>
                <c:pt idx="387">
                  <c:v>0.96161152645003001</c:v>
                </c:pt>
                <c:pt idx="388">
                  <c:v>0.93449379602328098</c:v>
                </c:pt>
                <c:pt idx="389">
                  <c:v>0.94159909864966995</c:v>
                </c:pt>
                <c:pt idx="390">
                  <c:v>0.93410034035587297</c:v>
                </c:pt>
                <c:pt idx="391">
                  <c:v>0.91421985807723005</c:v>
                </c:pt>
                <c:pt idx="392">
                  <c:v>0.90143448346903199</c:v>
                </c:pt>
                <c:pt idx="393">
                  <c:v>0.88082538689821699</c:v>
                </c:pt>
                <c:pt idx="394">
                  <c:v>0.87388255453855801</c:v>
                </c:pt>
                <c:pt idx="395">
                  <c:v>0.86089935265175799</c:v>
                </c:pt>
                <c:pt idx="396">
                  <c:v>0.85176096770702903</c:v>
                </c:pt>
                <c:pt idx="397">
                  <c:v>0.86558580832179199</c:v>
                </c:pt>
                <c:pt idx="398">
                  <c:v>0.83588044983391996</c:v>
                </c:pt>
                <c:pt idx="399">
                  <c:v>0.85039206883087204</c:v>
                </c:pt>
                <c:pt idx="400">
                  <c:v>0.86664630194930703</c:v>
                </c:pt>
                <c:pt idx="401">
                  <c:v>0.85546478187665498</c:v>
                </c:pt>
                <c:pt idx="402">
                  <c:v>0.85936683001076397</c:v>
                </c:pt>
                <c:pt idx="403">
                  <c:v>0.84413688266226194</c:v>
                </c:pt>
                <c:pt idx="404">
                  <c:v>0.84220283593902101</c:v>
                </c:pt>
                <c:pt idx="405">
                  <c:v>0.83518321131934103</c:v>
                </c:pt>
                <c:pt idx="406">
                  <c:v>0.85370980119211703</c:v>
                </c:pt>
                <c:pt idx="407">
                  <c:v>0.85109280114633401</c:v>
                </c:pt>
                <c:pt idx="408">
                  <c:v>0.87046944799978299</c:v>
                </c:pt>
                <c:pt idx="409">
                  <c:v>0.87328578971048898</c:v>
                </c:pt>
                <c:pt idx="410">
                  <c:v>0.87899653439040704</c:v>
                </c:pt>
                <c:pt idx="411">
                  <c:v>0.86642070107081004</c:v>
                </c:pt>
                <c:pt idx="412">
                  <c:v>0.866761906086989</c:v>
                </c:pt>
                <c:pt idx="413">
                  <c:v>0.87658495537649395</c:v>
                </c:pt>
                <c:pt idx="414">
                  <c:v>0.86911787841379595</c:v>
                </c:pt>
                <c:pt idx="415">
                  <c:v>0.86877313515717602</c:v>
                </c:pt>
                <c:pt idx="416">
                  <c:v>0.87517466667992905</c:v>
                </c:pt>
                <c:pt idx="417">
                  <c:v>0.87995799055003499</c:v>
                </c:pt>
                <c:pt idx="418">
                  <c:v>0.87042007257062604</c:v>
                </c:pt>
                <c:pt idx="419">
                  <c:v>0.87477353420412995</c:v>
                </c:pt>
                <c:pt idx="420">
                  <c:v>0.87503108671822905</c:v>
                </c:pt>
                <c:pt idx="421">
                  <c:v>0.863346346635531</c:v>
                </c:pt>
                <c:pt idx="422">
                  <c:v>0.85843005338741896</c:v>
                </c:pt>
                <c:pt idx="423">
                  <c:v>0.84578276792034401</c:v>
                </c:pt>
                <c:pt idx="424">
                  <c:v>0.84708559046685605</c:v>
                </c:pt>
                <c:pt idx="425">
                  <c:v>0.86322195604065799</c:v>
                </c:pt>
                <c:pt idx="426">
                  <c:v>0.86438568217890199</c:v>
                </c:pt>
                <c:pt idx="427">
                  <c:v>0.860951985119907</c:v>
                </c:pt>
                <c:pt idx="428">
                  <c:v>0.86916354223965098</c:v>
                </c:pt>
                <c:pt idx="429">
                  <c:v>0.86868112472370995</c:v>
                </c:pt>
                <c:pt idx="430">
                  <c:v>0.86315632494988503</c:v>
                </c:pt>
                <c:pt idx="431">
                  <c:v>0.86603011204149205</c:v>
                </c:pt>
                <c:pt idx="432">
                  <c:v>0.85710445907549704</c:v>
                </c:pt>
                <c:pt idx="433">
                  <c:v>0.857277700647466</c:v>
                </c:pt>
                <c:pt idx="434">
                  <c:v>0.85610641779929397</c:v>
                </c:pt>
                <c:pt idx="435">
                  <c:v>0.861400106853214</c:v>
                </c:pt>
                <c:pt idx="436">
                  <c:v>0.858359309884695</c:v>
                </c:pt>
                <c:pt idx="437">
                  <c:v>0.85389678849621098</c:v>
                </c:pt>
                <c:pt idx="438">
                  <c:v>0.83864445215762395</c:v>
                </c:pt>
                <c:pt idx="439">
                  <c:v>0.83929871060705896</c:v>
                </c:pt>
                <c:pt idx="440">
                  <c:v>0.84699657051881505</c:v>
                </c:pt>
                <c:pt idx="441">
                  <c:v>0.85034875865849902</c:v>
                </c:pt>
                <c:pt idx="442">
                  <c:v>0.85002733681286202</c:v>
                </c:pt>
                <c:pt idx="443">
                  <c:v>0.85183543705688602</c:v>
                </c:pt>
                <c:pt idx="444">
                  <c:v>0.86586013840019405</c:v>
                </c:pt>
                <c:pt idx="445">
                  <c:v>0.87189317582905201</c:v>
                </c:pt>
                <c:pt idx="446">
                  <c:v>0.873721926481414</c:v>
                </c:pt>
                <c:pt idx="447">
                  <c:v>0.87198643423024103</c:v>
                </c:pt>
                <c:pt idx="448">
                  <c:v>0.87004524446396403</c:v>
                </c:pt>
                <c:pt idx="449">
                  <c:v>0.87422775754006199</c:v>
                </c:pt>
                <c:pt idx="450">
                  <c:v>0.87650417246316203</c:v>
                </c:pt>
                <c:pt idx="451">
                  <c:v>0.87384639082414295</c:v>
                </c:pt>
                <c:pt idx="452">
                  <c:v>0.86813422004132401</c:v>
                </c:pt>
                <c:pt idx="453">
                  <c:v>0.86722546194759498</c:v>
                </c:pt>
                <c:pt idx="454">
                  <c:v>0.86207162591265596</c:v>
                </c:pt>
                <c:pt idx="455">
                  <c:v>0.87462161008759198</c:v>
                </c:pt>
                <c:pt idx="456">
                  <c:v>0.87718767602466796</c:v>
                </c:pt>
                <c:pt idx="457">
                  <c:v>0.88633982529838196</c:v>
                </c:pt>
                <c:pt idx="458">
                  <c:v>0.88594229082252396</c:v>
                </c:pt>
                <c:pt idx="459">
                  <c:v>0.879662511883886</c:v>
                </c:pt>
                <c:pt idx="460">
                  <c:v>0.87681522259945399</c:v>
                </c:pt>
                <c:pt idx="461">
                  <c:v>0.87743290405613605</c:v>
                </c:pt>
                <c:pt idx="462">
                  <c:v>0.86716122157460596</c:v>
                </c:pt>
                <c:pt idx="463">
                  <c:v>0.87509587948945899</c:v>
                </c:pt>
                <c:pt idx="464">
                  <c:v>0.88726998788893396</c:v>
                </c:pt>
                <c:pt idx="465">
                  <c:v>0.90426314509008499</c:v>
                </c:pt>
                <c:pt idx="466">
                  <c:v>0.92385530675737104</c:v>
                </c:pt>
                <c:pt idx="467">
                  <c:v>0.96851964950539904</c:v>
                </c:pt>
                <c:pt idx="468">
                  <c:v>0.97179653145769396</c:v>
                </c:pt>
                <c:pt idx="469">
                  <c:v>0.99015371149159404</c:v>
                </c:pt>
                <c:pt idx="470">
                  <c:v>1.0163157441755399</c:v>
                </c:pt>
                <c:pt idx="471">
                  <c:v>1.00466691606295</c:v>
                </c:pt>
                <c:pt idx="472">
                  <c:v>1.0295213711665401</c:v>
                </c:pt>
                <c:pt idx="473">
                  <c:v>1.0196044802559501</c:v>
                </c:pt>
                <c:pt idx="474">
                  <c:v>0.993430864714545</c:v>
                </c:pt>
                <c:pt idx="475">
                  <c:v>0.95640307888054499</c:v>
                </c:pt>
                <c:pt idx="476">
                  <c:v>0.95146380323670399</c:v>
                </c:pt>
                <c:pt idx="477">
                  <c:v>0.98723714455763001</c:v>
                </c:pt>
                <c:pt idx="478">
                  <c:v>0.98726127243571704</c:v>
                </c:pt>
                <c:pt idx="479">
                  <c:v>0.99152864217175896</c:v>
                </c:pt>
                <c:pt idx="480">
                  <c:v>0.98615422307690004</c:v>
                </c:pt>
                <c:pt idx="481">
                  <c:v>0.94986651466347505</c:v>
                </c:pt>
                <c:pt idx="482">
                  <c:v>0.94425101016561996</c:v>
                </c:pt>
                <c:pt idx="483">
                  <c:v>0.95294597987257601</c:v>
                </c:pt>
                <c:pt idx="484">
                  <c:v>0.96961410236024503</c:v>
                </c:pt>
                <c:pt idx="485">
                  <c:v>0.96704463568652299</c:v>
                </c:pt>
                <c:pt idx="486">
                  <c:v>0.97377831428344797</c:v>
                </c:pt>
                <c:pt idx="487">
                  <c:v>0.99201614350226397</c:v>
                </c:pt>
                <c:pt idx="488">
                  <c:v>0.98804181177759998</c:v>
                </c:pt>
                <c:pt idx="489">
                  <c:v>0.99103025026076197</c:v>
                </c:pt>
                <c:pt idx="490">
                  <c:v>0.98972605676532999</c:v>
                </c:pt>
                <c:pt idx="491">
                  <c:v>0.97761894785393899</c:v>
                </c:pt>
                <c:pt idx="492">
                  <c:v>0.98776636231958104</c:v>
                </c:pt>
                <c:pt idx="493">
                  <c:v>0.97083280139608596</c:v>
                </c:pt>
                <c:pt idx="494">
                  <c:v>0.96974565720117401</c:v>
                </c:pt>
                <c:pt idx="495">
                  <c:v>0.97812390115616099</c:v>
                </c:pt>
                <c:pt idx="496">
                  <c:v>0.98197899437500502</c:v>
                </c:pt>
                <c:pt idx="497">
                  <c:v>0.99977531568439704</c:v>
                </c:pt>
                <c:pt idx="498">
                  <c:v>1.0069559549759599</c:v>
                </c:pt>
                <c:pt idx="499">
                  <c:v>0.99744868752795901</c:v>
                </c:pt>
                <c:pt idx="500">
                  <c:v>0.98711561105030998</c:v>
                </c:pt>
                <c:pt idx="501">
                  <c:v>0.990065736693306</c:v>
                </c:pt>
                <c:pt idx="502">
                  <c:v>0.98820768150004801</c:v>
                </c:pt>
                <c:pt idx="503">
                  <c:v>0.98018022771048297</c:v>
                </c:pt>
                <c:pt idx="504">
                  <c:v>0.96194817418942902</c:v>
                </c:pt>
                <c:pt idx="505">
                  <c:v>0.96665935451796603</c:v>
                </c:pt>
                <c:pt idx="506">
                  <c:v>0.97759390497128995</c:v>
                </c:pt>
                <c:pt idx="507">
                  <c:v>0.97870718546432101</c:v>
                </c:pt>
                <c:pt idx="508">
                  <c:v>0.98037505737628505</c:v>
                </c:pt>
                <c:pt idx="509">
                  <c:v>0.97899835866882801</c:v>
                </c:pt>
                <c:pt idx="510">
                  <c:v>0.97660195564154895</c:v>
                </c:pt>
                <c:pt idx="511">
                  <c:v>0.97255174871462402</c:v>
                </c:pt>
                <c:pt idx="512">
                  <c:v>0.96226045889196699</c:v>
                </c:pt>
                <c:pt idx="513">
                  <c:v>0.97689005791874295</c:v>
                </c:pt>
                <c:pt idx="514">
                  <c:v>0.96883695858295205</c:v>
                </c:pt>
                <c:pt idx="515">
                  <c:v>0.94596018721135999</c:v>
                </c:pt>
                <c:pt idx="516">
                  <c:v>0.94990270660721798</c:v>
                </c:pt>
                <c:pt idx="517">
                  <c:v>0.95315473969298303</c:v>
                </c:pt>
                <c:pt idx="518">
                  <c:v>0.95525817012700598</c:v>
                </c:pt>
                <c:pt idx="519">
                  <c:v>0.95154628624562099</c:v>
                </c:pt>
                <c:pt idx="520">
                  <c:v>0.95211232290688996</c:v>
                </c:pt>
                <c:pt idx="521">
                  <c:v>0.96943096008876795</c:v>
                </c:pt>
                <c:pt idx="522">
                  <c:v>0.96880112753254</c:v>
                </c:pt>
                <c:pt idx="523">
                  <c:v>0.95362011908293098</c:v>
                </c:pt>
                <c:pt idx="524">
                  <c:v>0.95120368968290903</c:v>
                </c:pt>
                <c:pt idx="525">
                  <c:v>0.929620285603733</c:v>
                </c:pt>
                <c:pt idx="526">
                  <c:v>0.92937426212673002</c:v>
                </c:pt>
                <c:pt idx="527">
                  <c:v>0.92421253663563097</c:v>
                </c:pt>
                <c:pt idx="528">
                  <c:v>0.92459636423068403</c:v>
                </c:pt>
                <c:pt idx="529">
                  <c:v>0.91817847133753805</c:v>
                </c:pt>
                <c:pt idx="530">
                  <c:v>0.94048325974500802</c:v>
                </c:pt>
                <c:pt idx="531">
                  <c:v>0.96164010265410005</c:v>
                </c:pt>
                <c:pt idx="532">
                  <c:v>0.96034573581500104</c:v>
                </c:pt>
                <c:pt idx="533">
                  <c:v>0.95462705408957504</c:v>
                </c:pt>
                <c:pt idx="534">
                  <c:v>0.95718767381083603</c:v>
                </c:pt>
                <c:pt idx="535">
                  <c:v>0.96243686912619797</c:v>
                </c:pt>
                <c:pt idx="536">
                  <c:v>0.95803876245945296</c:v>
                </c:pt>
                <c:pt idx="537">
                  <c:v>0.95865479730019598</c:v>
                </c:pt>
                <c:pt idx="538">
                  <c:v>0.95257174845738901</c:v>
                </c:pt>
                <c:pt idx="539">
                  <c:v>0.94758712297704595</c:v>
                </c:pt>
                <c:pt idx="540">
                  <c:v>0.93957597033461904</c:v>
                </c:pt>
                <c:pt idx="541">
                  <c:v>0.93671344062297002</c:v>
                </c:pt>
                <c:pt idx="542">
                  <c:v>0.93562932585273595</c:v>
                </c:pt>
                <c:pt idx="543">
                  <c:v>0.93677437444939304</c:v>
                </c:pt>
                <c:pt idx="544">
                  <c:v>0.93312993270744504</c:v>
                </c:pt>
                <c:pt idx="545">
                  <c:v>0.91590808819745695</c:v>
                </c:pt>
                <c:pt idx="546">
                  <c:v>0.91706274400880405</c:v>
                </c:pt>
                <c:pt idx="547">
                  <c:v>0.930924912388159</c:v>
                </c:pt>
                <c:pt idx="548">
                  <c:v>0.93120376736295196</c:v>
                </c:pt>
                <c:pt idx="549">
                  <c:v>0.94673776817634603</c:v>
                </c:pt>
                <c:pt idx="550">
                  <c:v>0.94625796172182397</c:v>
                </c:pt>
                <c:pt idx="551">
                  <c:v>0.96165371246823905</c:v>
                </c:pt>
                <c:pt idx="552">
                  <c:v>0.95191054084759097</c:v>
                </c:pt>
                <c:pt idx="553">
                  <c:v>0.955998639667057</c:v>
                </c:pt>
                <c:pt idx="554">
                  <c:v>0.95402775455378896</c:v>
                </c:pt>
                <c:pt idx="555">
                  <c:v>0.949455324241955</c:v>
                </c:pt>
                <c:pt idx="556">
                  <c:v>0.97056822095137196</c:v>
                </c:pt>
                <c:pt idx="557">
                  <c:v>0.96390798979499204</c:v>
                </c:pt>
                <c:pt idx="558">
                  <c:v>0.96673610840221302</c:v>
                </c:pt>
                <c:pt idx="559">
                  <c:v>0.96295177952620203</c:v>
                </c:pt>
                <c:pt idx="560">
                  <c:v>0.97000946003333599</c:v>
                </c:pt>
                <c:pt idx="561">
                  <c:v>0.98456236628375204</c:v>
                </c:pt>
                <c:pt idx="562">
                  <c:v>0.98538551942639396</c:v>
                </c:pt>
                <c:pt idx="563">
                  <c:v>0.97094940953400299</c:v>
                </c:pt>
                <c:pt idx="564">
                  <c:v>0.96887885884255498</c:v>
                </c:pt>
                <c:pt idx="565">
                  <c:v>0.97167436381141703</c:v>
                </c:pt>
                <c:pt idx="566">
                  <c:v>0.96808056445738</c:v>
                </c:pt>
                <c:pt idx="567">
                  <c:v>0.97588991148182203</c:v>
                </c:pt>
                <c:pt idx="568">
                  <c:v>0.97573316300803703</c:v>
                </c:pt>
                <c:pt idx="569">
                  <c:v>0.97331974328315995</c:v>
                </c:pt>
                <c:pt idx="570">
                  <c:v>0.97085935646056498</c:v>
                </c:pt>
                <c:pt idx="571">
                  <c:v>0.96570362449755498</c:v>
                </c:pt>
                <c:pt idx="572">
                  <c:v>0.96166540013606305</c:v>
                </c:pt>
                <c:pt idx="573">
                  <c:v>0.94842488504968503</c:v>
                </c:pt>
                <c:pt idx="574">
                  <c:v>0.95069934027770597</c:v>
                </c:pt>
                <c:pt idx="575">
                  <c:v>0.93932629076848195</c:v>
                </c:pt>
                <c:pt idx="576">
                  <c:v>0.93766839082493103</c:v>
                </c:pt>
                <c:pt idx="577">
                  <c:v>0.93492985502584602</c:v>
                </c:pt>
                <c:pt idx="578">
                  <c:v>0.92830174265997001</c:v>
                </c:pt>
                <c:pt idx="579">
                  <c:v>0.93720806147894098</c:v>
                </c:pt>
                <c:pt idx="580">
                  <c:v>0.93969633836722499</c:v>
                </c:pt>
                <c:pt idx="581">
                  <c:v>0.94367625233028596</c:v>
                </c:pt>
                <c:pt idx="582">
                  <c:v>0.92665040013400501</c:v>
                </c:pt>
                <c:pt idx="583">
                  <c:v>0.92960153914682098</c:v>
                </c:pt>
                <c:pt idx="584">
                  <c:v>0.91591185395798802</c:v>
                </c:pt>
                <c:pt idx="585">
                  <c:v>0.92604138764899802</c:v>
                </c:pt>
                <c:pt idx="586">
                  <c:v>0.91839435542734804</c:v>
                </c:pt>
                <c:pt idx="587">
                  <c:v>0.91491629218172599</c:v>
                </c:pt>
                <c:pt idx="588">
                  <c:v>0.91712885381003595</c:v>
                </c:pt>
                <c:pt idx="589">
                  <c:v>0.92469167807619801</c:v>
                </c:pt>
                <c:pt idx="590">
                  <c:v>0.92889746696946396</c:v>
                </c:pt>
                <c:pt idx="591">
                  <c:v>0.92274820676050096</c:v>
                </c:pt>
                <c:pt idx="592">
                  <c:v>0.92270023050093697</c:v>
                </c:pt>
                <c:pt idx="593">
                  <c:v>0.90898121295493295</c:v>
                </c:pt>
                <c:pt idx="594">
                  <c:v>0.91374219698447101</c:v>
                </c:pt>
                <c:pt idx="595">
                  <c:v>0.89351188110995905</c:v>
                </c:pt>
                <c:pt idx="596">
                  <c:v>0.89960621359305304</c:v>
                </c:pt>
                <c:pt idx="597">
                  <c:v>0.89873647835312598</c:v>
                </c:pt>
                <c:pt idx="598">
                  <c:v>0.89809523080654996</c:v>
                </c:pt>
                <c:pt idx="599">
                  <c:v>0.90621244714341498</c:v>
                </c:pt>
                <c:pt idx="600">
                  <c:v>0.91330720801586196</c:v>
                </c:pt>
                <c:pt idx="601">
                  <c:v>0.91856087167982203</c:v>
                </c:pt>
                <c:pt idx="602">
                  <c:v>0.91623329465585102</c:v>
                </c:pt>
                <c:pt idx="603">
                  <c:v>0.92075804428258701</c:v>
                </c:pt>
                <c:pt idx="604">
                  <c:v>0.90785990034087305</c:v>
                </c:pt>
                <c:pt idx="605">
                  <c:v>0.89639878828441899</c:v>
                </c:pt>
                <c:pt idx="606">
                  <c:v>0.89247977861662497</c:v>
                </c:pt>
                <c:pt idx="607">
                  <c:v>0.89296478882048103</c:v>
                </c:pt>
                <c:pt idx="608">
                  <c:v>0.88424704471905402</c:v>
                </c:pt>
                <c:pt idx="609">
                  <c:v>0.87166340976505796</c:v>
                </c:pt>
              </c:numCache>
            </c:numRef>
          </c:val>
          <c:smooth val="0"/>
          <c:extLst>
            <c:ext xmlns:c16="http://schemas.microsoft.com/office/drawing/2014/chart" uri="{C3380CC4-5D6E-409C-BE32-E72D297353CC}">
              <c16:uniqueId val="{00000000-3A56-43C2-AC2E-E3C8CE8F9B3A}"/>
            </c:ext>
          </c:extLst>
        </c:ser>
        <c:ser>
          <c:idx val="1"/>
          <c:order val="1"/>
          <c:tx>
            <c:strRef>
              <c:f>[jumpfit.xlsx]goldstock!$G$1</c:f>
              <c:strCache>
                <c:ptCount val="1"/>
                <c:pt idx="0">
                  <c:v>goldstock_2</c:v>
                </c:pt>
              </c:strCache>
            </c:strRef>
          </c:tx>
          <c:spPr>
            <a:ln w="19050" cap="rnd">
              <a:solidFill>
                <a:sysClr val="window" lastClr="FFFFFF">
                  <a:lumMod val="75000"/>
                </a:sysClr>
              </a:solidFill>
              <a:round/>
            </a:ln>
            <a:effectLst/>
          </c:spPr>
          <c:marker>
            <c:symbol val="none"/>
          </c:marker>
          <c:cat>
            <c:numRef>
              <c:f>[jumpfit.xlsx]goldstock!$E$2:$E$611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[jumpfit.xlsx]goldstock!$G$2:$G$611</c:f>
              <c:numCache>
                <c:formatCode>General</c:formatCode>
                <c:ptCount val="610"/>
                <c:pt idx="0">
                  <c:v>1</c:v>
                </c:pt>
                <c:pt idx="1">
                  <c:v>0.999</c:v>
                </c:pt>
                <c:pt idx="2">
                  <c:v>0.97919589349349201</c:v>
                </c:pt>
                <c:pt idx="3">
                  <c:v>0.97862706461888604</c:v>
                </c:pt>
                <c:pt idx="4">
                  <c:v>0.96039997531054999</c:v>
                </c:pt>
                <c:pt idx="5">
                  <c:v>0.98572390133922005</c:v>
                </c:pt>
                <c:pt idx="6">
                  <c:v>0.97732151612192697</c:v>
                </c:pt>
                <c:pt idx="7">
                  <c:v>0.99191954723476194</c:v>
                </c:pt>
                <c:pt idx="8">
                  <c:v>0.99466029885498297</c:v>
                </c:pt>
                <c:pt idx="9">
                  <c:v>0.99266273043561903</c:v>
                </c:pt>
                <c:pt idx="10">
                  <c:v>0.99479078391483899</c:v>
                </c:pt>
                <c:pt idx="11">
                  <c:v>0.97711472458730797</c:v>
                </c:pt>
                <c:pt idx="12">
                  <c:v>0.96528486747368003</c:v>
                </c:pt>
                <c:pt idx="13">
                  <c:v>0.95573418050332704</c:v>
                </c:pt>
                <c:pt idx="14">
                  <c:v>0.96027627694175999</c:v>
                </c:pt>
                <c:pt idx="15">
                  <c:v>0.967899529330291</c:v>
                </c:pt>
                <c:pt idx="16">
                  <c:v>0.96319905394990402</c:v>
                </c:pt>
                <c:pt idx="17">
                  <c:v>0.96300306187523999</c:v>
                </c:pt>
                <c:pt idx="18">
                  <c:v>0.96191040438373698</c:v>
                </c:pt>
                <c:pt idx="19">
                  <c:v>0.98052686161601299</c:v>
                </c:pt>
                <c:pt idx="20">
                  <c:v>0.982848948108065</c:v>
                </c:pt>
                <c:pt idx="21">
                  <c:v>0.98023402671563198</c:v>
                </c:pt>
                <c:pt idx="22">
                  <c:v>0.97083470151954498</c:v>
                </c:pt>
                <c:pt idx="23">
                  <c:v>0.966169430671039</c:v>
                </c:pt>
                <c:pt idx="24">
                  <c:v>0.96410800406709496</c:v>
                </c:pt>
                <c:pt idx="25">
                  <c:v>0.97219970247269505</c:v>
                </c:pt>
                <c:pt idx="26">
                  <c:v>0.95616232656143296</c:v>
                </c:pt>
                <c:pt idx="27">
                  <c:v>0.94987748402345495</c:v>
                </c:pt>
                <c:pt idx="28">
                  <c:v>0.95462056313741905</c:v>
                </c:pt>
                <c:pt idx="29">
                  <c:v>0.94386710384634098</c:v>
                </c:pt>
                <c:pt idx="30">
                  <c:v>0.94302897846856104</c:v>
                </c:pt>
                <c:pt idx="31">
                  <c:v>0.94271910125171099</c:v>
                </c:pt>
                <c:pt idx="32">
                  <c:v>0.95017538100975296</c:v>
                </c:pt>
                <c:pt idx="33">
                  <c:v>0.94946023781064404</c:v>
                </c:pt>
                <c:pt idx="34">
                  <c:v>0.93477388125454897</c:v>
                </c:pt>
                <c:pt idx="35">
                  <c:v>0.95220882735048895</c:v>
                </c:pt>
                <c:pt idx="36">
                  <c:v>0.96342498409246602</c:v>
                </c:pt>
                <c:pt idx="37">
                  <c:v>0.96188699411841105</c:v>
                </c:pt>
                <c:pt idx="38">
                  <c:v>0.97995699286429905</c:v>
                </c:pt>
                <c:pt idx="39">
                  <c:v>0.975412323628018</c:v>
                </c:pt>
                <c:pt idx="40">
                  <c:v>0.97876575885645101</c:v>
                </c:pt>
                <c:pt idx="41">
                  <c:v>0.96945253822855304</c:v>
                </c:pt>
                <c:pt idx="42">
                  <c:v>0.97737450733949605</c:v>
                </c:pt>
                <c:pt idx="43">
                  <c:v>0.94658709033714195</c:v>
                </c:pt>
                <c:pt idx="44">
                  <c:v>0.94816550161270097</c:v>
                </c:pt>
                <c:pt idx="45">
                  <c:v>0.94627581190469501</c:v>
                </c:pt>
                <c:pt idx="46">
                  <c:v>0.88574773476305202</c:v>
                </c:pt>
                <c:pt idx="47">
                  <c:v>0.88789190418890596</c:v>
                </c:pt>
                <c:pt idx="48">
                  <c:v>0.87111982667558396</c:v>
                </c:pt>
                <c:pt idx="49">
                  <c:v>0.85311713152214197</c:v>
                </c:pt>
                <c:pt idx="50">
                  <c:v>0.86091145885304798</c:v>
                </c:pt>
                <c:pt idx="51">
                  <c:v>0.83685291572451503</c:v>
                </c:pt>
                <c:pt idx="52">
                  <c:v>0.85721618737124095</c:v>
                </c:pt>
                <c:pt idx="53">
                  <c:v>0.89686706117534498</c:v>
                </c:pt>
                <c:pt idx="54">
                  <c:v>0.88089848081718602</c:v>
                </c:pt>
                <c:pt idx="55">
                  <c:v>0.88350629637072597</c:v>
                </c:pt>
                <c:pt idx="56">
                  <c:v>0.88683037819767396</c:v>
                </c:pt>
                <c:pt idx="57">
                  <c:v>0.89166757710179201</c:v>
                </c:pt>
                <c:pt idx="58">
                  <c:v>0.87484706795223699</c:v>
                </c:pt>
                <c:pt idx="59">
                  <c:v>0.885861615459964</c:v>
                </c:pt>
                <c:pt idx="60">
                  <c:v>0.89664511785535495</c:v>
                </c:pt>
                <c:pt idx="61">
                  <c:v>0.89880550730376396</c:v>
                </c:pt>
                <c:pt idx="62">
                  <c:v>0.92062962956582906</c:v>
                </c:pt>
                <c:pt idx="63">
                  <c:v>0.92233272533687405</c:v>
                </c:pt>
                <c:pt idx="64">
                  <c:v>0.92318840427562299</c:v>
                </c:pt>
                <c:pt idx="65">
                  <c:v>0.92080773090597501</c:v>
                </c:pt>
                <c:pt idx="66">
                  <c:v>0.91708603986043102</c:v>
                </c:pt>
                <c:pt idx="67">
                  <c:v>0.90879839236422799</c:v>
                </c:pt>
                <c:pt idx="68">
                  <c:v>0.92616928125981601</c:v>
                </c:pt>
                <c:pt idx="69">
                  <c:v>0.94198912951355496</c:v>
                </c:pt>
                <c:pt idx="70">
                  <c:v>0.94248105993072095</c:v>
                </c:pt>
                <c:pt idx="71">
                  <c:v>0.95439086139648499</c:v>
                </c:pt>
                <c:pt idx="72">
                  <c:v>0.96357794661691498</c:v>
                </c:pt>
                <c:pt idx="73">
                  <c:v>0.97187037602993498</c:v>
                </c:pt>
                <c:pt idx="74">
                  <c:v>0.949339341965863</c:v>
                </c:pt>
                <c:pt idx="75">
                  <c:v>0.95510925064410201</c:v>
                </c:pt>
                <c:pt idx="76">
                  <c:v>0.95234407832072399</c:v>
                </c:pt>
                <c:pt idx="77">
                  <c:v>0.92047644272219598</c:v>
                </c:pt>
                <c:pt idx="78">
                  <c:v>0.91867257387849299</c:v>
                </c:pt>
                <c:pt idx="79">
                  <c:v>0.91955647438314303</c:v>
                </c:pt>
                <c:pt idx="80">
                  <c:v>0.93108603533536505</c:v>
                </c:pt>
                <c:pt idx="81">
                  <c:v>0.91821159555132803</c:v>
                </c:pt>
                <c:pt idx="82">
                  <c:v>0.92539939819000405</c:v>
                </c:pt>
                <c:pt idx="83">
                  <c:v>0.94658324465086296</c:v>
                </c:pt>
                <c:pt idx="84">
                  <c:v>0.95001014523614302</c:v>
                </c:pt>
                <c:pt idx="85">
                  <c:v>0.94706561939619305</c:v>
                </c:pt>
                <c:pt idx="86">
                  <c:v>0.93158778150045496</c:v>
                </c:pt>
                <c:pt idx="87">
                  <c:v>0.93487481135221095</c:v>
                </c:pt>
                <c:pt idx="88">
                  <c:v>0.92270206617694495</c:v>
                </c:pt>
                <c:pt idx="89">
                  <c:v>0.92543462811916299</c:v>
                </c:pt>
                <c:pt idx="90">
                  <c:v>0.92706718163867197</c:v>
                </c:pt>
                <c:pt idx="91">
                  <c:v>0.94027445929008202</c:v>
                </c:pt>
                <c:pt idx="92">
                  <c:v>0.922232574419935</c:v>
                </c:pt>
                <c:pt idx="93">
                  <c:v>0.92310270098032798</c:v>
                </c:pt>
                <c:pt idx="94">
                  <c:v>0.91646887746300598</c:v>
                </c:pt>
                <c:pt idx="95">
                  <c:v>0.90639869512780002</c:v>
                </c:pt>
                <c:pt idx="96">
                  <c:v>0.90825305250935495</c:v>
                </c:pt>
                <c:pt idx="97">
                  <c:v>0.89878236888714502</c:v>
                </c:pt>
                <c:pt idx="98">
                  <c:v>0.90417866295369698</c:v>
                </c:pt>
                <c:pt idx="99">
                  <c:v>0.89255126698563303</c:v>
                </c:pt>
                <c:pt idx="100">
                  <c:v>0.88797128154073002</c:v>
                </c:pt>
                <c:pt idx="101">
                  <c:v>0.87959929250950997</c:v>
                </c:pt>
                <c:pt idx="102">
                  <c:v>0.88195359352970304</c:v>
                </c:pt>
                <c:pt idx="103">
                  <c:v>0.87383769396445699</c:v>
                </c:pt>
                <c:pt idx="104">
                  <c:v>0.868707350113476</c:v>
                </c:pt>
                <c:pt idx="105">
                  <c:v>0.88692313436585801</c:v>
                </c:pt>
                <c:pt idx="106">
                  <c:v>0.90094130945349804</c:v>
                </c:pt>
                <c:pt idx="107">
                  <c:v>0.90134481616680295</c:v>
                </c:pt>
                <c:pt idx="108">
                  <c:v>0.91046706267539002</c:v>
                </c:pt>
                <c:pt idx="109">
                  <c:v>0.91247672173427097</c:v>
                </c:pt>
                <c:pt idx="110">
                  <c:v>0.91868796280309695</c:v>
                </c:pt>
                <c:pt idx="111">
                  <c:v>0.91265701669578203</c:v>
                </c:pt>
                <c:pt idx="112">
                  <c:v>0.92554754506987502</c:v>
                </c:pt>
                <c:pt idx="113">
                  <c:v>0.92498342905848097</c:v>
                </c:pt>
                <c:pt idx="114">
                  <c:v>0.91906818884289898</c:v>
                </c:pt>
                <c:pt idx="115">
                  <c:v>0.93099751966185496</c:v>
                </c:pt>
                <c:pt idx="116">
                  <c:v>0.93785549165777304</c:v>
                </c:pt>
                <c:pt idx="117">
                  <c:v>0.92536491028662404</c:v>
                </c:pt>
                <c:pt idx="118">
                  <c:v>0.92866896382059705</c:v>
                </c:pt>
                <c:pt idx="119">
                  <c:v>0.93146569592925199</c:v>
                </c:pt>
                <c:pt idx="120">
                  <c:v>0.93421940689981797</c:v>
                </c:pt>
                <c:pt idx="121">
                  <c:v>0.93532488486101295</c:v>
                </c:pt>
                <c:pt idx="122">
                  <c:v>0.93101331153634403</c:v>
                </c:pt>
                <c:pt idx="123">
                  <c:v>0.92133009512770403</c:v>
                </c:pt>
                <c:pt idx="124">
                  <c:v>0.91752240834935594</c:v>
                </c:pt>
                <c:pt idx="125">
                  <c:v>0.93522397466504004</c:v>
                </c:pt>
                <c:pt idx="126">
                  <c:v>0.95684708309367605</c:v>
                </c:pt>
                <c:pt idx="127">
                  <c:v>0.96751915788450005</c:v>
                </c:pt>
                <c:pt idx="128">
                  <c:v>0.98245677565910505</c:v>
                </c:pt>
                <c:pt idx="129">
                  <c:v>0.98841657253621296</c:v>
                </c:pt>
                <c:pt idx="130">
                  <c:v>0.97609440557937499</c:v>
                </c:pt>
                <c:pt idx="131">
                  <c:v>1.0056768382869501</c:v>
                </c:pt>
                <c:pt idx="132">
                  <c:v>1.0062394105780601</c:v>
                </c:pt>
                <c:pt idx="133">
                  <c:v>1.0109274724981101</c:v>
                </c:pt>
                <c:pt idx="134">
                  <c:v>1.0062071233443699</c:v>
                </c:pt>
                <c:pt idx="135">
                  <c:v>1.0219950634781001</c:v>
                </c:pt>
                <c:pt idx="136">
                  <c:v>1.07186458075445</c:v>
                </c:pt>
                <c:pt idx="137">
                  <c:v>1.0607335690386099</c:v>
                </c:pt>
                <c:pt idx="138">
                  <c:v>1.0549163320172801</c:v>
                </c:pt>
                <c:pt idx="139">
                  <c:v>1.06002046365405</c:v>
                </c:pt>
                <c:pt idx="140">
                  <c:v>1.0710057280149301</c:v>
                </c:pt>
                <c:pt idx="141">
                  <c:v>1.0874973726031401</c:v>
                </c:pt>
                <c:pt idx="142">
                  <c:v>1.10319076789689</c:v>
                </c:pt>
                <c:pt idx="143">
                  <c:v>1.1190751746424199</c:v>
                </c:pt>
                <c:pt idx="144">
                  <c:v>1.1247145699482901</c:v>
                </c:pt>
                <c:pt idx="145">
                  <c:v>1.0704227473991701</c:v>
                </c:pt>
                <c:pt idx="146">
                  <c:v>1.0992655331641299</c:v>
                </c:pt>
                <c:pt idx="147">
                  <c:v>1.1058824513811201</c:v>
                </c:pt>
                <c:pt idx="148">
                  <c:v>1.0960712021344901</c:v>
                </c:pt>
                <c:pt idx="149">
                  <c:v>1.0805784263621001</c:v>
                </c:pt>
                <c:pt idx="150">
                  <c:v>1.09974718419741</c:v>
                </c:pt>
                <c:pt idx="151">
                  <c:v>1.1230664952898599</c:v>
                </c:pt>
                <c:pt idx="152">
                  <c:v>1.1222497333511701</c:v>
                </c:pt>
                <c:pt idx="153">
                  <c:v>1.1203392805383201</c:v>
                </c:pt>
                <c:pt idx="154">
                  <c:v>1.1255026180702301</c:v>
                </c:pt>
                <c:pt idx="155">
                  <c:v>1.1324414498694499</c:v>
                </c:pt>
                <c:pt idx="156">
                  <c:v>1.1159154111304801</c:v>
                </c:pt>
                <c:pt idx="157">
                  <c:v>1.0990540412959899</c:v>
                </c:pt>
                <c:pt idx="158">
                  <c:v>1.11272363362741</c:v>
                </c:pt>
                <c:pt idx="159">
                  <c:v>1.1014407582604999</c:v>
                </c:pt>
                <c:pt idx="160">
                  <c:v>1.1326574528058599</c:v>
                </c:pt>
                <c:pt idx="161">
                  <c:v>1.17125474895555</c:v>
                </c:pt>
                <c:pt idx="162">
                  <c:v>1.1744708248709299</c:v>
                </c:pt>
                <c:pt idx="163">
                  <c:v>1.1904605968698001</c:v>
                </c:pt>
                <c:pt idx="164">
                  <c:v>1.2006146693637301</c:v>
                </c:pt>
                <c:pt idx="165">
                  <c:v>1.2030569945143901</c:v>
                </c:pt>
                <c:pt idx="166">
                  <c:v>1.20651610260967</c:v>
                </c:pt>
                <c:pt idx="167">
                  <c:v>1.2097420409725499</c:v>
                </c:pt>
                <c:pt idx="168">
                  <c:v>1.1825776988561101</c:v>
                </c:pt>
                <c:pt idx="169">
                  <c:v>1.17697722130094</c:v>
                </c:pt>
                <c:pt idx="170">
                  <c:v>1.1765256398230901</c:v>
                </c:pt>
                <c:pt idx="171">
                  <c:v>1.2024132220069501</c:v>
                </c:pt>
                <c:pt idx="172">
                  <c:v>1.20448774491577</c:v>
                </c:pt>
                <c:pt idx="173">
                  <c:v>1.20512581871946</c:v>
                </c:pt>
                <c:pt idx="174">
                  <c:v>1.21902284325897</c:v>
                </c:pt>
                <c:pt idx="175">
                  <c:v>1.19033856468219</c:v>
                </c:pt>
                <c:pt idx="176">
                  <c:v>1.1765379204559201</c:v>
                </c:pt>
                <c:pt idx="177">
                  <c:v>1.1823760621872299</c:v>
                </c:pt>
                <c:pt idx="178">
                  <c:v>1.1479426793143199</c:v>
                </c:pt>
                <c:pt idx="179">
                  <c:v>1.1316143070442399</c:v>
                </c:pt>
                <c:pt idx="180">
                  <c:v>1.1269085304664701</c:v>
                </c:pt>
                <c:pt idx="181">
                  <c:v>1.12944752096018</c:v>
                </c:pt>
                <c:pt idx="182">
                  <c:v>1.0643041606119801</c:v>
                </c:pt>
                <c:pt idx="183">
                  <c:v>1.07531359150956</c:v>
                </c:pt>
                <c:pt idx="184">
                  <c:v>1.0644382000585799</c:v>
                </c:pt>
                <c:pt idx="185">
                  <c:v>1.0481492430863</c:v>
                </c:pt>
                <c:pt idx="186">
                  <c:v>1.0824955293498599</c:v>
                </c:pt>
                <c:pt idx="187">
                  <c:v>1.07577067754944</c:v>
                </c:pt>
                <c:pt idx="188">
                  <c:v>1.0637035181897001</c:v>
                </c:pt>
                <c:pt idx="189">
                  <c:v>1.08834586818221</c:v>
                </c:pt>
                <c:pt idx="190">
                  <c:v>1.09693571718567</c:v>
                </c:pt>
                <c:pt idx="191">
                  <c:v>1.06451026343674</c:v>
                </c:pt>
                <c:pt idx="192">
                  <c:v>1.05383739585032</c:v>
                </c:pt>
                <c:pt idx="193">
                  <c:v>1.0714864282643899</c:v>
                </c:pt>
                <c:pt idx="194">
                  <c:v>1.0674453408871001</c:v>
                </c:pt>
                <c:pt idx="195">
                  <c:v>1.0503047492031099</c:v>
                </c:pt>
                <c:pt idx="196">
                  <c:v>1.0476239557896101</c:v>
                </c:pt>
                <c:pt idx="197">
                  <c:v>1.0609986574238901</c:v>
                </c:pt>
                <c:pt idx="198">
                  <c:v>1.0674942534032299</c:v>
                </c:pt>
                <c:pt idx="199">
                  <c:v>1.06541075921018</c:v>
                </c:pt>
                <c:pt idx="200">
                  <c:v>1.0585286281397699</c:v>
                </c:pt>
                <c:pt idx="201">
                  <c:v>1.05892582410131</c:v>
                </c:pt>
                <c:pt idx="202">
                  <c:v>1.0522014587286499</c:v>
                </c:pt>
                <c:pt idx="203">
                  <c:v>1.0348945474250599</c:v>
                </c:pt>
                <c:pt idx="204">
                  <c:v>1.0336352181855</c:v>
                </c:pt>
                <c:pt idx="205">
                  <c:v>1.0168917721547699</c:v>
                </c:pt>
                <c:pt idx="206">
                  <c:v>1.0293535698009599</c:v>
                </c:pt>
                <c:pt idx="207">
                  <c:v>1.0648917355893499</c:v>
                </c:pt>
                <c:pt idx="208">
                  <c:v>1.05885758263545</c:v>
                </c:pt>
                <c:pt idx="209">
                  <c:v>1.05884957160624</c:v>
                </c:pt>
                <c:pt idx="210">
                  <c:v>1.04760764722357</c:v>
                </c:pt>
                <c:pt idx="211">
                  <c:v>1.04700674111434</c:v>
                </c:pt>
                <c:pt idx="212">
                  <c:v>1.04479258059387</c:v>
                </c:pt>
                <c:pt idx="213">
                  <c:v>1.0590051314052</c:v>
                </c:pt>
                <c:pt idx="214">
                  <c:v>1.08119914399461</c:v>
                </c:pt>
                <c:pt idx="215">
                  <c:v>1.0914324965434701</c:v>
                </c:pt>
                <c:pt idx="216">
                  <c:v>1.09357722859307</c:v>
                </c:pt>
                <c:pt idx="217">
                  <c:v>1.08563185770321</c:v>
                </c:pt>
                <c:pt idx="218">
                  <c:v>1.0882976310159</c:v>
                </c:pt>
                <c:pt idx="219">
                  <c:v>1.0958645842972701</c:v>
                </c:pt>
                <c:pt idx="220">
                  <c:v>1.09102092282399</c:v>
                </c:pt>
                <c:pt idx="221">
                  <c:v>1.1162933437317299</c:v>
                </c:pt>
                <c:pt idx="222">
                  <c:v>1.1255708258831001</c:v>
                </c:pt>
                <c:pt idx="223">
                  <c:v>1.1177344443745401</c:v>
                </c:pt>
                <c:pt idx="224">
                  <c:v>1.11379490333928</c:v>
                </c:pt>
                <c:pt idx="225">
                  <c:v>1.12100518456416</c:v>
                </c:pt>
                <c:pt idx="226">
                  <c:v>1.09550532188553</c:v>
                </c:pt>
                <c:pt idx="227">
                  <c:v>1.0981526098657399</c:v>
                </c:pt>
                <c:pt idx="228">
                  <c:v>1.09236333182981</c:v>
                </c:pt>
                <c:pt idx="229">
                  <c:v>1.0911528141494999</c:v>
                </c:pt>
                <c:pt idx="230">
                  <c:v>1.09546877632299</c:v>
                </c:pt>
                <c:pt idx="231">
                  <c:v>1.1103167109557399</c:v>
                </c:pt>
                <c:pt idx="232">
                  <c:v>1.1086988386758001</c:v>
                </c:pt>
                <c:pt idx="233">
                  <c:v>1.1095608771590499</c:v>
                </c:pt>
                <c:pt idx="234">
                  <c:v>1.09429928864584</c:v>
                </c:pt>
                <c:pt idx="235">
                  <c:v>1.1041244282843601</c:v>
                </c:pt>
                <c:pt idx="236">
                  <c:v>1.0829964556863201</c:v>
                </c:pt>
                <c:pt idx="237">
                  <c:v>1.0867135879282701</c:v>
                </c:pt>
                <c:pt idx="238">
                  <c:v>1.0958881753567999</c:v>
                </c:pt>
                <c:pt idx="239">
                  <c:v>1.10292291484912</c:v>
                </c:pt>
                <c:pt idx="240">
                  <c:v>1.106891048824</c:v>
                </c:pt>
                <c:pt idx="241">
                  <c:v>1.1109482011676901</c:v>
                </c:pt>
                <c:pt idx="242">
                  <c:v>1.1133590397428199</c:v>
                </c:pt>
                <c:pt idx="243">
                  <c:v>1.1045219784164799</c:v>
                </c:pt>
                <c:pt idx="244">
                  <c:v>1.09921821846019</c:v>
                </c:pt>
                <c:pt idx="245">
                  <c:v>1.0881732278139999</c:v>
                </c:pt>
                <c:pt idx="246">
                  <c:v>1.07129856470466</c:v>
                </c:pt>
                <c:pt idx="247">
                  <c:v>1.0531503295296101</c:v>
                </c:pt>
                <c:pt idx="248">
                  <c:v>1.0484987824218599</c:v>
                </c:pt>
                <c:pt idx="249">
                  <c:v>1.05726618132637</c:v>
                </c:pt>
                <c:pt idx="250">
                  <c:v>1.03998512805257</c:v>
                </c:pt>
                <c:pt idx="251">
                  <c:v>1.05201775034481</c:v>
                </c:pt>
                <c:pt idx="252">
                  <c:v>1.04248529235184</c:v>
                </c:pt>
                <c:pt idx="253">
                  <c:v>1.0495653767539701</c:v>
                </c:pt>
                <c:pt idx="254">
                  <c:v>1.0500074099151899</c:v>
                </c:pt>
                <c:pt idx="255">
                  <c:v>1.0613375590963099</c:v>
                </c:pt>
                <c:pt idx="256">
                  <c:v>1.0836636898687</c:v>
                </c:pt>
                <c:pt idx="257">
                  <c:v>1.08694820991401</c:v>
                </c:pt>
                <c:pt idx="258">
                  <c:v>1.08757819795703</c:v>
                </c:pt>
                <c:pt idx="259">
                  <c:v>1.0960727617696699</c:v>
                </c:pt>
                <c:pt idx="260">
                  <c:v>1.0948473855365199</c:v>
                </c:pt>
                <c:pt idx="261">
                  <c:v>1.0870873948703501</c:v>
                </c:pt>
                <c:pt idx="262">
                  <c:v>1.1035653423476901</c:v>
                </c:pt>
                <c:pt idx="263">
                  <c:v>1.1080592851355</c:v>
                </c:pt>
                <c:pt idx="264">
                  <c:v>1.1031827233074101</c:v>
                </c:pt>
                <c:pt idx="265">
                  <c:v>1.10000687525199</c:v>
                </c:pt>
                <c:pt idx="266">
                  <c:v>1.1182467969071199</c:v>
                </c:pt>
                <c:pt idx="267">
                  <c:v>1.1228387889978699</c:v>
                </c:pt>
                <c:pt idx="268">
                  <c:v>1.1400196114982799</c:v>
                </c:pt>
                <c:pt idx="269">
                  <c:v>1.14582616460349</c:v>
                </c:pt>
                <c:pt idx="270">
                  <c:v>1.1377305561864699</c:v>
                </c:pt>
                <c:pt idx="271">
                  <c:v>1.14675029847281</c:v>
                </c:pt>
                <c:pt idx="272">
                  <c:v>1.14947318190901</c:v>
                </c:pt>
                <c:pt idx="273">
                  <c:v>1.14216757593901</c:v>
                </c:pt>
                <c:pt idx="274">
                  <c:v>1.15026128879654</c:v>
                </c:pt>
                <c:pt idx="275">
                  <c:v>1.1495612005657301</c:v>
                </c:pt>
                <c:pt idx="276">
                  <c:v>1.1278937234636599</c:v>
                </c:pt>
                <c:pt idx="277">
                  <c:v>1.12936583793469</c:v>
                </c:pt>
                <c:pt idx="278">
                  <c:v>1.1355466643696901</c:v>
                </c:pt>
                <c:pt idx="279">
                  <c:v>1.1369947004080201</c:v>
                </c:pt>
                <c:pt idx="280">
                  <c:v>1.11903269255638</c:v>
                </c:pt>
                <c:pt idx="281">
                  <c:v>1.1158221366583201</c:v>
                </c:pt>
                <c:pt idx="282">
                  <c:v>1.10699324513775</c:v>
                </c:pt>
                <c:pt idx="283">
                  <c:v>1.08367466230334</c:v>
                </c:pt>
                <c:pt idx="284">
                  <c:v>1.0884418908112501</c:v>
                </c:pt>
                <c:pt idx="285">
                  <c:v>1.0851105024224501</c:v>
                </c:pt>
                <c:pt idx="286">
                  <c:v>1.09712398044014</c:v>
                </c:pt>
                <c:pt idx="287">
                  <c:v>1.1020355757503599</c:v>
                </c:pt>
                <c:pt idx="288">
                  <c:v>1.1158043775480899</c:v>
                </c:pt>
                <c:pt idx="289">
                  <c:v>1.1161992399212699</c:v>
                </c:pt>
                <c:pt idx="290">
                  <c:v>1.1232076442165499</c:v>
                </c:pt>
                <c:pt idx="291">
                  <c:v>1.1174263596960201</c:v>
                </c:pt>
                <c:pt idx="292">
                  <c:v>1.11351026142036</c:v>
                </c:pt>
                <c:pt idx="293">
                  <c:v>1.1131705251312101</c:v>
                </c:pt>
                <c:pt idx="294">
                  <c:v>1.0996769550046701</c:v>
                </c:pt>
                <c:pt idx="295">
                  <c:v>1.1072251601523</c:v>
                </c:pt>
                <c:pt idx="296">
                  <c:v>1.1110759127707299</c:v>
                </c:pt>
                <c:pt idx="297">
                  <c:v>1.1027131898859499</c:v>
                </c:pt>
                <c:pt idx="298">
                  <c:v>1.1000051262811601</c:v>
                </c:pt>
                <c:pt idx="299">
                  <c:v>1.1149278278672801</c:v>
                </c:pt>
                <c:pt idx="300">
                  <c:v>1.1227372853593101</c:v>
                </c:pt>
                <c:pt idx="301">
                  <c:v>1.11617933703908</c:v>
                </c:pt>
                <c:pt idx="302">
                  <c:v>1.1059629263356101</c:v>
                </c:pt>
                <c:pt idx="303">
                  <c:v>1.0959423676868201</c:v>
                </c:pt>
                <c:pt idx="304">
                  <c:v>1.1020409809898</c:v>
                </c:pt>
                <c:pt idx="305">
                  <c:v>1.11332032873465</c:v>
                </c:pt>
                <c:pt idx="306">
                  <c:v>1.1189013769067599</c:v>
                </c:pt>
                <c:pt idx="307">
                  <c:v>1.1076000171290501</c:v>
                </c:pt>
                <c:pt idx="308">
                  <c:v>1.11000812122548</c:v>
                </c:pt>
                <c:pt idx="309">
                  <c:v>1.1037060117459001</c:v>
                </c:pt>
                <c:pt idx="310">
                  <c:v>1.07879498167946</c:v>
                </c:pt>
                <c:pt idx="311">
                  <c:v>1.07995601299427</c:v>
                </c:pt>
                <c:pt idx="312">
                  <c:v>1.0732512994617101</c:v>
                </c:pt>
                <c:pt idx="313">
                  <c:v>1.07505167722093</c:v>
                </c:pt>
                <c:pt idx="314">
                  <c:v>1.05935972741548</c:v>
                </c:pt>
                <c:pt idx="315">
                  <c:v>1.06913761661602</c:v>
                </c:pt>
                <c:pt idx="316">
                  <c:v>1.0843589754282399</c:v>
                </c:pt>
                <c:pt idx="317">
                  <c:v>1.0781173633947301</c:v>
                </c:pt>
                <c:pt idx="318">
                  <c:v>1.07563251140561</c:v>
                </c:pt>
                <c:pt idx="319">
                  <c:v>1.07303786480428</c:v>
                </c:pt>
                <c:pt idx="320">
                  <c:v>1.0843036606705301</c:v>
                </c:pt>
                <c:pt idx="321">
                  <c:v>1.08489931591059</c:v>
                </c:pt>
                <c:pt idx="322">
                  <c:v>1.0808959183612901</c:v>
                </c:pt>
                <c:pt idx="323">
                  <c:v>1.0778789565639499</c:v>
                </c:pt>
                <c:pt idx="324">
                  <c:v>1.07170917803017</c:v>
                </c:pt>
                <c:pt idx="325">
                  <c:v>1.0741381020598599</c:v>
                </c:pt>
                <c:pt idx="326">
                  <c:v>1.07648056151298</c:v>
                </c:pt>
                <c:pt idx="327">
                  <c:v>1.0754602035680201</c:v>
                </c:pt>
                <c:pt idx="328">
                  <c:v>1.08205966739693</c:v>
                </c:pt>
                <c:pt idx="329">
                  <c:v>1.08560232143039</c:v>
                </c:pt>
                <c:pt idx="330">
                  <c:v>1.0882380290742499</c:v>
                </c:pt>
                <c:pt idx="331">
                  <c:v>1.0821270591026699</c:v>
                </c:pt>
                <c:pt idx="332">
                  <c:v>1.08221918854425</c:v>
                </c:pt>
                <c:pt idx="333">
                  <c:v>1.07916965383575</c:v>
                </c:pt>
                <c:pt idx="334">
                  <c:v>1.09576055042953</c:v>
                </c:pt>
                <c:pt idx="335">
                  <c:v>1.1056258185059999</c:v>
                </c:pt>
                <c:pt idx="336">
                  <c:v>1.1215449644958699</c:v>
                </c:pt>
                <c:pt idx="337">
                  <c:v>1.11889489379848</c:v>
                </c:pt>
                <c:pt idx="338">
                  <c:v>1.12167355347659</c:v>
                </c:pt>
                <c:pt idx="339">
                  <c:v>1.11753235358462</c:v>
                </c:pt>
                <c:pt idx="340">
                  <c:v>1.0948851964078501</c:v>
                </c:pt>
                <c:pt idx="341">
                  <c:v>1.1020574849696401</c:v>
                </c:pt>
                <c:pt idx="342">
                  <c:v>1.09983058716366</c:v>
                </c:pt>
                <c:pt idx="343">
                  <c:v>1.1085655250583</c:v>
                </c:pt>
                <c:pt idx="344">
                  <c:v>1.11004618140052</c:v>
                </c:pt>
                <c:pt idx="345">
                  <c:v>1.12651619004448</c:v>
                </c:pt>
                <c:pt idx="346">
                  <c:v>1.1332246021514101</c:v>
                </c:pt>
                <c:pt idx="347">
                  <c:v>1.1487029096844099</c:v>
                </c:pt>
                <c:pt idx="348">
                  <c:v>1.1509022222932599</c:v>
                </c:pt>
                <c:pt idx="349">
                  <c:v>1.1520818368144301</c:v>
                </c:pt>
                <c:pt idx="350">
                  <c:v>1.16981537136966</c:v>
                </c:pt>
                <c:pt idx="351">
                  <c:v>1.1517618322274099</c:v>
                </c:pt>
                <c:pt idx="352">
                  <c:v>1.16410418318068</c:v>
                </c:pt>
                <c:pt idx="353">
                  <c:v>1.1567994429480699</c:v>
                </c:pt>
                <c:pt idx="354">
                  <c:v>1.1591591670997199</c:v>
                </c:pt>
                <c:pt idx="355">
                  <c:v>1.1593236178369699</c:v>
                </c:pt>
                <c:pt idx="356">
                  <c:v>1.1477873689023499</c:v>
                </c:pt>
                <c:pt idx="357">
                  <c:v>1.14232920983918</c:v>
                </c:pt>
                <c:pt idx="358">
                  <c:v>1.1374042019909301</c:v>
                </c:pt>
                <c:pt idx="359">
                  <c:v>1.13696584027203</c:v>
                </c:pt>
                <c:pt idx="360">
                  <c:v>1.11517143710429</c:v>
                </c:pt>
                <c:pt idx="361">
                  <c:v>1.11132282738669</c:v>
                </c:pt>
                <c:pt idx="362">
                  <c:v>1.07458993154669</c:v>
                </c:pt>
                <c:pt idx="363">
                  <c:v>0.97874402260321303</c:v>
                </c:pt>
                <c:pt idx="364">
                  <c:v>0.98277510455665695</c:v>
                </c:pt>
                <c:pt idx="365">
                  <c:v>1.0033490652425101</c:v>
                </c:pt>
                <c:pt idx="366">
                  <c:v>1.02869271821977</c:v>
                </c:pt>
                <c:pt idx="367">
                  <c:v>1.0364955612048301</c:v>
                </c:pt>
                <c:pt idx="368">
                  <c:v>1.0560329767691199</c:v>
                </c:pt>
                <c:pt idx="369">
                  <c:v>1.05281020132333</c:v>
                </c:pt>
                <c:pt idx="370">
                  <c:v>1.0602849779868799</c:v>
                </c:pt>
                <c:pt idx="371">
                  <c:v>1.05212465275483</c:v>
                </c:pt>
                <c:pt idx="372">
                  <c:v>1.06053775965506</c:v>
                </c:pt>
                <c:pt idx="373">
                  <c:v>1.0924308114836201</c:v>
                </c:pt>
                <c:pt idx="374">
                  <c:v>1.09747868965694</c:v>
                </c:pt>
                <c:pt idx="375">
                  <c:v>1.0960138826583199</c:v>
                </c:pt>
                <c:pt idx="376">
                  <c:v>1.1093036210639899</c:v>
                </c:pt>
                <c:pt idx="377">
                  <c:v>1.1142727064290301</c:v>
                </c:pt>
                <c:pt idx="378">
                  <c:v>1.1117077041150401</c:v>
                </c:pt>
                <c:pt idx="379">
                  <c:v>1.10726803028419</c:v>
                </c:pt>
                <c:pt idx="380">
                  <c:v>1.1129256681586499</c:v>
                </c:pt>
                <c:pt idx="381">
                  <c:v>1.1138412085620899</c:v>
                </c:pt>
                <c:pt idx="382">
                  <c:v>1.0705968495426701</c:v>
                </c:pt>
                <c:pt idx="383">
                  <c:v>1.1180276857658999</c:v>
                </c:pt>
                <c:pt idx="384">
                  <c:v>1.1291203412714701</c:v>
                </c:pt>
                <c:pt idx="385">
                  <c:v>1.14446421428628</c:v>
                </c:pt>
                <c:pt idx="386">
                  <c:v>1.1705102661648801</c:v>
                </c:pt>
                <c:pt idx="387">
                  <c:v>1.1595218695034699</c:v>
                </c:pt>
                <c:pt idx="388">
                  <c:v>1.1204829558390501</c:v>
                </c:pt>
                <c:pt idx="389">
                  <c:v>1.1424960640914099</c:v>
                </c:pt>
                <c:pt idx="390">
                  <c:v>1.1328530570591</c:v>
                </c:pt>
                <c:pt idx="391">
                  <c:v>1.1053818957655399</c:v>
                </c:pt>
                <c:pt idx="392">
                  <c:v>1.09401260154286</c:v>
                </c:pt>
                <c:pt idx="393">
                  <c:v>1.04997922111432</c:v>
                </c:pt>
                <c:pt idx="394">
                  <c:v>1.0433941248719001</c:v>
                </c:pt>
                <c:pt idx="395">
                  <c:v>1.0318013174796801</c:v>
                </c:pt>
                <c:pt idx="396">
                  <c:v>1.0345433106266999</c:v>
                </c:pt>
                <c:pt idx="397">
                  <c:v>1.04520790514727</c:v>
                </c:pt>
                <c:pt idx="398">
                  <c:v>1.00441242072888</c:v>
                </c:pt>
                <c:pt idx="399">
                  <c:v>1.02698852346814</c:v>
                </c:pt>
                <c:pt idx="400">
                  <c:v>1.0505910715901501</c:v>
                </c:pt>
                <c:pt idx="401">
                  <c:v>1.0422412885902801</c:v>
                </c:pt>
                <c:pt idx="402">
                  <c:v>1.0444976891542901</c:v>
                </c:pt>
                <c:pt idx="403">
                  <c:v>1.0383640699082499</c:v>
                </c:pt>
                <c:pt idx="404">
                  <c:v>1.05060263813773</c:v>
                </c:pt>
                <c:pt idx="405">
                  <c:v>1.0381262540921099</c:v>
                </c:pt>
                <c:pt idx="406">
                  <c:v>1.0539355270608</c:v>
                </c:pt>
                <c:pt idx="407">
                  <c:v>1.04659677485144</c:v>
                </c:pt>
                <c:pt idx="408">
                  <c:v>1.0708170406286599</c:v>
                </c:pt>
                <c:pt idx="409">
                  <c:v>1.07066582442666</c:v>
                </c:pt>
                <c:pt idx="410">
                  <c:v>1.0724121738733801</c:v>
                </c:pt>
                <c:pt idx="411">
                  <c:v>1.0662394573091201</c:v>
                </c:pt>
                <c:pt idx="412">
                  <c:v>1.06547586960971</c:v>
                </c:pt>
                <c:pt idx="413">
                  <c:v>1.07995874993428</c:v>
                </c:pt>
                <c:pt idx="414">
                  <c:v>1.0679082884548201</c:v>
                </c:pt>
                <c:pt idx="415">
                  <c:v>1.0704005728174899</c:v>
                </c:pt>
                <c:pt idx="416">
                  <c:v>1.07862998277905</c:v>
                </c:pt>
                <c:pt idx="417">
                  <c:v>1.0868872913440399</c:v>
                </c:pt>
                <c:pt idx="418">
                  <c:v>1.07828977990993</c:v>
                </c:pt>
                <c:pt idx="419">
                  <c:v>1.08368277509893</c:v>
                </c:pt>
                <c:pt idx="420">
                  <c:v>1.08731570996963</c:v>
                </c:pt>
                <c:pt idx="421">
                  <c:v>1.07121634743677</c:v>
                </c:pt>
                <c:pt idx="422">
                  <c:v>1.0686516725591699</c:v>
                </c:pt>
                <c:pt idx="423">
                  <c:v>1.0651531682717199</c:v>
                </c:pt>
                <c:pt idx="424">
                  <c:v>1.07438140391405</c:v>
                </c:pt>
                <c:pt idx="425">
                  <c:v>1.0912801665386</c:v>
                </c:pt>
                <c:pt idx="426">
                  <c:v>1.0937338972935899</c:v>
                </c:pt>
                <c:pt idx="427">
                  <c:v>1.0905213065589301</c:v>
                </c:pt>
                <c:pt idx="428">
                  <c:v>1.1073376255099601</c:v>
                </c:pt>
                <c:pt idx="429">
                  <c:v>1.10747407942724</c:v>
                </c:pt>
                <c:pt idx="430">
                  <c:v>1.11002461399261</c:v>
                </c:pt>
                <c:pt idx="431">
                  <c:v>1.1115871281681799</c:v>
                </c:pt>
                <c:pt idx="432">
                  <c:v>1.10629941005095</c:v>
                </c:pt>
                <c:pt idx="433">
                  <c:v>1.1030529869110699</c:v>
                </c:pt>
                <c:pt idx="434">
                  <c:v>1.1065769190411401</c:v>
                </c:pt>
                <c:pt idx="435">
                  <c:v>1.1160230695248701</c:v>
                </c:pt>
                <c:pt idx="436">
                  <c:v>1.10287689318326</c:v>
                </c:pt>
                <c:pt idx="437">
                  <c:v>1.09602091656235</c:v>
                </c:pt>
                <c:pt idx="438">
                  <c:v>1.0779074322147599</c:v>
                </c:pt>
                <c:pt idx="439">
                  <c:v>1.08014067971047</c:v>
                </c:pt>
                <c:pt idx="440">
                  <c:v>1.1040289538913499</c:v>
                </c:pt>
                <c:pt idx="441">
                  <c:v>1.1077134495996499</c:v>
                </c:pt>
                <c:pt idx="442">
                  <c:v>1.1084799397933001</c:v>
                </c:pt>
                <c:pt idx="443">
                  <c:v>1.12203398859155</c:v>
                </c:pt>
                <c:pt idx="444">
                  <c:v>1.1439009161582501</c:v>
                </c:pt>
                <c:pt idx="445">
                  <c:v>1.15116363330073</c:v>
                </c:pt>
                <c:pt idx="446">
                  <c:v>1.1444495950331199</c:v>
                </c:pt>
                <c:pt idx="447">
                  <c:v>1.1425886147682001</c:v>
                </c:pt>
                <c:pt idx="448">
                  <c:v>1.13913374940368</c:v>
                </c:pt>
                <c:pt idx="449">
                  <c:v>1.1433475412780001</c:v>
                </c:pt>
                <c:pt idx="450">
                  <c:v>1.14371693954863</c:v>
                </c:pt>
                <c:pt idx="451">
                  <c:v>1.1389875100712199</c:v>
                </c:pt>
                <c:pt idx="452">
                  <c:v>1.1296067959541001</c:v>
                </c:pt>
                <c:pt idx="453">
                  <c:v>1.12629078389864</c:v>
                </c:pt>
                <c:pt idx="454">
                  <c:v>1.1219402251530199</c:v>
                </c:pt>
                <c:pt idx="455">
                  <c:v>1.13680765872328</c:v>
                </c:pt>
                <c:pt idx="456">
                  <c:v>1.1436208852879799</c:v>
                </c:pt>
                <c:pt idx="457">
                  <c:v>1.1477746273411999</c:v>
                </c:pt>
                <c:pt idx="458">
                  <c:v>1.15579392036867</c:v>
                </c:pt>
                <c:pt idx="459">
                  <c:v>1.1629297004233301</c:v>
                </c:pt>
                <c:pt idx="460">
                  <c:v>1.1581477449495801</c:v>
                </c:pt>
                <c:pt idx="461">
                  <c:v>1.1566859722172</c:v>
                </c:pt>
                <c:pt idx="462">
                  <c:v>1.1513430824359301</c:v>
                </c:pt>
                <c:pt idx="463">
                  <c:v>1.1649132827339299</c:v>
                </c:pt>
                <c:pt idx="464">
                  <c:v>1.18125090284499</c:v>
                </c:pt>
                <c:pt idx="465">
                  <c:v>1.1978286055718601</c:v>
                </c:pt>
                <c:pt idx="466">
                  <c:v>1.2113824508186899</c:v>
                </c:pt>
                <c:pt idx="467">
                  <c:v>1.2781937273514099</c:v>
                </c:pt>
                <c:pt idx="468">
                  <c:v>1.28203553719394</c:v>
                </c:pt>
                <c:pt idx="469">
                  <c:v>1.31757129671387</c:v>
                </c:pt>
                <c:pt idx="470">
                  <c:v>1.35147110082171</c:v>
                </c:pt>
                <c:pt idx="471">
                  <c:v>1.32917353968529</c:v>
                </c:pt>
                <c:pt idx="472">
                  <c:v>1.37356462461129</c:v>
                </c:pt>
                <c:pt idx="473">
                  <c:v>1.3669723075148399</c:v>
                </c:pt>
                <c:pt idx="474">
                  <c:v>1.3300815953587499</c:v>
                </c:pt>
                <c:pt idx="475">
                  <c:v>1.2795520649410199</c:v>
                </c:pt>
                <c:pt idx="476">
                  <c:v>1.2915100194759901</c:v>
                </c:pt>
                <c:pt idx="477">
                  <c:v>1.34939485679951</c:v>
                </c:pt>
                <c:pt idx="478">
                  <c:v>1.3409185882258301</c:v>
                </c:pt>
                <c:pt idx="479">
                  <c:v>1.34726274309298</c:v>
                </c:pt>
                <c:pt idx="480">
                  <c:v>1.35034134420147</c:v>
                </c:pt>
                <c:pt idx="481">
                  <c:v>1.3097617107650801</c:v>
                </c:pt>
                <c:pt idx="482">
                  <c:v>1.31222209845274</c:v>
                </c:pt>
                <c:pt idx="483">
                  <c:v>1.3247655565273999</c:v>
                </c:pt>
                <c:pt idx="484">
                  <c:v>1.34570665015768</c:v>
                </c:pt>
                <c:pt idx="485">
                  <c:v>1.3401654042375699</c:v>
                </c:pt>
                <c:pt idx="486">
                  <c:v>1.3450630671750301</c:v>
                </c:pt>
                <c:pt idx="487">
                  <c:v>1.38674490026591</c:v>
                </c:pt>
                <c:pt idx="488">
                  <c:v>1.38837169777895</c:v>
                </c:pt>
                <c:pt idx="489">
                  <c:v>1.4125353025662</c:v>
                </c:pt>
                <c:pt idx="490">
                  <c:v>1.4219757912714699</c:v>
                </c:pt>
                <c:pt idx="491">
                  <c:v>1.41469023896301</c:v>
                </c:pt>
                <c:pt idx="492">
                  <c:v>1.41208999218155</c:v>
                </c:pt>
                <c:pt idx="493">
                  <c:v>1.3971957391766601</c:v>
                </c:pt>
                <c:pt idx="494">
                  <c:v>1.37999226311936</c:v>
                </c:pt>
                <c:pt idx="495">
                  <c:v>1.38815879469311</c:v>
                </c:pt>
                <c:pt idx="496">
                  <c:v>1.40159030397383</c:v>
                </c:pt>
                <c:pt idx="497">
                  <c:v>1.42985704267594</c:v>
                </c:pt>
                <c:pt idx="498">
                  <c:v>1.4363808676662799</c:v>
                </c:pt>
                <c:pt idx="499">
                  <c:v>1.42628868786588</c:v>
                </c:pt>
                <c:pt idx="500">
                  <c:v>1.40121289942637</c:v>
                </c:pt>
                <c:pt idx="501">
                  <c:v>1.4020322219441801</c:v>
                </c:pt>
                <c:pt idx="502">
                  <c:v>1.4117401080378</c:v>
                </c:pt>
                <c:pt idx="503">
                  <c:v>1.3929684541774701</c:v>
                </c:pt>
                <c:pt idx="504">
                  <c:v>1.37118203860413</c:v>
                </c:pt>
                <c:pt idx="505">
                  <c:v>1.3772547966847399</c:v>
                </c:pt>
                <c:pt idx="506">
                  <c:v>1.3975141317252</c:v>
                </c:pt>
                <c:pt idx="507">
                  <c:v>1.3995078106308001</c:v>
                </c:pt>
                <c:pt idx="508">
                  <c:v>1.41125849735417</c:v>
                </c:pt>
                <c:pt idx="509">
                  <c:v>1.4185063384921699</c:v>
                </c:pt>
                <c:pt idx="510">
                  <c:v>1.4068809740144801</c:v>
                </c:pt>
                <c:pt idx="511">
                  <c:v>1.3993953182296801</c:v>
                </c:pt>
                <c:pt idx="512">
                  <c:v>1.37016748887081</c:v>
                </c:pt>
                <c:pt idx="513">
                  <c:v>1.37249029805806</c:v>
                </c:pt>
                <c:pt idx="514">
                  <c:v>1.33914595535112</c:v>
                </c:pt>
                <c:pt idx="515">
                  <c:v>1.3311059199572</c:v>
                </c:pt>
                <c:pt idx="516">
                  <c:v>1.3373794438112101</c:v>
                </c:pt>
                <c:pt idx="517">
                  <c:v>1.3477649523453701</c:v>
                </c:pt>
                <c:pt idx="518">
                  <c:v>1.3573076300256799</c:v>
                </c:pt>
                <c:pt idx="519">
                  <c:v>1.3501095139664001</c:v>
                </c:pt>
                <c:pt idx="520">
                  <c:v>1.34020359294479</c:v>
                </c:pt>
                <c:pt idx="521">
                  <c:v>1.3604632465425399</c:v>
                </c:pt>
                <c:pt idx="522">
                  <c:v>1.3507126540079</c:v>
                </c:pt>
                <c:pt idx="523">
                  <c:v>1.32978397102991</c:v>
                </c:pt>
                <c:pt idx="524">
                  <c:v>1.3381762940899</c:v>
                </c:pt>
                <c:pt idx="525">
                  <c:v>1.30893236530725</c:v>
                </c:pt>
                <c:pt idx="526">
                  <c:v>1.3037823935674699</c:v>
                </c:pt>
                <c:pt idx="527">
                  <c:v>1.2981085665969501</c:v>
                </c:pt>
                <c:pt idx="528">
                  <c:v>1.3049762235732001</c:v>
                </c:pt>
                <c:pt idx="529">
                  <c:v>1.2973838272696001</c:v>
                </c:pt>
                <c:pt idx="530">
                  <c:v>1.3025726640256301</c:v>
                </c:pt>
                <c:pt idx="531">
                  <c:v>1.3361688607084099</c:v>
                </c:pt>
                <c:pt idx="532">
                  <c:v>1.3427908214762501</c:v>
                </c:pt>
                <c:pt idx="533">
                  <c:v>1.3298367998927101</c:v>
                </c:pt>
                <c:pt idx="534">
                  <c:v>1.3174853071352799</c:v>
                </c:pt>
                <c:pt idx="535">
                  <c:v>1.3170141593993101</c:v>
                </c:pt>
                <c:pt idx="536">
                  <c:v>1.3132339585211299</c:v>
                </c:pt>
                <c:pt idx="537">
                  <c:v>1.31632069959619</c:v>
                </c:pt>
                <c:pt idx="538">
                  <c:v>1.3043364357026399</c:v>
                </c:pt>
                <c:pt idx="539">
                  <c:v>1.29515581716743</c:v>
                </c:pt>
                <c:pt idx="540">
                  <c:v>1.2829607524203599</c:v>
                </c:pt>
                <c:pt idx="541">
                  <c:v>1.2782782820661001</c:v>
                </c:pt>
                <c:pt idx="542">
                  <c:v>1.27684406743904</c:v>
                </c:pt>
                <c:pt idx="543">
                  <c:v>1.2819411973302699</c:v>
                </c:pt>
                <c:pt idx="544">
                  <c:v>1.2793463291385001</c:v>
                </c:pt>
                <c:pt idx="545">
                  <c:v>1.25928406589048</c:v>
                </c:pt>
                <c:pt idx="546">
                  <c:v>1.25934485468854</c:v>
                </c:pt>
                <c:pt idx="547">
                  <c:v>1.2805504199904201</c:v>
                </c:pt>
                <c:pt idx="548">
                  <c:v>1.2808618449164599</c:v>
                </c:pt>
                <c:pt idx="549">
                  <c:v>1.30308195781125</c:v>
                </c:pt>
                <c:pt idx="550">
                  <c:v>1.29736106031737</c:v>
                </c:pt>
                <c:pt idx="551">
                  <c:v>1.3189257903290901</c:v>
                </c:pt>
                <c:pt idx="552">
                  <c:v>1.3095540521439999</c:v>
                </c:pt>
                <c:pt idx="553">
                  <c:v>1.30561584438016</c:v>
                </c:pt>
                <c:pt idx="554">
                  <c:v>1.3085471251530201</c:v>
                </c:pt>
                <c:pt idx="555">
                  <c:v>1.30033892283275</c:v>
                </c:pt>
                <c:pt idx="556">
                  <c:v>1.31300997247212</c:v>
                </c:pt>
                <c:pt idx="557">
                  <c:v>1.3111680270739201</c:v>
                </c:pt>
                <c:pt idx="558">
                  <c:v>1.3119010220770999</c:v>
                </c:pt>
                <c:pt idx="559">
                  <c:v>1.3206350064954799</c:v>
                </c:pt>
                <c:pt idx="560">
                  <c:v>1.3213166384095101</c:v>
                </c:pt>
                <c:pt idx="561">
                  <c:v>1.32651468189587</c:v>
                </c:pt>
                <c:pt idx="562">
                  <c:v>1.3314659458856899</c:v>
                </c:pt>
                <c:pt idx="563">
                  <c:v>1.3179226514292901</c:v>
                </c:pt>
                <c:pt idx="564">
                  <c:v>1.32111266023508</c:v>
                </c:pt>
                <c:pt idx="565">
                  <c:v>1.3288787129094899</c:v>
                </c:pt>
                <c:pt idx="566">
                  <c:v>1.3220891331427</c:v>
                </c:pt>
                <c:pt idx="567">
                  <c:v>1.33093188564929</c:v>
                </c:pt>
                <c:pt idx="568">
                  <c:v>1.33829927980029</c:v>
                </c:pt>
                <c:pt idx="569">
                  <c:v>1.3290177377941801</c:v>
                </c:pt>
                <c:pt idx="570">
                  <c:v>1.3257492509037101</c:v>
                </c:pt>
                <c:pt idx="571">
                  <c:v>1.3244611864453799</c:v>
                </c:pt>
                <c:pt idx="572">
                  <c:v>1.31844554947778</c:v>
                </c:pt>
                <c:pt idx="573">
                  <c:v>1.30204341354931</c:v>
                </c:pt>
                <c:pt idx="574">
                  <c:v>1.30201344935221</c:v>
                </c:pt>
                <c:pt idx="575">
                  <c:v>1.2921121381235301</c:v>
                </c:pt>
                <c:pt idx="576">
                  <c:v>1.29151922064206</c:v>
                </c:pt>
                <c:pt idx="577">
                  <c:v>1.28765994314773</c:v>
                </c:pt>
                <c:pt idx="578">
                  <c:v>1.2838597187273699</c:v>
                </c:pt>
                <c:pt idx="579">
                  <c:v>1.29721789725048</c:v>
                </c:pt>
                <c:pt idx="580">
                  <c:v>1.29680731199789</c:v>
                </c:pt>
                <c:pt idx="581">
                  <c:v>1.30772184913998</c:v>
                </c:pt>
                <c:pt idx="582">
                  <c:v>1.2797218563121699</c:v>
                </c:pt>
                <c:pt idx="583">
                  <c:v>1.29217596193076</c:v>
                </c:pt>
                <c:pt idx="584">
                  <c:v>1.2916705250948199</c:v>
                </c:pt>
                <c:pt idx="585">
                  <c:v>1.3039973759432799</c:v>
                </c:pt>
                <c:pt idx="586">
                  <c:v>1.3028940463724901</c:v>
                </c:pt>
                <c:pt idx="587">
                  <c:v>1.2969156416429499</c:v>
                </c:pt>
                <c:pt idx="588">
                  <c:v>1.3040308983692901</c:v>
                </c:pt>
                <c:pt idx="589">
                  <c:v>1.32375000665902</c:v>
                </c:pt>
                <c:pt idx="590">
                  <c:v>1.3436932601452301</c:v>
                </c:pt>
                <c:pt idx="591">
                  <c:v>1.35892431914915</c:v>
                </c:pt>
                <c:pt idx="592">
                  <c:v>1.3572015713238701</c:v>
                </c:pt>
                <c:pt idx="593">
                  <c:v>1.36343897940322</c:v>
                </c:pt>
                <c:pt idx="594">
                  <c:v>1.3562341970157601</c:v>
                </c:pt>
                <c:pt idx="595">
                  <c:v>1.3412406411569</c:v>
                </c:pt>
                <c:pt idx="596">
                  <c:v>1.36435942114483</c:v>
                </c:pt>
                <c:pt idx="597">
                  <c:v>1.3566080987749001</c:v>
                </c:pt>
                <c:pt idx="598">
                  <c:v>1.34546137132321</c:v>
                </c:pt>
                <c:pt idx="599">
                  <c:v>1.33730875012286</c:v>
                </c:pt>
                <c:pt idx="600">
                  <c:v>1.3576249445722</c:v>
                </c:pt>
                <c:pt idx="601">
                  <c:v>1.35282214330115</c:v>
                </c:pt>
                <c:pt idx="602">
                  <c:v>1.36266388471709</c:v>
                </c:pt>
                <c:pt idx="603">
                  <c:v>1.36602156158221</c:v>
                </c:pt>
                <c:pt idx="604">
                  <c:v>1.35640480904806</c:v>
                </c:pt>
                <c:pt idx="605">
                  <c:v>1.3601601711965601</c:v>
                </c:pt>
                <c:pt idx="606">
                  <c:v>1.3575388119053799</c:v>
                </c:pt>
                <c:pt idx="607">
                  <c:v>1.3625108876866101</c:v>
                </c:pt>
                <c:pt idx="608">
                  <c:v>1.3299585311664099</c:v>
                </c:pt>
                <c:pt idx="609">
                  <c:v>1.3144277885431599</c:v>
                </c:pt>
              </c:numCache>
            </c:numRef>
          </c:val>
          <c:smooth val="0"/>
          <c:extLst>
            <c:ext xmlns:c16="http://schemas.microsoft.com/office/drawing/2014/chart" uri="{C3380CC4-5D6E-409C-BE32-E72D297353CC}">
              <c16:uniqueId val="{00000001-3A56-43C2-AC2E-E3C8CE8F9B3A}"/>
            </c:ext>
          </c:extLst>
        </c:ser>
        <c:ser>
          <c:idx val="2"/>
          <c:order val="2"/>
          <c:tx>
            <c:strRef>
              <c:f>[jumpfit.xlsx]goldstock!$H$1</c:f>
              <c:strCache>
                <c:ptCount val="1"/>
                <c:pt idx="0">
                  <c:v>goldstock_3</c:v>
                </c:pt>
              </c:strCache>
            </c:strRef>
          </c:tx>
          <c:spPr>
            <a:ln w="19050" cap="rnd">
              <a:solidFill>
                <a:sysClr val="window" lastClr="FFFFFF">
                  <a:lumMod val="65000"/>
                </a:sysClr>
              </a:solidFill>
              <a:round/>
            </a:ln>
            <a:effectLst/>
          </c:spPr>
          <c:marker>
            <c:symbol val="none"/>
          </c:marker>
          <c:cat>
            <c:numRef>
              <c:f>[jumpfit.xlsx]goldstock!$E$2:$E$611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[jumpfit.xlsx]goldstock!$H$2:$H$611</c:f>
              <c:numCache>
                <c:formatCode>General</c:formatCode>
                <c:ptCount val="610"/>
                <c:pt idx="0">
                  <c:v>1</c:v>
                </c:pt>
                <c:pt idx="1">
                  <c:v>0.999</c:v>
                </c:pt>
                <c:pt idx="2">
                  <c:v>0.97485822067337602</c:v>
                </c:pt>
                <c:pt idx="3">
                  <c:v>0.95902528569741397</c:v>
                </c:pt>
                <c:pt idx="4">
                  <c:v>0.94454309157642002</c:v>
                </c:pt>
                <c:pt idx="5">
                  <c:v>0.97287291376402196</c:v>
                </c:pt>
                <c:pt idx="6">
                  <c:v>0.95506445856357203</c:v>
                </c:pt>
                <c:pt idx="7">
                  <c:v>0.97416506925456503</c:v>
                </c:pt>
                <c:pt idx="8">
                  <c:v>0.97626868892214003</c:v>
                </c:pt>
                <c:pt idx="9">
                  <c:v>0.97358452426515196</c:v>
                </c:pt>
                <c:pt idx="10">
                  <c:v>0.97040029896251401</c:v>
                </c:pt>
                <c:pt idx="11">
                  <c:v>0.95083949831219206</c:v>
                </c:pt>
                <c:pt idx="12">
                  <c:v>0.94242962644377903</c:v>
                </c:pt>
                <c:pt idx="13">
                  <c:v>0.92855757075124001</c:v>
                </c:pt>
                <c:pt idx="14">
                  <c:v>0.93465036093689002</c:v>
                </c:pt>
                <c:pt idx="15">
                  <c:v>0.94892228796847999</c:v>
                </c:pt>
                <c:pt idx="16">
                  <c:v>0.93934864773375504</c:v>
                </c:pt>
                <c:pt idx="17">
                  <c:v>0.94209914025778096</c:v>
                </c:pt>
                <c:pt idx="18">
                  <c:v>0.94038260499457105</c:v>
                </c:pt>
                <c:pt idx="19">
                  <c:v>0.95870950330670102</c:v>
                </c:pt>
                <c:pt idx="20">
                  <c:v>0.96043795827112899</c:v>
                </c:pt>
                <c:pt idx="21">
                  <c:v>0.95411975692131401</c:v>
                </c:pt>
                <c:pt idx="22">
                  <c:v>0.942929615652076</c:v>
                </c:pt>
                <c:pt idx="23">
                  <c:v>0.93515915320687204</c:v>
                </c:pt>
                <c:pt idx="24">
                  <c:v>0.92976645455672902</c:v>
                </c:pt>
                <c:pt idx="25">
                  <c:v>0.93965012700057404</c:v>
                </c:pt>
                <c:pt idx="26">
                  <c:v>0.92753378584031099</c:v>
                </c:pt>
                <c:pt idx="27">
                  <c:v>0.92309636428797404</c:v>
                </c:pt>
                <c:pt idx="28">
                  <c:v>0.92207672803459495</c:v>
                </c:pt>
                <c:pt idx="29">
                  <c:v>0.90249260539416398</c:v>
                </c:pt>
                <c:pt idx="30">
                  <c:v>0.90115880977714702</c:v>
                </c:pt>
                <c:pt idx="31">
                  <c:v>0.90038072012591597</c:v>
                </c:pt>
                <c:pt idx="32">
                  <c:v>0.90953545941067104</c:v>
                </c:pt>
                <c:pt idx="33">
                  <c:v>0.90288733136548005</c:v>
                </c:pt>
                <c:pt idx="34">
                  <c:v>0.89023291618125899</c:v>
                </c:pt>
                <c:pt idx="35">
                  <c:v>0.90605824446345795</c:v>
                </c:pt>
                <c:pt idx="36">
                  <c:v>0.91555474264605996</c:v>
                </c:pt>
                <c:pt idx="37">
                  <c:v>0.91513286784028702</c:v>
                </c:pt>
                <c:pt idx="38">
                  <c:v>0.92908776194988596</c:v>
                </c:pt>
                <c:pt idx="39">
                  <c:v>0.92692264759213605</c:v>
                </c:pt>
                <c:pt idx="40">
                  <c:v>0.933190233122003</c:v>
                </c:pt>
                <c:pt idx="41">
                  <c:v>0.92089712456236295</c:v>
                </c:pt>
                <c:pt idx="42">
                  <c:v>0.92909584797560196</c:v>
                </c:pt>
                <c:pt idx="43">
                  <c:v>0.893418868559955</c:v>
                </c:pt>
                <c:pt idx="44">
                  <c:v>0.89766382104431597</c:v>
                </c:pt>
                <c:pt idx="45">
                  <c:v>0.90168748949893496</c:v>
                </c:pt>
                <c:pt idx="46">
                  <c:v>0.85340142499740801</c:v>
                </c:pt>
                <c:pt idx="47">
                  <c:v>0.85642287376674198</c:v>
                </c:pt>
                <c:pt idx="48">
                  <c:v>0.84431882398456903</c:v>
                </c:pt>
                <c:pt idx="49">
                  <c:v>0.83231985699880895</c:v>
                </c:pt>
                <c:pt idx="50">
                  <c:v>0.83838312445458396</c:v>
                </c:pt>
                <c:pt idx="51">
                  <c:v>0.80911822591831695</c:v>
                </c:pt>
                <c:pt idx="52">
                  <c:v>0.82386290346600499</c:v>
                </c:pt>
                <c:pt idx="53">
                  <c:v>0.85492218875475601</c:v>
                </c:pt>
                <c:pt idx="54">
                  <c:v>0.84041761880431898</c:v>
                </c:pt>
                <c:pt idx="55">
                  <c:v>0.83775115357107599</c:v>
                </c:pt>
                <c:pt idx="56">
                  <c:v>0.83145309512309096</c:v>
                </c:pt>
                <c:pt idx="57">
                  <c:v>0.83435843123881304</c:v>
                </c:pt>
                <c:pt idx="58">
                  <c:v>0.81770053405344101</c:v>
                </c:pt>
                <c:pt idx="59">
                  <c:v>0.822027304172678</c:v>
                </c:pt>
                <c:pt idx="60">
                  <c:v>0.83887278488688299</c:v>
                </c:pt>
                <c:pt idx="61">
                  <c:v>0.84162210900009604</c:v>
                </c:pt>
                <c:pt idx="62">
                  <c:v>0.86883496004273497</c:v>
                </c:pt>
                <c:pt idx="63">
                  <c:v>0.87101043275981105</c:v>
                </c:pt>
                <c:pt idx="64">
                  <c:v>0.86694883083874696</c:v>
                </c:pt>
                <c:pt idx="65">
                  <c:v>0.86543706338348103</c:v>
                </c:pt>
                <c:pt idx="66">
                  <c:v>0.86159505352848398</c:v>
                </c:pt>
                <c:pt idx="67">
                  <c:v>0.856749237604845</c:v>
                </c:pt>
                <c:pt idx="68">
                  <c:v>0.88002734253287496</c:v>
                </c:pt>
                <c:pt idx="69">
                  <c:v>0.89447079549383302</c:v>
                </c:pt>
                <c:pt idx="70">
                  <c:v>0.89051038637143298</c:v>
                </c:pt>
                <c:pt idx="71">
                  <c:v>0.90288131514410497</c:v>
                </c:pt>
                <c:pt idx="72">
                  <c:v>0.91045687186745905</c:v>
                </c:pt>
                <c:pt idx="73">
                  <c:v>0.91538233430738403</c:v>
                </c:pt>
                <c:pt idx="74">
                  <c:v>0.88932098619048605</c:v>
                </c:pt>
                <c:pt idx="75">
                  <c:v>0.89333906531067897</c:v>
                </c:pt>
                <c:pt idx="76">
                  <c:v>0.89445529965214898</c:v>
                </c:pt>
                <c:pt idx="77">
                  <c:v>0.861498449579991</c:v>
                </c:pt>
                <c:pt idx="78">
                  <c:v>0.86306902800526197</c:v>
                </c:pt>
                <c:pt idx="79">
                  <c:v>0.86843490638640997</c:v>
                </c:pt>
                <c:pt idx="80">
                  <c:v>0.88004033399227499</c:v>
                </c:pt>
                <c:pt idx="81">
                  <c:v>0.85884550282072603</c:v>
                </c:pt>
                <c:pt idx="82">
                  <c:v>0.86257165098752797</c:v>
                </c:pt>
                <c:pt idx="83">
                  <c:v>0.89086967752158597</c:v>
                </c:pt>
                <c:pt idx="84">
                  <c:v>0.89642216328880897</c:v>
                </c:pt>
                <c:pt idx="85">
                  <c:v>0.88909825164970202</c:v>
                </c:pt>
                <c:pt idx="86">
                  <c:v>0.86885817692852096</c:v>
                </c:pt>
                <c:pt idx="87">
                  <c:v>0.87263670430379403</c:v>
                </c:pt>
                <c:pt idx="88">
                  <c:v>0.86817907054605303</c:v>
                </c:pt>
                <c:pt idx="89">
                  <c:v>0.87626070465957395</c:v>
                </c:pt>
                <c:pt idx="90">
                  <c:v>0.87636280200558003</c:v>
                </c:pt>
                <c:pt idx="91">
                  <c:v>0.88974623769358896</c:v>
                </c:pt>
                <c:pt idx="92">
                  <c:v>0.87331289195496997</c:v>
                </c:pt>
                <c:pt idx="93">
                  <c:v>0.87371059420184305</c:v>
                </c:pt>
                <c:pt idx="94">
                  <c:v>0.86551726836291698</c:v>
                </c:pt>
                <c:pt idx="95">
                  <c:v>0.85357869133965603</c:v>
                </c:pt>
                <c:pt idx="96">
                  <c:v>0.852955332632785</c:v>
                </c:pt>
                <c:pt idx="97">
                  <c:v>0.84780650267944402</c:v>
                </c:pt>
                <c:pt idx="98">
                  <c:v>0.85465221956845205</c:v>
                </c:pt>
                <c:pt idx="99">
                  <c:v>0.84706932311805905</c:v>
                </c:pt>
                <c:pt idx="100">
                  <c:v>0.84400915952960398</c:v>
                </c:pt>
                <c:pt idx="101">
                  <c:v>0.83353783539246995</c:v>
                </c:pt>
                <c:pt idx="102">
                  <c:v>0.83597474687430595</c:v>
                </c:pt>
                <c:pt idx="103">
                  <c:v>0.83116107522237803</c:v>
                </c:pt>
                <c:pt idx="104">
                  <c:v>0.82829225711086896</c:v>
                </c:pt>
                <c:pt idx="105">
                  <c:v>0.84518821982945203</c:v>
                </c:pt>
                <c:pt idx="106">
                  <c:v>0.8559280795816</c:v>
                </c:pt>
                <c:pt idx="107">
                  <c:v>0.85130309824294703</c:v>
                </c:pt>
                <c:pt idx="108">
                  <c:v>0.85791834640662901</c:v>
                </c:pt>
                <c:pt idx="109">
                  <c:v>0.85559464190233203</c:v>
                </c:pt>
                <c:pt idx="110">
                  <c:v>0.86348763068352297</c:v>
                </c:pt>
                <c:pt idx="111">
                  <c:v>0.85978296512637498</c:v>
                </c:pt>
                <c:pt idx="112">
                  <c:v>0.87176423454256002</c:v>
                </c:pt>
                <c:pt idx="113">
                  <c:v>0.86974242163016602</c:v>
                </c:pt>
                <c:pt idx="114">
                  <c:v>0.86504358456354502</c:v>
                </c:pt>
                <c:pt idx="115">
                  <c:v>0.87855599080629498</c:v>
                </c:pt>
                <c:pt idx="116">
                  <c:v>0.88336873934487603</c:v>
                </c:pt>
                <c:pt idx="117">
                  <c:v>0.87380297750004399</c:v>
                </c:pt>
                <c:pt idx="118">
                  <c:v>0.87846435590980199</c:v>
                </c:pt>
                <c:pt idx="119">
                  <c:v>0.88151039735161196</c:v>
                </c:pt>
                <c:pt idx="120">
                  <c:v>0.88246590249554402</c:v>
                </c:pt>
                <c:pt idx="121">
                  <c:v>0.88027644105755898</c:v>
                </c:pt>
                <c:pt idx="122">
                  <c:v>0.87485241916748901</c:v>
                </c:pt>
                <c:pt idx="123">
                  <c:v>0.86607435879998196</c:v>
                </c:pt>
                <c:pt idx="124">
                  <c:v>0.86385263226743703</c:v>
                </c:pt>
                <c:pt idx="125">
                  <c:v>0.87796884733182401</c:v>
                </c:pt>
                <c:pt idx="126">
                  <c:v>0.89943317823733804</c:v>
                </c:pt>
                <c:pt idx="127">
                  <c:v>0.90818451667778</c:v>
                </c:pt>
                <c:pt idx="128">
                  <c:v>0.92157922621958199</c:v>
                </c:pt>
                <c:pt idx="129">
                  <c:v>0.92226621824949495</c:v>
                </c:pt>
                <c:pt idx="130">
                  <c:v>0.91902097817319195</c:v>
                </c:pt>
                <c:pt idx="131">
                  <c:v>0.94713122373582703</c:v>
                </c:pt>
                <c:pt idx="132">
                  <c:v>0.94652880845106602</c:v>
                </c:pt>
                <c:pt idx="133">
                  <c:v>0.95569624675992404</c:v>
                </c:pt>
                <c:pt idx="134">
                  <c:v>0.95813961484496302</c:v>
                </c:pt>
                <c:pt idx="135">
                  <c:v>0.97202456069532095</c:v>
                </c:pt>
                <c:pt idx="136">
                  <c:v>1.02055710405653</c:v>
                </c:pt>
                <c:pt idx="137">
                  <c:v>1.02680617091032</c:v>
                </c:pt>
                <c:pt idx="138">
                  <c:v>1.0194374958755299</c:v>
                </c:pt>
                <c:pt idx="139">
                  <c:v>1.01554011454622</c:v>
                </c:pt>
                <c:pt idx="140">
                  <c:v>1.02959599906008</c:v>
                </c:pt>
                <c:pt idx="141">
                  <c:v>1.05245083624364</c:v>
                </c:pt>
                <c:pt idx="142">
                  <c:v>1.0763131294839301</c:v>
                </c:pt>
                <c:pt idx="143">
                  <c:v>1.0923446889934001</c:v>
                </c:pt>
                <c:pt idx="144">
                  <c:v>1.0979442897709599</c:v>
                </c:pt>
                <c:pt idx="145">
                  <c:v>1.05664874388451</c:v>
                </c:pt>
                <c:pt idx="146">
                  <c:v>1.1006981033219501</c:v>
                </c:pt>
                <c:pt idx="147">
                  <c:v>1.13176235578809</c:v>
                </c:pt>
                <c:pt idx="148">
                  <c:v>1.1022185192635401</c:v>
                </c:pt>
                <c:pt idx="149">
                  <c:v>1.0710317105595799</c:v>
                </c:pt>
                <c:pt idx="150">
                  <c:v>1.0872460661160399</c:v>
                </c:pt>
                <c:pt idx="151">
                  <c:v>1.1141604082796499</c:v>
                </c:pt>
                <c:pt idx="152">
                  <c:v>1.1153439303793999</c:v>
                </c:pt>
                <c:pt idx="153">
                  <c:v>1.11221211392284</c:v>
                </c:pt>
                <c:pt idx="154">
                  <c:v>1.1231430035274801</c:v>
                </c:pt>
                <c:pt idx="155">
                  <c:v>1.1210970401237901</c:v>
                </c:pt>
                <c:pt idx="156">
                  <c:v>1.10268891238125</c:v>
                </c:pt>
                <c:pt idx="157">
                  <c:v>1.0804517342725199</c:v>
                </c:pt>
                <c:pt idx="158">
                  <c:v>1.08176207600436</c:v>
                </c:pt>
                <c:pt idx="159">
                  <c:v>1.06918509627973</c:v>
                </c:pt>
                <c:pt idx="160">
                  <c:v>1.10089914694335</c:v>
                </c:pt>
                <c:pt idx="161">
                  <c:v>1.1416291178067</c:v>
                </c:pt>
                <c:pt idx="162">
                  <c:v>1.1412058933084599</c:v>
                </c:pt>
                <c:pt idx="163">
                  <c:v>1.1565171124690801</c:v>
                </c:pt>
                <c:pt idx="164">
                  <c:v>1.16912523926359</c:v>
                </c:pt>
                <c:pt idx="165">
                  <c:v>1.15995554593495</c:v>
                </c:pt>
                <c:pt idx="166">
                  <c:v>1.1621953839250301</c:v>
                </c:pt>
                <c:pt idx="167">
                  <c:v>1.1661458091350401</c:v>
                </c:pt>
                <c:pt idx="168">
                  <c:v>1.15377509259018</c:v>
                </c:pt>
                <c:pt idx="169">
                  <c:v>1.1601056594590999</c:v>
                </c:pt>
                <c:pt idx="170">
                  <c:v>1.1496476239639499</c:v>
                </c:pt>
                <c:pt idx="171">
                  <c:v>1.16192608255773</c:v>
                </c:pt>
                <c:pt idx="172">
                  <c:v>1.18190777003954</c:v>
                </c:pt>
                <c:pt idx="173">
                  <c:v>1.1734305810485</c:v>
                </c:pt>
                <c:pt idx="174">
                  <c:v>1.1812546186350601</c:v>
                </c:pt>
                <c:pt idx="175">
                  <c:v>1.1700098072280101</c:v>
                </c:pt>
                <c:pt idx="176">
                  <c:v>1.15206736153654</c:v>
                </c:pt>
                <c:pt idx="177">
                  <c:v>1.1643093533040501</c:v>
                </c:pt>
                <c:pt idx="178">
                  <c:v>1.12918717619818</c:v>
                </c:pt>
                <c:pt idx="179">
                  <c:v>1.10392329667067</c:v>
                </c:pt>
                <c:pt idx="180">
                  <c:v>1.0782509933290401</c:v>
                </c:pt>
                <c:pt idx="181">
                  <c:v>1.0950481277422599</c:v>
                </c:pt>
                <c:pt idx="182">
                  <c:v>1.02181991315569</c:v>
                </c:pt>
                <c:pt idx="183">
                  <c:v>1.0380255194557799</c:v>
                </c:pt>
                <c:pt idx="184">
                  <c:v>1.0319300374187299</c:v>
                </c:pt>
                <c:pt idx="185">
                  <c:v>1.02388924927804</c:v>
                </c:pt>
                <c:pt idx="186">
                  <c:v>1.0576851697040499</c:v>
                </c:pt>
                <c:pt idx="187">
                  <c:v>1.04614081659849</c:v>
                </c:pt>
                <c:pt idx="188">
                  <c:v>1.0393508125370501</c:v>
                </c:pt>
                <c:pt idx="189">
                  <c:v>1.0597751927711501</c:v>
                </c:pt>
                <c:pt idx="190">
                  <c:v>1.06782550706638</c:v>
                </c:pt>
                <c:pt idx="191">
                  <c:v>1.03350011501205</c:v>
                </c:pt>
                <c:pt idx="192">
                  <c:v>1.0292671028632501</c:v>
                </c:pt>
                <c:pt idx="193">
                  <c:v>1.0443229838319901</c:v>
                </c:pt>
                <c:pt idx="194">
                  <c:v>1.0388252424840001</c:v>
                </c:pt>
                <c:pt idx="195">
                  <c:v>1.01879594220271</c:v>
                </c:pt>
                <c:pt idx="196">
                  <c:v>1.0158509531123301</c:v>
                </c:pt>
                <c:pt idx="197">
                  <c:v>1.0348904731967099</c:v>
                </c:pt>
                <c:pt idx="198">
                  <c:v>1.04239241512429</c:v>
                </c:pt>
                <c:pt idx="199">
                  <c:v>1.03843453201655</c:v>
                </c:pt>
                <c:pt idx="200">
                  <c:v>1.03270701050278</c:v>
                </c:pt>
                <c:pt idx="201">
                  <c:v>1.03465495988815</c:v>
                </c:pt>
                <c:pt idx="202">
                  <c:v>1.0232679669445</c:v>
                </c:pt>
                <c:pt idx="203">
                  <c:v>1.0129543335700999</c:v>
                </c:pt>
                <c:pt idx="204">
                  <c:v>1.0157691088848</c:v>
                </c:pt>
                <c:pt idx="205">
                  <c:v>0.99440980304744997</c:v>
                </c:pt>
                <c:pt idx="206">
                  <c:v>1.00654002309704</c:v>
                </c:pt>
                <c:pt idx="207">
                  <c:v>1.0346477575351001</c:v>
                </c:pt>
                <c:pt idx="208">
                  <c:v>1.0299697960455501</c:v>
                </c:pt>
                <c:pt idx="209">
                  <c:v>1.0276571355410999</c:v>
                </c:pt>
                <c:pt idx="210">
                  <c:v>1.01360049552797</c:v>
                </c:pt>
                <c:pt idx="211">
                  <c:v>1.01109387943776</c:v>
                </c:pt>
                <c:pt idx="212">
                  <c:v>1.01649947437331</c:v>
                </c:pt>
                <c:pt idx="213">
                  <c:v>1.02961091506878</c:v>
                </c:pt>
                <c:pt idx="214">
                  <c:v>1.04803686882261</c:v>
                </c:pt>
                <c:pt idx="215">
                  <c:v>1.0489770954708399</c:v>
                </c:pt>
                <c:pt idx="216">
                  <c:v>1.0496480712602001</c:v>
                </c:pt>
                <c:pt idx="217">
                  <c:v>1.03603916175974</c:v>
                </c:pt>
                <c:pt idx="218">
                  <c:v>1.03451604145871</c:v>
                </c:pt>
                <c:pt idx="219">
                  <c:v>1.0439989439822399</c:v>
                </c:pt>
                <c:pt idx="220">
                  <c:v>1.0381044134767901</c:v>
                </c:pt>
                <c:pt idx="221">
                  <c:v>1.06565894186355</c:v>
                </c:pt>
                <c:pt idx="222">
                  <c:v>1.06176652554079</c:v>
                </c:pt>
                <c:pt idx="223">
                  <c:v>1.0521163201607899</c:v>
                </c:pt>
                <c:pt idx="224">
                  <c:v>1.0479437089921899</c:v>
                </c:pt>
                <c:pt idx="225">
                  <c:v>1.0503575041444599</c:v>
                </c:pt>
                <c:pt idx="226">
                  <c:v>1.0155564252559599</c:v>
                </c:pt>
                <c:pt idx="227">
                  <c:v>1.0165559232778301</c:v>
                </c:pt>
                <c:pt idx="228">
                  <c:v>1.0099068942285101</c:v>
                </c:pt>
                <c:pt idx="229">
                  <c:v>1.00896315851449</c:v>
                </c:pt>
                <c:pt idx="230">
                  <c:v>1.01373286320804</c:v>
                </c:pt>
                <c:pt idx="231">
                  <c:v>1.0219546576632299</c:v>
                </c:pt>
                <c:pt idx="232">
                  <c:v>1.024646960288</c:v>
                </c:pt>
                <c:pt idx="233">
                  <c:v>1.02486952466985</c:v>
                </c:pt>
                <c:pt idx="234">
                  <c:v>1.0076199646387101</c:v>
                </c:pt>
                <c:pt idx="235">
                  <c:v>1.01399957698157</c:v>
                </c:pt>
                <c:pt idx="236">
                  <c:v>0.99251066504196095</c:v>
                </c:pt>
                <c:pt idx="237">
                  <c:v>1.0034993081341299</c:v>
                </c:pt>
                <c:pt idx="238">
                  <c:v>1.01421413608791</c:v>
                </c:pt>
                <c:pt idx="239">
                  <c:v>1.0172586795623</c:v>
                </c:pt>
                <c:pt idx="240">
                  <c:v>1.0200643792650099</c:v>
                </c:pt>
                <c:pt idx="241">
                  <c:v>1.01975962344854</c:v>
                </c:pt>
                <c:pt idx="242">
                  <c:v>1.02544061365846</c:v>
                </c:pt>
                <c:pt idx="243">
                  <c:v>1.0203328307061099</c:v>
                </c:pt>
                <c:pt idx="244">
                  <c:v>1.0143095808634199</c:v>
                </c:pt>
                <c:pt idx="245">
                  <c:v>1.0004311271212001</c:v>
                </c:pt>
                <c:pt idx="246">
                  <c:v>0.98499627001935197</c:v>
                </c:pt>
                <c:pt idx="247">
                  <c:v>0.96695715316913899</c:v>
                </c:pt>
                <c:pt idx="248">
                  <c:v>0.96306511366151604</c:v>
                </c:pt>
                <c:pt idx="249">
                  <c:v>0.97189981962197602</c:v>
                </c:pt>
                <c:pt idx="250">
                  <c:v>0.96438789954842097</c:v>
                </c:pt>
                <c:pt idx="251">
                  <c:v>0.97353898485192902</c:v>
                </c:pt>
                <c:pt idx="252">
                  <c:v>0.96837104387946704</c:v>
                </c:pt>
                <c:pt idx="253">
                  <c:v>0.97074459210481701</c:v>
                </c:pt>
                <c:pt idx="254">
                  <c:v>0.97022799135576998</c:v>
                </c:pt>
                <c:pt idx="255">
                  <c:v>0.97230545013107095</c:v>
                </c:pt>
                <c:pt idx="256">
                  <c:v>0.99399728117061104</c:v>
                </c:pt>
                <c:pt idx="257">
                  <c:v>0.99306078407061205</c:v>
                </c:pt>
                <c:pt idx="258">
                  <c:v>0.995509849891142</c:v>
                </c:pt>
                <c:pt idx="259">
                  <c:v>0.996337299703135</c:v>
                </c:pt>
                <c:pt idx="260">
                  <c:v>0.99836164561263097</c:v>
                </c:pt>
                <c:pt idx="261">
                  <c:v>0.98661185569403698</c:v>
                </c:pt>
                <c:pt idx="262">
                  <c:v>1.0008405357952399</c:v>
                </c:pt>
                <c:pt idx="263">
                  <c:v>0.99984619689160403</c:v>
                </c:pt>
                <c:pt idx="264">
                  <c:v>0.99558057021982904</c:v>
                </c:pt>
                <c:pt idx="265">
                  <c:v>0.99093136157833706</c:v>
                </c:pt>
                <c:pt idx="266">
                  <c:v>1.00388254412286</c:v>
                </c:pt>
                <c:pt idx="267">
                  <c:v>1.0061051251925099</c:v>
                </c:pt>
                <c:pt idx="268">
                  <c:v>1.0153960911990001</c:v>
                </c:pt>
                <c:pt idx="269">
                  <c:v>1.0214103060986801</c:v>
                </c:pt>
                <c:pt idx="270">
                  <c:v>1.0251145877010901</c:v>
                </c:pt>
                <c:pt idx="271">
                  <c:v>1.03454849052444</c:v>
                </c:pt>
                <c:pt idx="272">
                  <c:v>1.0353345943119501</c:v>
                </c:pt>
                <c:pt idx="273">
                  <c:v>1.0329625834709599</c:v>
                </c:pt>
                <c:pt idx="274">
                  <c:v>1.0397464321506</c:v>
                </c:pt>
                <c:pt idx="275">
                  <c:v>1.03738310433678</c:v>
                </c:pt>
                <c:pt idx="276">
                  <c:v>1.0197301433641299</c:v>
                </c:pt>
                <c:pt idx="277">
                  <c:v>1.0219905052362099</c:v>
                </c:pt>
                <c:pt idx="278">
                  <c:v>1.0268532974003299</c:v>
                </c:pt>
                <c:pt idx="279">
                  <c:v>1.02905633337172</c:v>
                </c:pt>
                <c:pt idx="280">
                  <c:v>1.01864859723881</c:v>
                </c:pt>
                <c:pt idx="281">
                  <c:v>1.0198659379599999</c:v>
                </c:pt>
                <c:pt idx="282">
                  <c:v>1.0094478977978401</c:v>
                </c:pt>
                <c:pt idx="283">
                  <c:v>1.00096645661257</c:v>
                </c:pt>
                <c:pt idx="284">
                  <c:v>1.0023072938467299</c:v>
                </c:pt>
                <c:pt idx="285">
                  <c:v>0.99577666127128295</c:v>
                </c:pt>
                <c:pt idx="286">
                  <c:v>1.0001424241669601</c:v>
                </c:pt>
                <c:pt idx="287">
                  <c:v>1.0030676254970801</c:v>
                </c:pt>
                <c:pt idx="288">
                  <c:v>1.0103438314767501</c:v>
                </c:pt>
                <c:pt idx="289">
                  <c:v>1.01910597703131</c:v>
                </c:pt>
                <c:pt idx="290">
                  <c:v>1.02994399209198</c:v>
                </c:pt>
                <c:pt idx="291">
                  <c:v>1.01933777815819</c:v>
                </c:pt>
                <c:pt idx="292">
                  <c:v>1.01777547658862</c:v>
                </c:pt>
                <c:pt idx="293">
                  <c:v>1.01556750375261</c:v>
                </c:pt>
                <c:pt idx="294">
                  <c:v>1.00378217068015</c:v>
                </c:pt>
                <c:pt idx="295">
                  <c:v>1.0017283832208601</c:v>
                </c:pt>
                <c:pt idx="296">
                  <c:v>1.00969729167807</c:v>
                </c:pt>
                <c:pt idx="297">
                  <c:v>1.00477514227858</c:v>
                </c:pt>
                <c:pt idx="298">
                  <c:v>1.00396448786443</c:v>
                </c:pt>
                <c:pt idx="299">
                  <c:v>1.00656258406071</c:v>
                </c:pt>
                <c:pt idx="300">
                  <c:v>1.01693968364724</c:v>
                </c:pt>
                <c:pt idx="301">
                  <c:v>1.0095164481304699</c:v>
                </c:pt>
                <c:pt idx="302">
                  <c:v>1.00128823890054</c:v>
                </c:pt>
                <c:pt idx="303">
                  <c:v>0.99959118078583598</c:v>
                </c:pt>
                <c:pt idx="304">
                  <c:v>1.01836649154376</c:v>
                </c:pt>
                <c:pt idx="305">
                  <c:v>1.0205362825194</c:v>
                </c:pt>
                <c:pt idx="306">
                  <c:v>1.02458937274605</c:v>
                </c:pt>
                <c:pt idx="307">
                  <c:v>1.0214385171412801</c:v>
                </c:pt>
                <c:pt idx="308">
                  <c:v>1.02298559637041</c:v>
                </c:pt>
                <c:pt idx="309">
                  <c:v>1.01837696129775</c:v>
                </c:pt>
                <c:pt idx="310">
                  <c:v>0.99777255372642104</c:v>
                </c:pt>
                <c:pt idx="311">
                  <c:v>0.99988525979652798</c:v>
                </c:pt>
                <c:pt idx="312">
                  <c:v>0.99402150222569796</c:v>
                </c:pt>
                <c:pt idx="313">
                  <c:v>0.99603704044193497</c:v>
                </c:pt>
                <c:pt idx="314">
                  <c:v>0.98663216063179304</c:v>
                </c:pt>
                <c:pt idx="315">
                  <c:v>0.995280603525865</c:v>
                </c:pt>
                <c:pt idx="316">
                  <c:v>1.00957852837597</c:v>
                </c:pt>
                <c:pt idx="317">
                  <c:v>1.0002690643257399</c:v>
                </c:pt>
                <c:pt idx="318">
                  <c:v>1.00135269611516</c:v>
                </c:pt>
                <c:pt idx="319">
                  <c:v>0.99543744035694004</c:v>
                </c:pt>
                <c:pt idx="320">
                  <c:v>0.99986614587543099</c:v>
                </c:pt>
                <c:pt idx="321">
                  <c:v>0.99925854312010098</c:v>
                </c:pt>
                <c:pt idx="322">
                  <c:v>0.99606318934546001</c:v>
                </c:pt>
                <c:pt idx="323">
                  <c:v>0.991930091642931</c:v>
                </c:pt>
                <c:pt idx="324">
                  <c:v>0.99098364321016497</c:v>
                </c:pt>
                <c:pt idx="325">
                  <c:v>0.99164284500966604</c:v>
                </c:pt>
                <c:pt idx="326">
                  <c:v>0.99528975412996501</c:v>
                </c:pt>
                <c:pt idx="327">
                  <c:v>0.995860854470488</c:v>
                </c:pt>
                <c:pt idx="328">
                  <c:v>1.00326698034645</c:v>
                </c:pt>
                <c:pt idx="329">
                  <c:v>1.0075416054361399</c:v>
                </c:pt>
                <c:pt idx="330">
                  <c:v>1.01415816389987</c:v>
                </c:pt>
                <c:pt idx="331">
                  <c:v>1.01540830271363</c:v>
                </c:pt>
                <c:pt idx="332">
                  <c:v>1.0142726577972201</c:v>
                </c:pt>
                <c:pt idx="333">
                  <c:v>1.0094803844888001</c:v>
                </c:pt>
                <c:pt idx="334">
                  <c:v>1.0214726140594499</c:v>
                </c:pt>
                <c:pt idx="335">
                  <c:v>1.0330635290297201</c:v>
                </c:pt>
                <c:pt idx="336">
                  <c:v>1.0488752656376501</c:v>
                </c:pt>
                <c:pt idx="337">
                  <c:v>1.04656123127317</c:v>
                </c:pt>
                <c:pt idx="338">
                  <c:v>1.0510242968398</c:v>
                </c:pt>
                <c:pt idx="339">
                  <c:v>1.0454091831496799</c:v>
                </c:pt>
                <c:pt idx="340">
                  <c:v>1.03324365954616</c:v>
                </c:pt>
                <c:pt idx="341">
                  <c:v>1.0492045591333401</c:v>
                </c:pt>
                <c:pt idx="342">
                  <c:v>1.05103746610463</c:v>
                </c:pt>
                <c:pt idx="343">
                  <c:v>1.0632992214235499</c:v>
                </c:pt>
                <c:pt idx="344">
                  <c:v>1.0643591511219199</c:v>
                </c:pt>
                <c:pt idx="345">
                  <c:v>1.0797298591721201</c:v>
                </c:pt>
                <c:pt idx="346">
                  <c:v>1.0863194176792801</c:v>
                </c:pt>
                <c:pt idx="347">
                  <c:v>1.10201658247629</c:v>
                </c:pt>
                <c:pt idx="348">
                  <c:v>1.1037325882486699</c:v>
                </c:pt>
                <c:pt idx="349">
                  <c:v>1.1078570564347101</c:v>
                </c:pt>
                <c:pt idx="350">
                  <c:v>1.1136832234341101</c:v>
                </c:pt>
                <c:pt idx="351">
                  <c:v>1.09616369957185</c:v>
                </c:pt>
                <c:pt idx="352">
                  <c:v>1.1100438712704299</c:v>
                </c:pt>
                <c:pt idx="353">
                  <c:v>1.10944276325465</c:v>
                </c:pt>
                <c:pt idx="354">
                  <c:v>1.1205395520478301</c:v>
                </c:pt>
                <c:pt idx="355">
                  <c:v>1.11913743256762</c:v>
                </c:pt>
                <c:pt idx="356">
                  <c:v>1.1107923625687399</c:v>
                </c:pt>
                <c:pt idx="357">
                  <c:v>1.1047457914587899</c:v>
                </c:pt>
                <c:pt idx="358">
                  <c:v>1.1048141410363801</c:v>
                </c:pt>
                <c:pt idx="359">
                  <c:v>1.1165355941887001</c:v>
                </c:pt>
                <c:pt idx="360">
                  <c:v>1.0937209379886801</c:v>
                </c:pt>
                <c:pt idx="361">
                  <c:v>1.10055541673364</c:v>
                </c:pt>
                <c:pt idx="362">
                  <c:v>1.05849136357027</c:v>
                </c:pt>
                <c:pt idx="363">
                  <c:v>0.96218506035179396</c:v>
                </c:pt>
                <c:pt idx="364">
                  <c:v>0.97845028168832304</c:v>
                </c:pt>
                <c:pt idx="365">
                  <c:v>0.99257778589088397</c:v>
                </c:pt>
                <c:pt idx="366">
                  <c:v>1.0117360556558901</c:v>
                </c:pt>
                <c:pt idx="367">
                  <c:v>1.0139963972344499</c:v>
                </c:pt>
                <c:pt idx="368">
                  <c:v>1.03176827115308</c:v>
                </c:pt>
                <c:pt idx="369">
                  <c:v>1.0395676513334799</c:v>
                </c:pt>
                <c:pt idx="370">
                  <c:v>1.0497287431470399</c:v>
                </c:pt>
                <c:pt idx="371">
                  <c:v>1.04207211547849</c:v>
                </c:pt>
                <c:pt idx="372">
                  <c:v>1.0484024545999999</c:v>
                </c:pt>
                <c:pt idx="373">
                  <c:v>1.0752205563267301</c:v>
                </c:pt>
                <c:pt idx="374">
                  <c:v>1.07546273042767</c:v>
                </c:pt>
                <c:pt idx="375">
                  <c:v>1.0736972216151801</c:v>
                </c:pt>
                <c:pt idx="376">
                  <c:v>1.0966662154822</c:v>
                </c:pt>
                <c:pt idx="377">
                  <c:v>1.1011893037237801</c:v>
                </c:pt>
                <c:pt idx="378">
                  <c:v>1.1119325341809301</c:v>
                </c:pt>
                <c:pt idx="379">
                  <c:v>1.1141242743922899</c:v>
                </c:pt>
                <c:pt idx="380">
                  <c:v>1.10331034244515</c:v>
                </c:pt>
                <c:pt idx="381">
                  <c:v>1.10790709900998</c:v>
                </c:pt>
                <c:pt idx="382">
                  <c:v>1.0626354199771599</c:v>
                </c:pt>
                <c:pt idx="383">
                  <c:v>1.1134859083055499</c:v>
                </c:pt>
                <c:pt idx="384">
                  <c:v>1.11709479789258</c:v>
                </c:pt>
                <c:pt idx="385">
                  <c:v>1.13617709476644</c:v>
                </c:pt>
                <c:pt idx="386">
                  <c:v>1.15429271382793</c:v>
                </c:pt>
                <c:pt idx="387">
                  <c:v>1.1321021589462901</c:v>
                </c:pt>
                <c:pt idx="388">
                  <c:v>1.1027099153597799</c:v>
                </c:pt>
                <c:pt idx="389">
                  <c:v>1.12103584337396</c:v>
                </c:pt>
                <c:pt idx="390">
                  <c:v>1.1122822903057501</c:v>
                </c:pt>
                <c:pt idx="391">
                  <c:v>1.095396078826</c:v>
                </c:pt>
                <c:pt idx="392">
                  <c:v>1.0794955187225701</c:v>
                </c:pt>
                <c:pt idx="393">
                  <c:v>1.04294997341036</c:v>
                </c:pt>
                <c:pt idx="394">
                  <c:v>1.0378980241012401</c:v>
                </c:pt>
                <c:pt idx="395">
                  <c:v>1.0176013509748401</c:v>
                </c:pt>
                <c:pt idx="396">
                  <c:v>1.0034082520485501</c:v>
                </c:pt>
                <c:pt idx="397">
                  <c:v>1.02443531943141</c:v>
                </c:pt>
                <c:pt idx="398">
                  <c:v>0.99441233254003703</c:v>
                </c:pt>
                <c:pt idx="399">
                  <c:v>1.01815947221277</c:v>
                </c:pt>
                <c:pt idx="400">
                  <c:v>1.0414154047505999</c:v>
                </c:pt>
                <c:pt idx="401">
                  <c:v>1.0323168102607401</c:v>
                </c:pt>
                <c:pt idx="402">
                  <c:v>1.0372218699972</c:v>
                </c:pt>
                <c:pt idx="403">
                  <c:v>1.02778638286562</c:v>
                </c:pt>
                <c:pt idx="404">
                  <c:v>1.02604195252888</c:v>
                </c:pt>
                <c:pt idx="405">
                  <c:v>1.0199062894800399</c:v>
                </c:pt>
                <c:pt idx="406">
                  <c:v>1.0262104379494501</c:v>
                </c:pt>
                <c:pt idx="407">
                  <c:v>1.0253246320259299</c:v>
                </c:pt>
                <c:pt idx="408">
                  <c:v>1.05400685719595</c:v>
                </c:pt>
                <c:pt idx="409">
                  <c:v>1.04936914628565</c:v>
                </c:pt>
                <c:pt idx="410">
                  <c:v>1.0537460297724399</c:v>
                </c:pt>
                <c:pt idx="411">
                  <c:v>1.04170628171806</c:v>
                </c:pt>
                <c:pt idx="412">
                  <c:v>1.03242509507531</c:v>
                </c:pt>
                <c:pt idx="413">
                  <c:v>1.0509698146953399</c:v>
                </c:pt>
                <c:pt idx="414">
                  <c:v>1.04232534732642</c:v>
                </c:pt>
                <c:pt idx="415">
                  <c:v>1.0442536907354001</c:v>
                </c:pt>
                <c:pt idx="416">
                  <c:v>1.0441934233785399</c:v>
                </c:pt>
                <c:pt idx="417">
                  <c:v>1.04730028440203</c:v>
                </c:pt>
                <c:pt idx="418">
                  <c:v>1.0396503402775299</c:v>
                </c:pt>
                <c:pt idx="419">
                  <c:v>1.0528140050405199</c:v>
                </c:pt>
                <c:pt idx="420">
                  <c:v>1.05145506834817</c:v>
                </c:pt>
                <c:pt idx="421">
                  <c:v>1.0434169154933199</c:v>
                </c:pt>
                <c:pt idx="422">
                  <c:v>1.0451505376868999</c:v>
                </c:pt>
                <c:pt idx="423">
                  <c:v>1.0365020310106201</c:v>
                </c:pt>
                <c:pt idx="424">
                  <c:v>1.03435204079334</c:v>
                </c:pt>
                <c:pt idx="425">
                  <c:v>1.0427215578608899</c:v>
                </c:pt>
                <c:pt idx="426">
                  <c:v>1.0479077345004799</c:v>
                </c:pt>
                <c:pt idx="427">
                  <c:v>1.0465091434598599</c:v>
                </c:pt>
                <c:pt idx="428">
                  <c:v>1.05299282852045</c:v>
                </c:pt>
                <c:pt idx="429">
                  <c:v>1.04806625823644</c:v>
                </c:pt>
                <c:pt idx="430">
                  <c:v>1.04378169079292</c:v>
                </c:pt>
                <c:pt idx="431">
                  <c:v>1.04832908237835</c:v>
                </c:pt>
                <c:pt idx="432">
                  <c:v>1.03456659246567</c:v>
                </c:pt>
                <c:pt idx="433">
                  <c:v>1.0373109537578</c:v>
                </c:pt>
                <c:pt idx="434">
                  <c:v>1.0498008445634801</c:v>
                </c:pt>
                <c:pt idx="435">
                  <c:v>1.05336349493069</c:v>
                </c:pt>
                <c:pt idx="436">
                  <c:v>1.0450695247041799</c:v>
                </c:pt>
                <c:pt idx="437">
                  <c:v>1.0330555949442499</c:v>
                </c:pt>
                <c:pt idx="438">
                  <c:v>1.01854133671952</c:v>
                </c:pt>
                <c:pt idx="439">
                  <c:v>1.0192087730402699</c:v>
                </c:pt>
                <c:pt idx="440">
                  <c:v>1.0322123774766501</c:v>
                </c:pt>
                <c:pt idx="441">
                  <c:v>1.02829129547956</c:v>
                </c:pt>
                <c:pt idx="442">
                  <c:v>1.0301144870108101</c:v>
                </c:pt>
                <c:pt idx="443">
                  <c:v>1.0377176964988899</c:v>
                </c:pt>
                <c:pt idx="444">
                  <c:v>1.05912496425614</c:v>
                </c:pt>
                <c:pt idx="445">
                  <c:v>1.0590924088368701</c:v>
                </c:pt>
                <c:pt idx="446">
                  <c:v>1.06052617133195</c:v>
                </c:pt>
                <c:pt idx="447">
                  <c:v>1.0647086499079601</c:v>
                </c:pt>
                <c:pt idx="448">
                  <c:v>1.07073233126433</c:v>
                </c:pt>
                <c:pt idx="449">
                  <c:v>1.07243002696784</c:v>
                </c:pt>
                <c:pt idx="450">
                  <c:v>1.08201901815393</c:v>
                </c:pt>
                <c:pt idx="451">
                  <c:v>1.07840510851102</c:v>
                </c:pt>
                <c:pt idx="452">
                  <c:v>1.0691782913791299</c:v>
                </c:pt>
                <c:pt idx="453">
                  <c:v>1.08066435140902</c:v>
                </c:pt>
                <c:pt idx="454">
                  <c:v>1.07053370221125</c:v>
                </c:pt>
                <c:pt idx="455">
                  <c:v>1.08951318283748</c:v>
                </c:pt>
                <c:pt idx="456">
                  <c:v>1.08598256712403</c:v>
                </c:pt>
                <c:pt idx="457">
                  <c:v>1.08611896102746</c:v>
                </c:pt>
                <c:pt idx="458">
                  <c:v>1.09964322420257</c:v>
                </c:pt>
                <c:pt idx="459">
                  <c:v>1.0875213841715199</c:v>
                </c:pt>
                <c:pt idx="460">
                  <c:v>1.0847255603750099</c:v>
                </c:pt>
                <c:pt idx="461">
                  <c:v>1.0871606534066101</c:v>
                </c:pt>
                <c:pt idx="462">
                  <c:v>1.08652569982317</c:v>
                </c:pt>
                <c:pt idx="463">
                  <c:v>1.10501614837977</c:v>
                </c:pt>
                <c:pt idx="464">
                  <c:v>1.1266034365919499</c:v>
                </c:pt>
                <c:pt idx="465">
                  <c:v>1.1519993361608101</c:v>
                </c:pt>
                <c:pt idx="466">
                  <c:v>1.18360677621633</c:v>
                </c:pt>
                <c:pt idx="467">
                  <c:v>1.25283726421894</c:v>
                </c:pt>
                <c:pt idx="468">
                  <c:v>1.25182884109334</c:v>
                </c:pt>
                <c:pt idx="469">
                  <c:v>1.27446662810964</c:v>
                </c:pt>
                <c:pt idx="470">
                  <c:v>1.2863061344240501</c:v>
                </c:pt>
                <c:pt idx="471">
                  <c:v>1.27334776931685</c:v>
                </c:pt>
                <c:pt idx="472">
                  <c:v>1.2920655558901899</c:v>
                </c:pt>
                <c:pt idx="473">
                  <c:v>1.28151956334651</c:v>
                </c:pt>
                <c:pt idx="474">
                  <c:v>1.2711954423703899</c:v>
                </c:pt>
                <c:pt idx="475">
                  <c:v>1.2213530843100699</c:v>
                </c:pt>
                <c:pt idx="476">
                  <c:v>1.2371647687541101</c:v>
                </c:pt>
                <c:pt idx="477">
                  <c:v>1.28982017313985</c:v>
                </c:pt>
                <c:pt idx="478">
                  <c:v>1.28691624375771</c:v>
                </c:pt>
                <c:pt idx="479">
                  <c:v>1.2930352492157999</c:v>
                </c:pt>
                <c:pt idx="480">
                  <c:v>1.29525283018857</c:v>
                </c:pt>
                <c:pt idx="481">
                  <c:v>1.2337747469495099</c:v>
                </c:pt>
                <c:pt idx="482">
                  <c:v>1.23079383431227</c:v>
                </c:pt>
                <c:pt idx="483">
                  <c:v>1.24197567408017</c:v>
                </c:pt>
                <c:pt idx="484">
                  <c:v>1.2711882763133899</c:v>
                </c:pt>
                <c:pt idx="485">
                  <c:v>1.27461903430711</c:v>
                </c:pt>
                <c:pt idx="486">
                  <c:v>1.2934525741809</c:v>
                </c:pt>
                <c:pt idx="487">
                  <c:v>1.3102810430866301</c:v>
                </c:pt>
                <c:pt idx="488">
                  <c:v>1.31175585143252</c:v>
                </c:pt>
                <c:pt idx="489">
                  <c:v>1.3123072974640699</c:v>
                </c:pt>
                <c:pt idx="490">
                  <c:v>1.31534807713632</c:v>
                </c:pt>
                <c:pt idx="491">
                  <c:v>1.3076447715345201</c:v>
                </c:pt>
                <c:pt idx="492">
                  <c:v>1.3171243025460599</c:v>
                </c:pt>
                <c:pt idx="493">
                  <c:v>1.3013249678662699</c:v>
                </c:pt>
                <c:pt idx="494">
                  <c:v>1.29055989146558</c:v>
                </c:pt>
                <c:pt idx="495">
                  <c:v>1.2916206805061501</c:v>
                </c:pt>
                <c:pt idx="496">
                  <c:v>1.30632149788963</c:v>
                </c:pt>
                <c:pt idx="497">
                  <c:v>1.3353499145383201</c:v>
                </c:pt>
                <c:pt idx="498">
                  <c:v>1.34012760511183</c:v>
                </c:pt>
                <c:pt idx="499">
                  <c:v>1.32467573105376</c:v>
                </c:pt>
                <c:pt idx="500">
                  <c:v>1.3057555390373701</c:v>
                </c:pt>
                <c:pt idx="501">
                  <c:v>1.3202065209204701</c:v>
                </c:pt>
                <c:pt idx="502">
                  <c:v>1.3225856287602</c:v>
                </c:pt>
                <c:pt idx="503">
                  <c:v>1.3205911872614899</c:v>
                </c:pt>
                <c:pt idx="504">
                  <c:v>1.3013435770193</c:v>
                </c:pt>
                <c:pt idx="505">
                  <c:v>1.3038296941847101</c:v>
                </c:pt>
                <c:pt idx="506">
                  <c:v>1.33595005483542</c:v>
                </c:pt>
                <c:pt idx="507">
                  <c:v>1.32506973575762</c:v>
                </c:pt>
                <c:pt idx="508">
                  <c:v>1.3285077894147199</c:v>
                </c:pt>
                <c:pt idx="509">
                  <c:v>1.31786221526876</c:v>
                </c:pt>
                <c:pt idx="510">
                  <c:v>1.3062387123368999</c:v>
                </c:pt>
                <c:pt idx="511">
                  <c:v>1.2995772631507201</c:v>
                </c:pt>
                <c:pt idx="512">
                  <c:v>1.280505512587</c:v>
                </c:pt>
                <c:pt idx="513">
                  <c:v>1.29183801442316</c:v>
                </c:pt>
                <c:pt idx="514">
                  <c:v>1.27319287212988</c:v>
                </c:pt>
                <c:pt idx="515">
                  <c:v>1.2568720348739399</c:v>
                </c:pt>
                <c:pt idx="516">
                  <c:v>1.25866386503971</c:v>
                </c:pt>
                <c:pt idx="517">
                  <c:v>1.2677596189165301</c:v>
                </c:pt>
                <c:pt idx="518">
                  <c:v>1.2804451059156501</c:v>
                </c:pt>
                <c:pt idx="519">
                  <c:v>1.27186320122467</c:v>
                </c:pt>
                <c:pt idx="520">
                  <c:v>1.2702733182632699</c:v>
                </c:pt>
                <c:pt idx="521">
                  <c:v>1.30155299295948</c:v>
                </c:pt>
                <c:pt idx="522">
                  <c:v>1.3024621503974501</c:v>
                </c:pt>
                <c:pt idx="523">
                  <c:v>1.28022259250792</c:v>
                </c:pt>
                <c:pt idx="524">
                  <c:v>1.2784620796320301</c:v>
                </c:pt>
                <c:pt idx="525">
                  <c:v>1.2514779287323601</c:v>
                </c:pt>
                <c:pt idx="526">
                  <c:v>1.2529775874003299</c:v>
                </c:pt>
                <c:pt idx="527">
                  <c:v>1.24998707609065</c:v>
                </c:pt>
                <c:pt idx="528">
                  <c:v>1.2593407274591999</c:v>
                </c:pt>
                <c:pt idx="529">
                  <c:v>1.2548764284203899</c:v>
                </c:pt>
                <c:pt idx="530">
                  <c:v>1.2774019039957001</c:v>
                </c:pt>
                <c:pt idx="531">
                  <c:v>1.3100697421988099</c:v>
                </c:pt>
                <c:pt idx="532">
                  <c:v>1.3166226341093299</c:v>
                </c:pt>
                <c:pt idx="533">
                  <c:v>1.31160961867569</c:v>
                </c:pt>
                <c:pt idx="534">
                  <c:v>1.31059829433921</c:v>
                </c:pt>
                <c:pt idx="535">
                  <c:v>1.3079318181961901</c:v>
                </c:pt>
                <c:pt idx="536">
                  <c:v>1.3059915703927201</c:v>
                </c:pt>
                <c:pt idx="537">
                  <c:v>1.3123591416097999</c:v>
                </c:pt>
                <c:pt idx="538">
                  <c:v>1.3096768879067799</c:v>
                </c:pt>
                <c:pt idx="539">
                  <c:v>1.3037741405493299</c:v>
                </c:pt>
                <c:pt idx="540">
                  <c:v>1.2891704933858199</c:v>
                </c:pt>
                <c:pt idx="541">
                  <c:v>1.2878132049745801</c:v>
                </c:pt>
                <c:pt idx="542">
                  <c:v>1.28973003872715</c:v>
                </c:pt>
                <c:pt idx="543">
                  <c:v>1.2930839186652101</c:v>
                </c:pt>
                <c:pt idx="544">
                  <c:v>1.29777500373577</c:v>
                </c:pt>
                <c:pt idx="545">
                  <c:v>1.2716994226389799</c:v>
                </c:pt>
                <c:pt idx="546">
                  <c:v>1.2837296274950201</c:v>
                </c:pt>
                <c:pt idx="547">
                  <c:v>1.30755276334657</c:v>
                </c:pt>
                <c:pt idx="548">
                  <c:v>1.3229823613093901</c:v>
                </c:pt>
                <c:pt idx="549">
                  <c:v>1.3380669123800899</c:v>
                </c:pt>
                <c:pt idx="550">
                  <c:v>1.34179244543427</c:v>
                </c:pt>
                <c:pt idx="551">
                  <c:v>1.3699369454771699</c:v>
                </c:pt>
                <c:pt idx="552">
                  <c:v>1.35882790909961</c:v>
                </c:pt>
                <c:pt idx="553">
                  <c:v>1.3470326036534299</c:v>
                </c:pt>
                <c:pt idx="554">
                  <c:v>1.35628851437923</c:v>
                </c:pt>
                <c:pt idx="555">
                  <c:v>1.3595714243931201</c:v>
                </c:pt>
                <c:pt idx="556">
                  <c:v>1.38149308889704</c:v>
                </c:pt>
                <c:pt idx="557">
                  <c:v>1.3767572679911999</c:v>
                </c:pt>
                <c:pt idx="558">
                  <c:v>1.37685648740585</c:v>
                </c:pt>
                <c:pt idx="559">
                  <c:v>1.3898908461344699</c:v>
                </c:pt>
                <c:pt idx="560">
                  <c:v>1.40243670796576</c:v>
                </c:pt>
                <c:pt idx="561">
                  <c:v>1.4191402723047599</c:v>
                </c:pt>
                <c:pt idx="562">
                  <c:v>1.41472217469225</c:v>
                </c:pt>
                <c:pt idx="563">
                  <c:v>1.38296605647376</c:v>
                </c:pt>
                <c:pt idx="564">
                  <c:v>1.3812528989878801</c:v>
                </c:pt>
                <c:pt idx="565">
                  <c:v>1.3852458383826101</c:v>
                </c:pt>
                <c:pt idx="566">
                  <c:v>1.3847435983645899</c:v>
                </c:pt>
                <c:pt idx="567">
                  <c:v>1.4007348277785701</c:v>
                </c:pt>
                <c:pt idx="568">
                  <c:v>1.4054257005097099</c:v>
                </c:pt>
                <c:pt idx="569">
                  <c:v>1.39107445778901</c:v>
                </c:pt>
                <c:pt idx="570">
                  <c:v>1.4036503884784799</c:v>
                </c:pt>
                <c:pt idx="571">
                  <c:v>1.39515052800559</c:v>
                </c:pt>
                <c:pt idx="572">
                  <c:v>1.3871873903554299</c:v>
                </c:pt>
                <c:pt idx="573">
                  <c:v>1.35876977290124</c:v>
                </c:pt>
                <c:pt idx="574">
                  <c:v>1.3576165534047</c:v>
                </c:pt>
                <c:pt idx="575">
                  <c:v>1.34080308722202</c:v>
                </c:pt>
                <c:pt idx="576">
                  <c:v>1.34971441654788</c:v>
                </c:pt>
                <c:pt idx="577">
                  <c:v>1.35130643278193</c:v>
                </c:pt>
                <c:pt idx="578">
                  <c:v>1.3486923477221999</c:v>
                </c:pt>
                <c:pt idx="579">
                  <c:v>1.36599209530168</c:v>
                </c:pt>
                <c:pt idx="580">
                  <c:v>1.3691004715183701</c:v>
                </c:pt>
                <c:pt idx="581">
                  <c:v>1.38664742445444</c:v>
                </c:pt>
                <c:pt idx="582">
                  <c:v>1.36013533702478</c:v>
                </c:pt>
                <c:pt idx="583">
                  <c:v>1.37660272879499</c:v>
                </c:pt>
                <c:pt idx="584">
                  <c:v>1.37600275022726</c:v>
                </c:pt>
                <c:pt idx="585">
                  <c:v>1.39698218947707</c:v>
                </c:pt>
                <c:pt idx="586">
                  <c:v>1.39780727386112</c:v>
                </c:pt>
                <c:pt idx="587">
                  <c:v>1.3855236007153</c:v>
                </c:pt>
                <c:pt idx="588">
                  <c:v>1.3995742300773399</c:v>
                </c:pt>
                <c:pt idx="589">
                  <c:v>1.4300073910237301</c:v>
                </c:pt>
                <c:pt idx="590">
                  <c:v>1.47256567742661</c:v>
                </c:pt>
                <c:pt idx="591">
                  <c:v>1.4845116666837099</c:v>
                </c:pt>
                <c:pt idx="592">
                  <c:v>1.48789586247981</c:v>
                </c:pt>
                <c:pt idx="593">
                  <c:v>1.48789556340412</c:v>
                </c:pt>
                <c:pt idx="594">
                  <c:v>1.48897658159753</c:v>
                </c:pt>
                <c:pt idx="595">
                  <c:v>1.4673537749165999</c:v>
                </c:pt>
                <c:pt idx="596">
                  <c:v>1.49738078896823</c:v>
                </c:pt>
                <c:pt idx="597">
                  <c:v>1.49100065514762</c:v>
                </c:pt>
                <c:pt idx="598">
                  <c:v>1.46354452581493</c:v>
                </c:pt>
                <c:pt idx="599">
                  <c:v>1.46741758058142</c:v>
                </c:pt>
                <c:pt idx="600">
                  <c:v>1.48943306030296</c:v>
                </c:pt>
                <c:pt idx="601">
                  <c:v>1.47307991807947</c:v>
                </c:pt>
                <c:pt idx="602">
                  <c:v>1.4774849057460999</c:v>
                </c:pt>
                <c:pt idx="603">
                  <c:v>1.49529397727922</c:v>
                </c:pt>
                <c:pt idx="604">
                  <c:v>1.49553036493284</c:v>
                </c:pt>
                <c:pt idx="605">
                  <c:v>1.4894456067833699</c:v>
                </c:pt>
                <c:pt idx="606">
                  <c:v>1.45653297086627</c:v>
                </c:pt>
                <c:pt idx="607">
                  <c:v>1.4696073097285001</c:v>
                </c:pt>
                <c:pt idx="608">
                  <c:v>1.4397610939430501</c:v>
                </c:pt>
                <c:pt idx="609">
                  <c:v>1.4268672683352801</c:v>
                </c:pt>
              </c:numCache>
            </c:numRef>
          </c:val>
          <c:smooth val="0"/>
          <c:extLst>
            <c:ext xmlns:c16="http://schemas.microsoft.com/office/drawing/2014/chart" uri="{C3380CC4-5D6E-409C-BE32-E72D297353CC}">
              <c16:uniqueId val="{00000002-3A56-43C2-AC2E-E3C8CE8F9B3A}"/>
            </c:ext>
          </c:extLst>
        </c:ser>
        <c:ser>
          <c:idx val="3"/>
          <c:order val="3"/>
          <c:tx>
            <c:strRef>
              <c:f>[jumpfit.xlsx]goldstock!$I$1</c:f>
              <c:strCache>
                <c:ptCount val="1"/>
                <c:pt idx="0">
                  <c:v>goldstock_4</c:v>
                </c:pt>
              </c:strCache>
            </c:strRef>
          </c:tx>
          <c:spPr>
            <a:ln w="19050" cap="rnd">
              <a:solidFill>
                <a:sysClr val="window" lastClr="FFFFFF">
                  <a:lumMod val="50000"/>
                </a:sysClr>
              </a:solidFill>
              <a:round/>
            </a:ln>
            <a:effectLst/>
          </c:spPr>
          <c:marker>
            <c:symbol val="none"/>
          </c:marker>
          <c:cat>
            <c:numRef>
              <c:f>[jumpfit.xlsx]goldstock!$E$2:$E$611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[jumpfit.xlsx]goldstock!$I$2:$I$611</c:f>
              <c:numCache>
                <c:formatCode>General</c:formatCode>
                <c:ptCount val="610"/>
                <c:pt idx="0">
                  <c:v>1</c:v>
                </c:pt>
                <c:pt idx="1">
                  <c:v>0.999</c:v>
                </c:pt>
                <c:pt idx="2">
                  <c:v>0.96921681946201499</c:v>
                </c:pt>
                <c:pt idx="3">
                  <c:v>0.95727889913522102</c:v>
                </c:pt>
                <c:pt idx="4">
                  <c:v>0.94204663656746701</c:v>
                </c:pt>
                <c:pt idx="5">
                  <c:v>0.96511786488581996</c:v>
                </c:pt>
                <c:pt idx="6">
                  <c:v>0.94868873996954395</c:v>
                </c:pt>
                <c:pt idx="7">
                  <c:v>0.97320482694632504</c:v>
                </c:pt>
                <c:pt idx="8">
                  <c:v>0.97770500475120103</c:v>
                </c:pt>
                <c:pt idx="9">
                  <c:v>0.97919130161374901</c:v>
                </c:pt>
                <c:pt idx="10">
                  <c:v>0.97577228160613605</c:v>
                </c:pt>
                <c:pt idx="11">
                  <c:v>0.95644120730247095</c:v>
                </c:pt>
                <c:pt idx="12">
                  <c:v>0.95059396229539705</c:v>
                </c:pt>
                <c:pt idx="13">
                  <c:v>0.93560775274929897</c:v>
                </c:pt>
                <c:pt idx="14">
                  <c:v>0.94716678109839902</c:v>
                </c:pt>
                <c:pt idx="15">
                  <c:v>0.96204378732539997</c:v>
                </c:pt>
                <c:pt idx="16">
                  <c:v>0.95418761558305998</c:v>
                </c:pt>
                <c:pt idx="17">
                  <c:v>0.96066937414304099</c:v>
                </c:pt>
                <c:pt idx="18">
                  <c:v>0.956925564038974</c:v>
                </c:pt>
                <c:pt idx="19">
                  <c:v>0.98235600282561297</c:v>
                </c:pt>
                <c:pt idx="20">
                  <c:v>0.98323111351082104</c:v>
                </c:pt>
                <c:pt idx="21">
                  <c:v>0.97923835591992203</c:v>
                </c:pt>
                <c:pt idx="22">
                  <c:v>0.96492880711840501</c:v>
                </c:pt>
                <c:pt idx="23">
                  <c:v>0.95670512766193505</c:v>
                </c:pt>
                <c:pt idx="24">
                  <c:v>0.95581332980577205</c:v>
                </c:pt>
                <c:pt idx="25">
                  <c:v>0.97025156819680203</c:v>
                </c:pt>
                <c:pt idx="26">
                  <c:v>0.95263307414750698</c:v>
                </c:pt>
                <c:pt idx="27">
                  <c:v>0.94573083266041102</c:v>
                </c:pt>
                <c:pt idx="28">
                  <c:v>0.94973769622636595</c:v>
                </c:pt>
                <c:pt idx="29">
                  <c:v>0.93467511662226799</c:v>
                </c:pt>
                <c:pt idx="30">
                  <c:v>0.93674954183446801</c:v>
                </c:pt>
                <c:pt idx="31">
                  <c:v>0.93530554341855099</c:v>
                </c:pt>
                <c:pt idx="32">
                  <c:v>0.94480720942663099</c:v>
                </c:pt>
                <c:pt idx="33">
                  <c:v>0.93725576114974596</c:v>
                </c:pt>
                <c:pt idx="34">
                  <c:v>0.92460823985699803</c:v>
                </c:pt>
                <c:pt idx="35">
                  <c:v>0.93886702411023903</c:v>
                </c:pt>
                <c:pt idx="36">
                  <c:v>0.95205311962702499</c:v>
                </c:pt>
                <c:pt idx="37">
                  <c:v>0.949452738052463</c:v>
                </c:pt>
                <c:pt idx="38">
                  <c:v>0.97061858920858002</c:v>
                </c:pt>
                <c:pt idx="39">
                  <c:v>0.96567104507663504</c:v>
                </c:pt>
                <c:pt idx="40">
                  <c:v>0.971928912984652</c:v>
                </c:pt>
                <c:pt idx="41">
                  <c:v>0.96496605453464501</c:v>
                </c:pt>
                <c:pt idx="42">
                  <c:v>0.97427564208179496</c:v>
                </c:pt>
                <c:pt idx="43">
                  <c:v>0.937772243008275</c:v>
                </c:pt>
                <c:pt idx="44">
                  <c:v>0.93507660339369203</c:v>
                </c:pt>
                <c:pt idx="45">
                  <c:v>0.93141226403103705</c:v>
                </c:pt>
                <c:pt idx="46">
                  <c:v>0.87315317104083701</c:v>
                </c:pt>
                <c:pt idx="47">
                  <c:v>0.87885168386566204</c:v>
                </c:pt>
                <c:pt idx="48">
                  <c:v>0.86691275311358895</c:v>
                </c:pt>
                <c:pt idx="49">
                  <c:v>0.85479922100884898</c:v>
                </c:pt>
                <c:pt idx="50">
                  <c:v>0.85659896857614204</c:v>
                </c:pt>
                <c:pt idx="51">
                  <c:v>0.83399134140276099</c:v>
                </c:pt>
                <c:pt idx="52">
                  <c:v>0.85829128618557204</c:v>
                </c:pt>
                <c:pt idx="53">
                  <c:v>0.90360177546692899</c:v>
                </c:pt>
                <c:pt idx="54">
                  <c:v>0.88085978187807101</c:v>
                </c:pt>
                <c:pt idx="55">
                  <c:v>0.87767277650560005</c:v>
                </c:pt>
                <c:pt idx="56">
                  <c:v>0.872152407537365</c:v>
                </c:pt>
                <c:pt idx="57">
                  <c:v>0.86479667224660095</c:v>
                </c:pt>
                <c:pt idx="58">
                  <c:v>0.84084942993586698</c:v>
                </c:pt>
                <c:pt idx="59">
                  <c:v>0.84782550133205004</c:v>
                </c:pt>
                <c:pt idx="60">
                  <c:v>0.86160993792146101</c:v>
                </c:pt>
                <c:pt idx="61">
                  <c:v>0.87027777278518803</c:v>
                </c:pt>
                <c:pt idx="62">
                  <c:v>0.901129895288449</c:v>
                </c:pt>
                <c:pt idx="63">
                  <c:v>0.89949450978769696</c:v>
                </c:pt>
                <c:pt idx="64">
                  <c:v>0.89628736882738103</c:v>
                </c:pt>
                <c:pt idx="65">
                  <c:v>0.88884066268648998</c:v>
                </c:pt>
                <c:pt idx="66">
                  <c:v>0.88553910044064399</c:v>
                </c:pt>
                <c:pt idx="67">
                  <c:v>0.88170685283747496</c:v>
                </c:pt>
                <c:pt idx="68">
                  <c:v>0.89557692605568795</c:v>
                </c:pt>
                <c:pt idx="69">
                  <c:v>0.90970389961762099</c:v>
                </c:pt>
                <c:pt idx="70">
                  <c:v>0.89923459402229</c:v>
                </c:pt>
                <c:pt idx="71">
                  <c:v>0.91314720459600796</c:v>
                </c:pt>
                <c:pt idx="72">
                  <c:v>0.918922058158264</c:v>
                </c:pt>
                <c:pt idx="73">
                  <c:v>0.92577326794472103</c:v>
                </c:pt>
                <c:pt idx="74">
                  <c:v>0.90440025746446295</c:v>
                </c:pt>
                <c:pt idx="75">
                  <c:v>0.90459092634602301</c:v>
                </c:pt>
                <c:pt idx="76">
                  <c:v>0.902274422614049</c:v>
                </c:pt>
                <c:pt idx="77">
                  <c:v>0.87337950354534399</c:v>
                </c:pt>
                <c:pt idx="78">
                  <c:v>0.86989835960839801</c:v>
                </c:pt>
                <c:pt idx="79">
                  <c:v>0.87282736153162999</c:v>
                </c:pt>
                <c:pt idx="80">
                  <c:v>0.88345304752959397</c:v>
                </c:pt>
                <c:pt idx="81">
                  <c:v>0.86823121264419201</c:v>
                </c:pt>
                <c:pt idx="82">
                  <c:v>0.87813466133719298</c:v>
                </c:pt>
                <c:pt idx="83">
                  <c:v>0.90448485878215201</c:v>
                </c:pt>
                <c:pt idx="84">
                  <c:v>0.908397341995415</c:v>
                </c:pt>
                <c:pt idx="85">
                  <c:v>0.90262661955735402</c:v>
                </c:pt>
                <c:pt idx="86">
                  <c:v>0.88854963885071203</c:v>
                </c:pt>
                <c:pt idx="87">
                  <c:v>0.89122746067300196</c:v>
                </c:pt>
                <c:pt idx="88">
                  <c:v>0.88023408326237496</c:v>
                </c:pt>
                <c:pt idx="89">
                  <c:v>0.88583216896990002</c:v>
                </c:pt>
                <c:pt idx="90">
                  <c:v>0.89127221889005404</c:v>
                </c:pt>
                <c:pt idx="91">
                  <c:v>0.900448513674733</c:v>
                </c:pt>
                <c:pt idx="92">
                  <c:v>0.88390399740353098</c:v>
                </c:pt>
                <c:pt idx="93">
                  <c:v>0.88489743381761099</c:v>
                </c:pt>
                <c:pt idx="94">
                  <c:v>0.87642609982542696</c:v>
                </c:pt>
                <c:pt idx="95">
                  <c:v>0.86869119871633405</c:v>
                </c:pt>
                <c:pt idx="96">
                  <c:v>0.86597729794360601</c:v>
                </c:pt>
                <c:pt idx="97">
                  <c:v>0.85697610363384402</c:v>
                </c:pt>
                <c:pt idx="98">
                  <c:v>0.85751978410448904</c:v>
                </c:pt>
                <c:pt idx="99">
                  <c:v>0.84962072297446301</c:v>
                </c:pt>
                <c:pt idx="100">
                  <c:v>0.84696070787265998</c:v>
                </c:pt>
                <c:pt idx="101">
                  <c:v>0.841557949662602</c:v>
                </c:pt>
                <c:pt idx="102">
                  <c:v>0.84600265013217002</c:v>
                </c:pt>
                <c:pt idx="103">
                  <c:v>0.834444135479812</c:v>
                </c:pt>
                <c:pt idx="104">
                  <c:v>0.83601632805056403</c:v>
                </c:pt>
                <c:pt idx="105">
                  <c:v>0.85940552252293201</c:v>
                </c:pt>
                <c:pt idx="106">
                  <c:v>0.87442144813441303</c:v>
                </c:pt>
                <c:pt idx="107">
                  <c:v>0.87023709899270696</c:v>
                </c:pt>
                <c:pt idx="108">
                  <c:v>0.87200541995273195</c:v>
                </c:pt>
                <c:pt idx="109">
                  <c:v>0.870148506521224</c:v>
                </c:pt>
                <c:pt idx="110">
                  <c:v>0.87798325720110604</c:v>
                </c:pt>
                <c:pt idx="111">
                  <c:v>0.87061527999333699</c:v>
                </c:pt>
                <c:pt idx="112">
                  <c:v>0.88165131455332202</c:v>
                </c:pt>
                <c:pt idx="113">
                  <c:v>0.87821073799611105</c:v>
                </c:pt>
                <c:pt idx="114">
                  <c:v>0.870897164735005</c:v>
                </c:pt>
                <c:pt idx="115">
                  <c:v>0.87794740143656802</c:v>
                </c:pt>
                <c:pt idx="116">
                  <c:v>0.88215412170202201</c:v>
                </c:pt>
                <c:pt idx="117">
                  <c:v>0.87157161116941395</c:v>
                </c:pt>
                <c:pt idx="118">
                  <c:v>0.86977789975926301</c:v>
                </c:pt>
                <c:pt idx="119">
                  <c:v>0.87492361360378901</c:v>
                </c:pt>
                <c:pt idx="120">
                  <c:v>0.87258489919056403</c:v>
                </c:pt>
                <c:pt idx="121">
                  <c:v>0.86771724754063595</c:v>
                </c:pt>
                <c:pt idx="122">
                  <c:v>0.858648042477829</c:v>
                </c:pt>
                <c:pt idx="123">
                  <c:v>0.85052230732225897</c:v>
                </c:pt>
                <c:pt idx="124">
                  <c:v>0.84778535028471003</c:v>
                </c:pt>
                <c:pt idx="125">
                  <c:v>0.86337970649947404</c:v>
                </c:pt>
                <c:pt idx="126">
                  <c:v>0.88548143336266105</c:v>
                </c:pt>
                <c:pt idx="127">
                  <c:v>0.89195208852269003</c:v>
                </c:pt>
                <c:pt idx="128">
                  <c:v>0.910711565931697</c:v>
                </c:pt>
                <c:pt idx="129">
                  <c:v>0.91400743022113495</c:v>
                </c:pt>
                <c:pt idx="130">
                  <c:v>0.90687071685090304</c:v>
                </c:pt>
                <c:pt idx="131">
                  <c:v>0.93523455491766705</c:v>
                </c:pt>
                <c:pt idx="132">
                  <c:v>0.93560661050528404</c:v>
                </c:pt>
                <c:pt idx="133">
                  <c:v>0.93776823378707796</c:v>
                </c:pt>
                <c:pt idx="134">
                  <c:v>0.934953191704612</c:v>
                </c:pt>
                <c:pt idx="135">
                  <c:v>0.95423415283188096</c:v>
                </c:pt>
                <c:pt idx="136">
                  <c:v>1.00075598791568</c:v>
                </c:pt>
                <c:pt idx="137">
                  <c:v>0.99201379919145705</c:v>
                </c:pt>
                <c:pt idx="138">
                  <c:v>0.99781323257388499</c:v>
                </c:pt>
                <c:pt idx="139">
                  <c:v>1.00015723619582</c:v>
                </c:pt>
                <c:pt idx="140">
                  <c:v>1.01055726231121</c:v>
                </c:pt>
                <c:pt idx="141">
                  <c:v>1.02911032093767</c:v>
                </c:pt>
                <c:pt idx="142">
                  <c:v>1.0516982674234301</c:v>
                </c:pt>
                <c:pt idx="143">
                  <c:v>1.06165414303131</c:v>
                </c:pt>
                <c:pt idx="144">
                  <c:v>1.06038952961574</c:v>
                </c:pt>
                <c:pt idx="145">
                  <c:v>1.0191667766941701</c:v>
                </c:pt>
                <c:pt idx="146">
                  <c:v>1.0529713132651699</c:v>
                </c:pt>
                <c:pt idx="147">
                  <c:v>1.0698585908865901</c:v>
                </c:pt>
                <c:pt idx="148">
                  <c:v>1.0532897599944799</c:v>
                </c:pt>
                <c:pt idx="149">
                  <c:v>1.0361229924592099</c:v>
                </c:pt>
                <c:pt idx="150">
                  <c:v>1.04765966573825</c:v>
                </c:pt>
                <c:pt idx="151">
                  <c:v>1.0790034031756901</c:v>
                </c:pt>
                <c:pt idx="152">
                  <c:v>1.0806096012600199</c:v>
                </c:pt>
                <c:pt idx="153">
                  <c:v>1.0794482603813</c:v>
                </c:pt>
                <c:pt idx="154">
                  <c:v>1.0844097878177801</c:v>
                </c:pt>
                <c:pt idx="155">
                  <c:v>1.0905497225951399</c:v>
                </c:pt>
                <c:pt idx="156">
                  <c:v>1.0856430369902299</c:v>
                </c:pt>
                <c:pt idx="157">
                  <c:v>1.0575641307071499</c:v>
                </c:pt>
                <c:pt idx="158">
                  <c:v>1.0656213720021299</c:v>
                </c:pt>
                <c:pt idx="159">
                  <c:v>1.0603945770244201</c:v>
                </c:pt>
                <c:pt idx="160">
                  <c:v>1.0955054983633199</c:v>
                </c:pt>
                <c:pt idx="161">
                  <c:v>1.1304155250639401</c:v>
                </c:pt>
                <c:pt idx="162">
                  <c:v>1.13922240154456</c:v>
                </c:pt>
                <c:pt idx="163">
                  <c:v>1.14907745603925</c:v>
                </c:pt>
                <c:pt idx="164">
                  <c:v>1.1529434897505999</c:v>
                </c:pt>
                <c:pt idx="165">
                  <c:v>1.14471149807471</c:v>
                </c:pt>
                <c:pt idx="166">
                  <c:v>1.1507334989234099</c:v>
                </c:pt>
                <c:pt idx="167">
                  <c:v>1.14293335376264</c:v>
                </c:pt>
                <c:pt idx="168">
                  <c:v>1.1168999052525601</c:v>
                </c:pt>
                <c:pt idx="169">
                  <c:v>1.1150494450578701</c:v>
                </c:pt>
                <c:pt idx="170">
                  <c:v>1.1060516727434899</c:v>
                </c:pt>
                <c:pt idx="171">
                  <c:v>1.13489515247661</c:v>
                </c:pt>
                <c:pt idx="172">
                  <c:v>1.1365282368763401</c:v>
                </c:pt>
                <c:pt idx="173">
                  <c:v>1.1333635181665001</c:v>
                </c:pt>
                <c:pt idx="174">
                  <c:v>1.1413903662215801</c:v>
                </c:pt>
                <c:pt idx="175">
                  <c:v>1.1226491357042701</c:v>
                </c:pt>
                <c:pt idx="176">
                  <c:v>1.1026717477919199</c:v>
                </c:pt>
                <c:pt idx="177">
                  <c:v>1.1123241834764801</c:v>
                </c:pt>
                <c:pt idx="178">
                  <c:v>1.06930850644954</c:v>
                </c:pt>
                <c:pt idx="179">
                  <c:v>1.0608430136217</c:v>
                </c:pt>
                <c:pt idx="180">
                  <c:v>1.0252297241296799</c:v>
                </c:pt>
                <c:pt idx="181">
                  <c:v>1.0292355856508399</c:v>
                </c:pt>
                <c:pt idx="182">
                  <c:v>0.94753935187876803</c:v>
                </c:pt>
                <c:pt idx="183">
                  <c:v>0.95420187027186798</c:v>
                </c:pt>
                <c:pt idx="184">
                  <c:v>0.94477298712272195</c:v>
                </c:pt>
                <c:pt idx="185">
                  <c:v>0.94039325562453602</c:v>
                </c:pt>
                <c:pt idx="186">
                  <c:v>0.97825942210717098</c:v>
                </c:pt>
                <c:pt idx="187">
                  <c:v>0.96604307502436704</c:v>
                </c:pt>
                <c:pt idx="188">
                  <c:v>0.96226724497249705</c:v>
                </c:pt>
                <c:pt idx="189">
                  <c:v>0.98149110741018397</c:v>
                </c:pt>
                <c:pt idx="190">
                  <c:v>0.98265251100581297</c:v>
                </c:pt>
                <c:pt idx="191">
                  <c:v>0.95161005747319605</c:v>
                </c:pt>
                <c:pt idx="192">
                  <c:v>0.94451481814189397</c:v>
                </c:pt>
                <c:pt idx="193">
                  <c:v>0.96230672980199194</c:v>
                </c:pt>
                <c:pt idx="194">
                  <c:v>0.96216292757514899</c:v>
                </c:pt>
                <c:pt idx="195">
                  <c:v>0.93413349911421795</c:v>
                </c:pt>
                <c:pt idx="196">
                  <c:v>0.92405282665084398</c:v>
                </c:pt>
                <c:pt idx="197">
                  <c:v>0.95413251277973099</c:v>
                </c:pt>
                <c:pt idx="198">
                  <c:v>0.96070102911809196</c:v>
                </c:pt>
                <c:pt idx="199">
                  <c:v>0.96023882218849199</c:v>
                </c:pt>
                <c:pt idx="200">
                  <c:v>0.95624299101531895</c:v>
                </c:pt>
                <c:pt idx="201">
                  <c:v>0.95633340527500099</c:v>
                </c:pt>
                <c:pt idx="202">
                  <c:v>0.94720295192488602</c:v>
                </c:pt>
                <c:pt idx="203">
                  <c:v>0.93616047598832297</c:v>
                </c:pt>
                <c:pt idx="204">
                  <c:v>0.93653766434105001</c:v>
                </c:pt>
                <c:pt idx="205">
                  <c:v>0.91835588049330297</c:v>
                </c:pt>
                <c:pt idx="206">
                  <c:v>0.92868365090083205</c:v>
                </c:pt>
                <c:pt idx="207">
                  <c:v>0.96273170061359403</c:v>
                </c:pt>
                <c:pt idx="208">
                  <c:v>0.95457819881221095</c:v>
                </c:pt>
                <c:pt idx="209">
                  <c:v>0.96230900079876902</c:v>
                </c:pt>
                <c:pt idx="210">
                  <c:v>0.94256055760852497</c:v>
                </c:pt>
                <c:pt idx="211">
                  <c:v>0.94244732677286702</c:v>
                </c:pt>
                <c:pt idx="212">
                  <c:v>0.943889069108372</c:v>
                </c:pt>
                <c:pt idx="213">
                  <c:v>0.95616154697587397</c:v>
                </c:pt>
                <c:pt idx="214">
                  <c:v>0.97255940772866001</c:v>
                </c:pt>
                <c:pt idx="215">
                  <c:v>0.98959109093853004</c:v>
                </c:pt>
                <c:pt idx="216">
                  <c:v>0.98858535321924201</c:v>
                </c:pt>
                <c:pt idx="217">
                  <c:v>0.97622666332331098</c:v>
                </c:pt>
                <c:pt idx="218">
                  <c:v>0.97576873788929197</c:v>
                </c:pt>
                <c:pt idx="219">
                  <c:v>0.98078575584024397</c:v>
                </c:pt>
                <c:pt idx="220">
                  <c:v>0.96831508583546499</c:v>
                </c:pt>
                <c:pt idx="221">
                  <c:v>0.99588324831697395</c:v>
                </c:pt>
                <c:pt idx="222">
                  <c:v>0.99706279382506802</c:v>
                </c:pt>
                <c:pt idx="223">
                  <c:v>0.99069678258832605</c:v>
                </c:pt>
                <c:pt idx="224">
                  <c:v>0.99054265739118297</c:v>
                </c:pt>
                <c:pt idx="225">
                  <c:v>0.99279313703928396</c:v>
                </c:pt>
                <c:pt idx="226">
                  <c:v>0.96462594152525205</c:v>
                </c:pt>
                <c:pt idx="227">
                  <c:v>0.96502897891640305</c:v>
                </c:pt>
                <c:pt idx="228">
                  <c:v>0.96074475417403704</c:v>
                </c:pt>
                <c:pt idx="229">
                  <c:v>0.95989946695755701</c:v>
                </c:pt>
                <c:pt idx="230">
                  <c:v>0.96667308102806104</c:v>
                </c:pt>
                <c:pt idx="231">
                  <c:v>0.97187314169396499</c:v>
                </c:pt>
                <c:pt idx="232">
                  <c:v>0.96968361812071302</c:v>
                </c:pt>
                <c:pt idx="233">
                  <c:v>0.96862820272001504</c:v>
                </c:pt>
                <c:pt idx="234">
                  <c:v>0.95874363740048296</c:v>
                </c:pt>
                <c:pt idx="235">
                  <c:v>0.96530634950507799</c:v>
                </c:pt>
                <c:pt idx="236">
                  <c:v>0.95243823202584799</c:v>
                </c:pt>
                <c:pt idx="237">
                  <c:v>0.96250294116177404</c:v>
                </c:pt>
                <c:pt idx="238">
                  <c:v>0.97114358995488703</c:v>
                </c:pt>
                <c:pt idx="239">
                  <c:v>0.97495021941311899</c:v>
                </c:pt>
                <c:pt idx="240">
                  <c:v>0.97810297555201697</c:v>
                </c:pt>
                <c:pt idx="241">
                  <c:v>0.97673445466606401</c:v>
                </c:pt>
                <c:pt idx="242">
                  <c:v>0.98167995336297897</c:v>
                </c:pt>
                <c:pt idx="243">
                  <c:v>0.97474676635848601</c:v>
                </c:pt>
                <c:pt idx="244">
                  <c:v>0.96531769785599397</c:v>
                </c:pt>
                <c:pt idx="245">
                  <c:v>0.94884535847089202</c:v>
                </c:pt>
                <c:pt idx="246">
                  <c:v>0.93202832329126795</c:v>
                </c:pt>
                <c:pt idx="247">
                  <c:v>0.91159524068549802</c:v>
                </c:pt>
                <c:pt idx="248">
                  <c:v>0.90603043410446005</c:v>
                </c:pt>
                <c:pt idx="249">
                  <c:v>0.91408122269098002</c:v>
                </c:pt>
                <c:pt idx="250">
                  <c:v>0.90466992336429197</c:v>
                </c:pt>
                <c:pt idx="251">
                  <c:v>0.92029546231725101</c:v>
                </c:pt>
                <c:pt idx="252">
                  <c:v>0.91112352572140998</c:v>
                </c:pt>
                <c:pt idx="253">
                  <c:v>0.91519689747793198</c:v>
                </c:pt>
                <c:pt idx="254">
                  <c:v>0.91941426173742102</c:v>
                </c:pt>
                <c:pt idx="255">
                  <c:v>0.92141709452694798</c:v>
                </c:pt>
                <c:pt idx="256">
                  <c:v>0.950531164654148</c:v>
                </c:pt>
                <c:pt idx="257">
                  <c:v>0.94881987181372895</c:v>
                </c:pt>
                <c:pt idx="258">
                  <c:v>0.95058670517563804</c:v>
                </c:pt>
                <c:pt idx="259">
                  <c:v>0.95347703865629896</c:v>
                </c:pt>
                <c:pt idx="260">
                  <c:v>0.953053627235942</c:v>
                </c:pt>
                <c:pt idx="261">
                  <c:v>0.94182400143963196</c:v>
                </c:pt>
                <c:pt idx="262">
                  <c:v>0.96004210234518295</c:v>
                </c:pt>
                <c:pt idx="263">
                  <c:v>0.96003975800788399</c:v>
                </c:pt>
                <c:pt idx="264">
                  <c:v>0.95826337379307103</c:v>
                </c:pt>
                <c:pt idx="265">
                  <c:v>0.95011102675282599</c:v>
                </c:pt>
                <c:pt idx="266">
                  <c:v>0.970752594450499</c:v>
                </c:pt>
                <c:pt idx="267">
                  <c:v>0.97293808926933401</c:v>
                </c:pt>
                <c:pt idx="268">
                  <c:v>0.97891597724248702</c:v>
                </c:pt>
                <c:pt idx="269">
                  <c:v>0.98915913975219705</c:v>
                </c:pt>
                <c:pt idx="270">
                  <c:v>0.99677579528534399</c:v>
                </c:pt>
                <c:pt idx="271">
                  <c:v>1.01338802890206</c:v>
                </c:pt>
                <c:pt idx="272">
                  <c:v>1.0099059751505499</c:v>
                </c:pt>
                <c:pt idx="273">
                  <c:v>1.00681925534518</c:v>
                </c:pt>
                <c:pt idx="274">
                  <c:v>1.0145526282347801</c:v>
                </c:pt>
                <c:pt idx="275">
                  <c:v>1.0138888212402599</c:v>
                </c:pt>
                <c:pt idx="276">
                  <c:v>0.98849571385443802</c:v>
                </c:pt>
                <c:pt idx="277">
                  <c:v>0.98708431191739598</c:v>
                </c:pt>
                <c:pt idx="278">
                  <c:v>0.99490665133742495</c:v>
                </c:pt>
                <c:pt idx="279">
                  <c:v>0.99362263851720001</c:v>
                </c:pt>
                <c:pt idx="280">
                  <c:v>0.98452594732217502</c:v>
                </c:pt>
                <c:pt idx="281">
                  <c:v>0.98724991916403304</c:v>
                </c:pt>
                <c:pt idx="282">
                  <c:v>0.97163416972220695</c:v>
                </c:pt>
                <c:pt idx="283">
                  <c:v>0.94889206936693704</c:v>
                </c:pt>
                <c:pt idx="284">
                  <c:v>0.955365292696288</c:v>
                </c:pt>
                <c:pt idx="285">
                  <c:v>0.94429149360472597</c:v>
                </c:pt>
                <c:pt idx="286">
                  <c:v>0.939852788430528</c:v>
                </c:pt>
                <c:pt idx="287">
                  <c:v>0.94614401322285502</c:v>
                </c:pt>
                <c:pt idx="288">
                  <c:v>0.95570343576580497</c:v>
                </c:pt>
                <c:pt idx="289">
                  <c:v>0.96006020479369503</c:v>
                </c:pt>
                <c:pt idx="290">
                  <c:v>0.97601758218990498</c:v>
                </c:pt>
                <c:pt idx="291">
                  <c:v>0.96526364311172896</c:v>
                </c:pt>
                <c:pt idx="292">
                  <c:v>0.95875140600491804</c:v>
                </c:pt>
                <c:pt idx="293">
                  <c:v>0.95814131023445404</c:v>
                </c:pt>
                <c:pt idx="294">
                  <c:v>0.94592223882069404</c:v>
                </c:pt>
                <c:pt idx="295">
                  <c:v>0.94307332608765304</c:v>
                </c:pt>
                <c:pt idx="296">
                  <c:v>0.94897787849102999</c:v>
                </c:pt>
                <c:pt idx="297">
                  <c:v>0.94470940732318998</c:v>
                </c:pt>
                <c:pt idx="298">
                  <c:v>0.94621562050021202</c:v>
                </c:pt>
                <c:pt idx="299">
                  <c:v>0.95057219244774604</c:v>
                </c:pt>
                <c:pt idx="300">
                  <c:v>0.96320806041597895</c:v>
                </c:pt>
                <c:pt idx="301">
                  <c:v>0.95278201230042503</c:v>
                </c:pt>
                <c:pt idx="302">
                  <c:v>0.94334077937368599</c:v>
                </c:pt>
                <c:pt idx="303">
                  <c:v>0.93491243056786599</c:v>
                </c:pt>
                <c:pt idx="304">
                  <c:v>0.94511491913457202</c:v>
                </c:pt>
                <c:pt idx="305">
                  <c:v>0.949937321918501</c:v>
                </c:pt>
                <c:pt idx="306">
                  <c:v>0.95342424865265396</c:v>
                </c:pt>
                <c:pt idx="307">
                  <c:v>0.94725310453212197</c:v>
                </c:pt>
                <c:pt idx="308">
                  <c:v>0.95076758373038905</c:v>
                </c:pt>
                <c:pt idx="309">
                  <c:v>0.94763218158436502</c:v>
                </c:pt>
                <c:pt idx="310">
                  <c:v>0.92526400943185105</c:v>
                </c:pt>
                <c:pt idx="311">
                  <c:v>0.92398263695358196</c:v>
                </c:pt>
                <c:pt idx="312">
                  <c:v>0.921761943509677</c:v>
                </c:pt>
                <c:pt idx="313">
                  <c:v>0.92447993522787697</c:v>
                </c:pt>
                <c:pt idx="314">
                  <c:v>0.91649036523658201</c:v>
                </c:pt>
                <c:pt idx="315">
                  <c:v>0.92423808224464299</c:v>
                </c:pt>
                <c:pt idx="316">
                  <c:v>0.94215921677259795</c:v>
                </c:pt>
                <c:pt idx="317">
                  <c:v>0.93319543550787598</c:v>
                </c:pt>
                <c:pt idx="318">
                  <c:v>0.93181372986301203</c:v>
                </c:pt>
                <c:pt idx="319">
                  <c:v>0.92550389054633198</c:v>
                </c:pt>
                <c:pt idx="320">
                  <c:v>0.92557311033506895</c:v>
                </c:pt>
                <c:pt idx="321">
                  <c:v>0.92581256427201897</c:v>
                </c:pt>
                <c:pt idx="322">
                  <c:v>0.92288992325645902</c:v>
                </c:pt>
                <c:pt idx="323">
                  <c:v>0.92080845710267001</c:v>
                </c:pt>
                <c:pt idx="324">
                  <c:v>0.91929650758050496</c:v>
                </c:pt>
                <c:pt idx="325">
                  <c:v>0.92207880065947601</c:v>
                </c:pt>
                <c:pt idx="326">
                  <c:v>0.92791599256048796</c:v>
                </c:pt>
                <c:pt idx="327">
                  <c:v>0.92858546173254697</c:v>
                </c:pt>
                <c:pt idx="328">
                  <c:v>0.93745822770263099</c:v>
                </c:pt>
                <c:pt idx="329">
                  <c:v>0.94529322647881597</c:v>
                </c:pt>
                <c:pt idx="330">
                  <c:v>0.94812552461744204</c:v>
                </c:pt>
                <c:pt idx="331">
                  <c:v>0.95375424860758995</c:v>
                </c:pt>
                <c:pt idx="332">
                  <c:v>0.95302294491862505</c:v>
                </c:pt>
                <c:pt idx="333">
                  <c:v>0.95158011115916596</c:v>
                </c:pt>
                <c:pt idx="334">
                  <c:v>0.96574193267532304</c:v>
                </c:pt>
                <c:pt idx="335">
                  <c:v>0.97818294880089596</c:v>
                </c:pt>
                <c:pt idx="336">
                  <c:v>0.98923113741918201</c:v>
                </c:pt>
                <c:pt idx="337">
                  <c:v>0.99393086553968901</c:v>
                </c:pt>
                <c:pt idx="338">
                  <c:v>0.99845282926115797</c:v>
                </c:pt>
                <c:pt idx="339">
                  <c:v>0.98908720831663799</c:v>
                </c:pt>
                <c:pt idx="340">
                  <c:v>0.97277831665929504</c:v>
                </c:pt>
                <c:pt idx="341">
                  <c:v>0.98779429534209595</c:v>
                </c:pt>
                <c:pt idx="342">
                  <c:v>0.99231929471721703</c:v>
                </c:pt>
                <c:pt idx="343">
                  <c:v>0.99908388200971199</c:v>
                </c:pt>
                <c:pt idx="344">
                  <c:v>0.99256527919834003</c:v>
                </c:pt>
                <c:pt idx="345">
                  <c:v>0.99955904044774502</c:v>
                </c:pt>
                <c:pt idx="346">
                  <c:v>1.0026168668228701</c:v>
                </c:pt>
                <c:pt idx="347">
                  <c:v>1.0265905730974501</c:v>
                </c:pt>
                <c:pt idx="348">
                  <c:v>1.02565538038182</c:v>
                </c:pt>
                <c:pt idx="349">
                  <c:v>1.0287256735283199</c:v>
                </c:pt>
                <c:pt idx="350">
                  <c:v>1.0463019626880701</c:v>
                </c:pt>
                <c:pt idx="351">
                  <c:v>1.0352561142116601</c:v>
                </c:pt>
                <c:pt idx="352">
                  <c:v>1.0521717115001099</c:v>
                </c:pt>
                <c:pt idx="353">
                  <c:v>1.0508649194556601</c:v>
                </c:pt>
                <c:pt idx="354">
                  <c:v>1.0621659477659799</c:v>
                </c:pt>
                <c:pt idx="355">
                  <c:v>1.05929863885897</c:v>
                </c:pt>
                <c:pt idx="356">
                  <c:v>1.05729111781386</c:v>
                </c:pt>
                <c:pt idx="357">
                  <c:v>1.05309778913605</c:v>
                </c:pt>
                <c:pt idx="358">
                  <c:v>1.05211575249943</c:v>
                </c:pt>
                <c:pt idx="359">
                  <c:v>1.0585843956234899</c:v>
                </c:pt>
                <c:pt idx="360">
                  <c:v>1.0391886109808399</c:v>
                </c:pt>
                <c:pt idx="361">
                  <c:v>1.04594181218969</c:v>
                </c:pt>
                <c:pt idx="362">
                  <c:v>1.0103895187413701</c:v>
                </c:pt>
                <c:pt idx="363">
                  <c:v>0.92764666151471198</c:v>
                </c:pt>
                <c:pt idx="364">
                  <c:v>0.94161337742274498</c:v>
                </c:pt>
                <c:pt idx="365">
                  <c:v>0.960147525291417</c:v>
                </c:pt>
                <c:pt idx="366">
                  <c:v>0.97513435672292403</c:v>
                </c:pt>
                <c:pt idx="367">
                  <c:v>0.97663067344064503</c:v>
                </c:pt>
                <c:pt idx="368">
                  <c:v>0.99568062536175095</c:v>
                </c:pt>
                <c:pt idx="369">
                  <c:v>0.99783033881643401</c:v>
                </c:pt>
                <c:pt idx="370">
                  <c:v>1.0139108685351499</c:v>
                </c:pt>
                <c:pt idx="371">
                  <c:v>1.0094279969226001</c:v>
                </c:pt>
                <c:pt idx="372">
                  <c:v>1.0104624764247201</c:v>
                </c:pt>
                <c:pt idx="373">
                  <c:v>1.0372600721176</c:v>
                </c:pt>
                <c:pt idx="374">
                  <c:v>1.04318131032867</c:v>
                </c:pt>
                <c:pt idx="375">
                  <c:v>1.0403625579928599</c:v>
                </c:pt>
                <c:pt idx="376">
                  <c:v>1.06033836048121</c:v>
                </c:pt>
                <c:pt idx="377">
                  <c:v>1.06766873033181</c:v>
                </c:pt>
                <c:pt idx="378">
                  <c:v>1.0641775490996901</c:v>
                </c:pt>
                <c:pt idx="379">
                  <c:v>1.06502697471293</c:v>
                </c:pt>
                <c:pt idx="380">
                  <c:v>1.0481174378106699</c:v>
                </c:pt>
                <c:pt idx="381">
                  <c:v>1.0536020873360401</c:v>
                </c:pt>
                <c:pt idx="382">
                  <c:v>1.0010414086803801</c:v>
                </c:pt>
                <c:pt idx="383">
                  <c:v>1.0341367428811501</c:v>
                </c:pt>
                <c:pt idx="384">
                  <c:v>1.04160907731216</c:v>
                </c:pt>
                <c:pt idx="385">
                  <c:v>1.04521486765294</c:v>
                </c:pt>
                <c:pt idx="386">
                  <c:v>1.0654076572242801</c:v>
                </c:pt>
                <c:pt idx="387">
                  <c:v>1.0574690007404099</c:v>
                </c:pt>
                <c:pt idx="388">
                  <c:v>1.0163709180126901</c:v>
                </c:pt>
                <c:pt idx="389">
                  <c:v>1.0471589007503099</c:v>
                </c:pt>
                <c:pt idx="390">
                  <c:v>1.0353671648652401</c:v>
                </c:pt>
                <c:pt idx="391">
                  <c:v>1.0151027211663</c:v>
                </c:pt>
                <c:pt idx="392">
                  <c:v>1.0030105454141001</c:v>
                </c:pt>
                <c:pt idx="393">
                  <c:v>0.94959113897127501</c:v>
                </c:pt>
                <c:pt idx="394">
                  <c:v>0.94277697875370003</c:v>
                </c:pt>
                <c:pt idx="395">
                  <c:v>0.92180823613012397</c:v>
                </c:pt>
                <c:pt idx="396">
                  <c:v>0.92309312849893799</c:v>
                </c:pt>
                <c:pt idx="397">
                  <c:v>0.93697032874587705</c:v>
                </c:pt>
                <c:pt idx="398">
                  <c:v>0.89984681645954401</c:v>
                </c:pt>
                <c:pt idx="399">
                  <c:v>0.92615620844012703</c:v>
                </c:pt>
                <c:pt idx="400">
                  <c:v>0.95221122279403503</c:v>
                </c:pt>
                <c:pt idx="401">
                  <c:v>0.93770387548824596</c:v>
                </c:pt>
                <c:pt idx="402">
                  <c:v>0.93670799242275504</c:v>
                </c:pt>
                <c:pt idx="403">
                  <c:v>0.91942865041909905</c:v>
                </c:pt>
                <c:pt idx="404">
                  <c:v>0.92421312067341299</c:v>
                </c:pt>
                <c:pt idx="405">
                  <c:v>0.92067005832135895</c:v>
                </c:pt>
                <c:pt idx="406">
                  <c:v>0.94585549485002496</c:v>
                </c:pt>
                <c:pt idx="407">
                  <c:v>0.936553145402371</c:v>
                </c:pt>
                <c:pt idx="408">
                  <c:v>0.96832898594634298</c:v>
                </c:pt>
                <c:pt idx="409">
                  <c:v>0.97149009370415995</c:v>
                </c:pt>
                <c:pt idx="410">
                  <c:v>0.97541098055465403</c:v>
                </c:pt>
                <c:pt idx="411">
                  <c:v>0.95074246000242602</c:v>
                </c:pt>
                <c:pt idx="412">
                  <c:v>0.94472910381960795</c:v>
                </c:pt>
                <c:pt idx="413">
                  <c:v>0.96546000859334402</c:v>
                </c:pt>
                <c:pt idx="414">
                  <c:v>0.95756409686361199</c:v>
                </c:pt>
                <c:pt idx="415">
                  <c:v>0.95777337712601596</c:v>
                </c:pt>
                <c:pt idx="416">
                  <c:v>0.96606122454577503</c:v>
                </c:pt>
                <c:pt idx="417">
                  <c:v>0.978301683379174</c:v>
                </c:pt>
                <c:pt idx="418">
                  <c:v>0.97056830532959704</c:v>
                </c:pt>
                <c:pt idx="419">
                  <c:v>0.97703359577175397</c:v>
                </c:pt>
                <c:pt idx="420">
                  <c:v>0.96587714224481702</c:v>
                </c:pt>
                <c:pt idx="421">
                  <c:v>0.95356843061029495</c:v>
                </c:pt>
                <c:pt idx="422">
                  <c:v>0.95166910033451302</c:v>
                </c:pt>
                <c:pt idx="423">
                  <c:v>0.94417898545169798</c:v>
                </c:pt>
                <c:pt idx="424">
                  <c:v>0.947156767970182</c:v>
                </c:pt>
                <c:pt idx="425">
                  <c:v>0.975749390892517</c:v>
                </c:pt>
                <c:pt idx="426">
                  <c:v>0.99684870185084695</c:v>
                </c:pt>
                <c:pt idx="427">
                  <c:v>0.99708665839380795</c:v>
                </c:pt>
                <c:pt idx="428">
                  <c:v>1.00890508001657</c:v>
                </c:pt>
                <c:pt idx="429">
                  <c:v>1.0143408128157101</c:v>
                </c:pt>
                <c:pt idx="430">
                  <c:v>1.0122455602990099</c:v>
                </c:pt>
                <c:pt idx="431">
                  <c:v>1.0134850357399301</c:v>
                </c:pt>
                <c:pt idx="432">
                  <c:v>1.0010605024588599</c:v>
                </c:pt>
                <c:pt idx="433">
                  <c:v>1.00037324474245</c:v>
                </c:pt>
                <c:pt idx="434">
                  <c:v>0.99238623139459203</c:v>
                </c:pt>
                <c:pt idx="435">
                  <c:v>1.0052254239396401</c:v>
                </c:pt>
                <c:pt idx="436">
                  <c:v>0.99713996624123202</c:v>
                </c:pt>
                <c:pt idx="437">
                  <c:v>0.98497150219504204</c:v>
                </c:pt>
                <c:pt idx="438">
                  <c:v>0.96652350512002305</c:v>
                </c:pt>
                <c:pt idx="439">
                  <c:v>0.96209848713804402</c:v>
                </c:pt>
                <c:pt idx="440">
                  <c:v>0.98060916670882203</c:v>
                </c:pt>
                <c:pt idx="441">
                  <c:v>0.97307252941645095</c:v>
                </c:pt>
                <c:pt idx="442">
                  <c:v>0.97135003568547995</c:v>
                </c:pt>
                <c:pt idx="443">
                  <c:v>0.97968975245725498</c:v>
                </c:pt>
                <c:pt idx="444">
                  <c:v>1.01129859282947</c:v>
                </c:pt>
                <c:pt idx="445">
                  <c:v>1.01414265273125</c:v>
                </c:pt>
                <c:pt idx="446">
                  <c:v>1.01873440363509</c:v>
                </c:pt>
                <c:pt idx="447">
                  <c:v>1.0183579162070799</c:v>
                </c:pt>
                <c:pt idx="448">
                  <c:v>1.0215583472488601</c:v>
                </c:pt>
                <c:pt idx="449">
                  <c:v>1.02179257445706</c:v>
                </c:pt>
                <c:pt idx="450">
                  <c:v>1.0291000446376599</c:v>
                </c:pt>
                <c:pt idx="451">
                  <c:v>1.0300472038239099</c:v>
                </c:pt>
                <c:pt idx="452">
                  <c:v>1.02792655556239</c:v>
                </c:pt>
                <c:pt idx="453">
                  <c:v>1.0268065056306099</c:v>
                </c:pt>
                <c:pt idx="454">
                  <c:v>1.0176033099723301</c:v>
                </c:pt>
                <c:pt idx="455">
                  <c:v>1.0386612110586499</c:v>
                </c:pt>
                <c:pt idx="456">
                  <c:v>1.03885808439609</c:v>
                </c:pt>
                <c:pt idx="457">
                  <c:v>1.0475035033420601</c:v>
                </c:pt>
                <c:pt idx="458">
                  <c:v>1.0540825647540999</c:v>
                </c:pt>
                <c:pt idx="459">
                  <c:v>1.05652237550405</c:v>
                </c:pt>
                <c:pt idx="460">
                  <c:v>1.0570193675431601</c:v>
                </c:pt>
                <c:pt idx="461">
                  <c:v>1.05974766239051</c:v>
                </c:pt>
                <c:pt idx="462">
                  <c:v>1.04809524750783</c:v>
                </c:pt>
                <c:pt idx="463">
                  <c:v>1.0668657767149099</c:v>
                </c:pt>
                <c:pt idx="464">
                  <c:v>1.0760699525822801</c:v>
                </c:pt>
                <c:pt idx="465">
                  <c:v>1.0881622648271001</c:v>
                </c:pt>
                <c:pt idx="466">
                  <c:v>1.1007947279372701</c:v>
                </c:pt>
                <c:pt idx="467">
                  <c:v>1.1425209041603801</c:v>
                </c:pt>
                <c:pt idx="468">
                  <c:v>1.15682584086145</c:v>
                </c:pt>
                <c:pt idx="469">
                  <c:v>1.17117542719046</c:v>
                </c:pt>
                <c:pt idx="470">
                  <c:v>1.19816232218028</c:v>
                </c:pt>
                <c:pt idx="471">
                  <c:v>1.18915988028647</c:v>
                </c:pt>
                <c:pt idx="472">
                  <c:v>1.22273331996519</c:v>
                </c:pt>
                <c:pt idx="473">
                  <c:v>1.21204691381203</c:v>
                </c:pt>
                <c:pt idx="474">
                  <c:v>1.18303103016972</c:v>
                </c:pt>
                <c:pt idx="475">
                  <c:v>1.1264224512255501</c:v>
                </c:pt>
                <c:pt idx="476">
                  <c:v>1.1363352643107001</c:v>
                </c:pt>
                <c:pt idx="477">
                  <c:v>1.1776973996397999</c:v>
                </c:pt>
                <c:pt idx="478">
                  <c:v>1.18424860741644</c:v>
                </c:pt>
                <c:pt idx="479">
                  <c:v>1.18767568804546</c:v>
                </c:pt>
                <c:pt idx="480">
                  <c:v>1.1823566566491199</c:v>
                </c:pt>
                <c:pt idx="481">
                  <c:v>1.1274104129801401</c:v>
                </c:pt>
                <c:pt idx="482">
                  <c:v>1.1296284275644499</c:v>
                </c:pt>
                <c:pt idx="483">
                  <c:v>1.14097193585739</c:v>
                </c:pt>
                <c:pt idx="484">
                  <c:v>1.1765853925835501</c:v>
                </c:pt>
                <c:pt idx="485">
                  <c:v>1.1672955655458499</c:v>
                </c:pt>
                <c:pt idx="486">
                  <c:v>1.1776528225534699</c:v>
                </c:pt>
                <c:pt idx="487">
                  <c:v>1.2087569596423799</c:v>
                </c:pt>
                <c:pt idx="488">
                  <c:v>1.20163665864361</c:v>
                </c:pt>
                <c:pt idx="489">
                  <c:v>1.2085281496671101</c:v>
                </c:pt>
                <c:pt idx="490">
                  <c:v>1.2003961451217</c:v>
                </c:pt>
                <c:pt idx="491">
                  <c:v>1.18969486445779</c:v>
                </c:pt>
                <c:pt idx="492">
                  <c:v>1.1984300162639201</c:v>
                </c:pt>
                <c:pt idx="493">
                  <c:v>1.18103362142735</c:v>
                </c:pt>
                <c:pt idx="494">
                  <c:v>1.17046446895232</c:v>
                </c:pt>
                <c:pt idx="495">
                  <c:v>1.1756828212039201</c:v>
                </c:pt>
                <c:pt idx="496">
                  <c:v>1.1897146711095099</c:v>
                </c:pt>
                <c:pt idx="497">
                  <c:v>1.2108400791186</c:v>
                </c:pt>
                <c:pt idx="498">
                  <c:v>1.21543429790852</c:v>
                </c:pt>
                <c:pt idx="499">
                  <c:v>1.1897997862937899</c:v>
                </c:pt>
                <c:pt idx="500">
                  <c:v>1.1757733450229599</c:v>
                </c:pt>
                <c:pt idx="501">
                  <c:v>1.1869942035988299</c:v>
                </c:pt>
                <c:pt idx="502">
                  <c:v>1.20397089538232</c:v>
                </c:pt>
                <c:pt idx="503">
                  <c:v>1.2027038452883401</c:v>
                </c:pt>
                <c:pt idx="504">
                  <c:v>1.1808258377029801</c:v>
                </c:pt>
                <c:pt idx="505">
                  <c:v>1.1958613720856099</c:v>
                </c:pt>
                <c:pt idx="506">
                  <c:v>1.20974454452989</c:v>
                </c:pt>
                <c:pt idx="507">
                  <c:v>1.2047781812692799</c:v>
                </c:pt>
                <c:pt idx="508">
                  <c:v>1.21985304713973</c:v>
                </c:pt>
                <c:pt idx="509">
                  <c:v>1.2260524758336999</c:v>
                </c:pt>
                <c:pt idx="510">
                  <c:v>1.21398096090619</c:v>
                </c:pt>
                <c:pt idx="511">
                  <c:v>1.2114150783609301</c:v>
                </c:pt>
                <c:pt idx="512">
                  <c:v>1.1917951097599999</c:v>
                </c:pt>
                <c:pt idx="513">
                  <c:v>1.20080520815252</c:v>
                </c:pt>
                <c:pt idx="514">
                  <c:v>1.16136820602343</c:v>
                </c:pt>
                <c:pt idx="515">
                  <c:v>1.1310102057498601</c:v>
                </c:pt>
                <c:pt idx="516">
                  <c:v>1.1535721688982701</c:v>
                </c:pt>
                <c:pt idx="517">
                  <c:v>1.1721536482249599</c:v>
                </c:pt>
                <c:pt idx="518">
                  <c:v>1.1825683054801399</c:v>
                </c:pt>
                <c:pt idx="519">
                  <c:v>1.18173340129584</c:v>
                </c:pt>
                <c:pt idx="520">
                  <c:v>1.1913655433534001</c:v>
                </c:pt>
                <c:pt idx="521">
                  <c:v>1.20532774800503</c:v>
                </c:pt>
                <c:pt idx="522">
                  <c:v>1.1987205724580601</c:v>
                </c:pt>
                <c:pt idx="523">
                  <c:v>1.1787374136986299</c:v>
                </c:pt>
                <c:pt idx="524">
                  <c:v>1.18802259742649</c:v>
                </c:pt>
                <c:pt idx="525">
                  <c:v>1.15262623749278</c:v>
                </c:pt>
                <c:pt idx="526">
                  <c:v>1.14726386661265</c:v>
                </c:pt>
                <c:pt idx="527">
                  <c:v>1.1400305483043001</c:v>
                </c:pt>
                <c:pt idx="528">
                  <c:v>1.1479104459793401</c:v>
                </c:pt>
                <c:pt idx="529">
                  <c:v>1.1504397522211101</c:v>
                </c:pt>
                <c:pt idx="530">
                  <c:v>1.18787306748327</c:v>
                </c:pt>
                <c:pt idx="531">
                  <c:v>1.2247210586573301</c:v>
                </c:pt>
                <c:pt idx="532">
                  <c:v>1.2305756648095001</c:v>
                </c:pt>
                <c:pt idx="533">
                  <c:v>1.2231722019982101</c:v>
                </c:pt>
                <c:pt idx="534">
                  <c:v>1.21303731677772</c:v>
                </c:pt>
                <c:pt idx="535">
                  <c:v>1.20426523399918</c:v>
                </c:pt>
                <c:pt idx="536">
                  <c:v>1.19312766562152</c:v>
                </c:pt>
                <c:pt idx="537">
                  <c:v>1.2105664719925999</c:v>
                </c:pt>
                <c:pt idx="538">
                  <c:v>1.1962445209113099</c:v>
                </c:pt>
                <c:pt idx="539">
                  <c:v>1.1912915534484001</c:v>
                </c:pt>
                <c:pt idx="540">
                  <c:v>1.1739258486527799</c:v>
                </c:pt>
                <c:pt idx="541">
                  <c:v>1.17289519944933</c:v>
                </c:pt>
                <c:pt idx="542">
                  <c:v>1.1741615288853</c:v>
                </c:pt>
                <c:pt idx="543">
                  <c:v>1.1801701096719499</c:v>
                </c:pt>
                <c:pt idx="544">
                  <c:v>1.1848562584910101</c:v>
                </c:pt>
                <c:pt idx="545">
                  <c:v>1.1629904955071</c:v>
                </c:pt>
                <c:pt idx="546">
                  <c:v>1.1725462900916701</c:v>
                </c:pt>
                <c:pt idx="547">
                  <c:v>1.19257626480219</c:v>
                </c:pt>
                <c:pt idx="548">
                  <c:v>1.19065457993992</c:v>
                </c:pt>
                <c:pt idx="549">
                  <c:v>1.2069993657573601</c:v>
                </c:pt>
                <c:pt idx="550">
                  <c:v>1.19511620655977</c:v>
                </c:pt>
                <c:pt idx="551">
                  <c:v>1.2203539310098499</c:v>
                </c:pt>
                <c:pt idx="552">
                  <c:v>1.21080470597557</c:v>
                </c:pt>
                <c:pt idx="553">
                  <c:v>1.1899183888707301</c:v>
                </c:pt>
                <c:pt idx="554">
                  <c:v>1.1874694145473199</c:v>
                </c:pt>
                <c:pt idx="555">
                  <c:v>1.1780619191974</c:v>
                </c:pt>
                <c:pt idx="556">
                  <c:v>1.1865915105234499</c:v>
                </c:pt>
                <c:pt idx="557">
                  <c:v>1.1773334142216201</c:v>
                </c:pt>
                <c:pt idx="558">
                  <c:v>1.1788194758866899</c:v>
                </c:pt>
                <c:pt idx="559">
                  <c:v>1.18678396760539</c:v>
                </c:pt>
                <c:pt idx="560">
                  <c:v>1.19044848081416</c:v>
                </c:pt>
                <c:pt idx="561">
                  <c:v>1.1989313291670201</c:v>
                </c:pt>
                <c:pt idx="562">
                  <c:v>1.1936566772000501</c:v>
                </c:pt>
                <c:pt idx="563">
                  <c:v>1.1791435701373201</c:v>
                </c:pt>
                <c:pt idx="564">
                  <c:v>1.1819023875025001</c:v>
                </c:pt>
                <c:pt idx="565">
                  <c:v>1.19121541217675</c:v>
                </c:pt>
                <c:pt idx="566">
                  <c:v>1.19127643429332</c:v>
                </c:pt>
                <c:pt idx="567">
                  <c:v>1.2216587723183601</c:v>
                </c:pt>
                <c:pt idx="568">
                  <c:v>1.2172107191763599</c:v>
                </c:pt>
                <c:pt idx="569">
                  <c:v>1.2216400365002</c:v>
                </c:pt>
                <c:pt idx="570">
                  <c:v>1.2195633478511201</c:v>
                </c:pt>
                <c:pt idx="571">
                  <c:v>1.20867177408997</c:v>
                </c:pt>
                <c:pt idx="572">
                  <c:v>1.20699477261899</c:v>
                </c:pt>
                <c:pt idx="573">
                  <c:v>1.1884553590703799</c:v>
                </c:pt>
                <c:pt idx="574">
                  <c:v>1.19055979161826</c:v>
                </c:pt>
                <c:pt idx="575">
                  <c:v>1.17214528631772</c:v>
                </c:pt>
                <c:pt idx="576">
                  <c:v>1.18400695602943</c:v>
                </c:pt>
                <c:pt idx="577">
                  <c:v>1.1911202001294601</c:v>
                </c:pt>
                <c:pt idx="578">
                  <c:v>1.18537164835787</c:v>
                </c:pt>
                <c:pt idx="579">
                  <c:v>1.1981050229030099</c:v>
                </c:pt>
                <c:pt idx="580">
                  <c:v>1.1951320942425401</c:v>
                </c:pt>
                <c:pt idx="581">
                  <c:v>1.2134723099631199</c:v>
                </c:pt>
                <c:pt idx="582">
                  <c:v>1.18804823239957</c:v>
                </c:pt>
                <c:pt idx="583">
                  <c:v>1.1975382611670999</c:v>
                </c:pt>
                <c:pt idx="584">
                  <c:v>1.18438369806835</c:v>
                </c:pt>
                <c:pt idx="585">
                  <c:v>1.1947634689225799</c:v>
                </c:pt>
                <c:pt idx="586">
                  <c:v>1.1891423564213801</c:v>
                </c:pt>
                <c:pt idx="587">
                  <c:v>1.1854828911125299</c:v>
                </c:pt>
                <c:pt idx="588">
                  <c:v>1.2018689657701001</c:v>
                </c:pt>
                <c:pt idx="589">
                  <c:v>1.22716833014196</c:v>
                </c:pt>
                <c:pt idx="590">
                  <c:v>1.2443831524459501</c:v>
                </c:pt>
                <c:pt idx="591">
                  <c:v>1.24874321453079</c:v>
                </c:pt>
                <c:pt idx="592">
                  <c:v>1.2546843266698</c:v>
                </c:pt>
                <c:pt idx="593">
                  <c:v>1.2642044344447601</c:v>
                </c:pt>
                <c:pt idx="594">
                  <c:v>1.2633136638981499</c:v>
                </c:pt>
                <c:pt idx="595">
                  <c:v>1.2452704321196799</c:v>
                </c:pt>
                <c:pt idx="596">
                  <c:v>1.27877137706885</c:v>
                </c:pt>
                <c:pt idx="597">
                  <c:v>1.2634109671768201</c:v>
                </c:pt>
                <c:pt idx="598">
                  <c:v>1.25054860259742</c:v>
                </c:pt>
                <c:pt idx="599">
                  <c:v>1.26144276696797</c:v>
                </c:pt>
                <c:pt idx="600">
                  <c:v>1.2806095522407499</c:v>
                </c:pt>
                <c:pt idx="601">
                  <c:v>1.2663998014023901</c:v>
                </c:pt>
                <c:pt idx="602">
                  <c:v>1.2768725540938699</c:v>
                </c:pt>
                <c:pt idx="603">
                  <c:v>1.2983340873049001</c:v>
                </c:pt>
                <c:pt idx="604">
                  <c:v>1.2977434275692601</c:v>
                </c:pt>
                <c:pt idx="605">
                  <c:v>1.3001708627330699</c:v>
                </c:pt>
                <c:pt idx="606">
                  <c:v>1.27382895032938</c:v>
                </c:pt>
                <c:pt idx="607">
                  <c:v>1.2760122160577101</c:v>
                </c:pt>
                <c:pt idx="608">
                  <c:v>1.2464325660445701</c:v>
                </c:pt>
                <c:pt idx="609">
                  <c:v>1.23531943528962</c:v>
                </c:pt>
              </c:numCache>
            </c:numRef>
          </c:val>
          <c:smooth val="0"/>
          <c:extLst>
            <c:ext xmlns:c16="http://schemas.microsoft.com/office/drawing/2014/chart" uri="{C3380CC4-5D6E-409C-BE32-E72D297353CC}">
              <c16:uniqueId val="{00000003-3A56-43C2-AC2E-E3C8CE8F9B3A}"/>
            </c:ext>
          </c:extLst>
        </c:ser>
        <c:ser>
          <c:idx val="4"/>
          <c:order val="4"/>
          <c:tx>
            <c:strRef>
              <c:f>[jumpfit.xlsx]goldstock!$J$1</c:f>
              <c:strCache>
                <c:ptCount val="1"/>
                <c:pt idx="0">
                  <c:v>goldstock_5</c:v>
                </c:pt>
              </c:strCache>
            </c:strRef>
          </c:tx>
          <c:spPr>
            <a:ln w="19050" cap="rnd">
              <a:solidFill>
                <a:srgbClr val="054477"/>
              </a:solidFill>
              <a:round/>
            </a:ln>
            <a:effectLst/>
          </c:spPr>
          <c:marker>
            <c:symbol val="none"/>
          </c:marker>
          <c:cat>
            <c:numRef>
              <c:f>[jumpfit.xlsx]goldstock!$E$2:$E$611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[jumpfit.xlsx]goldstock!$J$2:$J$611</c:f>
              <c:numCache>
                <c:formatCode>General</c:formatCode>
                <c:ptCount val="610"/>
                <c:pt idx="0">
                  <c:v>1</c:v>
                </c:pt>
                <c:pt idx="1">
                  <c:v>0.999</c:v>
                </c:pt>
                <c:pt idx="2">
                  <c:v>0.97836950653921395</c:v>
                </c:pt>
                <c:pt idx="3">
                  <c:v>0.95716668034546604</c:v>
                </c:pt>
                <c:pt idx="4">
                  <c:v>0.93597947850500696</c:v>
                </c:pt>
                <c:pt idx="5">
                  <c:v>0.96441093157408897</c:v>
                </c:pt>
                <c:pt idx="6">
                  <c:v>0.94474500119891003</c:v>
                </c:pt>
                <c:pt idx="7">
                  <c:v>0.97586435119272497</c:v>
                </c:pt>
                <c:pt idx="8">
                  <c:v>0.98443194365620001</c:v>
                </c:pt>
                <c:pt idx="9">
                  <c:v>0.99519924165819995</c:v>
                </c:pt>
                <c:pt idx="10">
                  <c:v>0.98810072142192096</c:v>
                </c:pt>
                <c:pt idx="11">
                  <c:v>0.96573785064236095</c:v>
                </c:pt>
                <c:pt idx="12">
                  <c:v>0.95644628339919302</c:v>
                </c:pt>
                <c:pt idx="13">
                  <c:v>0.93667157182100502</c:v>
                </c:pt>
                <c:pt idx="14">
                  <c:v>0.94238886529769095</c:v>
                </c:pt>
                <c:pt idx="15">
                  <c:v>0.95549339862193094</c:v>
                </c:pt>
                <c:pt idx="16">
                  <c:v>0.94321333403058705</c:v>
                </c:pt>
                <c:pt idx="17">
                  <c:v>0.95263291284492801</c:v>
                </c:pt>
                <c:pt idx="18">
                  <c:v>0.95027502530904395</c:v>
                </c:pt>
                <c:pt idx="19">
                  <c:v>0.97586326831759496</c:v>
                </c:pt>
                <c:pt idx="20">
                  <c:v>0.97649263153121901</c:v>
                </c:pt>
                <c:pt idx="21">
                  <c:v>0.97143566771091105</c:v>
                </c:pt>
                <c:pt idx="22">
                  <c:v>0.95434260255051695</c:v>
                </c:pt>
                <c:pt idx="23">
                  <c:v>0.94304333464457102</c:v>
                </c:pt>
                <c:pt idx="24">
                  <c:v>0.94345947129485497</c:v>
                </c:pt>
                <c:pt idx="25">
                  <c:v>0.95641562070391095</c:v>
                </c:pt>
                <c:pt idx="26">
                  <c:v>0.93956537874233403</c:v>
                </c:pt>
                <c:pt idx="27">
                  <c:v>0.93330854410499398</c:v>
                </c:pt>
                <c:pt idx="28">
                  <c:v>0.92995106238486502</c:v>
                </c:pt>
                <c:pt idx="29">
                  <c:v>0.90888434989801703</c:v>
                </c:pt>
                <c:pt idx="30">
                  <c:v>0.91127976385870102</c:v>
                </c:pt>
                <c:pt idx="31">
                  <c:v>0.90510943589227</c:v>
                </c:pt>
                <c:pt idx="32">
                  <c:v>0.91361751446550299</c:v>
                </c:pt>
                <c:pt idx="33">
                  <c:v>0.90553596221195598</c:v>
                </c:pt>
                <c:pt idx="34">
                  <c:v>0.89338824221338897</c:v>
                </c:pt>
                <c:pt idx="35">
                  <c:v>0.91115100580756003</c:v>
                </c:pt>
                <c:pt idx="36">
                  <c:v>0.92318811667800704</c:v>
                </c:pt>
                <c:pt idx="37">
                  <c:v>0.92123125242994397</c:v>
                </c:pt>
                <c:pt idx="38">
                  <c:v>0.93748519361138805</c:v>
                </c:pt>
                <c:pt idx="39">
                  <c:v>0.93328894604311496</c:v>
                </c:pt>
                <c:pt idx="40">
                  <c:v>0.94346771608880198</c:v>
                </c:pt>
                <c:pt idx="41">
                  <c:v>0.93072589075823797</c:v>
                </c:pt>
                <c:pt idx="42">
                  <c:v>0.93802084236569405</c:v>
                </c:pt>
                <c:pt idx="43">
                  <c:v>0.89686483884625801</c:v>
                </c:pt>
                <c:pt idx="44">
                  <c:v>0.89465598737276197</c:v>
                </c:pt>
                <c:pt idx="45">
                  <c:v>0.89762760040742595</c:v>
                </c:pt>
                <c:pt idx="46">
                  <c:v>0.83846826256173401</c:v>
                </c:pt>
                <c:pt idx="47">
                  <c:v>0.83942956851581596</c:v>
                </c:pt>
                <c:pt idx="48">
                  <c:v>0.82863916435861995</c:v>
                </c:pt>
                <c:pt idx="49">
                  <c:v>0.81222292055209599</c:v>
                </c:pt>
                <c:pt idx="50">
                  <c:v>0.82235507091969695</c:v>
                </c:pt>
                <c:pt idx="51">
                  <c:v>0.80312884107862303</c:v>
                </c:pt>
                <c:pt idx="52">
                  <c:v>0.82390260869045595</c:v>
                </c:pt>
                <c:pt idx="53">
                  <c:v>0.86018542374530205</c:v>
                </c:pt>
                <c:pt idx="54">
                  <c:v>0.84096595759885695</c:v>
                </c:pt>
                <c:pt idx="55">
                  <c:v>0.84224906430962898</c:v>
                </c:pt>
                <c:pt idx="56">
                  <c:v>0.83732693965398797</c:v>
                </c:pt>
                <c:pt idx="57">
                  <c:v>0.83650581490829701</c:v>
                </c:pt>
                <c:pt idx="58">
                  <c:v>0.82462849669895599</c:v>
                </c:pt>
                <c:pt idx="59">
                  <c:v>0.83209256126406905</c:v>
                </c:pt>
                <c:pt idx="60">
                  <c:v>0.84321093642504596</c:v>
                </c:pt>
                <c:pt idx="61">
                  <c:v>0.84860298219161001</c:v>
                </c:pt>
                <c:pt idx="62">
                  <c:v>0.87883654905612396</c:v>
                </c:pt>
                <c:pt idx="63">
                  <c:v>0.877616613592206</c:v>
                </c:pt>
                <c:pt idx="64">
                  <c:v>0.87376009821337997</c:v>
                </c:pt>
                <c:pt idx="65">
                  <c:v>0.87079182891908302</c:v>
                </c:pt>
                <c:pt idx="66">
                  <c:v>0.86708922768788899</c:v>
                </c:pt>
                <c:pt idx="67">
                  <c:v>0.85977146498365398</c:v>
                </c:pt>
                <c:pt idx="68">
                  <c:v>0.88161224304604202</c:v>
                </c:pt>
                <c:pt idx="69">
                  <c:v>0.891298831399292</c:v>
                </c:pt>
                <c:pt idx="70">
                  <c:v>0.88667875601386403</c:v>
                </c:pt>
                <c:pt idx="71">
                  <c:v>0.90115768793081197</c:v>
                </c:pt>
                <c:pt idx="72">
                  <c:v>0.90634819871515704</c:v>
                </c:pt>
                <c:pt idx="73">
                  <c:v>0.90848742985571695</c:v>
                </c:pt>
                <c:pt idx="74">
                  <c:v>0.88583510733047699</c:v>
                </c:pt>
                <c:pt idx="75">
                  <c:v>0.88989653457995999</c:v>
                </c:pt>
                <c:pt idx="76">
                  <c:v>0.89038789504158</c:v>
                </c:pt>
                <c:pt idx="77">
                  <c:v>0.86170149704543098</c:v>
                </c:pt>
                <c:pt idx="78">
                  <c:v>0.85995712685964598</c:v>
                </c:pt>
                <c:pt idx="79">
                  <c:v>0.86375832314470102</c:v>
                </c:pt>
                <c:pt idx="80">
                  <c:v>0.873238753400158</c:v>
                </c:pt>
                <c:pt idx="81">
                  <c:v>0.85660036177180998</c:v>
                </c:pt>
                <c:pt idx="82">
                  <c:v>0.86494466395083502</c:v>
                </c:pt>
                <c:pt idx="83">
                  <c:v>0.89213975265994105</c:v>
                </c:pt>
                <c:pt idx="84">
                  <c:v>0.894479679528983</c:v>
                </c:pt>
                <c:pt idx="85">
                  <c:v>0.88899571283930301</c:v>
                </c:pt>
                <c:pt idx="86">
                  <c:v>0.86901701930555897</c:v>
                </c:pt>
                <c:pt idx="87">
                  <c:v>0.86607973453958098</c:v>
                </c:pt>
                <c:pt idx="88">
                  <c:v>0.85460170562294202</c:v>
                </c:pt>
                <c:pt idx="89">
                  <c:v>0.86050778134170203</c:v>
                </c:pt>
                <c:pt idx="90">
                  <c:v>0.85927411086736805</c:v>
                </c:pt>
                <c:pt idx="91">
                  <c:v>0.86970507019272503</c:v>
                </c:pt>
                <c:pt idx="92">
                  <c:v>0.84739171097754795</c:v>
                </c:pt>
                <c:pt idx="93">
                  <c:v>0.843513574207715</c:v>
                </c:pt>
                <c:pt idx="94">
                  <c:v>0.837980239915603</c:v>
                </c:pt>
                <c:pt idx="95">
                  <c:v>0.82471334092994797</c:v>
                </c:pt>
                <c:pt idx="96">
                  <c:v>0.82543888903246998</c:v>
                </c:pt>
                <c:pt idx="97">
                  <c:v>0.81786634656976398</c:v>
                </c:pt>
                <c:pt idx="98">
                  <c:v>0.82908882254113903</c:v>
                </c:pt>
                <c:pt idx="99">
                  <c:v>0.82318973332438905</c:v>
                </c:pt>
                <c:pt idx="100">
                  <c:v>0.81837311050180594</c:v>
                </c:pt>
                <c:pt idx="101">
                  <c:v>0.80716237103343502</c:v>
                </c:pt>
                <c:pt idx="102">
                  <c:v>0.80712978255246604</c:v>
                </c:pt>
                <c:pt idx="103">
                  <c:v>0.801337209052986</c:v>
                </c:pt>
                <c:pt idx="104">
                  <c:v>0.79341257758948003</c:v>
                </c:pt>
                <c:pt idx="105">
                  <c:v>0.81328063120618099</c:v>
                </c:pt>
                <c:pt idx="106">
                  <c:v>0.82887327533978306</c:v>
                </c:pt>
                <c:pt idx="107">
                  <c:v>0.83004954350665505</c:v>
                </c:pt>
                <c:pt idx="108">
                  <c:v>0.83174061617735395</c:v>
                </c:pt>
                <c:pt idx="109">
                  <c:v>0.82970420136451795</c:v>
                </c:pt>
                <c:pt idx="110">
                  <c:v>0.83470818320594098</c:v>
                </c:pt>
                <c:pt idx="111">
                  <c:v>0.82730528713828</c:v>
                </c:pt>
                <c:pt idx="112">
                  <c:v>0.84093938480338604</c:v>
                </c:pt>
                <c:pt idx="113">
                  <c:v>0.84129181235769701</c:v>
                </c:pt>
                <c:pt idx="114">
                  <c:v>0.83248776455195395</c:v>
                </c:pt>
                <c:pt idx="115">
                  <c:v>0.84095008719285003</c:v>
                </c:pt>
                <c:pt idx="116">
                  <c:v>0.845951554140981</c:v>
                </c:pt>
                <c:pt idx="117">
                  <c:v>0.83479021452667701</c:v>
                </c:pt>
                <c:pt idx="118">
                  <c:v>0.83441582090510602</c:v>
                </c:pt>
                <c:pt idx="119">
                  <c:v>0.84063530050821</c:v>
                </c:pt>
                <c:pt idx="120">
                  <c:v>0.83854069628865502</c:v>
                </c:pt>
                <c:pt idx="121">
                  <c:v>0.83488711569932506</c:v>
                </c:pt>
                <c:pt idx="122">
                  <c:v>0.82412830390737601</c:v>
                </c:pt>
                <c:pt idx="123">
                  <c:v>0.81281577104264402</c:v>
                </c:pt>
                <c:pt idx="124">
                  <c:v>0.80591315480985704</c:v>
                </c:pt>
                <c:pt idx="125">
                  <c:v>0.83017906656353402</c:v>
                </c:pt>
                <c:pt idx="126">
                  <c:v>0.85378173772411203</c:v>
                </c:pt>
                <c:pt idx="127">
                  <c:v>0.86582632696375095</c:v>
                </c:pt>
                <c:pt idx="128">
                  <c:v>0.88688613069448397</c:v>
                </c:pt>
                <c:pt idx="129">
                  <c:v>0.89058133293354902</c:v>
                </c:pt>
                <c:pt idx="130">
                  <c:v>0.88296036481820295</c:v>
                </c:pt>
                <c:pt idx="131">
                  <c:v>0.92075601726912704</c:v>
                </c:pt>
                <c:pt idx="132">
                  <c:v>0.92432408064595295</c:v>
                </c:pt>
                <c:pt idx="133">
                  <c:v>0.92285421793717803</c:v>
                </c:pt>
                <c:pt idx="134">
                  <c:v>0.92104967213799804</c:v>
                </c:pt>
                <c:pt idx="135">
                  <c:v>0.95348237202284003</c:v>
                </c:pt>
                <c:pt idx="136">
                  <c:v>1.0151385859726401</c:v>
                </c:pt>
                <c:pt idx="137">
                  <c:v>1.0092619575447099</c:v>
                </c:pt>
                <c:pt idx="138">
                  <c:v>0.99940605301940899</c:v>
                </c:pt>
                <c:pt idx="139">
                  <c:v>0.999463521559809</c:v>
                </c:pt>
                <c:pt idx="140">
                  <c:v>1.0128243781955699</c:v>
                </c:pt>
                <c:pt idx="141">
                  <c:v>1.0323500760515001</c:v>
                </c:pt>
                <c:pt idx="142">
                  <c:v>1.05826047015005</c:v>
                </c:pt>
                <c:pt idx="143">
                  <c:v>1.0782629033915501</c:v>
                </c:pt>
                <c:pt idx="144">
                  <c:v>1.0893153495477199</c:v>
                </c:pt>
                <c:pt idx="145">
                  <c:v>1.0533295463735901</c:v>
                </c:pt>
                <c:pt idx="146">
                  <c:v>1.0886597653125101</c:v>
                </c:pt>
                <c:pt idx="147">
                  <c:v>1.10783447075921</c:v>
                </c:pt>
                <c:pt idx="148">
                  <c:v>1.0784344614253001</c:v>
                </c:pt>
                <c:pt idx="149">
                  <c:v>1.05195142500662</c:v>
                </c:pt>
                <c:pt idx="150">
                  <c:v>1.06329936313708</c:v>
                </c:pt>
                <c:pt idx="151">
                  <c:v>1.0899379437672101</c:v>
                </c:pt>
                <c:pt idx="152">
                  <c:v>1.09375795968442</c:v>
                </c:pt>
                <c:pt idx="153">
                  <c:v>1.09275142687335</c:v>
                </c:pt>
                <c:pt idx="154">
                  <c:v>1.10529884084267</c:v>
                </c:pt>
                <c:pt idx="155">
                  <c:v>1.10518763427116</c:v>
                </c:pt>
                <c:pt idx="156">
                  <c:v>1.0888363007722699</c:v>
                </c:pt>
                <c:pt idx="157">
                  <c:v>1.0630395347332</c:v>
                </c:pt>
                <c:pt idx="158">
                  <c:v>1.07108048348006</c:v>
                </c:pt>
                <c:pt idx="159">
                  <c:v>1.0600317127236301</c:v>
                </c:pt>
                <c:pt idx="160">
                  <c:v>1.0999004629753</c:v>
                </c:pt>
                <c:pt idx="161">
                  <c:v>1.13680198857084</c:v>
                </c:pt>
                <c:pt idx="162">
                  <c:v>1.1346614602734</c:v>
                </c:pt>
                <c:pt idx="163">
                  <c:v>1.1474504115762401</c:v>
                </c:pt>
                <c:pt idx="164">
                  <c:v>1.15440972337993</c:v>
                </c:pt>
                <c:pt idx="165">
                  <c:v>1.14835238685341</c:v>
                </c:pt>
                <c:pt idx="166">
                  <c:v>1.15871457950886</c:v>
                </c:pt>
                <c:pt idx="167">
                  <c:v>1.1641014304205599</c:v>
                </c:pt>
                <c:pt idx="168">
                  <c:v>1.1348991382987901</c:v>
                </c:pt>
                <c:pt idx="169">
                  <c:v>1.1319827237048301</c:v>
                </c:pt>
                <c:pt idx="170">
                  <c:v>1.1229670222758601</c:v>
                </c:pt>
                <c:pt idx="171">
                  <c:v>1.15139687611499</c:v>
                </c:pt>
                <c:pt idx="172">
                  <c:v>1.15707783131064</c:v>
                </c:pt>
                <c:pt idx="173">
                  <c:v>1.15163831706302</c:v>
                </c:pt>
                <c:pt idx="174">
                  <c:v>1.16276772791911</c:v>
                </c:pt>
                <c:pt idx="175">
                  <c:v>1.1465141304156199</c:v>
                </c:pt>
                <c:pt idx="176">
                  <c:v>1.1412839889139701</c:v>
                </c:pt>
                <c:pt idx="177">
                  <c:v>1.1483954088830799</c:v>
                </c:pt>
                <c:pt idx="178">
                  <c:v>1.1154119466535799</c:v>
                </c:pt>
                <c:pt idx="179">
                  <c:v>1.1050358666507201</c:v>
                </c:pt>
                <c:pt idx="180">
                  <c:v>1.0926141732146799</c:v>
                </c:pt>
                <c:pt idx="181">
                  <c:v>1.0977556703174001</c:v>
                </c:pt>
                <c:pt idx="182">
                  <c:v>1.0192051857453099</c:v>
                </c:pt>
                <c:pt idx="183">
                  <c:v>1.03484283449614</c:v>
                </c:pt>
                <c:pt idx="184">
                  <c:v>1.0260567238962399</c:v>
                </c:pt>
                <c:pt idx="185">
                  <c:v>1.00589197959484</c:v>
                </c:pt>
                <c:pt idx="186">
                  <c:v>1.04908447720089</c:v>
                </c:pt>
                <c:pt idx="187">
                  <c:v>1.03389528909302</c:v>
                </c:pt>
                <c:pt idx="188">
                  <c:v>1.02556888558722</c:v>
                </c:pt>
                <c:pt idx="189">
                  <c:v>1.0536470447160899</c:v>
                </c:pt>
                <c:pt idx="190">
                  <c:v>1.0578762797226999</c:v>
                </c:pt>
                <c:pt idx="191">
                  <c:v>1.0257992949795101</c:v>
                </c:pt>
                <c:pt idx="192">
                  <c:v>1.0168223265943901</c:v>
                </c:pt>
                <c:pt idx="193">
                  <c:v>1.0325975021707401</c:v>
                </c:pt>
                <c:pt idx="194">
                  <c:v>1.02580068948504</c:v>
                </c:pt>
                <c:pt idx="195">
                  <c:v>1.00419462257452</c:v>
                </c:pt>
                <c:pt idx="196">
                  <c:v>1.0029135528717099</c:v>
                </c:pt>
                <c:pt idx="197">
                  <c:v>1.0249366069401999</c:v>
                </c:pt>
                <c:pt idx="198">
                  <c:v>1.03044870655958</c:v>
                </c:pt>
                <c:pt idx="199">
                  <c:v>1.0352854977906001</c:v>
                </c:pt>
                <c:pt idx="200">
                  <c:v>1.0266410764640499</c:v>
                </c:pt>
                <c:pt idx="201">
                  <c:v>1.0234422106940499</c:v>
                </c:pt>
                <c:pt idx="202">
                  <c:v>1.01790864256186</c:v>
                </c:pt>
                <c:pt idx="203">
                  <c:v>1.0026600264904999</c:v>
                </c:pt>
                <c:pt idx="204">
                  <c:v>0.99853166319562503</c:v>
                </c:pt>
                <c:pt idx="205">
                  <c:v>0.98066410893972</c:v>
                </c:pt>
                <c:pt idx="206">
                  <c:v>0.99433278013099202</c:v>
                </c:pt>
                <c:pt idx="207">
                  <c:v>1.03464744501004</c:v>
                </c:pt>
                <c:pt idx="208">
                  <c:v>1.0270746785713301</c:v>
                </c:pt>
                <c:pt idx="209">
                  <c:v>1.02974249525029</c:v>
                </c:pt>
                <c:pt idx="210">
                  <c:v>1.0150287430796201</c:v>
                </c:pt>
                <c:pt idx="211">
                  <c:v>1.0148901378324799</c:v>
                </c:pt>
                <c:pt idx="212">
                  <c:v>1.0166821992549799</c:v>
                </c:pt>
                <c:pt idx="213">
                  <c:v>1.0359137651389501</c:v>
                </c:pt>
                <c:pt idx="214">
                  <c:v>1.06668199341256</c:v>
                </c:pt>
                <c:pt idx="215">
                  <c:v>1.07750421771222</c:v>
                </c:pt>
                <c:pt idx="216">
                  <c:v>1.07803712881068</c:v>
                </c:pt>
                <c:pt idx="217">
                  <c:v>1.06978195065571</c:v>
                </c:pt>
                <c:pt idx="218">
                  <c:v>1.07219510138878</c:v>
                </c:pt>
                <c:pt idx="219">
                  <c:v>1.0887115630886901</c:v>
                </c:pt>
                <c:pt idx="220">
                  <c:v>1.0825000122002799</c:v>
                </c:pt>
                <c:pt idx="221">
                  <c:v>1.12251168280075</c:v>
                </c:pt>
                <c:pt idx="222">
                  <c:v>1.1196214133557101</c:v>
                </c:pt>
                <c:pt idx="223">
                  <c:v>1.1005528004790199</c:v>
                </c:pt>
                <c:pt idx="224">
                  <c:v>1.0901614061370599</c:v>
                </c:pt>
                <c:pt idx="225">
                  <c:v>1.1014146851915001</c:v>
                </c:pt>
                <c:pt idx="226">
                  <c:v>1.0694884476248101</c:v>
                </c:pt>
                <c:pt idx="227">
                  <c:v>1.0698908615571301</c:v>
                </c:pt>
                <c:pt idx="228">
                  <c:v>1.0707010068937699</c:v>
                </c:pt>
                <c:pt idx="229">
                  <c:v>1.06899793459166</c:v>
                </c:pt>
                <c:pt idx="230">
                  <c:v>1.07363987733781</c:v>
                </c:pt>
                <c:pt idx="231">
                  <c:v>1.08400592757887</c:v>
                </c:pt>
                <c:pt idx="232">
                  <c:v>1.07995240745334</c:v>
                </c:pt>
                <c:pt idx="233">
                  <c:v>1.0803897524238</c:v>
                </c:pt>
                <c:pt idx="234">
                  <c:v>1.06168619969524</c:v>
                </c:pt>
                <c:pt idx="235">
                  <c:v>1.0688898898555399</c:v>
                </c:pt>
                <c:pt idx="236">
                  <c:v>1.0546393079782299</c:v>
                </c:pt>
                <c:pt idx="237">
                  <c:v>1.06293552963537</c:v>
                </c:pt>
                <c:pt idx="238">
                  <c:v>1.07588067437496</c:v>
                </c:pt>
                <c:pt idx="239">
                  <c:v>1.0875249413919701</c:v>
                </c:pt>
                <c:pt idx="240">
                  <c:v>1.0886095935137801</c:v>
                </c:pt>
                <c:pt idx="241">
                  <c:v>1.0889412848707301</c:v>
                </c:pt>
                <c:pt idx="242">
                  <c:v>1.09037284865908</c:v>
                </c:pt>
                <c:pt idx="243">
                  <c:v>1.0820885209565401</c:v>
                </c:pt>
                <c:pt idx="244">
                  <c:v>1.07459442953819</c:v>
                </c:pt>
                <c:pt idx="245">
                  <c:v>1.0569930147826201</c:v>
                </c:pt>
                <c:pt idx="246">
                  <c:v>1.04188796060668</c:v>
                </c:pt>
                <c:pt idx="247">
                  <c:v>1.02436437256165</c:v>
                </c:pt>
                <c:pt idx="248">
                  <c:v>1.01759505264159</c:v>
                </c:pt>
                <c:pt idx="249">
                  <c:v>1.03197956042908</c:v>
                </c:pt>
                <c:pt idx="250">
                  <c:v>1.0170259160274699</c:v>
                </c:pt>
                <c:pt idx="251">
                  <c:v>1.0478875940049199</c:v>
                </c:pt>
                <c:pt idx="252">
                  <c:v>1.0426040394066101</c:v>
                </c:pt>
                <c:pt idx="253">
                  <c:v>1.0539799054771399</c:v>
                </c:pt>
                <c:pt idx="254">
                  <c:v>1.06569708388516</c:v>
                </c:pt>
                <c:pt idx="255">
                  <c:v>1.0739540755635399</c:v>
                </c:pt>
                <c:pt idx="256">
                  <c:v>1.1102425180750899</c:v>
                </c:pt>
                <c:pt idx="257">
                  <c:v>1.1122186250829</c:v>
                </c:pt>
                <c:pt idx="258">
                  <c:v>1.11217156811105</c:v>
                </c:pt>
                <c:pt idx="259">
                  <c:v>1.11787541202015</c:v>
                </c:pt>
                <c:pt idx="260">
                  <c:v>1.12179912771651</c:v>
                </c:pt>
                <c:pt idx="261">
                  <c:v>1.11069963470616</c:v>
                </c:pt>
                <c:pt idx="262">
                  <c:v>1.1306586185988601</c:v>
                </c:pt>
                <c:pt idx="263">
                  <c:v>1.12601371735614</c:v>
                </c:pt>
                <c:pt idx="264">
                  <c:v>1.1306413976305001</c:v>
                </c:pt>
                <c:pt idx="265">
                  <c:v>1.12207064275418</c:v>
                </c:pt>
                <c:pt idx="266">
                  <c:v>1.14842004126542</c:v>
                </c:pt>
                <c:pt idx="267">
                  <c:v>1.16266832322708</c:v>
                </c:pt>
                <c:pt idx="268">
                  <c:v>1.1661153320734501</c:v>
                </c:pt>
                <c:pt idx="269">
                  <c:v>1.18166124585254</c:v>
                </c:pt>
                <c:pt idx="270">
                  <c:v>1.1939079772327099</c:v>
                </c:pt>
                <c:pt idx="271">
                  <c:v>1.2291413161392899</c:v>
                </c:pt>
                <c:pt idx="272">
                  <c:v>1.2228119153380601</c:v>
                </c:pt>
                <c:pt idx="273">
                  <c:v>1.19963691847696</c:v>
                </c:pt>
                <c:pt idx="274">
                  <c:v>1.2083392944206</c:v>
                </c:pt>
                <c:pt idx="275">
                  <c:v>1.21518683584021</c:v>
                </c:pt>
                <c:pt idx="276">
                  <c:v>1.1904920933549801</c:v>
                </c:pt>
                <c:pt idx="277">
                  <c:v>1.19767191064755</c:v>
                </c:pt>
                <c:pt idx="278">
                  <c:v>1.2144481760708601</c:v>
                </c:pt>
                <c:pt idx="279">
                  <c:v>1.22033101197886</c:v>
                </c:pt>
                <c:pt idx="280">
                  <c:v>1.2137944225607</c:v>
                </c:pt>
                <c:pt idx="281">
                  <c:v>1.2260945012234901</c:v>
                </c:pt>
                <c:pt idx="282">
                  <c:v>1.1986028010063401</c:v>
                </c:pt>
                <c:pt idx="283">
                  <c:v>1.16134441376963</c:v>
                </c:pt>
                <c:pt idx="284">
                  <c:v>1.17473098449389</c:v>
                </c:pt>
                <c:pt idx="285">
                  <c:v>1.1547070761100799</c:v>
                </c:pt>
                <c:pt idx="286">
                  <c:v>1.15033014663605</c:v>
                </c:pt>
                <c:pt idx="287">
                  <c:v>1.1544626750627001</c:v>
                </c:pt>
                <c:pt idx="288">
                  <c:v>1.1763861013535799</c:v>
                </c:pt>
                <c:pt idx="289">
                  <c:v>1.1775374773298399</c:v>
                </c:pt>
                <c:pt idx="290">
                  <c:v>1.19411765132333</c:v>
                </c:pt>
                <c:pt idx="291">
                  <c:v>1.1784301562850801</c:v>
                </c:pt>
                <c:pt idx="292">
                  <c:v>1.17173210439769</c:v>
                </c:pt>
                <c:pt idx="293">
                  <c:v>1.1749890315528699</c:v>
                </c:pt>
                <c:pt idx="294">
                  <c:v>1.1598350844462499</c:v>
                </c:pt>
                <c:pt idx="295">
                  <c:v>1.1539235480683001</c:v>
                </c:pt>
                <c:pt idx="296">
                  <c:v>1.1711852991067699</c:v>
                </c:pt>
                <c:pt idx="297">
                  <c:v>1.1603599698576601</c:v>
                </c:pt>
                <c:pt idx="298">
                  <c:v>1.15313271682401</c:v>
                </c:pt>
                <c:pt idx="299">
                  <c:v>1.16771847669889</c:v>
                </c:pt>
                <c:pt idx="300">
                  <c:v>1.1993605584895199</c:v>
                </c:pt>
                <c:pt idx="301">
                  <c:v>1.1846619971364101</c:v>
                </c:pt>
                <c:pt idx="302">
                  <c:v>1.1748958926308799</c:v>
                </c:pt>
                <c:pt idx="303">
                  <c:v>1.16892858170351</c:v>
                </c:pt>
                <c:pt idx="304">
                  <c:v>1.1806127143437599</c:v>
                </c:pt>
                <c:pt idx="305">
                  <c:v>1.1918063801563099</c:v>
                </c:pt>
                <c:pt idx="306">
                  <c:v>1.19885252008081</c:v>
                </c:pt>
                <c:pt idx="307">
                  <c:v>1.1891966319390099</c:v>
                </c:pt>
                <c:pt idx="308">
                  <c:v>1.19861906450399</c:v>
                </c:pt>
                <c:pt idx="309">
                  <c:v>1.2001176944604901</c:v>
                </c:pt>
                <c:pt idx="310">
                  <c:v>1.1765236383876401</c:v>
                </c:pt>
                <c:pt idx="311">
                  <c:v>1.1781394121216899</c:v>
                </c:pt>
                <c:pt idx="312">
                  <c:v>1.1844272503482001</c:v>
                </c:pt>
                <c:pt idx="313">
                  <c:v>1.1962034595395801</c:v>
                </c:pt>
                <c:pt idx="314">
                  <c:v>1.1860681371128401</c:v>
                </c:pt>
                <c:pt idx="315">
                  <c:v>1.1906298814746199</c:v>
                </c:pt>
                <c:pt idx="316">
                  <c:v>1.2097786985130099</c:v>
                </c:pt>
                <c:pt idx="317">
                  <c:v>1.2031853282121201</c:v>
                </c:pt>
                <c:pt idx="318">
                  <c:v>1.19808882244598</c:v>
                </c:pt>
                <c:pt idx="319">
                  <c:v>1.17482351247245</c:v>
                </c:pt>
                <c:pt idx="320">
                  <c:v>1.16423557022307</c:v>
                </c:pt>
                <c:pt idx="321">
                  <c:v>1.1729216149728501</c:v>
                </c:pt>
                <c:pt idx="322">
                  <c:v>1.1752221595518699</c:v>
                </c:pt>
                <c:pt idx="323">
                  <c:v>1.1713391337030401</c:v>
                </c:pt>
                <c:pt idx="324">
                  <c:v>1.16457376388638</c:v>
                </c:pt>
                <c:pt idx="325">
                  <c:v>1.1658279471348501</c:v>
                </c:pt>
                <c:pt idx="326">
                  <c:v>1.1724967622689899</c:v>
                </c:pt>
                <c:pt idx="327">
                  <c:v>1.1744632913316799</c:v>
                </c:pt>
                <c:pt idx="328">
                  <c:v>1.18954955409152</c:v>
                </c:pt>
                <c:pt idx="329">
                  <c:v>1.20043363405932</c:v>
                </c:pt>
                <c:pt idx="330">
                  <c:v>1.1984024935557001</c:v>
                </c:pt>
                <c:pt idx="331">
                  <c:v>1.2095591409644699</c:v>
                </c:pt>
                <c:pt idx="332">
                  <c:v>1.2039488675340499</c:v>
                </c:pt>
                <c:pt idx="333">
                  <c:v>1.20330160960549</c:v>
                </c:pt>
                <c:pt idx="334">
                  <c:v>1.22080818098607</c:v>
                </c:pt>
                <c:pt idx="335">
                  <c:v>1.23943057574158</c:v>
                </c:pt>
                <c:pt idx="336">
                  <c:v>1.2533302160894599</c:v>
                </c:pt>
                <c:pt idx="337">
                  <c:v>1.25057195744148</c:v>
                </c:pt>
                <c:pt idx="338">
                  <c:v>1.2468660765056601</c:v>
                </c:pt>
                <c:pt idx="339">
                  <c:v>1.23474738837693</c:v>
                </c:pt>
                <c:pt idx="340">
                  <c:v>1.2132838047571399</c:v>
                </c:pt>
                <c:pt idx="341">
                  <c:v>1.22890043477319</c:v>
                </c:pt>
                <c:pt idx="342">
                  <c:v>1.2353528803341001</c:v>
                </c:pt>
                <c:pt idx="343">
                  <c:v>1.240608656175</c:v>
                </c:pt>
                <c:pt idx="344">
                  <c:v>1.23069887451316</c:v>
                </c:pt>
                <c:pt idx="345">
                  <c:v>1.2423157221879899</c:v>
                </c:pt>
                <c:pt idx="346">
                  <c:v>1.2505782583360201</c:v>
                </c:pt>
                <c:pt idx="347">
                  <c:v>1.26706677462907</c:v>
                </c:pt>
                <c:pt idx="348">
                  <c:v>1.2699621755231201</c:v>
                </c:pt>
                <c:pt idx="349">
                  <c:v>1.27325022051609</c:v>
                </c:pt>
                <c:pt idx="350">
                  <c:v>1.2850307779015699</c:v>
                </c:pt>
                <c:pt idx="351">
                  <c:v>1.27612261673515</c:v>
                </c:pt>
                <c:pt idx="352">
                  <c:v>1.29962794948502</c:v>
                </c:pt>
                <c:pt idx="353">
                  <c:v>1.2979821859799701</c:v>
                </c:pt>
                <c:pt idx="354">
                  <c:v>1.31928471958301</c:v>
                </c:pt>
                <c:pt idx="355">
                  <c:v>1.3140274800203899</c:v>
                </c:pt>
                <c:pt idx="356">
                  <c:v>1.3129708900005299</c:v>
                </c:pt>
                <c:pt idx="357">
                  <c:v>1.31281404541298</c:v>
                </c:pt>
                <c:pt idx="358">
                  <c:v>1.31288266917582</c:v>
                </c:pt>
                <c:pt idx="359">
                  <c:v>1.3328901165646501</c:v>
                </c:pt>
                <c:pt idx="360">
                  <c:v>1.32233417584998</c:v>
                </c:pt>
                <c:pt idx="361">
                  <c:v>1.3350809982593901</c:v>
                </c:pt>
                <c:pt idx="362">
                  <c:v>1.29212958056913</c:v>
                </c:pt>
                <c:pt idx="363">
                  <c:v>1.1842260256586801</c:v>
                </c:pt>
                <c:pt idx="364">
                  <c:v>1.2129925061811999</c:v>
                </c:pt>
                <c:pt idx="365">
                  <c:v>1.2459069481509499</c:v>
                </c:pt>
                <c:pt idx="366">
                  <c:v>1.29445980969992</c:v>
                </c:pt>
                <c:pt idx="367">
                  <c:v>1.3126068834126401</c:v>
                </c:pt>
                <c:pt idx="368">
                  <c:v>1.3139472071641201</c:v>
                </c:pt>
                <c:pt idx="369">
                  <c:v>1.3081451354948099</c:v>
                </c:pt>
                <c:pt idx="370">
                  <c:v>1.3383814298807799</c:v>
                </c:pt>
                <c:pt idx="371">
                  <c:v>1.3261945874233201</c:v>
                </c:pt>
                <c:pt idx="372">
                  <c:v>1.32913353635265</c:v>
                </c:pt>
                <c:pt idx="373">
                  <c:v>1.37443899146295</c:v>
                </c:pt>
                <c:pt idx="374">
                  <c:v>1.39832501972407</c:v>
                </c:pt>
                <c:pt idx="375">
                  <c:v>1.3771149746031599</c:v>
                </c:pt>
                <c:pt idx="376">
                  <c:v>1.4063304117259099</c:v>
                </c:pt>
                <c:pt idx="377">
                  <c:v>1.4326415236057</c:v>
                </c:pt>
                <c:pt idx="378">
                  <c:v>1.4637081825426299</c:v>
                </c:pt>
                <c:pt idx="379">
                  <c:v>1.46740488803957</c:v>
                </c:pt>
                <c:pt idx="380">
                  <c:v>1.4081727728101701</c:v>
                </c:pt>
                <c:pt idx="381">
                  <c:v>1.4096626732055999</c:v>
                </c:pt>
                <c:pt idx="382">
                  <c:v>1.3324314705264799</c:v>
                </c:pt>
                <c:pt idx="383">
                  <c:v>1.37770463884479</c:v>
                </c:pt>
                <c:pt idx="384">
                  <c:v>1.39701181769045</c:v>
                </c:pt>
                <c:pt idx="385">
                  <c:v>1.3910847337944301</c:v>
                </c:pt>
                <c:pt idx="386">
                  <c:v>1.4080973583764</c:v>
                </c:pt>
                <c:pt idx="387">
                  <c:v>1.4019579135368001</c:v>
                </c:pt>
                <c:pt idx="388">
                  <c:v>1.3386464567568099</c:v>
                </c:pt>
                <c:pt idx="389">
                  <c:v>1.3734867781275799</c:v>
                </c:pt>
                <c:pt idx="390">
                  <c:v>1.3466707566878999</c:v>
                </c:pt>
                <c:pt idx="391">
                  <c:v>1.31751040949572</c:v>
                </c:pt>
                <c:pt idx="392">
                  <c:v>1.3044252370598599</c:v>
                </c:pt>
                <c:pt idx="393">
                  <c:v>1.24117864085366</c:v>
                </c:pt>
                <c:pt idx="394">
                  <c:v>1.24565023996526</c:v>
                </c:pt>
                <c:pt idx="395">
                  <c:v>1.2279816492670099</c:v>
                </c:pt>
                <c:pt idx="396">
                  <c:v>1.2403255291622099</c:v>
                </c:pt>
                <c:pt idx="397">
                  <c:v>1.25437028754147</c:v>
                </c:pt>
                <c:pt idx="398">
                  <c:v>1.19749505479225</c:v>
                </c:pt>
                <c:pt idx="399">
                  <c:v>1.2172730867022401</c:v>
                </c:pt>
                <c:pt idx="400">
                  <c:v>1.25244040765531</c:v>
                </c:pt>
                <c:pt idx="401">
                  <c:v>1.24607764057863</c:v>
                </c:pt>
                <c:pt idx="402">
                  <c:v>1.2332992811199199</c:v>
                </c:pt>
                <c:pt idx="403">
                  <c:v>1.1985690866851599</c:v>
                </c:pt>
                <c:pt idx="404">
                  <c:v>1.2003293225304801</c:v>
                </c:pt>
                <c:pt idx="405">
                  <c:v>1.1951748869916301</c:v>
                </c:pt>
                <c:pt idx="406">
                  <c:v>1.2242442287719699</c:v>
                </c:pt>
                <c:pt idx="407">
                  <c:v>1.2165973061686699</c:v>
                </c:pt>
                <c:pt idx="408">
                  <c:v>1.2562085391278299</c:v>
                </c:pt>
                <c:pt idx="409">
                  <c:v>1.25447130881189</c:v>
                </c:pt>
                <c:pt idx="410">
                  <c:v>1.27287799977521</c:v>
                </c:pt>
                <c:pt idx="411">
                  <c:v>1.2450188417963499</c:v>
                </c:pt>
                <c:pt idx="412">
                  <c:v>1.2309754154722801</c:v>
                </c:pt>
                <c:pt idx="413">
                  <c:v>1.26506501396435</c:v>
                </c:pt>
                <c:pt idx="414">
                  <c:v>1.2616771569354599</c:v>
                </c:pt>
                <c:pt idx="415">
                  <c:v>1.2772940194083799</c:v>
                </c:pt>
                <c:pt idx="416">
                  <c:v>1.27951405917762</c:v>
                </c:pt>
                <c:pt idx="417">
                  <c:v>1.29378512318075</c:v>
                </c:pt>
                <c:pt idx="418">
                  <c:v>1.28538860516259</c:v>
                </c:pt>
                <c:pt idx="419">
                  <c:v>1.3022635415259101</c:v>
                </c:pt>
                <c:pt idx="420">
                  <c:v>1.2928815580098101</c:v>
                </c:pt>
                <c:pt idx="421">
                  <c:v>1.2748092131318101</c:v>
                </c:pt>
                <c:pt idx="422">
                  <c:v>1.2767862385903801</c:v>
                </c:pt>
                <c:pt idx="423">
                  <c:v>1.27380916916633</c:v>
                </c:pt>
                <c:pt idx="424">
                  <c:v>1.2658567534693399</c:v>
                </c:pt>
                <c:pt idx="425">
                  <c:v>1.2870985143157501</c:v>
                </c:pt>
                <c:pt idx="426">
                  <c:v>1.31208985439019</c:v>
                </c:pt>
                <c:pt idx="427">
                  <c:v>1.3104275880293199</c:v>
                </c:pt>
                <c:pt idx="428">
                  <c:v>1.3234983069814801</c:v>
                </c:pt>
                <c:pt idx="429">
                  <c:v>1.31615638277755</c:v>
                </c:pt>
                <c:pt idx="430">
                  <c:v>1.3264960197170801</c:v>
                </c:pt>
                <c:pt idx="431">
                  <c:v>1.3374260910442</c:v>
                </c:pt>
                <c:pt idx="432">
                  <c:v>1.3261822104658101</c:v>
                </c:pt>
                <c:pt idx="433">
                  <c:v>1.33051844573739</c:v>
                </c:pt>
                <c:pt idx="434">
                  <c:v>1.3227468084688101</c:v>
                </c:pt>
                <c:pt idx="435">
                  <c:v>1.34421650506847</c:v>
                </c:pt>
                <c:pt idx="436">
                  <c:v>1.33198661944952</c:v>
                </c:pt>
                <c:pt idx="437">
                  <c:v>1.3202876427515999</c:v>
                </c:pt>
                <c:pt idx="438">
                  <c:v>1.2881466045280501</c:v>
                </c:pt>
                <c:pt idx="439">
                  <c:v>1.2902265217686499</c:v>
                </c:pt>
                <c:pt idx="440">
                  <c:v>1.3182899324747701</c:v>
                </c:pt>
                <c:pt idx="441">
                  <c:v>1.30033991966503</c:v>
                </c:pt>
                <c:pt idx="442">
                  <c:v>1.294626607101</c:v>
                </c:pt>
                <c:pt idx="443">
                  <c:v>1.3077815094107901</c:v>
                </c:pt>
                <c:pt idx="444">
                  <c:v>1.35355892152573</c:v>
                </c:pt>
                <c:pt idx="445">
                  <c:v>1.3479312668346</c:v>
                </c:pt>
                <c:pt idx="446">
                  <c:v>1.34781360808041</c:v>
                </c:pt>
                <c:pt idx="447">
                  <c:v>1.3529118361597099</c:v>
                </c:pt>
                <c:pt idx="448">
                  <c:v>1.3573347550154999</c:v>
                </c:pt>
                <c:pt idx="449">
                  <c:v>1.35459055269071</c:v>
                </c:pt>
                <c:pt idx="450">
                  <c:v>1.36772931475538</c:v>
                </c:pt>
                <c:pt idx="451">
                  <c:v>1.3737134001762401</c:v>
                </c:pt>
                <c:pt idx="452">
                  <c:v>1.3703567815009801</c:v>
                </c:pt>
                <c:pt idx="453">
                  <c:v>1.37465343356062</c:v>
                </c:pt>
                <c:pt idx="454">
                  <c:v>1.37112657654453</c:v>
                </c:pt>
                <c:pt idx="455">
                  <c:v>1.39563662092633</c:v>
                </c:pt>
                <c:pt idx="456">
                  <c:v>1.4012653892790601</c:v>
                </c:pt>
                <c:pt idx="457">
                  <c:v>1.3993483960164199</c:v>
                </c:pt>
                <c:pt idx="458">
                  <c:v>1.4221971975616501</c:v>
                </c:pt>
                <c:pt idx="459">
                  <c:v>1.4282473257008199</c:v>
                </c:pt>
                <c:pt idx="460">
                  <c:v>1.4470357403135401</c:v>
                </c:pt>
                <c:pt idx="461">
                  <c:v>1.4470961087259799</c:v>
                </c:pt>
                <c:pt idx="462">
                  <c:v>1.4471700030929</c:v>
                </c:pt>
                <c:pt idx="463">
                  <c:v>1.47248161977018</c:v>
                </c:pt>
                <c:pt idx="464">
                  <c:v>1.47860841692477</c:v>
                </c:pt>
                <c:pt idx="465">
                  <c:v>1.49411587382414</c:v>
                </c:pt>
                <c:pt idx="466">
                  <c:v>1.5041345185636401</c:v>
                </c:pt>
                <c:pt idx="467">
                  <c:v>1.5583901166349501</c:v>
                </c:pt>
                <c:pt idx="468">
                  <c:v>1.59681978355579</c:v>
                </c:pt>
                <c:pt idx="469">
                  <c:v>1.6285883332680799</c:v>
                </c:pt>
                <c:pt idx="470">
                  <c:v>1.6740620101642301</c:v>
                </c:pt>
                <c:pt idx="471">
                  <c:v>1.6684597188540899</c:v>
                </c:pt>
                <c:pt idx="472">
                  <c:v>1.7314829468264401</c:v>
                </c:pt>
                <c:pt idx="473">
                  <c:v>1.7137635303788099</c:v>
                </c:pt>
                <c:pt idx="474">
                  <c:v>1.68417494677724</c:v>
                </c:pt>
                <c:pt idx="475">
                  <c:v>1.57686551553191</c:v>
                </c:pt>
                <c:pt idx="476">
                  <c:v>1.5860181458256</c:v>
                </c:pt>
                <c:pt idx="477">
                  <c:v>1.6138700048966801</c:v>
                </c:pt>
                <c:pt idx="478">
                  <c:v>1.63754285396598</c:v>
                </c:pt>
                <c:pt idx="479">
                  <c:v>1.6553319502886501</c:v>
                </c:pt>
                <c:pt idx="480">
                  <c:v>1.66316116728218</c:v>
                </c:pt>
                <c:pt idx="481">
                  <c:v>1.5738415746619501</c:v>
                </c:pt>
                <c:pt idx="482">
                  <c:v>1.5850922319771701</c:v>
                </c:pt>
                <c:pt idx="483">
                  <c:v>1.60759238499896</c:v>
                </c:pt>
                <c:pt idx="484">
                  <c:v>1.6549724929674401</c:v>
                </c:pt>
                <c:pt idx="485">
                  <c:v>1.6552743964533401</c:v>
                </c:pt>
                <c:pt idx="486">
                  <c:v>1.6818429319353601</c:v>
                </c:pt>
                <c:pt idx="487">
                  <c:v>1.7204731588174</c:v>
                </c:pt>
                <c:pt idx="488">
                  <c:v>1.70317173308424</c:v>
                </c:pt>
                <c:pt idx="489">
                  <c:v>1.7215832859055</c:v>
                </c:pt>
                <c:pt idx="490">
                  <c:v>1.71025973256501</c:v>
                </c:pt>
                <c:pt idx="491">
                  <c:v>1.68304849696962</c:v>
                </c:pt>
                <c:pt idx="492">
                  <c:v>1.68200235199231</c:v>
                </c:pt>
                <c:pt idx="493">
                  <c:v>1.6547871761611199</c:v>
                </c:pt>
                <c:pt idx="494">
                  <c:v>1.6330485839362501</c:v>
                </c:pt>
                <c:pt idx="495">
                  <c:v>1.6308404204887901</c:v>
                </c:pt>
                <c:pt idx="496">
                  <c:v>1.65306030123887</c:v>
                </c:pt>
                <c:pt idx="497">
                  <c:v>1.68324656265776</c:v>
                </c:pt>
                <c:pt idx="498">
                  <c:v>1.6948570449462901</c:v>
                </c:pt>
                <c:pt idx="499">
                  <c:v>1.6600431853648701</c:v>
                </c:pt>
                <c:pt idx="500">
                  <c:v>1.6442798257348199</c:v>
                </c:pt>
                <c:pt idx="501">
                  <c:v>1.66031573983765</c:v>
                </c:pt>
                <c:pt idx="502">
                  <c:v>1.68136238501927</c:v>
                </c:pt>
                <c:pt idx="503">
                  <c:v>1.6871966910595799</c:v>
                </c:pt>
                <c:pt idx="504">
                  <c:v>1.65710125007913</c:v>
                </c:pt>
                <c:pt idx="505">
                  <c:v>1.67817440870104</c:v>
                </c:pt>
                <c:pt idx="506">
                  <c:v>1.7105179337549701</c:v>
                </c:pt>
                <c:pt idx="507">
                  <c:v>1.7109620140852</c:v>
                </c:pt>
                <c:pt idx="508">
                  <c:v>1.7166956857423401</c:v>
                </c:pt>
                <c:pt idx="509">
                  <c:v>1.7254915545832601</c:v>
                </c:pt>
                <c:pt idx="510">
                  <c:v>1.7149310777611</c:v>
                </c:pt>
                <c:pt idx="511">
                  <c:v>1.70141936537813</c:v>
                </c:pt>
                <c:pt idx="512">
                  <c:v>1.6588408703535</c:v>
                </c:pt>
                <c:pt idx="513">
                  <c:v>1.6572118817254999</c:v>
                </c:pt>
                <c:pt idx="514">
                  <c:v>1.5986364712365799</c:v>
                </c:pt>
                <c:pt idx="515">
                  <c:v>1.57322782657302</c:v>
                </c:pt>
                <c:pt idx="516">
                  <c:v>1.60299031447023</c:v>
                </c:pt>
                <c:pt idx="517">
                  <c:v>1.6201197653475801</c:v>
                </c:pt>
                <c:pt idx="518">
                  <c:v>1.6307060512805001</c:v>
                </c:pt>
                <c:pt idx="519">
                  <c:v>1.6097873068711801</c:v>
                </c:pt>
                <c:pt idx="520">
                  <c:v>1.60618597398744</c:v>
                </c:pt>
                <c:pt idx="521">
                  <c:v>1.6309436517186799</c:v>
                </c:pt>
                <c:pt idx="522">
                  <c:v>1.6174852792558001</c:v>
                </c:pt>
                <c:pt idx="523">
                  <c:v>1.60141255524866</c:v>
                </c:pt>
                <c:pt idx="524">
                  <c:v>1.6141438230974701</c:v>
                </c:pt>
                <c:pt idx="525">
                  <c:v>1.5789536158706901</c:v>
                </c:pt>
                <c:pt idx="526">
                  <c:v>1.57505260822424</c:v>
                </c:pt>
                <c:pt idx="527">
                  <c:v>1.5636343142956</c:v>
                </c:pt>
                <c:pt idx="528">
                  <c:v>1.58113846261506</c:v>
                </c:pt>
                <c:pt idx="529">
                  <c:v>1.5822373241135901</c:v>
                </c:pt>
                <c:pt idx="530">
                  <c:v>1.6316612547256599</c:v>
                </c:pt>
                <c:pt idx="531">
                  <c:v>1.68514623618528</c:v>
                </c:pt>
                <c:pt idx="532">
                  <c:v>1.69423110637667</c:v>
                </c:pt>
                <c:pt idx="533">
                  <c:v>1.68379485927727</c:v>
                </c:pt>
                <c:pt idx="534">
                  <c:v>1.67194735130065</c:v>
                </c:pt>
                <c:pt idx="535">
                  <c:v>1.66485741250105</c:v>
                </c:pt>
                <c:pt idx="536">
                  <c:v>1.6469092713168501</c:v>
                </c:pt>
                <c:pt idx="537">
                  <c:v>1.66986393401983</c:v>
                </c:pt>
                <c:pt idx="538">
                  <c:v>1.6513902163110801</c:v>
                </c:pt>
                <c:pt idx="539">
                  <c:v>1.64443112889254</c:v>
                </c:pt>
                <c:pt idx="540">
                  <c:v>1.60777225441544</c:v>
                </c:pt>
                <c:pt idx="541">
                  <c:v>1.61200917468844</c:v>
                </c:pt>
                <c:pt idx="542">
                  <c:v>1.62438584059582</c:v>
                </c:pt>
                <c:pt idx="543">
                  <c:v>1.6453497782542901</c:v>
                </c:pt>
                <c:pt idx="544">
                  <c:v>1.6541022395052301</c:v>
                </c:pt>
                <c:pt idx="545">
                  <c:v>1.61837616964256</c:v>
                </c:pt>
                <c:pt idx="546">
                  <c:v>1.62785384526659</c:v>
                </c:pt>
                <c:pt idx="547">
                  <c:v>1.6425885896441501</c:v>
                </c:pt>
                <c:pt idx="548">
                  <c:v>1.6556993256831101</c:v>
                </c:pt>
                <c:pt idx="549">
                  <c:v>1.6985844545700199</c:v>
                </c:pt>
                <c:pt idx="550">
                  <c:v>1.6923582423804</c:v>
                </c:pt>
                <c:pt idx="551">
                  <c:v>1.72673698113049</c:v>
                </c:pt>
                <c:pt idx="552">
                  <c:v>1.7113147012018199</c:v>
                </c:pt>
                <c:pt idx="553">
                  <c:v>1.6813588999101901</c:v>
                </c:pt>
                <c:pt idx="554">
                  <c:v>1.6935328858079799</c:v>
                </c:pt>
                <c:pt idx="555">
                  <c:v>1.6910990149268099</c:v>
                </c:pt>
                <c:pt idx="556">
                  <c:v>1.7022762794087101</c:v>
                </c:pt>
                <c:pt idx="557">
                  <c:v>1.6944173668040201</c:v>
                </c:pt>
                <c:pt idx="558">
                  <c:v>1.69031360753364</c:v>
                </c:pt>
                <c:pt idx="559">
                  <c:v>1.69583821650791</c:v>
                </c:pt>
                <c:pt idx="560">
                  <c:v>1.7176015048039299</c:v>
                </c:pt>
                <c:pt idx="561">
                  <c:v>1.73521354527519</c:v>
                </c:pt>
                <c:pt idx="562">
                  <c:v>1.7315511566283399</c:v>
                </c:pt>
                <c:pt idx="563">
                  <c:v>1.70349567675313</c:v>
                </c:pt>
                <c:pt idx="564">
                  <c:v>1.6855256632931901</c:v>
                </c:pt>
                <c:pt idx="565">
                  <c:v>1.69574156439362</c:v>
                </c:pt>
                <c:pt idx="566">
                  <c:v>1.6843687602330999</c:v>
                </c:pt>
                <c:pt idx="567">
                  <c:v>1.7146754090121099</c:v>
                </c:pt>
                <c:pt idx="568">
                  <c:v>1.71770528628217</c:v>
                </c:pt>
                <c:pt idx="569">
                  <c:v>1.70895466837594</c:v>
                </c:pt>
                <c:pt idx="570">
                  <c:v>1.72255273137552</c:v>
                </c:pt>
                <c:pt idx="571">
                  <c:v>1.72009231210497</c:v>
                </c:pt>
                <c:pt idx="572">
                  <c:v>1.72851549402534</c:v>
                </c:pt>
                <c:pt idx="573">
                  <c:v>1.70075813880131</c:v>
                </c:pt>
                <c:pt idx="574">
                  <c:v>1.69977894191364</c:v>
                </c:pt>
                <c:pt idx="575">
                  <c:v>1.6828896434360101</c:v>
                </c:pt>
                <c:pt idx="576">
                  <c:v>1.7045429394215901</c:v>
                </c:pt>
                <c:pt idx="577">
                  <c:v>1.7092778300213001</c:v>
                </c:pt>
                <c:pt idx="578">
                  <c:v>1.7038108167802499</c:v>
                </c:pt>
                <c:pt idx="579">
                  <c:v>1.7172074111514199</c:v>
                </c:pt>
                <c:pt idx="580">
                  <c:v>1.7139520370918799</c:v>
                </c:pt>
                <c:pt idx="581">
                  <c:v>1.74669832568797</c:v>
                </c:pt>
                <c:pt idx="582">
                  <c:v>1.71516543072572</c:v>
                </c:pt>
                <c:pt idx="583">
                  <c:v>1.73172140775373</c:v>
                </c:pt>
                <c:pt idx="584">
                  <c:v>1.7089583878236601</c:v>
                </c:pt>
                <c:pt idx="585">
                  <c:v>1.7213203804366699</c:v>
                </c:pt>
                <c:pt idx="586">
                  <c:v>1.7272716649653601</c:v>
                </c:pt>
                <c:pt idx="587">
                  <c:v>1.7087108735629599</c:v>
                </c:pt>
                <c:pt idx="588">
                  <c:v>1.7398035498436999</c:v>
                </c:pt>
                <c:pt idx="589">
                  <c:v>1.7661816857586099</c:v>
                </c:pt>
                <c:pt idx="590">
                  <c:v>1.8001788945058199</c:v>
                </c:pt>
                <c:pt idx="591">
                  <c:v>1.8372229000251901</c:v>
                </c:pt>
                <c:pt idx="592">
                  <c:v>1.82821477064922</c:v>
                </c:pt>
                <c:pt idx="593">
                  <c:v>1.84879915291005</c:v>
                </c:pt>
                <c:pt idx="594">
                  <c:v>1.83993442120489</c:v>
                </c:pt>
                <c:pt idx="595">
                  <c:v>1.8208313396414799</c:v>
                </c:pt>
                <c:pt idx="596">
                  <c:v>1.8533537330150001</c:v>
                </c:pt>
                <c:pt idx="597">
                  <c:v>1.84333268525732</c:v>
                </c:pt>
                <c:pt idx="598">
                  <c:v>1.81263824797652</c:v>
                </c:pt>
                <c:pt idx="599">
                  <c:v>1.8081799123357001</c:v>
                </c:pt>
                <c:pt idx="600">
                  <c:v>1.8325908153541</c:v>
                </c:pt>
                <c:pt idx="601">
                  <c:v>1.80521325436046</c:v>
                </c:pt>
                <c:pt idx="602">
                  <c:v>1.8388813421099499</c:v>
                </c:pt>
                <c:pt idx="603">
                  <c:v>1.87225076940574</c:v>
                </c:pt>
                <c:pt idx="604">
                  <c:v>1.8833030337652099</c:v>
                </c:pt>
                <c:pt idx="605">
                  <c:v>1.89714757800634</c:v>
                </c:pt>
                <c:pt idx="606">
                  <c:v>1.8624264559588699</c:v>
                </c:pt>
                <c:pt idx="607">
                  <c:v>1.8684613156111001</c:v>
                </c:pt>
                <c:pt idx="608">
                  <c:v>1.8097982789137399</c:v>
                </c:pt>
                <c:pt idx="609">
                  <c:v>1.79688589176541</c:v>
                </c:pt>
              </c:numCache>
            </c:numRef>
          </c:val>
          <c:smooth val="0"/>
          <c:extLst>
            <c:ext xmlns:c16="http://schemas.microsoft.com/office/drawing/2014/chart" uri="{C3380CC4-5D6E-409C-BE32-E72D297353CC}">
              <c16:uniqueId val="{00000004-3A56-43C2-AC2E-E3C8CE8F9B3A}"/>
            </c:ext>
          </c:extLst>
        </c:ser>
        <c:dLbls>
          <c:showLegendKey val="0"/>
          <c:showVal val="0"/>
          <c:showCatName val="0"/>
          <c:showSerName val="0"/>
          <c:showPercent val="0"/>
          <c:showBubbleSize val="0"/>
        </c:dLbls>
        <c:smooth val="0"/>
        <c:axId val="222998616"/>
        <c:axId val="222999272"/>
      </c:lineChart>
      <c:dateAx>
        <c:axId val="22299861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9272"/>
        <c:crosses val="autoZero"/>
        <c:auto val="1"/>
        <c:lblOffset val="100"/>
        <c:baseTimeUnit val="days"/>
      </c:dateAx>
      <c:valAx>
        <c:axId val="222999272"/>
        <c:scaling>
          <c:orientation val="minMax"/>
          <c:max val="2"/>
          <c:min val="0.6"/>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861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E9-459C-AACD-8BE1354F7063}"/>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E9-459C-AACD-8BE1354F7063}"/>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[jumpfit.xlsx]goldstock!$N$12:$N$16</c:f>
              <c:strCache>
                <c:ptCount val="5"/>
                <c:pt idx="0">
                  <c:v>第一组</c:v>
                </c:pt>
                <c:pt idx="1">
                  <c:v>第二组</c:v>
                </c:pt>
                <c:pt idx="2">
                  <c:v>第三组</c:v>
                </c:pt>
                <c:pt idx="3">
                  <c:v>第四组</c:v>
                </c:pt>
                <c:pt idx="4">
                  <c:v>第五组</c:v>
                </c:pt>
              </c:strCache>
            </c:strRef>
          </c:cat>
          <c:val>
            <c:numRef>
              <c:f>[jumpfit.xlsx]goldstock!$O$12:$O$16</c:f>
              <c:numCache>
                <c:formatCode>General</c:formatCode>
                <c:ptCount val="5"/>
                <c:pt idx="0">
                  <c:v>-0.17271316541697199</c:v>
                </c:pt>
                <c:pt idx="1">
                  <c:v>2.0207885955409702E-3</c:v>
                </c:pt>
                <c:pt idx="2">
                  <c:v>4.0634655433353102E-2</c:v>
                </c:pt>
                <c:pt idx="3">
                  <c:v>-2.6323193246577899E-2</c:v>
                </c:pt>
                <c:pt idx="4">
                  <c:v>0.156380914634655</c:v>
                </c:pt>
              </c:numCache>
            </c:numRef>
          </c:val>
          <c:extLst>
            <c:ext xmlns:c16="http://schemas.microsoft.com/office/drawing/2014/chart" uri="{C3380CC4-5D6E-409C-BE32-E72D297353CC}">
              <c16:uniqueId val="{00000002-78E9-459C-AACD-8BE1354F7063}"/>
            </c:ext>
          </c:extLst>
        </c:ser>
        <c:dLbls>
          <c:showLegendKey val="0"/>
          <c:showVal val="1"/>
          <c:showCatName val="0"/>
          <c:showSerName val="0"/>
          <c:showPercent val="0"/>
          <c:showBubbleSize val="0"/>
        </c:dLbls>
        <c:gapWidth val="219"/>
        <c:overlap val="-27"/>
        <c:axId val="921380744"/>
        <c:axId val="921380416"/>
      </c:barChart>
      <c:catAx>
        <c:axId val="921380744"/>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1380416"/>
        <c:crosses val="autoZero"/>
        <c:auto val="1"/>
        <c:lblAlgn val="ctr"/>
        <c:lblOffset val="100"/>
        <c:noMultiLvlLbl val="0"/>
      </c:catAx>
      <c:valAx>
        <c:axId val="92138041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13807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D91-451F-B687-BACEE323CFAD}"/>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D91-451F-B687-BACEE323CFAD}"/>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[jumpfit.xlsx]surprise!$H$35:$H$39</c:f>
              <c:strCache>
                <c:ptCount val="5"/>
                <c:pt idx="0">
                  <c:v>第一组</c:v>
                </c:pt>
                <c:pt idx="1">
                  <c:v>第二组</c:v>
                </c:pt>
                <c:pt idx="2">
                  <c:v>第三组</c:v>
                </c:pt>
                <c:pt idx="3">
                  <c:v>第四组</c:v>
                </c:pt>
                <c:pt idx="4">
                  <c:v>第五组</c:v>
                </c:pt>
              </c:strCache>
            </c:strRef>
          </c:cat>
          <c:val>
            <c:numRef>
              <c:f>[jumpfit.xlsx]surprise!$I$35:$I$39</c:f>
              <c:numCache>
                <c:formatCode>0.00%</c:formatCode>
                <c:ptCount val="5"/>
                <c:pt idx="0">
                  <c:v>-5.9298114058356201E-2</c:v>
                </c:pt>
                <c:pt idx="1">
                  <c:v>-3.4003456973151297E-2</c:v>
                </c:pt>
                <c:pt idx="2">
                  <c:v>1.4450048198486699E-2</c:v>
                </c:pt>
                <c:pt idx="3">
                  <c:v>1.47240712271449E-2</c:v>
                </c:pt>
                <c:pt idx="4">
                  <c:v>6.4127451605875796E-2</c:v>
                </c:pt>
              </c:numCache>
            </c:numRef>
          </c:val>
          <c:extLst>
            <c:ext xmlns:c16="http://schemas.microsoft.com/office/drawing/2014/chart" uri="{C3380CC4-5D6E-409C-BE32-E72D297353CC}">
              <c16:uniqueId val="{00000002-8D91-451F-B687-BACEE323CFAD}"/>
            </c:ext>
          </c:extLst>
        </c:ser>
        <c:dLbls>
          <c:showLegendKey val="0"/>
          <c:showVal val="1"/>
          <c:showCatName val="0"/>
          <c:showSerName val="0"/>
          <c:showPercent val="0"/>
          <c:showBubbleSize val="0"/>
        </c:dLbls>
        <c:gapWidth val="219"/>
        <c:overlap val="-27"/>
        <c:axId val="993599728"/>
        <c:axId val="993602024"/>
      </c:barChart>
      <c:catAx>
        <c:axId val="993599728"/>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93602024"/>
        <c:crosses val="autoZero"/>
        <c:auto val="1"/>
        <c:lblAlgn val="ctr"/>
        <c:lblOffset val="100"/>
        <c:noMultiLvlLbl val="0"/>
      </c:catAx>
      <c:valAx>
        <c:axId val="99360202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935997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[jumpfit.xlsx]goldstock!$B$1</c:f>
              <c:strCache>
                <c:ptCount val="1"/>
                <c:pt idx="0">
                  <c:v>0</c:v>
                </c:pt>
              </c:strCache>
            </c:strRef>
          </c:tx>
          <c:spPr>
            <a:ln w="19050" cap="rnd">
              <a:solidFill>
                <a:srgbClr val="054477"/>
              </a:solidFill>
              <a:round/>
            </a:ln>
            <a:effectLst/>
          </c:spPr>
          <c:marker>
            <c:symbol val="none"/>
          </c:marker>
          <c:cat>
            <c:numRef>
              <c:f>[jumpfit.xlsx]goldstock!$A$2:$A$611</c:f>
              <c:numCache>
                <c:formatCode>yyyy/m/d</c:formatCode>
                <c:ptCount val="610"/>
                <c:pt idx="0">
                  <c:v>43312</c:v>
                </c:pt>
                <c:pt idx="1">
                  <c:v>43313</c:v>
                </c:pt>
                <c:pt idx="2">
                  <c:v>43314</c:v>
                </c:pt>
                <c:pt idx="3">
                  <c:v>43315</c:v>
                </c:pt>
                <c:pt idx="4">
                  <c:v>43318</c:v>
                </c:pt>
                <c:pt idx="5">
                  <c:v>43319</c:v>
                </c:pt>
                <c:pt idx="6">
                  <c:v>43320</c:v>
                </c:pt>
                <c:pt idx="7">
                  <c:v>43321</c:v>
                </c:pt>
                <c:pt idx="8">
                  <c:v>43322</c:v>
                </c:pt>
                <c:pt idx="9">
                  <c:v>43325</c:v>
                </c:pt>
                <c:pt idx="10">
                  <c:v>43326</c:v>
                </c:pt>
                <c:pt idx="11">
                  <c:v>43327</c:v>
                </c:pt>
                <c:pt idx="12">
                  <c:v>43328</c:v>
                </c:pt>
                <c:pt idx="13">
                  <c:v>43329</c:v>
                </c:pt>
                <c:pt idx="14">
                  <c:v>43332</c:v>
                </c:pt>
                <c:pt idx="15">
                  <c:v>43333</c:v>
                </c:pt>
                <c:pt idx="16">
                  <c:v>43334</c:v>
                </c:pt>
                <c:pt idx="17">
                  <c:v>43335</c:v>
                </c:pt>
                <c:pt idx="18">
                  <c:v>43336</c:v>
                </c:pt>
                <c:pt idx="19">
                  <c:v>43339</c:v>
                </c:pt>
                <c:pt idx="20">
                  <c:v>43340</c:v>
                </c:pt>
                <c:pt idx="21">
                  <c:v>43341</c:v>
                </c:pt>
                <c:pt idx="22">
                  <c:v>43342</c:v>
                </c:pt>
                <c:pt idx="23">
                  <c:v>43343</c:v>
                </c:pt>
                <c:pt idx="24">
                  <c:v>43346</c:v>
                </c:pt>
                <c:pt idx="25">
                  <c:v>43347</c:v>
                </c:pt>
                <c:pt idx="26">
                  <c:v>43348</c:v>
                </c:pt>
                <c:pt idx="27">
                  <c:v>43349</c:v>
                </c:pt>
                <c:pt idx="28">
                  <c:v>43350</c:v>
                </c:pt>
                <c:pt idx="29">
                  <c:v>43353</c:v>
                </c:pt>
                <c:pt idx="30">
                  <c:v>43354</c:v>
                </c:pt>
                <c:pt idx="31">
                  <c:v>43355</c:v>
                </c:pt>
                <c:pt idx="32">
                  <c:v>43356</c:v>
                </c:pt>
                <c:pt idx="33">
                  <c:v>43357</c:v>
                </c:pt>
                <c:pt idx="34">
                  <c:v>43360</c:v>
                </c:pt>
                <c:pt idx="35">
                  <c:v>43361</c:v>
                </c:pt>
                <c:pt idx="36">
                  <c:v>43362</c:v>
                </c:pt>
                <c:pt idx="37">
                  <c:v>43363</c:v>
                </c:pt>
                <c:pt idx="38">
                  <c:v>43364</c:v>
                </c:pt>
                <c:pt idx="39">
                  <c:v>43368</c:v>
                </c:pt>
                <c:pt idx="40">
                  <c:v>43369</c:v>
                </c:pt>
                <c:pt idx="41">
                  <c:v>43370</c:v>
                </c:pt>
                <c:pt idx="42">
                  <c:v>43371</c:v>
                </c:pt>
                <c:pt idx="43">
                  <c:v>43381</c:v>
                </c:pt>
                <c:pt idx="44">
                  <c:v>43382</c:v>
                </c:pt>
                <c:pt idx="45">
                  <c:v>43383</c:v>
                </c:pt>
                <c:pt idx="46">
                  <c:v>43384</c:v>
                </c:pt>
                <c:pt idx="47">
                  <c:v>43385</c:v>
                </c:pt>
                <c:pt idx="48">
                  <c:v>43388</c:v>
                </c:pt>
                <c:pt idx="49">
                  <c:v>43389</c:v>
                </c:pt>
                <c:pt idx="50">
                  <c:v>43390</c:v>
                </c:pt>
                <c:pt idx="51">
                  <c:v>43391</c:v>
                </c:pt>
                <c:pt idx="52">
                  <c:v>43392</c:v>
                </c:pt>
                <c:pt idx="53">
                  <c:v>43395</c:v>
                </c:pt>
                <c:pt idx="54">
                  <c:v>43396</c:v>
                </c:pt>
                <c:pt idx="55">
                  <c:v>43397</c:v>
                </c:pt>
                <c:pt idx="56">
                  <c:v>43398</c:v>
                </c:pt>
                <c:pt idx="57">
                  <c:v>43399</c:v>
                </c:pt>
                <c:pt idx="58">
                  <c:v>43402</c:v>
                </c:pt>
                <c:pt idx="59">
                  <c:v>43403</c:v>
                </c:pt>
                <c:pt idx="60">
                  <c:v>43404</c:v>
                </c:pt>
                <c:pt idx="61">
                  <c:v>43405</c:v>
                </c:pt>
                <c:pt idx="62">
                  <c:v>43406</c:v>
                </c:pt>
                <c:pt idx="63">
                  <c:v>43409</c:v>
                </c:pt>
                <c:pt idx="64">
                  <c:v>43410</c:v>
                </c:pt>
                <c:pt idx="65">
                  <c:v>43411</c:v>
                </c:pt>
                <c:pt idx="66">
                  <c:v>43412</c:v>
                </c:pt>
                <c:pt idx="67">
                  <c:v>43413</c:v>
                </c:pt>
                <c:pt idx="68">
                  <c:v>43416</c:v>
                </c:pt>
                <c:pt idx="69">
                  <c:v>43417</c:v>
                </c:pt>
                <c:pt idx="70">
                  <c:v>43418</c:v>
                </c:pt>
                <c:pt idx="71">
                  <c:v>43419</c:v>
                </c:pt>
                <c:pt idx="72">
                  <c:v>43420</c:v>
                </c:pt>
                <c:pt idx="73">
                  <c:v>43423</c:v>
                </c:pt>
                <c:pt idx="74">
                  <c:v>43424</c:v>
                </c:pt>
                <c:pt idx="75">
                  <c:v>43425</c:v>
                </c:pt>
                <c:pt idx="76">
                  <c:v>43426</c:v>
                </c:pt>
                <c:pt idx="77">
                  <c:v>43427</c:v>
                </c:pt>
                <c:pt idx="78">
                  <c:v>43430</c:v>
                </c:pt>
                <c:pt idx="79">
                  <c:v>43431</c:v>
                </c:pt>
                <c:pt idx="80">
                  <c:v>43432</c:v>
                </c:pt>
                <c:pt idx="81">
                  <c:v>43433</c:v>
                </c:pt>
                <c:pt idx="82">
                  <c:v>43434</c:v>
                </c:pt>
                <c:pt idx="83">
                  <c:v>43437</c:v>
                </c:pt>
                <c:pt idx="84">
                  <c:v>43438</c:v>
                </c:pt>
                <c:pt idx="85">
                  <c:v>43439</c:v>
                </c:pt>
                <c:pt idx="86">
                  <c:v>43440</c:v>
                </c:pt>
                <c:pt idx="87">
                  <c:v>43441</c:v>
                </c:pt>
                <c:pt idx="88">
                  <c:v>43444</c:v>
                </c:pt>
                <c:pt idx="89">
                  <c:v>43445</c:v>
                </c:pt>
                <c:pt idx="90">
                  <c:v>43446</c:v>
                </c:pt>
                <c:pt idx="91">
                  <c:v>43447</c:v>
                </c:pt>
                <c:pt idx="92">
                  <c:v>43448</c:v>
                </c:pt>
                <c:pt idx="93">
                  <c:v>43451</c:v>
                </c:pt>
                <c:pt idx="94">
                  <c:v>43452</c:v>
                </c:pt>
                <c:pt idx="95">
                  <c:v>43453</c:v>
                </c:pt>
                <c:pt idx="96">
                  <c:v>43454</c:v>
                </c:pt>
                <c:pt idx="97">
                  <c:v>43455</c:v>
                </c:pt>
                <c:pt idx="98">
                  <c:v>43458</c:v>
                </c:pt>
                <c:pt idx="99">
                  <c:v>43459</c:v>
                </c:pt>
                <c:pt idx="100">
                  <c:v>43460</c:v>
                </c:pt>
                <c:pt idx="101">
                  <c:v>43461</c:v>
                </c:pt>
                <c:pt idx="102">
                  <c:v>43462</c:v>
                </c:pt>
                <c:pt idx="103">
                  <c:v>43467</c:v>
                </c:pt>
                <c:pt idx="104">
                  <c:v>43468</c:v>
                </c:pt>
                <c:pt idx="105">
                  <c:v>43469</c:v>
                </c:pt>
                <c:pt idx="106">
                  <c:v>43472</c:v>
                </c:pt>
                <c:pt idx="107">
                  <c:v>43473</c:v>
                </c:pt>
                <c:pt idx="108">
                  <c:v>43474</c:v>
                </c:pt>
                <c:pt idx="109">
                  <c:v>43475</c:v>
                </c:pt>
                <c:pt idx="110">
                  <c:v>43476</c:v>
                </c:pt>
                <c:pt idx="111">
                  <c:v>43479</c:v>
                </c:pt>
                <c:pt idx="112">
                  <c:v>43480</c:v>
                </c:pt>
                <c:pt idx="113">
                  <c:v>43481</c:v>
                </c:pt>
                <c:pt idx="114">
                  <c:v>43482</c:v>
                </c:pt>
                <c:pt idx="115">
                  <c:v>43483</c:v>
                </c:pt>
                <c:pt idx="116">
                  <c:v>43486</c:v>
                </c:pt>
                <c:pt idx="117">
                  <c:v>43487</c:v>
                </c:pt>
                <c:pt idx="118">
                  <c:v>43488</c:v>
                </c:pt>
                <c:pt idx="119">
                  <c:v>43489</c:v>
                </c:pt>
                <c:pt idx="120">
                  <c:v>43490</c:v>
                </c:pt>
                <c:pt idx="121">
                  <c:v>43493</c:v>
                </c:pt>
                <c:pt idx="122">
                  <c:v>43494</c:v>
                </c:pt>
                <c:pt idx="123">
                  <c:v>43495</c:v>
                </c:pt>
                <c:pt idx="124">
                  <c:v>43496</c:v>
                </c:pt>
                <c:pt idx="125">
                  <c:v>43497</c:v>
                </c:pt>
                <c:pt idx="126">
                  <c:v>43507</c:v>
                </c:pt>
                <c:pt idx="127">
                  <c:v>43508</c:v>
                </c:pt>
                <c:pt idx="128">
                  <c:v>43509</c:v>
                </c:pt>
                <c:pt idx="129">
                  <c:v>43510</c:v>
                </c:pt>
                <c:pt idx="130">
                  <c:v>43511</c:v>
                </c:pt>
                <c:pt idx="131">
                  <c:v>43514</c:v>
                </c:pt>
                <c:pt idx="132">
                  <c:v>43515</c:v>
                </c:pt>
                <c:pt idx="133">
                  <c:v>43516</c:v>
                </c:pt>
                <c:pt idx="134">
                  <c:v>43517</c:v>
                </c:pt>
                <c:pt idx="135">
                  <c:v>43518</c:v>
                </c:pt>
                <c:pt idx="136">
                  <c:v>43521</c:v>
                </c:pt>
                <c:pt idx="137">
                  <c:v>43522</c:v>
                </c:pt>
                <c:pt idx="138">
                  <c:v>43523</c:v>
                </c:pt>
                <c:pt idx="139">
                  <c:v>43524</c:v>
                </c:pt>
                <c:pt idx="140">
                  <c:v>43525</c:v>
                </c:pt>
                <c:pt idx="141">
                  <c:v>43528</c:v>
                </c:pt>
                <c:pt idx="142">
                  <c:v>43529</c:v>
                </c:pt>
                <c:pt idx="143">
                  <c:v>43530</c:v>
                </c:pt>
                <c:pt idx="144">
                  <c:v>43531</c:v>
                </c:pt>
                <c:pt idx="145">
                  <c:v>43532</c:v>
                </c:pt>
                <c:pt idx="146">
                  <c:v>43535</c:v>
                </c:pt>
                <c:pt idx="147">
                  <c:v>43536</c:v>
                </c:pt>
                <c:pt idx="148">
                  <c:v>43537</c:v>
                </c:pt>
                <c:pt idx="149">
                  <c:v>43538</c:v>
                </c:pt>
                <c:pt idx="150">
                  <c:v>43539</c:v>
                </c:pt>
                <c:pt idx="151">
                  <c:v>43542</c:v>
                </c:pt>
                <c:pt idx="152">
                  <c:v>43543</c:v>
                </c:pt>
                <c:pt idx="153">
                  <c:v>43544</c:v>
                </c:pt>
                <c:pt idx="154">
                  <c:v>43545</c:v>
                </c:pt>
                <c:pt idx="155">
                  <c:v>43546</c:v>
                </c:pt>
                <c:pt idx="156">
                  <c:v>43549</c:v>
                </c:pt>
                <c:pt idx="157">
                  <c:v>43550</c:v>
                </c:pt>
                <c:pt idx="158">
                  <c:v>43551</c:v>
                </c:pt>
                <c:pt idx="159">
                  <c:v>43552</c:v>
                </c:pt>
                <c:pt idx="160">
                  <c:v>43553</c:v>
                </c:pt>
                <c:pt idx="161">
                  <c:v>43556</c:v>
                </c:pt>
                <c:pt idx="162">
                  <c:v>43557</c:v>
                </c:pt>
                <c:pt idx="163">
                  <c:v>43558</c:v>
                </c:pt>
                <c:pt idx="164">
                  <c:v>43559</c:v>
                </c:pt>
                <c:pt idx="165">
                  <c:v>43563</c:v>
                </c:pt>
                <c:pt idx="166">
                  <c:v>43564</c:v>
                </c:pt>
                <c:pt idx="167">
                  <c:v>43565</c:v>
                </c:pt>
                <c:pt idx="168">
                  <c:v>43566</c:v>
                </c:pt>
                <c:pt idx="169">
                  <c:v>43567</c:v>
                </c:pt>
                <c:pt idx="170">
                  <c:v>43570</c:v>
                </c:pt>
                <c:pt idx="171">
                  <c:v>43571</c:v>
                </c:pt>
                <c:pt idx="172">
                  <c:v>43572</c:v>
                </c:pt>
                <c:pt idx="173">
                  <c:v>43573</c:v>
                </c:pt>
                <c:pt idx="174">
                  <c:v>43574</c:v>
                </c:pt>
                <c:pt idx="175">
                  <c:v>43577</c:v>
                </c:pt>
                <c:pt idx="176">
                  <c:v>43578</c:v>
                </c:pt>
                <c:pt idx="177">
                  <c:v>43579</c:v>
                </c:pt>
                <c:pt idx="178">
                  <c:v>43580</c:v>
                </c:pt>
                <c:pt idx="179">
                  <c:v>43581</c:v>
                </c:pt>
                <c:pt idx="180">
                  <c:v>43584</c:v>
                </c:pt>
                <c:pt idx="181">
                  <c:v>43585</c:v>
                </c:pt>
                <c:pt idx="182">
                  <c:v>43591</c:v>
                </c:pt>
                <c:pt idx="183">
                  <c:v>43592</c:v>
                </c:pt>
                <c:pt idx="184">
                  <c:v>43593</c:v>
                </c:pt>
                <c:pt idx="185">
                  <c:v>43594</c:v>
                </c:pt>
                <c:pt idx="186">
                  <c:v>43595</c:v>
                </c:pt>
                <c:pt idx="187">
                  <c:v>43598</c:v>
                </c:pt>
                <c:pt idx="188">
                  <c:v>43599</c:v>
                </c:pt>
                <c:pt idx="189">
                  <c:v>43600</c:v>
                </c:pt>
                <c:pt idx="190">
                  <c:v>43601</c:v>
                </c:pt>
                <c:pt idx="191">
                  <c:v>43602</c:v>
                </c:pt>
                <c:pt idx="192">
                  <c:v>43605</c:v>
                </c:pt>
                <c:pt idx="193">
                  <c:v>43606</c:v>
                </c:pt>
                <c:pt idx="194">
                  <c:v>43607</c:v>
                </c:pt>
                <c:pt idx="195">
                  <c:v>43608</c:v>
                </c:pt>
                <c:pt idx="196">
                  <c:v>43609</c:v>
                </c:pt>
                <c:pt idx="197">
                  <c:v>43612</c:v>
                </c:pt>
                <c:pt idx="198">
                  <c:v>43613</c:v>
                </c:pt>
                <c:pt idx="199">
                  <c:v>43614</c:v>
                </c:pt>
                <c:pt idx="200">
                  <c:v>43615</c:v>
                </c:pt>
                <c:pt idx="201">
                  <c:v>43616</c:v>
                </c:pt>
                <c:pt idx="202">
                  <c:v>43619</c:v>
                </c:pt>
                <c:pt idx="203">
                  <c:v>43620</c:v>
                </c:pt>
                <c:pt idx="204">
                  <c:v>43621</c:v>
                </c:pt>
                <c:pt idx="205">
                  <c:v>43622</c:v>
                </c:pt>
                <c:pt idx="206">
                  <c:v>43626</c:v>
                </c:pt>
                <c:pt idx="207">
                  <c:v>43627</c:v>
                </c:pt>
                <c:pt idx="208">
                  <c:v>43628</c:v>
                </c:pt>
                <c:pt idx="209">
                  <c:v>43629</c:v>
                </c:pt>
                <c:pt idx="210">
                  <c:v>43630</c:v>
                </c:pt>
                <c:pt idx="211">
                  <c:v>43633</c:v>
                </c:pt>
                <c:pt idx="212">
                  <c:v>43634</c:v>
                </c:pt>
                <c:pt idx="213">
                  <c:v>43635</c:v>
                </c:pt>
                <c:pt idx="214">
                  <c:v>43636</c:v>
                </c:pt>
                <c:pt idx="215">
                  <c:v>43637</c:v>
                </c:pt>
                <c:pt idx="216">
                  <c:v>43640</c:v>
                </c:pt>
                <c:pt idx="217">
                  <c:v>43641</c:v>
                </c:pt>
                <c:pt idx="218">
                  <c:v>43642</c:v>
                </c:pt>
                <c:pt idx="219">
                  <c:v>43643</c:v>
                </c:pt>
                <c:pt idx="220">
                  <c:v>43644</c:v>
                </c:pt>
                <c:pt idx="221">
                  <c:v>43647</c:v>
                </c:pt>
                <c:pt idx="222">
                  <c:v>43648</c:v>
                </c:pt>
                <c:pt idx="223">
                  <c:v>43649</c:v>
                </c:pt>
                <c:pt idx="224">
                  <c:v>43650</c:v>
                </c:pt>
                <c:pt idx="225">
                  <c:v>43651</c:v>
                </c:pt>
                <c:pt idx="226">
                  <c:v>43654</c:v>
                </c:pt>
                <c:pt idx="227">
                  <c:v>43655</c:v>
                </c:pt>
                <c:pt idx="228">
                  <c:v>43656</c:v>
                </c:pt>
                <c:pt idx="229">
                  <c:v>43657</c:v>
                </c:pt>
                <c:pt idx="230">
                  <c:v>43658</c:v>
                </c:pt>
                <c:pt idx="231">
                  <c:v>43661</c:v>
                </c:pt>
                <c:pt idx="232">
                  <c:v>43662</c:v>
                </c:pt>
                <c:pt idx="233">
                  <c:v>43663</c:v>
                </c:pt>
                <c:pt idx="234">
                  <c:v>43664</c:v>
                </c:pt>
                <c:pt idx="235">
                  <c:v>43665</c:v>
                </c:pt>
                <c:pt idx="236">
                  <c:v>43668</c:v>
                </c:pt>
                <c:pt idx="237">
                  <c:v>43669</c:v>
                </c:pt>
                <c:pt idx="238">
                  <c:v>43670</c:v>
                </c:pt>
                <c:pt idx="239">
                  <c:v>43671</c:v>
                </c:pt>
                <c:pt idx="240">
                  <c:v>43672</c:v>
                </c:pt>
                <c:pt idx="241">
                  <c:v>43675</c:v>
                </c:pt>
                <c:pt idx="242">
                  <c:v>43676</c:v>
                </c:pt>
                <c:pt idx="243">
                  <c:v>43677</c:v>
                </c:pt>
                <c:pt idx="244">
                  <c:v>43678</c:v>
                </c:pt>
                <c:pt idx="245">
                  <c:v>43679</c:v>
                </c:pt>
                <c:pt idx="246">
                  <c:v>43682</c:v>
                </c:pt>
                <c:pt idx="247">
                  <c:v>43683</c:v>
                </c:pt>
                <c:pt idx="248">
                  <c:v>43684</c:v>
                </c:pt>
                <c:pt idx="249">
                  <c:v>43685</c:v>
                </c:pt>
                <c:pt idx="250">
                  <c:v>43686</c:v>
                </c:pt>
                <c:pt idx="251">
                  <c:v>43689</c:v>
                </c:pt>
                <c:pt idx="252">
                  <c:v>43690</c:v>
                </c:pt>
                <c:pt idx="253">
                  <c:v>43691</c:v>
                </c:pt>
                <c:pt idx="254">
                  <c:v>43692</c:v>
                </c:pt>
                <c:pt idx="255">
                  <c:v>43693</c:v>
                </c:pt>
                <c:pt idx="256">
                  <c:v>43696</c:v>
                </c:pt>
                <c:pt idx="257">
                  <c:v>43697</c:v>
                </c:pt>
                <c:pt idx="258">
                  <c:v>43698</c:v>
                </c:pt>
                <c:pt idx="259">
                  <c:v>43699</c:v>
                </c:pt>
                <c:pt idx="260">
                  <c:v>43700</c:v>
                </c:pt>
                <c:pt idx="261">
                  <c:v>43703</c:v>
                </c:pt>
                <c:pt idx="262">
                  <c:v>43704</c:v>
                </c:pt>
                <c:pt idx="263">
                  <c:v>43705</c:v>
                </c:pt>
                <c:pt idx="264">
                  <c:v>43706</c:v>
                </c:pt>
                <c:pt idx="265">
                  <c:v>43707</c:v>
                </c:pt>
                <c:pt idx="266">
                  <c:v>43710</c:v>
                </c:pt>
                <c:pt idx="267">
                  <c:v>43711</c:v>
                </c:pt>
                <c:pt idx="268">
                  <c:v>43712</c:v>
                </c:pt>
                <c:pt idx="269">
                  <c:v>43713</c:v>
                </c:pt>
                <c:pt idx="270">
                  <c:v>43714</c:v>
                </c:pt>
                <c:pt idx="271">
                  <c:v>43717</c:v>
                </c:pt>
                <c:pt idx="272">
                  <c:v>43718</c:v>
                </c:pt>
                <c:pt idx="273">
                  <c:v>43719</c:v>
                </c:pt>
                <c:pt idx="274">
                  <c:v>43720</c:v>
                </c:pt>
                <c:pt idx="275">
                  <c:v>43724</c:v>
                </c:pt>
                <c:pt idx="276">
                  <c:v>43725</c:v>
                </c:pt>
                <c:pt idx="277">
                  <c:v>43726</c:v>
                </c:pt>
                <c:pt idx="278">
                  <c:v>43727</c:v>
                </c:pt>
                <c:pt idx="279">
                  <c:v>43728</c:v>
                </c:pt>
                <c:pt idx="280">
                  <c:v>43731</c:v>
                </c:pt>
                <c:pt idx="281">
                  <c:v>43732</c:v>
                </c:pt>
                <c:pt idx="282">
                  <c:v>43733</c:v>
                </c:pt>
                <c:pt idx="283">
                  <c:v>43734</c:v>
                </c:pt>
                <c:pt idx="284">
                  <c:v>43735</c:v>
                </c:pt>
                <c:pt idx="285">
                  <c:v>43738</c:v>
                </c:pt>
                <c:pt idx="286">
                  <c:v>43746</c:v>
                </c:pt>
                <c:pt idx="287">
                  <c:v>43747</c:v>
                </c:pt>
                <c:pt idx="288">
                  <c:v>43748</c:v>
                </c:pt>
                <c:pt idx="289">
                  <c:v>43749</c:v>
                </c:pt>
                <c:pt idx="290">
                  <c:v>43752</c:v>
                </c:pt>
                <c:pt idx="291">
                  <c:v>43753</c:v>
                </c:pt>
                <c:pt idx="292">
                  <c:v>43754</c:v>
                </c:pt>
                <c:pt idx="293">
                  <c:v>43755</c:v>
                </c:pt>
                <c:pt idx="294">
                  <c:v>43756</c:v>
                </c:pt>
                <c:pt idx="295">
                  <c:v>43759</c:v>
                </c:pt>
                <c:pt idx="296">
                  <c:v>43760</c:v>
                </c:pt>
                <c:pt idx="297">
                  <c:v>43761</c:v>
                </c:pt>
                <c:pt idx="298">
                  <c:v>43762</c:v>
                </c:pt>
                <c:pt idx="299">
                  <c:v>43763</c:v>
                </c:pt>
                <c:pt idx="300">
                  <c:v>43766</c:v>
                </c:pt>
                <c:pt idx="301">
                  <c:v>43767</c:v>
                </c:pt>
                <c:pt idx="302">
                  <c:v>43768</c:v>
                </c:pt>
                <c:pt idx="303">
                  <c:v>43769</c:v>
                </c:pt>
                <c:pt idx="304">
                  <c:v>43770</c:v>
                </c:pt>
                <c:pt idx="305">
                  <c:v>43773</c:v>
                </c:pt>
                <c:pt idx="306">
                  <c:v>43774</c:v>
                </c:pt>
                <c:pt idx="307">
                  <c:v>43775</c:v>
                </c:pt>
                <c:pt idx="308">
                  <c:v>43776</c:v>
                </c:pt>
                <c:pt idx="309">
                  <c:v>43777</c:v>
                </c:pt>
                <c:pt idx="310">
                  <c:v>43780</c:v>
                </c:pt>
                <c:pt idx="311">
                  <c:v>43781</c:v>
                </c:pt>
                <c:pt idx="312">
                  <c:v>43782</c:v>
                </c:pt>
                <c:pt idx="313">
                  <c:v>43783</c:v>
                </c:pt>
                <c:pt idx="314">
                  <c:v>43784</c:v>
                </c:pt>
                <c:pt idx="315">
                  <c:v>43787</c:v>
                </c:pt>
                <c:pt idx="316">
                  <c:v>43788</c:v>
                </c:pt>
                <c:pt idx="317">
                  <c:v>43789</c:v>
                </c:pt>
                <c:pt idx="318">
                  <c:v>43790</c:v>
                </c:pt>
                <c:pt idx="319">
                  <c:v>43791</c:v>
                </c:pt>
                <c:pt idx="320">
                  <c:v>43794</c:v>
                </c:pt>
                <c:pt idx="321">
                  <c:v>43795</c:v>
                </c:pt>
                <c:pt idx="322">
                  <c:v>43796</c:v>
                </c:pt>
                <c:pt idx="323">
                  <c:v>43797</c:v>
                </c:pt>
                <c:pt idx="324">
                  <c:v>43798</c:v>
                </c:pt>
                <c:pt idx="325">
                  <c:v>43801</c:v>
                </c:pt>
                <c:pt idx="326">
                  <c:v>43802</c:v>
                </c:pt>
                <c:pt idx="327">
                  <c:v>43803</c:v>
                </c:pt>
                <c:pt idx="328">
                  <c:v>43804</c:v>
                </c:pt>
                <c:pt idx="329">
                  <c:v>43805</c:v>
                </c:pt>
                <c:pt idx="330">
                  <c:v>43808</c:v>
                </c:pt>
                <c:pt idx="331">
                  <c:v>43809</c:v>
                </c:pt>
                <c:pt idx="332">
                  <c:v>43810</c:v>
                </c:pt>
                <c:pt idx="333">
                  <c:v>43811</c:v>
                </c:pt>
                <c:pt idx="334">
                  <c:v>43812</c:v>
                </c:pt>
                <c:pt idx="335">
                  <c:v>43815</c:v>
                </c:pt>
                <c:pt idx="336">
                  <c:v>43816</c:v>
                </c:pt>
                <c:pt idx="337">
                  <c:v>43817</c:v>
                </c:pt>
                <c:pt idx="338">
                  <c:v>43818</c:v>
                </c:pt>
                <c:pt idx="339">
                  <c:v>43819</c:v>
                </c:pt>
                <c:pt idx="340">
                  <c:v>43822</c:v>
                </c:pt>
                <c:pt idx="341">
                  <c:v>43823</c:v>
                </c:pt>
                <c:pt idx="342">
                  <c:v>43824</c:v>
                </c:pt>
                <c:pt idx="343">
                  <c:v>43825</c:v>
                </c:pt>
                <c:pt idx="344">
                  <c:v>43826</c:v>
                </c:pt>
                <c:pt idx="345">
                  <c:v>43829</c:v>
                </c:pt>
                <c:pt idx="346">
                  <c:v>43830</c:v>
                </c:pt>
                <c:pt idx="347">
                  <c:v>43832</c:v>
                </c:pt>
                <c:pt idx="348">
                  <c:v>43833</c:v>
                </c:pt>
                <c:pt idx="349">
                  <c:v>43836</c:v>
                </c:pt>
                <c:pt idx="350">
                  <c:v>43837</c:v>
                </c:pt>
                <c:pt idx="351">
                  <c:v>43838</c:v>
                </c:pt>
                <c:pt idx="352">
                  <c:v>43839</c:v>
                </c:pt>
                <c:pt idx="353">
                  <c:v>43840</c:v>
                </c:pt>
                <c:pt idx="354">
                  <c:v>43843</c:v>
                </c:pt>
                <c:pt idx="355">
                  <c:v>43844</c:v>
                </c:pt>
                <c:pt idx="356">
                  <c:v>43845</c:v>
                </c:pt>
                <c:pt idx="357">
                  <c:v>43846</c:v>
                </c:pt>
                <c:pt idx="358">
                  <c:v>43847</c:v>
                </c:pt>
                <c:pt idx="359">
                  <c:v>43850</c:v>
                </c:pt>
                <c:pt idx="360">
                  <c:v>43851</c:v>
                </c:pt>
                <c:pt idx="361">
                  <c:v>43852</c:v>
                </c:pt>
                <c:pt idx="362">
                  <c:v>43853</c:v>
                </c:pt>
                <c:pt idx="363">
                  <c:v>43864</c:v>
                </c:pt>
                <c:pt idx="364">
                  <c:v>43865</c:v>
                </c:pt>
                <c:pt idx="365">
                  <c:v>43866</c:v>
                </c:pt>
                <c:pt idx="366">
                  <c:v>43867</c:v>
                </c:pt>
                <c:pt idx="367">
                  <c:v>43868</c:v>
                </c:pt>
                <c:pt idx="368">
                  <c:v>43871</c:v>
                </c:pt>
                <c:pt idx="369">
                  <c:v>43872</c:v>
                </c:pt>
                <c:pt idx="370">
                  <c:v>43873</c:v>
                </c:pt>
                <c:pt idx="371">
                  <c:v>43874</c:v>
                </c:pt>
                <c:pt idx="372">
                  <c:v>43875</c:v>
                </c:pt>
                <c:pt idx="373">
                  <c:v>43878</c:v>
                </c:pt>
                <c:pt idx="374">
                  <c:v>43879</c:v>
                </c:pt>
                <c:pt idx="375">
                  <c:v>43880</c:v>
                </c:pt>
                <c:pt idx="376">
                  <c:v>43881</c:v>
                </c:pt>
                <c:pt idx="377">
                  <c:v>43882</c:v>
                </c:pt>
                <c:pt idx="378">
                  <c:v>43885</c:v>
                </c:pt>
                <c:pt idx="379">
                  <c:v>43886</c:v>
                </c:pt>
                <c:pt idx="380">
                  <c:v>43887</c:v>
                </c:pt>
                <c:pt idx="381">
                  <c:v>43888</c:v>
                </c:pt>
                <c:pt idx="382">
                  <c:v>43889</c:v>
                </c:pt>
                <c:pt idx="383">
                  <c:v>43892</c:v>
                </c:pt>
                <c:pt idx="384">
                  <c:v>43893</c:v>
                </c:pt>
                <c:pt idx="385">
                  <c:v>43894</c:v>
                </c:pt>
                <c:pt idx="386">
                  <c:v>43895</c:v>
                </c:pt>
                <c:pt idx="387">
                  <c:v>43896</c:v>
                </c:pt>
                <c:pt idx="388">
                  <c:v>43899</c:v>
                </c:pt>
                <c:pt idx="389">
                  <c:v>43900</c:v>
                </c:pt>
                <c:pt idx="390">
                  <c:v>43901</c:v>
                </c:pt>
                <c:pt idx="391">
                  <c:v>43902</c:v>
                </c:pt>
                <c:pt idx="392">
                  <c:v>43903</c:v>
                </c:pt>
                <c:pt idx="393">
                  <c:v>43906</c:v>
                </c:pt>
                <c:pt idx="394">
                  <c:v>43907</c:v>
                </c:pt>
                <c:pt idx="395">
                  <c:v>43908</c:v>
                </c:pt>
                <c:pt idx="396">
                  <c:v>43909</c:v>
                </c:pt>
                <c:pt idx="397">
                  <c:v>43910</c:v>
                </c:pt>
                <c:pt idx="398">
                  <c:v>43913</c:v>
                </c:pt>
                <c:pt idx="399">
                  <c:v>43914</c:v>
                </c:pt>
                <c:pt idx="400">
                  <c:v>43915</c:v>
                </c:pt>
                <c:pt idx="401">
                  <c:v>43916</c:v>
                </c:pt>
                <c:pt idx="402">
                  <c:v>43917</c:v>
                </c:pt>
                <c:pt idx="403">
                  <c:v>43920</c:v>
                </c:pt>
                <c:pt idx="404">
                  <c:v>43921</c:v>
                </c:pt>
                <c:pt idx="405">
                  <c:v>43922</c:v>
                </c:pt>
                <c:pt idx="406">
                  <c:v>43923</c:v>
                </c:pt>
                <c:pt idx="407">
                  <c:v>43924</c:v>
                </c:pt>
                <c:pt idx="408">
                  <c:v>43928</c:v>
                </c:pt>
                <c:pt idx="409">
                  <c:v>43929</c:v>
                </c:pt>
                <c:pt idx="410">
                  <c:v>43930</c:v>
                </c:pt>
                <c:pt idx="411">
                  <c:v>43931</c:v>
                </c:pt>
                <c:pt idx="412">
                  <c:v>43934</c:v>
                </c:pt>
                <c:pt idx="413">
                  <c:v>43935</c:v>
                </c:pt>
                <c:pt idx="414">
                  <c:v>43936</c:v>
                </c:pt>
                <c:pt idx="415">
                  <c:v>43937</c:v>
                </c:pt>
                <c:pt idx="416">
                  <c:v>43938</c:v>
                </c:pt>
                <c:pt idx="417">
                  <c:v>43941</c:v>
                </c:pt>
                <c:pt idx="418">
                  <c:v>43942</c:v>
                </c:pt>
                <c:pt idx="419">
                  <c:v>43943</c:v>
                </c:pt>
                <c:pt idx="420">
                  <c:v>43944</c:v>
                </c:pt>
                <c:pt idx="421">
                  <c:v>43945</c:v>
                </c:pt>
                <c:pt idx="422">
                  <c:v>43948</c:v>
                </c:pt>
                <c:pt idx="423">
                  <c:v>43949</c:v>
                </c:pt>
                <c:pt idx="424">
                  <c:v>43950</c:v>
                </c:pt>
                <c:pt idx="425">
                  <c:v>43951</c:v>
                </c:pt>
                <c:pt idx="426">
                  <c:v>43957</c:v>
                </c:pt>
                <c:pt idx="427">
                  <c:v>43958</c:v>
                </c:pt>
                <c:pt idx="428">
                  <c:v>43959</c:v>
                </c:pt>
                <c:pt idx="429">
                  <c:v>43962</c:v>
                </c:pt>
                <c:pt idx="430">
                  <c:v>43963</c:v>
                </c:pt>
                <c:pt idx="431">
                  <c:v>43964</c:v>
                </c:pt>
                <c:pt idx="432">
                  <c:v>43965</c:v>
                </c:pt>
                <c:pt idx="433">
                  <c:v>43966</c:v>
                </c:pt>
                <c:pt idx="434">
                  <c:v>43969</c:v>
                </c:pt>
                <c:pt idx="435">
                  <c:v>43970</c:v>
                </c:pt>
                <c:pt idx="436">
                  <c:v>43971</c:v>
                </c:pt>
                <c:pt idx="437">
                  <c:v>43972</c:v>
                </c:pt>
                <c:pt idx="438">
                  <c:v>43973</c:v>
                </c:pt>
                <c:pt idx="439">
                  <c:v>43976</c:v>
                </c:pt>
                <c:pt idx="440">
                  <c:v>43977</c:v>
                </c:pt>
                <c:pt idx="441">
                  <c:v>43978</c:v>
                </c:pt>
                <c:pt idx="442">
                  <c:v>43979</c:v>
                </c:pt>
                <c:pt idx="443">
                  <c:v>43980</c:v>
                </c:pt>
                <c:pt idx="444">
                  <c:v>43983</c:v>
                </c:pt>
                <c:pt idx="445">
                  <c:v>43984</c:v>
                </c:pt>
                <c:pt idx="446">
                  <c:v>43985</c:v>
                </c:pt>
                <c:pt idx="447">
                  <c:v>43986</c:v>
                </c:pt>
                <c:pt idx="448">
                  <c:v>43987</c:v>
                </c:pt>
                <c:pt idx="449">
                  <c:v>43990</c:v>
                </c:pt>
                <c:pt idx="450">
                  <c:v>43991</c:v>
                </c:pt>
                <c:pt idx="451">
                  <c:v>43992</c:v>
                </c:pt>
                <c:pt idx="452">
                  <c:v>43993</c:v>
                </c:pt>
                <c:pt idx="453">
                  <c:v>43994</c:v>
                </c:pt>
                <c:pt idx="454">
                  <c:v>43997</c:v>
                </c:pt>
                <c:pt idx="455">
                  <c:v>43998</c:v>
                </c:pt>
                <c:pt idx="456">
                  <c:v>43999</c:v>
                </c:pt>
                <c:pt idx="457">
                  <c:v>44000</c:v>
                </c:pt>
                <c:pt idx="458">
                  <c:v>44001</c:v>
                </c:pt>
                <c:pt idx="459">
                  <c:v>44004</c:v>
                </c:pt>
                <c:pt idx="460">
                  <c:v>44005</c:v>
                </c:pt>
                <c:pt idx="461">
                  <c:v>44006</c:v>
                </c:pt>
                <c:pt idx="462">
                  <c:v>44011</c:v>
                </c:pt>
                <c:pt idx="463">
                  <c:v>44012</c:v>
                </c:pt>
                <c:pt idx="464">
                  <c:v>44013</c:v>
                </c:pt>
                <c:pt idx="465">
                  <c:v>44014</c:v>
                </c:pt>
                <c:pt idx="466">
                  <c:v>44015</c:v>
                </c:pt>
                <c:pt idx="467">
                  <c:v>44018</c:v>
                </c:pt>
                <c:pt idx="468">
                  <c:v>44019</c:v>
                </c:pt>
                <c:pt idx="469">
                  <c:v>44020</c:v>
                </c:pt>
                <c:pt idx="470">
                  <c:v>44021</c:v>
                </c:pt>
                <c:pt idx="471">
                  <c:v>44022</c:v>
                </c:pt>
                <c:pt idx="472">
                  <c:v>44025</c:v>
                </c:pt>
                <c:pt idx="473">
                  <c:v>44026</c:v>
                </c:pt>
                <c:pt idx="474">
                  <c:v>44027</c:v>
                </c:pt>
                <c:pt idx="475">
                  <c:v>44028</c:v>
                </c:pt>
                <c:pt idx="476">
                  <c:v>44029</c:v>
                </c:pt>
                <c:pt idx="477">
                  <c:v>44032</c:v>
                </c:pt>
                <c:pt idx="478">
                  <c:v>44033</c:v>
                </c:pt>
                <c:pt idx="479">
                  <c:v>44034</c:v>
                </c:pt>
                <c:pt idx="480">
                  <c:v>44035</c:v>
                </c:pt>
                <c:pt idx="481">
                  <c:v>44036</c:v>
                </c:pt>
                <c:pt idx="482">
                  <c:v>44039</c:v>
                </c:pt>
                <c:pt idx="483">
                  <c:v>44040</c:v>
                </c:pt>
                <c:pt idx="484">
                  <c:v>44041</c:v>
                </c:pt>
                <c:pt idx="485">
                  <c:v>44042</c:v>
                </c:pt>
                <c:pt idx="486">
                  <c:v>44043</c:v>
                </c:pt>
                <c:pt idx="487">
                  <c:v>44046</c:v>
                </c:pt>
                <c:pt idx="488">
                  <c:v>44047</c:v>
                </c:pt>
                <c:pt idx="489">
                  <c:v>44048</c:v>
                </c:pt>
                <c:pt idx="490">
                  <c:v>44049</c:v>
                </c:pt>
                <c:pt idx="491">
                  <c:v>44050</c:v>
                </c:pt>
                <c:pt idx="492">
                  <c:v>44053</c:v>
                </c:pt>
                <c:pt idx="493">
                  <c:v>44054</c:v>
                </c:pt>
                <c:pt idx="494">
                  <c:v>44055</c:v>
                </c:pt>
                <c:pt idx="495">
                  <c:v>44056</c:v>
                </c:pt>
                <c:pt idx="496">
                  <c:v>44057</c:v>
                </c:pt>
                <c:pt idx="497">
                  <c:v>44060</c:v>
                </c:pt>
                <c:pt idx="498">
                  <c:v>44061</c:v>
                </c:pt>
                <c:pt idx="499">
                  <c:v>44062</c:v>
                </c:pt>
                <c:pt idx="500">
                  <c:v>44063</c:v>
                </c:pt>
                <c:pt idx="501">
                  <c:v>44064</c:v>
                </c:pt>
                <c:pt idx="502">
                  <c:v>44067</c:v>
                </c:pt>
                <c:pt idx="503">
                  <c:v>44068</c:v>
                </c:pt>
                <c:pt idx="504">
                  <c:v>44069</c:v>
                </c:pt>
                <c:pt idx="505">
                  <c:v>44070</c:v>
                </c:pt>
                <c:pt idx="506">
                  <c:v>44071</c:v>
                </c:pt>
                <c:pt idx="507">
                  <c:v>44074</c:v>
                </c:pt>
                <c:pt idx="508">
                  <c:v>44075</c:v>
                </c:pt>
                <c:pt idx="509">
                  <c:v>44076</c:v>
                </c:pt>
                <c:pt idx="510">
                  <c:v>44077</c:v>
                </c:pt>
                <c:pt idx="511">
                  <c:v>44078</c:v>
                </c:pt>
                <c:pt idx="512">
                  <c:v>44081</c:v>
                </c:pt>
                <c:pt idx="513">
                  <c:v>44082</c:v>
                </c:pt>
                <c:pt idx="514">
                  <c:v>44083</c:v>
                </c:pt>
                <c:pt idx="515">
                  <c:v>44084</c:v>
                </c:pt>
                <c:pt idx="516">
                  <c:v>44085</c:v>
                </c:pt>
                <c:pt idx="517">
                  <c:v>44088</c:v>
                </c:pt>
                <c:pt idx="518">
                  <c:v>44089</c:v>
                </c:pt>
                <c:pt idx="519">
                  <c:v>44090</c:v>
                </c:pt>
                <c:pt idx="520">
                  <c:v>44091</c:v>
                </c:pt>
                <c:pt idx="521">
                  <c:v>44092</c:v>
                </c:pt>
                <c:pt idx="522">
                  <c:v>44095</c:v>
                </c:pt>
                <c:pt idx="523">
                  <c:v>44096</c:v>
                </c:pt>
                <c:pt idx="524">
                  <c:v>44097</c:v>
                </c:pt>
                <c:pt idx="525">
                  <c:v>44098</c:v>
                </c:pt>
                <c:pt idx="526">
                  <c:v>44099</c:v>
                </c:pt>
                <c:pt idx="527">
                  <c:v>44102</c:v>
                </c:pt>
                <c:pt idx="528">
                  <c:v>44103</c:v>
                </c:pt>
                <c:pt idx="529">
                  <c:v>44104</c:v>
                </c:pt>
                <c:pt idx="530">
                  <c:v>44113</c:v>
                </c:pt>
                <c:pt idx="531">
                  <c:v>44116</c:v>
                </c:pt>
                <c:pt idx="532">
                  <c:v>44117</c:v>
                </c:pt>
                <c:pt idx="533">
                  <c:v>44118</c:v>
                </c:pt>
                <c:pt idx="534">
                  <c:v>44119</c:v>
                </c:pt>
                <c:pt idx="535">
                  <c:v>44120</c:v>
                </c:pt>
                <c:pt idx="536">
                  <c:v>44123</c:v>
                </c:pt>
                <c:pt idx="537">
                  <c:v>44124</c:v>
                </c:pt>
                <c:pt idx="538">
                  <c:v>44125</c:v>
                </c:pt>
                <c:pt idx="539">
                  <c:v>44126</c:v>
                </c:pt>
                <c:pt idx="540">
                  <c:v>44127</c:v>
                </c:pt>
                <c:pt idx="541">
                  <c:v>44130</c:v>
                </c:pt>
                <c:pt idx="542">
                  <c:v>44131</c:v>
                </c:pt>
                <c:pt idx="543">
                  <c:v>44132</c:v>
                </c:pt>
                <c:pt idx="544">
                  <c:v>44133</c:v>
                </c:pt>
                <c:pt idx="545">
                  <c:v>44134</c:v>
                </c:pt>
                <c:pt idx="546">
                  <c:v>44137</c:v>
                </c:pt>
                <c:pt idx="547">
                  <c:v>44138</c:v>
                </c:pt>
                <c:pt idx="548">
                  <c:v>44139</c:v>
                </c:pt>
                <c:pt idx="549">
                  <c:v>44140</c:v>
                </c:pt>
                <c:pt idx="550">
                  <c:v>44141</c:v>
                </c:pt>
                <c:pt idx="551">
                  <c:v>44144</c:v>
                </c:pt>
                <c:pt idx="552">
                  <c:v>44145</c:v>
                </c:pt>
                <c:pt idx="553">
                  <c:v>44146</c:v>
                </c:pt>
                <c:pt idx="554">
                  <c:v>44147</c:v>
                </c:pt>
                <c:pt idx="555">
                  <c:v>44148</c:v>
                </c:pt>
                <c:pt idx="556">
                  <c:v>44151</c:v>
                </c:pt>
                <c:pt idx="557">
                  <c:v>44152</c:v>
                </c:pt>
                <c:pt idx="558">
                  <c:v>44153</c:v>
                </c:pt>
                <c:pt idx="559">
                  <c:v>44154</c:v>
                </c:pt>
                <c:pt idx="560">
                  <c:v>44155</c:v>
                </c:pt>
                <c:pt idx="561">
                  <c:v>44158</c:v>
                </c:pt>
                <c:pt idx="562">
                  <c:v>44159</c:v>
                </c:pt>
                <c:pt idx="563">
                  <c:v>44160</c:v>
                </c:pt>
                <c:pt idx="564">
                  <c:v>44161</c:v>
                </c:pt>
                <c:pt idx="565">
                  <c:v>44162</c:v>
                </c:pt>
                <c:pt idx="566">
                  <c:v>44165</c:v>
                </c:pt>
                <c:pt idx="567">
                  <c:v>44166</c:v>
                </c:pt>
                <c:pt idx="568">
                  <c:v>44167</c:v>
                </c:pt>
                <c:pt idx="569">
                  <c:v>44168</c:v>
                </c:pt>
                <c:pt idx="570">
                  <c:v>44169</c:v>
                </c:pt>
                <c:pt idx="571">
                  <c:v>44172</c:v>
                </c:pt>
                <c:pt idx="572">
                  <c:v>44173</c:v>
                </c:pt>
                <c:pt idx="573">
                  <c:v>44174</c:v>
                </c:pt>
                <c:pt idx="574">
                  <c:v>44175</c:v>
                </c:pt>
                <c:pt idx="575">
                  <c:v>44176</c:v>
                </c:pt>
                <c:pt idx="576">
                  <c:v>44179</c:v>
                </c:pt>
                <c:pt idx="577">
                  <c:v>44180</c:v>
                </c:pt>
                <c:pt idx="578">
                  <c:v>44181</c:v>
                </c:pt>
                <c:pt idx="579">
                  <c:v>44182</c:v>
                </c:pt>
                <c:pt idx="580">
                  <c:v>44183</c:v>
                </c:pt>
                <c:pt idx="581">
                  <c:v>44186</c:v>
                </c:pt>
                <c:pt idx="582">
                  <c:v>44187</c:v>
                </c:pt>
                <c:pt idx="583">
                  <c:v>44188</c:v>
                </c:pt>
                <c:pt idx="584">
                  <c:v>44189</c:v>
                </c:pt>
                <c:pt idx="585">
                  <c:v>44190</c:v>
                </c:pt>
                <c:pt idx="586">
                  <c:v>44193</c:v>
                </c:pt>
                <c:pt idx="587">
                  <c:v>44194</c:v>
                </c:pt>
                <c:pt idx="588">
                  <c:v>44195</c:v>
                </c:pt>
                <c:pt idx="589">
                  <c:v>44196</c:v>
                </c:pt>
                <c:pt idx="590">
                  <c:v>44200</c:v>
                </c:pt>
                <c:pt idx="591">
                  <c:v>44201</c:v>
                </c:pt>
                <c:pt idx="592">
                  <c:v>44202</c:v>
                </c:pt>
                <c:pt idx="593">
                  <c:v>44203</c:v>
                </c:pt>
                <c:pt idx="594">
                  <c:v>44204</c:v>
                </c:pt>
                <c:pt idx="595">
                  <c:v>44207</c:v>
                </c:pt>
                <c:pt idx="596">
                  <c:v>44208</c:v>
                </c:pt>
                <c:pt idx="597">
                  <c:v>44209</c:v>
                </c:pt>
                <c:pt idx="598">
                  <c:v>44210</c:v>
                </c:pt>
                <c:pt idx="599">
                  <c:v>44211</c:v>
                </c:pt>
                <c:pt idx="600">
                  <c:v>44214</c:v>
                </c:pt>
                <c:pt idx="601">
                  <c:v>44215</c:v>
                </c:pt>
                <c:pt idx="602">
                  <c:v>44216</c:v>
                </c:pt>
                <c:pt idx="603">
                  <c:v>44217</c:v>
                </c:pt>
                <c:pt idx="604">
                  <c:v>44218</c:v>
                </c:pt>
                <c:pt idx="605">
                  <c:v>44221</c:v>
                </c:pt>
                <c:pt idx="606">
                  <c:v>44222</c:v>
                </c:pt>
                <c:pt idx="607">
                  <c:v>44223</c:v>
                </c:pt>
                <c:pt idx="608">
                  <c:v>44224</c:v>
                </c:pt>
                <c:pt idx="609">
                  <c:v>44225</c:v>
                </c:pt>
              </c:numCache>
            </c:numRef>
          </c:cat>
          <c:val>
            <c:numRef>
              <c:f>[jumpfit.xlsx]goldstock!$B$2:$B$611</c:f>
              <c:numCache>
                <c:formatCode>General</c:formatCode>
                <c:ptCount val="610"/>
                <c:pt idx="0">
                  <c:v>1</c:v>
                </c:pt>
                <c:pt idx="1">
                  <c:v>0.999999999999999</c:v>
                </c:pt>
                <c:pt idx="2">
                  <c:v>0.99785891852116904</c:v>
                </c:pt>
                <c:pt idx="3">
                  <c:v>0.99282890783663802</c:v>
                </c:pt>
                <c:pt idx="4">
                  <c:v>0.98917285176621295</c:v>
                </c:pt>
                <c:pt idx="5">
                  <c:v>0.99422452031873698</c:v>
                </c:pt>
                <c:pt idx="6">
                  <c:v>0.98041967846850697</c:v>
                </c:pt>
                <c:pt idx="7">
                  <c:v>0.99848498992340795</c:v>
                </c:pt>
                <c:pt idx="8">
                  <c:v>1.0049608037291</c:v>
                </c:pt>
                <c:pt idx="9">
                  <c:v>1.0149901249167601</c:v>
                </c:pt>
                <c:pt idx="10">
                  <c:v>1.01138174209883</c:v>
                </c:pt>
                <c:pt idx="11">
                  <c:v>1.012441657273</c:v>
                </c:pt>
                <c:pt idx="12">
                  <c:v>1.0136638014377299</c:v>
                </c:pt>
                <c:pt idx="13">
                  <c:v>1.0106494825686001</c:v>
                </c:pt>
                <c:pt idx="14">
                  <c:v>1.01155830422066</c:v>
                </c:pt>
                <c:pt idx="15">
                  <c:v>1.0115317195497799</c:v>
                </c:pt>
                <c:pt idx="16">
                  <c:v>1.00801895804234</c:v>
                </c:pt>
                <c:pt idx="17">
                  <c:v>1.0196640180666201</c:v>
                </c:pt>
                <c:pt idx="18">
                  <c:v>1.01682371026862</c:v>
                </c:pt>
                <c:pt idx="19">
                  <c:v>1.02083840974978</c:v>
                </c:pt>
                <c:pt idx="20">
                  <c:v>1.0213611171564501</c:v>
                </c:pt>
                <c:pt idx="21">
                  <c:v>1.02479477098114</c:v>
                </c:pt>
                <c:pt idx="22">
                  <c:v>1.0185758429507901</c:v>
                </c:pt>
                <c:pt idx="23">
                  <c:v>1.0157889124620101</c:v>
                </c:pt>
                <c:pt idx="24">
                  <c:v>1.02229251709352</c:v>
                </c:pt>
                <c:pt idx="25">
                  <c:v>1.02783894275037</c:v>
                </c:pt>
                <c:pt idx="26">
                  <c:v>1.0271565230023001</c:v>
                </c:pt>
                <c:pt idx="27">
                  <c:v>1.02803033699349</c:v>
                </c:pt>
                <c:pt idx="28">
                  <c:v>1.01030821800982</c:v>
                </c:pt>
                <c:pt idx="29">
                  <c:v>1.00076017437791</c:v>
                </c:pt>
                <c:pt idx="30">
                  <c:v>1.0110259876940899</c:v>
                </c:pt>
                <c:pt idx="31">
                  <c:v>1.00678246432764</c:v>
                </c:pt>
                <c:pt idx="32">
                  <c:v>1.00640168215716</c:v>
                </c:pt>
                <c:pt idx="33">
                  <c:v>0.99773218502601002</c:v>
                </c:pt>
                <c:pt idx="34">
                  <c:v>0.99769623948214303</c:v>
                </c:pt>
                <c:pt idx="35">
                  <c:v>0.99647576791768899</c:v>
                </c:pt>
                <c:pt idx="36">
                  <c:v>0.99804090088945396</c:v>
                </c:pt>
                <c:pt idx="37">
                  <c:v>0.99619212848609096</c:v>
                </c:pt>
                <c:pt idx="38">
                  <c:v>0.99153545159981704</c:v>
                </c:pt>
                <c:pt idx="39">
                  <c:v>0.99399271387877897</c:v>
                </c:pt>
                <c:pt idx="40">
                  <c:v>0.99770232386713298</c:v>
                </c:pt>
                <c:pt idx="41">
                  <c:v>0.99332633351218103</c:v>
                </c:pt>
                <c:pt idx="42">
                  <c:v>0.98893540959072401</c:v>
                </c:pt>
                <c:pt idx="43">
                  <c:v>0.97897287974535696</c:v>
                </c:pt>
                <c:pt idx="44">
                  <c:v>0.972855314800399</c:v>
                </c:pt>
                <c:pt idx="45">
                  <c:v>0.97498798408250997</c:v>
                </c:pt>
                <c:pt idx="46">
                  <c:v>0.97183549123720903</c:v>
                </c:pt>
                <c:pt idx="47">
                  <c:v>0.970692022639006</c:v>
                </c:pt>
                <c:pt idx="48">
                  <c:v>0.97330186625537196</c:v>
                </c:pt>
                <c:pt idx="49">
                  <c:v>0.97094374124887395</c:v>
                </c:pt>
                <c:pt idx="50">
                  <c:v>0.98120228554868705</c:v>
                </c:pt>
                <c:pt idx="51">
                  <c:v>0.99286442559536403</c:v>
                </c:pt>
                <c:pt idx="52">
                  <c:v>0.99845441746029095</c:v>
                </c:pt>
                <c:pt idx="53">
                  <c:v>0.99361289255227903</c:v>
                </c:pt>
                <c:pt idx="54">
                  <c:v>0.98506736315686005</c:v>
                </c:pt>
                <c:pt idx="55">
                  <c:v>0.98667928137801297</c:v>
                </c:pt>
                <c:pt idx="56">
                  <c:v>0.98401487498531504</c:v>
                </c:pt>
                <c:pt idx="57">
                  <c:v>0.98002998863345403</c:v>
                </c:pt>
                <c:pt idx="58">
                  <c:v>0.99168314452537099</c:v>
                </c:pt>
                <c:pt idx="59">
                  <c:v>0.99100292310240901</c:v>
                </c:pt>
                <c:pt idx="60">
                  <c:v>0.98522084550106903</c:v>
                </c:pt>
                <c:pt idx="61">
                  <c:v>0.98958574480617001</c:v>
                </c:pt>
                <c:pt idx="62">
                  <c:v>0.99407571004647599</c:v>
                </c:pt>
                <c:pt idx="63">
                  <c:v>0.98943591098846395</c:v>
                </c:pt>
                <c:pt idx="64">
                  <c:v>0.98498552283091101</c:v>
                </c:pt>
                <c:pt idx="65">
                  <c:v>0.98940710262349396</c:v>
                </c:pt>
                <c:pt idx="66">
                  <c:v>0.985876104049074</c:v>
                </c:pt>
                <c:pt idx="67">
                  <c:v>0.98104087040445398</c:v>
                </c:pt>
                <c:pt idx="68">
                  <c:v>0.98830833087449699</c:v>
                </c:pt>
                <c:pt idx="69">
                  <c:v>0.98448972136080504</c:v>
                </c:pt>
                <c:pt idx="70">
                  <c:v>0.97973249781569505</c:v>
                </c:pt>
                <c:pt idx="71">
                  <c:v>0.98250461866328997</c:v>
                </c:pt>
                <c:pt idx="72">
                  <c:v>0.98103299768433505</c:v>
                </c:pt>
                <c:pt idx="73">
                  <c:v>0.97978300802631901</c:v>
                </c:pt>
                <c:pt idx="74">
                  <c:v>0.980585040924975</c:v>
                </c:pt>
                <c:pt idx="75">
                  <c:v>0.978975187083159</c:v>
                </c:pt>
                <c:pt idx="76">
                  <c:v>0.98480398986495798</c:v>
                </c:pt>
                <c:pt idx="77">
                  <c:v>0.98863267486061701</c:v>
                </c:pt>
                <c:pt idx="78">
                  <c:v>0.99172408221813002</c:v>
                </c:pt>
                <c:pt idx="79">
                  <c:v>0.99457120836590196</c:v>
                </c:pt>
                <c:pt idx="80">
                  <c:v>0.992221973242427</c:v>
                </c:pt>
                <c:pt idx="81">
                  <c:v>0.99330372094050401</c:v>
                </c:pt>
                <c:pt idx="82">
                  <c:v>0.996122911182443</c:v>
                </c:pt>
                <c:pt idx="83">
                  <c:v>1.00009645174244</c:v>
                </c:pt>
                <c:pt idx="84">
                  <c:v>0.99319927921699303</c:v>
                </c:pt>
                <c:pt idx="85">
                  <c:v>0.99365712739545697</c:v>
                </c:pt>
                <c:pt idx="86">
                  <c:v>0.98662278271049297</c:v>
                </c:pt>
                <c:pt idx="87">
                  <c:v>0.98066512084109703</c:v>
                </c:pt>
                <c:pt idx="88">
                  <c:v>0.97874257631704398</c:v>
                </c:pt>
                <c:pt idx="89">
                  <c:v>0.97925730007497502</c:v>
                </c:pt>
                <c:pt idx="90">
                  <c:v>0.97607177716565596</c:v>
                </c:pt>
                <c:pt idx="91">
                  <c:v>0.97880727275496904</c:v>
                </c:pt>
                <c:pt idx="92">
                  <c:v>0.97655141720238203</c:v>
                </c:pt>
                <c:pt idx="93">
                  <c:v>0.97169182316333302</c:v>
                </c:pt>
                <c:pt idx="94">
                  <c:v>0.97112645024198296</c:v>
                </c:pt>
                <c:pt idx="95">
                  <c:v>0.96631963656370601</c:v>
                </c:pt>
                <c:pt idx="96">
                  <c:v>0.96484572768118104</c:v>
                </c:pt>
                <c:pt idx="97">
                  <c:v>0.96402927594070398</c:v>
                </c:pt>
                <c:pt idx="98">
                  <c:v>0.97109177504239697</c:v>
                </c:pt>
                <c:pt idx="99">
                  <c:v>0.97631234749443196</c:v>
                </c:pt>
                <c:pt idx="100">
                  <c:v>0.96825745188562495</c:v>
                </c:pt>
                <c:pt idx="101">
                  <c:v>0.96594724843327795</c:v>
                </c:pt>
                <c:pt idx="102">
                  <c:v>0.96126576440292499</c:v>
                </c:pt>
                <c:pt idx="103">
                  <c:v>0.96391720925153801</c:v>
                </c:pt>
                <c:pt idx="104">
                  <c:v>0.96018787113708903</c:v>
                </c:pt>
                <c:pt idx="105">
                  <c:v>0.96587436114470304</c:v>
                </c:pt>
                <c:pt idx="106">
                  <c:v>0.97025411367585801</c:v>
                </c:pt>
                <c:pt idx="107">
                  <c:v>0.96996472840949899</c:v>
                </c:pt>
                <c:pt idx="108">
                  <c:v>0.96613791572253904</c:v>
                </c:pt>
                <c:pt idx="109">
                  <c:v>0.96649374678875299</c:v>
                </c:pt>
                <c:pt idx="110">
                  <c:v>0.96480380048982695</c:v>
                </c:pt>
                <c:pt idx="111">
                  <c:v>0.95640190873519804</c:v>
                </c:pt>
                <c:pt idx="112">
                  <c:v>0.96525311703050698</c:v>
                </c:pt>
                <c:pt idx="113">
                  <c:v>0.96464193174549195</c:v>
                </c:pt>
                <c:pt idx="114">
                  <c:v>0.95620661070688595</c:v>
                </c:pt>
                <c:pt idx="115">
                  <c:v>0.95826502561843896</c:v>
                </c:pt>
                <c:pt idx="116">
                  <c:v>0.95896791374854196</c:v>
                </c:pt>
                <c:pt idx="117">
                  <c:v>0.95936716727428395</c:v>
                </c:pt>
                <c:pt idx="118">
                  <c:v>0.96055463437863198</c:v>
                </c:pt>
                <c:pt idx="119">
                  <c:v>0.97181402568125597</c:v>
                </c:pt>
                <c:pt idx="120">
                  <c:v>0.97274668861981695</c:v>
                </c:pt>
                <c:pt idx="121">
                  <c:v>0.97262766907897202</c:v>
                </c:pt>
                <c:pt idx="122">
                  <c:v>0.96518452307535196</c:v>
                </c:pt>
                <c:pt idx="123">
                  <c:v>0.96497411886916595</c:v>
                </c:pt>
                <c:pt idx="124">
                  <c:v>0.96742795039882501</c:v>
                </c:pt>
                <c:pt idx="125">
                  <c:v>0.97805230040554902</c:v>
                </c:pt>
                <c:pt idx="126">
                  <c:v>0.98618596124813396</c:v>
                </c:pt>
                <c:pt idx="127">
                  <c:v>0.98890426131527998</c:v>
                </c:pt>
                <c:pt idx="128">
                  <c:v>0.99823270251207796</c:v>
                </c:pt>
                <c:pt idx="129">
                  <c:v>0.99809372081811598</c:v>
                </c:pt>
                <c:pt idx="130">
                  <c:v>0.99816974629800104</c:v>
                </c:pt>
                <c:pt idx="131">
                  <c:v>1.0137743759917299</c:v>
                </c:pt>
                <c:pt idx="132">
                  <c:v>1.01694066811831</c:v>
                </c:pt>
                <c:pt idx="133">
                  <c:v>1.0111670495251699</c:v>
                </c:pt>
                <c:pt idx="134">
                  <c:v>1.0149241599313901</c:v>
                </c:pt>
                <c:pt idx="135">
                  <c:v>1.0347127891075301</c:v>
                </c:pt>
                <c:pt idx="136">
                  <c:v>1.05068161901985</c:v>
                </c:pt>
                <c:pt idx="137">
                  <c:v>1.0438931298107199</c:v>
                </c:pt>
                <c:pt idx="138">
                  <c:v>1.03159920752226</c:v>
                </c:pt>
                <c:pt idx="139">
                  <c:v>1.0316685217146999</c:v>
                </c:pt>
                <c:pt idx="140">
                  <c:v>1.0359174893889</c:v>
                </c:pt>
                <c:pt idx="141">
                  <c:v>1.0466998900625</c:v>
                </c:pt>
                <c:pt idx="142">
                  <c:v>1.0610251279653899</c:v>
                </c:pt>
                <c:pt idx="143">
                  <c:v>1.05880851052452</c:v>
                </c:pt>
                <c:pt idx="144">
                  <c:v>1.0594276525104001</c:v>
                </c:pt>
                <c:pt idx="145">
                  <c:v>1.0799135240425899</c:v>
                </c:pt>
                <c:pt idx="146">
                  <c:v>1.08636016872307</c:v>
                </c:pt>
                <c:pt idx="147">
                  <c:v>1.09334622521653</c:v>
                </c:pt>
                <c:pt idx="148">
                  <c:v>1.07469882108873</c:v>
                </c:pt>
                <c:pt idx="149">
                  <c:v>1.0666218484579499</c:v>
                </c:pt>
                <c:pt idx="150">
                  <c:v>1.0604183623007499</c:v>
                </c:pt>
                <c:pt idx="151">
                  <c:v>1.05721033238301</c:v>
                </c:pt>
                <c:pt idx="152">
                  <c:v>1.0589125661217</c:v>
                </c:pt>
                <c:pt idx="153">
                  <c:v>1.0560128279565499</c:v>
                </c:pt>
                <c:pt idx="154">
                  <c:v>1.0599218767076899</c:v>
                </c:pt>
                <c:pt idx="155">
                  <c:v>1.04989793027941</c:v>
                </c:pt>
                <c:pt idx="156">
                  <c:v>1.0525621352179</c:v>
                </c:pt>
                <c:pt idx="157">
                  <c:v>1.0488421008092501</c:v>
                </c:pt>
                <c:pt idx="158">
                  <c:v>1.0445928634080299</c:v>
                </c:pt>
                <c:pt idx="159">
                  <c:v>1.0477214648101101</c:v>
                </c:pt>
                <c:pt idx="160">
                  <c:v>1.0598771706383501</c:v>
                </c:pt>
                <c:pt idx="161">
                  <c:v>1.06258567593822</c:v>
                </c:pt>
                <c:pt idx="162">
                  <c:v>1.05404112532964</c:v>
                </c:pt>
                <c:pt idx="163">
                  <c:v>1.05476286106716</c:v>
                </c:pt>
                <c:pt idx="164">
                  <c:v>1.0524563252277901</c:v>
                </c:pt>
                <c:pt idx="165">
                  <c:v>1.03478790474185</c:v>
                </c:pt>
                <c:pt idx="166">
                  <c:v>1.05303625528461</c:v>
                </c:pt>
                <c:pt idx="167">
                  <c:v>1.06408840419418</c:v>
                </c:pt>
                <c:pt idx="168">
                  <c:v>1.0573897066161799</c:v>
                </c:pt>
                <c:pt idx="169">
                  <c:v>1.0585317765812901</c:v>
                </c:pt>
                <c:pt idx="170">
                  <c:v>1.0568490482260999</c:v>
                </c:pt>
                <c:pt idx="171">
                  <c:v>1.06075383529545</c:v>
                </c:pt>
                <c:pt idx="172">
                  <c:v>1.0595873212839599</c:v>
                </c:pt>
                <c:pt idx="173">
                  <c:v>1.0604780165132099</c:v>
                </c:pt>
                <c:pt idx="174">
                  <c:v>1.0605223000625501</c:v>
                </c:pt>
                <c:pt idx="175">
                  <c:v>1.0609922337287301</c:v>
                </c:pt>
                <c:pt idx="176">
                  <c:v>1.0708866121576699</c:v>
                </c:pt>
                <c:pt idx="177">
                  <c:v>1.0734853065263601</c:v>
                </c:pt>
                <c:pt idx="178">
                  <c:v>1.0829927262568799</c:v>
                </c:pt>
                <c:pt idx="179">
                  <c:v>1.0898908890079999</c:v>
                </c:pt>
                <c:pt idx="180">
                  <c:v>1.10662775321883</c:v>
                </c:pt>
                <c:pt idx="181">
                  <c:v>1.0990762092017601</c:v>
                </c:pt>
                <c:pt idx="182">
                  <c:v>1.0863522208768199</c:v>
                </c:pt>
                <c:pt idx="183">
                  <c:v>1.09082040128147</c:v>
                </c:pt>
                <c:pt idx="184">
                  <c:v>1.0900640886508399</c:v>
                </c:pt>
                <c:pt idx="185">
                  <c:v>1.0804059107633299</c:v>
                </c:pt>
                <c:pt idx="186">
                  <c:v>1.0977234583308699</c:v>
                </c:pt>
                <c:pt idx="187">
                  <c:v>1.08998995000092</c:v>
                </c:pt>
                <c:pt idx="188">
                  <c:v>1.08694762660329</c:v>
                </c:pt>
                <c:pt idx="189">
                  <c:v>1.0963076998441299</c:v>
                </c:pt>
                <c:pt idx="190">
                  <c:v>1.0842746957689</c:v>
                </c:pt>
                <c:pt idx="191">
                  <c:v>1.0859196765708301</c:v>
                </c:pt>
                <c:pt idx="192">
                  <c:v>1.0823024538631001</c:v>
                </c:pt>
                <c:pt idx="193">
                  <c:v>1.0781954438692201</c:v>
                </c:pt>
                <c:pt idx="194">
                  <c:v>1.0821739939484001</c:v>
                </c:pt>
                <c:pt idx="195">
                  <c:v>1.0714540746898</c:v>
                </c:pt>
                <c:pt idx="196">
                  <c:v>1.0785647189296499</c:v>
                </c:pt>
                <c:pt idx="197">
                  <c:v>1.0816581391340201</c:v>
                </c:pt>
                <c:pt idx="198">
                  <c:v>1.0847567269685501</c:v>
                </c:pt>
                <c:pt idx="199">
                  <c:v>1.0863383581958601</c:v>
                </c:pt>
                <c:pt idx="200">
                  <c:v>1.0764342160701501</c:v>
                </c:pt>
                <c:pt idx="201">
                  <c:v>1.0772568227258299</c:v>
                </c:pt>
                <c:pt idx="202">
                  <c:v>1.0861800640577799</c:v>
                </c:pt>
                <c:pt idx="203">
                  <c:v>1.0826994721099701</c:v>
                </c:pt>
                <c:pt idx="204">
                  <c:v>1.0759922339616399</c:v>
                </c:pt>
                <c:pt idx="205">
                  <c:v>1.0704561260622001</c:v>
                </c:pt>
                <c:pt idx="206">
                  <c:v>1.07666826110898</c:v>
                </c:pt>
                <c:pt idx="207">
                  <c:v>1.0882514422931999</c:v>
                </c:pt>
                <c:pt idx="208">
                  <c:v>1.0831739512076299</c:v>
                </c:pt>
                <c:pt idx="209">
                  <c:v>1.0820379455792599</c:v>
                </c:pt>
                <c:pt idx="210">
                  <c:v>1.0813959544613501</c:v>
                </c:pt>
                <c:pt idx="211">
                  <c:v>1.0804455314713499</c:v>
                </c:pt>
                <c:pt idx="212">
                  <c:v>1.0872679777583301</c:v>
                </c:pt>
                <c:pt idx="213">
                  <c:v>1.09898802799164</c:v>
                </c:pt>
                <c:pt idx="214">
                  <c:v>1.1147774525862</c:v>
                </c:pt>
                <c:pt idx="215">
                  <c:v>1.11260396348973</c:v>
                </c:pt>
                <c:pt idx="216">
                  <c:v>1.1092422483047599</c:v>
                </c:pt>
                <c:pt idx="217">
                  <c:v>1.10689624053508</c:v>
                </c:pt>
                <c:pt idx="218">
                  <c:v>1.1149971795218101</c:v>
                </c:pt>
                <c:pt idx="219">
                  <c:v>1.1289092008708199</c:v>
                </c:pt>
                <c:pt idx="220">
                  <c:v>1.1308898758868</c:v>
                </c:pt>
                <c:pt idx="221">
                  <c:v>1.1517915273275701</c:v>
                </c:pt>
                <c:pt idx="222">
                  <c:v>1.1470580384775</c:v>
                </c:pt>
                <c:pt idx="223">
                  <c:v>1.13901839873164</c:v>
                </c:pt>
                <c:pt idx="224">
                  <c:v>1.13258344527286</c:v>
                </c:pt>
                <c:pt idx="225">
                  <c:v>1.1423708329772999</c:v>
                </c:pt>
                <c:pt idx="226">
                  <c:v>1.14532541293963</c:v>
                </c:pt>
                <c:pt idx="227">
                  <c:v>1.14557498973623</c:v>
                </c:pt>
                <c:pt idx="228">
                  <c:v>1.1574428075152901</c:v>
                </c:pt>
                <c:pt idx="229">
                  <c:v>1.1518912056267701</c:v>
                </c:pt>
                <c:pt idx="230">
                  <c:v>1.15490299067178</c:v>
                </c:pt>
                <c:pt idx="231">
                  <c:v>1.1602538790946</c:v>
                </c:pt>
                <c:pt idx="232">
                  <c:v>1.15354018039425</c:v>
                </c:pt>
                <c:pt idx="233">
                  <c:v>1.15677479689858</c:v>
                </c:pt>
                <c:pt idx="234">
                  <c:v>1.1495719578149901</c:v>
                </c:pt>
                <c:pt idx="235">
                  <c:v>1.1484766984319501</c:v>
                </c:pt>
                <c:pt idx="236">
                  <c:v>1.1585395268204799</c:v>
                </c:pt>
                <c:pt idx="237">
                  <c:v>1.1609257234525501</c:v>
                </c:pt>
                <c:pt idx="238">
                  <c:v>1.16522051869445</c:v>
                </c:pt>
                <c:pt idx="239">
                  <c:v>1.17964124471862</c:v>
                </c:pt>
                <c:pt idx="240">
                  <c:v>1.1820508423143199</c:v>
                </c:pt>
                <c:pt idx="241">
                  <c:v>1.1848526845019201</c:v>
                </c:pt>
                <c:pt idx="242">
                  <c:v>1.1781349998557999</c:v>
                </c:pt>
                <c:pt idx="243">
                  <c:v>1.17364427064037</c:v>
                </c:pt>
                <c:pt idx="244">
                  <c:v>1.1746459985311299</c:v>
                </c:pt>
                <c:pt idx="245">
                  <c:v>1.1698287873545099</c:v>
                </c:pt>
                <c:pt idx="246">
                  <c:v>1.1645138599253</c:v>
                </c:pt>
                <c:pt idx="247">
                  <c:v>1.17610135989488</c:v>
                </c:pt>
                <c:pt idx="248">
                  <c:v>1.1588213657548401</c:v>
                </c:pt>
                <c:pt idx="249">
                  <c:v>1.17117154970208</c:v>
                </c:pt>
                <c:pt idx="250">
                  <c:v>1.16397778562549</c:v>
                </c:pt>
                <c:pt idx="251">
                  <c:v>1.19027165180731</c:v>
                </c:pt>
                <c:pt idx="252">
                  <c:v>1.18914185870661</c:v>
                </c:pt>
                <c:pt idx="253">
                  <c:v>1.1979062360991199</c:v>
                </c:pt>
                <c:pt idx="254">
                  <c:v>1.21301034600541</c:v>
                </c:pt>
                <c:pt idx="255">
                  <c:v>1.2207102630213</c:v>
                </c:pt>
                <c:pt idx="256">
                  <c:v>1.2364637633547499</c:v>
                </c:pt>
                <c:pt idx="257">
                  <c:v>1.2348803006242901</c:v>
                </c:pt>
                <c:pt idx="258">
                  <c:v>1.2392553652699201</c:v>
                </c:pt>
                <c:pt idx="259">
                  <c:v>1.2464393024604501</c:v>
                </c:pt>
                <c:pt idx="260">
                  <c:v>1.25159406550858</c:v>
                </c:pt>
                <c:pt idx="261">
                  <c:v>1.2458905056648</c:v>
                </c:pt>
                <c:pt idx="262">
                  <c:v>1.2501089909048899</c:v>
                </c:pt>
                <c:pt idx="263">
                  <c:v>1.2436677868407</c:v>
                </c:pt>
                <c:pt idx="264">
                  <c:v>1.2499830732075801</c:v>
                </c:pt>
                <c:pt idx="265">
                  <c:v>1.24985270142671</c:v>
                </c:pt>
                <c:pt idx="266">
                  <c:v>1.2559108902040801</c:v>
                </c:pt>
                <c:pt idx="267">
                  <c:v>1.26744072637228</c:v>
                </c:pt>
                <c:pt idx="268">
                  <c:v>1.2599774170317899</c:v>
                </c:pt>
                <c:pt idx="269">
                  <c:v>1.27256655705189</c:v>
                </c:pt>
                <c:pt idx="270">
                  <c:v>1.28229645940495</c:v>
                </c:pt>
                <c:pt idx="271">
                  <c:v>1.3046367564874899</c:v>
                </c:pt>
                <c:pt idx="272">
                  <c:v>1.29717720510096</c:v>
                </c:pt>
                <c:pt idx="273">
                  <c:v>1.2761787920815399</c:v>
                </c:pt>
                <c:pt idx="274">
                  <c:v>1.27890367501775</c:v>
                </c:pt>
                <c:pt idx="275">
                  <c:v>1.2804733079801001</c:v>
                </c:pt>
                <c:pt idx="276">
                  <c:v>1.2746129387268701</c:v>
                </c:pt>
                <c:pt idx="277">
                  <c:v>1.2824689474988</c:v>
                </c:pt>
                <c:pt idx="278">
                  <c:v>1.29148464258081</c:v>
                </c:pt>
                <c:pt idx="279">
                  <c:v>1.30439641393238</c:v>
                </c:pt>
                <c:pt idx="280">
                  <c:v>1.30969737796537</c:v>
                </c:pt>
                <c:pt idx="281">
                  <c:v>1.32224925174666</c:v>
                </c:pt>
                <c:pt idx="282">
                  <c:v>1.3069463141045601</c:v>
                </c:pt>
                <c:pt idx="283">
                  <c:v>1.2819783214114899</c:v>
                </c:pt>
                <c:pt idx="284">
                  <c:v>1.29709597299468</c:v>
                </c:pt>
                <c:pt idx="285">
                  <c:v>1.27896104100394</c:v>
                </c:pt>
                <c:pt idx="286">
                  <c:v>1.27090681403997</c:v>
                </c:pt>
                <c:pt idx="287">
                  <c:v>1.2670893654167199</c:v>
                </c:pt>
                <c:pt idx="288">
                  <c:v>1.28191468954856</c:v>
                </c:pt>
                <c:pt idx="289">
                  <c:v>1.27514051793156</c:v>
                </c:pt>
                <c:pt idx="290">
                  <c:v>1.27909993384913</c:v>
                </c:pt>
                <c:pt idx="291">
                  <c:v>1.2722257173432301</c:v>
                </c:pt>
                <c:pt idx="292">
                  <c:v>1.27136635731731</c:v>
                </c:pt>
                <c:pt idx="293">
                  <c:v>1.27916743918811</c:v>
                </c:pt>
                <c:pt idx="294">
                  <c:v>1.2745711298056499</c:v>
                </c:pt>
                <c:pt idx="295">
                  <c:v>1.2716766168681799</c:v>
                </c:pt>
                <c:pt idx="296">
                  <c:v>1.2841806266979801</c:v>
                </c:pt>
                <c:pt idx="297">
                  <c:v>1.28025894771767</c:v>
                </c:pt>
                <c:pt idx="298">
                  <c:v>1.2730296708783999</c:v>
                </c:pt>
                <c:pt idx="299">
                  <c:v>1.28274430620659</c:v>
                </c:pt>
                <c:pt idx="300">
                  <c:v>1.3048510666481501</c:v>
                </c:pt>
                <c:pt idx="301">
                  <c:v>1.30110240447682</c:v>
                </c:pt>
                <c:pt idx="302">
                  <c:v>1.3011783235961101</c:v>
                </c:pt>
                <c:pt idx="303">
                  <c:v>1.3080941470542899</c:v>
                </c:pt>
                <c:pt idx="304">
                  <c:v>1.3122043625158699</c:v>
                </c:pt>
                <c:pt idx="305">
                  <c:v>1.32586724494224</c:v>
                </c:pt>
                <c:pt idx="306">
                  <c:v>1.33125295753231</c:v>
                </c:pt>
                <c:pt idx="307">
                  <c:v>1.33052760814103</c:v>
                </c:pt>
                <c:pt idx="308">
                  <c:v>1.33691699339726</c:v>
                </c:pt>
                <c:pt idx="309">
                  <c:v>1.34582408326214</c:v>
                </c:pt>
                <c:pt idx="310">
                  <c:v>1.35113576148298</c:v>
                </c:pt>
                <c:pt idx="311">
                  <c:v>1.34944757898693</c:v>
                </c:pt>
                <c:pt idx="312">
                  <c:v>1.36711850994119</c:v>
                </c:pt>
                <c:pt idx="313">
                  <c:v>1.3811660768134899</c:v>
                </c:pt>
                <c:pt idx="314">
                  <c:v>1.3850357234541399</c:v>
                </c:pt>
                <c:pt idx="315">
                  <c:v>1.38109473425606</c:v>
                </c:pt>
                <c:pt idx="316">
                  <c:v>1.38701093004714</c:v>
                </c:pt>
                <c:pt idx="317">
                  <c:v>1.38543614972507</c:v>
                </c:pt>
                <c:pt idx="318">
                  <c:v>1.37814475897331</c:v>
                </c:pt>
                <c:pt idx="319">
                  <c:v>1.35023581978298</c:v>
                </c:pt>
                <c:pt idx="320">
                  <c:v>1.31424535471825</c:v>
                </c:pt>
                <c:pt idx="321">
                  <c:v>1.3331216849415499</c:v>
                </c:pt>
                <c:pt idx="322">
                  <c:v>1.34084385982871</c:v>
                </c:pt>
                <c:pt idx="323">
                  <c:v>1.3453780148679699</c:v>
                </c:pt>
                <c:pt idx="324">
                  <c:v>1.3367659877281799</c:v>
                </c:pt>
                <c:pt idx="325">
                  <c:v>1.3393691406944199</c:v>
                </c:pt>
                <c:pt idx="326">
                  <c:v>1.3398420490035099</c:v>
                </c:pt>
                <c:pt idx="327">
                  <c:v>1.3430641552474101</c:v>
                </c:pt>
                <c:pt idx="328">
                  <c:v>1.35342827962733</c:v>
                </c:pt>
                <c:pt idx="329">
                  <c:v>1.3589856574858099</c:v>
                </c:pt>
                <c:pt idx="330">
                  <c:v>1.35209023556997</c:v>
                </c:pt>
                <c:pt idx="331">
                  <c:v>1.36216933289362</c:v>
                </c:pt>
                <c:pt idx="332">
                  <c:v>1.35716019566236</c:v>
                </c:pt>
                <c:pt idx="333">
                  <c:v>1.3605170338733501</c:v>
                </c:pt>
                <c:pt idx="334">
                  <c:v>1.36640185662841</c:v>
                </c:pt>
                <c:pt idx="335">
                  <c:v>1.3787084752268599</c:v>
                </c:pt>
                <c:pt idx="336">
                  <c:v>1.3781806788733399</c:v>
                </c:pt>
                <c:pt idx="337">
                  <c:v>1.37920049202145</c:v>
                </c:pt>
                <c:pt idx="338">
                  <c:v>1.3666617175524101</c:v>
                </c:pt>
                <c:pt idx="339">
                  <c:v>1.3569884355014801</c:v>
                </c:pt>
                <c:pt idx="340">
                  <c:v>1.35648519280791</c:v>
                </c:pt>
                <c:pt idx="341">
                  <c:v>1.3580908466133499</c:v>
                </c:pt>
                <c:pt idx="342">
                  <c:v>1.3639980661361299</c:v>
                </c:pt>
                <c:pt idx="343">
                  <c:v>1.3547771483395099</c:v>
                </c:pt>
                <c:pt idx="344">
                  <c:v>1.3418330872016799</c:v>
                </c:pt>
                <c:pt idx="345">
                  <c:v>1.34104710183848</c:v>
                </c:pt>
                <c:pt idx="346">
                  <c:v>1.34302422026283</c:v>
                </c:pt>
                <c:pt idx="347">
                  <c:v>1.34018744302205</c:v>
                </c:pt>
                <c:pt idx="348">
                  <c:v>1.3344706632510399</c:v>
                </c:pt>
                <c:pt idx="349">
                  <c:v>1.3224057471150299</c:v>
                </c:pt>
                <c:pt idx="350">
                  <c:v>1.32419974562817</c:v>
                </c:pt>
                <c:pt idx="351">
                  <c:v>1.32729319713014</c:v>
                </c:pt>
                <c:pt idx="352">
                  <c:v>1.34919289164526</c:v>
                </c:pt>
                <c:pt idx="353">
                  <c:v>1.3535736601966699</c:v>
                </c:pt>
                <c:pt idx="354">
                  <c:v>1.36797081392102</c:v>
                </c:pt>
                <c:pt idx="355">
                  <c:v>1.36376416268825</c:v>
                </c:pt>
                <c:pt idx="356">
                  <c:v>1.3734113465175399</c:v>
                </c:pt>
                <c:pt idx="357">
                  <c:v>1.37707215043681</c:v>
                </c:pt>
                <c:pt idx="358">
                  <c:v>1.3798314308236701</c:v>
                </c:pt>
                <c:pt idx="359">
                  <c:v>1.3918463176987701</c:v>
                </c:pt>
                <c:pt idx="360">
                  <c:v>1.39679753772265</c:v>
                </c:pt>
                <c:pt idx="361">
                  <c:v>1.41635405221303</c:v>
                </c:pt>
                <c:pt idx="362">
                  <c:v>1.4091954747372799</c:v>
                </c:pt>
                <c:pt idx="363">
                  <c:v>1.4075280371888801</c:v>
                </c:pt>
                <c:pt idx="364">
                  <c:v>1.43443444311809</c:v>
                </c:pt>
                <c:pt idx="365">
                  <c:v>1.4427274293963299</c:v>
                </c:pt>
                <c:pt idx="366">
                  <c:v>1.46445031662943</c:v>
                </c:pt>
                <c:pt idx="367">
                  <c:v>1.47325561017175</c:v>
                </c:pt>
                <c:pt idx="368">
                  <c:v>1.45382782769892</c:v>
                </c:pt>
                <c:pt idx="369">
                  <c:v>1.45329778884559</c:v>
                </c:pt>
                <c:pt idx="370">
                  <c:v>1.4765640245604399</c:v>
                </c:pt>
                <c:pt idx="371">
                  <c:v>1.47898977258262</c:v>
                </c:pt>
                <c:pt idx="372">
                  <c:v>1.4858670536352301</c:v>
                </c:pt>
                <c:pt idx="373">
                  <c:v>1.50476499913817</c:v>
                </c:pt>
                <c:pt idx="374">
                  <c:v>1.5176884914148101</c:v>
                </c:pt>
                <c:pt idx="375">
                  <c:v>1.4988126815556599</c:v>
                </c:pt>
                <c:pt idx="376">
                  <c:v>1.50689800461643</c:v>
                </c:pt>
                <c:pt idx="377">
                  <c:v>1.52799719878175</c:v>
                </c:pt>
                <c:pt idx="378">
                  <c:v>1.55774978858173</c:v>
                </c:pt>
                <c:pt idx="379">
                  <c:v>1.5714079100707601</c:v>
                </c:pt>
                <c:pt idx="380">
                  <c:v>1.50957359396547</c:v>
                </c:pt>
                <c:pt idx="381">
                  <c:v>1.5129986761805601</c:v>
                </c:pt>
                <c:pt idx="382">
                  <c:v>1.47743536362358</c:v>
                </c:pt>
                <c:pt idx="383">
                  <c:v>1.48030067650352</c:v>
                </c:pt>
                <c:pt idx="384">
                  <c:v>1.4924370102045701</c:v>
                </c:pt>
                <c:pt idx="385">
                  <c:v>1.4762991734814399</c:v>
                </c:pt>
                <c:pt idx="386">
                  <c:v>1.4658240204653299</c:v>
                </c:pt>
                <c:pt idx="387">
                  <c:v>1.4579254459567399</c:v>
                </c:pt>
                <c:pt idx="388">
                  <c:v>1.4324829789704301</c:v>
                </c:pt>
                <c:pt idx="389">
                  <c:v>1.4586746950982299</c:v>
                </c:pt>
                <c:pt idx="390">
                  <c:v>1.4416767648054301</c:v>
                </c:pt>
                <c:pt idx="391">
                  <c:v>1.4411308153672</c:v>
                </c:pt>
                <c:pt idx="392">
                  <c:v>1.4470549562736801</c:v>
                </c:pt>
                <c:pt idx="393">
                  <c:v>1.4091086148463601</c:v>
                </c:pt>
                <c:pt idx="394">
                  <c:v>1.4254206512029599</c:v>
                </c:pt>
                <c:pt idx="395">
                  <c:v>1.42639397449256</c:v>
                </c:pt>
                <c:pt idx="396">
                  <c:v>1.4561896778402601</c:v>
                </c:pt>
                <c:pt idx="397">
                  <c:v>1.4491576403886</c:v>
                </c:pt>
                <c:pt idx="398">
                  <c:v>1.4326152203107201</c:v>
                </c:pt>
                <c:pt idx="399">
                  <c:v>1.4314257285769001</c:v>
                </c:pt>
                <c:pt idx="400">
                  <c:v>1.4451575052455199</c:v>
                </c:pt>
                <c:pt idx="401">
                  <c:v>1.4566089299960201</c:v>
                </c:pt>
                <c:pt idx="402">
                  <c:v>1.43512553434774</c:v>
                </c:pt>
                <c:pt idx="403">
                  <c:v>1.41987527295938</c:v>
                </c:pt>
                <c:pt idx="404">
                  <c:v>1.4252259328860599</c:v>
                </c:pt>
                <c:pt idx="405">
                  <c:v>1.4310331802570699</c:v>
                </c:pt>
                <c:pt idx="406">
                  <c:v>1.43402855052436</c:v>
                </c:pt>
                <c:pt idx="407">
                  <c:v>1.42945317423674</c:v>
                </c:pt>
                <c:pt idx="408">
                  <c:v>1.4431391498167101</c:v>
                </c:pt>
                <c:pt idx="409">
                  <c:v>1.4364957309425299</c:v>
                </c:pt>
                <c:pt idx="410">
                  <c:v>1.4481035475958599</c:v>
                </c:pt>
                <c:pt idx="411">
                  <c:v>1.43696802287576</c:v>
                </c:pt>
                <c:pt idx="412">
                  <c:v>1.4202001804965501</c:v>
                </c:pt>
                <c:pt idx="413">
                  <c:v>1.44317445354855</c:v>
                </c:pt>
                <c:pt idx="414">
                  <c:v>1.45167553018023</c:v>
                </c:pt>
                <c:pt idx="415">
                  <c:v>1.4702273444232301</c:v>
                </c:pt>
                <c:pt idx="416">
                  <c:v>1.4620099368639199</c:v>
                </c:pt>
                <c:pt idx="417">
                  <c:v>1.4702805555206599</c:v>
                </c:pt>
                <c:pt idx="418">
                  <c:v>1.47674513222843</c:v>
                </c:pt>
                <c:pt idx="419">
                  <c:v>1.4886864892531499</c:v>
                </c:pt>
                <c:pt idx="420">
                  <c:v>1.4775264303565601</c:v>
                </c:pt>
                <c:pt idx="421">
                  <c:v>1.4765907310545201</c:v>
                </c:pt>
                <c:pt idx="422">
                  <c:v>1.48735034794285</c:v>
                </c:pt>
                <c:pt idx="423">
                  <c:v>1.5060713193512301</c:v>
                </c:pt>
                <c:pt idx="424">
                  <c:v>1.49436700106265</c:v>
                </c:pt>
                <c:pt idx="425">
                  <c:v>1.4910400567419499</c:v>
                </c:pt>
                <c:pt idx="426">
                  <c:v>1.51794491908142</c:v>
                </c:pt>
                <c:pt idx="427">
                  <c:v>1.52206814163605</c:v>
                </c:pt>
                <c:pt idx="428">
                  <c:v>1.52272644060875</c:v>
                </c:pt>
                <c:pt idx="429">
                  <c:v>1.51512027292657</c:v>
                </c:pt>
                <c:pt idx="430">
                  <c:v>1.5367969640888599</c:v>
                </c:pt>
                <c:pt idx="431">
                  <c:v>1.54431823148907</c:v>
                </c:pt>
                <c:pt idx="432">
                  <c:v>1.5472818936168899</c:v>
                </c:pt>
                <c:pt idx="433">
                  <c:v>1.55202735908389</c:v>
                </c:pt>
                <c:pt idx="434">
                  <c:v>1.54507287992194</c:v>
                </c:pt>
                <c:pt idx="435">
                  <c:v>1.56050190193154</c:v>
                </c:pt>
                <c:pt idx="436">
                  <c:v>1.55178210815753</c:v>
                </c:pt>
                <c:pt idx="437">
                  <c:v>1.54619113286132</c:v>
                </c:pt>
                <c:pt idx="438">
                  <c:v>1.5359865568942399</c:v>
                </c:pt>
                <c:pt idx="439">
                  <c:v>1.5372673703209201</c:v>
                </c:pt>
                <c:pt idx="440">
                  <c:v>1.55642889045851</c:v>
                </c:pt>
                <c:pt idx="441">
                  <c:v>1.5291842393189701</c:v>
                </c:pt>
                <c:pt idx="442">
                  <c:v>1.5230411435415001</c:v>
                </c:pt>
                <c:pt idx="443">
                  <c:v>1.5352513555073599</c:v>
                </c:pt>
                <c:pt idx="444">
                  <c:v>1.5632535342562699</c:v>
                </c:pt>
                <c:pt idx="445">
                  <c:v>1.54598212740098</c:v>
                </c:pt>
                <c:pt idx="446">
                  <c:v>1.5426116333239099</c:v>
                </c:pt>
                <c:pt idx="447">
                  <c:v>1.55152853651217</c:v>
                </c:pt>
                <c:pt idx="448">
                  <c:v>1.56007375898222</c:v>
                </c:pt>
                <c:pt idx="449">
                  <c:v>1.5494709942661999</c:v>
                </c:pt>
                <c:pt idx="450">
                  <c:v>1.5604367414609901</c:v>
                </c:pt>
                <c:pt idx="451">
                  <c:v>1.57203075346076</c:v>
                </c:pt>
                <c:pt idx="452">
                  <c:v>1.5785079655490899</c:v>
                </c:pt>
                <c:pt idx="453">
                  <c:v>1.5851165514368699</c:v>
                </c:pt>
                <c:pt idx="454">
                  <c:v>1.5905019204094</c:v>
                </c:pt>
                <c:pt idx="455">
                  <c:v>1.5957033359678401</c:v>
                </c:pt>
                <c:pt idx="456">
                  <c:v>1.5974522072966899</c:v>
                </c:pt>
                <c:pt idx="457">
                  <c:v>1.5787944488958701</c:v>
                </c:pt>
                <c:pt idx="458">
                  <c:v>1.6052932705597101</c:v>
                </c:pt>
                <c:pt idx="459">
                  <c:v>1.62363100212385</c:v>
                </c:pt>
                <c:pt idx="460">
                  <c:v>1.65033145298684</c:v>
                </c:pt>
                <c:pt idx="461">
                  <c:v>1.6492384797019199</c:v>
                </c:pt>
                <c:pt idx="462">
                  <c:v>1.66885922373824</c:v>
                </c:pt>
                <c:pt idx="463">
                  <c:v>1.68265175768996</c:v>
                </c:pt>
                <c:pt idx="464">
                  <c:v>1.6664695494127899</c:v>
                </c:pt>
                <c:pt idx="465">
                  <c:v>1.6523020781470501</c:v>
                </c:pt>
                <c:pt idx="466">
                  <c:v>1.62810616290443</c:v>
                </c:pt>
                <c:pt idx="467">
                  <c:v>1.60904336574976</c:v>
                </c:pt>
                <c:pt idx="468">
                  <c:v>1.6431626702356801</c:v>
                </c:pt>
                <c:pt idx="469">
                  <c:v>1.6447833446129601</c:v>
                </c:pt>
                <c:pt idx="470">
                  <c:v>1.6471869296113999</c:v>
                </c:pt>
                <c:pt idx="471">
                  <c:v>1.6607093278162099</c:v>
                </c:pt>
                <c:pt idx="472">
                  <c:v>1.68183293258352</c:v>
                </c:pt>
                <c:pt idx="473">
                  <c:v>1.6808120830820601</c:v>
                </c:pt>
                <c:pt idx="474">
                  <c:v>1.6953116785446101</c:v>
                </c:pt>
                <c:pt idx="475">
                  <c:v>1.6487457541203301</c:v>
                </c:pt>
                <c:pt idx="476">
                  <c:v>1.6669243122337001</c:v>
                </c:pt>
                <c:pt idx="477">
                  <c:v>1.63473387705629</c:v>
                </c:pt>
                <c:pt idx="478">
                  <c:v>1.6586722275917201</c:v>
                </c:pt>
                <c:pt idx="479">
                  <c:v>1.6694746675829299</c:v>
                </c:pt>
                <c:pt idx="480">
                  <c:v>1.6865122395287699</c:v>
                </c:pt>
                <c:pt idx="481">
                  <c:v>1.65690815537332</c:v>
                </c:pt>
                <c:pt idx="482">
                  <c:v>1.67867676593658</c:v>
                </c:pt>
                <c:pt idx="483">
                  <c:v>1.68697115991184</c:v>
                </c:pt>
                <c:pt idx="484">
                  <c:v>1.7068362443769001</c:v>
                </c:pt>
                <c:pt idx="485">
                  <c:v>1.7116835514818101</c:v>
                </c:pt>
                <c:pt idx="486">
                  <c:v>1.72713122408454</c:v>
                </c:pt>
                <c:pt idx="487">
                  <c:v>1.7343197185716701</c:v>
                </c:pt>
                <c:pt idx="488">
                  <c:v>1.72378507952011</c:v>
                </c:pt>
                <c:pt idx="489">
                  <c:v>1.73716522321343</c:v>
                </c:pt>
                <c:pt idx="490">
                  <c:v>1.7280132425274899</c:v>
                </c:pt>
                <c:pt idx="491">
                  <c:v>1.7215792519818001</c:v>
                </c:pt>
                <c:pt idx="492">
                  <c:v>1.7028342087317601</c:v>
                </c:pt>
                <c:pt idx="493">
                  <c:v>1.7045027462828699</c:v>
                </c:pt>
                <c:pt idx="494">
                  <c:v>1.68399680040791</c:v>
                </c:pt>
                <c:pt idx="495">
                  <c:v>1.6673147630490499</c:v>
                </c:pt>
                <c:pt idx="496">
                  <c:v>1.68339680452227</c:v>
                </c:pt>
                <c:pt idx="497">
                  <c:v>1.6836248467541799</c:v>
                </c:pt>
                <c:pt idx="498">
                  <c:v>1.6831491353429999</c:v>
                </c:pt>
                <c:pt idx="499">
                  <c:v>1.664289307432</c:v>
                </c:pt>
                <c:pt idx="500">
                  <c:v>1.6657418921632401</c:v>
                </c:pt>
                <c:pt idx="501">
                  <c:v>1.6769752535653799</c:v>
                </c:pt>
                <c:pt idx="502">
                  <c:v>1.70142614401362</c:v>
                </c:pt>
                <c:pt idx="503">
                  <c:v>1.7213127171525999</c:v>
                </c:pt>
                <c:pt idx="504">
                  <c:v>1.7226512763803099</c:v>
                </c:pt>
                <c:pt idx="505">
                  <c:v>1.7360556237909399</c:v>
                </c:pt>
                <c:pt idx="506">
                  <c:v>1.74972237966767</c:v>
                </c:pt>
                <c:pt idx="507">
                  <c:v>1.74818581031821</c:v>
                </c:pt>
                <c:pt idx="508">
                  <c:v>1.7510601405309401</c:v>
                </c:pt>
                <c:pt idx="509">
                  <c:v>1.7625070964669001</c:v>
                </c:pt>
                <c:pt idx="510">
                  <c:v>1.75601847595577</c:v>
                </c:pt>
                <c:pt idx="511">
                  <c:v>1.7494383899127399</c:v>
                </c:pt>
                <c:pt idx="512">
                  <c:v>1.72390006782949</c:v>
                </c:pt>
                <c:pt idx="513">
                  <c:v>1.6964159562194501</c:v>
                </c:pt>
                <c:pt idx="514">
                  <c:v>1.6500572744198301</c:v>
                </c:pt>
                <c:pt idx="515">
                  <c:v>1.6631015214401501</c:v>
                </c:pt>
                <c:pt idx="516">
                  <c:v>1.6875310527281799</c:v>
                </c:pt>
                <c:pt idx="517">
                  <c:v>1.6997447506471299</c:v>
                </c:pt>
                <c:pt idx="518">
                  <c:v>1.7070841184888199</c:v>
                </c:pt>
                <c:pt idx="519">
                  <c:v>1.6917593291469599</c:v>
                </c:pt>
                <c:pt idx="520">
                  <c:v>1.6869711013545099</c:v>
                </c:pt>
                <c:pt idx="521">
                  <c:v>1.68237215321588</c:v>
                </c:pt>
                <c:pt idx="522">
                  <c:v>1.6695741089561</c:v>
                </c:pt>
                <c:pt idx="523">
                  <c:v>1.67929820607046</c:v>
                </c:pt>
                <c:pt idx="524">
                  <c:v>1.69694865632361</c:v>
                </c:pt>
                <c:pt idx="525">
                  <c:v>1.6984930732715799</c:v>
                </c:pt>
                <c:pt idx="526">
                  <c:v>1.69474524140573</c:v>
                </c:pt>
                <c:pt idx="527">
                  <c:v>1.6918557716038201</c:v>
                </c:pt>
                <c:pt idx="528">
                  <c:v>1.7100850963551499</c:v>
                </c:pt>
                <c:pt idx="529">
                  <c:v>1.7232350501626299</c:v>
                </c:pt>
                <c:pt idx="530">
                  <c:v>1.73491791355016</c:v>
                </c:pt>
                <c:pt idx="531">
                  <c:v>1.7523668486103301</c:v>
                </c:pt>
                <c:pt idx="532">
                  <c:v>1.7641887116194199</c:v>
                </c:pt>
                <c:pt idx="533">
                  <c:v>1.76382478588258</c:v>
                </c:pt>
                <c:pt idx="534">
                  <c:v>1.7467288777801999</c:v>
                </c:pt>
                <c:pt idx="535">
                  <c:v>1.7298354478175599</c:v>
                </c:pt>
                <c:pt idx="536">
                  <c:v>1.7190424185853901</c:v>
                </c:pt>
                <c:pt idx="537">
                  <c:v>1.7418824155708299</c:v>
                </c:pt>
                <c:pt idx="538">
                  <c:v>1.7336124223559799</c:v>
                </c:pt>
                <c:pt idx="539">
                  <c:v>1.7353877960331701</c:v>
                </c:pt>
                <c:pt idx="540">
                  <c:v>1.7111679152914501</c:v>
                </c:pt>
                <c:pt idx="541">
                  <c:v>1.7209202993995201</c:v>
                </c:pt>
                <c:pt idx="542">
                  <c:v>1.73614250399361</c:v>
                </c:pt>
                <c:pt idx="543">
                  <c:v>1.7563992174971399</c:v>
                </c:pt>
                <c:pt idx="544">
                  <c:v>1.7726387092801801</c:v>
                </c:pt>
                <c:pt idx="545">
                  <c:v>1.76696350921804</c:v>
                </c:pt>
                <c:pt idx="546">
                  <c:v>1.77507357691871</c:v>
                </c:pt>
                <c:pt idx="547">
                  <c:v>1.76446947308599</c:v>
                </c:pt>
                <c:pt idx="548">
                  <c:v>1.7780204330270699</c:v>
                </c:pt>
                <c:pt idx="549">
                  <c:v>1.7941446001905299</c:v>
                </c:pt>
                <c:pt idx="550">
                  <c:v>1.7884745078402999</c:v>
                </c:pt>
                <c:pt idx="551">
                  <c:v>1.79559123907351</c:v>
                </c:pt>
                <c:pt idx="552">
                  <c:v>1.7977684118068999</c:v>
                </c:pt>
                <c:pt idx="553">
                  <c:v>1.7587461217473599</c:v>
                </c:pt>
                <c:pt idx="554">
                  <c:v>1.77514006036446</c:v>
                </c:pt>
                <c:pt idx="555">
                  <c:v>1.78112542185909</c:v>
                </c:pt>
                <c:pt idx="556">
                  <c:v>1.7538965759048899</c:v>
                </c:pt>
                <c:pt idx="557">
                  <c:v>1.75786214529086</c:v>
                </c:pt>
                <c:pt idx="558">
                  <c:v>1.7484746797420601</c:v>
                </c:pt>
                <c:pt idx="559">
                  <c:v>1.7610832157580201</c:v>
                </c:pt>
                <c:pt idx="560">
                  <c:v>1.77070593182143</c:v>
                </c:pt>
                <c:pt idx="561">
                  <c:v>1.76242115755935</c:v>
                </c:pt>
                <c:pt idx="562">
                  <c:v>1.757232192367</c:v>
                </c:pt>
                <c:pt idx="563">
                  <c:v>1.7544638886702699</c:v>
                </c:pt>
                <c:pt idx="564">
                  <c:v>1.73966605619484</c:v>
                </c:pt>
                <c:pt idx="565">
                  <c:v>1.74517474943152</c:v>
                </c:pt>
                <c:pt idx="566">
                  <c:v>1.7399055637246601</c:v>
                </c:pt>
                <c:pt idx="567">
                  <c:v>1.7570377445633101</c:v>
                </c:pt>
                <c:pt idx="568">
                  <c:v>1.76042523858342</c:v>
                </c:pt>
                <c:pt idx="569">
                  <c:v>1.7557998593672499</c:v>
                </c:pt>
                <c:pt idx="570">
                  <c:v>1.7742556838051</c:v>
                </c:pt>
                <c:pt idx="571">
                  <c:v>1.78118034195007</c:v>
                </c:pt>
                <c:pt idx="572">
                  <c:v>1.7974188254883401</c:v>
                </c:pt>
                <c:pt idx="573">
                  <c:v>1.79324495340737</c:v>
                </c:pt>
                <c:pt idx="574">
                  <c:v>1.78792481481802</c:v>
                </c:pt>
                <c:pt idx="575">
                  <c:v>1.79159218684192</c:v>
                </c:pt>
                <c:pt idx="576">
                  <c:v>1.8178526183675601</c:v>
                </c:pt>
                <c:pt idx="577">
                  <c:v>1.8282417882291799</c:v>
                </c:pt>
                <c:pt idx="578">
                  <c:v>1.83540624613946</c:v>
                </c:pt>
                <c:pt idx="579">
                  <c:v>1.8322584725120901</c:v>
                </c:pt>
                <c:pt idx="580">
                  <c:v>1.82394244514134</c:v>
                </c:pt>
                <c:pt idx="581">
                  <c:v>1.8509508121823799</c:v>
                </c:pt>
                <c:pt idx="582">
                  <c:v>1.85093043771166</c:v>
                </c:pt>
                <c:pt idx="583">
                  <c:v>1.8628641787136999</c:v>
                </c:pt>
                <c:pt idx="584">
                  <c:v>1.86585464577037</c:v>
                </c:pt>
                <c:pt idx="585">
                  <c:v>1.8587942217212301</c:v>
                </c:pt>
                <c:pt idx="586">
                  <c:v>1.8807516125919801</c:v>
                </c:pt>
                <c:pt idx="587">
                  <c:v>1.86761443441818</c:v>
                </c:pt>
                <c:pt idx="588">
                  <c:v>1.8970110280753001</c:v>
                </c:pt>
                <c:pt idx="589">
                  <c:v>1.9100222567517</c:v>
                </c:pt>
                <c:pt idx="590">
                  <c:v>1.93797373608835</c:v>
                </c:pt>
                <c:pt idx="591">
                  <c:v>1.9910338341107601</c:v>
                </c:pt>
                <c:pt idx="592">
                  <c:v>1.9813745680508601</c:v>
                </c:pt>
                <c:pt idx="593">
                  <c:v>2.0339244932246001</c:v>
                </c:pt>
                <c:pt idx="594">
                  <c:v>2.01362531715951</c:v>
                </c:pt>
                <c:pt idx="595">
                  <c:v>2.0378367407712101</c:v>
                </c:pt>
                <c:pt idx="596">
                  <c:v>2.0601833391219602</c:v>
                </c:pt>
                <c:pt idx="597">
                  <c:v>2.0510268912586098</c:v>
                </c:pt>
                <c:pt idx="598">
                  <c:v>2.0183140782839399</c:v>
                </c:pt>
                <c:pt idx="599">
                  <c:v>1.99531568787814</c:v>
                </c:pt>
                <c:pt idx="600">
                  <c:v>2.0065436900857998</c:v>
                </c:pt>
                <c:pt idx="601">
                  <c:v>1.9652625209902199</c:v>
                </c:pt>
                <c:pt idx="602">
                  <c:v>2.0070012221075801</c:v>
                </c:pt>
                <c:pt idx="603">
                  <c:v>2.0333797581584201</c:v>
                </c:pt>
                <c:pt idx="604">
                  <c:v>2.07444235950733</c:v>
                </c:pt>
                <c:pt idx="605">
                  <c:v>2.1164102437456598</c:v>
                </c:pt>
                <c:pt idx="606">
                  <c:v>2.0867996122508199</c:v>
                </c:pt>
                <c:pt idx="607">
                  <c:v>2.0924244035189199</c:v>
                </c:pt>
                <c:pt idx="608">
                  <c:v>2.0467111422337299</c:v>
                </c:pt>
                <c:pt idx="609">
                  <c:v>2.0614446719172599</c:v>
                </c:pt>
              </c:numCache>
            </c:numRef>
          </c:val>
          <c:smooth val="0"/>
          <c:extLst>
            <c:ext xmlns:c16="http://schemas.microsoft.com/office/drawing/2014/chart" uri="{C3380CC4-5D6E-409C-BE32-E72D297353CC}">
              <c16:uniqueId val="{00000000-D6EC-4D1C-ABE3-0F4FDB02A967}"/>
            </c:ext>
          </c:extLst>
        </c:ser>
        <c:dLbls>
          <c:showLegendKey val="0"/>
          <c:showVal val="0"/>
          <c:showCatName val="0"/>
          <c:showSerName val="0"/>
          <c:showPercent val="0"/>
          <c:showBubbleSize val="0"/>
        </c:dLbls>
        <c:smooth val="0"/>
        <c:axId val="921382384"/>
        <c:axId val="921379432"/>
      </c:lineChart>
      <c:dateAx>
        <c:axId val="92138238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1379432"/>
        <c:crosses val="autoZero"/>
        <c:auto val="1"/>
        <c:lblOffset val="100"/>
        <c:baseTimeUnit val="days"/>
      </c:dateAx>
      <c:valAx>
        <c:axId val="921379432"/>
        <c:scaling>
          <c:orientation val="minMax"/>
          <c:max val="2.2999999999999998"/>
          <c:min val="0.9"/>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213823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[jumpfit.xlsx]intelligent!$B$1</c:f>
              <c:strCache>
                <c:ptCount val="1"/>
                <c:pt idx="0">
                  <c:v>intelligent_1</c:v>
                </c:pt>
              </c:strCache>
            </c:strRef>
          </c:tx>
          <c:spPr>
            <a:ln w="19050" cap="rnd">
              <a:solidFill>
                <a:sysClr val="window" lastClr="FFFFFF">
                  <a:lumMod val="85000"/>
                </a:sysClr>
              </a:solidFill>
              <a:round/>
            </a:ln>
            <a:effectLst/>
          </c:spPr>
          <c:marker>
            <c:symbol val="none"/>
          </c:marker>
          <c:cat>
            <c:numRef>
              <c:f>[jumpfit.xlsx]intelligent!$A$2:$A$1002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[jumpfit.xlsx]intelligent!$B$2:$B$1002</c:f>
              <c:numCache>
                <c:formatCode>General</c:formatCode>
                <c:ptCount val="1001"/>
                <c:pt idx="0">
                  <c:v>1</c:v>
                </c:pt>
                <c:pt idx="1">
                  <c:v>0.999</c:v>
                </c:pt>
                <c:pt idx="2">
                  <c:v>1.0097925560489101</c:v>
                </c:pt>
                <c:pt idx="3">
                  <c:v>1.0091364079929099</c:v>
                </c:pt>
                <c:pt idx="4">
                  <c:v>1.0028025962594</c:v>
                </c:pt>
                <c:pt idx="5">
                  <c:v>1.00701021778694</c:v>
                </c:pt>
                <c:pt idx="6">
                  <c:v>1.0041823757296799</c:v>
                </c:pt>
                <c:pt idx="7">
                  <c:v>0.99266845939464898</c:v>
                </c:pt>
                <c:pt idx="8">
                  <c:v>0.98323516095161101</c:v>
                </c:pt>
                <c:pt idx="9">
                  <c:v>0.96705589461479302</c:v>
                </c:pt>
                <c:pt idx="10">
                  <c:v>0.934295816324484</c:v>
                </c:pt>
                <c:pt idx="11">
                  <c:v>0.94195231632259002</c:v>
                </c:pt>
                <c:pt idx="12">
                  <c:v>0.93955071797408696</c:v>
                </c:pt>
                <c:pt idx="13">
                  <c:v>0.93472862399269896</c:v>
                </c:pt>
                <c:pt idx="14">
                  <c:v>0.94846457492275704</c:v>
                </c:pt>
                <c:pt idx="15">
                  <c:v>0.95481051948028905</c:v>
                </c:pt>
                <c:pt idx="16">
                  <c:v>0.95279482188009001</c:v>
                </c:pt>
                <c:pt idx="17">
                  <c:v>0.95648909115758396</c:v>
                </c:pt>
                <c:pt idx="18">
                  <c:v>0.96092760588573101</c:v>
                </c:pt>
                <c:pt idx="19">
                  <c:v>0.95689094041602096</c:v>
                </c:pt>
                <c:pt idx="20">
                  <c:v>0.96513833297267204</c:v>
                </c:pt>
                <c:pt idx="21">
                  <c:v>0.96564538038131598</c:v>
                </c:pt>
                <c:pt idx="22">
                  <c:v>0.97118460815102403</c:v>
                </c:pt>
                <c:pt idx="23">
                  <c:v>0.97836750835452702</c:v>
                </c:pt>
                <c:pt idx="24">
                  <c:v>0.97487920112005899</c:v>
                </c:pt>
                <c:pt idx="25">
                  <c:v>0.98253499613198303</c:v>
                </c:pt>
                <c:pt idx="26">
                  <c:v>0.98187096707442501</c:v>
                </c:pt>
                <c:pt idx="27">
                  <c:v>0.97483818281740897</c:v>
                </c:pt>
                <c:pt idx="28">
                  <c:v>0.98107482303635196</c:v>
                </c:pt>
                <c:pt idx="29">
                  <c:v>0.97259899025605601</c:v>
                </c:pt>
                <c:pt idx="30">
                  <c:v>0.98015880231033803</c:v>
                </c:pt>
                <c:pt idx="31">
                  <c:v>0.99112006890350002</c:v>
                </c:pt>
                <c:pt idx="32">
                  <c:v>0.99300850290833298</c:v>
                </c:pt>
                <c:pt idx="33">
                  <c:v>0.99253313837970703</c:v>
                </c:pt>
                <c:pt idx="34">
                  <c:v>0.99569583788813198</c:v>
                </c:pt>
                <c:pt idx="35">
                  <c:v>0.98886565440850205</c:v>
                </c:pt>
                <c:pt idx="36">
                  <c:v>0.99366285056036996</c:v>
                </c:pt>
                <c:pt idx="37">
                  <c:v>0.99402217665191195</c:v>
                </c:pt>
                <c:pt idx="38">
                  <c:v>0.98857693783836498</c:v>
                </c:pt>
                <c:pt idx="39">
                  <c:v>0.98845428869524499</c:v>
                </c:pt>
                <c:pt idx="40">
                  <c:v>0.996649064658227</c:v>
                </c:pt>
                <c:pt idx="41">
                  <c:v>0.99843667785220602</c:v>
                </c:pt>
                <c:pt idx="42">
                  <c:v>0.99443736593326504</c:v>
                </c:pt>
                <c:pt idx="43">
                  <c:v>0.98654380375956496</c:v>
                </c:pt>
                <c:pt idx="44">
                  <c:v>0.98730626174584002</c:v>
                </c:pt>
                <c:pt idx="45">
                  <c:v>0.99409549288835997</c:v>
                </c:pt>
                <c:pt idx="46">
                  <c:v>0.99205581236809404</c:v>
                </c:pt>
                <c:pt idx="47">
                  <c:v>0.99152570414064101</c:v>
                </c:pt>
                <c:pt idx="48">
                  <c:v>1.00090625337297</c:v>
                </c:pt>
                <c:pt idx="49">
                  <c:v>0.99425364164795604</c:v>
                </c:pt>
                <c:pt idx="50">
                  <c:v>0.99806901337573395</c:v>
                </c:pt>
                <c:pt idx="51">
                  <c:v>0.99839351743506299</c:v>
                </c:pt>
                <c:pt idx="52">
                  <c:v>0.99377123688144298</c:v>
                </c:pt>
                <c:pt idx="53">
                  <c:v>0.99408822908851402</c:v>
                </c:pt>
                <c:pt idx="54">
                  <c:v>0.99548409590317699</c:v>
                </c:pt>
                <c:pt idx="55">
                  <c:v>0.99317973755507105</c:v>
                </c:pt>
                <c:pt idx="56">
                  <c:v>0.989943103921617</c:v>
                </c:pt>
                <c:pt idx="57">
                  <c:v>0.98290128650203801</c:v>
                </c:pt>
                <c:pt idx="58">
                  <c:v>0.96359442614146495</c:v>
                </c:pt>
                <c:pt idx="59">
                  <c:v>0.96535699906528405</c:v>
                </c:pt>
                <c:pt idx="60">
                  <c:v>0.98251499536266995</c:v>
                </c:pt>
                <c:pt idx="61">
                  <c:v>0.98627312703777403</c:v>
                </c:pt>
                <c:pt idx="62">
                  <c:v>0.98608112980386198</c:v>
                </c:pt>
                <c:pt idx="63">
                  <c:v>0.97485278597132097</c:v>
                </c:pt>
                <c:pt idx="64">
                  <c:v>0.980451956736205</c:v>
                </c:pt>
                <c:pt idx="65">
                  <c:v>0.972721328958012</c:v>
                </c:pt>
                <c:pt idx="66">
                  <c:v>0.97694786573831105</c:v>
                </c:pt>
                <c:pt idx="67">
                  <c:v>0.96658580393621296</c:v>
                </c:pt>
                <c:pt idx="68">
                  <c:v>0.95286376182793997</c:v>
                </c:pt>
                <c:pt idx="69">
                  <c:v>0.94220771515910995</c:v>
                </c:pt>
                <c:pt idx="70">
                  <c:v>0.93040259540366699</c:v>
                </c:pt>
                <c:pt idx="71">
                  <c:v>0.92667912625589799</c:v>
                </c:pt>
                <c:pt idx="72">
                  <c:v>0.92189495567402902</c:v>
                </c:pt>
                <c:pt idx="73">
                  <c:v>0.89844415240192099</c:v>
                </c:pt>
                <c:pt idx="74">
                  <c:v>0.90109030010999303</c:v>
                </c:pt>
                <c:pt idx="75">
                  <c:v>0.90414871158602295</c:v>
                </c:pt>
                <c:pt idx="76">
                  <c:v>0.90914909113077202</c:v>
                </c:pt>
                <c:pt idx="77">
                  <c:v>0.91245206654151101</c:v>
                </c:pt>
                <c:pt idx="78">
                  <c:v>0.91110799317145597</c:v>
                </c:pt>
                <c:pt idx="79">
                  <c:v>0.90733282191195497</c:v>
                </c:pt>
                <c:pt idx="80">
                  <c:v>0.90373044403240099</c:v>
                </c:pt>
                <c:pt idx="81">
                  <c:v>0.89323288498485998</c:v>
                </c:pt>
                <c:pt idx="82">
                  <c:v>0.87751997659727199</c:v>
                </c:pt>
                <c:pt idx="83">
                  <c:v>0.88214778080258405</c:v>
                </c:pt>
                <c:pt idx="84">
                  <c:v>0.86449918029447603</c:v>
                </c:pt>
                <c:pt idx="85">
                  <c:v>0.86242326467115604</c:v>
                </c:pt>
                <c:pt idx="86">
                  <c:v>0.86290191258196203</c:v>
                </c:pt>
                <c:pt idx="87">
                  <c:v>0.86410016650508803</c:v>
                </c:pt>
                <c:pt idx="88">
                  <c:v>0.88129244047182798</c:v>
                </c:pt>
                <c:pt idx="89">
                  <c:v>0.88418757186640795</c:v>
                </c:pt>
                <c:pt idx="90">
                  <c:v>0.87772748056133598</c:v>
                </c:pt>
                <c:pt idx="91">
                  <c:v>0.87721927150294399</c:v>
                </c:pt>
                <c:pt idx="92">
                  <c:v>0.86406370541674304</c:v>
                </c:pt>
                <c:pt idx="93">
                  <c:v>0.84369568974655695</c:v>
                </c:pt>
                <c:pt idx="94">
                  <c:v>0.84720982063140504</c:v>
                </c:pt>
                <c:pt idx="95">
                  <c:v>0.85349757140888605</c:v>
                </c:pt>
                <c:pt idx="96">
                  <c:v>0.85356743007699898</c:v>
                </c:pt>
                <c:pt idx="97">
                  <c:v>0.85197298938876997</c:v>
                </c:pt>
                <c:pt idx="98">
                  <c:v>0.83294082082987597</c:v>
                </c:pt>
                <c:pt idx="99">
                  <c:v>0.84113033692316297</c:v>
                </c:pt>
                <c:pt idx="100">
                  <c:v>0.84819916196877099</c:v>
                </c:pt>
                <c:pt idx="101">
                  <c:v>0.85086249109696599</c:v>
                </c:pt>
                <c:pt idx="102">
                  <c:v>0.86700626489670196</c:v>
                </c:pt>
                <c:pt idx="103">
                  <c:v>0.866316467273198</c:v>
                </c:pt>
                <c:pt idx="104">
                  <c:v>0.86836288852821997</c:v>
                </c:pt>
                <c:pt idx="105">
                  <c:v>0.85777497708891703</c:v>
                </c:pt>
                <c:pt idx="106">
                  <c:v>0.86819423419516295</c:v>
                </c:pt>
                <c:pt idx="107">
                  <c:v>0.86639617878701902</c:v>
                </c:pt>
                <c:pt idx="108">
                  <c:v>0.87511485641642095</c:v>
                </c:pt>
                <c:pt idx="109">
                  <c:v>0.87336175807884497</c:v>
                </c:pt>
                <c:pt idx="110">
                  <c:v>0.87678102318760998</c:v>
                </c:pt>
                <c:pt idx="111">
                  <c:v>0.87782722520133005</c:v>
                </c:pt>
                <c:pt idx="112">
                  <c:v>0.878597974879748</c:v>
                </c:pt>
                <c:pt idx="113">
                  <c:v>0.86624695087600501</c:v>
                </c:pt>
                <c:pt idx="114">
                  <c:v>0.86468134594877899</c:v>
                </c:pt>
                <c:pt idx="115">
                  <c:v>0.87484232406656104</c:v>
                </c:pt>
                <c:pt idx="116">
                  <c:v>0.87503532776950499</c:v>
                </c:pt>
                <c:pt idx="117">
                  <c:v>0.86981479301412401</c:v>
                </c:pt>
                <c:pt idx="118">
                  <c:v>0.87376658582808198</c:v>
                </c:pt>
                <c:pt idx="119">
                  <c:v>0.87579966982467505</c:v>
                </c:pt>
                <c:pt idx="120">
                  <c:v>0.88065031034028096</c:v>
                </c:pt>
                <c:pt idx="121">
                  <c:v>0.87821028469453</c:v>
                </c:pt>
                <c:pt idx="122">
                  <c:v>0.88618370483535402</c:v>
                </c:pt>
                <c:pt idx="123">
                  <c:v>0.88941150225842103</c:v>
                </c:pt>
                <c:pt idx="124">
                  <c:v>0.89569367129141997</c:v>
                </c:pt>
                <c:pt idx="125">
                  <c:v>0.89117440877540799</c:v>
                </c:pt>
                <c:pt idx="126">
                  <c:v>0.878172792704494</c:v>
                </c:pt>
                <c:pt idx="127">
                  <c:v>0.87983915071429597</c:v>
                </c:pt>
                <c:pt idx="128">
                  <c:v>0.88027490501913397</c:v>
                </c:pt>
                <c:pt idx="129">
                  <c:v>0.87739701709135998</c:v>
                </c:pt>
                <c:pt idx="130">
                  <c:v>0.83811803823953301</c:v>
                </c:pt>
                <c:pt idx="131">
                  <c:v>0.84630266308322299</c:v>
                </c:pt>
                <c:pt idx="132">
                  <c:v>0.86129191023905805</c:v>
                </c:pt>
                <c:pt idx="133">
                  <c:v>0.864916190217067</c:v>
                </c:pt>
                <c:pt idx="134">
                  <c:v>0.86710821933022497</c:v>
                </c:pt>
                <c:pt idx="135">
                  <c:v>0.86975151592469102</c:v>
                </c:pt>
                <c:pt idx="136">
                  <c:v>0.86649521795856499</c:v>
                </c:pt>
                <c:pt idx="137">
                  <c:v>0.86902707013970804</c:v>
                </c:pt>
                <c:pt idx="138">
                  <c:v>0.87722393887175898</c:v>
                </c:pt>
                <c:pt idx="139">
                  <c:v>0.88032007949725899</c:v>
                </c:pt>
                <c:pt idx="140">
                  <c:v>0.89261986537969795</c:v>
                </c:pt>
                <c:pt idx="141">
                  <c:v>0.89015413476082605</c:v>
                </c:pt>
                <c:pt idx="142">
                  <c:v>0.88947088563213295</c:v>
                </c:pt>
                <c:pt idx="143">
                  <c:v>0.893455932570144</c:v>
                </c:pt>
                <c:pt idx="144">
                  <c:v>0.89707506732832898</c:v>
                </c:pt>
                <c:pt idx="145">
                  <c:v>0.908267668298953</c:v>
                </c:pt>
                <c:pt idx="146">
                  <c:v>0.90824315653967702</c:v>
                </c:pt>
                <c:pt idx="147">
                  <c:v>0.917241598306901</c:v>
                </c:pt>
                <c:pt idx="148">
                  <c:v>0.90765628729391101</c:v>
                </c:pt>
                <c:pt idx="149">
                  <c:v>0.88125053205292003</c:v>
                </c:pt>
                <c:pt idx="150">
                  <c:v>0.89524410016963596</c:v>
                </c:pt>
                <c:pt idx="151">
                  <c:v>0.89723956169999297</c:v>
                </c:pt>
                <c:pt idx="152">
                  <c:v>0.89676473337471396</c:v>
                </c:pt>
                <c:pt idx="153">
                  <c:v>0.905630771950512</c:v>
                </c:pt>
                <c:pt idx="154">
                  <c:v>0.89892325596554401</c:v>
                </c:pt>
                <c:pt idx="155">
                  <c:v>0.90737389907616595</c:v>
                </c:pt>
                <c:pt idx="156">
                  <c:v>0.902860971845039</c:v>
                </c:pt>
                <c:pt idx="157">
                  <c:v>0.89188088015053302</c:v>
                </c:pt>
                <c:pt idx="158">
                  <c:v>0.88597039014019996</c:v>
                </c:pt>
                <c:pt idx="159">
                  <c:v>0.90039645770033105</c:v>
                </c:pt>
                <c:pt idx="160">
                  <c:v>0.91046222648776198</c:v>
                </c:pt>
                <c:pt idx="161">
                  <c:v>0.90750085121827695</c:v>
                </c:pt>
                <c:pt idx="162">
                  <c:v>0.91687905394964797</c:v>
                </c:pt>
                <c:pt idx="163">
                  <c:v>0.92169752856357301</c:v>
                </c:pt>
                <c:pt idx="164">
                  <c:v>0.93583871741961699</c:v>
                </c:pt>
                <c:pt idx="165">
                  <c:v>0.94125795267428303</c:v>
                </c:pt>
                <c:pt idx="166">
                  <c:v>0.93835166949876803</c:v>
                </c:pt>
                <c:pt idx="167">
                  <c:v>0.94378337958006098</c:v>
                </c:pt>
                <c:pt idx="168">
                  <c:v>0.93601618125948205</c:v>
                </c:pt>
                <c:pt idx="169">
                  <c:v>0.94004939753759098</c:v>
                </c:pt>
                <c:pt idx="170">
                  <c:v>0.95102760329108704</c:v>
                </c:pt>
                <c:pt idx="171">
                  <c:v>0.949689224267391</c:v>
                </c:pt>
                <c:pt idx="172">
                  <c:v>0.95751056443357396</c:v>
                </c:pt>
                <c:pt idx="173">
                  <c:v>0.95124553532431999</c:v>
                </c:pt>
                <c:pt idx="174">
                  <c:v>0.93894371443316105</c:v>
                </c:pt>
                <c:pt idx="175">
                  <c:v>0.94226619271735801</c:v>
                </c:pt>
                <c:pt idx="176">
                  <c:v>0.937619548372986</c:v>
                </c:pt>
                <c:pt idx="177">
                  <c:v>0.94803543628051801</c:v>
                </c:pt>
                <c:pt idx="178">
                  <c:v>0.93509625070307101</c:v>
                </c:pt>
                <c:pt idx="179">
                  <c:v>0.92915850056312499</c:v>
                </c:pt>
                <c:pt idx="180">
                  <c:v>0.91856046304227901</c:v>
                </c:pt>
                <c:pt idx="181">
                  <c:v>0.92561698418242599</c:v>
                </c:pt>
                <c:pt idx="182">
                  <c:v>0.93235099987225001</c:v>
                </c:pt>
                <c:pt idx="183">
                  <c:v>0.92764513042058805</c:v>
                </c:pt>
                <c:pt idx="184">
                  <c:v>0.93112808325399099</c:v>
                </c:pt>
                <c:pt idx="185">
                  <c:v>0.935531111626422</c:v>
                </c:pt>
                <c:pt idx="186">
                  <c:v>0.93484297610252798</c:v>
                </c:pt>
                <c:pt idx="187">
                  <c:v>0.93011767061381101</c:v>
                </c:pt>
                <c:pt idx="188">
                  <c:v>0.93064468979709503</c:v>
                </c:pt>
                <c:pt idx="189">
                  <c:v>0.93403413884654796</c:v>
                </c:pt>
                <c:pt idx="190">
                  <c:v>0.92585910747828704</c:v>
                </c:pt>
                <c:pt idx="191">
                  <c:v>0.92045974016343601</c:v>
                </c:pt>
                <c:pt idx="192">
                  <c:v>0.90932539349977803</c:v>
                </c:pt>
                <c:pt idx="193">
                  <c:v>0.89721454503183795</c:v>
                </c:pt>
                <c:pt idx="194">
                  <c:v>0.9102253841147</c:v>
                </c:pt>
                <c:pt idx="195">
                  <c:v>0.91076000103298105</c:v>
                </c:pt>
                <c:pt idx="196">
                  <c:v>0.90958366903493204</c:v>
                </c:pt>
                <c:pt idx="197">
                  <c:v>0.91283220355521799</c:v>
                </c:pt>
                <c:pt idx="198">
                  <c:v>0.91800026720886796</c:v>
                </c:pt>
                <c:pt idx="199">
                  <c:v>0.91055639448379899</c:v>
                </c:pt>
                <c:pt idx="200">
                  <c:v>0.88962458866074801</c:v>
                </c:pt>
                <c:pt idx="201">
                  <c:v>0.89560969278111502</c:v>
                </c:pt>
                <c:pt idx="202">
                  <c:v>0.89586837734524805</c:v>
                </c:pt>
                <c:pt idx="203">
                  <c:v>0.88676098590922303</c:v>
                </c:pt>
                <c:pt idx="204">
                  <c:v>0.87918879453005905</c:v>
                </c:pt>
                <c:pt idx="205">
                  <c:v>0.88409446068283704</c:v>
                </c:pt>
                <c:pt idx="206">
                  <c:v>0.89188746058982404</c:v>
                </c:pt>
                <c:pt idx="207">
                  <c:v>0.89781577073691798</c:v>
                </c:pt>
                <c:pt idx="208">
                  <c:v>0.90069039748583002</c:v>
                </c:pt>
                <c:pt idx="209">
                  <c:v>0.90034948566783302</c:v>
                </c:pt>
                <c:pt idx="210">
                  <c:v>0.90185064897641998</c:v>
                </c:pt>
                <c:pt idx="211">
                  <c:v>0.89464541882339899</c:v>
                </c:pt>
                <c:pt idx="212">
                  <c:v>0.88240738845495603</c:v>
                </c:pt>
                <c:pt idx="213">
                  <c:v>0.87873617077719501</c:v>
                </c:pt>
                <c:pt idx="214">
                  <c:v>0.85092493665112601</c:v>
                </c:pt>
                <c:pt idx="215">
                  <c:v>0.85548374843584596</c:v>
                </c:pt>
                <c:pt idx="216">
                  <c:v>0.85494082038088703</c:v>
                </c:pt>
                <c:pt idx="217">
                  <c:v>0.85700906974828095</c:v>
                </c:pt>
                <c:pt idx="218">
                  <c:v>0.83943940048215604</c:v>
                </c:pt>
                <c:pt idx="219">
                  <c:v>0.84165948864886297</c:v>
                </c:pt>
                <c:pt idx="220">
                  <c:v>0.83185948491004802</c:v>
                </c:pt>
                <c:pt idx="221">
                  <c:v>0.84479344951757096</c:v>
                </c:pt>
                <c:pt idx="222">
                  <c:v>0.84786621933762696</c:v>
                </c:pt>
                <c:pt idx="223">
                  <c:v>0.84144285360018101</c:v>
                </c:pt>
                <c:pt idx="224">
                  <c:v>0.84666869668897404</c:v>
                </c:pt>
                <c:pt idx="225">
                  <c:v>0.83651843248678504</c:v>
                </c:pt>
                <c:pt idx="226">
                  <c:v>0.81667079659244102</c:v>
                </c:pt>
                <c:pt idx="227">
                  <c:v>0.82488737008244895</c:v>
                </c:pt>
                <c:pt idx="228">
                  <c:v>0.82483094026567305</c:v>
                </c:pt>
                <c:pt idx="229">
                  <c:v>0.83163793189833501</c:v>
                </c:pt>
                <c:pt idx="230">
                  <c:v>0.84048717039473697</c:v>
                </c:pt>
                <c:pt idx="231">
                  <c:v>0.83280840961436098</c:v>
                </c:pt>
                <c:pt idx="232">
                  <c:v>0.83669015478011699</c:v>
                </c:pt>
                <c:pt idx="233">
                  <c:v>0.83694371331152595</c:v>
                </c:pt>
                <c:pt idx="234">
                  <c:v>0.83495274651116003</c:v>
                </c:pt>
                <c:pt idx="235">
                  <c:v>0.83032252379911198</c:v>
                </c:pt>
                <c:pt idx="236">
                  <c:v>0.83437372260792697</c:v>
                </c:pt>
                <c:pt idx="237">
                  <c:v>0.82399704485535896</c:v>
                </c:pt>
                <c:pt idx="238">
                  <c:v>0.825495429273985</c:v>
                </c:pt>
                <c:pt idx="239">
                  <c:v>0.82371378315035504</c:v>
                </c:pt>
                <c:pt idx="240">
                  <c:v>0.813071532190629</c:v>
                </c:pt>
                <c:pt idx="241">
                  <c:v>0.81829026537178196</c:v>
                </c:pt>
                <c:pt idx="242">
                  <c:v>0.81797607410162398</c:v>
                </c:pt>
                <c:pt idx="243">
                  <c:v>0.82404069842302197</c:v>
                </c:pt>
                <c:pt idx="244">
                  <c:v>0.82957710455905798</c:v>
                </c:pt>
                <c:pt idx="245">
                  <c:v>0.83731216787127105</c:v>
                </c:pt>
                <c:pt idx="246">
                  <c:v>0.847928053965877</c:v>
                </c:pt>
                <c:pt idx="247">
                  <c:v>0.84971884884634297</c:v>
                </c:pt>
                <c:pt idx="248">
                  <c:v>0.84651842399154598</c:v>
                </c:pt>
                <c:pt idx="249">
                  <c:v>0.84895102758945395</c:v>
                </c:pt>
                <c:pt idx="250">
                  <c:v>0.84737093848535205</c:v>
                </c:pt>
                <c:pt idx="251">
                  <c:v>0.843218180231324</c:v>
                </c:pt>
                <c:pt idx="252">
                  <c:v>0.85093834606853802</c:v>
                </c:pt>
                <c:pt idx="253">
                  <c:v>0.84245380827382899</c:v>
                </c:pt>
                <c:pt idx="254">
                  <c:v>0.82194118897653101</c:v>
                </c:pt>
                <c:pt idx="255">
                  <c:v>0.82712317858184203</c:v>
                </c:pt>
                <c:pt idx="256">
                  <c:v>0.82162834921431305</c:v>
                </c:pt>
                <c:pt idx="257">
                  <c:v>0.82318155495190803</c:v>
                </c:pt>
                <c:pt idx="258">
                  <c:v>0.82334613028941295</c:v>
                </c:pt>
                <c:pt idx="259">
                  <c:v>0.82976964817124799</c:v>
                </c:pt>
                <c:pt idx="260">
                  <c:v>0.83120756926364403</c:v>
                </c:pt>
                <c:pt idx="261">
                  <c:v>0.83650024953026603</c:v>
                </c:pt>
                <c:pt idx="262">
                  <c:v>0.83728720723663397</c:v>
                </c:pt>
                <c:pt idx="263">
                  <c:v>0.83465184306468498</c:v>
                </c:pt>
                <c:pt idx="264">
                  <c:v>0.82478551837671299</c:v>
                </c:pt>
                <c:pt idx="265">
                  <c:v>0.82393245622463396</c:v>
                </c:pt>
                <c:pt idx="266">
                  <c:v>0.80692280862698096</c:v>
                </c:pt>
                <c:pt idx="267">
                  <c:v>0.77539314361457801</c:v>
                </c:pt>
                <c:pt idx="268">
                  <c:v>0.77238315137739799</c:v>
                </c:pt>
                <c:pt idx="269">
                  <c:v>0.77104943727769704</c:v>
                </c:pt>
                <c:pt idx="270">
                  <c:v>0.73391431012574604</c:v>
                </c:pt>
                <c:pt idx="271">
                  <c:v>0.73493028511894998</c:v>
                </c:pt>
                <c:pt idx="272">
                  <c:v>0.74374325623446602</c:v>
                </c:pt>
                <c:pt idx="273">
                  <c:v>0.72005388943943005</c:v>
                </c:pt>
                <c:pt idx="274">
                  <c:v>0.736235213271484</c:v>
                </c:pt>
                <c:pt idx="275">
                  <c:v>0.73841888192024596</c:v>
                </c:pt>
                <c:pt idx="276">
                  <c:v>0.73973000134760303</c:v>
                </c:pt>
                <c:pt idx="277">
                  <c:v>0.75573077471470695</c:v>
                </c:pt>
                <c:pt idx="278">
                  <c:v>0.75734035347058104</c:v>
                </c:pt>
                <c:pt idx="279">
                  <c:v>0.773224159886581</c:v>
                </c:pt>
                <c:pt idx="280">
                  <c:v>0.77496110719938505</c:v>
                </c:pt>
                <c:pt idx="281">
                  <c:v>0.776969966512148</c:v>
                </c:pt>
                <c:pt idx="282">
                  <c:v>0.786942008465642</c:v>
                </c:pt>
                <c:pt idx="283">
                  <c:v>0.78273999883408896</c:v>
                </c:pt>
                <c:pt idx="284">
                  <c:v>0.78573437410376401</c:v>
                </c:pt>
                <c:pt idx="285">
                  <c:v>0.79317231501567398</c:v>
                </c:pt>
                <c:pt idx="286">
                  <c:v>0.78683460287408902</c:v>
                </c:pt>
                <c:pt idx="287">
                  <c:v>0.79109055930246297</c:v>
                </c:pt>
                <c:pt idx="288">
                  <c:v>0.80184355145066499</c:v>
                </c:pt>
                <c:pt idx="289">
                  <c:v>0.813455356265676</c:v>
                </c:pt>
                <c:pt idx="290">
                  <c:v>0.81150508435800905</c:v>
                </c:pt>
                <c:pt idx="291">
                  <c:v>0.80314273611904896</c:v>
                </c:pt>
                <c:pt idx="292">
                  <c:v>0.79917780527089799</c:v>
                </c:pt>
                <c:pt idx="293">
                  <c:v>0.79665643201534997</c:v>
                </c:pt>
                <c:pt idx="294">
                  <c:v>0.79532474340742998</c:v>
                </c:pt>
                <c:pt idx="295">
                  <c:v>0.79495747375065196</c:v>
                </c:pt>
                <c:pt idx="296">
                  <c:v>0.78914427159465605</c:v>
                </c:pt>
                <c:pt idx="297">
                  <c:v>0.78903638166868395</c:v>
                </c:pt>
                <c:pt idx="298">
                  <c:v>0.75395595986013997</c:v>
                </c:pt>
                <c:pt idx="299">
                  <c:v>0.764864515653638</c:v>
                </c:pt>
                <c:pt idx="300">
                  <c:v>0.78454619681772697</c:v>
                </c:pt>
                <c:pt idx="301">
                  <c:v>0.77642753383385998</c:v>
                </c:pt>
                <c:pt idx="302">
                  <c:v>0.78199498954542801</c:v>
                </c:pt>
                <c:pt idx="303">
                  <c:v>0.790891727247653</c:v>
                </c:pt>
                <c:pt idx="304">
                  <c:v>0.79475240225001298</c:v>
                </c:pt>
                <c:pt idx="305">
                  <c:v>0.78651176717196802</c:v>
                </c:pt>
                <c:pt idx="306">
                  <c:v>0.78139099835243797</c:v>
                </c:pt>
                <c:pt idx="307">
                  <c:v>0.78707151690701405</c:v>
                </c:pt>
                <c:pt idx="308">
                  <c:v>0.78711732158115699</c:v>
                </c:pt>
                <c:pt idx="309">
                  <c:v>0.79231771412410101</c:v>
                </c:pt>
                <c:pt idx="310">
                  <c:v>0.78647407134538105</c:v>
                </c:pt>
                <c:pt idx="311">
                  <c:v>0.78621467532527101</c:v>
                </c:pt>
                <c:pt idx="312">
                  <c:v>0.78664910099304997</c:v>
                </c:pt>
                <c:pt idx="313">
                  <c:v>0.76882353733973496</c:v>
                </c:pt>
                <c:pt idx="314">
                  <c:v>0.78051929382872698</c:v>
                </c:pt>
                <c:pt idx="315">
                  <c:v>0.78687821492496102</c:v>
                </c:pt>
                <c:pt idx="316">
                  <c:v>0.77228571019938996</c:v>
                </c:pt>
                <c:pt idx="317">
                  <c:v>0.760032536170416</c:v>
                </c:pt>
                <c:pt idx="318">
                  <c:v>0.77536905383390897</c:v>
                </c:pt>
                <c:pt idx="319">
                  <c:v>0.77677145165441297</c:v>
                </c:pt>
                <c:pt idx="320">
                  <c:v>0.76157034697085302</c:v>
                </c:pt>
                <c:pt idx="321">
                  <c:v>0.75930915053065395</c:v>
                </c:pt>
                <c:pt idx="322">
                  <c:v>0.75426020320870202</c:v>
                </c:pt>
                <c:pt idx="323">
                  <c:v>0.76162327480956105</c:v>
                </c:pt>
                <c:pt idx="324">
                  <c:v>0.75829473579269402</c:v>
                </c:pt>
                <c:pt idx="325">
                  <c:v>0.77183424041240201</c:v>
                </c:pt>
                <c:pt idx="326">
                  <c:v>0.77690285893740596</c:v>
                </c:pt>
                <c:pt idx="327">
                  <c:v>0.77587929554252799</c:v>
                </c:pt>
                <c:pt idx="328">
                  <c:v>0.77659824813075096</c:v>
                </c:pt>
                <c:pt idx="329">
                  <c:v>0.77117196866045501</c:v>
                </c:pt>
                <c:pt idx="330">
                  <c:v>0.76838050297083604</c:v>
                </c:pt>
                <c:pt idx="331">
                  <c:v>0.77491038005800295</c:v>
                </c:pt>
                <c:pt idx="332">
                  <c:v>0.77036045761246197</c:v>
                </c:pt>
                <c:pt idx="333">
                  <c:v>0.770646490040507</c:v>
                </c:pt>
                <c:pt idx="334">
                  <c:v>0.77390271959325696</c:v>
                </c:pt>
                <c:pt idx="335">
                  <c:v>0.78516890916526405</c:v>
                </c:pt>
                <c:pt idx="336">
                  <c:v>0.78826209105298795</c:v>
                </c:pt>
                <c:pt idx="337">
                  <c:v>0.77856730546032404</c:v>
                </c:pt>
                <c:pt idx="338">
                  <c:v>0.77619439130366497</c:v>
                </c:pt>
                <c:pt idx="339">
                  <c:v>0.76486542391765899</c:v>
                </c:pt>
                <c:pt idx="340">
                  <c:v>0.75964695852296205</c:v>
                </c:pt>
                <c:pt idx="341">
                  <c:v>0.75609492603345896</c:v>
                </c:pt>
                <c:pt idx="342">
                  <c:v>0.73350970844645003</c:v>
                </c:pt>
                <c:pt idx="343">
                  <c:v>0.7430152033313</c:v>
                </c:pt>
                <c:pt idx="344">
                  <c:v>0.73481672965919298</c:v>
                </c:pt>
                <c:pt idx="345">
                  <c:v>0.73231959019929704</c:v>
                </c:pt>
                <c:pt idx="346">
                  <c:v>0.74398055952490005</c:v>
                </c:pt>
                <c:pt idx="347">
                  <c:v>0.74463335532674502</c:v>
                </c:pt>
                <c:pt idx="348">
                  <c:v>0.74043972062761998</c:v>
                </c:pt>
                <c:pt idx="349">
                  <c:v>0.72980667054242199</c:v>
                </c:pt>
                <c:pt idx="350">
                  <c:v>0.72386149527772103</c:v>
                </c:pt>
                <c:pt idx="351">
                  <c:v>0.72889391932533498</c:v>
                </c:pt>
                <c:pt idx="352">
                  <c:v>0.71650051971544004</c:v>
                </c:pt>
                <c:pt idx="353">
                  <c:v>0.71064236577555595</c:v>
                </c:pt>
                <c:pt idx="354">
                  <c:v>0.69312135587351698</c:v>
                </c:pt>
                <c:pt idx="355">
                  <c:v>0.65165233348891405</c:v>
                </c:pt>
                <c:pt idx="356">
                  <c:v>0.654427043900771</c:v>
                </c:pt>
                <c:pt idx="357">
                  <c:v>0.63814470589076</c:v>
                </c:pt>
                <c:pt idx="358">
                  <c:v>0.64740624571568495</c:v>
                </c:pt>
                <c:pt idx="359">
                  <c:v>0.64288977858973195</c:v>
                </c:pt>
                <c:pt idx="360">
                  <c:v>0.64948311444219298</c:v>
                </c:pt>
                <c:pt idx="361">
                  <c:v>0.64502793699101302</c:v>
                </c:pt>
                <c:pt idx="362">
                  <c:v>0.63842622720295095</c:v>
                </c:pt>
                <c:pt idx="363">
                  <c:v>0.657546657304108</c:v>
                </c:pt>
                <c:pt idx="364">
                  <c:v>0.64858758048836596</c:v>
                </c:pt>
                <c:pt idx="365">
                  <c:v>0.65669312870086005</c:v>
                </c:pt>
                <c:pt idx="366">
                  <c:v>0.64524677330214597</c:v>
                </c:pt>
                <c:pt idx="367">
                  <c:v>0.62812853322071904</c:v>
                </c:pt>
                <c:pt idx="368">
                  <c:v>0.63296520812690205</c:v>
                </c:pt>
                <c:pt idx="369">
                  <c:v>0.64501627168348397</c:v>
                </c:pt>
                <c:pt idx="370">
                  <c:v>0.64933554606685695</c:v>
                </c:pt>
                <c:pt idx="371">
                  <c:v>0.63519124400151505</c:v>
                </c:pt>
                <c:pt idx="372">
                  <c:v>0.65154357415643205</c:v>
                </c:pt>
                <c:pt idx="373">
                  <c:v>0.65230326006207295</c:v>
                </c:pt>
                <c:pt idx="374">
                  <c:v>0.65378147142620502</c:v>
                </c:pt>
                <c:pt idx="375">
                  <c:v>0.65783295019634502</c:v>
                </c:pt>
                <c:pt idx="376">
                  <c:v>0.65252887134289905</c:v>
                </c:pt>
                <c:pt idx="377">
                  <c:v>0.64676233795537097</c:v>
                </c:pt>
                <c:pt idx="378">
                  <c:v>0.65459198045132005</c:v>
                </c:pt>
                <c:pt idx="379">
                  <c:v>0.66473670377249405</c:v>
                </c:pt>
                <c:pt idx="380">
                  <c:v>0.67465003078160501</c:v>
                </c:pt>
                <c:pt idx="381">
                  <c:v>0.67316639685563395</c:v>
                </c:pt>
                <c:pt idx="382">
                  <c:v>0.66908062355222697</c:v>
                </c:pt>
                <c:pt idx="383">
                  <c:v>0.66377442546748999</c:v>
                </c:pt>
                <c:pt idx="384">
                  <c:v>0.65625801261304795</c:v>
                </c:pt>
                <c:pt idx="385">
                  <c:v>0.65710998013742905</c:v>
                </c:pt>
                <c:pt idx="386">
                  <c:v>0.64662199929791797</c:v>
                </c:pt>
                <c:pt idx="387">
                  <c:v>0.63076460431278503</c:v>
                </c:pt>
                <c:pt idx="388">
                  <c:v>0.62154079305658405</c:v>
                </c:pt>
                <c:pt idx="389">
                  <c:v>0.60983205554639097</c:v>
                </c:pt>
                <c:pt idx="390">
                  <c:v>0.62521440428812403</c:v>
                </c:pt>
                <c:pt idx="391">
                  <c:v>0.61627664042777197</c:v>
                </c:pt>
                <c:pt idx="392">
                  <c:v>0.63140709753107704</c:v>
                </c:pt>
                <c:pt idx="393">
                  <c:v>0.63459789471225203</c:v>
                </c:pt>
                <c:pt idx="394">
                  <c:v>0.63966119288693801</c:v>
                </c:pt>
                <c:pt idx="395">
                  <c:v>0.63828138311618599</c:v>
                </c:pt>
                <c:pt idx="396">
                  <c:v>0.62579521610036704</c:v>
                </c:pt>
                <c:pt idx="397">
                  <c:v>0.62190223110110598</c:v>
                </c:pt>
                <c:pt idx="398">
                  <c:v>0.61059309454134203</c:v>
                </c:pt>
                <c:pt idx="399">
                  <c:v>0.61569419693398797</c:v>
                </c:pt>
                <c:pt idx="400">
                  <c:v>0.61962386008989001</c:v>
                </c:pt>
                <c:pt idx="401">
                  <c:v>0.61152571943068701</c:v>
                </c:pt>
                <c:pt idx="402">
                  <c:v>0.61670037480985695</c:v>
                </c:pt>
                <c:pt idx="403">
                  <c:v>0.61361119479710002</c:v>
                </c:pt>
                <c:pt idx="404">
                  <c:v>0.62800054092345503</c:v>
                </c:pt>
                <c:pt idx="405">
                  <c:v>0.629694159150894</c:v>
                </c:pt>
                <c:pt idx="406">
                  <c:v>0.62694132471359698</c:v>
                </c:pt>
                <c:pt idx="407">
                  <c:v>0.61613921312131603</c:v>
                </c:pt>
                <c:pt idx="408">
                  <c:v>0.61072660865209205</c:v>
                </c:pt>
                <c:pt idx="409">
                  <c:v>0.60986274297457599</c:v>
                </c:pt>
                <c:pt idx="410">
                  <c:v>0.61698895911420404</c:v>
                </c:pt>
                <c:pt idx="411">
                  <c:v>0.60941973695567997</c:v>
                </c:pt>
                <c:pt idx="412">
                  <c:v>0.60818240190242701</c:v>
                </c:pt>
                <c:pt idx="413">
                  <c:v>0.60568337651102799</c:v>
                </c:pt>
                <c:pt idx="414">
                  <c:v>0.59335543077977604</c:v>
                </c:pt>
                <c:pt idx="415">
                  <c:v>0.59454373117312698</c:v>
                </c:pt>
                <c:pt idx="416">
                  <c:v>0.59324808480879399</c:v>
                </c:pt>
                <c:pt idx="417">
                  <c:v>0.59848785794415404</c:v>
                </c:pt>
                <c:pt idx="418">
                  <c:v>0.59103769343560897</c:v>
                </c:pt>
                <c:pt idx="419">
                  <c:v>0.58114319030233996</c:v>
                </c:pt>
                <c:pt idx="420">
                  <c:v>0.59001177749182898</c:v>
                </c:pt>
                <c:pt idx="421">
                  <c:v>0.59512670912777699</c:v>
                </c:pt>
                <c:pt idx="422">
                  <c:v>0.59336657718969599</c:v>
                </c:pt>
                <c:pt idx="423">
                  <c:v>0.60114642899854098</c:v>
                </c:pt>
                <c:pt idx="424">
                  <c:v>0.60141904360044796</c:v>
                </c:pt>
                <c:pt idx="425">
                  <c:v>0.60512832757285495</c:v>
                </c:pt>
                <c:pt idx="426">
                  <c:v>0.59573556384806803</c:v>
                </c:pt>
                <c:pt idx="427">
                  <c:v>0.59966190401373298</c:v>
                </c:pt>
                <c:pt idx="428">
                  <c:v>0.57949381471642702</c:v>
                </c:pt>
                <c:pt idx="429">
                  <c:v>0.57644906149909603</c:v>
                </c:pt>
                <c:pt idx="430">
                  <c:v>0.57731010966502705</c:v>
                </c:pt>
                <c:pt idx="431">
                  <c:v>0.53385135469101896</c:v>
                </c:pt>
                <c:pt idx="432">
                  <c:v>0.53029682025556601</c:v>
                </c:pt>
                <c:pt idx="433">
                  <c:v>0.52391536026095598</c:v>
                </c:pt>
                <c:pt idx="434">
                  <c:v>0.51312115732784802</c:v>
                </c:pt>
                <c:pt idx="435">
                  <c:v>0.51908761747225896</c:v>
                </c:pt>
                <c:pt idx="436">
                  <c:v>0.50491866907486904</c:v>
                </c:pt>
                <c:pt idx="437">
                  <c:v>0.51730683360708996</c:v>
                </c:pt>
                <c:pt idx="438">
                  <c:v>0.54335766423055998</c:v>
                </c:pt>
                <c:pt idx="439">
                  <c:v>0.53452118862731102</c:v>
                </c:pt>
                <c:pt idx="440">
                  <c:v>0.53408413077669203</c:v>
                </c:pt>
                <c:pt idx="441">
                  <c:v>0.52930287244835195</c:v>
                </c:pt>
                <c:pt idx="442">
                  <c:v>0.53071563171651703</c:v>
                </c:pt>
                <c:pt idx="443">
                  <c:v>0.52464140103407397</c:v>
                </c:pt>
                <c:pt idx="444">
                  <c:v>0.52753558753075103</c:v>
                </c:pt>
                <c:pt idx="445">
                  <c:v>0.53452267317274904</c:v>
                </c:pt>
                <c:pt idx="446">
                  <c:v>0.53996966155468995</c:v>
                </c:pt>
                <c:pt idx="447">
                  <c:v>0.55585283691215903</c:v>
                </c:pt>
                <c:pt idx="448">
                  <c:v>0.56007236423002604</c:v>
                </c:pt>
                <c:pt idx="449">
                  <c:v>0.55981472849137104</c:v>
                </c:pt>
                <c:pt idx="450">
                  <c:v>0.55784355192867596</c:v>
                </c:pt>
                <c:pt idx="451">
                  <c:v>0.55479769296870396</c:v>
                </c:pt>
                <c:pt idx="452">
                  <c:v>0.55672476598274401</c:v>
                </c:pt>
                <c:pt idx="453">
                  <c:v>0.57249751660882697</c:v>
                </c:pt>
                <c:pt idx="454">
                  <c:v>0.58169660755108499</c:v>
                </c:pt>
                <c:pt idx="455">
                  <c:v>0.58120034200639303</c:v>
                </c:pt>
                <c:pt idx="456">
                  <c:v>0.59324096525429604</c:v>
                </c:pt>
                <c:pt idx="457">
                  <c:v>0.60114762286772905</c:v>
                </c:pt>
                <c:pt idx="458">
                  <c:v>0.60191370075403905</c:v>
                </c:pt>
                <c:pt idx="459">
                  <c:v>0.58558954629514004</c:v>
                </c:pt>
                <c:pt idx="460">
                  <c:v>0.587410944050762</c:v>
                </c:pt>
                <c:pt idx="461">
                  <c:v>0.58711564489554302</c:v>
                </c:pt>
                <c:pt idx="462">
                  <c:v>0.56156751878486799</c:v>
                </c:pt>
                <c:pt idx="463">
                  <c:v>0.56210061443026904</c:v>
                </c:pt>
                <c:pt idx="464">
                  <c:v>0.56796655841538501</c:v>
                </c:pt>
                <c:pt idx="465">
                  <c:v>0.574042545969221</c:v>
                </c:pt>
                <c:pt idx="466">
                  <c:v>0.55839482376711502</c:v>
                </c:pt>
                <c:pt idx="467">
                  <c:v>0.56325031805261505</c:v>
                </c:pt>
                <c:pt idx="468">
                  <c:v>0.58172469470141797</c:v>
                </c:pt>
                <c:pt idx="469">
                  <c:v>0.58722186625169404</c:v>
                </c:pt>
                <c:pt idx="470">
                  <c:v>0.58177981686415203</c:v>
                </c:pt>
                <c:pt idx="471">
                  <c:v>0.56953900638630905</c:v>
                </c:pt>
                <c:pt idx="472">
                  <c:v>0.57169626614186297</c:v>
                </c:pt>
                <c:pt idx="473">
                  <c:v>0.56627651529550604</c:v>
                </c:pt>
                <c:pt idx="474">
                  <c:v>0.57150924880454101</c:v>
                </c:pt>
                <c:pt idx="475">
                  <c:v>0.57118705889266097</c:v>
                </c:pt>
                <c:pt idx="476">
                  <c:v>0.57736347679266797</c:v>
                </c:pt>
                <c:pt idx="477">
                  <c:v>0.56324907916085598</c:v>
                </c:pt>
                <c:pt idx="478">
                  <c:v>0.56386323380945402</c:v>
                </c:pt>
                <c:pt idx="479">
                  <c:v>0.55975641612055405</c:v>
                </c:pt>
                <c:pt idx="480">
                  <c:v>0.55293481286721202</c:v>
                </c:pt>
                <c:pt idx="481">
                  <c:v>0.55499424251517004</c:v>
                </c:pt>
                <c:pt idx="482">
                  <c:v>0.55012776873275204</c:v>
                </c:pt>
                <c:pt idx="483">
                  <c:v>0.55587109041727001</c:v>
                </c:pt>
                <c:pt idx="484">
                  <c:v>0.55127269444873905</c:v>
                </c:pt>
                <c:pt idx="485">
                  <c:v>0.55036247527306703</c:v>
                </c:pt>
                <c:pt idx="486">
                  <c:v>0.5426888388801</c:v>
                </c:pt>
                <c:pt idx="487">
                  <c:v>0.54283834387408803</c:v>
                </c:pt>
                <c:pt idx="488">
                  <c:v>0.54064278722349401</c:v>
                </c:pt>
                <c:pt idx="489">
                  <c:v>0.53587280745421795</c:v>
                </c:pt>
                <c:pt idx="490">
                  <c:v>0.54834686749470996</c:v>
                </c:pt>
                <c:pt idx="491">
                  <c:v>0.55991245722607597</c:v>
                </c:pt>
                <c:pt idx="492">
                  <c:v>0.55961764635767197</c:v>
                </c:pt>
                <c:pt idx="493">
                  <c:v>0.56223044598474803</c:v>
                </c:pt>
                <c:pt idx="494">
                  <c:v>0.56408123666393095</c:v>
                </c:pt>
                <c:pt idx="495">
                  <c:v>0.56804570290102396</c:v>
                </c:pt>
                <c:pt idx="496">
                  <c:v>0.56507416876334204</c:v>
                </c:pt>
                <c:pt idx="497">
                  <c:v>0.57085349415389597</c:v>
                </c:pt>
                <c:pt idx="498">
                  <c:v>0.56851665245498895</c:v>
                </c:pt>
                <c:pt idx="499">
                  <c:v>0.56402629667545101</c:v>
                </c:pt>
                <c:pt idx="500">
                  <c:v>0.56646532124720805</c:v>
                </c:pt>
                <c:pt idx="501">
                  <c:v>0.57006273879394098</c:v>
                </c:pt>
                <c:pt idx="502">
                  <c:v>0.56334733352251398</c:v>
                </c:pt>
                <c:pt idx="503">
                  <c:v>0.56412212709109799</c:v>
                </c:pt>
                <c:pt idx="504">
                  <c:v>0.56615451578547704</c:v>
                </c:pt>
                <c:pt idx="505">
                  <c:v>0.56294431716985904</c:v>
                </c:pt>
                <c:pt idx="506">
                  <c:v>0.56171884307307995</c:v>
                </c:pt>
                <c:pt idx="507">
                  <c:v>0.55340809343931996</c:v>
                </c:pt>
                <c:pt idx="508">
                  <c:v>0.54458536067077001</c:v>
                </c:pt>
                <c:pt idx="509">
                  <c:v>0.53613000217463802</c:v>
                </c:pt>
                <c:pt idx="510">
                  <c:v>0.54977723251335198</c:v>
                </c:pt>
                <c:pt idx="511">
                  <c:v>0.56208449131773597</c:v>
                </c:pt>
                <c:pt idx="512">
                  <c:v>0.56938802023852397</c:v>
                </c:pt>
                <c:pt idx="513">
                  <c:v>0.57725609911940201</c:v>
                </c:pt>
                <c:pt idx="514">
                  <c:v>0.578921224864548</c:v>
                </c:pt>
                <c:pt idx="515">
                  <c:v>0.57649540578435499</c:v>
                </c:pt>
                <c:pt idx="516">
                  <c:v>0.59389398244857405</c:v>
                </c:pt>
                <c:pt idx="517">
                  <c:v>0.59364854039181103</c:v>
                </c:pt>
                <c:pt idx="518">
                  <c:v>0.59838943824493895</c:v>
                </c:pt>
                <c:pt idx="519">
                  <c:v>0.59705008346504695</c:v>
                </c:pt>
                <c:pt idx="520">
                  <c:v>0.60764084685652997</c:v>
                </c:pt>
                <c:pt idx="521">
                  <c:v>0.64015256164342105</c:v>
                </c:pt>
                <c:pt idx="522">
                  <c:v>0.63888676654825904</c:v>
                </c:pt>
                <c:pt idx="523">
                  <c:v>0.63601535725277603</c:v>
                </c:pt>
                <c:pt idx="524">
                  <c:v>0.63586087334916996</c:v>
                </c:pt>
                <c:pt idx="525">
                  <c:v>0.64056718731849005</c:v>
                </c:pt>
                <c:pt idx="526">
                  <c:v>0.64939512854635495</c:v>
                </c:pt>
                <c:pt idx="527">
                  <c:v>0.66138676142692998</c:v>
                </c:pt>
                <c:pt idx="528">
                  <c:v>0.67777484177348901</c:v>
                </c:pt>
                <c:pt idx="529">
                  <c:v>0.68846920878726003</c:v>
                </c:pt>
                <c:pt idx="530">
                  <c:v>0.65007620027553803</c:v>
                </c:pt>
                <c:pt idx="531">
                  <c:v>0.66934706650670395</c:v>
                </c:pt>
                <c:pt idx="532">
                  <c:v>0.67728749497146401</c:v>
                </c:pt>
                <c:pt idx="533">
                  <c:v>0.67084788741651702</c:v>
                </c:pt>
                <c:pt idx="534">
                  <c:v>0.65578403083814496</c:v>
                </c:pt>
                <c:pt idx="535">
                  <c:v>0.66679842705585701</c:v>
                </c:pt>
                <c:pt idx="536">
                  <c:v>0.68364604666284901</c:v>
                </c:pt>
                <c:pt idx="537">
                  <c:v>0.68413323904502199</c:v>
                </c:pt>
                <c:pt idx="538">
                  <c:v>0.68402755834562201</c:v>
                </c:pt>
                <c:pt idx="539">
                  <c:v>0.69162421804584195</c:v>
                </c:pt>
                <c:pt idx="540">
                  <c:v>0.69612000642733396</c:v>
                </c:pt>
                <c:pt idx="541">
                  <c:v>0.68619080737476501</c:v>
                </c:pt>
                <c:pt idx="542">
                  <c:v>0.67208963317709203</c:v>
                </c:pt>
                <c:pt idx="543">
                  <c:v>0.67799537464760196</c:v>
                </c:pt>
                <c:pt idx="544">
                  <c:v>0.66636793535718697</c:v>
                </c:pt>
                <c:pt idx="545">
                  <c:v>0.68391228828619599</c:v>
                </c:pt>
                <c:pt idx="546">
                  <c:v>0.71003152622249799</c:v>
                </c:pt>
                <c:pt idx="547">
                  <c:v>0.71492953884365396</c:v>
                </c:pt>
                <c:pt idx="548">
                  <c:v>0.72352452927131905</c:v>
                </c:pt>
                <c:pt idx="549">
                  <c:v>0.72818873540044604</c:v>
                </c:pt>
                <c:pt idx="550">
                  <c:v>0.72834230284531098</c:v>
                </c:pt>
                <c:pt idx="551">
                  <c:v>0.72620375461130804</c:v>
                </c:pt>
                <c:pt idx="552">
                  <c:v>0.72576420470383196</c:v>
                </c:pt>
                <c:pt idx="553">
                  <c:v>0.71066487655847799</c:v>
                </c:pt>
                <c:pt idx="554">
                  <c:v>0.70930833410530902</c:v>
                </c:pt>
                <c:pt idx="555">
                  <c:v>0.703973350972802</c:v>
                </c:pt>
                <c:pt idx="556">
                  <c:v>0.71820966865385805</c:v>
                </c:pt>
                <c:pt idx="557">
                  <c:v>0.72294394863677602</c:v>
                </c:pt>
                <c:pt idx="558">
                  <c:v>0.71759876169658998</c:v>
                </c:pt>
                <c:pt idx="559">
                  <c:v>0.72331172084671302</c:v>
                </c:pt>
                <c:pt idx="560">
                  <c:v>0.70995527880918097</c:v>
                </c:pt>
                <c:pt idx="561">
                  <c:v>0.70027826263280502</c:v>
                </c:pt>
                <c:pt idx="562">
                  <c:v>0.70448745445628902</c:v>
                </c:pt>
                <c:pt idx="563">
                  <c:v>0.67716031927901899</c:v>
                </c:pt>
                <c:pt idx="564">
                  <c:v>0.66862905536424699</c:v>
                </c:pt>
                <c:pt idx="565">
                  <c:v>0.65123058121441002</c:v>
                </c:pt>
                <c:pt idx="566">
                  <c:v>0.65869765565923799</c:v>
                </c:pt>
                <c:pt idx="567">
                  <c:v>0.61565188057388198</c:v>
                </c:pt>
                <c:pt idx="568">
                  <c:v>0.62376636268474195</c:v>
                </c:pt>
                <c:pt idx="569">
                  <c:v>0.62033923010428005</c:v>
                </c:pt>
                <c:pt idx="570">
                  <c:v>0.61314249274921395</c:v>
                </c:pt>
                <c:pt idx="571">
                  <c:v>0.63088975703823802</c:v>
                </c:pt>
                <c:pt idx="572">
                  <c:v>0.62659099226953197</c:v>
                </c:pt>
                <c:pt idx="573">
                  <c:v>0.62304518489468397</c:v>
                </c:pt>
                <c:pt idx="574">
                  <c:v>0.635625006749298</c:v>
                </c:pt>
                <c:pt idx="575">
                  <c:v>0.64496370736369402</c:v>
                </c:pt>
                <c:pt idx="576">
                  <c:v>0.62226917368954004</c:v>
                </c:pt>
                <c:pt idx="577">
                  <c:v>0.61842022239387895</c:v>
                </c:pt>
                <c:pt idx="578">
                  <c:v>0.631751922924364</c:v>
                </c:pt>
                <c:pt idx="579">
                  <c:v>0.62545213052132498</c:v>
                </c:pt>
                <c:pt idx="580">
                  <c:v>0.61718801724137695</c:v>
                </c:pt>
                <c:pt idx="581">
                  <c:v>0.61248476449393996</c:v>
                </c:pt>
                <c:pt idx="582">
                  <c:v>0.62464030284261296</c:v>
                </c:pt>
                <c:pt idx="583">
                  <c:v>0.626033203640877</c:v>
                </c:pt>
                <c:pt idx="584">
                  <c:v>0.62874925957769701</c:v>
                </c:pt>
                <c:pt idx="585">
                  <c:v>0.62717812485606805</c:v>
                </c:pt>
                <c:pt idx="586">
                  <c:v>0.62520439032603603</c:v>
                </c:pt>
                <c:pt idx="587">
                  <c:v>0.61702572007383905</c:v>
                </c:pt>
                <c:pt idx="588">
                  <c:v>0.609736325496813</c:v>
                </c:pt>
                <c:pt idx="589">
                  <c:v>0.61101095537430195</c:v>
                </c:pt>
                <c:pt idx="590">
                  <c:v>0.60318106844507502</c:v>
                </c:pt>
                <c:pt idx="591">
                  <c:v>0.60805958594177401</c:v>
                </c:pt>
                <c:pt idx="592">
                  <c:v>0.62597852060969505</c:v>
                </c:pt>
                <c:pt idx="593">
                  <c:v>0.62430973661293598</c:v>
                </c:pt>
                <c:pt idx="594">
                  <c:v>0.62658852550196498</c:v>
                </c:pt>
                <c:pt idx="595">
                  <c:v>0.61800201797174004</c:v>
                </c:pt>
                <c:pt idx="596">
                  <c:v>0.61846118435897202</c:v>
                </c:pt>
                <c:pt idx="597">
                  <c:v>0.615665638594739</c:v>
                </c:pt>
                <c:pt idx="598">
                  <c:v>0.62062167022895598</c:v>
                </c:pt>
                <c:pt idx="599">
                  <c:v>0.63000367221498599</c:v>
                </c:pt>
                <c:pt idx="600">
                  <c:v>0.63763870232289399</c:v>
                </c:pt>
                <c:pt idx="601">
                  <c:v>0.63988747494865295</c:v>
                </c:pt>
                <c:pt idx="602">
                  <c:v>0.63633329421318097</c:v>
                </c:pt>
                <c:pt idx="603">
                  <c:v>0.63313503044984798</c:v>
                </c:pt>
                <c:pt idx="604">
                  <c:v>0.63496548089800797</c:v>
                </c:pt>
                <c:pt idx="605">
                  <c:v>0.63023698662146099</c:v>
                </c:pt>
                <c:pt idx="606">
                  <c:v>0.64073112789156905</c:v>
                </c:pt>
                <c:pt idx="607">
                  <c:v>0.64354823899660696</c:v>
                </c:pt>
                <c:pt idx="608">
                  <c:v>0.63862714374754403</c:v>
                </c:pt>
                <c:pt idx="609">
                  <c:v>0.63605061059450396</c:v>
                </c:pt>
                <c:pt idx="610">
                  <c:v>0.63996876510149803</c:v>
                </c:pt>
                <c:pt idx="611">
                  <c:v>0.62116474278134903</c:v>
                </c:pt>
                <c:pt idx="612">
                  <c:v>0.62255926540911999</c:v>
                </c:pt>
                <c:pt idx="613">
                  <c:v>0.61740080783203299</c:v>
                </c:pt>
                <c:pt idx="614">
                  <c:v>0.61778418421634096</c:v>
                </c:pt>
                <c:pt idx="615">
                  <c:v>0.61770904143767802</c:v>
                </c:pt>
                <c:pt idx="616">
                  <c:v>0.62719481279655798</c:v>
                </c:pt>
                <c:pt idx="617">
                  <c:v>0.627916117396768</c:v>
                </c:pt>
                <c:pt idx="618">
                  <c:v>0.62782795985218098</c:v>
                </c:pt>
                <c:pt idx="619">
                  <c:v>0.61838591465606896</c:v>
                </c:pt>
                <c:pt idx="620">
                  <c:v>0.62258053619320797</c:v>
                </c:pt>
                <c:pt idx="621">
                  <c:v>0.60390433724247705</c:v>
                </c:pt>
                <c:pt idx="622">
                  <c:v>0.61002439299885103</c:v>
                </c:pt>
                <c:pt idx="623">
                  <c:v>0.61783645661834197</c:v>
                </c:pt>
                <c:pt idx="624">
                  <c:v>0.61971900889241305</c:v>
                </c:pt>
                <c:pt idx="625">
                  <c:v>0.61900570000900501</c:v>
                </c:pt>
                <c:pt idx="626">
                  <c:v>0.62150950926110404</c:v>
                </c:pt>
                <c:pt idx="627">
                  <c:v>0.62353379832373701</c:v>
                </c:pt>
                <c:pt idx="628">
                  <c:v>0.62206982761098895</c:v>
                </c:pt>
                <c:pt idx="629">
                  <c:v>0.61988170856432701</c:v>
                </c:pt>
                <c:pt idx="630">
                  <c:v>0.61354279196796901</c:v>
                </c:pt>
                <c:pt idx="631">
                  <c:v>0.61102184206583499</c:v>
                </c:pt>
                <c:pt idx="632">
                  <c:v>0.59655312485007295</c:v>
                </c:pt>
                <c:pt idx="633">
                  <c:v>0.59857900405034803</c:v>
                </c:pt>
                <c:pt idx="634">
                  <c:v>0.60286692003033604</c:v>
                </c:pt>
                <c:pt idx="635">
                  <c:v>0.5940422361137</c:v>
                </c:pt>
                <c:pt idx="636">
                  <c:v>0.59906476941326803</c:v>
                </c:pt>
                <c:pt idx="637">
                  <c:v>0.59735916252910304</c:v>
                </c:pt>
                <c:pt idx="638">
                  <c:v>0.59926078986843301</c:v>
                </c:pt>
                <c:pt idx="639">
                  <c:v>0.59807959808197997</c:v>
                </c:pt>
                <c:pt idx="640">
                  <c:v>0.60094509252067096</c:v>
                </c:pt>
                <c:pt idx="641">
                  <c:v>0.61158970834924198</c:v>
                </c:pt>
                <c:pt idx="642">
                  <c:v>0.61350604869853997</c:v>
                </c:pt>
                <c:pt idx="643">
                  <c:v>0.61136496718364897</c:v>
                </c:pt>
                <c:pt idx="644">
                  <c:v>0.61449755879332002</c:v>
                </c:pt>
                <c:pt idx="645">
                  <c:v>0.61203195620488604</c:v>
                </c:pt>
                <c:pt idx="646">
                  <c:v>0.61016509236501504</c:v>
                </c:pt>
                <c:pt idx="647">
                  <c:v>0.62066678327963298</c:v>
                </c:pt>
                <c:pt idx="648">
                  <c:v>0.62417624572312203</c:v>
                </c:pt>
                <c:pt idx="649">
                  <c:v>0.62434667187112602</c:v>
                </c:pt>
                <c:pt idx="650">
                  <c:v>0.622760292017562</c:v>
                </c:pt>
                <c:pt idx="651">
                  <c:v>0.63453240355426499</c:v>
                </c:pt>
                <c:pt idx="652">
                  <c:v>0.63692467800882202</c:v>
                </c:pt>
                <c:pt idx="653">
                  <c:v>0.64293964573183804</c:v>
                </c:pt>
                <c:pt idx="654">
                  <c:v>0.64629782411625403</c:v>
                </c:pt>
                <c:pt idx="655">
                  <c:v>0.64291976529686401</c:v>
                </c:pt>
                <c:pt idx="656">
                  <c:v>0.64948997933495101</c:v>
                </c:pt>
                <c:pt idx="657">
                  <c:v>0.65208535498892495</c:v>
                </c:pt>
                <c:pt idx="658">
                  <c:v>0.64935178494825796</c:v>
                </c:pt>
                <c:pt idx="659">
                  <c:v>0.65029738175364105</c:v>
                </c:pt>
                <c:pt idx="660">
                  <c:v>0.65435507565173001</c:v>
                </c:pt>
                <c:pt idx="661">
                  <c:v>0.64351597642277103</c:v>
                </c:pt>
                <c:pt idx="662">
                  <c:v>0.64180694490823098</c:v>
                </c:pt>
                <c:pt idx="663">
                  <c:v>0.64509205203324504</c:v>
                </c:pt>
                <c:pt idx="664">
                  <c:v>0.643735849948042</c:v>
                </c:pt>
                <c:pt idx="665">
                  <c:v>0.63658458401273699</c:v>
                </c:pt>
                <c:pt idx="666">
                  <c:v>0.63531179255069403</c:v>
                </c:pt>
                <c:pt idx="667">
                  <c:v>0.62847426110158799</c:v>
                </c:pt>
                <c:pt idx="668">
                  <c:v>0.61306452861250904</c:v>
                </c:pt>
                <c:pt idx="669">
                  <c:v>0.61592347972128003</c:v>
                </c:pt>
                <c:pt idx="670">
                  <c:v>0.615153775343113</c:v>
                </c:pt>
                <c:pt idx="671">
                  <c:v>0.61788765022752501</c:v>
                </c:pt>
                <c:pt idx="672">
                  <c:v>0.62159719221219001</c:v>
                </c:pt>
                <c:pt idx="673">
                  <c:v>0.62875590959400596</c:v>
                </c:pt>
                <c:pt idx="674">
                  <c:v>0.631725392811475</c:v>
                </c:pt>
                <c:pt idx="675">
                  <c:v>0.63757419097590196</c:v>
                </c:pt>
                <c:pt idx="676">
                  <c:v>0.63306323568382805</c:v>
                </c:pt>
                <c:pt idx="677">
                  <c:v>0.62917050562980703</c:v>
                </c:pt>
                <c:pt idx="678">
                  <c:v>0.62730356079066096</c:v>
                </c:pt>
                <c:pt idx="679">
                  <c:v>0.62245981058893696</c:v>
                </c:pt>
                <c:pt idx="680">
                  <c:v>0.62447940969076499</c:v>
                </c:pt>
                <c:pt idx="681">
                  <c:v>0.62779656473987</c:v>
                </c:pt>
                <c:pt idx="682">
                  <c:v>0.62528299284280797</c:v>
                </c:pt>
                <c:pt idx="683">
                  <c:v>0.62596178981321304</c:v>
                </c:pt>
                <c:pt idx="684">
                  <c:v>0.63319579564524198</c:v>
                </c:pt>
                <c:pt idx="685">
                  <c:v>0.63893681184041295</c:v>
                </c:pt>
                <c:pt idx="686">
                  <c:v>0.63571933900567501</c:v>
                </c:pt>
                <c:pt idx="687">
                  <c:v>0.63146513526757397</c:v>
                </c:pt>
                <c:pt idx="688">
                  <c:v>0.62309471164059405</c:v>
                </c:pt>
                <c:pt idx="689">
                  <c:v>0.62494580639969499</c:v>
                </c:pt>
                <c:pt idx="690">
                  <c:v>0.62569788285138195</c:v>
                </c:pt>
                <c:pt idx="691">
                  <c:v>0.62678713936410602</c:v>
                </c:pt>
                <c:pt idx="692">
                  <c:v>0.62138404145003101</c:v>
                </c:pt>
                <c:pt idx="693">
                  <c:v>0.62384894646931999</c:v>
                </c:pt>
                <c:pt idx="694">
                  <c:v>0.62086604071377005</c:v>
                </c:pt>
                <c:pt idx="695">
                  <c:v>0.60644822897899198</c:v>
                </c:pt>
                <c:pt idx="696">
                  <c:v>0.60680219757660803</c:v>
                </c:pt>
                <c:pt idx="697">
                  <c:v>0.60402575773963996</c:v>
                </c:pt>
                <c:pt idx="698">
                  <c:v>0.60462324632568298</c:v>
                </c:pt>
                <c:pt idx="699">
                  <c:v>0.597511135097895</c:v>
                </c:pt>
                <c:pt idx="700">
                  <c:v>0.60078917072884597</c:v>
                </c:pt>
                <c:pt idx="701">
                  <c:v>0.60902792752064305</c:v>
                </c:pt>
                <c:pt idx="702">
                  <c:v>0.60622388983287601</c:v>
                </c:pt>
                <c:pt idx="703">
                  <c:v>0.60581197955192401</c:v>
                </c:pt>
                <c:pt idx="704">
                  <c:v>0.60443211025876598</c:v>
                </c:pt>
                <c:pt idx="705">
                  <c:v>0.60870120077816203</c:v>
                </c:pt>
                <c:pt idx="706">
                  <c:v>0.60855477757417398</c:v>
                </c:pt>
                <c:pt idx="707">
                  <c:v>0.60758421787497996</c:v>
                </c:pt>
                <c:pt idx="708">
                  <c:v>0.60476078232174901</c:v>
                </c:pt>
                <c:pt idx="709">
                  <c:v>0.60442874876844799</c:v>
                </c:pt>
                <c:pt idx="710">
                  <c:v>0.60310071089099504</c:v>
                </c:pt>
                <c:pt idx="711">
                  <c:v>0.60698152886113099</c:v>
                </c:pt>
                <c:pt idx="712">
                  <c:v>0.60657678617658495</c:v>
                </c:pt>
                <c:pt idx="713">
                  <c:v>0.61111525346920204</c:v>
                </c:pt>
                <c:pt idx="714">
                  <c:v>0.61450602214085004</c:v>
                </c:pt>
                <c:pt idx="715">
                  <c:v>0.61689363260975305</c:v>
                </c:pt>
                <c:pt idx="716">
                  <c:v>0.61774532348709799</c:v>
                </c:pt>
                <c:pt idx="717">
                  <c:v>0.61656661489478803</c:v>
                </c:pt>
                <c:pt idx="718">
                  <c:v>0.61493905732072096</c:v>
                </c:pt>
                <c:pt idx="719">
                  <c:v>0.62070390201363301</c:v>
                </c:pt>
                <c:pt idx="720">
                  <c:v>0.62931076613120096</c:v>
                </c:pt>
                <c:pt idx="721">
                  <c:v>0.63771378180386595</c:v>
                </c:pt>
                <c:pt idx="722">
                  <c:v>0.63707789143780102</c:v>
                </c:pt>
                <c:pt idx="723">
                  <c:v>0.64019629900043395</c:v>
                </c:pt>
                <c:pt idx="724">
                  <c:v>0.63442675998929099</c:v>
                </c:pt>
                <c:pt idx="725">
                  <c:v>0.62155882511891003</c:v>
                </c:pt>
                <c:pt idx="726">
                  <c:v>0.63000021383601101</c:v>
                </c:pt>
                <c:pt idx="727">
                  <c:v>0.63162987442255802</c:v>
                </c:pt>
                <c:pt idx="728">
                  <c:v>0.63772143528540204</c:v>
                </c:pt>
                <c:pt idx="729">
                  <c:v>0.63687253622398698</c:v>
                </c:pt>
                <c:pt idx="730">
                  <c:v>0.64247215062065199</c:v>
                </c:pt>
                <c:pt idx="731">
                  <c:v>0.64621978287386905</c:v>
                </c:pt>
                <c:pt idx="732">
                  <c:v>0.65758668400064901</c:v>
                </c:pt>
                <c:pt idx="733">
                  <c:v>0.66051503069917505</c:v>
                </c:pt>
                <c:pt idx="734">
                  <c:v>0.66469610464038897</c:v>
                </c:pt>
                <c:pt idx="735">
                  <c:v>0.67207610782919702</c:v>
                </c:pt>
                <c:pt idx="736">
                  <c:v>0.66315797829552703</c:v>
                </c:pt>
                <c:pt idx="737">
                  <c:v>0.66693484575907402</c:v>
                </c:pt>
                <c:pt idx="738">
                  <c:v>0.66468312461058399</c:v>
                </c:pt>
                <c:pt idx="739">
                  <c:v>0.66952401258532501</c:v>
                </c:pt>
                <c:pt idx="740">
                  <c:v>0.66842000858596995</c:v>
                </c:pt>
                <c:pt idx="741">
                  <c:v>0.66333565035980202</c:v>
                </c:pt>
                <c:pt idx="742">
                  <c:v>0.66127651193026904</c:v>
                </c:pt>
                <c:pt idx="743">
                  <c:v>0.65992353355522304</c:v>
                </c:pt>
                <c:pt idx="744">
                  <c:v>0.66580989201143004</c:v>
                </c:pt>
                <c:pt idx="745">
                  <c:v>0.65699880667017696</c:v>
                </c:pt>
                <c:pt idx="746">
                  <c:v>0.65470791763166403</c:v>
                </c:pt>
                <c:pt idx="747">
                  <c:v>0.63626904201836498</c:v>
                </c:pt>
                <c:pt idx="748">
                  <c:v>0.58356042314492795</c:v>
                </c:pt>
                <c:pt idx="749">
                  <c:v>0.58634134390872705</c:v>
                </c:pt>
                <c:pt idx="750">
                  <c:v>0.60043577969938799</c:v>
                </c:pt>
                <c:pt idx="751">
                  <c:v>0.61764812286832804</c:v>
                </c:pt>
                <c:pt idx="752">
                  <c:v>0.62271098271627601</c:v>
                </c:pt>
                <c:pt idx="753">
                  <c:v>0.63846229297182799</c:v>
                </c:pt>
                <c:pt idx="754">
                  <c:v>0.63213764837681097</c:v>
                </c:pt>
                <c:pt idx="755">
                  <c:v>0.63758907409140797</c:v>
                </c:pt>
                <c:pt idx="756">
                  <c:v>0.63245994818155604</c:v>
                </c:pt>
                <c:pt idx="757">
                  <c:v>0.634327286931467</c:v>
                </c:pt>
                <c:pt idx="758">
                  <c:v>0.65290800851022401</c:v>
                </c:pt>
                <c:pt idx="759">
                  <c:v>0.66113430946612495</c:v>
                </c:pt>
                <c:pt idx="760">
                  <c:v>0.65827199806509895</c:v>
                </c:pt>
                <c:pt idx="761">
                  <c:v>0.66556208499675296</c:v>
                </c:pt>
                <c:pt idx="762">
                  <c:v>0.67083772070484105</c:v>
                </c:pt>
                <c:pt idx="763">
                  <c:v>0.67629176224020904</c:v>
                </c:pt>
                <c:pt idx="764">
                  <c:v>0.67730992509587395</c:v>
                </c:pt>
                <c:pt idx="765">
                  <c:v>0.67526862789450004</c:v>
                </c:pt>
                <c:pt idx="766">
                  <c:v>0.67341163926450498</c:v>
                </c:pt>
                <c:pt idx="767">
                  <c:v>0.64565035968777096</c:v>
                </c:pt>
                <c:pt idx="768">
                  <c:v>0.67014324290382299</c:v>
                </c:pt>
                <c:pt idx="769">
                  <c:v>0.67654153391568905</c:v>
                </c:pt>
                <c:pt idx="770">
                  <c:v>0.68181404390242395</c:v>
                </c:pt>
                <c:pt idx="771">
                  <c:v>0.69188142573244804</c:v>
                </c:pt>
                <c:pt idx="772">
                  <c:v>0.69363643587351298</c:v>
                </c:pt>
                <c:pt idx="773">
                  <c:v>0.67279113234543797</c:v>
                </c:pt>
                <c:pt idx="774">
                  <c:v>0.67864911768298097</c:v>
                </c:pt>
                <c:pt idx="775">
                  <c:v>0.67123118186691799</c:v>
                </c:pt>
                <c:pt idx="776">
                  <c:v>0.65501947418598305</c:v>
                </c:pt>
                <c:pt idx="777">
                  <c:v>0.64444175821027305</c:v>
                </c:pt>
                <c:pt idx="778">
                  <c:v>0.62722738675842105</c:v>
                </c:pt>
                <c:pt idx="779">
                  <c:v>0.62239032819136098</c:v>
                </c:pt>
                <c:pt idx="780">
                  <c:v>0.61143642243711005</c:v>
                </c:pt>
                <c:pt idx="781">
                  <c:v>0.60687016156905704</c:v>
                </c:pt>
                <c:pt idx="782">
                  <c:v>0.61442761925907696</c:v>
                </c:pt>
                <c:pt idx="783">
                  <c:v>0.59138852480455295</c:v>
                </c:pt>
                <c:pt idx="784">
                  <c:v>0.60310411062365199</c:v>
                </c:pt>
                <c:pt idx="785">
                  <c:v>0.61535679853029002</c:v>
                </c:pt>
                <c:pt idx="786">
                  <c:v>0.60808031161718101</c:v>
                </c:pt>
                <c:pt idx="787">
                  <c:v>0.61090388976094201</c:v>
                </c:pt>
                <c:pt idx="788">
                  <c:v>0.60302368025266995</c:v>
                </c:pt>
                <c:pt idx="789">
                  <c:v>0.60122251231778001</c:v>
                </c:pt>
                <c:pt idx="790">
                  <c:v>0.59538405389777205</c:v>
                </c:pt>
                <c:pt idx="791">
                  <c:v>0.60939496177548802</c:v>
                </c:pt>
                <c:pt idx="792">
                  <c:v>0.60589576367648601</c:v>
                </c:pt>
                <c:pt idx="793">
                  <c:v>0.62348049032641994</c:v>
                </c:pt>
                <c:pt idx="794">
                  <c:v>0.62611695568276104</c:v>
                </c:pt>
                <c:pt idx="795">
                  <c:v>0.62766867371115898</c:v>
                </c:pt>
                <c:pt idx="796">
                  <c:v>0.61694273061447302</c:v>
                </c:pt>
                <c:pt idx="797">
                  <c:v>0.61756663746878404</c:v>
                </c:pt>
                <c:pt idx="798">
                  <c:v>0.624897115029593</c:v>
                </c:pt>
                <c:pt idx="799">
                  <c:v>0.62005959474243899</c:v>
                </c:pt>
                <c:pt idx="800">
                  <c:v>0.62064656096818704</c:v>
                </c:pt>
                <c:pt idx="801">
                  <c:v>0.62445654490767899</c:v>
                </c:pt>
                <c:pt idx="802">
                  <c:v>0.630598058077524</c:v>
                </c:pt>
                <c:pt idx="803">
                  <c:v>0.62650193620832195</c:v>
                </c:pt>
                <c:pt idx="804">
                  <c:v>0.62807551519063898</c:v>
                </c:pt>
                <c:pt idx="805">
                  <c:v>0.62915765270584201</c:v>
                </c:pt>
                <c:pt idx="806">
                  <c:v>0.61712832180072497</c:v>
                </c:pt>
                <c:pt idx="807">
                  <c:v>0.61288121878587898</c:v>
                </c:pt>
                <c:pt idx="808">
                  <c:v>0.60047980643661503</c:v>
                </c:pt>
                <c:pt idx="809">
                  <c:v>0.60082408353247496</c:v>
                </c:pt>
                <c:pt idx="810">
                  <c:v>0.61199889996791301</c:v>
                </c:pt>
                <c:pt idx="811">
                  <c:v>0.61910788332537103</c:v>
                </c:pt>
                <c:pt idx="812">
                  <c:v>0.61831841510765895</c:v>
                </c:pt>
                <c:pt idx="813">
                  <c:v>0.62413569714126205</c:v>
                </c:pt>
                <c:pt idx="814">
                  <c:v>0.62237168715060498</c:v>
                </c:pt>
                <c:pt idx="815">
                  <c:v>0.62016092925918698</c:v>
                </c:pt>
                <c:pt idx="816">
                  <c:v>0.62232030731522403</c:v>
                </c:pt>
                <c:pt idx="817">
                  <c:v>0.61559555291017698</c:v>
                </c:pt>
                <c:pt idx="818">
                  <c:v>0.616062751470285</c:v>
                </c:pt>
                <c:pt idx="819">
                  <c:v>0.61841138787664696</c:v>
                </c:pt>
                <c:pt idx="820">
                  <c:v>0.62006292882432201</c:v>
                </c:pt>
                <c:pt idx="821">
                  <c:v>0.61373756771156696</c:v>
                </c:pt>
                <c:pt idx="822">
                  <c:v>0.60622189595626796</c:v>
                </c:pt>
                <c:pt idx="823">
                  <c:v>0.59674767933069395</c:v>
                </c:pt>
                <c:pt idx="824">
                  <c:v>0.59657320230863997</c:v>
                </c:pt>
                <c:pt idx="825">
                  <c:v>0.60459082615370396</c:v>
                </c:pt>
                <c:pt idx="826">
                  <c:v>0.60451795143224996</c:v>
                </c:pt>
                <c:pt idx="827">
                  <c:v>0.60128643094518097</c:v>
                </c:pt>
                <c:pt idx="828">
                  <c:v>0.60716223892483601</c:v>
                </c:pt>
                <c:pt idx="829">
                  <c:v>0.61911670060352197</c:v>
                </c:pt>
                <c:pt idx="830">
                  <c:v>0.62256201774810105</c:v>
                </c:pt>
                <c:pt idx="831">
                  <c:v>0.62145189898873399</c:v>
                </c:pt>
                <c:pt idx="832">
                  <c:v>0.62128214453788499</c:v>
                </c:pt>
                <c:pt idx="833">
                  <c:v>0.61782248288623498</c:v>
                </c:pt>
                <c:pt idx="834">
                  <c:v>0.61804220021215395</c:v>
                </c:pt>
                <c:pt idx="835">
                  <c:v>0.61838585642982302</c:v>
                </c:pt>
                <c:pt idx="836">
                  <c:v>0.619070496422509</c:v>
                </c:pt>
                <c:pt idx="837">
                  <c:v>0.61441365212677201</c:v>
                </c:pt>
                <c:pt idx="838">
                  <c:v>0.61514462750226695</c:v>
                </c:pt>
                <c:pt idx="839">
                  <c:v>0.61499311905363496</c:v>
                </c:pt>
                <c:pt idx="840">
                  <c:v>0.62243972726295704</c:v>
                </c:pt>
                <c:pt idx="841">
                  <c:v>0.62729356163394201</c:v>
                </c:pt>
                <c:pt idx="842">
                  <c:v>0.62940349788174899</c:v>
                </c:pt>
                <c:pt idx="843">
                  <c:v>0.63115180441047003</c:v>
                </c:pt>
                <c:pt idx="844">
                  <c:v>0.63161800831836901</c:v>
                </c:pt>
                <c:pt idx="845">
                  <c:v>0.62830531732980899</c:v>
                </c:pt>
                <c:pt idx="846">
                  <c:v>0.625102505000107</c:v>
                </c:pt>
                <c:pt idx="847">
                  <c:v>0.62258505621876603</c:v>
                </c:pt>
                <c:pt idx="848">
                  <c:v>0.62934403252142002</c:v>
                </c:pt>
                <c:pt idx="849">
                  <c:v>0.63382209555243396</c:v>
                </c:pt>
                <c:pt idx="850">
                  <c:v>0.64263851583462905</c:v>
                </c:pt>
                <c:pt idx="851">
                  <c:v>0.65025957062441597</c:v>
                </c:pt>
                <c:pt idx="852">
                  <c:v>0.67849896066757198</c:v>
                </c:pt>
                <c:pt idx="853">
                  <c:v>0.68688624965275002</c:v>
                </c:pt>
                <c:pt idx="854">
                  <c:v>0.70792623917911301</c:v>
                </c:pt>
                <c:pt idx="855">
                  <c:v>0.72768826368596495</c:v>
                </c:pt>
                <c:pt idx="856">
                  <c:v>0.72361768987349595</c:v>
                </c:pt>
                <c:pt idx="857">
                  <c:v>0.74341194074569605</c:v>
                </c:pt>
                <c:pt idx="858">
                  <c:v>0.73648757871607795</c:v>
                </c:pt>
                <c:pt idx="859">
                  <c:v>0.71777392622126801</c:v>
                </c:pt>
                <c:pt idx="860">
                  <c:v>0.68878550767720703</c:v>
                </c:pt>
                <c:pt idx="861">
                  <c:v>0.69094690230173506</c:v>
                </c:pt>
                <c:pt idx="862">
                  <c:v>0.72123246107101002</c:v>
                </c:pt>
                <c:pt idx="863">
                  <c:v>0.72028582784864403</c:v>
                </c:pt>
                <c:pt idx="864">
                  <c:v>0.723002824739162</c:v>
                </c:pt>
                <c:pt idx="865">
                  <c:v>0.72620945015338001</c:v>
                </c:pt>
                <c:pt idx="866">
                  <c:v>0.69665600989168397</c:v>
                </c:pt>
                <c:pt idx="867">
                  <c:v>0.69184420281826398</c:v>
                </c:pt>
                <c:pt idx="868">
                  <c:v>0.70014921250555695</c:v>
                </c:pt>
                <c:pt idx="869">
                  <c:v>0.71591298001105097</c:v>
                </c:pt>
                <c:pt idx="870">
                  <c:v>0.71309642475297597</c:v>
                </c:pt>
                <c:pt idx="871">
                  <c:v>0.71810322625422696</c:v>
                </c:pt>
                <c:pt idx="872">
                  <c:v>0.73984709161722495</c:v>
                </c:pt>
                <c:pt idx="873">
                  <c:v>0.734368748161498</c:v>
                </c:pt>
                <c:pt idx="874">
                  <c:v>0.74150164323979495</c:v>
                </c:pt>
                <c:pt idx="875">
                  <c:v>0.74465289893167796</c:v>
                </c:pt>
                <c:pt idx="876">
                  <c:v>0.74073638034905398</c:v>
                </c:pt>
                <c:pt idx="877">
                  <c:v>0.74478831928781897</c:v>
                </c:pt>
                <c:pt idx="878">
                  <c:v>0.73280891124799297</c:v>
                </c:pt>
                <c:pt idx="879">
                  <c:v>0.72542151775017805</c:v>
                </c:pt>
                <c:pt idx="880">
                  <c:v>0.73078049788930399</c:v>
                </c:pt>
                <c:pt idx="881">
                  <c:v>0.737559378614151</c:v>
                </c:pt>
                <c:pt idx="882">
                  <c:v>0.75289887104609798</c:v>
                </c:pt>
                <c:pt idx="883">
                  <c:v>0.75727318924177101</c:v>
                </c:pt>
                <c:pt idx="884">
                  <c:v>0.74712188005993796</c:v>
                </c:pt>
                <c:pt idx="885">
                  <c:v>0.73553668025038299</c:v>
                </c:pt>
                <c:pt idx="886">
                  <c:v>0.73732018656522902</c:v>
                </c:pt>
                <c:pt idx="887">
                  <c:v>0.73747115032764299</c:v>
                </c:pt>
                <c:pt idx="888">
                  <c:v>0.72879396462405299</c:v>
                </c:pt>
                <c:pt idx="889">
                  <c:v>0.71349107938487799</c:v>
                </c:pt>
                <c:pt idx="890">
                  <c:v>0.71836323099641297</c:v>
                </c:pt>
                <c:pt idx="891">
                  <c:v>0.72691593964965195</c:v>
                </c:pt>
                <c:pt idx="892">
                  <c:v>0.72972432311191104</c:v>
                </c:pt>
                <c:pt idx="893">
                  <c:v>0.73208169306060999</c:v>
                </c:pt>
                <c:pt idx="894">
                  <c:v>0.73033480346456703</c:v>
                </c:pt>
                <c:pt idx="895">
                  <c:v>0.723356435592167</c:v>
                </c:pt>
                <c:pt idx="896">
                  <c:v>0.72019777133234697</c:v>
                </c:pt>
                <c:pt idx="897">
                  <c:v>0.70760129315003695</c:v>
                </c:pt>
                <c:pt idx="898">
                  <c:v>0.71226642693603004</c:v>
                </c:pt>
                <c:pt idx="899">
                  <c:v>0.69699655073161304</c:v>
                </c:pt>
                <c:pt idx="900">
                  <c:v>0.68409301907375097</c:v>
                </c:pt>
                <c:pt idx="901">
                  <c:v>0.68955761465355903</c:v>
                </c:pt>
                <c:pt idx="902">
                  <c:v>0.69548255891570598</c:v>
                </c:pt>
                <c:pt idx="903">
                  <c:v>0.697877992952882</c:v>
                </c:pt>
                <c:pt idx="904">
                  <c:v>0.69252496354844595</c:v>
                </c:pt>
                <c:pt idx="905">
                  <c:v>0.68821461168199205</c:v>
                </c:pt>
                <c:pt idx="906">
                  <c:v>0.69844983885492595</c:v>
                </c:pt>
                <c:pt idx="907">
                  <c:v>0.69673459145026595</c:v>
                </c:pt>
                <c:pt idx="908">
                  <c:v>0.68564688371406501</c:v>
                </c:pt>
                <c:pt idx="909">
                  <c:v>0.68632774845392497</c:v>
                </c:pt>
                <c:pt idx="910">
                  <c:v>0.66893571829143705</c:v>
                </c:pt>
                <c:pt idx="911">
                  <c:v>0.66588340551790903</c:v>
                </c:pt>
                <c:pt idx="912">
                  <c:v>0.65717515371633595</c:v>
                </c:pt>
                <c:pt idx="913">
                  <c:v>0.66183616693934</c:v>
                </c:pt>
                <c:pt idx="914">
                  <c:v>0.65846032616981898</c:v>
                </c:pt>
                <c:pt idx="915">
                  <c:v>0.67237636424685998</c:v>
                </c:pt>
                <c:pt idx="916">
                  <c:v>0.68931173936994505</c:v>
                </c:pt>
                <c:pt idx="917">
                  <c:v>0.69274678992380401</c:v>
                </c:pt>
                <c:pt idx="918">
                  <c:v>0.68724330677212997</c:v>
                </c:pt>
                <c:pt idx="919">
                  <c:v>0.68472818274392599</c:v>
                </c:pt>
                <c:pt idx="920">
                  <c:v>0.68439910355260802</c:v>
                </c:pt>
                <c:pt idx="921">
                  <c:v>0.68299122265419498</c:v>
                </c:pt>
                <c:pt idx="922">
                  <c:v>0.68495438506888195</c:v>
                </c:pt>
                <c:pt idx="923">
                  <c:v>0.67811551643897305</c:v>
                </c:pt>
                <c:pt idx="924">
                  <c:v>0.67211369883775596</c:v>
                </c:pt>
                <c:pt idx="925">
                  <c:v>0.66430246502655499</c:v>
                </c:pt>
                <c:pt idx="926">
                  <c:v>0.66379564521971401</c:v>
                </c:pt>
                <c:pt idx="927">
                  <c:v>0.664448449785777</c:v>
                </c:pt>
                <c:pt idx="928">
                  <c:v>0.66343312905476204</c:v>
                </c:pt>
                <c:pt idx="929">
                  <c:v>0.66138792713294403</c:v>
                </c:pt>
                <c:pt idx="930">
                  <c:v>0.646685335285625</c:v>
                </c:pt>
                <c:pt idx="931">
                  <c:v>0.64471285021506897</c:v>
                </c:pt>
                <c:pt idx="932">
                  <c:v>0.65683381746242697</c:v>
                </c:pt>
                <c:pt idx="933">
                  <c:v>0.65625550932412602</c:v>
                </c:pt>
                <c:pt idx="934">
                  <c:v>0.66834687027347095</c:v>
                </c:pt>
                <c:pt idx="935">
                  <c:v>0.66434400496856505</c:v>
                </c:pt>
                <c:pt idx="936">
                  <c:v>0.67666318744630005</c:v>
                </c:pt>
                <c:pt idx="937">
                  <c:v>0.66887535538314302</c:v>
                </c:pt>
                <c:pt idx="938">
                  <c:v>0.66228164660997602</c:v>
                </c:pt>
                <c:pt idx="939">
                  <c:v>0.66116480569648695</c:v>
                </c:pt>
                <c:pt idx="940">
                  <c:v>0.661736068796973</c:v>
                </c:pt>
                <c:pt idx="941">
                  <c:v>0.66781868698426505</c:v>
                </c:pt>
                <c:pt idx="942">
                  <c:v>0.66279511399881996</c:v>
                </c:pt>
                <c:pt idx="943">
                  <c:v>0.66432939210080499</c:v>
                </c:pt>
                <c:pt idx="944">
                  <c:v>0.67107153573062495</c:v>
                </c:pt>
                <c:pt idx="945">
                  <c:v>0.673229138117869</c:v>
                </c:pt>
                <c:pt idx="946">
                  <c:v>0.67732310019428199</c:v>
                </c:pt>
                <c:pt idx="947">
                  <c:v>0.67773083242044696</c:v>
                </c:pt>
                <c:pt idx="948">
                  <c:v>0.66752178485583302</c:v>
                </c:pt>
                <c:pt idx="949">
                  <c:v>0.66839891414073804</c:v>
                </c:pt>
                <c:pt idx="950">
                  <c:v>0.67023655799249704</c:v>
                </c:pt>
                <c:pt idx="951">
                  <c:v>0.669131925658489</c:v>
                </c:pt>
                <c:pt idx="952">
                  <c:v>0.67653935723210301</c:v>
                </c:pt>
                <c:pt idx="953">
                  <c:v>0.67624692061941205</c:v>
                </c:pt>
                <c:pt idx="954">
                  <c:v>0.67152273661847195</c:v>
                </c:pt>
                <c:pt idx="955">
                  <c:v>0.67255695063197896</c:v>
                </c:pt>
                <c:pt idx="956">
                  <c:v>0.66760772999332996</c:v>
                </c:pt>
                <c:pt idx="957">
                  <c:v>0.66670983815361495</c:v>
                </c:pt>
                <c:pt idx="958">
                  <c:v>0.65726159020637098</c:v>
                </c:pt>
                <c:pt idx="959">
                  <c:v>0.65445786047105203</c:v>
                </c:pt>
                <c:pt idx="960">
                  <c:v>0.646642822921355</c:v>
                </c:pt>
                <c:pt idx="961">
                  <c:v>0.64757649824552899</c:v>
                </c:pt>
                <c:pt idx="962">
                  <c:v>0.64596881738717604</c:v>
                </c:pt>
                <c:pt idx="963">
                  <c:v>0.64023406669324001</c:v>
                </c:pt>
                <c:pt idx="964">
                  <c:v>0.648237526230105</c:v>
                </c:pt>
                <c:pt idx="965">
                  <c:v>0.64967411597844005</c:v>
                </c:pt>
                <c:pt idx="966">
                  <c:v>0.65389360255602103</c:v>
                </c:pt>
                <c:pt idx="967">
                  <c:v>0.63905586152537097</c:v>
                </c:pt>
                <c:pt idx="968">
                  <c:v>0.64190914906903995</c:v>
                </c:pt>
                <c:pt idx="969">
                  <c:v>0.63329902333035903</c:v>
                </c:pt>
                <c:pt idx="970">
                  <c:v>0.64405292024680605</c:v>
                </c:pt>
                <c:pt idx="971">
                  <c:v>0.64102652660336801</c:v>
                </c:pt>
                <c:pt idx="972">
                  <c:v>0.63873007641355894</c:v>
                </c:pt>
                <c:pt idx="973">
                  <c:v>0.64115474486239898</c:v>
                </c:pt>
                <c:pt idx="974">
                  <c:v>0.64632526664791301</c:v>
                </c:pt>
                <c:pt idx="975">
                  <c:v>0.653734510828056</c:v>
                </c:pt>
                <c:pt idx="976">
                  <c:v>0.65387355077851606</c:v>
                </c:pt>
                <c:pt idx="977">
                  <c:v>0.65307047165482501</c:v>
                </c:pt>
                <c:pt idx="978">
                  <c:v>0.64596542086518405</c:v>
                </c:pt>
                <c:pt idx="979">
                  <c:v>0.64566368429735699</c:v>
                </c:pt>
                <c:pt idx="980">
                  <c:v>0.62852549647711697</c:v>
                </c:pt>
                <c:pt idx="981">
                  <c:v>0.63255972858427501</c:v>
                </c:pt>
                <c:pt idx="982">
                  <c:v>0.62789494642252897</c:v>
                </c:pt>
                <c:pt idx="983">
                  <c:v>0.622402792505095</c:v>
                </c:pt>
                <c:pt idx="984">
                  <c:v>0.62868737634983296</c:v>
                </c:pt>
                <c:pt idx="985">
                  <c:v>0.63548702515839595</c:v>
                </c:pt>
                <c:pt idx="986">
                  <c:v>0.63746965618523199</c:v>
                </c:pt>
                <c:pt idx="987">
                  <c:v>0.63666030615901303</c:v>
                </c:pt>
                <c:pt idx="988">
                  <c:v>0.640802149616994</c:v>
                </c:pt>
                <c:pt idx="989">
                  <c:v>0.63166676034832003</c:v>
                </c:pt>
                <c:pt idx="990">
                  <c:v>0.62510624134279202</c:v>
                </c:pt>
                <c:pt idx="991">
                  <c:v>0.62523067508658403</c:v>
                </c:pt>
                <c:pt idx="992">
                  <c:v>0.62696768169224404</c:v>
                </c:pt>
                <c:pt idx="993">
                  <c:v>0.61995213746914002</c:v>
                </c:pt>
                <c:pt idx="994">
                  <c:v>0.609167752409703</c:v>
                </c:pt>
                <c:pt idx="995">
                  <c:v>0.61302893945833903</c:v>
                </c:pt>
                <c:pt idx="996">
                  <c:v>0.61373699767766099</c:v>
                </c:pt>
                <c:pt idx="997">
                  <c:v>0.61288307892551397</c:v>
                </c:pt>
                <c:pt idx="998">
                  <c:v>0.60531828052808101</c:v>
                </c:pt>
                <c:pt idx="999">
                  <c:v>0.60069370412485001</c:v>
                </c:pt>
                <c:pt idx="1000">
                  <c:v>0.60069370412485001</c:v>
                </c:pt>
              </c:numCache>
            </c:numRef>
          </c:val>
          <c:smooth val="0"/>
          <c:extLst>
            <c:ext xmlns:c16="http://schemas.microsoft.com/office/drawing/2014/chart" uri="{C3380CC4-5D6E-409C-BE32-E72D297353CC}">
              <c16:uniqueId val="{00000000-4824-4CC9-91F2-0393DF088876}"/>
            </c:ext>
          </c:extLst>
        </c:ser>
        <c:ser>
          <c:idx val="1"/>
          <c:order val="1"/>
          <c:tx>
            <c:strRef>
              <c:f>[jumpfit.xlsx]intelligent!$C$1</c:f>
              <c:strCache>
                <c:ptCount val="1"/>
                <c:pt idx="0">
                  <c:v>intelligent_2</c:v>
                </c:pt>
              </c:strCache>
            </c:strRef>
          </c:tx>
          <c:spPr>
            <a:ln w="19050" cap="rnd">
              <a:solidFill>
                <a:sysClr val="window" lastClr="FFFFFF">
                  <a:lumMod val="75000"/>
                </a:sysClr>
              </a:solidFill>
              <a:round/>
            </a:ln>
            <a:effectLst/>
          </c:spPr>
          <c:marker>
            <c:symbol val="none"/>
          </c:marker>
          <c:cat>
            <c:numRef>
              <c:f>[jumpfit.xlsx]intelligent!$A$2:$A$1002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[jumpfit.xlsx]intelligent!$C$2:$C$1002</c:f>
              <c:numCache>
                <c:formatCode>General</c:formatCode>
                <c:ptCount val="1001"/>
                <c:pt idx="0">
                  <c:v>1</c:v>
                </c:pt>
                <c:pt idx="1">
                  <c:v>0.999</c:v>
                </c:pt>
                <c:pt idx="2">
                  <c:v>1.00995259572799</c:v>
                </c:pt>
                <c:pt idx="3">
                  <c:v>1.0111167602984601</c:v>
                </c:pt>
                <c:pt idx="4">
                  <c:v>1.0041208368851899</c:v>
                </c:pt>
                <c:pt idx="5">
                  <c:v>1.01427591736194</c:v>
                </c:pt>
                <c:pt idx="6">
                  <c:v>1.0081780108057301</c:v>
                </c:pt>
                <c:pt idx="7">
                  <c:v>1.00052388133403</c:v>
                </c:pt>
                <c:pt idx="8">
                  <c:v>0.99048976894100205</c:v>
                </c:pt>
                <c:pt idx="9">
                  <c:v>0.97637512784267899</c:v>
                </c:pt>
                <c:pt idx="10">
                  <c:v>0.94425364159231195</c:v>
                </c:pt>
                <c:pt idx="11">
                  <c:v>0.95719281843925896</c:v>
                </c:pt>
                <c:pt idx="12">
                  <c:v>0.95247419866758998</c:v>
                </c:pt>
                <c:pt idx="13">
                  <c:v>0.94874985392128597</c:v>
                </c:pt>
                <c:pt idx="14">
                  <c:v>0.96361895517253404</c:v>
                </c:pt>
                <c:pt idx="15">
                  <c:v>0.97332714380471097</c:v>
                </c:pt>
                <c:pt idx="16">
                  <c:v>0.96990418137197998</c:v>
                </c:pt>
                <c:pt idx="17">
                  <c:v>0.97143330291845498</c:v>
                </c:pt>
                <c:pt idx="18">
                  <c:v>0.97694991747381599</c:v>
                </c:pt>
                <c:pt idx="19">
                  <c:v>0.973808448632137</c:v>
                </c:pt>
                <c:pt idx="20">
                  <c:v>0.98201831042673005</c:v>
                </c:pt>
                <c:pt idx="21">
                  <c:v>0.98369510564365104</c:v>
                </c:pt>
                <c:pt idx="22">
                  <c:v>0.98841489034777597</c:v>
                </c:pt>
                <c:pt idx="23">
                  <c:v>0.996056624840995</c:v>
                </c:pt>
                <c:pt idx="24">
                  <c:v>1.0001049567089899</c:v>
                </c:pt>
                <c:pt idx="25">
                  <c:v>1.00517140219496</c:v>
                </c:pt>
                <c:pt idx="26">
                  <c:v>1.00856502208608</c:v>
                </c:pt>
                <c:pt idx="27">
                  <c:v>0.99726214881019004</c:v>
                </c:pt>
                <c:pt idx="28">
                  <c:v>1.00474703323157</c:v>
                </c:pt>
                <c:pt idx="29">
                  <c:v>0.99564753190836097</c:v>
                </c:pt>
                <c:pt idx="30">
                  <c:v>1.0077820293848501</c:v>
                </c:pt>
                <c:pt idx="31">
                  <c:v>1.0151258201753699</c:v>
                </c:pt>
                <c:pt idx="32">
                  <c:v>1.0191248363685701</c:v>
                </c:pt>
                <c:pt idx="33">
                  <c:v>1.01721766117928</c:v>
                </c:pt>
                <c:pt idx="34">
                  <c:v>1.0170200046611999</c:v>
                </c:pt>
                <c:pt idx="35">
                  <c:v>1.0083779647728801</c:v>
                </c:pt>
                <c:pt idx="36">
                  <c:v>1.01578706694504</c:v>
                </c:pt>
                <c:pt idx="37">
                  <c:v>1.01980422299888</c:v>
                </c:pt>
                <c:pt idx="38">
                  <c:v>1.01193305874821</c:v>
                </c:pt>
                <c:pt idx="39">
                  <c:v>1.01235296844621</c:v>
                </c:pt>
                <c:pt idx="40">
                  <c:v>1.0197826857157</c:v>
                </c:pt>
                <c:pt idx="41">
                  <c:v>1.0216140654051999</c:v>
                </c:pt>
                <c:pt idx="42">
                  <c:v>1.02026177623821</c:v>
                </c:pt>
                <c:pt idx="43">
                  <c:v>1.0131702578905799</c:v>
                </c:pt>
                <c:pt idx="44">
                  <c:v>1.0133270260348901</c:v>
                </c:pt>
                <c:pt idx="45">
                  <c:v>1.02327407442524</c:v>
                </c:pt>
                <c:pt idx="46">
                  <c:v>1.0238888112693401</c:v>
                </c:pt>
                <c:pt idx="47">
                  <c:v>1.02509670242298</c:v>
                </c:pt>
                <c:pt idx="48">
                  <c:v>1.0339237973131901</c:v>
                </c:pt>
                <c:pt idx="49">
                  <c:v>1.02524783680252</c:v>
                </c:pt>
                <c:pt idx="50">
                  <c:v>1.02686179457121</c:v>
                </c:pt>
                <c:pt idx="51">
                  <c:v>1.03250327507061</c:v>
                </c:pt>
                <c:pt idx="52">
                  <c:v>1.0287772815415399</c:v>
                </c:pt>
                <c:pt idx="53">
                  <c:v>1.0276899493027201</c:v>
                </c:pt>
                <c:pt idx="54">
                  <c:v>1.03438218532188</c:v>
                </c:pt>
                <c:pt idx="55">
                  <c:v>1.0295089010079499</c:v>
                </c:pt>
                <c:pt idx="56">
                  <c:v>1.0240524444393599</c:v>
                </c:pt>
                <c:pt idx="57">
                  <c:v>1.0171200675088099</c:v>
                </c:pt>
                <c:pt idx="58">
                  <c:v>1.0007730256115399</c:v>
                </c:pt>
                <c:pt idx="59">
                  <c:v>1.0019904976666201</c:v>
                </c:pt>
                <c:pt idx="60">
                  <c:v>1.0254568839660201</c:v>
                </c:pt>
                <c:pt idx="61">
                  <c:v>1.03397290011244</c:v>
                </c:pt>
                <c:pt idx="62">
                  <c:v>1.0355296482521199</c:v>
                </c:pt>
                <c:pt idx="63">
                  <c:v>1.03251411706759</c:v>
                </c:pt>
                <c:pt idx="64">
                  <c:v>1.0445290923741899</c:v>
                </c:pt>
                <c:pt idx="65">
                  <c:v>1.03619389647745</c:v>
                </c:pt>
                <c:pt idx="66">
                  <c:v>1.0366705403288901</c:v>
                </c:pt>
                <c:pt idx="67">
                  <c:v>1.0221366375187499</c:v>
                </c:pt>
                <c:pt idx="68">
                  <c:v>1.0127386261120701</c:v>
                </c:pt>
                <c:pt idx="69">
                  <c:v>1.0058566239197899</c:v>
                </c:pt>
                <c:pt idx="70">
                  <c:v>0.99254066689408804</c:v>
                </c:pt>
                <c:pt idx="71">
                  <c:v>0.98744401882293098</c:v>
                </c:pt>
                <c:pt idx="72">
                  <c:v>0.98069672916410999</c:v>
                </c:pt>
                <c:pt idx="73">
                  <c:v>0.95172760298166104</c:v>
                </c:pt>
                <c:pt idx="74">
                  <c:v>0.95423304854325197</c:v>
                </c:pt>
                <c:pt idx="75">
                  <c:v>0.95738593087439405</c:v>
                </c:pt>
                <c:pt idx="76">
                  <c:v>0.95902614923447604</c:v>
                </c:pt>
                <c:pt idx="77">
                  <c:v>0.96376514215009701</c:v>
                </c:pt>
                <c:pt idx="78">
                  <c:v>0.96560527640924398</c:v>
                </c:pt>
                <c:pt idx="79">
                  <c:v>0.95968265878653303</c:v>
                </c:pt>
                <c:pt idx="80">
                  <c:v>0.95864591952550204</c:v>
                </c:pt>
                <c:pt idx="81">
                  <c:v>0.94351517527581596</c:v>
                </c:pt>
                <c:pt idx="82">
                  <c:v>0.92128596510085004</c:v>
                </c:pt>
                <c:pt idx="83">
                  <c:v>0.924949183582922</c:v>
                </c:pt>
                <c:pt idx="84">
                  <c:v>0.90388287812814905</c:v>
                </c:pt>
                <c:pt idx="85">
                  <c:v>0.901442345760052</c:v>
                </c:pt>
                <c:pt idx="86">
                  <c:v>0.89992934786295897</c:v>
                </c:pt>
                <c:pt idx="87">
                  <c:v>0.90549704976837997</c:v>
                </c:pt>
                <c:pt idx="88">
                  <c:v>0.91932655761691495</c:v>
                </c:pt>
                <c:pt idx="89">
                  <c:v>0.92273503814095503</c:v>
                </c:pt>
                <c:pt idx="90">
                  <c:v>0.91680405209916604</c:v>
                </c:pt>
                <c:pt idx="91">
                  <c:v>0.91668083547393198</c:v>
                </c:pt>
                <c:pt idx="92">
                  <c:v>0.90324545641575704</c:v>
                </c:pt>
                <c:pt idx="93">
                  <c:v>0.88149372395320102</c:v>
                </c:pt>
                <c:pt idx="94">
                  <c:v>0.88618895252032404</c:v>
                </c:pt>
                <c:pt idx="95">
                  <c:v>0.89948104071859802</c:v>
                </c:pt>
                <c:pt idx="96">
                  <c:v>0.900021243546415</c:v>
                </c:pt>
                <c:pt idx="97">
                  <c:v>0.90009971674741096</c:v>
                </c:pt>
                <c:pt idx="98">
                  <c:v>0.88027616790899699</c:v>
                </c:pt>
                <c:pt idx="99">
                  <c:v>0.88741434210607095</c:v>
                </c:pt>
                <c:pt idx="100">
                  <c:v>0.89309837425559702</c:v>
                </c:pt>
                <c:pt idx="101">
                  <c:v>0.89766965914378405</c:v>
                </c:pt>
                <c:pt idx="102">
                  <c:v>0.91499222391310897</c:v>
                </c:pt>
                <c:pt idx="103">
                  <c:v>0.91538864976765</c:v>
                </c:pt>
                <c:pt idx="104">
                  <c:v>0.91748201216941505</c:v>
                </c:pt>
                <c:pt idx="105">
                  <c:v>0.90582221104782701</c:v>
                </c:pt>
                <c:pt idx="106">
                  <c:v>0.91841971653536103</c:v>
                </c:pt>
                <c:pt idx="107">
                  <c:v>0.91715706580502498</c:v>
                </c:pt>
                <c:pt idx="108">
                  <c:v>0.926744089851257</c:v>
                </c:pt>
                <c:pt idx="109">
                  <c:v>0.92577923798478001</c:v>
                </c:pt>
                <c:pt idx="110">
                  <c:v>0.931824792384782</c:v>
                </c:pt>
                <c:pt idx="111">
                  <c:v>0.93416513611215901</c:v>
                </c:pt>
                <c:pt idx="112">
                  <c:v>0.93629078615099803</c:v>
                </c:pt>
                <c:pt idx="113">
                  <c:v>0.92453004645879699</c:v>
                </c:pt>
                <c:pt idx="114">
                  <c:v>0.92900119248207202</c:v>
                </c:pt>
                <c:pt idx="115">
                  <c:v>0.94225654706149498</c:v>
                </c:pt>
                <c:pt idx="116">
                  <c:v>0.94379055707391502</c:v>
                </c:pt>
                <c:pt idx="117">
                  <c:v>0.94201632394331303</c:v>
                </c:pt>
                <c:pt idx="118">
                  <c:v>0.94602557722546698</c:v>
                </c:pt>
                <c:pt idx="119">
                  <c:v>0.94770419031650299</c:v>
                </c:pt>
                <c:pt idx="120">
                  <c:v>0.95600435129402095</c:v>
                </c:pt>
                <c:pt idx="121">
                  <c:v>0.95606968961403505</c:v>
                </c:pt>
                <c:pt idx="122">
                  <c:v>0.963967635326199</c:v>
                </c:pt>
                <c:pt idx="123">
                  <c:v>0.96602562181329998</c:v>
                </c:pt>
                <c:pt idx="124">
                  <c:v>0.97387373500990204</c:v>
                </c:pt>
                <c:pt idx="125">
                  <c:v>0.96988696532103202</c:v>
                </c:pt>
                <c:pt idx="126">
                  <c:v>0.95634708186179995</c:v>
                </c:pt>
                <c:pt idx="127">
                  <c:v>0.95693784516795599</c:v>
                </c:pt>
                <c:pt idx="128">
                  <c:v>0.95973297813734704</c:v>
                </c:pt>
                <c:pt idx="129">
                  <c:v>0.95416087952770001</c:v>
                </c:pt>
                <c:pt idx="130">
                  <c:v>0.91380928971109299</c:v>
                </c:pt>
                <c:pt idx="131">
                  <c:v>0.926182488469524</c:v>
                </c:pt>
                <c:pt idx="132">
                  <c:v>0.94527581237337999</c:v>
                </c:pt>
                <c:pt idx="133">
                  <c:v>0.94910472053199202</c:v>
                </c:pt>
                <c:pt idx="134">
                  <c:v>0.95098406606721897</c:v>
                </c:pt>
                <c:pt idx="135">
                  <c:v>0.95484955808739302</c:v>
                </c:pt>
                <c:pt idx="136">
                  <c:v>0.95100332344812899</c:v>
                </c:pt>
                <c:pt idx="137">
                  <c:v>0.95051140061607997</c:v>
                </c:pt>
                <c:pt idx="138">
                  <c:v>0.95413501153483005</c:v>
                </c:pt>
                <c:pt idx="139">
                  <c:v>0.95601382397885504</c:v>
                </c:pt>
                <c:pt idx="140">
                  <c:v>0.967163678115185</c:v>
                </c:pt>
                <c:pt idx="141">
                  <c:v>0.96102981700147305</c:v>
                </c:pt>
                <c:pt idx="142">
                  <c:v>0.95113107588580204</c:v>
                </c:pt>
                <c:pt idx="143">
                  <c:v>0.952533718080254</c:v>
                </c:pt>
                <c:pt idx="144">
                  <c:v>0.95007931068992701</c:v>
                </c:pt>
                <c:pt idx="145">
                  <c:v>0.95474380312178697</c:v>
                </c:pt>
                <c:pt idx="146">
                  <c:v>0.96561234979846999</c:v>
                </c:pt>
                <c:pt idx="147">
                  <c:v>0.96359769891658198</c:v>
                </c:pt>
                <c:pt idx="148">
                  <c:v>0.95488743129312303</c:v>
                </c:pt>
                <c:pt idx="149">
                  <c:v>0.94191804501884002</c:v>
                </c:pt>
                <c:pt idx="150">
                  <c:v>0.96108422184569098</c:v>
                </c:pt>
                <c:pt idx="151">
                  <c:v>0.96336063388317805</c:v>
                </c:pt>
                <c:pt idx="152">
                  <c:v>0.97100029506460805</c:v>
                </c:pt>
                <c:pt idx="153">
                  <c:v>0.98043583271072399</c:v>
                </c:pt>
                <c:pt idx="154">
                  <c:v>0.97875972566688596</c:v>
                </c:pt>
                <c:pt idx="155">
                  <c:v>0.98910191421798099</c:v>
                </c:pt>
                <c:pt idx="156">
                  <c:v>0.98565035137261603</c:v>
                </c:pt>
                <c:pt idx="157">
                  <c:v>0.98120882752777805</c:v>
                </c:pt>
                <c:pt idx="158">
                  <c:v>0.97373746625666502</c:v>
                </c:pt>
                <c:pt idx="159">
                  <c:v>0.984440664737538</c:v>
                </c:pt>
                <c:pt idx="160">
                  <c:v>0.99536605710441906</c:v>
                </c:pt>
                <c:pt idx="161">
                  <c:v>0.992133813498286</c:v>
                </c:pt>
                <c:pt idx="162">
                  <c:v>0.99450611247506204</c:v>
                </c:pt>
                <c:pt idx="163">
                  <c:v>0.99739138652061798</c:v>
                </c:pt>
                <c:pt idx="164">
                  <c:v>1.0037120312744501</c:v>
                </c:pt>
                <c:pt idx="165">
                  <c:v>1.01097265118983</c:v>
                </c:pt>
                <c:pt idx="166">
                  <c:v>1.0113583259602399</c:v>
                </c:pt>
                <c:pt idx="167">
                  <c:v>1.0174617653398399</c:v>
                </c:pt>
                <c:pt idx="168">
                  <c:v>1.0120494098488699</c:v>
                </c:pt>
                <c:pt idx="169">
                  <c:v>1.0128407948270599</c:v>
                </c:pt>
                <c:pt idx="170">
                  <c:v>1.0205853467494299</c:v>
                </c:pt>
                <c:pt idx="171">
                  <c:v>1.0163482812494999</c:v>
                </c:pt>
                <c:pt idx="172">
                  <c:v>1.0201176394208</c:v>
                </c:pt>
                <c:pt idx="173">
                  <c:v>1.01882607191803</c:v>
                </c:pt>
                <c:pt idx="174">
                  <c:v>1.0149009405728799</c:v>
                </c:pt>
                <c:pt idx="175">
                  <c:v>1.0216532309656099</c:v>
                </c:pt>
                <c:pt idx="176">
                  <c:v>1.0173014692183899</c:v>
                </c:pt>
                <c:pt idx="177">
                  <c:v>1.0244817675654101</c:v>
                </c:pt>
                <c:pt idx="178">
                  <c:v>1.01463722434495</c:v>
                </c:pt>
                <c:pt idx="179">
                  <c:v>1.01194099253565</c:v>
                </c:pt>
                <c:pt idx="180">
                  <c:v>0.99751996826900502</c:v>
                </c:pt>
                <c:pt idx="181">
                  <c:v>0.99619175808798999</c:v>
                </c:pt>
                <c:pt idx="182">
                  <c:v>1.0066597120465099</c:v>
                </c:pt>
                <c:pt idx="183">
                  <c:v>1.0043356529552701</c:v>
                </c:pt>
                <c:pt idx="184">
                  <c:v>1.01252934433432</c:v>
                </c:pt>
                <c:pt idx="185">
                  <c:v>1.0279345766380299</c:v>
                </c:pt>
                <c:pt idx="186">
                  <c:v>1.0322557983296501</c:v>
                </c:pt>
                <c:pt idx="187">
                  <c:v>1.0266134104175</c:v>
                </c:pt>
                <c:pt idx="188">
                  <c:v>1.0232013608055099</c:v>
                </c:pt>
                <c:pt idx="189">
                  <c:v>1.02816417151453</c:v>
                </c:pt>
                <c:pt idx="190">
                  <c:v>1.01176250628664</c:v>
                </c:pt>
                <c:pt idx="191">
                  <c:v>1.00928864454773</c:v>
                </c:pt>
                <c:pt idx="192">
                  <c:v>0.99966461027382303</c:v>
                </c:pt>
                <c:pt idx="193">
                  <c:v>0.98729608583933104</c:v>
                </c:pt>
                <c:pt idx="194">
                  <c:v>0.99761862518524402</c:v>
                </c:pt>
                <c:pt idx="195">
                  <c:v>1.0020075213772699</c:v>
                </c:pt>
                <c:pt idx="196">
                  <c:v>0.99932832783886005</c:v>
                </c:pt>
                <c:pt idx="197">
                  <c:v>1.00591169351956</c:v>
                </c:pt>
                <c:pt idx="198">
                  <c:v>1.01482587193264</c:v>
                </c:pt>
                <c:pt idx="199">
                  <c:v>1.0076531928786301</c:v>
                </c:pt>
                <c:pt idx="200">
                  <c:v>0.98941257828010998</c:v>
                </c:pt>
                <c:pt idx="201">
                  <c:v>0.99813294702057298</c:v>
                </c:pt>
                <c:pt idx="202">
                  <c:v>0.99883110216236803</c:v>
                </c:pt>
                <c:pt idx="203">
                  <c:v>0.98916120084547399</c:v>
                </c:pt>
                <c:pt idx="204">
                  <c:v>0.98282255637875704</c:v>
                </c:pt>
                <c:pt idx="205">
                  <c:v>0.99575680821411705</c:v>
                </c:pt>
                <c:pt idx="206">
                  <c:v>1.00242190242206</c:v>
                </c:pt>
                <c:pt idx="207">
                  <c:v>1.0018865329008899</c:v>
                </c:pt>
                <c:pt idx="208">
                  <c:v>1.00934423126196</c:v>
                </c:pt>
                <c:pt idx="209">
                  <c:v>1.0156628290004599</c:v>
                </c:pt>
                <c:pt idx="210">
                  <c:v>1.0141387399428199</c:v>
                </c:pt>
                <c:pt idx="211">
                  <c:v>1.0090528934013401</c:v>
                </c:pt>
                <c:pt idx="212">
                  <c:v>0.99941343992945897</c:v>
                </c:pt>
                <c:pt idx="213">
                  <c:v>1.0036793209597701</c:v>
                </c:pt>
                <c:pt idx="214">
                  <c:v>0.97311357417326605</c:v>
                </c:pt>
                <c:pt idx="215">
                  <c:v>0.98583300584061195</c:v>
                </c:pt>
                <c:pt idx="216">
                  <c:v>0.98825729371601401</c:v>
                </c:pt>
                <c:pt idx="217">
                  <c:v>0.99000013658816599</c:v>
                </c:pt>
                <c:pt idx="218">
                  <c:v>0.96266125959461302</c:v>
                </c:pt>
                <c:pt idx="219">
                  <c:v>0.95968592758740501</c:v>
                </c:pt>
                <c:pt idx="220">
                  <c:v>0.94331990951755496</c:v>
                </c:pt>
                <c:pt idx="221">
                  <c:v>0.95692255231124401</c:v>
                </c:pt>
                <c:pt idx="222">
                  <c:v>0.95534813781097405</c:v>
                </c:pt>
                <c:pt idx="223">
                  <c:v>0.94623546204319198</c:v>
                </c:pt>
                <c:pt idx="224">
                  <c:v>0.95298961793663695</c:v>
                </c:pt>
                <c:pt idx="225">
                  <c:v>0.94686178564540302</c:v>
                </c:pt>
                <c:pt idx="226">
                  <c:v>0.929022699385325</c:v>
                </c:pt>
                <c:pt idx="227">
                  <c:v>0.936922417017372</c:v>
                </c:pt>
                <c:pt idx="228">
                  <c:v>0.92998832956767896</c:v>
                </c:pt>
                <c:pt idx="229">
                  <c:v>0.94005727372289904</c:v>
                </c:pt>
                <c:pt idx="230">
                  <c:v>0.95148158960261398</c:v>
                </c:pt>
                <c:pt idx="231">
                  <c:v>0.93957462595835295</c:v>
                </c:pt>
                <c:pt idx="232">
                  <c:v>0.94525337126875597</c:v>
                </c:pt>
                <c:pt idx="233">
                  <c:v>0.947035483737102</c:v>
                </c:pt>
                <c:pt idx="234">
                  <c:v>0.94318380611430197</c:v>
                </c:pt>
                <c:pt idx="235">
                  <c:v>0.94175185417650897</c:v>
                </c:pt>
                <c:pt idx="236">
                  <c:v>0.94691651522084097</c:v>
                </c:pt>
                <c:pt idx="237">
                  <c:v>0.942189700496329</c:v>
                </c:pt>
                <c:pt idx="238">
                  <c:v>0.944258896632168</c:v>
                </c:pt>
                <c:pt idx="239">
                  <c:v>0.94301807561727502</c:v>
                </c:pt>
                <c:pt idx="240">
                  <c:v>0.93169270424491402</c:v>
                </c:pt>
                <c:pt idx="241">
                  <c:v>0.93709246594676798</c:v>
                </c:pt>
                <c:pt idx="242">
                  <c:v>0.93182319873211505</c:v>
                </c:pt>
                <c:pt idx="243">
                  <c:v>0.93650668035586904</c:v>
                </c:pt>
                <c:pt idx="244">
                  <c:v>0.94010968270825201</c:v>
                </c:pt>
                <c:pt idx="245">
                  <c:v>0.94908849463214395</c:v>
                </c:pt>
                <c:pt idx="246">
                  <c:v>0.95830552885983</c:v>
                </c:pt>
                <c:pt idx="247">
                  <c:v>0.96204373084071404</c:v>
                </c:pt>
                <c:pt idx="248">
                  <c:v>0.96082186137334902</c:v>
                </c:pt>
                <c:pt idx="249">
                  <c:v>0.96250289675086198</c:v>
                </c:pt>
                <c:pt idx="250">
                  <c:v>0.96197062552645696</c:v>
                </c:pt>
                <c:pt idx="251">
                  <c:v>0.95375711514640804</c:v>
                </c:pt>
                <c:pt idx="252">
                  <c:v>0.95296758892234901</c:v>
                </c:pt>
                <c:pt idx="253">
                  <c:v>0.94867256959057999</c:v>
                </c:pt>
                <c:pt idx="254">
                  <c:v>0.922326259791587</c:v>
                </c:pt>
                <c:pt idx="255">
                  <c:v>0.92790079023042304</c:v>
                </c:pt>
                <c:pt idx="256">
                  <c:v>0.92397635933356903</c:v>
                </c:pt>
                <c:pt idx="257">
                  <c:v>0.92695983382113001</c:v>
                </c:pt>
                <c:pt idx="258">
                  <c:v>0.927575501863662</c:v>
                </c:pt>
                <c:pt idx="259">
                  <c:v>0.93642117942552605</c:v>
                </c:pt>
                <c:pt idx="260">
                  <c:v>0.94055566890738196</c:v>
                </c:pt>
                <c:pt idx="261">
                  <c:v>0.94436510661333095</c:v>
                </c:pt>
                <c:pt idx="262">
                  <c:v>0.94576751010747095</c:v>
                </c:pt>
                <c:pt idx="263">
                  <c:v>0.94451468866468002</c:v>
                </c:pt>
                <c:pt idx="264">
                  <c:v>0.93074317780177296</c:v>
                </c:pt>
                <c:pt idx="265">
                  <c:v>0.927457856492796</c:v>
                </c:pt>
                <c:pt idx="266">
                  <c:v>0.90676484380690203</c:v>
                </c:pt>
                <c:pt idx="267">
                  <c:v>0.87222123708329602</c:v>
                </c:pt>
                <c:pt idx="268">
                  <c:v>0.87911625035295304</c:v>
                </c:pt>
                <c:pt idx="269">
                  <c:v>0.87774096868965501</c:v>
                </c:pt>
                <c:pt idx="270">
                  <c:v>0.83736441578269705</c:v>
                </c:pt>
                <c:pt idx="271">
                  <c:v>0.83592829538366498</c:v>
                </c:pt>
                <c:pt idx="272">
                  <c:v>0.83345679514238402</c:v>
                </c:pt>
                <c:pt idx="273">
                  <c:v>0.79650297765604305</c:v>
                </c:pt>
                <c:pt idx="274">
                  <c:v>0.81044651615188501</c:v>
                </c:pt>
                <c:pt idx="275">
                  <c:v>0.81263168584281098</c:v>
                </c:pt>
                <c:pt idx="276">
                  <c:v>0.81669346650196195</c:v>
                </c:pt>
                <c:pt idx="277">
                  <c:v>0.83001493030436402</c:v>
                </c:pt>
                <c:pt idx="278">
                  <c:v>0.83406772077598001</c:v>
                </c:pt>
                <c:pt idx="279">
                  <c:v>0.849781460611993</c:v>
                </c:pt>
                <c:pt idx="280">
                  <c:v>0.84979268596521196</c:v>
                </c:pt>
                <c:pt idx="281">
                  <c:v>0.84989493306386399</c:v>
                </c:pt>
                <c:pt idx="282">
                  <c:v>0.85520788611254905</c:v>
                </c:pt>
                <c:pt idx="283">
                  <c:v>0.84895892453281196</c:v>
                </c:pt>
                <c:pt idx="284">
                  <c:v>0.85047644088515195</c:v>
                </c:pt>
                <c:pt idx="285">
                  <c:v>0.86194279054576595</c:v>
                </c:pt>
                <c:pt idx="286">
                  <c:v>0.85163878023533202</c:v>
                </c:pt>
                <c:pt idx="287">
                  <c:v>0.85516700241471899</c:v>
                </c:pt>
                <c:pt idx="288">
                  <c:v>0.86887907424942801</c:v>
                </c:pt>
                <c:pt idx="289">
                  <c:v>0.88273442470568997</c:v>
                </c:pt>
                <c:pt idx="290">
                  <c:v>0.87679877614968305</c:v>
                </c:pt>
                <c:pt idx="291">
                  <c:v>0.87111191572692204</c:v>
                </c:pt>
                <c:pt idx="292">
                  <c:v>0.86954318762363403</c:v>
                </c:pt>
                <c:pt idx="293">
                  <c:v>0.86207857867672699</c:v>
                </c:pt>
                <c:pt idx="294">
                  <c:v>0.85801969149325397</c:v>
                </c:pt>
                <c:pt idx="295">
                  <c:v>0.86165430135346199</c:v>
                </c:pt>
                <c:pt idx="296">
                  <c:v>0.85536902861190001</c:v>
                </c:pt>
                <c:pt idx="297">
                  <c:v>0.85355753600558404</c:v>
                </c:pt>
                <c:pt idx="298">
                  <c:v>0.81086551367204196</c:v>
                </c:pt>
                <c:pt idx="299">
                  <c:v>0.82321993452118103</c:v>
                </c:pt>
                <c:pt idx="300">
                  <c:v>0.84306545522604304</c:v>
                </c:pt>
                <c:pt idx="301">
                  <c:v>0.83345962693674502</c:v>
                </c:pt>
                <c:pt idx="302">
                  <c:v>0.84105175673228805</c:v>
                </c:pt>
                <c:pt idx="303">
                  <c:v>0.85473710541804504</c:v>
                </c:pt>
                <c:pt idx="304">
                  <c:v>0.857874816247576</c:v>
                </c:pt>
                <c:pt idx="305">
                  <c:v>0.85006411803540904</c:v>
                </c:pt>
                <c:pt idx="306">
                  <c:v>0.84482069873309895</c:v>
                </c:pt>
                <c:pt idx="307">
                  <c:v>0.84270909025991103</c:v>
                </c:pt>
                <c:pt idx="308">
                  <c:v>0.84311807953792794</c:v>
                </c:pt>
                <c:pt idx="309">
                  <c:v>0.84851863440784103</c:v>
                </c:pt>
                <c:pt idx="310">
                  <c:v>0.841582839499602</c:v>
                </c:pt>
                <c:pt idx="311">
                  <c:v>0.83895695386556501</c:v>
                </c:pt>
                <c:pt idx="312">
                  <c:v>0.83458206699821702</c:v>
                </c:pt>
                <c:pt idx="313">
                  <c:v>0.81910950527304804</c:v>
                </c:pt>
                <c:pt idx="314">
                  <c:v>0.82539054360851505</c:v>
                </c:pt>
                <c:pt idx="315">
                  <c:v>0.82885091276536105</c:v>
                </c:pt>
                <c:pt idx="316">
                  <c:v>0.81321753477105396</c:v>
                </c:pt>
                <c:pt idx="317">
                  <c:v>0.808317835091385</c:v>
                </c:pt>
                <c:pt idx="318">
                  <c:v>0.824063726371147</c:v>
                </c:pt>
                <c:pt idx="319">
                  <c:v>0.82483297473115502</c:v>
                </c:pt>
                <c:pt idx="320">
                  <c:v>0.81034696064576395</c:v>
                </c:pt>
                <c:pt idx="321">
                  <c:v>0.81337372804379604</c:v>
                </c:pt>
                <c:pt idx="322">
                  <c:v>0.80873393805980598</c:v>
                </c:pt>
                <c:pt idx="323">
                  <c:v>0.81643948629016505</c:v>
                </c:pt>
                <c:pt idx="324">
                  <c:v>0.81584708624353897</c:v>
                </c:pt>
                <c:pt idx="325">
                  <c:v>0.82699729827956103</c:v>
                </c:pt>
                <c:pt idx="326">
                  <c:v>0.83193385697821698</c:v>
                </c:pt>
                <c:pt idx="327">
                  <c:v>0.83113989327155602</c:v>
                </c:pt>
                <c:pt idx="328">
                  <c:v>0.83124228119728505</c:v>
                </c:pt>
                <c:pt idx="329">
                  <c:v>0.82515751583879304</c:v>
                </c:pt>
                <c:pt idx="330">
                  <c:v>0.82294522557959604</c:v>
                </c:pt>
                <c:pt idx="331">
                  <c:v>0.83158930463966596</c:v>
                </c:pt>
                <c:pt idx="332">
                  <c:v>0.82931681878317398</c:v>
                </c:pt>
                <c:pt idx="333">
                  <c:v>0.82452248821764396</c:v>
                </c:pt>
                <c:pt idx="334">
                  <c:v>0.82752035876761998</c:v>
                </c:pt>
                <c:pt idx="335">
                  <c:v>0.83671852806096303</c:v>
                </c:pt>
                <c:pt idx="336">
                  <c:v>0.83952454574861501</c:v>
                </c:pt>
                <c:pt idx="337">
                  <c:v>0.83221622163953601</c:v>
                </c:pt>
                <c:pt idx="338">
                  <c:v>0.82579719427426301</c:v>
                </c:pt>
                <c:pt idx="339">
                  <c:v>0.81822078807507703</c:v>
                </c:pt>
                <c:pt idx="340">
                  <c:v>0.80940957248978695</c:v>
                </c:pt>
                <c:pt idx="341">
                  <c:v>0.80295345684811403</c:v>
                </c:pt>
                <c:pt idx="342">
                  <c:v>0.78015070328594105</c:v>
                </c:pt>
                <c:pt idx="343">
                  <c:v>0.789584752011666</c:v>
                </c:pt>
                <c:pt idx="344">
                  <c:v>0.78014676157341301</c:v>
                </c:pt>
                <c:pt idx="345">
                  <c:v>0.77243907297546899</c:v>
                </c:pt>
                <c:pt idx="346">
                  <c:v>0.78213643066760796</c:v>
                </c:pt>
                <c:pt idx="347">
                  <c:v>0.783959084257279</c:v>
                </c:pt>
                <c:pt idx="348">
                  <c:v>0.77787387329473601</c:v>
                </c:pt>
                <c:pt idx="349">
                  <c:v>0.76737826952053201</c:v>
                </c:pt>
                <c:pt idx="350">
                  <c:v>0.76436409642129099</c:v>
                </c:pt>
                <c:pt idx="351">
                  <c:v>0.76768682370252705</c:v>
                </c:pt>
                <c:pt idx="352">
                  <c:v>0.75411617161626299</c:v>
                </c:pt>
                <c:pt idx="353">
                  <c:v>0.751147081364967</c:v>
                </c:pt>
                <c:pt idx="354">
                  <c:v>0.73467361132699105</c:v>
                </c:pt>
                <c:pt idx="355">
                  <c:v>0.68783305609052903</c:v>
                </c:pt>
                <c:pt idx="356">
                  <c:v>0.69270564589182704</c:v>
                </c:pt>
                <c:pt idx="357">
                  <c:v>0.67514713812771698</c:v>
                </c:pt>
                <c:pt idx="358">
                  <c:v>0.68525862491490497</c:v>
                </c:pt>
                <c:pt idx="359">
                  <c:v>0.68350532211985504</c:v>
                </c:pt>
                <c:pt idx="360">
                  <c:v>0.69020696566890705</c:v>
                </c:pt>
                <c:pt idx="361">
                  <c:v>0.686741316078332</c:v>
                </c:pt>
                <c:pt idx="362">
                  <c:v>0.68030731467722405</c:v>
                </c:pt>
                <c:pt idx="363">
                  <c:v>0.69962806216401197</c:v>
                </c:pt>
                <c:pt idx="364">
                  <c:v>0.687944193960221</c:v>
                </c:pt>
                <c:pt idx="365">
                  <c:v>0.69683801209537399</c:v>
                </c:pt>
                <c:pt idx="366">
                  <c:v>0.68472554850933798</c:v>
                </c:pt>
                <c:pt idx="367">
                  <c:v>0.66811062521874298</c:v>
                </c:pt>
                <c:pt idx="368">
                  <c:v>0.67142545609130899</c:v>
                </c:pt>
                <c:pt idx="369">
                  <c:v>0.686170280232832</c:v>
                </c:pt>
                <c:pt idx="370">
                  <c:v>0.69054980389106602</c:v>
                </c:pt>
                <c:pt idx="371">
                  <c:v>0.67583487807196596</c:v>
                </c:pt>
                <c:pt idx="372">
                  <c:v>0.69297463081945299</c:v>
                </c:pt>
                <c:pt idx="373">
                  <c:v>0.69466156804422696</c:v>
                </c:pt>
                <c:pt idx="374">
                  <c:v>0.69620499070195296</c:v>
                </c:pt>
                <c:pt idx="375">
                  <c:v>0.69740694563959904</c:v>
                </c:pt>
                <c:pt idx="376">
                  <c:v>0.693536265760754</c:v>
                </c:pt>
                <c:pt idx="377">
                  <c:v>0.68610893950301099</c:v>
                </c:pt>
                <c:pt idx="378">
                  <c:v>0.69350277244964398</c:v>
                </c:pt>
                <c:pt idx="379">
                  <c:v>0.70410801156118097</c:v>
                </c:pt>
                <c:pt idx="380">
                  <c:v>0.71546901345144698</c:v>
                </c:pt>
                <c:pt idx="381">
                  <c:v>0.71460317096396497</c:v>
                </c:pt>
                <c:pt idx="382">
                  <c:v>0.71119285214509897</c:v>
                </c:pt>
                <c:pt idx="383">
                  <c:v>0.70839168296749599</c:v>
                </c:pt>
                <c:pt idx="384">
                  <c:v>0.70109882166712201</c:v>
                </c:pt>
                <c:pt idx="385">
                  <c:v>0.70082857449998304</c:v>
                </c:pt>
                <c:pt idx="386">
                  <c:v>0.68856211992676597</c:v>
                </c:pt>
                <c:pt idx="387">
                  <c:v>0.67265263604978298</c:v>
                </c:pt>
                <c:pt idx="388">
                  <c:v>0.66362569798474103</c:v>
                </c:pt>
                <c:pt idx="389">
                  <c:v>0.65164923625092297</c:v>
                </c:pt>
                <c:pt idx="390">
                  <c:v>0.670288749192265</c:v>
                </c:pt>
                <c:pt idx="391">
                  <c:v>0.66059770537589801</c:v>
                </c:pt>
                <c:pt idx="392">
                  <c:v>0.67371732904467696</c:v>
                </c:pt>
                <c:pt idx="393">
                  <c:v>0.674565553320704</c:v>
                </c:pt>
                <c:pt idx="394">
                  <c:v>0.67637757046140601</c:v>
                </c:pt>
                <c:pt idx="395">
                  <c:v>0.67430442803710799</c:v>
                </c:pt>
                <c:pt idx="396">
                  <c:v>0.66239060688524098</c:v>
                </c:pt>
                <c:pt idx="397">
                  <c:v>0.65440891967591497</c:v>
                </c:pt>
                <c:pt idx="398">
                  <c:v>0.64470142231698602</c:v>
                </c:pt>
                <c:pt idx="399">
                  <c:v>0.64849684766868398</c:v>
                </c:pt>
                <c:pt idx="400">
                  <c:v>0.65666805963402497</c:v>
                </c:pt>
                <c:pt idx="401">
                  <c:v>0.650217073472249</c:v>
                </c:pt>
                <c:pt idx="402">
                  <c:v>0.65255571163904702</c:v>
                </c:pt>
                <c:pt idx="403">
                  <c:v>0.65000822681074899</c:v>
                </c:pt>
                <c:pt idx="404">
                  <c:v>0.66249804320877104</c:v>
                </c:pt>
                <c:pt idx="405">
                  <c:v>0.66522990680526295</c:v>
                </c:pt>
                <c:pt idx="406">
                  <c:v>0.66185137294502105</c:v>
                </c:pt>
                <c:pt idx="407">
                  <c:v>0.652397384110595</c:v>
                </c:pt>
                <c:pt idx="408">
                  <c:v>0.647658342494843</c:v>
                </c:pt>
                <c:pt idx="409">
                  <c:v>0.64734392277285402</c:v>
                </c:pt>
                <c:pt idx="410">
                  <c:v>0.65510186599669895</c:v>
                </c:pt>
                <c:pt idx="411">
                  <c:v>0.64616101220540101</c:v>
                </c:pt>
                <c:pt idx="412">
                  <c:v>0.643509702747326</c:v>
                </c:pt>
                <c:pt idx="413">
                  <c:v>0.64472197879332205</c:v>
                </c:pt>
                <c:pt idx="414">
                  <c:v>0.633715218029824</c:v>
                </c:pt>
                <c:pt idx="415">
                  <c:v>0.63679368047373097</c:v>
                </c:pt>
                <c:pt idx="416">
                  <c:v>0.63830476223129495</c:v>
                </c:pt>
                <c:pt idx="417">
                  <c:v>0.64550738875802205</c:v>
                </c:pt>
                <c:pt idx="418">
                  <c:v>0.63891674712327795</c:v>
                </c:pt>
                <c:pt idx="419">
                  <c:v>0.62995095151011304</c:v>
                </c:pt>
                <c:pt idx="420">
                  <c:v>0.64452766123671501</c:v>
                </c:pt>
                <c:pt idx="421">
                  <c:v>0.65019876600530602</c:v>
                </c:pt>
                <c:pt idx="422">
                  <c:v>0.64831172020104699</c:v>
                </c:pt>
                <c:pt idx="423">
                  <c:v>0.65633014071213602</c:v>
                </c:pt>
                <c:pt idx="424">
                  <c:v>0.65496898124429204</c:v>
                </c:pt>
                <c:pt idx="425">
                  <c:v>0.65732208187656305</c:v>
                </c:pt>
                <c:pt idx="426">
                  <c:v>0.64867690736674799</c:v>
                </c:pt>
                <c:pt idx="427">
                  <c:v>0.65441591504259</c:v>
                </c:pt>
                <c:pt idx="428">
                  <c:v>0.63465201331243104</c:v>
                </c:pt>
                <c:pt idx="429">
                  <c:v>0.63692079468718898</c:v>
                </c:pt>
                <c:pt idx="430">
                  <c:v>0.63996135063911996</c:v>
                </c:pt>
                <c:pt idx="431">
                  <c:v>0.60025047237367701</c:v>
                </c:pt>
                <c:pt idx="432">
                  <c:v>0.59766083984572105</c:v>
                </c:pt>
                <c:pt idx="433">
                  <c:v>0.58861789512452301</c:v>
                </c:pt>
                <c:pt idx="434">
                  <c:v>0.57668657564716796</c:v>
                </c:pt>
                <c:pt idx="435">
                  <c:v>0.58071574696302997</c:v>
                </c:pt>
                <c:pt idx="436">
                  <c:v>0.56176039049037196</c:v>
                </c:pt>
                <c:pt idx="437">
                  <c:v>0.57085774188168603</c:v>
                </c:pt>
                <c:pt idx="438">
                  <c:v>0.59481713858332896</c:v>
                </c:pt>
                <c:pt idx="439">
                  <c:v>0.58650109378224102</c:v>
                </c:pt>
                <c:pt idx="440">
                  <c:v>0.58769648508859595</c:v>
                </c:pt>
                <c:pt idx="441">
                  <c:v>0.58454791833086905</c:v>
                </c:pt>
                <c:pt idx="442">
                  <c:v>0.58649939257722805</c:v>
                </c:pt>
                <c:pt idx="443">
                  <c:v>0.57840055458297601</c:v>
                </c:pt>
                <c:pt idx="444">
                  <c:v>0.58225296652329706</c:v>
                </c:pt>
                <c:pt idx="445">
                  <c:v>0.59382114070504499</c:v>
                </c:pt>
                <c:pt idx="446">
                  <c:v>0.59465288551929896</c:v>
                </c:pt>
                <c:pt idx="447">
                  <c:v>0.61288243168644696</c:v>
                </c:pt>
                <c:pt idx="448">
                  <c:v>0.61599842514213299</c:v>
                </c:pt>
                <c:pt idx="449">
                  <c:v>0.61428159176311603</c:v>
                </c:pt>
                <c:pt idx="450">
                  <c:v>0.61262478695097899</c:v>
                </c:pt>
                <c:pt idx="451">
                  <c:v>0.60880290779553503</c:v>
                </c:pt>
                <c:pt idx="452">
                  <c:v>0.60632480057978799</c:v>
                </c:pt>
                <c:pt idx="453">
                  <c:v>0.62324007036610296</c:v>
                </c:pt>
                <c:pt idx="454">
                  <c:v>0.63566277872761701</c:v>
                </c:pt>
                <c:pt idx="455">
                  <c:v>0.63384916232630195</c:v>
                </c:pt>
                <c:pt idx="456">
                  <c:v>0.64420115340928297</c:v>
                </c:pt>
                <c:pt idx="457">
                  <c:v>0.64852276406977405</c:v>
                </c:pt>
                <c:pt idx="458">
                  <c:v>0.65036666699521695</c:v>
                </c:pt>
                <c:pt idx="459">
                  <c:v>0.633700436398422</c:v>
                </c:pt>
                <c:pt idx="460">
                  <c:v>0.63706697322053396</c:v>
                </c:pt>
                <c:pt idx="461">
                  <c:v>0.63661021966795295</c:v>
                </c:pt>
                <c:pt idx="462">
                  <c:v>0.61108491624180095</c:v>
                </c:pt>
                <c:pt idx="463">
                  <c:v>0.61004695988684798</c:v>
                </c:pt>
                <c:pt idx="464">
                  <c:v>0.61372347672567895</c:v>
                </c:pt>
                <c:pt idx="465">
                  <c:v>0.62213275247492705</c:v>
                </c:pt>
                <c:pt idx="466">
                  <c:v>0.610336292562767</c:v>
                </c:pt>
                <c:pt idx="467">
                  <c:v>0.61375817621123796</c:v>
                </c:pt>
                <c:pt idx="468">
                  <c:v>0.63112902477188004</c:v>
                </c:pt>
                <c:pt idx="469">
                  <c:v>0.63269143745888101</c:v>
                </c:pt>
                <c:pt idx="470">
                  <c:v>0.62960763545875797</c:v>
                </c:pt>
                <c:pt idx="471">
                  <c:v>0.62046402561611902</c:v>
                </c:pt>
                <c:pt idx="472">
                  <c:v>0.62199885714025904</c:v>
                </c:pt>
                <c:pt idx="473">
                  <c:v>0.61574397128685299</c:v>
                </c:pt>
                <c:pt idx="474">
                  <c:v>0.62077386048009398</c:v>
                </c:pt>
                <c:pt idx="475">
                  <c:v>0.62036685561182303</c:v>
                </c:pt>
                <c:pt idx="476">
                  <c:v>0.625677883618043</c:v>
                </c:pt>
                <c:pt idx="477">
                  <c:v>0.61166259814553303</c:v>
                </c:pt>
                <c:pt idx="478">
                  <c:v>0.61136693988245705</c:v>
                </c:pt>
                <c:pt idx="479">
                  <c:v>0.60941037152753497</c:v>
                </c:pt>
                <c:pt idx="480">
                  <c:v>0.60180799205366098</c:v>
                </c:pt>
                <c:pt idx="481">
                  <c:v>0.60399156442939095</c:v>
                </c:pt>
                <c:pt idx="482">
                  <c:v>0.60094570493250699</c:v>
                </c:pt>
                <c:pt idx="483">
                  <c:v>0.60441412630110303</c:v>
                </c:pt>
                <c:pt idx="484">
                  <c:v>0.59830806396743597</c:v>
                </c:pt>
                <c:pt idx="485">
                  <c:v>0.59855889815289398</c:v>
                </c:pt>
                <c:pt idx="486">
                  <c:v>0.59037450090328802</c:v>
                </c:pt>
                <c:pt idx="487">
                  <c:v>0.59161820818495403</c:v>
                </c:pt>
                <c:pt idx="488">
                  <c:v>0.58746176453014198</c:v>
                </c:pt>
                <c:pt idx="489">
                  <c:v>0.58466549777016996</c:v>
                </c:pt>
                <c:pt idx="490">
                  <c:v>0.59635929844324098</c:v>
                </c:pt>
                <c:pt idx="491">
                  <c:v>0.60522309968724397</c:v>
                </c:pt>
                <c:pt idx="492">
                  <c:v>0.604454985894469</c:v>
                </c:pt>
                <c:pt idx="493">
                  <c:v>0.60800491777156296</c:v>
                </c:pt>
                <c:pt idx="494">
                  <c:v>0.60682001460667301</c:v>
                </c:pt>
                <c:pt idx="495">
                  <c:v>0.61140630382637295</c:v>
                </c:pt>
                <c:pt idx="496">
                  <c:v>0.61093639657323495</c:v>
                </c:pt>
                <c:pt idx="497">
                  <c:v>0.61567815082504895</c:v>
                </c:pt>
                <c:pt idx="498">
                  <c:v>0.61596282318300699</c:v>
                </c:pt>
                <c:pt idx="499">
                  <c:v>0.61500831389426702</c:v>
                </c:pt>
                <c:pt idx="500">
                  <c:v>0.622255343355264</c:v>
                </c:pt>
                <c:pt idx="501">
                  <c:v>0.62613982125128398</c:v>
                </c:pt>
                <c:pt idx="502">
                  <c:v>0.617754544497503</c:v>
                </c:pt>
                <c:pt idx="503">
                  <c:v>0.61779295095606901</c:v>
                </c:pt>
                <c:pt idx="504">
                  <c:v>0.61446432848198496</c:v>
                </c:pt>
                <c:pt idx="505">
                  <c:v>0.61317339333343301</c:v>
                </c:pt>
                <c:pt idx="506">
                  <c:v>0.60928266586104995</c:v>
                </c:pt>
                <c:pt idx="507">
                  <c:v>0.60430313288357096</c:v>
                </c:pt>
                <c:pt idx="508">
                  <c:v>0.59648877407523704</c:v>
                </c:pt>
                <c:pt idx="509">
                  <c:v>0.59140564070214896</c:v>
                </c:pt>
                <c:pt idx="510">
                  <c:v>0.60261061549439798</c:v>
                </c:pt>
                <c:pt idx="511">
                  <c:v>0.61755057317088202</c:v>
                </c:pt>
                <c:pt idx="512">
                  <c:v>0.623205627596498</c:v>
                </c:pt>
                <c:pt idx="513">
                  <c:v>0.63720458235789101</c:v>
                </c:pt>
                <c:pt idx="514">
                  <c:v>0.63886596671921403</c:v>
                </c:pt>
                <c:pt idx="515">
                  <c:v>0.63355764968622696</c:v>
                </c:pt>
                <c:pt idx="516">
                  <c:v>0.65445378363767304</c:v>
                </c:pt>
                <c:pt idx="517">
                  <c:v>0.65604475725105604</c:v>
                </c:pt>
                <c:pt idx="518">
                  <c:v>0.65810881939743004</c:v>
                </c:pt>
                <c:pt idx="519">
                  <c:v>0.65743429803837194</c:v>
                </c:pt>
                <c:pt idx="520">
                  <c:v>0.67428665085906103</c:v>
                </c:pt>
                <c:pt idx="521">
                  <c:v>0.71039463622415899</c:v>
                </c:pt>
                <c:pt idx="522">
                  <c:v>0.70867058567326202</c:v>
                </c:pt>
                <c:pt idx="523">
                  <c:v>0.70942459857932105</c:v>
                </c:pt>
                <c:pt idx="524">
                  <c:v>0.71025792592820902</c:v>
                </c:pt>
                <c:pt idx="525">
                  <c:v>0.71685027672970503</c:v>
                </c:pt>
                <c:pt idx="526">
                  <c:v>0.72928590298093399</c:v>
                </c:pt>
                <c:pt idx="527">
                  <c:v>0.74759714954020895</c:v>
                </c:pt>
                <c:pt idx="528">
                  <c:v>0.75897925174896297</c:v>
                </c:pt>
                <c:pt idx="529">
                  <c:v>0.765246507283314</c:v>
                </c:pt>
                <c:pt idx="530">
                  <c:v>0.731717567434234</c:v>
                </c:pt>
                <c:pt idx="531">
                  <c:v>0.76402532715434801</c:v>
                </c:pt>
                <c:pt idx="532">
                  <c:v>0.77974274103697905</c:v>
                </c:pt>
                <c:pt idx="533">
                  <c:v>0.76120843210266798</c:v>
                </c:pt>
                <c:pt idx="534">
                  <c:v>0.7440492364497</c:v>
                </c:pt>
                <c:pt idx="535">
                  <c:v>0.75355500541655296</c:v>
                </c:pt>
                <c:pt idx="536">
                  <c:v>0.76948606701711098</c:v>
                </c:pt>
                <c:pt idx="537">
                  <c:v>0.771022130639061</c:v>
                </c:pt>
                <c:pt idx="538">
                  <c:v>0.77206556302590901</c:v>
                </c:pt>
                <c:pt idx="539">
                  <c:v>0.78060822353789205</c:v>
                </c:pt>
                <c:pt idx="540">
                  <c:v>0.78140295608559696</c:v>
                </c:pt>
                <c:pt idx="541">
                  <c:v>0.76937466989996905</c:v>
                </c:pt>
                <c:pt idx="542">
                  <c:v>0.74955490743336495</c:v>
                </c:pt>
                <c:pt idx="543">
                  <c:v>0.75520302450972898</c:v>
                </c:pt>
                <c:pt idx="544">
                  <c:v>0.74745194872778098</c:v>
                </c:pt>
                <c:pt idx="545">
                  <c:v>0.766844065760098</c:v>
                </c:pt>
                <c:pt idx="546">
                  <c:v>0.79473691625674603</c:v>
                </c:pt>
                <c:pt idx="547">
                  <c:v>0.79945200042558595</c:v>
                </c:pt>
                <c:pt idx="548">
                  <c:v>0.80567299822856098</c:v>
                </c:pt>
                <c:pt idx="549">
                  <c:v>0.80853051358162098</c:v>
                </c:pt>
                <c:pt idx="550">
                  <c:v>0.80933649974365696</c:v>
                </c:pt>
                <c:pt idx="551">
                  <c:v>0.80873366593109797</c:v>
                </c:pt>
                <c:pt idx="552">
                  <c:v>0.80411826646233397</c:v>
                </c:pt>
                <c:pt idx="553">
                  <c:v>0.78752499729728298</c:v>
                </c:pt>
                <c:pt idx="554">
                  <c:v>0.786676013441032</c:v>
                </c:pt>
                <c:pt idx="555">
                  <c:v>0.77988572479618101</c:v>
                </c:pt>
                <c:pt idx="556">
                  <c:v>0.799678577789664</c:v>
                </c:pt>
                <c:pt idx="557">
                  <c:v>0.80420158392511198</c:v>
                </c:pt>
                <c:pt idx="558">
                  <c:v>0.80162635371988999</c:v>
                </c:pt>
                <c:pt idx="559">
                  <c:v>0.80926729366828298</c:v>
                </c:pt>
                <c:pt idx="560">
                  <c:v>0.79893043290001597</c:v>
                </c:pt>
                <c:pt idx="561">
                  <c:v>0.78356586968087805</c:v>
                </c:pt>
                <c:pt idx="562">
                  <c:v>0.79228487466704201</c:v>
                </c:pt>
                <c:pt idx="563">
                  <c:v>0.76124433055780705</c:v>
                </c:pt>
                <c:pt idx="564">
                  <c:v>0.75140757930095603</c:v>
                </c:pt>
                <c:pt idx="565">
                  <c:v>0.72573319418676396</c:v>
                </c:pt>
                <c:pt idx="566">
                  <c:v>0.72802240167847099</c:v>
                </c:pt>
                <c:pt idx="567">
                  <c:v>0.67197211019423997</c:v>
                </c:pt>
                <c:pt idx="568">
                  <c:v>0.67814041216747301</c:v>
                </c:pt>
                <c:pt idx="569">
                  <c:v>0.67336792576863203</c:v>
                </c:pt>
                <c:pt idx="570">
                  <c:v>0.66713857136230803</c:v>
                </c:pt>
                <c:pt idx="571">
                  <c:v>0.69047631850975799</c:v>
                </c:pt>
                <c:pt idx="572">
                  <c:v>0.68078102686223396</c:v>
                </c:pt>
                <c:pt idx="573">
                  <c:v>0.67822787769416804</c:v>
                </c:pt>
                <c:pt idx="574">
                  <c:v>0.69296715558736199</c:v>
                </c:pt>
                <c:pt idx="575">
                  <c:v>0.69478392808766698</c:v>
                </c:pt>
                <c:pt idx="576">
                  <c:v>0.67053193649823195</c:v>
                </c:pt>
                <c:pt idx="577">
                  <c:v>0.66661823389900399</c:v>
                </c:pt>
                <c:pt idx="578">
                  <c:v>0.676514974682491</c:v>
                </c:pt>
                <c:pt idx="579">
                  <c:v>0.67389548873890703</c:v>
                </c:pt>
                <c:pt idx="580">
                  <c:v>0.65717041660981401</c:v>
                </c:pt>
                <c:pt idx="581">
                  <c:v>0.65418994557185095</c:v>
                </c:pt>
                <c:pt idx="582">
                  <c:v>0.66979056193742803</c:v>
                </c:pt>
                <c:pt idx="583">
                  <c:v>0.67213409232474997</c:v>
                </c:pt>
                <c:pt idx="584">
                  <c:v>0.67038352571068704</c:v>
                </c:pt>
                <c:pt idx="585">
                  <c:v>0.66695187440237802</c:v>
                </c:pt>
                <c:pt idx="586">
                  <c:v>0.66675821904508503</c:v>
                </c:pt>
                <c:pt idx="587">
                  <c:v>0.65748917083096303</c:v>
                </c:pt>
                <c:pt idx="588">
                  <c:v>0.64799537481007496</c:v>
                </c:pt>
                <c:pt idx="589">
                  <c:v>0.64837382863918902</c:v>
                </c:pt>
                <c:pt idx="590">
                  <c:v>0.63020581011016996</c:v>
                </c:pt>
                <c:pt idx="591">
                  <c:v>0.63691843005933302</c:v>
                </c:pt>
                <c:pt idx="592">
                  <c:v>0.65870199108288596</c:v>
                </c:pt>
                <c:pt idx="593">
                  <c:v>0.65427965275461997</c:v>
                </c:pt>
                <c:pt idx="594">
                  <c:v>0.65677216079703205</c:v>
                </c:pt>
                <c:pt idx="595">
                  <c:v>0.64462388238166002</c:v>
                </c:pt>
                <c:pt idx="596">
                  <c:v>0.641401271301694</c:v>
                </c:pt>
                <c:pt idx="597">
                  <c:v>0.64373678091469899</c:v>
                </c:pt>
                <c:pt idx="598">
                  <c:v>0.65042698811572797</c:v>
                </c:pt>
                <c:pt idx="599">
                  <c:v>0.65909545552019499</c:v>
                </c:pt>
                <c:pt idx="600">
                  <c:v>0.66574682313909594</c:v>
                </c:pt>
                <c:pt idx="601">
                  <c:v>0.66561626046621103</c:v>
                </c:pt>
                <c:pt idx="602">
                  <c:v>0.65857742712991196</c:v>
                </c:pt>
                <c:pt idx="603">
                  <c:v>0.65939678059184303</c:v>
                </c:pt>
                <c:pt idx="604">
                  <c:v>0.66474185192243895</c:v>
                </c:pt>
                <c:pt idx="605">
                  <c:v>0.65707491459537204</c:v>
                </c:pt>
                <c:pt idx="606">
                  <c:v>0.67477211074757804</c:v>
                </c:pt>
                <c:pt idx="607">
                  <c:v>0.67489146501122099</c:v>
                </c:pt>
                <c:pt idx="608">
                  <c:v>0.66930759429948805</c:v>
                </c:pt>
                <c:pt idx="609">
                  <c:v>0.66843041078210397</c:v>
                </c:pt>
                <c:pt idx="610">
                  <c:v>0.66880893665905505</c:v>
                </c:pt>
                <c:pt idx="611">
                  <c:v>0.64943773272900496</c:v>
                </c:pt>
                <c:pt idx="612">
                  <c:v>0.65040919183208601</c:v>
                </c:pt>
                <c:pt idx="613">
                  <c:v>0.64532764351622796</c:v>
                </c:pt>
                <c:pt idx="614">
                  <c:v>0.64673654677769998</c:v>
                </c:pt>
                <c:pt idx="615">
                  <c:v>0.64946312373794202</c:v>
                </c:pt>
                <c:pt idx="616">
                  <c:v>0.65217692720810305</c:v>
                </c:pt>
                <c:pt idx="617">
                  <c:v>0.65365712509135199</c:v>
                </c:pt>
                <c:pt idx="618">
                  <c:v>0.65338283243677298</c:v>
                </c:pt>
                <c:pt idx="619">
                  <c:v>0.64482447207323701</c:v>
                </c:pt>
                <c:pt idx="620">
                  <c:v>0.64818159831605004</c:v>
                </c:pt>
                <c:pt idx="621">
                  <c:v>0.63662725624946803</c:v>
                </c:pt>
                <c:pt idx="622">
                  <c:v>0.64119086655976598</c:v>
                </c:pt>
                <c:pt idx="623">
                  <c:v>0.64666318656274102</c:v>
                </c:pt>
                <c:pt idx="624">
                  <c:v>0.64714234600912302</c:v>
                </c:pt>
                <c:pt idx="625">
                  <c:v>0.64798686520363702</c:v>
                </c:pt>
                <c:pt idx="626">
                  <c:v>0.64766509410219197</c:v>
                </c:pt>
                <c:pt idx="627">
                  <c:v>0.65148183771664003</c:v>
                </c:pt>
                <c:pt idx="628">
                  <c:v>0.64868955598508804</c:v>
                </c:pt>
                <c:pt idx="629">
                  <c:v>0.64487021865456295</c:v>
                </c:pt>
                <c:pt idx="630">
                  <c:v>0.635650724042507</c:v>
                </c:pt>
                <c:pt idx="631">
                  <c:v>0.62507626999068699</c:v>
                </c:pt>
                <c:pt idx="632">
                  <c:v>0.60924138578727505</c:v>
                </c:pt>
                <c:pt idx="633">
                  <c:v>0.60926361244212202</c:v>
                </c:pt>
                <c:pt idx="634">
                  <c:v>0.61241649669203202</c:v>
                </c:pt>
                <c:pt idx="635">
                  <c:v>0.60639725395762201</c:v>
                </c:pt>
                <c:pt idx="636">
                  <c:v>0.61373795741208703</c:v>
                </c:pt>
                <c:pt idx="637">
                  <c:v>0.609439301358361</c:v>
                </c:pt>
                <c:pt idx="638">
                  <c:v>0.61321528067905395</c:v>
                </c:pt>
                <c:pt idx="639">
                  <c:v>0.61422855723467595</c:v>
                </c:pt>
                <c:pt idx="640">
                  <c:v>0.61535525356950604</c:v>
                </c:pt>
                <c:pt idx="641">
                  <c:v>0.63094542074596804</c:v>
                </c:pt>
                <c:pt idx="642">
                  <c:v>0.630540538520861</c:v>
                </c:pt>
                <c:pt idx="643">
                  <c:v>0.62994155382260797</c:v>
                </c:pt>
                <c:pt idx="644">
                  <c:v>0.63026048959655301</c:v>
                </c:pt>
                <c:pt idx="645">
                  <c:v>0.63020115336155802</c:v>
                </c:pt>
                <c:pt idx="646">
                  <c:v>0.62429664048768396</c:v>
                </c:pt>
                <c:pt idx="647">
                  <c:v>0.63409243610278698</c:v>
                </c:pt>
                <c:pt idx="648">
                  <c:v>0.63362558971868099</c:v>
                </c:pt>
                <c:pt idx="649">
                  <c:v>0.63124648134301697</c:v>
                </c:pt>
                <c:pt idx="650">
                  <c:v>0.62486817808518202</c:v>
                </c:pt>
                <c:pt idx="651">
                  <c:v>0.63667272891688598</c:v>
                </c:pt>
                <c:pt idx="652">
                  <c:v>0.63831438476568303</c:v>
                </c:pt>
                <c:pt idx="653">
                  <c:v>0.64195527762220705</c:v>
                </c:pt>
                <c:pt idx="654">
                  <c:v>0.64665176586218398</c:v>
                </c:pt>
                <c:pt idx="655">
                  <c:v>0.64789871153075895</c:v>
                </c:pt>
                <c:pt idx="656">
                  <c:v>0.65823575498653397</c:v>
                </c:pt>
                <c:pt idx="657">
                  <c:v>0.65917392057512503</c:v>
                </c:pt>
                <c:pt idx="658">
                  <c:v>0.65715930676120704</c:v>
                </c:pt>
                <c:pt idx="659">
                  <c:v>0.66085861865967299</c:v>
                </c:pt>
                <c:pt idx="660">
                  <c:v>0.66046008308656301</c:v>
                </c:pt>
                <c:pt idx="661">
                  <c:v>0.64605647754019302</c:v>
                </c:pt>
                <c:pt idx="662">
                  <c:v>0.64492133196644097</c:v>
                </c:pt>
                <c:pt idx="663">
                  <c:v>0.65090745682960405</c:v>
                </c:pt>
                <c:pt idx="664">
                  <c:v>0.65031522425135302</c:v>
                </c:pt>
                <c:pt idx="665">
                  <c:v>0.64361264857281097</c:v>
                </c:pt>
                <c:pt idx="666">
                  <c:v>0.64365685776377801</c:v>
                </c:pt>
                <c:pt idx="667">
                  <c:v>0.63517799805855502</c:v>
                </c:pt>
                <c:pt idx="668">
                  <c:v>0.62230018570313705</c:v>
                </c:pt>
                <c:pt idx="669">
                  <c:v>0.62502880727672605</c:v>
                </c:pt>
                <c:pt idx="670">
                  <c:v>0.62032657767741095</c:v>
                </c:pt>
                <c:pt idx="671">
                  <c:v>0.61946515166874105</c:v>
                </c:pt>
                <c:pt idx="672">
                  <c:v>0.62463100090199597</c:v>
                </c:pt>
                <c:pt idx="673">
                  <c:v>0.62991477096567505</c:v>
                </c:pt>
                <c:pt idx="674">
                  <c:v>0.63020547775742197</c:v>
                </c:pt>
                <c:pt idx="675">
                  <c:v>0.63751219997550301</c:v>
                </c:pt>
                <c:pt idx="676">
                  <c:v>0.62895053208848195</c:v>
                </c:pt>
                <c:pt idx="677">
                  <c:v>0.62504913560234998</c:v>
                </c:pt>
                <c:pt idx="678">
                  <c:v>0.62453202843266598</c:v>
                </c:pt>
                <c:pt idx="679">
                  <c:v>0.61694823485370598</c:v>
                </c:pt>
                <c:pt idx="680">
                  <c:v>0.61470765397503702</c:v>
                </c:pt>
                <c:pt idx="681">
                  <c:v>0.61972954132509905</c:v>
                </c:pt>
                <c:pt idx="682">
                  <c:v>0.61609003895358805</c:v>
                </c:pt>
                <c:pt idx="683">
                  <c:v>0.61472896492941498</c:v>
                </c:pt>
                <c:pt idx="684">
                  <c:v>0.61851638785636498</c:v>
                </c:pt>
                <c:pt idx="685">
                  <c:v>0.62688993770627499</c:v>
                </c:pt>
                <c:pt idx="686">
                  <c:v>0.61924984535841898</c:v>
                </c:pt>
                <c:pt idx="687">
                  <c:v>0.61189336325078603</c:v>
                </c:pt>
                <c:pt idx="688">
                  <c:v>0.60714280212974803</c:v>
                </c:pt>
                <c:pt idx="689">
                  <c:v>0.61090591217419798</c:v>
                </c:pt>
                <c:pt idx="690">
                  <c:v>0.61190831875104201</c:v>
                </c:pt>
                <c:pt idx="691">
                  <c:v>0.61574824100359704</c:v>
                </c:pt>
                <c:pt idx="692">
                  <c:v>0.61087157137298997</c:v>
                </c:pt>
                <c:pt idx="693">
                  <c:v>0.61296883480426601</c:v>
                </c:pt>
                <c:pt idx="694">
                  <c:v>0.60850260777340104</c:v>
                </c:pt>
                <c:pt idx="695">
                  <c:v>0.59521635866973899</c:v>
                </c:pt>
                <c:pt idx="696">
                  <c:v>0.59813091640212201</c:v>
                </c:pt>
                <c:pt idx="697">
                  <c:v>0.59366839168982699</c:v>
                </c:pt>
                <c:pt idx="698">
                  <c:v>0.59429172320352797</c:v>
                </c:pt>
                <c:pt idx="699">
                  <c:v>0.58562346442188995</c:v>
                </c:pt>
                <c:pt idx="700">
                  <c:v>0.59126341237376001</c:v>
                </c:pt>
                <c:pt idx="701">
                  <c:v>0.59943619546454197</c:v>
                </c:pt>
                <c:pt idx="702">
                  <c:v>0.59590088527478402</c:v>
                </c:pt>
                <c:pt idx="703">
                  <c:v>0.59664306782408005</c:v>
                </c:pt>
                <c:pt idx="704">
                  <c:v>0.59625582486533502</c:v>
                </c:pt>
                <c:pt idx="705">
                  <c:v>0.60636673423641196</c:v>
                </c:pt>
                <c:pt idx="706">
                  <c:v>0.60224840042888295</c:v>
                </c:pt>
                <c:pt idx="707">
                  <c:v>0.59980428016523801</c:v>
                </c:pt>
                <c:pt idx="708">
                  <c:v>0.59686714976704403</c:v>
                </c:pt>
                <c:pt idx="709">
                  <c:v>0.594831007277001</c:v>
                </c:pt>
                <c:pt idx="710">
                  <c:v>0.59503647255944503</c:v>
                </c:pt>
                <c:pt idx="711">
                  <c:v>0.59760132399867605</c:v>
                </c:pt>
                <c:pt idx="712">
                  <c:v>0.599068473532678</c:v>
                </c:pt>
                <c:pt idx="713">
                  <c:v>0.60297723947107995</c:v>
                </c:pt>
                <c:pt idx="714">
                  <c:v>0.604870704175132</c:v>
                </c:pt>
                <c:pt idx="715">
                  <c:v>0.604629491423885</c:v>
                </c:pt>
                <c:pt idx="716">
                  <c:v>0.60328457233447097</c:v>
                </c:pt>
                <c:pt idx="717">
                  <c:v>0.60151179747018801</c:v>
                </c:pt>
                <c:pt idx="718">
                  <c:v>0.60086291519914303</c:v>
                </c:pt>
                <c:pt idx="719">
                  <c:v>0.60945507667367005</c:v>
                </c:pt>
                <c:pt idx="720">
                  <c:v>0.61424003055911103</c:v>
                </c:pt>
                <c:pt idx="721">
                  <c:v>0.62461649118534501</c:v>
                </c:pt>
                <c:pt idx="722">
                  <c:v>0.62386169656295298</c:v>
                </c:pt>
                <c:pt idx="723">
                  <c:v>0.62498617159582703</c:v>
                </c:pt>
                <c:pt idx="724">
                  <c:v>0.62289070925916601</c:v>
                </c:pt>
                <c:pt idx="725">
                  <c:v>0.61298022945237496</c:v>
                </c:pt>
                <c:pt idx="726">
                  <c:v>0.62170131759357194</c:v>
                </c:pt>
                <c:pt idx="727">
                  <c:v>0.62250138271503597</c:v>
                </c:pt>
                <c:pt idx="728">
                  <c:v>0.62738702438820504</c:v>
                </c:pt>
                <c:pt idx="729">
                  <c:v>0.63031738893707701</c:v>
                </c:pt>
                <c:pt idx="730">
                  <c:v>0.64097603340356102</c:v>
                </c:pt>
                <c:pt idx="731">
                  <c:v>0.64452125802188598</c:v>
                </c:pt>
                <c:pt idx="732">
                  <c:v>0.65386736737808704</c:v>
                </c:pt>
                <c:pt idx="733">
                  <c:v>0.65996071617212204</c:v>
                </c:pt>
                <c:pt idx="734">
                  <c:v>0.66962296911664898</c:v>
                </c:pt>
                <c:pt idx="735">
                  <c:v>0.67437970822190996</c:v>
                </c:pt>
                <c:pt idx="736">
                  <c:v>0.66523779697377095</c:v>
                </c:pt>
                <c:pt idx="737">
                  <c:v>0.6701807840149</c:v>
                </c:pt>
                <c:pt idx="738">
                  <c:v>0.66790205491483901</c:v>
                </c:pt>
                <c:pt idx="739">
                  <c:v>0.67423397352910996</c:v>
                </c:pt>
                <c:pt idx="740">
                  <c:v>0.67509834843829697</c:v>
                </c:pt>
                <c:pt idx="741">
                  <c:v>0.67048540832714598</c:v>
                </c:pt>
                <c:pt idx="742">
                  <c:v>0.66630224969564</c:v>
                </c:pt>
                <c:pt idx="743">
                  <c:v>0.66582744477120603</c:v>
                </c:pt>
                <c:pt idx="744">
                  <c:v>0.671491451474863</c:v>
                </c:pt>
                <c:pt idx="745">
                  <c:v>0.66103699491817902</c:v>
                </c:pt>
                <c:pt idx="746">
                  <c:v>0.66302881675732595</c:v>
                </c:pt>
                <c:pt idx="747">
                  <c:v>0.63983055415996004</c:v>
                </c:pt>
                <c:pt idx="748">
                  <c:v>0.58131369093895802</c:v>
                </c:pt>
                <c:pt idx="749">
                  <c:v>0.58616823752260505</c:v>
                </c:pt>
                <c:pt idx="750">
                  <c:v>0.59781134174019801</c:v>
                </c:pt>
                <c:pt idx="751">
                  <c:v>0.61108937525924401</c:v>
                </c:pt>
                <c:pt idx="752">
                  <c:v>0.61431166321555997</c:v>
                </c:pt>
                <c:pt idx="753">
                  <c:v>0.62320082595891901</c:v>
                </c:pt>
                <c:pt idx="754">
                  <c:v>0.62274506534019003</c:v>
                </c:pt>
                <c:pt idx="755">
                  <c:v>0.63271765576370198</c:v>
                </c:pt>
                <c:pt idx="756">
                  <c:v>0.62754473735340799</c:v>
                </c:pt>
                <c:pt idx="757">
                  <c:v>0.62996183644499004</c:v>
                </c:pt>
                <c:pt idx="758">
                  <c:v>0.65076677685805095</c:v>
                </c:pt>
                <c:pt idx="759">
                  <c:v>0.65513372653391599</c:v>
                </c:pt>
                <c:pt idx="760">
                  <c:v>0.65091025410569703</c:v>
                </c:pt>
                <c:pt idx="761">
                  <c:v>0.66358070208228503</c:v>
                </c:pt>
                <c:pt idx="762">
                  <c:v>0.66986081652712504</c:v>
                </c:pt>
                <c:pt idx="763">
                  <c:v>0.67647491270753102</c:v>
                </c:pt>
                <c:pt idx="764">
                  <c:v>0.67883665925375902</c:v>
                </c:pt>
                <c:pt idx="765">
                  <c:v>0.66399238636161095</c:v>
                </c:pt>
                <c:pt idx="766">
                  <c:v>0.66381056033962604</c:v>
                </c:pt>
                <c:pt idx="767">
                  <c:v>0.63108071573878499</c:v>
                </c:pt>
                <c:pt idx="768">
                  <c:v>0.65546349019547101</c:v>
                </c:pt>
                <c:pt idx="769">
                  <c:v>0.659231571594874</c:v>
                </c:pt>
                <c:pt idx="770">
                  <c:v>0.66801059025202403</c:v>
                </c:pt>
                <c:pt idx="771">
                  <c:v>0.68129936372941602</c:v>
                </c:pt>
                <c:pt idx="772">
                  <c:v>0.67565118776130995</c:v>
                </c:pt>
                <c:pt idx="773">
                  <c:v>0.65681201668195799</c:v>
                </c:pt>
                <c:pt idx="774">
                  <c:v>0.67023115142796197</c:v>
                </c:pt>
                <c:pt idx="775">
                  <c:v>0.66341751794470005</c:v>
                </c:pt>
                <c:pt idx="776">
                  <c:v>0.65158754203792801</c:v>
                </c:pt>
                <c:pt idx="777">
                  <c:v>0.64384244241440403</c:v>
                </c:pt>
                <c:pt idx="778">
                  <c:v>0.61720983784469796</c:v>
                </c:pt>
                <c:pt idx="779">
                  <c:v>0.61424593926596305</c:v>
                </c:pt>
                <c:pt idx="780">
                  <c:v>0.60642821314323003</c:v>
                </c:pt>
                <c:pt idx="781">
                  <c:v>0.61335295898450204</c:v>
                </c:pt>
                <c:pt idx="782">
                  <c:v>0.61871101455210797</c:v>
                </c:pt>
                <c:pt idx="783">
                  <c:v>0.59806507894888306</c:v>
                </c:pt>
                <c:pt idx="784">
                  <c:v>0.61032310917656296</c:v>
                </c:pt>
                <c:pt idx="785">
                  <c:v>0.62194169633558205</c:v>
                </c:pt>
                <c:pt idx="786">
                  <c:v>0.61496034094312602</c:v>
                </c:pt>
                <c:pt idx="787">
                  <c:v>0.61420717796237201</c:v>
                </c:pt>
                <c:pt idx="788">
                  <c:v>0.60895733168399901</c:v>
                </c:pt>
                <c:pt idx="789">
                  <c:v>0.616372941080227</c:v>
                </c:pt>
                <c:pt idx="790">
                  <c:v>0.60867397323086703</c:v>
                </c:pt>
                <c:pt idx="791">
                  <c:v>0.62000292484152097</c:v>
                </c:pt>
                <c:pt idx="792">
                  <c:v>0.614564921112144</c:v>
                </c:pt>
                <c:pt idx="793">
                  <c:v>0.630609384191815</c:v>
                </c:pt>
                <c:pt idx="794">
                  <c:v>0.63286853158601197</c:v>
                </c:pt>
                <c:pt idx="795">
                  <c:v>0.63677905717166905</c:v>
                </c:pt>
                <c:pt idx="796">
                  <c:v>0.62454742418107401</c:v>
                </c:pt>
                <c:pt idx="797">
                  <c:v>0.619582770282469</c:v>
                </c:pt>
                <c:pt idx="798">
                  <c:v>0.632084191174067</c:v>
                </c:pt>
                <c:pt idx="799">
                  <c:v>0.62674945253362202</c:v>
                </c:pt>
                <c:pt idx="800">
                  <c:v>0.62889812936632306</c:v>
                </c:pt>
                <c:pt idx="801">
                  <c:v>0.62887713696538505</c:v>
                </c:pt>
                <c:pt idx="802">
                  <c:v>0.63203018830893098</c:v>
                </c:pt>
                <c:pt idx="803">
                  <c:v>0.62584800962519105</c:v>
                </c:pt>
                <c:pt idx="804">
                  <c:v>0.62934368393286</c:v>
                </c:pt>
                <c:pt idx="805">
                  <c:v>0.62484254603331102</c:v>
                </c:pt>
                <c:pt idx="806">
                  <c:v>0.61914648671157202</c:v>
                </c:pt>
                <c:pt idx="807">
                  <c:v>0.61748759597893199</c:v>
                </c:pt>
                <c:pt idx="808">
                  <c:v>0.60918000612786605</c:v>
                </c:pt>
                <c:pt idx="809">
                  <c:v>0.60793833720699098</c:v>
                </c:pt>
                <c:pt idx="810">
                  <c:v>0.62067169437495195</c:v>
                </c:pt>
                <c:pt idx="811">
                  <c:v>0.62712707660645495</c:v>
                </c:pt>
                <c:pt idx="812">
                  <c:v>0.62544127869912902</c:v>
                </c:pt>
                <c:pt idx="813">
                  <c:v>0.63072857917488201</c:v>
                </c:pt>
                <c:pt idx="814">
                  <c:v>0.63156314189325602</c:v>
                </c:pt>
                <c:pt idx="815">
                  <c:v>0.62849659911620004</c:v>
                </c:pt>
                <c:pt idx="816">
                  <c:v>0.630177361820764</c:v>
                </c:pt>
                <c:pt idx="817">
                  <c:v>0.62349225137692599</c:v>
                </c:pt>
                <c:pt idx="818">
                  <c:v>0.62419037972525104</c:v>
                </c:pt>
                <c:pt idx="819">
                  <c:v>0.62238315454438597</c:v>
                </c:pt>
                <c:pt idx="820">
                  <c:v>0.62825763678158597</c:v>
                </c:pt>
                <c:pt idx="821">
                  <c:v>0.62266786666848795</c:v>
                </c:pt>
                <c:pt idx="822">
                  <c:v>0.61700890537437603</c:v>
                </c:pt>
                <c:pt idx="823">
                  <c:v>0.60741566323566498</c:v>
                </c:pt>
                <c:pt idx="824">
                  <c:v>0.60606056197958302</c:v>
                </c:pt>
                <c:pt idx="825">
                  <c:v>0.61389308127057696</c:v>
                </c:pt>
                <c:pt idx="826">
                  <c:v>0.61348363080788704</c:v>
                </c:pt>
                <c:pt idx="827">
                  <c:v>0.61269069896872397</c:v>
                </c:pt>
                <c:pt idx="828">
                  <c:v>0.61339386417483299</c:v>
                </c:pt>
                <c:pt idx="829">
                  <c:v>0.62651409527651003</c:v>
                </c:pt>
                <c:pt idx="830">
                  <c:v>0.62892952519609702</c:v>
                </c:pt>
                <c:pt idx="831">
                  <c:v>0.62823282529000002</c:v>
                </c:pt>
                <c:pt idx="832">
                  <c:v>0.62774965908898095</c:v>
                </c:pt>
                <c:pt idx="833">
                  <c:v>0.62782472035446402</c:v>
                </c:pt>
                <c:pt idx="834">
                  <c:v>0.62958914496096896</c:v>
                </c:pt>
                <c:pt idx="835">
                  <c:v>0.63377714160356502</c:v>
                </c:pt>
                <c:pt idx="836">
                  <c:v>0.62960331630042199</c:v>
                </c:pt>
                <c:pt idx="837">
                  <c:v>0.627421724770161</c:v>
                </c:pt>
                <c:pt idx="838">
                  <c:v>0.62713213694648096</c:v>
                </c:pt>
                <c:pt idx="839">
                  <c:v>0.62404661270821804</c:v>
                </c:pt>
                <c:pt idx="840">
                  <c:v>0.63477694103489002</c:v>
                </c:pt>
                <c:pt idx="841">
                  <c:v>0.63716492374955103</c:v>
                </c:pt>
                <c:pt idx="842">
                  <c:v>0.64178545466335801</c:v>
                </c:pt>
                <c:pt idx="843">
                  <c:v>0.64330802679754695</c:v>
                </c:pt>
                <c:pt idx="844">
                  <c:v>0.64182419825563297</c:v>
                </c:pt>
                <c:pt idx="845">
                  <c:v>0.64350877450772503</c:v>
                </c:pt>
                <c:pt idx="846">
                  <c:v>0.64529940908073602</c:v>
                </c:pt>
                <c:pt idx="847">
                  <c:v>0.63865643293658503</c:v>
                </c:pt>
                <c:pt idx="848">
                  <c:v>0.645750727103791</c:v>
                </c:pt>
                <c:pt idx="849">
                  <c:v>0.65561512296604696</c:v>
                </c:pt>
                <c:pt idx="850">
                  <c:v>0.67062932842044998</c:v>
                </c:pt>
                <c:pt idx="851">
                  <c:v>0.68822931902795703</c:v>
                </c:pt>
                <c:pt idx="852">
                  <c:v>0.72826000540520797</c:v>
                </c:pt>
                <c:pt idx="853">
                  <c:v>0.72770719581693799</c:v>
                </c:pt>
                <c:pt idx="854">
                  <c:v>0.74723767672444696</c:v>
                </c:pt>
                <c:pt idx="855">
                  <c:v>0.76318899999098</c:v>
                </c:pt>
                <c:pt idx="856">
                  <c:v>0.74672557688174801</c:v>
                </c:pt>
                <c:pt idx="857">
                  <c:v>0.76595588888722999</c:v>
                </c:pt>
                <c:pt idx="858">
                  <c:v>0.76241829496023295</c:v>
                </c:pt>
                <c:pt idx="859">
                  <c:v>0.74107044027880298</c:v>
                </c:pt>
                <c:pt idx="860">
                  <c:v>0.71359475056378197</c:v>
                </c:pt>
                <c:pt idx="861">
                  <c:v>0.711133361077528</c:v>
                </c:pt>
                <c:pt idx="862">
                  <c:v>0.74136923122389198</c:v>
                </c:pt>
                <c:pt idx="863">
                  <c:v>0.73818601938610195</c:v>
                </c:pt>
                <c:pt idx="864">
                  <c:v>0.73929406493613503</c:v>
                </c:pt>
                <c:pt idx="865">
                  <c:v>0.73492789171742301</c:v>
                </c:pt>
                <c:pt idx="866">
                  <c:v>0.70711419387888697</c:v>
                </c:pt>
                <c:pt idx="867">
                  <c:v>0.71144514644840795</c:v>
                </c:pt>
                <c:pt idx="868">
                  <c:v>0.71530680819069203</c:v>
                </c:pt>
                <c:pt idx="869">
                  <c:v>0.72846319692657002</c:v>
                </c:pt>
                <c:pt idx="870">
                  <c:v>0.72270946517345303</c:v>
                </c:pt>
                <c:pt idx="871">
                  <c:v>0.72835220696481995</c:v>
                </c:pt>
                <c:pt idx="872">
                  <c:v>0.74059151761796804</c:v>
                </c:pt>
                <c:pt idx="873">
                  <c:v>0.73972455623115296</c:v>
                </c:pt>
                <c:pt idx="874">
                  <c:v>0.74466200689899598</c:v>
                </c:pt>
                <c:pt idx="875">
                  <c:v>0.74465480369431103</c:v>
                </c:pt>
                <c:pt idx="876">
                  <c:v>0.73463672889176401</c:v>
                </c:pt>
                <c:pt idx="877">
                  <c:v>0.73804726924966302</c:v>
                </c:pt>
                <c:pt idx="878">
                  <c:v>0.72781139403675899</c:v>
                </c:pt>
                <c:pt idx="879">
                  <c:v>0.72581246277996003</c:v>
                </c:pt>
                <c:pt idx="880">
                  <c:v>0.73233072933441601</c:v>
                </c:pt>
                <c:pt idx="881">
                  <c:v>0.73767746795977895</c:v>
                </c:pt>
                <c:pt idx="882">
                  <c:v>0.752691436389746</c:v>
                </c:pt>
                <c:pt idx="883">
                  <c:v>0.75601197005671195</c:v>
                </c:pt>
                <c:pt idx="884">
                  <c:v>0.74888558399031302</c:v>
                </c:pt>
                <c:pt idx="885">
                  <c:v>0.74100248810575398</c:v>
                </c:pt>
                <c:pt idx="886">
                  <c:v>0.74467019458075601</c:v>
                </c:pt>
                <c:pt idx="887">
                  <c:v>0.74932131790624301</c:v>
                </c:pt>
                <c:pt idx="888">
                  <c:v>0.74264481660200099</c:v>
                </c:pt>
                <c:pt idx="889">
                  <c:v>0.73044788352226597</c:v>
                </c:pt>
                <c:pt idx="890">
                  <c:v>0.73479807302803601</c:v>
                </c:pt>
                <c:pt idx="891">
                  <c:v>0.74580461189217495</c:v>
                </c:pt>
                <c:pt idx="892">
                  <c:v>0.74254026856482902</c:v>
                </c:pt>
                <c:pt idx="893">
                  <c:v>0.74469858701728497</c:v>
                </c:pt>
                <c:pt idx="894">
                  <c:v>0.74647884749545701</c:v>
                </c:pt>
                <c:pt idx="895">
                  <c:v>0.740425803838345</c:v>
                </c:pt>
                <c:pt idx="896">
                  <c:v>0.73812117312027603</c:v>
                </c:pt>
                <c:pt idx="897">
                  <c:v>0.72680090706508604</c:v>
                </c:pt>
                <c:pt idx="898">
                  <c:v>0.73389025204220704</c:v>
                </c:pt>
                <c:pt idx="899">
                  <c:v>0.72146358842653202</c:v>
                </c:pt>
                <c:pt idx="900">
                  <c:v>0.70010460594792201</c:v>
                </c:pt>
                <c:pt idx="901">
                  <c:v>0.70635675863471703</c:v>
                </c:pt>
                <c:pt idx="902">
                  <c:v>0.71122042628140103</c:v>
                </c:pt>
                <c:pt idx="903">
                  <c:v>0.715569062792203</c:v>
                </c:pt>
                <c:pt idx="904">
                  <c:v>0.710289853689691</c:v>
                </c:pt>
                <c:pt idx="905">
                  <c:v>0.71294677709646104</c:v>
                </c:pt>
                <c:pt idx="906">
                  <c:v>0.72401158826648104</c:v>
                </c:pt>
                <c:pt idx="907">
                  <c:v>0.72603048236513401</c:v>
                </c:pt>
                <c:pt idx="908">
                  <c:v>0.71313472911676201</c:v>
                </c:pt>
                <c:pt idx="909">
                  <c:v>0.714548417526088</c:v>
                </c:pt>
                <c:pt idx="910">
                  <c:v>0.69682996808214503</c:v>
                </c:pt>
                <c:pt idx="911">
                  <c:v>0.69707059493457602</c:v>
                </c:pt>
                <c:pt idx="912">
                  <c:v>0.69087143970143206</c:v>
                </c:pt>
                <c:pt idx="913">
                  <c:v>0.69753318854834601</c:v>
                </c:pt>
                <c:pt idx="914">
                  <c:v>0.695733656898186</c:v>
                </c:pt>
                <c:pt idx="915">
                  <c:v>0.71047967555593405</c:v>
                </c:pt>
                <c:pt idx="916">
                  <c:v>0.73225655864960404</c:v>
                </c:pt>
                <c:pt idx="917">
                  <c:v>0.73407744743280301</c:v>
                </c:pt>
                <c:pt idx="918">
                  <c:v>0.72802328284962303</c:v>
                </c:pt>
                <c:pt idx="919">
                  <c:v>0.72224842619667995</c:v>
                </c:pt>
                <c:pt idx="920">
                  <c:v>0.71915259232594597</c:v>
                </c:pt>
                <c:pt idx="921">
                  <c:v>0.71536218143706298</c:v>
                </c:pt>
                <c:pt idx="922">
                  <c:v>0.72251756477177898</c:v>
                </c:pt>
                <c:pt idx="923">
                  <c:v>0.71304544899256095</c:v>
                </c:pt>
                <c:pt idx="924">
                  <c:v>0.708346169504109</c:v>
                </c:pt>
                <c:pt idx="925">
                  <c:v>0.69509461254791804</c:v>
                </c:pt>
                <c:pt idx="926">
                  <c:v>0.69593915053117705</c:v>
                </c:pt>
                <c:pt idx="927">
                  <c:v>0.69752383496716697</c:v>
                </c:pt>
                <c:pt idx="928">
                  <c:v>0.69936234354016902</c:v>
                </c:pt>
                <c:pt idx="929">
                  <c:v>0.69772124874196895</c:v>
                </c:pt>
                <c:pt idx="930">
                  <c:v>0.68145558569676801</c:v>
                </c:pt>
                <c:pt idx="931">
                  <c:v>0.67964152144368695</c:v>
                </c:pt>
                <c:pt idx="932">
                  <c:v>0.69280620674225202</c:v>
                </c:pt>
                <c:pt idx="933">
                  <c:v>0.69300765301885503</c:v>
                </c:pt>
                <c:pt idx="934">
                  <c:v>0.70421661955164405</c:v>
                </c:pt>
                <c:pt idx="935">
                  <c:v>0.70512670848181502</c:v>
                </c:pt>
                <c:pt idx="936">
                  <c:v>0.71900065754271103</c:v>
                </c:pt>
                <c:pt idx="937">
                  <c:v>0.71187539982594095</c:v>
                </c:pt>
                <c:pt idx="938">
                  <c:v>0.71351574499774695</c:v>
                </c:pt>
                <c:pt idx="939">
                  <c:v>0.71180465891842604</c:v>
                </c:pt>
                <c:pt idx="940">
                  <c:v>0.71123981309808804</c:v>
                </c:pt>
                <c:pt idx="941">
                  <c:v>0.73047865021413805</c:v>
                </c:pt>
                <c:pt idx="942">
                  <c:v>0.72383904596619397</c:v>
                </c:pt>
                <c:pt idx="943">
                  <c:v>0.72627734735831795</c:v>
                </c:pt>
                <c:pt idx="944">
                  <c:v>0.72414627440847201</c:v>
                </c:pt>
                <c:pt idx="945">
                  <c:v>0.73317393684584997</c:v>
                </c:pt>
                <c:pt idx="946">
                  <c:v>0.74522237026188598</c:v>
                </c:pt>
                <c:pt idx="947">
                  <c:v>0.74721160135823705</c:v>
                </c:pt>
                <c:pt idx="948">
                  <c:v>0.73334310822055504</c:v>
                </c:pt>
                <c:pt idx="949">
                  <c:v>0.73543073720119401</c:v>
                </c:pt>
                <c:pt idx="950">
                  <c:v>0.73817186219406705</c:v>
                </c:pt>
                <c:pt idx="951">
                  <c:v>0.73662678218778999</c:v>
                </c:pt>
                <c:pt idx="952">
                  <c:v>0.741341536478755</c:v>
                </c:pt>
                <c:pt idx="953">
                  <c:v>0.74496148059485101</c:v>
                </c:pt>
                <c:pt idx="954">
                  <c:v>0.73873067146744098</c:v>
                </c:pt>
                <c:pt idx="955">
                  <c:v>0.73989861669113699</c:v>
                </c:pt>
                <c:pt idx="956">
                  <c:v>0.73987617678326001</c:v>
                </c:pt>
                <c:pt idx="957">
                  <c:v>0.73506664876280503</c:v>
                </c:pt>
                <c:pt idx="958">
                  <c:v>0.72597204753264399</c:v>
                </c:pt>
                <c:pt idx="959">
                  <c:v>0.72785900938388304</c:v>
                </c:pt>
                <c:pt idx="960">
                  <c:v>0.71859436110464003</c:v>
                </c:pt>
                <c:pt idx="961">
                  <c:v>0.71750015989122395</c:v>
                </c:pt>
                <c:pt idx="962">
                  <c:v>0.71603082111355099</c:v>
                </c:pt>
                <c:pt idx="963">
                  <c:v>0.71173748556790895</c:v>
                </c:pt>
                <c:pt idx="964">
                  <c:v>0.71828797800363897</c:v>
                </c:pt>
                <c:pt idx="965">
                  <c:v>0.72427634593887102</c:v>
                </c:pt>
                <c:pt idx="966">
                  <c:v>0.735498710896061</c:v>
                </c:pt>
                <c:pt idx="967">
                  <c:v>0.71543079582811198</c:v>
                </c:pt>
                <c:pt idx="968">
                  <c:v>0.72553311717812996</c:v>
                </c:pt>
                <c:pt idx="969">
                  <c:v>0.72345490243083099</c:v>
                </c:pt>
                <c:pt idx="970">
                  <c:v>0.72957234678842098</c:v>
                </c:pt>
                <c:pt idx="971">
                  <c:v>0.72905898603858399</c:v>
                </c:pt>
                <c:pt idx="972">
                  <c:v>0.71911631800807196</c:v>
                </c:pt>
                <c:pt idx="973">
                  <c:v>0.72605001341066999</c:v>
                </c:pt>
                <c:pt idx="974">
                  <c:v>0.73705219018177803</c:v>
                </c:pt>
                <c:pt idx="975">
                  <c:v>0.75925368658850101</c:v>
                </c:pt>
                <c:pt idx="976">
                  <c:v>0.76339524808173997</c:v>
                </c:pt>
                <c:pt idx="977">
                  <c:v>0.76555120859734105</c:v>
                </c:pt>
                <c:pt idx="978">
                  <c:v>0.76690037187005999</c:v>
                </c:pt>
                <c:pt idx="979">
                  <c:v>0.76522381472327705</c:v>
                </c:pt>
                <c:pt idx="980">
                  <c:v>0.74890176173648004</c:v>
                </c:pt>
                <c:pt idx="981">
                  <c:v>0.76885752559364595</c:v>
                </c:pt>
                <c:pt idx="982">
                  <c:v>0.76271279769021005</c:v>
                </c:pt>
                <c:pt idx="983">
                  <c:v>0.75448875597202003</c:v>
                </c:pt>
                <c:pt idx="984">
                  <c:v>0.75602705702259998</c:v>
                </c:pt>
                <c:pt idx="985">
                  <c:v>0.76680388045237802</c:v>
                </c:pt>
                <c:pt idx="986">
                  <c:v>0.75824973562604603</c:v>
                </c:pt>
                <c:pt idx="987">
                  <c:v>0.76167037944413396</c:v>
                </c:pt>
                <c:pt idx="988">
                  <c:v>0.76791059523914196</c:v>
                </c:pt>
                <c:pt idx="989">
                  <c:v>0.76206000702967402</c:v>
                </c:pt>
                <c:pt idx="990">
                  <c:v>0.76007812369576599</c:v>
                </c:pt>
                <c:pt idx="991">
                  <c:v>0.74445501594921304</c:v>
                </c:pt>
                <c:pt idx="992">
                  <c:v>0.74523315929979095</c:v>
                </c:pt>
                <c:pt idx="993">
                  <c:v>0.72962309009567505</c:v>
                </c:pt>
                <c:pt idx="994">
                  <c:v>0.71869370511166897</c:v>
                </c:pt>
                <c:pt idx="995">
                  <c:v>0.72234260856627297</c:v>
                </c:pt>
                <c:pt idx="996">
                  <c:v>0.72959098204749795</c:v>
                </c:pt>
                <c:pt idx="997">
                  <c:v>0.72137305984094502</c:v>
                </c:pt>
                <c:pt idx="998">
                  <c:v>0.70995141028498299</c:v>
                </c:pt>
                <c:pt idx="999">
                  <c:v>0.69890272927034303</c:v>
                </c:pt>
                <c:pt idx="1000">
                  <c:v>0.69890272927034303</c:v>
                </c:pt>
              </c:numCache>
            </c:numRef>
          </c:val>
          <c:smooth val="0"/>
          <c:extLst>
            <c:ext xmlns:c16="http://schemas.microsoft.com/office/drawing/2014/chart" uri="{C3380CC4-5D6E-409C-BE32-E72D297353CC}">
              <c16:uniqueId val="{00000001-4824-4CC9-91F2-0393DF088876}"/>
            </c:ext>
          </c:extLst>
        </c:ser>
        <c:ser>
          <c:idx val="2"/>
          <c:order val="2"/>
          <c:tx>
            <c:strRef>
              <c:f>[jumpfit.xlsx]intelligent!$D$1</c:f>
              <c:strCache>
                <c:ptCount val="1"/>
                <c:pt idx="0">
                  <c:v>intelligent_3</c:v>
                </c:pt>
              </c:strCache>
            </c:strRef>
          </c:tx>
          <c:spPr>
            <a:ln w="19050" cap="rnd">
              <a:solidFill>
                <a:sysClr val="window" lastClr="FFFFFF">
                  <a:lumMod val="65000"/>
                </a:sysClr>
              </a:solidFill>
              <a:round/>
            </a:ln>
            <a:effectLst/>
          </c:spPr>
          <c:marker>
            <c:symbol val="none"/>
          </c:marker>
          <c:cat>
            <c:numRef>
              <c:f>[jumpfit.xlsx]intelligent!$A$2:$A$1002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[jumpfit.xlsx]intelligent!$D$2:$D$1002</c:f>
              <c:numCache>
                <c:formatCode>General</c:formatCode>
                <c:ptCount val="1001"/>
                <c:pt idx="0">
                  <c:v>1</c:v>
                </c:pt>
                <c:pt idx="1">
                  <c:v>0.999</c:v>
                </c:pt>
                <c:pt idx="2">
                  <c:v>1.00917698500322</c:v>
                </c:pt>
                <c:pt idx="3">
                  <c:v>1.0124949127501</c:v>
                </c:pt>
                <c:pt idx="4">
                  <c:v>1.0096021973631799</c:v>
                </c:pt>
                <c:pt idx="5">
                  <c:v>1.01465062126912</c:v>
                </c:pt>
                <c:pt idx="6">
                  <c:v>1.01159604996644</c:v>
                </c:pt>
                <c:pt idx="7">
                  <c:v>1.0015333794705601</c:v>
                </c:pt>
                <c:pt idx="8">
                  <c:v>0.99599094544162303</c:v>
                </c:pt>
                <c:pt idx="9">
                  <c:v>0.98810448875969803</c:v>
                </c:pt>
                <c:pt idx="10">
                  <c:v>0.96890495644107499</c:v>
                </c:pt>
                <c:pt idx="11">
                  <c:v>0.97411548556212901</c:v>
                </c:pt>
                <c:pt idx="12">
                  <c:v>0.97538601619048004</c:v>
                </c:pt>
                <c:pt idx="13">
                  <c:v>0.97028100457302802</c:v>
                </c:pt>
                <c:pt idx="14">
                  <c:v>0.98015093868388103</c:v>
                </c:pt>
                <c:pt idx="15">
                  <c:v>0.98969054201648299</c:v>
                </c:pt>
                <c:pt idx="16">
                  <c:v>0.98964003847208504</c:v>
                </c:pt>
                <c:pt idx="17">
                  <c:v>0.99174481579683005</c:v>
                </c:pt>
                <c:pt idx="18">
                  <c:v>0.99775951833999299</c:v>
                </c:pt>
                <c:pt idx="19">
                  <c:v>0.99062664170175296</c:v>
                </c:pt>
                <c:pt idx="20">
                  <c:v>0.99721020014782702</c:v>
                </c:pt>
                <c:pt idx="21">
                  <c:v>0.994360613262533</c:v>
                </c:pt>
                <c:pt idx="22">
                  <c:v>1.0034053615371701</c:v>
                </c:pt>
                <c:pt idx="23">
                  <c:v>1.00911832226328</c:v>
                </c:pt>
                <c:pt idx="24">
                  <c:v>1.01434485885656</c:v>
                </c:pt>
                <c:pt idx="25">
                  <c:v>1.0179768528561499</c:v>
                </c:pt>
                <c:pt idx="26">
                  <c:v>1.01885215278479</c:v>
                </c:pt>
                <c:pt idx="27">
                  <c:v>1.00842884143524</c:v>
                </c:pt>
                <c:pt idx="28">
                  <c:v>1.01726851019514</c:v>
                </c:pt>
                <c:pt idx="29">
                  <c:v>1.0083063013481099</c:v>
                </c:pt>
                <c:pt idx="30">
                  <c:v>1.0180502063521799</c:v>
                </c:pt>
                <c:pt idx="31">
                  <c:v>1.02337398191454</c:v>
                </c:pt>
                <c:pt idx="32">
                  <c:v>1.0281304996601199</c:v>
                </c:pt>
                <c:pt idx="33">
                  <c:v>1.0202997584203399</c:v>
                </c:pt>
                <c:pt idx="34">
                  <c:v>1.02104669911137</c:v>
                </c:pt>
                <c:pt idx="35">
                  <c:v>1.0137107454418599</c:v>
                </c:pt>
                <c:pt idx="36">
                  <c:v>1.01936446638036</c:v>
                </c:pt>
                <c:pt idx="37">
                  <c:v>1.0236741945253101</c:v>
                </c:pt>
                <c:pt idx="38">
                  <c:v>1.016506607016</c:v>
                </c:pt>
                <c:pt idx="39">
                  <c:v>1.01364210906067</c:v>
                </c:pt>
                <c:pt idx="40">
                  <c:v>1.02392504811687</c:v>
                </c:pt>
                <c:pt idx="41">
                  <c:v>1.02234477471753</c:v>
                </c:pt>
                <c:pt idx="42">
                  <c:v>1.02003908499088</c:v>
                </c:pt>
                <c:pt idx="43">
                  <c:v>1.01009137909077</c:v>
                </c:pt>
                <c:pt idx="44">
                  <c:v>1.00901974474892</c:v>
                </c:pt>
                <c:pt idx="45">
                  <c:v>1.01546006398609</c:v>
                </c:pt>
                <c:pt idx="46">
                  <c:v>1.0166197794099701</c:v>
                </c:pt>
                <c:pt idx="47">
                  <c:v>1.01664080850092</c:v>
                </c:pt>
                <c:pt idx="48">
                  <c:v>1.0266313742121</c:v>
                </c:pt>
                <c:pt idx="49">
                  <c:v>1.0165848315050401</c:v>
                </c:pt>
                <c:pt idx="50">
                  <c:v>1.019865108389</c:v>
                </c:pt>
                <c:pt idx="51">
                  <c:v>1.0185208235954999</c:v>
                </c:pt>
                <c:pt idx="52">
                  <c:v>1.0109980685133799</c:v>
                </c:pt>
                <c:pt idx="53">
                  <c:v>1.01261866520281</c:v>
                </c:pt>
                <c:pt idx="54">
                  <c:v>1.0189469899280901</c:v>
                </c:pt>
                <c:pt idx="55">
                  <c:v>1.016924610844</c:v>
                </c:pt>
                <c:pt idx="56">
                  <c:v>1.01353094585157</c:v>
                </c:pt>
                <c:pt idx="57">
                  <c:v>1.00985778384029</c:v>
                </c:pt>
                <c:pt idx="58">
                  <c:v>0.99058532482435302</c:v>
                </c:pt>
                <c:pt idx="59">
                  <c:v>0.99458919250599298</c:v>
                </c:pt>
                <c:pt idx="60">
                  <c:v>1.0132516421898401</c:v>
                </c:pt>
                <c:pt idx="61">
                  <c:v>1.0145388750925699</c:v>
                </c:pt>
                <c:pt idx="62">
                  <c:v>1.02017847819951</c:v>
                </c:pt>
                <c:pt idx="63">
                  <c:v>1.0154070202857901</c:v>
                </c:pt>
                <c:pt idx="64">
                  <c:v>1.0293975731887</c:v>
                </c:pt>
                <c:pt idx="65">
                  <c:v>1.0228312067738301</c:v>
                </c:pt>
                <c:pt idx="66">
                  <c:v>1.02642762858473</c:v>
                </c:pt>
                <c:pt idx="67">
                  <c:v>1.0127073366207999</c:v>
                </c:pt>
                <c:pt idx="68">
                  <c:v>0.99610827521606404</c:v>
                </c:pt>
                <c:pt idx="69">
                  <c:v>0.98781243379327699</c:v>
                </c:pt>
                <c:pt idx="70">
                  <c:v>0.98201957120827499</c:v>
                </c:pt>
                <c:pt idx="71">
                  <c:v>0.98057693115786804</c:v>
                </c:pt>
                <c:pt idx="72">
                  <c:v>0.97615445971622505</c:v>
                </c:pt>
                <c:pt idx="73">
                  <c:v>0.95503383059480595</c:v>
                </c:pt>
                <c:pt idx="74">
                  <c:v>0.95995394863526595</c:v>
                </c:pt>
                <c:pt idx="75">
                  <c:v>0.96147518463190496</c:v>
                </c:pt>
                <c:pt idx="76">
                  <c:v>0.96291205690436898</c:v>
                </c:pt>
                <c:pt idx="77">
                  <c:v>0.96733385567803998</c:v>
                </c:pt>
                <c:pt idx="78">
                  <c:v>0.96240611354517203</c:v>
                </c:pt>
                <c:pt idx="79">
                  <c:v>0.96218063783291996</c:v>
                </c:pt>
                <c:pt idx="80">
                  <c:v>0.95929092232820801</c:v>
                </c:pt>
                <c:pt idx="81">
                  <c:v>0.94835746911621099</c:v>
                </c:pt>
                <c:pt idx="82">
                  <c:v>0.93510063965824797</c:v>
                </c:pt>
                <c:pt idx="83">
                  <c:v>0.93831703167401803</c:v>
                </c:pt>
                <c:pt idx="84">
                  <c:v>0.92372386169212495</c:v>
                </c:pt>
                <c:pt idx="85">
                  <c:v>0.92096460796702095</c:v>
                </c:pt>
                <c:pt idx="86">
                  <c:v>0.92068956676870795</c:v>
                </c:pt>
                <c:pt idx="87">
                  <c:v>0.92371220439757296</c:v>
                </c:pt>
                <c:pt idx="88">
                  <c:v>0.93864131645114202</c:v>
                </c:pt>
                <c:pt idx="89">
                  <c:v>0.94186048239508402</c:v>
                </c:pt>
                <c:pt idx="90">
                  <c:v>0.93848578339294997</c:v>
                </c:pt>
                <c:pt idx="91">
                  <c:v>0.93873565327392094</c:v>
                </c:pt>
                <c:pt idx="92">
                  <c:v>0.92820862025204398</c:v>
                </c:pt>
                <c:pt idx="93">
                  <c:v>0.90810000907164301</c:v>
                </c:pt>
                <c:pt idx="94">
                  <c:v>0.91170526141673003</c:v>
                </c:pt>
                <c:pt idx="95">
                  <c:v>0.92017808657787703</c:v>
                </c:pt>
                <c:pt idx="96">
                  <c:v>0.91980642878823804</c:v>
                </c:pt>
                <c:pt idx="97">
                  <c:v>0.92222929191945802</c:v>
                </c:pt>
                <c:pt idx="98">
                  <c:v>0.90447556433960297</c:v>
                </c:pt>
                <c:pt idx="99">
                  <c:v>0.90969849507211198</c:v>
                </c:pt>
                <c:pt idx="100">
                  <c:v>0.91279806740986802</c:v>
                </c:pt>
                <c:pt idx="101">
                  <c:v>0.91568895451760002</c:v>
                </c:pt>
                <c:pt idx="102">
                  <c:v>0.93227362096464195</c:v>
                </c:pt>
                <c:pt idx="103">
                  <c:v>0.93406977253644596</c:v>
                </c:pt>
                <c:pt idx="104">
                  <c:v>0.93556750151874002</c:v>
                </c:pt>
                <c:pt idx="105">
                  <c:v>0.92789527092762203</c:v>
                </c:pt>
                <c:pt idx="106">
                  <c:v>0.93559595122027595</c:v>
                </c:pt>
                <c:pt idx="107">
                  <c:v>0.93093029449031295</c:v>
                </c:pt>
                <c:pt idx="108">
                  <c:v>0.93794200970383801</c:v>
                </c:pt>
                <c:pt idx="109">
                  <c:v>0.93662917077177299</c:v>
                </c:pt>
                <c:pt idx="110">
                  <c:v>0.94099921154064803</c:v>
                </c:pt>
                <c:pt idx="111">
                  <c:v>0.93965904494357599</c:v>
                </c:pt>
                <c:pt idx="112">
                  <c:v>0.94278830101915001</c:v>
                </c:pt>
                <c:pt idx="113">
                  <c:v>0.93169257521128601</c:v>
                </c:pt>
                <c:pt idx="114">
                  <c:v>0.93574623119417599</c:v>
                </c:pt>
                <c:pt idx="115">
                  <c:v>0.94970659926072198</c:v>
                </c:pt>
                <c:pt idx="116">
                  <c:v>0.94840170320664197</c:v>
                </c:pt>
                <c:pt idx="117">
                  <c:v>0.943558753849708</c:v>
                </c:pt>
                <c:pt idx="118">
                  <c:v>0.94724941194024603</c:v>
                </c:pt>
                <c:pt idx="119">
                  <c:v>0.94845040842539197</c:v>
                </c:pt>
                <c:pt idx="120">
                  <c:v>0.95476389768396996</c:v>
                </c:pt>
                <c:pt idx="121">
                  <c:v>0.94709067453729301</c:v>
                </c:pt>
                <c:pt idx="122">
                  <c:v>0.95246682283712703</c:v>
                </c:pt>
                <c:pt idx="123">
                  <c:v>0.95193045807404597</c:v>
                </c:pt>
                <c:pt idx="124">
                  <c:v>0.95496087190143597</c:v>
                </c:pt>
                <c:pt idx="125">
                  <c:v>0.95627663528210904</c:v>
                </c:pt>
                <c:pt idx="126">
                  <c:v>0.94897791692511402</c:v>
                </c:pt>
                <c:pt idx="127">
                  <c:v>0.94645420940528602</c:v>
                </c:pt>
                <c:pt idx="128">
                  <c:v>0.94935212432878502</c:v>
                </c:pt>
                <c:pt idx="129">
                  <c:v>0.94799927832765496</c:v>
                </c:pt>
                <c:pt idx="130">
                  <c:v>0.91397250188494195</c:v>
                </c:pt>
                <c:pt idx="131">
                  <c:v>0.92737072252040398</c:v>
                </c:pt>
                <c:pt idx="132">
                  <c:v>0.94058928136545195</c:v>
                </c:pt>
                <c:pt idx="133">
                  <c:v>0.94531303817102397</c:v>
                </c:pt>
                <c:pt idx="134">
                  <c:v>0.94641319877462404</c:v>
                </c:pt>
                <c:pt idx="135">
                  <c:v>0.94730074473034898</c:v>
                </c:pt>
                <c:pt idx="136">
                  <c:v>0.943503864519316</c:v>
                </c:pt>
                <c:pt idx="137">
                  <c:v>0.94429282493533795</c:v>
                </c:pt>
                <c:pt idx="138">
                  <c:v>0.95052378875425603</c:v>
                </c:pt>
                <c:pt idx="139">
                  <c:v>0.95315526406024298</c:v>
                </c:pt>
                <c:pt idx="140">
                  <c:v>0.96375884230598097</c:v>
                </c:pt>
                <c:pt idx="141">
                  <c:v>0.96423207228817698</c:v>
                </c:pt>
                <c:pt idx="142">
                  <c:v>0.95893998439844297</c:v>
                </c:pt>
                <c:pt idx="143">
                  <c:v>0.96234947426266904</c:v>
                </c:pt>
                <c:pt idx="144">
                  <c:v>0.95681226776912298</c:v>
                </c:pt>
                <c:pt idx="145">
                  <c:v>0.96749887140189195</c:v>
                </c:pt>
                <c:pt idx="146">
                  <c:v>0.96572005039931597</c:v>
                </c:pt>
                <c:pt idx="147">
                  <c:v>0.96910077902770997</c:v>
                </c:pt>
                <c:pt idx="148">
                  <c:v>0.95978146823106703</c:v>
                </c:pt>
                <c:pt idx="149">
                  <c:v>0.93846410026481397</c:v>
                </c:pt>
                <c:pt idx="150">
                  <c:v>0.95269288963842902</c:v>
                </c:pt>
                <c:pt idx="151">
                  <c:v>0.95452830757498996</c:v>
                </c:pt>
                <c:pt idx="152">
                  <c:v>0.95229465315056405</c:v>
                </c:pt>
                <c:pt idx="153">
                  <c:v>0.96116860502211099</c:v>
                </c:pt>
                <c:pt idx="154">
                  <c:v>0.96070056275942595</c:v>
                </c:pt>
                <c:pt idx="155">
                  <c:v>0.97084232149676397</c:v>
                </c:pt>
                <c:pt idx="156">
                  <c:v>0.96786253951158496</c:v>
                </c:pt>
                <c:pt idx="157">
                  <c:v>0.95881154393058898</c:v>
                </c:pt>
                <c:pt idx="158">
                  <c:v>0.95497351420577503</c:v>
                </c:pt>
                <c:pt idx="159">
                  <c:v>0.96540010307794</c:v>
                </c:pt>
                <c:pt idx="160">
                  <c:v>0.97494638144991697</c:v>
                </c:pt>
                <c:pt idx="161">
                  <c:v>0.97547020903602699</c:v>
                </c:pt>
                <c:pt idx="162">
                  <c:v>0.98159358977370303</c:v>
                </c:pt>
                <c:pt idx="163">
                  <c:v>0.98169519704740404</c:v>
                </c:pt>
                <c:pt idx="164">
                  <c:v>0.98712177819094304</c:v>
                </c:pt>
                <c:pt idx="165">
                  <c:v>0.98933052852463399</c:v>
                </c:pt>
                <c:pt idx="166">
                  <c:v>0.98708515614665804</c:v>
                </c:pt>
                <c:pt idx="167">
                  <c:v>0.99327342896272097</c:v>
                </c:pt>
                <c:pt idx="168">
                  <c:v>0.986494668537512</c:v>
                </c:pt>
                <c:pt idx="169">
                  <c:v>0.98705761928144498</c:v>
                </c:pt>
                <c:pt idx="170">
                  <c:v>0.99654823810138504</c:v>
                </c:pt>
                <c:pt idx="171">
                  <c:v>0.99398640605615796</c:v>
                </c:pt>
                <c:pt idx="172">
                  <c:v>0.99979319512817399</c:v>
                </c:pt>
                <c:pt idx="173">
                  <c:v>0.99582739752109795</c:v>
                </c:pt>
                <c:pt idx="174">
                  <c:v>0.98988918682145599</c:v>
                </c:pt>
                <c:pt idx="175">
                  <c:v>0.99365051514735803</c:v>
                </c:pt>
                <c:pt idx="176">
                  <c:v>0.98816639356083003</c:v>
                </c:pt>
                <c:pt idx="177">
                  <c:v>0.99218369554559405</c:v>
                </c:pt>
                <c:pt idx="178">
                  <c:v>0.98392203152855795</c:v>
                </c:pt>
                <c:pt idx="179">
                  <c:v>0.97773817325607704</c:v>
                </c:pt>
                <c:pt idx="180">
                  <c:v>0.96663342034397304</c:v>
                </c:pt>
                <c:pt idx="181">
                  <c:v>0.97039561433150501</c:v>
                </c:pt>
                <c:pt idx="182">
                  <c:v>0.97728715572229796</c:v>
                </c:pt>
                <c:pt idx="183">
                  <c:v>0.97142766809324399</c:v>
                </c:pt>
                <c:pt idx="184">
                  <c:v>0.97890039783529004</c:v>
                </c:pt>
                <c:pt idx="185">
                  <c:v>0.984749826314399</c:v>
                </c:pt>
                <c:pt idx="186">
                  <c:v>0.98929338816203805</c:v>
                </c:pt>
                <c:pt idx="187">
                  <c:v>0.98686817213392097</c:v>
                </c:pt>
                <c:pt idx="188">
                  <c:v>0.985619128874343</c:v>
                </c:pt>
                <c:pt idx="189">
                  <c:v>0.99414178504980399</c:v>
                </c:pt>
                <c:pt idx="190">
                  <c:v>0.98451810647371396</c:v>
                </c:pt>
                <c:pt idx="191">
                  <c:v>0.98496054304530001</c:v>
                </c:pt>
                <c:pt idx="192">
                  <c:v>0.98156566311682503</c:v>
                </c:pt>
                <c:pt idx="193">
                  <c:v>0.970874781823719</c:v>
                </c:pt>
                <c:pt idx="194">
                  <c:v>0.97980997971184802</c:v>
                </c:pt>
                <c:pt idx="195">
                  <c:v>0.98745776366603399</c:v>
                </c:pt>
                <c:pt idx="196">
                  <c:v>0.98574799040774597</c:v>
                </c:pt>
                <c:pt idx="197">
                  <c:v>0.99419479863604499</c:v>
                </c:pt>
                <c:pt idx="198">
                  <c:v>0.99759128255759699</c:v>
                </c:pt>
                <c:pt idx="199">
                  <c:v>0.99190224676266803</c:v>
                </c:pt>
                <c:pt idx="200">
                  <c:v>0.97766675235511602</c:v>
                </c:pt>
                <c:pt idx="201">
                  <c:v>0.98466259983067095</c:v>
                </c:pt>
                <c:pt idx="202">
                  <c:v>0.98219867883660095</c:v>
                </c:pt>
                <c:pt idx="203">
                  <c:v>0.97615125033660999</c:v>
                </c:pt>
                <c:pt idx="204">
                  <c:v>0.97089644098831096</c:v>
                </c:pt>
                <c:pt idx="205">
                  <c:v>0.97843400102926104</c:v>
                </c:pt>
                <c:pt idx="206">
                  <c:v>0.98666729457292202</c:v>
                </c:pt>
                <c:pt idx="207">
                  <c:v>0.98747920531762101</c:v>
                </c:pt>
                <c:pt idx="208">
                  <c:v>0.99640970948163798</c:v>
                </c:pt>
                <c:pt idx="209">
                  <c:v>0.99229880346594701</c:v>
                </c:pt>
                <c:pt idx="210">
                  <c:v>0.99606485198816797</c:v>
                </c:pt>
                <c:pt idx="211">
                  <c:v>0.99167243679057304</c:v>
                </c:pt>
                <c:pt idx="212">
                  <c:v>0.980992979052557</c:v>
                </c:pt>
                <c:pt idx="213">
                  <c:v>0.97643416572936303</c:v>
                </c:pt>
                <c:pt idx="214">
                  <c:v>0.956745786538576</c:v>
                </c:pt>
                <c:pt idx="215">
                  <c:v>0.96350658557405799</c:v>
                </c:pt>
                <c:pt idx="216">
                  <c:v>0.96591440936103301</c:v>
                </c:pt>
                <c:pt idx="217">
                  <c:v>0.97255786491178497</c:v>
                </c:pt>
                <c:pt idx="218">
                  <c:v>0.95047727284996297</c:v>
                </c:pt>
                <c:pt idx="219">
                  <c:v>0.95063939218152504</c:v>
                </c:pt>
                <c:pt idx="220">
                  <c:v>0.942042790374927</c:v>
                </c:pt>
                <c:pt idx="221">
                  <c:v>0.95314180760246103</c:v>
                </c:pt>
                <c:pt idx="222">
                  <c:v>0.95559496054149795</c:v>
                </c:pt>
                <c:pt idx="223">
                  <c:v>0.95044955758659999</c:v>
                </c:pt>
                <c:pt idx="224">
                  <c:v>0.95369776856036703</c:v>
                </c:pt>
                <c:pt idx="225">
                  <c:v>0.94571188029241604</c:v>
                </c:pt>
                <c:pt idx="226">
                  <c:v>0.92988031291133999</c:v>
                </c:pt>
                <c:pt idx="227">
                  <c:v>0.93171230196912203</c:v>
                </c:pt>
                <c:pt idx="228">
                  <c:v>0.92611761829432504</c:v>
                </c:pt>
                <c:pt idx="229">
                  <c:v>0.93494568547176304</c:v>
                </c:pt>
                <c:pt idx="230">
                  <c:v>0.94365935984829796</c:v>
                </c:pt>
                <c:pt idx="231">
                  <c:v>0.93390619432353295</c:v>
                </c:pt>
                <c:pt idx="232">
                  <c:v>0.93994178656736505</c:v>
                </c:pt>
                <c:pt idx="233">
                  <c:v>0.937391558997685</c:v>
                </c:pt>
                <c:pt idx="234">
                  <c:v>0.92678000367158198</c:v>
                </c:pt>
                <c:pt idx="235">
                  <c:v>0.92324467234428298</c:v>
                </c:pt>
                <c:pt idx="236">
                  <c:v>0.92959115750232801</c:v>
                </c:pt>
                <c:pt idx="237">
                  <c:v>0.919785045227556</c:v>
                </c:pt>
                <c:pt idx="238">
                  <c:v>0.92824246071854299</c:v>
                </c:pt>
                <c:pt idx="239">
                  <c:v>0.92751713807468195</c:v>
                </c:pt>
                <c:pt idx="240">
                  <c:v>0.91843130540361295</c:v>
                </c:pt>
                <c:pt idx="241">
                  <c:v>0.92291232802053202</c:v>
                </c:pt>
                <c:pt idx="242">
                  <c:v>0.915731332376444</c:v>
                </c:pt>
                <c:pt idx="243">
                  <c:v>0.91877867237525701</c:v>
                </c:pt>
                <c:pt idx="244">
                  <c:v>0.92680147528286305</c:v>
                </c:pt>
                <c:pt idx="245">
                  <c:v>0.93899110719246504</c:v>
                </c:pt>
                <c:pt idx="246">
                  <c:v>0.943724795036331</c:v>
                </c:pt>
                <c:pt idx="247">
                  <c:v>0.953016863957867</c:v>
                </c:pt>
                <c:pt idx="248">
                  <c:v>0.95484933151432405</c:v>
                </c:pt>
                <c:pt idx="249">
                  <c:v>0.965993345360313</c:v>
                </c:pt>
                <c:pt idx="250">
                  <c:v>0.96127256118157201</c:v>
                </c:pt>
                <c:pt idx="251">
                  <c:v>0.95829090717708798</c:v>
                </c:pt>
                <c:pt idx="252">
                  <c:v>0.95485986676040602</c:v>
                </c:pt>
                <c:pt idx="253">
                  <c:v>0.95395801464672303</c:v>
                </c:pt>
                <c:pt idx="254">
                  <c:v>0.93293430443910796</c:v>
                </c:pt>
                <c:pt idx="255">
                  <c:v>0.93745407263327496</c:v>
                </c:pt>
                <c:pt idx="256">
                  <c:v>0.94213842875279596</c:v>
                </c:pt>
                <c:pt idx="257">
                  <c:v>0.949443120363751</c:v>
                </c:pt>
                <c:pt idx="258">
                  <c:v>0.95119314798455501</c:v>
                </c:pt>
                <c:pt idx="259">
                  <c:v>0.962802424800003</c:v>
                </c:pt>
                <c:pt idx="260">
                  <c:v>0.96613577518017901</c:v>
                </c:pt>
                <c:pt idx="261">
                  <c:v>0.97360929167217003</c:v>
                </c:pt>
                <c:pt idx="262">
                  <c:v>0.97568942220095001</c:v>
                </c:pt>
                <c:pt idx="263">
                  <c:v>0.97508345480307002</c:v>
                </c:pt>
                <c:pt idx="264">
                  <c:v>0.97769822994198197</c:v>
                </c:pt>
                <c:pt idx="265">
                  <c:v>0.96920333518568802</c:v>
                </c:pt>
                <c:pt idx="266">
                  <c:v>0.95550807723833697</c:v>
                </c:pt>
                <c:pt idx="267">
                  <c:v>0.93380735944135296</c:v>
                </c:pt>
                <c:pt idx="268">
                  <c:v>0.94879738569059502</c:v>
                </c:pt>
                <c:pt idx="269">
                  <c:v>0.94959235430661504</c:v>
                </c:pt>
                <c:pt idx="270">
                  <c:v>0.90825195322624896</c:v>
                </c:pt>
                <c:pt idx="271">
                  <c:v>0.90245019490014999</c:v>
                </c:pt>
                <c:pt idx="272">
                  <c:v>0.90001265079954695</c:v>
                </c:pt>
                <c:pt idx="273">
                  <c:v>0.86492542185710197</c:v>
                </c:pt>
                <c:pt idx="274">
                  <c:v>0.88201247485535395</c:v>
                </c:pt>
                <c:pt idx="275">
                  <c:v>0.88578905851977197</c:v>
                </c:pt>
                <c:pt idx="276">
                  <c:v>0.89387932585544405</c:v>
                </c:pt>
                <c:pt idx="277">
                  <c:v>0.911595447364419</c:v>
                </c:pt>
                <c:pt idx="278">
                  <c:v>0.91938375734161204</c:v>
                </c:pt>
                <c:pt idx="279">
                  <c:v>0.93732292294733699</c:v>
                </c:pt>
                <c:pt idx="280">
                  <c:v>0.92704752701795401</c:v>
                </c:pt>
                <c:pt idx="281">
                  <c:v>0.92823339159501095</c:v>
                </c:pt>
                <c:pt idx="282">
                  <c:v>0.93246706198176599</c:v>
                </c:pt>
                <c:pt idx="283">
                  <c:v>0.92596648871564802</c:v>
                </c:pt>
                <c:pt idx="284">
                  <c:v>0.92579099963156297</c:v>
                </c:pt>
                <c:pt idx="285">
                  <c:v>0.93672043717812303</c:v>
                </c:pt>
                <c:pt idx="286">
                  <c:v>0.92835569391637796</c:v>
                </c:pt>
                <c:pt idx="287">
                  <c:v>0.93430074310919597</c:v>
                </c:pt>
                <c:pt idx="288">
                  <c:v>0.93806048071747705</c:v>
                </c:pt>
                <c:pt idx="289">
                  <c:v>0.949067457937805</c:v>
                </c:pt>
                <c:pt idx="290">
                  <c:v>0.94331453399359599</c:v>
                </c:pt>
                <c:pt idx="291">
                  <c:v>0.94022731157671702</c:v>
                </c:pt>
                <c:pt idx="292">
                  <c:v>0.93764982905234495</c:v>
                </c:pt>
                <c:pt idx="293">
                  <c:v>0.93378363729325398</c:v>
                </c:pt>
                <c:pt idx="294">
                  <c:v>0.93235559697789006</c:v>
                </c:pt>
                <c:pt idx="295">
                  <c:v>0.93534007629698201</c:v>
                </c:pt>
                <c:pt idx="296">
                  <c:v>0.93329707844514698</c:v>
                </c:pt>
                <c:pt idx="297">
                  <c:v>0.93413619456033403</c:v>
                </c:pt>
                <c:pt idx="298">
                  <c:v>0.89681548037109704</c:v>
                </c:pt>
                <c:pt idx="299">
                  <c:v>0.89815736932532697</c:v>
                </c:pt>
                <c:pt idx="300">
                  <c:v>0.91059393759898499</c:v>
                </c:pt>
                <c:pt idx="301">
                  <c:v>0.901540466577748</c:v>
                </c:pt>
                <c:pt idx="302">
                  <c:v>0.91203938170504995</c:v>
                </c:pt>
                <c:pt idx="303">
                  <c:v>0.91456936274964795</c:v>
                </c:pt>
                <c:pt idx="304">
                  <c:v>0.91289821554178796</c:v>
                </c:pt>
                <c:pt idx="305">
                  <c:v>0.90114306814760903</c:v>
                </c:pt>
                <c:pt idx="306">
                  <c:v>0.89226500577091905</c:v>
                </c:pt>
                <c:pt idx="307">
                  <c:v>0.892739577805572</c:v>
                </c:pt>
                <c:pt idx="308">
                  <c:v>0.90588041555976895</c:v>
                </c:pt>
                <c:pt idx="309">
                  <c:v>0.90610100149002304</c:v>
                </c:pt>
                <c:pt idx="310">
                  <c:v>0.89836701447838796</c:v>
                </c:pt>
                <c:pt idx="311">
                  <c:v>0.89851658383758004</c:v>
                </c:pt>
                <c:pt idx="312">
                  <c:v>0.88531248059446299</c:v>
                </c:pt>
                <c:pt idx="313">
                  <c:v>0.86994673722082605</c:v>
                </c:pt>
                <c:pt idx="314">
                  <c:v>0.878555635993157</c:v>
                </c:pt>
                <c:pt idx="315">
                  <c:v>0.88869940614056997</c:v>
                </c:pt>
                <c:pt idx="316">
                  <c:v>0.87078169319165999</c:v>
                </c:pt>
                <c:pt idx="317">
                  <c:v>0.86877628341953805</c:v>
                </c:pt>
                <c:pt idx="318">
                  <c:v>0.887060404034547</c:v>
                </c:pt>
                <c:pt idx="319">
                  <c:v>0.88379386624656098</c:v>
                </c:pt>
                <c:pt idx="320">
                  <c:v>0.86951935110556899</c:v>
                </c:pt>
                <c:pt idx="321">
                  <c:v>0.87227543906790295</c:v>
                </c:pt>
                <c:pt idx="322">
                  <c:v>0.86804159568913897</c:v>
                </c:pt>
                <c:pt idx="323">
                  <c:v>0.87361380145425604</c:v>
                </c:pt>
                <c:pt idx="324">
                  <c:v>0.87232140044211703</c:v>
                </c:pt>
                <c:pt idx="325">
                  <c:v>0.88738017618879295</c:v>
                </c:pt>
                <c:pt idx="326">
                  <c:v>0.894786954280409</c:v>
                </c:pt>
                <c:pt idx="327">
                  <c:v>0.89228445358351904</c:v>
                </c:pt>
                <c:pt idx="328">
                  <c:v>0.89841282167205805</c:v>
                </c:pt>
                <c:pt idx="329">
                  <c:v>0.89376237405111003</c:v>
                </c:pt>
                <c:pt idx="330">
                  <c:v>0.89102043859630997</c:v>
                </c:pt>
                <c:pt idx="331">
                  <c:v>0.89599026309172203</c:v>
                </c:pt>
                <c:pt idx="332">
                  <c:v>0.89126667807894699</c:v>
                </c:pt>
                <c:pt idx="333">
                  <c:v>0.88740666080262798</c:v>
                </c:pt>
                <c:pt idx="334">
                  <c:v>0.89698927390209904</c:v>
                </c:pt>
                <c:pt idx="335">
                  <c:v>0.90183371301678406</c:v>
                </c:pt>
                <c:pt idx="336">
                  <c:v>0.90028379628655597</c:v>
                </c:pt>
                <c:pt idx="337">
                  <c:v>0.88514097384479695</c:v>
                </c:pt>
                <c:pt idx="338">
                  <c:v>0.88420539720200797</c:v>
                </c:pt>
                <c:pt idx="339">
                  <c:v>0.87937232493499395</c:v>
                </c:pt>
                <c:pt idx="340">
                  <c:v>0.87594998334552598</c:v>
                </c:pt>
                <c:pt idx="341">
                  <c:v>0.87148362843973104</c:v>
                </c:pt>
                <c:pt idx="342">
                  <c:v>0.84621746393319297</c:v>
                </c:pt>
                <c:pt idx="343">
                  <c:v>0.86327831242924902</c:v>
                </c:pt>
                <c:pt idx="344">
                  <c:v>0.85748338213780195</c:v>
                </c:pt>
                <c:pt idx="345">
                  <c:v>0.859252247593428</c:v>
                </c:pt>
                <c:pt idx="346">
                  <c:v>0.870477006510884</c:v>
                </c:pt>
                <c:pt idx="347">
                  <c:v>0.87070165397806398</c:v>
                </c:pt>
                <c:pt idx="348">
                  <c:v>0.86461578253679106</c:v>
                </c:pt>
                <c:pt idx="349">
                  <c:v>0.85585571003795302</c:v>
                </c:pt>
                <c:pt idx="350">
                  <c:v>0.85235352395048503</c:v>
                </c:pt>
                <c:pt idx="351">
                  <c:v>0.86034906832645697</c:v>
                </c:pt>
                <c:pt idx="352">
                  <c:v>0.85061972982105905</c:v>
                </c:pt>
                <c:pt idx="353">
                  <c:v>0.84759269767831302</c:v>
                </c:pt>
                <c:pt idx="354">
                  <c:v>0.83703105729188798</c:v>
                </c:pt>
                <c:pt idx="355">
                  <c:v>0.79108895237643195</c:v>
                </c:pt>
                <c:pt idx="356">
                  <c:v>0.79728610266446798</c:v>
                </c:pt>
                <c:pt idx="357">
                  <c:v>0.78272471673010302</c:v>
                </c:pt>
                <c:pt idx="358">
                  <c:v>0.78999820846334201</c:v>
                </c:pt>
                <c:pt idx="359">
                  <c:v>0.78335130355105298</c:v>
                </c:pt>
                <c:pt idx="360">
                  <c:v>0.78315358383452005</c:v>
                </c:pt>
                <c:pt idx="361">
                  <c:v>0.77788843727548296</c:v>
                </c:pt>
                <c:pt idx="362">
                  <c:v>0.768706548248971</c:v>
                </c:pt>
                <c:pt idx="363">
                  <c:v>0.78872945935582395</c:v>
                </c:pt>
                <c:pt idx="364">
                  <c:v>0.77179787935323696</c:v>
                </c:pt>
                <c:pt idx="365">
                  <c:v>0.77634588329797904</c:v>
                </c:pt>
                <c:pt idx="366">
                  <c:v>0.76593576648666295</c:v>
                </c:pt>
                <c:pt idx="367">
                  <c:v>0.75225621374130003</c:v>
                </c:pt>
                <c:pt idx="368">
                  <c:v>0.75210817878289704</c:v>
                </c:pt>
                <c:pt idx="369">
                  <c:v>0.76762808468208998</c:v>
                </c:pt>
                <c:pt idx="370">
                  <c:v>0.77228154114449299</c:v>
                </c:pt>
                <c:pt idx="371">
                  <c:v>0.75523732187082304</c:v>
                </c:pt>
                <c:pt idx="372">
                  <c:v>0.77239519408828405</c:v>
                </c:pt>
                <c:pt idx="373">
                  <c:v>0.77229343251472404</c:v>
                </c:pt>
                <c:pt idx="374">
                  <c:v>0.77094048306906804</c:v>
                </c:pt>
                <c:pt idx="375">
                  <c:v>0.76899869621252503</c:v>
                </c:pt>
                <c:pt idx="376">
                  <c:v>0.76667901947257799</c:v>
                </c:pt>
                <c:pt idx="377">
                  <c:v>0.764179012721803</c:v>
                </c:pt>
                <c:pt idx="378">
                  <c:v>0.77354363720957797</c:v>
                </c:pt>
                <c:pt idx="379">
                  <c:v>0.78813666175411101</c:v>
                </c:pt>
                <c:pt idx="380">
                  <c:v>0.80557897250420196</c:v>
                </c:pt>
                <c:pt idx="381">
                  <c:v>0.80336033609054103</c:v>
                </c:pt>
                <c:pt idx="382">
                  <c:v>0.79934832649264098</c:v>
                </c:pt>
                <c:pt idx="383">
                  <c:v>0.79562534028953202</c:v>
                </c:pt>
                <c:pt idx="384">
                  <c:v>0.79382893794091203</c:v>
                </c:pt>
                <c:pt idx="385">
                  <c:v>0.792715180877689</c:v>
                </c:pt>
                <c:pt idx="386">
                  <c:v>0.77597384057294305</c:v>
                </c:pt>
                <c:pt idx="387">
                  <c:v>0.75652983437129095</c:v>
                </c:pt>
                <c:pt idx="388">
                  <c:v>0.75186208040658498</c:v>
                </c:pt>
                <c:pt idx="389">
                  <c:v>0.73739712551458503</c:v>
                </c:pt>
                <c:pt idx="390">
                  <c:v>0.75485394445571996</c:v>
                </c:pt>
                <c:pt idx="391">
                  <c:v>0.74265756225283097</c:v>
                </c:pt>
                <c:pt idx="392">
                  <c:v>0.75881108887936899</c:v>
                </c:pt>
                <c:pt idx="393">
                  <c:v>0.76313709212844705</c:v>
                </c:pt>
                <c:pt idx="394">
                  <c:v>0.76444461915970396</c:v>
                </c:pt>
                <c:pt idx="395">
                  <c:v>0.76282828808747905</c:v>
                </c:pt>
                <c:pt idx="396">
                  <c:v>0.747870932266676</c:v>
                </c:pt>
                <c:pt idx="397">
                  <c:v>0.738511093333168</c:v>
                </c:pt>
                <c:pt idx="398">
                  <c:v>0.72871903323386</c:v>
                </c:pt>
                <c:pt idx="399">
                  <c:v>0.73040818992142298</c:v>
                </c:pt>
                <c:pt idx="400">
                  <c:v>0.73911585389106305</c:v>
                </c:pt>
                <c:pt idx="401">
                  <c:v>0.73406812393471299</c:v>
                </c:pt>
                <c:pt idx="402">
                  <c:v>0.73530611811582602</c:v>
                </c:pt>
                <c:pt idx="403">
                  <c:v>0.73221017042089498</c:v>
                </c:pt>
                <c:pt idx="404">
                  <c:v>0.74877470256693901</c:v>
                </c:pt>
                <c:pt idx="405">
                  <c:v>0.75067215844048996</c:v>
                </c:pt>
                <c:pt idx="406">
                  <c:v>0.74633036346388104</c:v>
                </c:pt>
                <c:pt idx="407">
                  <c:v>0.73751446219393701</c:v>
                </c:pt>
                <c:pt idx="408">
                  <c:v>0.73060625408416302</c:v>
                </c:pt>
                <c:pt idx="409">
                  <c:v>0.72887717446311295</c:v>
                </c:pt>
                <c:pt idx="410">
                  <c:v>0.73588351976190103</c:v>
                </c:pt>
                <c:pt idx="411">
                  <c:v>0.72295803398106995</c:v>
                </c:pt>
                <c:pt idx="412">
                  <c:v>0.71837157268204899</c:v>
                </c:pt>
                <c:pt idx="413">
                  <c:v>0.72352540100810703</c:v>
                </c:pt>
                <c:pt idx="414">
                  <c:v>0.709878637042062</c:v>
                </c:pt>
                <c:pt idx="415">
                  <c:v>0.70453218547970198</c:v>
                </c:pt>
                <c:pt idx="416">
                  <c:v>0.70541664494743095</c:v>
                </c:pt>
                <c:pt idx="417">
                  <c:v>0.71063722256374395</c:v>
                </c:pt>
                <c:pt idx="418">
                  <c:v>0.70977343611033805</c:v>
                </c:pt>
                <c:pt idx="419">
                  <c:v>0.69844007901987804</c:v>
                </c:pt>
                <c:pt idx="420">
                  <c:v>0.71177381811540996</c:v>
                </c:pt>
                <c:pt idx="421">
                  <c:v>0.71950442303655104</c:v>
                </c:pt>
                <c:pt idx="422">
                  <c:v>0.71848670142068205</c:v>
                </c:pt>
                <c:pt idx="423">
                  <c:v>0.73378208476300399</c:v>
                </c:pt>
                <c:pt idx="424">
                  <c:v>0.73051177349810903</c:v>
                </c:pt>
                <c:pt idx="425">
                  <c:v>0.733458701785346</c:v>
                </c:pt>
                <c:pt idx="426">
                  <c:v>0.72744611753482502</c:v>
                </c:pt>
                <c:pt idx="427">
                  <c:v>0.734563691221367</c:v>
                </c:pt>
                <c:pt idx="428">
                  <c:v>0.70822782230575498</c:v>
                </c:pt>
                <c:pt idx="429">
                  <c:v>0.70648308770554902</c:v>
                </c:pt>
                <c:pt idx="430">
                  <c:v>0.70536585972366495</c:v>
                </c:pt>
                <c:pt idx="431">
                  <c:v>0.65925650386327095</c:v>
                </c:pt>
                <c:pt idx="432">
                  <c:v>0.65835024875255199</c:v>
                </c:pt>
                <c:pt idx="433">
                  <c:v>0.64917641895890399</c:v>
                </c:pt>
                <c:pt idx="434">
                  <c:v>0.63575084925843905</c:v>
                </c:pt>
                <c:pt idx="435">
                  <c:v>0.641308717716356</c:v>
                </c:pt>
                <c:pt idx="436">
                  <c:v>0.62437569764309198</c:v>
                </c:pt>
                <c:pt idx="437">
                  <c:v>0.63921522759048099</c:v>
                </c:pt>
                <c:pt idx="438">
                  <c:v>0.67027404139325497</c:v>
                </c:pt>
                <c:pt idx="439">
                  <c:v>0.65725734914315403</c:v>
                </c:pt>
                <c:pt idx="440">
                  <c:v>0.65518813922395203</c:v>
                </c:pt>
                <c:pt idx="441">
                  <c:v>0.65094122300065105</c:v>
                </c:pt>
                <c:pt idx="442">
                  <c:v>0.650710709565958</c:v>
                </c:pt>
                <c:pt idx="443">
                  <c:v>0.63927282440477595</c:v>
                </c:pt>
                <c:pt idx="444">
                  <c:v>0.64457763673956103</c:v>
                </c:pt>
                <c:pt idx="445">
                  <c:v>0.65479271719492305</c:v>
                </c:pt>
                <c:pt idx="446">
                  <c:v>0.660451164937361</c:v>
                </c:pt>
                <c:pt idx="447">
                  <c:v>0.67845487431902696</c:v>
                </c:pt>
                <c:pt idx="448">
                  <c:v>0.68000017306290095</c:v>
                </c:pt>
                <c:pt idx="449">
                  <c:v>0.67931943487749202</c:v>
                </c:pt>
                <c:pt idx="450">
                  <c:v>0.67460355373765402</c:v>
                </c:pt>
                <c:pt idx="451">
                  <c:v>0.67277446276128805</c:v>
                </c:pt>
                <c:pt idx="452">
                  <c:v>0.66752128599411997</c:v>
                </c:pt>
                <c:pt idx="453">
                  <c:v>0.681416768080643</c:v>
                </c:pt>
                <c:pt idx="454">
                  <c:v>0.69041545508370405</c:v>
                </c:pt>
                <c:pt idx="455">
                  <c:v>0.68831074806803605</c:v>
                </c:pt>
                <c:pt idx="456">
                  <c:v>0.69630530411274305</c:v>
                </c:pt>
                <c:pt idx="457">
                  <c:v>0.70147862595369503</c:v>
                </c:pt>
                <c:pt idx="458">
                  <c:v>0.70445099282274204</c:v>
                </c:pt>
                <c:pt idx="459">
                  <c:v>0.68685560853858896</c:v>
                </c:pt>
                <c:pt idx="460">
                  <c:v>0.68950516775730597</c:v>
                </c:pt>
                <c:pt idx="461">
                  <c:v>0.68891433162971405</c:v>
                </c:pt>
                <c:pt idx="462">
                  <c:v>0.66712651516652599</c:v>
                </c:pt>
                <c:pt idx="463">
                  <c:v>0.66429298704720496</c:v>
                </c:pt>
                <c:pt idx="464">
                  <c:v>0.66598866466004902</c:v>
                </c:pt>
                <c:pt idx="465">
                  <c:v>0.67483859676000202</c:v>
                </c:pt>
                <c:pt idx="466">
                  <c:v>0.66489495707497204</c:v>
                </c:pt>
                <c:pt idx="467">
                  <c:v>0.670492324329928</c:v>
                </c:pt>
                <c:pt idx="468">
                  <c:v>0.68926337089072298</c:v>
                </c:pt>
                <c:pt idx="469">
                  <c:v>0.690969007933673</c:v>
                </c:pt>
                <c:pt idx="470">
                  <c:v>0.68884662356978699</c:v>
                </c:pt>
                <c:pt idx="471">
                  <c:v>0.67711597112918698</c:v>
                </c:pt>
                <c:pt idx="472">
                  <c:v>0.67990170694937702</c:v>
                </c:pt>
                <c:pt idx="473">
                  <c:v>0.67346157533145401</c:v>
                </c:pt>
                <c:pt idx="474">
                  <c:v>0.67785286951947599</c:v>
                </c:pt>
                <c:pt idx="475">
                  <c:v>0.68082790841747998</c:v>
                </c:pt>
                <c:pt idx="476">
                  <c:v>0.68863959532913799</c:v>
                </c:pt>
                <c:pt idx="477">
                  <c:v>0.67380113116814799</c:v>
                </c:pt>
                <c:pt idx="478">
                  <c:v>0.674759067569906</c:v>
                </c:pt>
                <c:pt idx="479">
                  <c:v>0.66846101578359396</c:v>
                </c:pt>
                <c:pt idx="480">
                  <c:v>0.66196081234082604</c:v>
                </c:pt>
                <c:pt idx="481">
                  <c:v>0.66209738228875104</c:v>
                </c:pt>
                <c:pt idx="482">
                  <c:v>0.65579037328634204</c:v>
                </c:pt>
                <c:pt idx="483">
                  <c:v>0.66022651434614799</c:v>
                </c:pt>
                <c:pt idx="484">
                  <c:v>0.65337436566261198</c:v>
                </c:pt>
                <c:pt idx="485">
                  <c:v>0.65143283042196398</c:v>
                </c:pt>
                <c:pt idx="486">
                  <c:v>0.64455070210565801</c:v>
                </c:pt>
                <c:pt idx="487">
                  <c:v>0.64782455179957599</c:v>
                </c:pt>
                <c:pt idx="488">
                  <c:v>0.64243223481767597</c:v>
                </c:pt>
                <c:pt idx="489">
                  <c:v>0.638875863285293</c:v>
                </c:pt>
                <c:pt idx="490">
                  <c:v>0.65188294884367703</c:v>
                </c:pt>
                <c:pt idx="491">
                  <c:v>0.66331345771133299</c:v>
                </c:pt>
                <c:pt idx="492">
                  <c:v>0.66224841333511197</c:v>
                </c:pt>
                <c:pt idx="493">
                  <c:v>0.664358386956581</c:v>
                </c:pt>
                <c:pt idx="494">
                  <c:v>0.66181904551163695</c:v>
                </c:pt>
                <c:pt idx="495">
                  <c:v>0.66761792696543498</c:v>
                </c:pt>
                <c:pt idx="496">
                  <c:v>0.66549239179632602</c:v>
                </c:pt>
                <c:pt idx="497">
                  <c:v>0.67172332271800705</c:v>
                </c:pt>
                <c:pt idx="498">
                  <c:v>0.67065009121891594</c:v>
                </c:pt>
                <c:pt idx="499">
                  <c:v>0.66629328954379197</c:v>
                </c:pt>
                <c:pt idx="500">
                  <c:v>0.67478315685842705</c:v>
                </c:pt>
                <c:pt idx="501">
                  <c:v>0.67754965539484002</c:v>
                </c:pt>
                <c:pt idx="502">
                  <c:v>0.66928445350797205</c:v>
                </c:pt>
                <c:pt idx="503">
                  <c:v>0.67250751022774802</c:v>
                </c:pt>
                <c:pt idx="504">
                  <c:v>0.67382469155159397</c:v>
                </c:pt>
                <c:pt idx="505">
                  <c:v>0.67463520256836096</c:v>
                </c:pt>
                <c:pt idx="506">
                  <c:v>0.67338680897553105</c:v>
                </c:pt>
                <c:pt idx="507">
                  <c:v>0.66807688134638399</c:v>
                </c:pt>
                <c:pt idx="508">
                  <c:v>0.66142372458154797</c:v>
                </c:pt>
                <c:pt idx="509">
                  <c:v>0.65552405643572798</c:v>
                </c:pt>
                <c:pt idx="510">
                  <c:v>0.66697736996516599</c:v>
                </c:pt>
                <c:pt idx="511">
                  <c:v>0.68077256120466001</c:v>
                </c:pt>
                <c:pt idx="512">
                  <c:v>0.688483546828905</c:v>
                </c:pt>
                <c:pt idx="513">
                  <c:v>0.70012828016963102</c:v>
                </c:pt>
                <c:pt idx="514">
                  <c:v>0.70475645579345902</c:v>
                </c:pt>
                <c:pt idx="515">
                  <c:v>0.69822319034409996</c:v>
                </c:pt>
                <c:pt idx="516">
                  <c:v>0.71810409898885996</c:v>
                </c:pt>
                <c:pt idx="517">
                  <c:v>0.71932969458525298</c:v>
                </c:pt>
                <c:pt idx="518">
                  <c:v>0.72120352003141797</c:v>
                </c:pt>
                <c:pt idx="519">
                  <c:v>0.71697756166798499</c:v>
                </c:pt>
                <c:pt idx="520">
                  <c:v>0.72743613211693703</c:v>
                </c:pt>
                <c:pt idx="521">
                  <c:v>0.761428276598756</c:v>
                </c:pt>
                <c:pt idx="522">
                  <c:v>0.75982514164072001</c:v>
                </c:pt>
                <c:pt idx="523">
                  <c:v>0.75865028683550895</c:v>
                </c:pt>
                <c:pt idx="524">
                  <c:v>0.76095506054457396</c:v>
                </c:pt>
                <c:pt idx="525">
                  <c:v>0.76685392303614697</c:v>
                </c:pt>
                <c:pt idx="526">
                  <c:v>0.77975012987186898</c:v>
                </c:pt>
                <c:pt idx="527">
                  <c:v>0.79144724850161197</c:v>
                </c:pt>
                <c:pt idx="528">
                  <c:v>0.80015472272115695</c:v>
                </c:pt>
                <c:pt idx="529">
                  <c:v>0.80258895871251801</c:v>
                </c:pt>
                <c:pt idx="530">
                  <c:v>0.77357343349877805</c:v>
                </c:pt>
                <c:pt idx="531">
                  <c:v>0.79794385730450801</c:v>
                </c:pt>
                <c:pt idx="532">
                  <c:v>0.81594448720191204</c:v>
                </c:pt>
                <c:pt idx="533">
                  <c:v>0.79823002200650905</c:v>
                </c:pt>
                <c:pt idx="534">
                  <c:v>0.78073028916713605</c:v>
                </c:pt>
                <c:pt idx="535">
                  <c:v>0.79145509070430398</c:v>
                </c:pt>
                <c:pt idx="536">
                  <c:v>0.81408317658954199</c:v>
                </c:pt>
                <c:pt idx="537">
                  <c:v>0.81729992476638402</c:v>
                </c:pt>
                <c:pt idx="538">
                  <c:v>0.81274419991143698</c:v>
                </c:pt>
                <c:pt idx="539">
                  <c:v>0.81612454095960596</c:v>
                </c:pt>
                <c:pt idx="540">
                  <c:v>0.82117088617877199</c:v>
                </c:pt>
                <c:pt idx="541">
                  <c:v>0.81822332519360397</c:v>
                </c:pt>
                <c:pt idx="542">
                  <c:v>0.800444446284168</c:v>
                </c:pt>
                <c:pt idx="543">
                  <c:v>0.80458418427122802</c:v>
                </c:pt>
                <c:pt idx="544">
                  <c:v>0.80090525058316997</c:v>
                </c:pt>
                <c:pt idx="545">
                  <c:v>0.82582547487037306</c:v>
                </c:pt>
                <c:pt idx="546">
                  <c:v>0.853254248770839</c:v>
                </c:pt>
                <c:pt idx="547">
                  <c:v>0.85382201028334204</c:v>
                </c:pt>
                <c:pt idx="548">
                  <c:v>0.86260379151075495</c:v>
                </c:pt>
                <c:pt idx="549">
                  <c:v>0.86982099764946597</c:v>
                </c:pt>
                <c:pt idx="550">
                  <c:v>0.86790491610447695</c:v>
                </c:pt>
                <c:pt idx="551">
                  <c:v>0.86690093316830796</c:v>
                </c:pt>
                <c:pt idx="552">
                  <c:v>0.86245636389909397</c:v>
                </c:pt>
                <c:pt idx="553">
                  <c:v>0.84969518878266304</c:v>
                </c:pt>
                <c:pt idx="554">
                  <c:v>0.85289130771483501</c:v>
                </c:pt>
                <c:pt idx="555">
                  <c:v>0.84802824457693304</c:v>
                </c:pt>
                <c:pt idx="556">
                  <c:v>0.85845079088875798</c:v>
                </c:pt>
                <c:pt idx="557">
                  <c:v>0.86619249938578402</c:v>
                </c:pt>
                <c:pt idx="558">
                  <c:v>0.86624036638686897</c:v>
                </c:pt>
                <c:pt idx="559">
                  <c:v>0.86911188722715604</c:v>
                </c:pt>
                <c:pt idx="560">
                  <c:v>0.86704426710563798</c:v>
                </c:pt>
                <c:pt idx="561">
                  <c:v>0.85198931502381903</c:v>
                </c:pt>
                <c:pt idx="562">
                  <c:v>0.85859648477938499</c:v>
                </c:pt>
                <c:pt idx="563">
                  <c:v>0.83534800087552197</c:v>
                </c:pt>
                <c:pt idx="564">
                  <c:v>0.81928170648211496</c:v>
                </c:pt>
                <c:pt idx="565">
                  <c:v>0.80183916453391502</c:v>
                </c:pt>
                <c:pt idx="566">
                  <c:v>0.81119941767904402</c:v>
                </c:pt>
                <c:pt idx="567">
                  <c:v>0.76167693947595305</c:v>
                </c:pt>
                <c:pt idx="568">
                  <c:v>0.76888295265273099</c:v>
                </c:pt>
                <c:pt idx="569">
                  <c:v>0.76150032900658404</c:v>
                </c:pt>
                <c:pt idx="570">
                  <c:v>0.75829166319199304</c:v>
                </c:pt>
                <c:pt idx="571">
                  <c:v>0.78963578371904097</c:v>
                </c:pt>
                <c:pt idx="572">
                  <c:v>0.78220977616805198</c:v>
                </c:pt>
                <c:pt idx="573">
                  <c:v>0.77651515026246598</c:v>
                </c:pt>
                <c:pt idx="574">
                  <c:v>0.79257005426272298</c:v>
                </c:pt>
                <c:pt idx="575">
                  <c:v>0.799287534155391</c:v>
                </c:pt>
                <c:pt idx="576">
                  <c:v>0.77504032314475302</c:v>
                </c:pt>
                <c:pt idx="577">
                  <c:v>0.77050871453405401</c:v>
                </c:pt>
                <c:pt idx="578">
                  <c:v>0.78589428329734901</c:v>
                </c:pt>
                <c:pt idx="579">
                  <c:v>0.78496738578515801</c:v>
                </c:pt>
                <c:pt idx="580">
                  <c:v>0.76836338790449599</c:v>
                </c:pt>
                <c:pt idx="581">
                  <c:v>0.75885385959470797</c:v>
                </c:pt>
                <c:pt idx="582">
                  <c:v>0.78133046944114803</c:v>
                </c:pt>
                <c:pt idx="583">
                  <c:v>0.78796439413808805</c:v>
                </c:pt>
                <c:pt idx="584">
                  <c:v>0.78893129765019099</c:v>
                </c:pt>
                <c:pt idx="585">
                  <c:v>0.78589532881589297</c:v>
                </c:pt>
                <c:pt idx="586">
                  <c:v>0.78681158354593395</c:v>
                </c:pt>
                <c:pt idx="587">
                  <c:v>0.77746334949083495</c:v>
                </c:pt>
                <c:pt idx="588">
                  <c:v>0.76728518601207496</c:v>
                </c:pt>
                <c:pt idx="589">
                  <c:v>0.76927995576069796</c:v>
                </c:pt>
                <c:pt idx="590">
                  <c:v>0.75711893012278497</c:v>
                </c:pt>
                <c:pt idx="591">
                  <c:v>0.76608047398703905</c:v>
                </c:pt>
                <c:pt idx="592">
                  <c:v>0.79304029401048504</c:v>
                </c:pt>
                <c:pt idx="593">
                  <c:v>0.78790041668951505</c:v>
                </c:pt>
                <c:pt idx="594">
                  <c:v>0.79130526873018003</c:v>
                </c:pt>
                <c:pt idx="595">
                  <c:v>0.77783166316404195</c:v>
                </c:pt>
                <c:pt idx="596">
                  <c:v>0.77761413923903799</c:v>
                </c:pt>
                <c:pt idx="597">
                  <c:v>0.77776317568706399</c:v>
                </c:pt>
                <c:pt idx="598">
                  <c:v>0.78704453158757803</c:v>
                </c:pt>
                <c:pt idx="599">
                  <c:v>0.80293617657011895</c:v>
                </c:pt>
                <c:pt idx="600">
                  <c:v>0.81541250334913096</c:v>
                </c:pt>
                <c:pt idx="601">
                  <c:v>0.81484731126878296</c:v>
                </c:pt>
                <c:pt idx="602">
                  <c:v>0.80624392989998594</c:v>
                </c:pt>
                <c:pt idx="603">
                  <c:v>0.80537174452097904</c:v>
                </c:pt>
                <c:pt idx="604">
                  <c:v>0.80936430353247601</c:v>
                </c:pt>
                <c:pt idx="605">
                  <c:v>0.802678250044214</c:v>
                </c:pt>
                <c:pt idx="606">
                  <c:v>0.82348723789130496</c:v>
                </c:pt>
                <c:pt idx="607">
                  <c:v>0.82465341063388098</c:v>
                </c:pt>
                <c:pt idx="608">
                  <c:v>0.81527880533760899</c:v>
                </c:pt>
                <c:pt idx="609">
                  <c:v>0.810741416245922</c:v>
                </c:pt>
                <c:pt idx="610">
                  <c:v>0.81350263016331403</c:v>
                </c:pt>
                <c:pt idx="611">
                  <c:v>0.78834711117579603</c:v>
                </c:pt>
                <c:pt idx="612">
                  <c:v>0.78913913526416901</c:v>
                </c:pt>
                <c:pt idx="613">
                  <c:v>0.78510381040367005</c:v>
                </c:pt>
                <c:pt idx="614">
                  <c:v>0.783905485305188</c:v>
                </c:pt>
                <c:pt idx="615">
                  <c:v>0.78748209693138804</c:v>
                </c:pt>
                <c:pt idx="616">
                  <c:v>0.79776541433482695</c:v>
                </c:pt>
                <c:pt idx="617">
                  <c:v>0.79767386840044396</c:v>
                </c:pt>
                <c:pt idx="618">
                  <c:v>0.79721772189222595</c:v>
                </c:pt>
                <c:pt idx="619">
                  <c:v>0.785053882865964</c:v>
                </c:pt>
                <c:pt idx="620">
                  <c:v>0.79253925922734003</c:v>
                </c:pt>
                <c:pt idx="621">
                  <c:v>0.77932843260971796</c:v>
                </c:pt>
                <c:pt idx="622">
                  <c:v>0.78299869166753999</c:v>
                </c:pt>
                <c:pt idx="623">
                  <c:v>0.79009793455432897</c:v>
                </c:pt>
                <c:pt idx="624">
                  <c:v>0.79344332187772304</c:v>
                </c:pt>
                <c:pt idx="625">
                  <c:v>0.79695582012884802</c:v>
                </c:pt>
                <c:pt idx="626">
                  <c:v>0.79593686355033799</c:v>
                </c:pt>
                <c:pt idx="627">
                  <c:v>0.80073334481768699</c:v>
                </c:pt>
                <c:pt idx="628">
                  <c:v>0.79279176517308503</c:v>
                </c:pt>
                <c:pt idx="629">
                  <c:v>0.78689296328681702</c:v>
                </c:pt>
                <c:pt idx="630">
                  <c:v>0.77353145369712994</c:v>
                </c:pt>
                <c:pt idx="631">
                  <c:v>0.76223389436533096</c:v>
                </c:pt>
                <c:pt idx="632">
                  <c:v>0.745002447866425</c:v>
                </c:pt>
                <c:pt idx="633">
                  <c:v>0.74082069789867</c:v>
                </c:pt>
                <c:pt idx="634">
                  <c:v>0.74634147209454205</c:v>
                </c:pt>
                <c:pt idx="635">
                  <c:v>0.73620986499357</c:v>
                </c:pt>
                <c:pt idx="636">
                  <c:v>0.75046946894203903</c:v>
                </c:pt>
                <c:pt idx="637">
                  <c:v>0.74398578713941399</c:v>
                </c:pt>
                <c:pt idx="638">
                  <c:v>0.74666372678322301</c:v>
                </c:pt>
                <c:pt idx="639">
                  <c:v>0.75211767946664099</c:v>
                </c:pt>
                <c:pt idx="640">
                  <c:v>0.75436044591255402</c:v>
                </c:pt>
                <c:pt idx="641">
                  <c:v>0.78207196500980203</c:v>
                </c:pt>
                <c:pt idx="642">
                  <c:v>0.78303991725111799</c:v>
                </c:pt>
                <c:pt idx="643">
                  <c:v>0.78374656338675097</c:v>
                </c:pt>
                <c:pt idx="644">
                  <c:v>0.78409362901056801</c:v>
                </c:pt>
                <c:pt idx="645">
                  <c:v>0.78000514217748596</c:v>
                </c:pt>
                <c:pt idx="646">
                  <c:v>0.77084949991048402</c:v>
                </c:pt>
                <c:pt idx="647">
                  <c:v>0.78532678125611599</c:v>
                </c:pt>
                <c:pt idx="648">
                  <c:v>0.78569254859728599</c:v>
                </c:pt>
                <c:pt idx="649">
                  <c:v>0.78559648386335101</c:v>
                </c:pt>
                <c:pt idx="650">
                  <c:v>0.77440950019930799</c:v>
                </c:pt>
                <c:pt idx="651">
                  <c:v>0.79195048356717301</c:v>
                </c:pt>
                <c:pt idx="652">
                  <c:v>0.80398832207523097</c:v>
                </c:pt>
                <c:pt idx="653">
                  <c:v>0.81271643883578104</c:v>
                </c:pt>
                <c:pt idx="654">
                  <c:v>0.81971450070740304</c:v>
                </c:pt>
                <c:pt idx="655">
                  <c:v>0.82609687639376395</c:v>
                </c:pt>
                <c:pt idx="656">
                  <c:v>0.84583716464023295</c:v>
                </c:pt>
                <c:pt idx="657">
                  <c:v>0.84079580636654405</c:v>
                </c:pt>
                <c:pt idx="658">
                  <c:v>0.83237361703278001</c:v>
                </c:pt>
                <c:pt idx="659">
                  <c:v>0.83880436338739095</c:v>
                </c:pt>
                <c:pt idx="660">
                  <c:v>0.84129088959512399</c:v>
                </c:pt>
                <c:pt idx="661">
                  <c:v>0.82377646668285898</c:v>
                </c:pt>
                <c:pt idx="662">
                  <c:v>0.826662773054607</c:v>
                </c:pt>
                <c:pt idx="663">
                  <c:v>0.83848238097740502</c:v>
                </c:pt>
                <c:pt idx="664">
                  <c:v>0.83848041434375298</c:v>
                </c:pt>
                <c:pt idx="665">
                  <c:v>0.83214355985702204</c:v>
                </c:pt>
                <c:pt idx="666">
                  <c:v>0.83563714152541602</c:v>
                </c:pt>
                <c:pt idx="667">
                  <c:v>0.81978451475923197</c:v>
                </c:pt>
                <c:pt idx="668">
                  <c:v>0.80071953266650497</c:v>
                </c:pt>
                <c:pt idx="669">
                  <c:v>0.807625294343711</c:v>
                </c:pt>
                <c:pt idx="670">
                  <c:v>0.79724841566815696</c:v>
                </c:pt>
                <c:pt idx="671">
                  <c:v>0.795064717505792</c:v>
                </c:pt>
                <c:pt idx="672">
                  <c:v>0.80069888288130997</c:v>
                </c:pt>
                <c:pt idx="673">
                  <c:v>0.81133220145362395</c:v>
                </c:pt>
                <c:pt idx="674">
                  <c:v>0.81216847444612195</c:v>
                </c:pt>
                <c:pt idx="675">
                  <c:v>0.82414894979538</c:v>
                </c:pt>
                <c:pt idx="676">
                  <c:v>0.81073574078065203</c:v>
                </c:pt>
                <c:pt idx="677">
                  <c:v>0.80670798246792697</c:v>
                </c:pt>
                <c:pt idx="678">
                  <c:v>0.80740425599917798</c:v>
                </c:pt>
                <c:pt idx="679">
                  <c:v>0.79823827107524103</c:v>
                </c:pt>
                <c:pt idx="680">
                  <c:v>0.793983883246281</c:v>
                </c:pt>
                <c:pt idx="681">
                  <c:v>0.80215706666254105</c:v>
                </c:pt>
                <c:pt idx="682">
                  <c:v>0.79758876262251499</c:v>
                </c:pt>
                <c:pt idx="683">
                  <c:v>0.79739511564752397</c:v>
                </c:pt>
                <c:pt idx="684">
                  <c:v>0.80230031749957398</c:v>
                </c:pt>
                <c:pt idx="685">
                  <c:v>0.82208554706392101</c:v>
                </c:pt>
                <c:pt idx="686">
                  <c:v>0.80906728037839304</c:v>
                </c:pt>
                <c:pt idx="687">
                  <c:v>0.80018728712708398</c:v>
                </c:pt>
                <c:pt idx="688">
                  <c:v>0.79209051574325995</c:v>
                </c:pt>
                <c:pt idx="689">
                  <c:v>0.79723711147221898</c:v>
                </c:pt>
                <c:pt idx="690">
                  <c:v>0.80221727926670905</c:v>
                </c:pt>
                <c:pt idx="691">
                  <c:v>0.80326100483854301</c:v>
                </c:pt>
                <c:pt idx="692">
                  <c:v>0.79679425573881801</c:v>
                </c:pt>
                <c:pt idx="693">
                  <c:v>0.79949084297092399</c:v>
                </c:pt>
                <c:pt idx="694">
                  <c:v>0.79826953199419204</c:v>
                </c:pt>
                <c:pt idx="695">
                  <c:v>0.78022778995938402</c:v>
                </c:pt>
                <c:pt idx="696">
                  <c:v>0.78057383735918995</c:v>
                </c:pt>
                <c:pt idx="697">
                  <c:v>0.77752488911829998</c:v>
                </c:pt>
                <c:pt idx="698">
                  <c:v>0.780939470608215</c:v>
                </c:pt>
                <c:pt idx="699">
                  <c:v>0.77432454599467804</c:v>
                </c:pt>
                <c:pt idx="700">
                  <c:v>0.77982529050365201</c:v>
                </c:pt>
                <c:pt idx="701">
                  <c:v>0.79594009727196202</c:v>
                </c:pt>
                <c:pt idx="702">
                  <c:v>0.79061190961870698</c:v>
                </c:pt>
                <c:pt idx="703">
                  <c:v>0.79191620170335797</c:v>
                </c:pt>
                <c:pt idx="704">
                  <c:v>0.78496602759842204</c:v>
                </c:pt>
                <c:pt idx="705">
                  <c:v>0.77891012829547102</c:v>
                </c:pt>
                <c:pt idx="706">
                  <c:v>0.78036568855135602</c:v>
                </c:pt>
                <c:pt idx="707">
                  <c:v>0.778902644465849</c:v>
                </c:pt>
                <c:pt idx="708">
                  <c:v>0.776227785841197</c:v>
                </c:pt>
                <c:pt idx="709">
                  <c:v>0.777263064050984</c:v>
                </c:pt>
                <c:pt idx="710">
                  <c:v>0.77854420359689602</c:v>
                </c:pt>
                <c:pt idx="711">
                  <c:v>0.77990288860856505</c:v>
                </c:pt>
                <c:pt idx="712">
                  <c:v>0.77912787502485203</c:v>
                </c:pt>
                <c:pt idx="713">
                  <c:v>0.78557012576351304</c:v>
                </c:pt>
                <c:pt idx="714">
                  <c:v>0.790543389368348</c:v>
                </c:pt>
                <c:pt idx="715">
                  <c:v>0.79850733513970695</c:v>
                </c:pt>
                <c:pt idx="716">
                  <c:v>0.80168609253235301</c:v>
                </c:pt>
                <c:pt idx="717">
                  <c:v>0.801536662836836</c:v>
                </c:pt>
                <c:pt idx="718">
                  <c:v>0.79821440906353003</c:v>
                </c:pt>
                <c:pt idx="719">
                  <c:v>0.80785245085440904</c:v>
                </c:pt>
                <c:pt idx="720">
                  <c:v>0.82086358349205402</c:v>
                </c:pt>
                <c:pt idx="721">
                  <c:v>0.82940054527212803</c:v>
                </c:pt>
                <c:pt idx="722">
                  <c:v>0.83120322933150603</c:v>
                </c:pt>
                <c:pt idx="723">
                  <c:v>0.83609641990016004</c:v>
                </c:pt>
                <c:pt idx="724">
                  <c:v>0.826040462280621</c:v>
                </c:pt>
                <c:pt idx="725">
                  <c:v>0.80898329151925197</c:v>
                </c:pt>
                <c:pt idx="726">
                  <c:v>0.82025140481953496</c:v>
                </c:pt>
                <c:pt idx="727">
                  <c:v>0.82291923623164998</c:v>
                </c:pt>
                <c:pt idx="728">
                  <c:v>0.82875003351626797</c:v>
                </c:pt>
                <c:pt idx="729">
                  <c:v>0.82369199027102702</c:v>
                </c:pt>
                <c:pt idx="730">
                  <c:v>0.82999199029704596</c:v>
                </c:pt>
                <c:pt idx="731">
                  <c:v>0.83336008322619404</c:v>
                </c:pt>
                <c:pt idx="732">
                  <c:v>0.85132957467722403</c:v>
                </c:pt>
                <c:pt idx="733">
                  <c:v>0.85321307284635095</c:v>
                </c:pt>
                <c:pt idx="734">
                  <c:v>0.85676760472237501</c:v>
                </c:pt>
                <c:pt idx="735">
                  <c:v>0.87073546663742796</c:v>
                </c:pt>
                <c:pt idx="736">
                  <c:v>0.85636205490888195</c:v>
                </c:pt>
                <c:pt idx="737">
                  <c:v>0.86772217170714105</c:v>
                </c:pt>
                <c:pt idx="738">
                  <c:v>0.86285533506032297</c:v>
                </c:pt>
                <c:pt idx="739">
                  <c:v>0.87040501339998499</c:v>
                </c:pt>
                <c:pt idx="740">
                  <c:v>0.86977103703589198</c:v>
                </c:pt>
                <c:pt idx="741">
                  <c:v>0.86459512343144795</c:v>
                </c:pt>
                <c:pt idx="742">
                  <c:v>0.86159931922337296</c:v>
                </c:pt>
                <c:pt idx="743">
                  <c:v>0.85919604320411302</c:v>
                </c:pt>
                <c:pt idx="744">
                  <c:v>0.86548566845436503</c:v>
                </c:pt>
                <c:pt idx="745">
                  <c:v>0.848936699212541</c:v>
                </c:pt>
                <c:pt idx="746">
                  <c:v>0.84965145144112197</c:v>
                </c:pt>
                <c:pt idx="747">
                  <c:v>0.81745987043914203</c:v>
                </c:pt>
                <c:pt idx="748">
                  <c:v>0.74382979879600897</c:v>
                </c:pt>
                <c:pt idx="749">
                  <c:v>0.75304961935380699</c:v>
                </c:pt>
                <c:pt idx="750">
                  <c:v>0.76856855935165902</c:v>
                </c:pt>
                <c:pt idx="751">
                  <c:v>0.79247768087143999</c:v>
                </c:pt>
                <c:pt idx="752">
                  <c:v>0.80764453761941202</c:v>
                </c:pt>
                <c:pt idx="753">
                  <c:v>0.81249219936371697</c:v>
                </c:pt>
                <c:pt idx="754">
                  <c:v>0.81073903147890403</c:v>
                </c:pt>
                <c:pt idx="755">
                  <c:v>0.82323529329106604</c:v>
                </c:pt>
                <c:pt idx="756">
                  <c:v>0.81312362639050995</c:v>
                </c:pt>
                <c:pt idx="757">
                  <c:v>0.81477612626284901</c:v>
                </c:pt>
                <c:pt idx="758">
                  <c:v>0.83551816169138604</c:v>
                </c:pt>
                <c:pt idx="759">
                  <c:v>0.84300818100237096</c:v>
                </c:pt>
                <c:pt idx="760">
                  <c:v>0.83628942153918695</c:v>
                </c:pt>
                <c:pt idx="761">
                  <c:v>0.85125636497602897</c:v>
                </c:pt>
                <c:pt idx="762">
                  <c:v>0.86052782019713403</c:v>
                </c:pt>
                <c:pt idx="763">
                  <c:v>0.86379374959751498</c:v>
                </c:pt>
                <c:pt idx="764">
                  <c:v>0.85385158248884996</c:v>
                </c:pt>
                <c:pt idx="765">
                  <c:v>0.84863991038418696</c:v>
                </c:pt>
                <c:pt idx="766">
                  <c:v>0.85571172804529505</c:v>
                </c:pt>
                <c:pt idx="767">
                  <c:v>0.81962374562380502</c:v>
                </c:pt>
                <c:pt idx="768">
                  <c:v>0.85174760233232905</c:v>
                </c:pt>
                <c:pt idx="769">
                  <c:v>0.85669558429913295</c:v>
                </c:pt>
                <c:pt idx="770">
                  <c:v>0.85816465198535996</c:v>
                </c:pt>
                <c:pt idx="771">
                  <c:v>0.87397253523999696</c:v>
                </c:pt>
                <c:pt idx="772">
                  <c:v>0.86527109467572605</c:v>
                </c:pt>
                <c:pt idx="773">
                  <c:v>0.82510312473353298</c:v>
                </c:pt>
                <c:pt idx="774">
                  <c:v>0.84858225234958895</c:v>
                </c:pt>
                <c:pt idx="775">
                  <c:v>0.83747919037196605</c:v>
                </c:pt>
                <c:pt idx="776">
                  <c:v>0.81956471726123503</c:v>
                </c:pt>
                <c:pt idx="777">
                  <c:v>0.81301615683292305</c:v>
                </c:pt>
                <c:pt idx="778">
                  <c:v>0.77125518518939495</c:v>
                </c:pt>
                <c:pt idx="779">
                  <c:v>0.76743034934955401</c:v>
                </c:pt>
                <c:pt idx="780">
                  <c:v>0.75193671606284096</c:v>
                </c:pt>
                <c:pt idx="781">
                  <c:v>0.75108442100973705</c:v>
                </c:pt>
                <c:pt idx="782">
                  <c:v>0.762849436515041</c:v>
                </c:pt>
                <c:pt idx="783">
                  <c:v>0.72594914852446801</c:v>
                </c:pt>
                <c:pt idx="784">
                  <c:v>0.743742502932077</c:v>
                </c:pt>
                <c:pt idx="785">
                  <c:v>0.76547056832826799</c:v>
                </c:pt>
                <c:pt idx="786">
                  <c:v>0.75468642591732504</c:v>
                </c:pt>
                <c:pt idx="787">
                  <c:v>0.753186148214263</c:v>
                </c:pt>
                <c:pt idx="788">
                  <c:v>0.73530348576485505</c:v>
                </c:pt>
                <c:pt idx="789">
                  <c:v>0.73484632750811096</c:v>
                </c:pt>
                <c:pt idx="790">
                  <c:v>0.73493454183580997</c:v>
                </c:pt>
                <c:pt idx="791">
                  <c:v>0.74882621461711096</c:v>
                </c:pt>
                <c:pt idx="792">
                  <c:v>0.74835389421360099</c:v>
                </c:pt>
                <c:pt idx="793">
                  <c:v>0.770449185319657</c:v>
                </c:pt>
                <c:pt idx="794">
                  <c:v>0.76772905946449899</c:v>
                </c:pt>
                <c:pt idx="795">
                  <c:v>0.77090579219977795</c:v>
                </c:pt>
                <c:pt idx="796">
                  <c:v>0.76002417419042301</c:v>
                </c:pt>
                <c:pt idx="797">
                  <c:v>0.75212695438214205</c:v>
                </c:pt>
                <c:pt idx="798">
                  <c:v>0.76704529747136296</c:v>
                </c:pt>
                <c:pt idx="799">
                  <c:v>0.75947855923388397</c:v>
                </c:pt>
                <c:pt idx="800">
                  <c:v>0.75966387826186499</c:v>
                </c:pt>
                <c:pt idx="801">
                  <c:v>0.76861112896972805</c:v>
                </c:pt>
                <c:pt idx="802">
                  <c:v>0.77433984598799599</c:v>
                </c:pt>
                <c:pt idx="803">
                  <c:v>0.76585964978953802</c:v>
                </c:pt>
                <c:pt idx="804">
                  <c:v>0.77735827198129703</c:v>
                </c:pt>
                <c:pt idx="805">
                  <c:v>0.77499832576866701</c:v>
                </c:pt>
                <c:pt idx="806">
                  <c:v>0.76583969674337804</c:v>
                </c:pt>
                <c:pt idx="807">
                  <c:v>0.76595229246569296</c:v>
                </c:pt>
                <c:pt idx="808">
                  <c:v>0.76728126023338805</c:v>
                </c:pt>
                <c:pt idx="809">
                  <c:v>0.76990530044951599</c:v>
                </c:pt>
                <c:pt idx="810">
                  <c:v>0.78525328818773399</c:v>
                </c:pt>
                <c:pt idx="811">
                  <c:v>0.78862197972392201</c:v>
                </c:pt>
                <c:pt idx="812">
                  <c:v>0.78642595701484397</c:v>
                </c:pt>
                <c:pt idx="813">
                  <c:v>0.79567166601614003</c:v>
                </c:pt>
                <c:pt idx="814">
                  <c:v>0.79255185268626704</c:v>
                </c:pt>
                <c:pt idx="815">
                  <c:v>0.79139114200740901</c:v>
                </c:pt>
                <c:pt idx="816">
                  <c:v>0.79549883500472296</c:v>
                </c:pt>
                <c:pt idx="817">
                  <c:v>0.78992243977460697</c:v>
                </c:pt>
                <c:pt idx="818">
                  <c:v>0.79258160289218005</c:v>
                </c:pt>
                <c:pt idx="819">
                  <c:v>0.79411273600199495</c:v>
                </c:pt>
                <c:pt idx="820">
                  <c:v>0.80158795358984403</c:v>
                </c:pt>
                <c:pt idx="821">
                  <c:v>0.79406530401286801</c:v>
                </c:pt>
                <c:pt idx="822">
                  <c:v>0.78472688833350701</c:v>
                </c:pt>
                <c:pt idx="823">
                  <c:v>0.77128695524354296</c:v>
                </c:pt>
                <c:pt idx="824">
                  <c:v>0.77056093106514301</c:v>
                </c:pt>
                <c:pt idx="825">
                  <c:v>0.78548605064020305</c:v>
                </c:pt>
                <c:pt idx="826">
                  <c:v>0.78090046754370901</c:v>
                </c:pt>
                <c:pt idx="827">
                  <c:v>0.78248120477642702</c:v>
                </c:pt>
                <c:pt idx="828">
                  <c:v>0.79097450692545601</c:v>
                </c:pt>
                <c:pt idx="829">
                  <c:v>0.81297227717650999</c:v>
                </c:pt>
                <c:pt idx="830">
                  <c:v>0.82184289539619204</c:v>
                </c:pt>
                <c:pt idx="831">
                  <c:v>0.82417976087593603</c:v>
                </c:pt>
                <c:pt idx="832">
                  <c:v>0.82334967480743504</c:v>
                </c:pt>
                <c:pt idx="833">
                  <c:v>0.82554526977093501</c:v>
                </c:pt>
                <c:pt idx="834">
                  <c:v>0.82837561530877002</c:v>
                </c:pt>
                <c:pt idx="835">
                  <c:v>0.83145973567523002</c:v>
                </c:pt>
                <c:pt idx="836">
                  <c:v>0.82983020673265695</c:v>
                </c:pt>
                <c:pt idx="837">
                  <c:v>0.82462471112956603</c:v>
                </c:pt>
                <c:pt idx="838">
                  <c:v>0.82273349483703195</c:v>
                </c:pt>
                <c:pt idx="839">
                  <c:v>0.81631337015357697</c:v>
                </c:pt>
                <c:pt idx="840">
                  <c:v>0.83179252012158</c:v>
                </c:pt>
                <c:pt idx="841">
                  <c:v>0.83194761968258601</c:v>
                </c:pt>
                <c:pt idx="842">
                  <c:v>0.83956817874749001</c:v>
                </c:pt>
                <c:pt idx="843">
                  <c:v>0.84807076826195305</c:v>
                </c:pt>
                <c:pt idx="844">
                  <c:v>0.85089606557515696</c:v>
                </c:pt>
                <c:pt idx="845">
                  <c:v>0.84767973701100596</c:v>
                </c:pt>
                <c:pt idx="846">
                  <c:v>0.84961145979461095</c:v>
                </c:pt>
                <c:pt idx="847">
                  <c:v>0.839315603302626</c:v>
                </c:pt>
                <c:pt idx="848">
                  <c:v>0.85558277141775796</c:v>
                </c:pt>
                <c:pt idx="849">
                  <c:v>0.86259205943495199</c:v>
                </c:pt>
                <c:pt idx="850">
                  <c:v>0.87784703056418101</c:v>
                </c:pt>
                <c:pt idx="851">
                  <c:v>0.89200781467126999</c:v>
                </c:pt>
                <c:pt idx="852">
                  <c:v>0.93449771189102104</c:v>
                </c:pt>
                <c:pt idx="853">
                  <c:v>0.94114008082119305</c:v>
                </c:pt>
                <c:pt idx="854">
                  <c:v>0.95256105852366602</c:v>
                </c:pt>
                <c:pt idx="855">
                  <c:v>0.97289254446849105</c:v>
                </c:pt>
                <c:pt idx="856">
                  <c:v>0.96274913693379405</c:v>
                </c:pt>
                <c:pt idx="857">
                  <c:v>0.98918890743921395</c:v>
                </c:pt>
                <c:pt idx="858">
                  <c:v>0.97892868255299104</c:v>
                </c:pt>
                <c:pt idx="859">
                  <c:v>0.95477296596435302</c:v>
                </c:pt>
                <c:pt idx="860">
                  <c:v>0.91388856725659995</c:v>
                </c:pt>
                <c:pt idx="861">
                  <c:v>0.91784370243945401</c:v>
                </c:pt>
                <c:pt idx="862">
                  <c:v>0.95408805442510602</c:v>
                </c:pt>
                <c:pt idx="863">
                  <c:v>0.95689349764254295</c:v>
                </c:pt>
                <c:pt idx="864">
                  <c:v>0.96180504345768003</c:v>
                </c:pt>
                <c:pt idx="865">
                  <c:v>0.95379430488069605</c:v>
                </c:pt>
                <c:pt idx="866">
                  <c:v>0.91683133245405901</c:v>
                </c:pt>
                <c:pt idx="867">
                  <c:v>0.91473342359336196</c:v>
                </c:pt>
                <c:pt idx="868">
                  <c:v>0.92226427997235405</c:v>
                </c:pt>
                <c:pt idx="869">
                  <c:v>0.94245243196919204</c:v>
                </c:pt>
                <c:pt idx="870">
                  <c:v>0.93888334707964405</c:v>
                </c:pt>
                <c:pt idx="871">
                  <c:v>0.94570018348828799</c:v>
                </c:pt>
                <c:pt idx="872">
                  <c:v>0.96866563696654695</c:v>
                </c:pt>
                <c:pt idx="873">
                  <c:v>0.97097164124847701</c:v>
                </c:pt>
                <c:pt idx="874">
                  <c:v>0.98333953490182902</c:v>
                </c:pt>
                <c:pt idx="875">
                  <c:v>0.98824720528936405</c:v>
                </c:pt>
                <c:pt idx="876">
                  <c:v>0.97532071050881797</c:v>
                </c:pt>
                <c:pt idx="877">
                  <c:v>0.97992538096093795</c:v>
                </c:pt>
                <c:pt idx="878">
                  <c:v>0.96165884909569499</c:v>
                </c:pt>
                <c:pt idx="879">
                  <c:v>0.95211965057579595</c:v>
                </c:pt>
                <c:pt idx="880">
                  <c:v>0.95372060049134499</c:v>
                </c:pt>
                <c:pt idx="881">
                  <c:v>0.96317294510586104</c:v>
                </c:pt>
                <c:pt idx="882">
                  <c:v>0.98374121103992096</c:v>
                </c:pt>
                <c:pt idx="883">
                  <c:v>0.98788332249856503</c:v>
                </c:pt>
                <c:pt idx="884">
                  <c:v>0.97575766854100299</c:v>
                </c:pt>
                <c:pt idx="885">
                  <c:v>0.96398245031548702</c:v>
                </c:pt>
                <c:pt idx="886">
                  <c:v>0.96826296654597399</c:v>
                </c:pt>
                <c:pt idx="887">
                  <c:v>0.97447272145506503</c:v>
                </c:pt>
                <c:pt idx="888">
                  <c:v>0.97102231199775901</c:v>
                </c:pt>
                <c:pt idx="889">
                  <c:v>0.95347064339283105</c:v>
                </c:pt>
                <c:pt idx="890">
                  <c:v>0.96021790725522804</c:v>
                </c:pt>
                <c:pt idx="891">
                  <c:v>0.97185037626777604</c:v>
                </c:pt>
                <c:pt idx="892">
                  <c:v>0.97372439055299098</c:v>
                </c:pt>
                <c:pt idx="893">
                  <c:v>0.97836036636662804</c:v>
                </c:pt>
                <c:pt idx="894">
                  <c:v>0.98130318506957603</c:v>
                </c:pt>
                <c:pt idx="895">
                  <c:v>0.97909398758960098</c:v>
                </c:pt>
                <c:pt idx="896">
                  <c:v>0.97406674645453095</c:v>
                </c:pt>
                <c:pt idx="897">
                  <c:v>0.96015463652371003</c:v>
                </c:pt>
                <c:pt idx="898">
                  <c:v>0.968616537720425</c:v>
                </c:pt>
                <c:pt idx="899">
                  <c:v>0.94773757487917099</c:v>
                </c:pt>
                <c:pt idx="900">
                  <c:v>0.94151711793604298</c:v>
                </c:pt>
                <c:pt idx="901">
                  <c:v>0.94561318543089501</c:v>
                </c:pt>
                <c:pt idx="902">
                  <c:v>0.95277764028704004</c:v>
                </c:pt>
                <c:pt idx="903">
                  <c:v>0.964588407946952</c:v>
                </c:pt>
                <c:pt idx="904">
                  <c:v>0.96541590452786796</c:v>
                </c:pt>
                <c:pt idx="905">
                  <c:v>0.96776353685076399</c:v>
                </c:pt>
                <c:pt idx="906">
                  <c:v>0.99133844147103101</c:v>
                </c:pt>
                <c:pt idx="907">
                  <c:v>0.98126323795385495</c:v>
                </c:pt>
                <c:pt idx="908">
                  <c:v>0.96526010495629</c:v>
                </c:pt>
                <c:pt idx="909">
                  <c:v>0.96860574605416105</c:v>
                </c:pt>
                <c:pt idx="910">
                  <c:v>0.946942294967281</c:v>
                </c:pt>
                <c:pt idx="911">
                  <c:v>0.94744975869798198</c:v>
                </c:pt>
                <c:pt idx="912">
                  <c:v>0.95130631818596201</c:v>
                </c:pt>
                <c:pt idx="913">
                  <c:v>0.95199917126662004</c:v>
                </c:pt>
                <c:pt idx="914">
                  <c:v>0.94587555882585705</c:v>
                </c:pt>
                <c:pt idx="915">
                  <c:v>0.95719726914232806</c:v>
                </c:pt>
                <c:pt idx="916">
                  <c:v>0.97992559995654205</c:v>
                </c:pt>
                <c:pt idx="917">
                  <c:v>0.98022958139953897</c:v>
                </c:pt>
                <c:pt idx="918">
                  <c:v>0.97208701992954705</c:v>
                </c:pt>
                <c:pt idx="919">
                  <c:v>0.96871822828618104</c:v>
                </c:pt>
                <c:pt idx="920">
                  <c:v>0.97131455098386499</c:v>
                </c:pt>
                <c:pt idx="921">
                  <c:v>0.96362687602150798</c:v>
                </c:pt>
                <c:pt idx="922">
                  <c:v>0.96636041119418403</c:v>
                </c:pt>
                <c:pt idx="923">
                  <c:v>0.958709020095172</c:v>
                </c:pt>
                <c:pt idx="924">
                  <c:v>0.95661523671316995</c:v>
                </c:pt>
                <c:pt idx="925">
                  <c:v>0.94821008840208898</c:v>
                </c:pt>
                <c:pt idx="926">
                  <c:v>0.94718986446346398</c:v>
                </c:pt>
                <c:pt idx="927">
                  <c:v>0.94757384215548601</c:v>
                </c:pt>
                <c:pt idx="928">
                  <c:v>0.95522770699685799</c:v>
                </c:pt>
                <c:pt idx="929">
                  <c:v>0.95400700301360097</c:v>
                </c:pt>
                <c:pt idx="930">
                  <c:v>0.94253594019910603</c:v>
                </c:pt>
                <c:pt idx="931">
                  <c:v>0.95057737308802503</c:v>
                </c:pt>
                <c:pt idx="932">
                  <c:v>0.96618767595861299</c:v>
                </c:pt>
                <c:pt idx="933">
                  <c:v>0.96450900402307804</c:v>
                </c:pt>
                <c:pt idx="934">
                  <c:v>0.98388280637820502</c:v>
                </c:pt>
                <c:pt idx="935">
                  <c:v>0.97894270955132101</c:v>
                </c:pt>
                <c:pt idx="936">
                  <c:v>0.99656240211750802</c:v>
                </c:pt>
                <c:pt idx="937">
                  <c:v>0.99134554715655199</c:v>
                </c:pt>
                <c:pt idx="938">
                  <c:v>0.98094223483087195</c:v>
                </c:pt>
                <c:pt idx="939">
                  <c:v>0.98137158628146903</c:v>
                </c:pt>
                <c:pt idx="940">
                  <c:v>0.97610985727446498</c:v>
                </c:pt>
                <c:pt idx="941">
                  <c:v>0.98663413514300502</c:v>
                </c:pt>
                <c:pt idx="942">
                  <c:v>0.98187988279175598</c:v>
                </c:pt>
                <c:pt idx="943">
                  <c:v>0.98108696425909503</c:v>
                </c:pt>
                <c:pt idx="944">
                  <c:v>0.98447604390372001</c:v>
                </c:pt>
                <c:pt idx="945">
                  <c:v>0.99057582991384596</c:v>
                </c:pt>
                <c:pt idx="946">
                  <c:v>0.99748762141666203</c:v>
                </c:pt>
                <c:pt idx="947">
                  <c:v>0.999612931423979</c:v>
                </c:pt>
                <c:pt idx="948">
                  <c:v>0.98671875060404601</c:v>
                </c:pt>
                <c:pt idx="949">
                  <c:v>0.98289682866806305</c:v>
                </c:pt>
                <c:pt idx="950">
                  <c:v>0.98614347792097101</c:v>
                </c:pt>
                <c:pt idx="951">
                  <c:v>0.98441083738671997</c:v>
                </c:pt>
                <c:pt idx="952">
                  <c:v>0.99978244343236</c:v>
                </c:pt>
                <c:pt idx="953">
                  <c:v>0.99569930756133895</c:v>
                </c:pt>
                <c:pt idx="954">
                  <c:v>0.991674810055586</c:v>
                </c:pt>
                <c:pt idx="955">
                  <c:v>0.99378199237013098</c:v>
                </c:pt>
                <c:pt idx="956">
                  <c:v>0.99049501686399</c:v>
                </c:pt>
                <c:pt idx="957">
                  <c:v>0.99135500790917397</c:v>
                </c:pt>
                <c:pt idx="958">
                  <c:v>0.97351264237857904</c:v>
                </c:pt>
                <c:pt idx="959">
                  <c:v>0.97386418876871494</c:v>
                </c:pt>
                <c:pt idx="960">
                  <c:v>0.96534188280128896</c:v>
                </c:pt>
                <c:pt idx="961">
                  <c:v>0.97352444982560005</c:v>
                </c:pt>
                <c:pt idx="962">
                  <c:v>0.97968807868083996</c:v>
                </c:pt>
                <c:pt idx="963">
                  <c:v>0.97365165809420895</c:v>
                </c:pt>
                <c:pt idx="964">
                  <c:v>0.98142038681149302</c:v>
                </c:pt>
                <c:pt idx="965">
                  <c:v>0.98523641800452499</c:v>
                </c:pt>
                <c:pt idx="966">
                  <c:v>1.00475341857439</c:v>
                </c:pt>
                <c:pt idx="967">
                  <c:v>0.98060410099274198</c:v>
                </c:pt>
                <c:pt idx="968">
                  <c:v>0.99382496688771205</c:v>
                </c:pt>
                <c:pt idx="969">
                  <c:v>0.98751423440503605</c:v>
                </c:pt>
                <c:pt idx="970">
                  <c:v>1.00129746224159</c:v>
                </c:pt>
                <c:pt idx="971">
                  <c:v>0.99844209011063501</c:v>
                </c:pt>
                <c:pt idx="972">
                  <c:v>0.98681878991299798</c:v>
                </c:pt>
                <c:pt idx="973">
                  <c:v>1.00178468831621</c:v>
                </c:pt>
                <c:pt idx="974">
                  <c:v>1.0207246513658701</c:v>
                </c:pt>
                <c:pt idx="975">
                  <c:v>1.0457426729677399</c:v>
                </c:pt>
                <c:pt idx="976">
                  <c:v>1.0446466062922899</c:v>
                </c:pt>
                <c:pt idx="977">
                  <c:v>1.0459641760234799</c:v>
                </c:pt>
                <c:pt idx="978">
                  <c:v>1.0479733877773001</c:v>
                </c:pt>
                <c:pt idx="979">
                  <c:v>1.05641612872479</c:v>
                </c:pt>
                <c:pt idx="980">
                  <c:v>1.052538446474</c:v>
                </c:pt>
                <c:pt idx="981">
                  <c:v>1.06477329123705</c:v>
                </c:pt>
                <c:pt idx="982">
                  <c:v>1.0634720220409499</c:v>
                </c:pt>
                <c:pt idx="983">
                  <c:v>1.0581582563315399</c:v>
                </c:pt>
                <c:pt idx="984">
                  <c:v>1.0581861433234101</c:v>
                </c:pt>
                <c:pt idx="985">
                  <c:v>1.0699103426487699</c:v>
                </c:pt>
                <c:pt idx="986">
                  <c:v>1.0657712202348</c:v>
                </c:pt>
                <c:pt idx="987">
                  <c:v>1.0747737681906</c:v>
                </c:pt>
                <c:pt idx="988">
                  <c:v>1.0824738287696101</c:v>
                </c:pt>
                <c:pt idx="989">
                  <c:v>1.07698555422658</c:v>
                </c:pt>
                <c:pt idx="990">
                  <c:v>1.0717650941451899</c:v>
                </c:pt>
                <c:pt idx="991">
                  <c:v>1.0604547274617599</c:v>
                </c:pt>
                <c:pt idx="992">
                  <c:v>1.06818699595452</c:v>
                </c:pt>
                <c:pt idx="993">
                  <c:v>1.0455026306102</c:v>
                </c:pt>
                <c:pt idx="994">
                  <c:v>1.03395285285692</c:v>
                </c:pt>
                <c:pt idx="995">
                  <c:v>1.04031501392408</c:v>
                </c:pt>
                <c:pt idx="996">
                  <c:v>1.0559182464180401</c:v>
                </c:pt>
                <c:pt idx="997">
                  <c:v>1.0494334366787801</c:v>
                </c:pt>
                <c:pt idx="998">
                  <c:v>1.0327739185870799</c:v>
                </c:pt>
                <c:pt idx="999">
                  <c:v>1.02192883146685</c:v>
                </c:pt>
                <c:pt idx="1000">
                  <c:v>1.02192883146685</c:v>
                </c:pt>
              </c:numCache>
            </c:numRef>
          </c:val>
          <c:smooth val="0"/>
          <c:extLst>
            <c:ext xmlns:c16="http://schemas.microsoft.com/office/drawing/2014/chart" uri="{C3380CC4-5D6E-409C-BE32-E72D297353CC}">
              <c16:uniqueId val="{00000002-4824-4CC9-91F2-0393DF088876}"/>
            </c:ext>
          </c:extLst>
        </c:ser>
        <c:ser>
          <c:idx val="3"/>
          <c:order val="3"/>
          <c:tx>
            <c:strRef>
              <c:f>[jumpfit.xlsx]intelligent!$E$1</c:f>
              <c:strCache>
                <c:ptCount val="1"/>
                <c:pt idx="0">
                  <c:v>intelligent_4</c:v>
                </c:pt>
              </c:strCache>
            </c:strRef>
          </c:tx>
          <c:spPr>
            <a:ln w="19050" cap="rnd">
              <a:solidFill>
                <a:sysClr val="window" lastClr="FFFFFF">
                  <a:lumMod val="50000"/>
                </a:sysClr>
              </a:solidFill>
              <a:round/>
            </a:ln>
            <a:effectLst/>
          </c:spPr>
          <c:marker>
            <c:symbol val="none"/>
          </c:marker>
          <c:cat>
            <c:numRef>
              <c:f>[jumpfit.xlsx]intelligent!$A$2:$A$1002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[jumpfit.xlsx]intelligent!$E$2:$E$1002</c:f>
              <c:numCache>
                <c:formatCode>General</c:formatCode>
                <c:ptCount val="1001"/>
                <c:pt idx="0">
                  <c:v>1</c:v>
                </c:pt>
                <c:pt idx="1">
                  <c:v>0.999</c:v>
                </c:pt>
                <c:pt idx="2">
                  <c:v>1.00867700281428</c:v>
                </c:pt>
                <c:pt idx="3">
                  <c:v>1.01219185369175</c:v>
                </c:pt>
                <c:pt idx="4">
                  <c:v>1.00842300929663</c:v>
                </c:pt>
                <c:pt idx="5">
                  <c:v>1.0120493493782601</c:v>
                </c:pt>
                <c:pt idx="6">
                  <c:v>1.0130608327861499</c:v>
                </c:pt>
                <c:pt idx="7">
                  <c:v>1.0030864108264099</c:v>
                </c:pt>
                <c:pt idx="8">
                  <c:v>0.99339064410989497</c:v>
                </c:pt>
                <c:pt idx="9">
                  <c:v>0.98361692447623605</c:v>
                </c:pt>
                <c:pt idx="10">
                  <c:v>0.96433620168282197</c:v>
                </c:pt>
                <c:pt idx="11">
                  <c:v>0.96928117426853</c:v>
                </c:pt>
                <c:pt idx="12">
                  <c:v>0.97160246301947095</c:v>
                </c:pt>
                <c:pt idx="13">
                  <c:v>0.96583261933925901</c:v>
                </c:pt>
                <c:pt idx="14">
                  <c:v>0.97626317231687398</c:v>
                </c:pt>
                <c:pt idx="15">
                  <c:v>0.98339793464056902</c:v>
                </c:pt>
                <c:pt idx="16">
                  <c:v>0.98434278065632297</c:v>
                </c:pt>
                <c:pt idx="17">
                  <c:v>0.986960262524326</c:v>
                </c:pt>
                <c:pt idx="18">
                  <c:v>0.99280415787853804</c:v>
                </c:pt>
                <c:pt idx="19">
                  <c:v>0.98614971097678705</c:v>
                </c:pt>
                <c:pt idx="20">
                  <c:v>0.99377688889498506</c:v>
                </c:pt>
                <c:pt idx="21">
                  <c:v>0.99507635090337498</c:v>
                </c:pt>
                <c:pt idx="22">
                  <c:v>1.0014532439855499</c:v>
                </c:pt>
                <c:pt idx="23">
                  <c:v>1.00710828541306</c:v>
                </c:pt>
                <c:pt idx="24">
                  <c:v>1.0099401900759699</c:v>
                </c:pt>
                <c:pt idx="25">
                  <c:v>1.01478279843665</c:v>
                </c:pt>
                <c:pt idx="26">
                  <c:v>1.01638034613894</c:v>
                </c:pt>
                <c:pt idx="27">
                  <c:v>1.0087220470481599</c:v>
                </c:pt>
                <c:pt idx="28">
                  <c:v>1.01520018999946</c:v>
                </c:pt>
                <c:pt idx="29">
                  <c:v>1.0060310855116601</c:v>
                </c:pt>
                <c:pt idx="30">
                  <c:v>1.0170564636950301</c:v>
                </c:pt>
                <c:pt idx="31">
                  <c:v>1.02424662675933</c:v>
                </c:pt>
                <c:pt idx="32">
                  <c:v>1.02959470481361</c:v>
                </c:pt>
                <c:pt idx="33">
                  <c:v>1.0280905365256301</c:v>
                </c:pt>
                <c:pt idx="34">
                  <c:v>1.0321512652035301</c:v>
                </c:pt>
                <c:pt idx="35">
                  <c:v>1.0264747569549399</c:v>
                </c:pt>
                <c:pt idx="36">
                  <c:v>1.02802434507356</c:v>
                </c:pt>
                <c:pt idx="37">
                  <c:v>1.02856248122762</c:v>
                </c:pt>
                <c:pt idx="38">
                  <c:v>1.0225130577925901</c:v>
                </c:pt>
                <c:pt idx="39">
                  <c:v>1.02478138197191</c:v>
                </c:pt>
                <c:pt idx="40">
                  <c:v>1.0366985021078601</c:v>
                </c:pt>
                <c:pt idx="41">
                  <c:v>1.0386092808793601</c:v>
                </c:pt>
                <c:pt idx="42">
                  <c:v>1.0352221731519</c:v>
                </c:pt>
                <c:pt idx="43">
                  <c:v>1.02744681427024</c:v>
                </c:pt>
                <c:pt idx="44">
                  <c:v>1.0280243397197999</c:v>
                </c:pt>
                <c:pt idx="45">
                  <c:v>1.0381613465405399</c:v>
                </c:pt>
                <c:pt idx="46">
                  <c:v>1.03643823209652</c:v>
                </c:pt>
                <c:pt idx="47">
                  <c:v>1.03696802021224</c:v>
                </c:pt>
                <c:pt idx="48">
                  <c:v>1.0467432249334101</c:v>
                </c:pt>
                <c:pt idx="49">
                  <c:v>1.03641074765585</c:v>
                </c:pt>
                <c:pt idx="50">
                  <c:v>1.04483935729896</c:v>
                </c:pt>
                <c:pt idx="51">
                  <c:v>1.0513218496939101</c:v>
                </c:pt>
                <c:pt idx="52">
                  <c:v>1.0495197496890101</c:v>
                </c:pt>
                <c:pt idx="53">
                  <c:v>1.0506049854475601</c:v>
                </c:pt>
                <c:pt idx="54">
                  <c:v>1.05716069922311</c:v>
                </c:pt>
                <c:pt idx="55">
                  <c:v>1.0526897110782201</c:v>
                </c:pt>
                <c:pt idx="56">
                  <c:v>1.05011217576863</c:v>
                </c:pt>
                <c:pt idx="57">
                  <c:v>1.0484245469122899</c:v>
                </c:pt>
                <c:pt idx="58">
                  <c:v>1.0316627872073501</c:v>
                </c:pt>
                <c:pt idx="59">
                  <c:v>1.0359057931241</c:v>
                </c:pt>
                <c:pt idx="60">
                  <c:v>1.0525040056439501</c:v>
                </c:pt>
                <c:pt idx="61">
                  <c:v>1.0574549459976199</c:v>
                </c:pt>
                <c:pt idx="62">
                  <c:v>1.05881032981502</c:v>
                </c:pt>
                <c:pt idx="63">
                  <c:v>1.05752139344424</c:v>
                </c:pt>
                <c:pt idx="64">
                  <c:v>1.06501083216502</c:v>
                </c:pt>
                <c:pt idx="65">
                  <c:v>1.0578510904326099</c:v>
                </c:pt>
                <c:pt idx="66">
                  <c:v>1.0627915415531199</c:v>
                </c:pt>
                <c:pt idx="67">
                  <c:v>1.05258845043171</c:v>
                </c:pt>
                <c:pt idx="68">
                  <c:v>1.04024136574589</c:v>
                </c:pt>
                <c:pt idx="69">
                  <c:v>1.03249275878183</c:v>
                </c:pt>
                <c:pt idx="70">
                  <c:v>1.0176088919063799</c:v>
                </c:pt>
                <c:pt idx="71">
                  <c:v>1.01572881347722</c:v>
                </c:pt>
                <c:pt idx="72">
                  <c:v>1.01538487522511</c:v>
                </c:pt>
                <c:pt idx="73">
                  <c:v>0.99439395380501405</c:v>
                </c:pt>
                <c:pt idx="74">
                  <c:v>0.99469393512794002</c:v>
                </c:pt>
                <c:pt idx="75">
                  <c:v>0.99607548468394702</c:v>
                </c:pt>
                <c:pt idx="76">
                  <c:v>0.99828882605824598</c:v>
                </c:pt>
                <c:pt idx="77">
                  <c:v>1.0033212480807701</c:v>
                </c:pt>
                <c:pt idx="78">
                  <c:v>1.00217697277892</c:v>
                </c:pt>
                <c:pt idx="79">
                  <c:v>1.00184661501753</c:v>
                </c:pt>
                <c:pt idx="80">
                  <c:v>0.99660495158154605</c:v>
                </c:pt>
                <c:pt idx="81">
                  <c:v>0.98525229486205201</c:v>
                </c:pt>
                <c:pt idx="82">
                  <c:v>0.96964724424049697</c:v>
                </c:pt>
                <c:pt idx="83">
                  <c:v>0.97320889449508896</c:v>
                </c:pt>
                <c:pt idx="84">
                  <c:v>0.96109025829783801</c:v>
                </c:pt>
                <c:pt idx="85">
                  <c:v>0.95884729800581703</c:v>
                </c:pt>
                <c:pt idx="86">
                  <c:v>0.96070904828566395</c:v>
                </c:pt>
                <c:pt idx="87">
                  <c:v>0.96628850778016995</c:v>
                </c:pt>
                <c:pt idx="88">
                  <c:v>0.985365482909766</c:v>
                </c:pt>
                <c:pt idx="89">
                  <c:v>0.98471691750384704</c:v>
                </c:pt>
                <c:pt idx="90">
                  <c:v>0.97918115002191997</c:v>
                </c:pt>
                <c:pt idx="91">
                  <c:v>0.97853513750662902</c:v>
                </c:pt>
                <c:pt idx="92">
                  <c:v>0.96817684262843795</c:v>
                </c:pt>
                <c:pt idx="93">
                  <c:v>0.95523240945639698</c:v>
                </c:pt>
                <c:pt idx="94">
                  <c:v>0.95849327272262796</c:v>
                </c:pt>
                <c:pt idx="95">
                  <c:v>0.96575587574311195</c:v>
                </c:pt>
                <c:pt idx="96">
                  <c:v>0.96577650972392504</c:v>
                </c:pt>
                <c:pt idx="97">
                  <c:v>0.96556448221602398</c:v>
                </c:pt>
                <c:pt idx="98">
                  <c:v>0.95202811354238404</c:v>
                </c:pt>
                <c:pt idx="99">
                  <c:v>0.96004527153263197</c:v>
                </c:pt>
                <c:pt idx="100">
                  <c:v>0.96158773636809203</c:v>
                </c:pt>
                <c:pt idx="101">
                  <c:v>0.96580268493141597</c:v>
                </c:pt>
                <c:pt idx="102">
                  <c:v>0.97898393636129399</c:v>
                </c:pt>
                <c:pt idx="103">
                  <c:v>0.98052466630783297</c:v>
                </c:pt>
                <c:pt idx="104">
                  <c:v>0.98323643761933599</c:v>
                </c:pt>
                <c:pt idx="105">
                  <c:v>0.97581368134651303</c:v>
                </c:pt>
                <c:pt idx="106">
                  <c:v>0.98552848314886299</c:v>
                </c:pt>
                <c:pt idx="107">
                  <c:v>0.98435369453465005</c:v>
                </c:pt>
                <c:pt idx="108">
                  <c:v>0.98625683207223802</c:v>
                </c:pt>
                <c:pt idx="109">
                  <c:v>0.98552386964443695</c:v>
                </c:pt>
                <c:pt idx="110">
                  <c:v>0.99612525704798205</c:v>
                </c:pt>
                <c:pt idx="111">
                  <c:v>0.99288493594322902</c:v>
                </c:pt>
                <c:pt idx="112">
                  <c:v>0.99652588469703496</c:v>
                </c:pt>
                <c:pt idx="113">
                  <c:v>0.98954335761511703</c:v>
                </c:pt>
                <c:pt idx="114">
                  <c:v>0.99179468758136502</c:v>
                </c:pt>
                <c:pt idx="115">
                  <c:v>1.0025426289725801</c:v>
                </c:pt>
                <c:pt idx="116">
                  <c:v>1.00980748575068</c:v>
                </c:pt>
                <c:pt idx="117">
                  <c:v>1.0041244865791199</c:v>
                </c:pt>
                <c:pt idx="118">
                  <c:v>1.01042922101314</c:v>
                </c:pt>
                <c:pt idx="119">
                  <c:v>1.01156439786667</c:v>
                </c:pt>
                <c:pt idx="120">
                  <c:v>1.01360927331298</c:v>
                </c:pt>
                <c:pt idx="121">
                  <c:v>1.01195707084427</c:v>
                </c:pt>
                <c:pt idx="122">
                  <c:v>1.0195621317458701</c:v>
                </c:pt>
                <c:pt idx="123">
                  <c:v>1.02175549196259</c:v>
                </c:pt>
                <c:pt idx="124">
                  <c:v>1.02470892834858</c:v>
                </c:pt>
                <c:pt idx="125">
                  <c:v>1.0200466306621101</c:v>
                </c:pt>
                <c:pt idx="126">
                  <c:v>1.01373151663028</c:v>
                </c:pt>
                <c:pt idx="127">
                  <c:v>1.0106229533376501</c:v>
                </c:pt>
                <c:pt idx="128">
                  <c:v>1.0135227170627701</c:v>
                </c:pt>
                <c:pt idx="129">
                  <c:v>1.01295023749291</c:v>
                </c:pt>
                <c:pt idx="130">
                  <c:v>0.98009641708415396</c:v>
                </c:pt>
                <c:pt idx="131">
                  <c:v>0.985320583010311</c:v>
                </c:pt>
                <c:pt idx="132">
                  <c:v>1.00258166021965</c:v>
                </c:pt>
                <c:pt idx="133">
                  <c:v>1.00817866821196</c:v>
                </c:pt>
                <c:pt idx="134">
                  <c:v>1.0087194718140999</c:v>
                </c:pt>
                <c:pt idx="135">
                  <c:v>1.01427858553142</c:v>
                </c:pt>
                <c:pt idx="136">
                  <c:v>1.0105926547700801</c:v>
                </c:pt>
                <c:pt idx="137">
                  <c:v>1.0077717412387801</c:v>
                </c:pt>
                <c:pt idx="138">
                  <c:v>1.0143370464463799</c:v>
                </c:pt>
                <c:pt idx="139">
                  <c:v>1.0159274549989501</c:v>
                </c:pt>
                <c:pt idx="140">
                  <c:v>1.0232606979337</c:v>
                </c:pt>
                <c:pt idx="141">
                  <c:v>1.02426732145414</c:v>
                </c:pt>
                <c:pt idx="142">
                  <c:v>1.01853463904625</c:v>
                </c:pt>
                <c:pt idx="143">
                  <c:v>1.01650700319953</c:v>
                </c:pt>
                <c:pt idx="144">
                  <c:v>1.0105250730822299</c:v>
                </c:pt>
                <c:pt idx="145">
                  <c:v>1.0150010233521101</c:v>
                </c:pt>
                <c:pt idx="146">
                  <c:v>1.0172079475599001</c:v>
                </c:pt>
                <c:pt idx="147">
                  <c:v>1.0160480301605499</c:v>
                </c:pt>
                <c:pt idx="148">
                  <c:v>1.01255962855953</c:v>
                </c:pt>
                <c:pt idx="149">
                  <c:v>0.99882696645630598</c:v>
                </c:pt>
                <c:pt idx="150">
                  <c:v>1.0154153841479201</c:v>
                </c:pt>
                <c:pt idx="151">
                  <c:v>1.0191637636323601</c:v>
                </c:pt>
                <c:pt idx="152">
                  <c:v>1.02479527164943</c:v>
                </c:pt>
                <c:pt idx="153">
                  <c:v>1.0305620781426701</c:v>
                </c:pt>
                <c:pt idx="154">
                  <c:v>1.03066766928342</c:v>
                </c:pt>
                <c:pt idx="155">
                  <c:v>1.0345657935728401</c:v>
                </c:pt>
                <c:pt idx="156">
                  <c:v>1.0321702785186699</c:v>
                </c:pt>
                <c:pt idx="157">
                  <c:v>1.02974501618128</c:v>
                </c:pt>
                <c:pt idx="158">
                  <c:v>1.0235433549197099</c:v>
                </c:pt>
                <c:pt idx="159">
                  <c:v>1.0342068943312599</c:v>
                </c:pt>
                <c:pt idx="160">
                  <c:v>1.0505340292771199</c:v>
                </c:pt>
                <c:pt idx="161">
                  <c:v>1.05009509654919</c:v>
                </c:pt>
                <c:pt idx="162">
                  <c:v>1.0505473191339401</c:v>
                </c:pt>
                <c:pt idx="163">
                  <c:v>1.0522459142862901</c:v>
                </c:pt>
                <c:pt idx="164">
                  <c:v>1.0546949340346199</c:v>
                </c:pt>
                <c:pt idx="165">
                  <c:v>1.05951957464183</c:v>
                </c:pt>
                <c:pt idx="166">
                  <c:v>1.06175182393794</c:v>
                </c:pt>
                <c:pt idx="167">
                  <c:v>1.0635607940533101</c:v>
                </c:pt>
                <c:pt idx="168">
                  <c:v>1.0645033297717601</c:v>
                </c:pt>
                <c:pt idx="169">
                  <c:v>1.0677006533928299</c:v>
                </c:pt>
                <c:pt idx="170">
                  <c:v>1.07292102265239</c:v>
                </c:pt>
                <c:pt idx="171">
                  <c:v>1.07252337401695</c:v>
                </c:pt>
                <c:pt idx="172">
                  <c:v>1.07338189560208</c:v>
                </c:pt>
                <c:pt idx="173">
                  <c:v>1.0758275924261</c:v>
                </c:pt>
                <c:pt idx="174">
                  <c:v>1.0754711713413501</c:v>
                </c:pt>
                <c:pt idx="175">
                  <c:v>1.0818200410635599</c:v>
                </c:pt>
                <c:pt idx="176">
                  <c:v>1.0805534855594701</c:v>
                </c:pt>
                <c:pt idx="177">
                  <c:v>1.0858548440621101</c:v>
                </c:pt>
                <c:pt idx="178">
                  <c:v>1.07734111552297</c:v>
                </c:pt>
                <c:pt idx="179">
                  <c:v>1.0739661685241</c:v>
                </c:pt>
                <c:pt idx="180">
                  <c:v>1.05997920741727</c:v>
                </c:pt>
                <c:pt idx="181">
                  <c:v>1.0625104146762101</c:v>
                </c:pt>
                <c:pt idx="182">
                  <c:v>1.0684795291165401</c:v>
                </c:pt>
                <c:pt idx="183">
                  <c:v>1.0666724367640901</c:v>
                </c:pt>
                <c:pt idx="184">
                  <c:v>1.0715804216489699</c:v>
                </c:pt>
                <c:pt idx="185">
                  <c:v>1.0847248899303601</c:v>
                </c:pt>
                <c:pt idx="186">
                  <c:v>1.0924842091197999</c:v>
                </c:pt>
                <c:pt idx="187">
                  <c:v>1.0938367372631701</c:v>
                </c:pt>
                <c:pt idx="188">
                  <c:v>1.09146088173356</c:v>
                </c:pt>
                <c:pt idx="189">
                  <c:v>1.0940084111976101</c:v>
                </c:pt>
                <c:pt idx="190">
                  <c:v>1.07874799317019</c:v>
                </c:pt>
                <c:pt idx="191">
                  <c:v>1.07969479453461</c:v>
                </c:pt>
                <c:pt idx="192">
                  <c:v>1.0802617839722299</c:v>
                </c:pt>
                <c:pt idx="193">
                  <c:v>1.0753232605851399</c:v>
                </c:pt>
                <c:pt idx="194">
                  <c:v>1.0858276450058399</c:v>
                </c:pt>
                <c:pt idx="195">
                  <c:v>1.08987063881014</c:v>
                </c:pt>
                <c:pt idx="196">
                  <c:v>1.0905508108711199</c:v>
                </c:pt>
                <c:pt idx="197">
                  <c:v>1.09630084864212</c:v>
                </c:pt>
                <c:pt idx="198">
                  <c:v>1.0955775429882699</c:v>
                </c:pt>
                <c:pt idx="199">
                  <c:v>1.09263183805526</c:v>
                </c:pt>
                <c:pt idx="200">
                  <c:v>1.07990130243884</c:v>
                </c:pt>
                <c:pt idx="201">
                  <c:v>1.08496022843213</c:v>
                </c:pt>
                <c:pt idx="202">
                  <c:v>1.08368816587523</c:v>
                </c:pt>
                <c:pt idx="203">
                  <c:v>1.0760118011855</c:v>
                </c:pt>
                <c:pt idx="204">
                  <c:v>1.0651110953099701</c:v>
                </c:pt>
                <c:pt idx="205">
                  <c:v>1.07516409259482</c:v>
                </c:pt>
                <c:pt idx="206">
                  <c:v>1.08162650750196</c:v>
                </c:pt>
                <c:pt idx="207">
                  <c:v>1.08235485983937</c:v>
                </c:pt>
                <c:pt idx="208">
                  <c:v>1.0868491969160401</c:v>
                </c:pt>
                <c:pt idx="209">
                  <c:v>1.0874107428659301</c:v>
                </c:pt>
                <c:pt idx="210">
                  <c:v>1.09656520816324</c:v>
                </c:pt>
                <c:pt idx="211">
                  <c:v>1.09554065758714</c:v>
                </c:pt>
                <c:pt idx="212">
                  <c:v>1.0872475455130799</c:v>
                </c:pt>
                <c:pt idx="213">
                  <c:v>1.08973970382621</c:v>
                </c:pt>
                <c:pt idx="214">
                  <c:v>1.07046163631102</c:v>
                </c:pt>
                <c:pt idx="215">
                  <c:v>1.0731354699409199</c:v>
                </c:pt>
                <c:pt idx="216">
                  <c:v>1.0788794332652001</c:v>
                </c:pt>
                <c:pt idx="217">
                  <c:v>1.08236236077989</c:v>
                </c:pt>
                <c:pt idx="218">
                  <c:v>1.05632866987234</c:v>
                </c:pt>
                <c:pt idx="219">
                  <c:v>1.0603310447577401</c:v>
                </c:pt>
                <c:pt idx="220">
                  <c:v>1.04983990630574</c:v>
                </c:pt>
                <c:pt idx="221">
                  <c:v>1.0645807685067801</c:v>
                </c:pt>
                <c:pt idx="222">
                  <c:v>1.0804924430523299</c:v>
                </c:pt>
                <c:pt idx="223">
                  <c:v>1.06929760184918</c:v>
                </c:pt>
                <c:pt idx="224">
                  <c:v>1.07014564831256</c:v>
                </c:pt>
                <c:pt idx="225">
                  <c:v>1.0701916534606699</c:v>
                </c:pt>
                <c:pt idx="226">
                  <c:v>1.0625517517338601</c:v>
                </c:pt>
                <c:pt idx="227">
                  <c:v>1.06067454492794</c:v>
                </c:pt>
                <c:pt idx="228">
                  <c:v>1.05389370155179</c:v>
                </c:pt>
                <c:pt idx="229">
                  <c:v>1.0623338858287901</c:v>
                </c:pt>
                <c:pt idx="230">
                  <c:v>1.0737593679472599</c:v>
                </c:pt>
                <c:pt idx="231">
                  <c:v>1.0603371253794001</c:v>
                </c:pt>
                <c:pt idx="232">
                  <c:v>1.0672055863341601</c:v>
                </c:pt>
                <c:pt idx="233">
                  <c:v>1.06680069631452</c:v>
                </c:pt>
                <c:pt idx="234">
                  <c:v>1.05844899003815</c:v>
                </c:pt>
                <c:pt idx="235">
                  <c:v>1.05470310400713</c:v>
                </c:pt>
                <c:pt idx="236">
                  <c:v>1.06610323906201</c:v>
                </c:pt>
                <c:pt idx="237">
                  <c:v>1.0630143911801799</c:v>
                </c:pt>
                <c:pt idx="238">
                  <c:v>1.07057810393778</c:v>
                </c:pt>
                <c:pt idx="239">
                  <c:v>1.07350767419981</c:v>
                </c:pt>
                <c:pt idx="240">
                  <c:v>1.06680767691292</c:v>
                </c:pt>
                <c:pt idx="241">
                  <c:v>1.0734628466143501</c:v>
                </c:pt>
                <c:pt idx="242">
                  <c:v>1.0615584443969901</c:v>
                </c:pt>
                <c:pt idx="243">
                  <c:v>1.0642065527297599</c:v>
                </c:pt>
                <c:pt idx="244">
                  <c:v>1.0677074964725299</c:v>
                </c:pt>
                <c:pt idx="245">
                  <c:v>1.08687984253409</c:v>
                </c:pt>
                <c:pt idx="246">
                  <c:v>1.0957022283309401</c:v>
                </c:pt>
                <c:pt idx="247">
                  <c:v>1.0979129749721901</c:v>
                </c:pt>
                <c:pt idx="248">
                  <c:v>1.1037633206150099</c:v>
                </c:pt>
                <c:pt idx="249">
                  <c:v>1.11341572232261</c:v>
                </c:pt>
                <c:pt idx="250">
                  <c:v>1.11467188130312</c:v>
                </c:pt>
                <c:pt idx="251">
                  <c:v>1.1092631751123401</c:v>
                </c:pt>
                <c:pt idx="252">
                  <c:v>1.1094654762602001</c:v>
                </c:pt>
                <c:pt idx="253">
                  <c:v>1.11034854999517</c:v>
                </c:pt>
                <c:pt idx="254">
                  <c:v>1.0967160063535899</c:v>
                </c:pt>
                <c:pt idx="255">
                  <c:v>1.1111185716599601</c:v>
                </c:pt>
                <c:pt idx="256">
                  <c:v>1.106440478848</c:v>
                </c:pt>
                <c:pt idx="257">
                  <c:v>1.10561017627767</c:v>
                </c:pt>
                <c:pt idx="258">
                  <c:v>1.10290447951451</c:v>
                </c:pt>
                <c:pt idx="259">
                  <c:v>1.1107159895557199</c:v>
                </c:pt>
                <c:pt idx="260">
                  <c:v>1.1167852878890601</c:v>
                </c:pt>
                <c:pt idx="261">
                  <c:v>1.11906031931026</c:v>
                </c:pt>
                <c:pt idx="262">
                  <c:v>1.11639600133037</c:v>
                </c:pt>
                <c:pt idx="263">
                  <c:v>1.1196085304686501</c:v>
                </c:pt>
                <c:pt idx="264">
                  <c:v>1.10656781503057</c:v>
                </c:pt>
                <c:pt idx="265">
                  <c:v>1.1004728618580799</c:v>
                </c:pt>
                <c:pt idx="266">
                  <c:v>1.08909586286675</c:v>
                </c:pt>
                <c:pt idx="267">
                  <c:v>1.0598329404817901</c:v>
                </c:pt>
                <c:pt idx="268">
                  <c:v>1.06059691531373</c:v>
                </c:pt>
                <c:pt idx="269">
                  <c:v>1.0643150729606099</c:v>
                </c:pt>
                <c:pt idx="270">
                  <c:v>1.0215396489861599</c:v>
                </c:pt>
                <c:pt idx="271">
                  <c:v>1.0058225856746701</c:v>
                </c:pt>
                <c:pt idx="272">
                  <c:v>1.0045498546537499</c:v>
                </c:pt>
                <c:pt idx="273">
                  <c:v>0.96386543616500497</c:v>
                </c:pt>
                <c:pt idx="274">
                  <c:v>0.98030425202874105</c:v>
                </c:pt>
                <c:pt idx="275">
                  <c:v>0.99080269684884004</c:v>
                </c:pt>
                <c:pt idx="276">
                  <c:v>0.99540079871823695</c:v>
                </c:pt>
                <c:pt idx="277">
                  <c:v>1.0130848092051601</c:v>
                </c:pt>
                <c:pt idx="278">
                  <c:v>1.01929837262691</c:v>
                </c:pt>
                <c:pt idx="279">
                  <c:v>1.03637701957799</c:v>
                </c:pt>
                <c:pt idx="280">
                  <c:v>1.0269791038198799</c:v>
                </c:pt>
                <c:pt idx="281">
                  <c:v>1.02304570626721</c:v>
                </c:pt>
                <c:pt idx="282">
                  <c:v>1.0315759920471399</c:v>
                </c:pt>
                <c:pt idx="283">
                  <c:v>1.02424753111234</c:v>
                </c:pt>
                <c:pt idx="284">
                  <c:v>1.0284432350249</c:v>
                </c:pt>
                <c:pt idx="285">
                  <c:v>1.0438697567588899</c:v>
                </c:pt>
                <c:pt idx="286">
                  <c:v>1.0352397962170601</c:v>
                </c:pt>
                <c:pt idx="287">
                  <c:v>1.0428793245650001</c:v>
                </c:pt>
                <c:pt idx="288">
                  <c:v>1.0550842184342399</c:v>
                </c:pt>
                <c:pt idx="289">
                  <c:v>1.0639594795848799</c:v>
                </c:pt>
                <c:pt idx="290">
                  <c:v>1.0545986359011801</c:v>
                </c:pt>
                <c:pt idx="291">
                  <c:v>1.04608495305308</c:v>
                </c:pt>
                <c:pt idx="292">
                  <c:v>1.04548477269373</c:v>
                </c:pt>
                <c:pt idx="293">
                  <c:v>1.04078553907536</c:v>
                </c:pt>
                <c:pt idx="294">
                  <c:v>1.04199388854386</c:v>
                </c:pt>
                <c:pt idx="295">
                  <c:v>1.0408944713850301</c:v>
                </c:pt>
                <c:pt idx="296">
                  <c:v>1.03701743604354</c:v>
                </c:pt>
                <c:pt idx="297">
                  <c:v>1.0299240600862201</c:v>
                </c:pt>
                <c:pt idx="298">
                  <c:v>0.987043577604792</c:v>
                </c:pt>
                <c:pt idx="299">
                  <c:v>0.98779403513519104</c:v>
                </c:pt>
                <c:pt idx="300">
                  <c:v>1.00365668112419</c:v>
                </c:pt>
                <c:pt idx="301">
                  <c:v>0.989189986416254</c:v>
                </c:pt>
                <c:pt idx="302">
                  <c:v>1.00281346414046</c:v>
                </c:pt>
                <c:pt idx="303">
                  <c:v>1.0089207010794601</c:v>
                </c:pt>
                <c:pt idx="304">
                  <c:v>1.0079502263779001</c:v>
                </c:pt>
                <c:pt idx="305">
                  <c:v>1.0004561276406401</c:v>
                </c:pt>
                <c:pt idx="306">
                  <c:v>0.99737678723376799</c:v>
                </c:pt>
                <c:pt idx="307">
                  <c:v>0.997086757279674</c:v>
                </c:pt>
                <c:pt idx="308">
                  <c:v>1.0091449824157399</c:v>
                </c:pt>
                <c:pt idx="309">
                  <c:v>1.0155590469912501</c:v>
                </c:pt>
                <c:pt idx="310">
                  <c:v>1.01205228758663</c:v>
                </c:pt>
                <c:pt idx="311">
                  <c:v>1.0052034603708</c:v>
                </c:pt>
                <c:pt idx="312">
                  <c:v>0.99513121999658505</c:v>
                </c:pt>
                <c:pt idx="313">
                  <c:v>0.97619991160573005</c:v>
                </c:pt>
                <c:pt idx="314">
                  <c:v>0.98084939766892398</c:v>
                </c:pt>
                <c:pt idx="315">
                  <c:v>0.985107889119196</c:v>
                </c:pt>
                <c:pt idx="316">
                  <c:v>0.96818174794746603</c:v>
                </c:pt>
                <c:pt idx="317">
                  <c:v>0.96300069026697599</c:v>
                </c:pt>
                <c:pt idx="318">
                  <c:v>0.98239204561318205</c:v>
                </c:pt>
                <c:pt idx="319">
                  <c:v>0.98388650649056897</c:v>
                </c:pt>
                <c:pt idx="320">
                  <c:v>0.96846556493139402</c:v>
                </c:pt>
                <c:pt idx="321">
                  <c:v>0.97494085668112096</c:v>
                </c:pt>
                <c:pt idx="322">
                  <c:v>0.97557618866442397</c:v>
                </c:pt>
                <c:pt idx="323">
                  <c:v>0.98266450466009103</c:v>
                </c:pt>
                <c:pt idx="324">
                  <c:v>0.984068321482234</c:v>
                </c:pt>
                <c:pt idx="325">
                  <c:v>0.99822277134039405</c:v>
                </c:pt>
                <c:pt idx="326">
                  <c:v>1.00262117289951</c:v>
                </c:pt>
                <c:pt idx="327">
                  <c:v>1.0032096726716699</c:v>
                </c:pt>
                <c:pt idx="328">
                  <c:v>1.0112044110457501</c:v>
                </c:pt>
                <c:pt idx="329">
                  <c:v>1.00266294887393</c:v>
                </c:pt>
                <c:pt idx="330">
                  <c:v>1.0024715471430401</c:v>
                </c:pt>
                <c:pt idx="331">
                  <c:v>1.01027305633075</c:v>
                </c:pt>
                <c:pt idx="332">
                  <c:v>1.00638058621959</c:v>
                </c:pt>
                <c:pt idx="333">
                  <c:v>1.0026746645778699</c:v>
                </c:pt>
                <c:pt idx="334">
                  <c:v>1.01408623727743</c:v>
                </c:pt>
                <c:pt idx="335">
                  <c:v>1.02316184994712</c:v>
                </c:pt>
                <c:pt idx="336">
                  <c:v>1.0265096049454301</c:v>
                </c:pt>
                <c:pt idx="337">
                  <c:v>1.01091225801676</c:v>
                </c:pt>
                <c:pt idx="338">
                  <c:v>1.0088635432133699</c:v>
                </c:pt>
                <c:pt idx="339">
                  <c:v>1.00509915209658</c:v>
                </c:pt>
                <c:pt idx="340">
                  <c:v>0.99987540298886401</c:v>
                </c:pt>
                <c:pt idx="341">
                  <c:v>0.99095106868050697</c:v>
                </c:pt>
                <c:pt idx="342">
                  <c:v>0.96342312337333402</c:v>
                </c:pt>
                <c:pt idx="343">
                  <c:v>0.98218823840281499</c:v>
                </c:pt>
                <c:pt idx="344">
                  <c:v>0.97330412726583604</c:v>
                </c:pt>
                <c:pt idx="345">
                  <c:v>0.98178251189038002</c:v>
                </c:pt>
                <c:pt idx="346">
                  <c:v>0.98621429724276499</c:v>
                </c:pt>
                <c:pt idx="347">
                  <c:v>0.98773561473124005</c:v>
                </c:pt>
                <c:pt idx="348">
                  <c:v>0.99309848177210702</c:v>
                </c:pt>
                <c:pt idx="349">
                  <c:v>0.97959480647471198</c:v>
                </c:pt>
                <c:pt idx="350">
                  <c:v>0.979806588210132</c:v>
                </c:pt>
                <c:pt idx="351">
                  <c:v>0.99067901058394903</c:v>
                </c:pt>
                <c:pt idx="352">
                  <c:v>0.98463166309336103</c:v>
                </c:pt>
                <c:pt idx="353">
                  <c:v>0.98816334503036696</c:v>
                </c:pt>
                <c:pt idx="354">
                  <c:v>0.98698626275361301</c:v>
                </c:pt>
                <c:pt idx="355">
                  <c:v>0.94103902657935401</c:v>
                </c:pt>
                <c:pt idx="356">
                  <c:v>0.94485043589471795</c:v>
                </c:pt>
                <c:pt idx="357">
                  <c:v>0.93938479198250402</c:v>
                </c:pt>
                <c:pt idx="358">
                  <c:v>0.94581262513831199</c:v>
                </c:pt>
                <c:pt idx="359">
                  <c:v>0.92886438356720902</c:v>
                </c:pt>
                <c:pt idx="360">
                  <c:v>0.91697441481736597</c:v>
                </c:pt>
                <c:pt idx="361">
                  <c:v>0.90678716358383704</c:v>
                </c:pt>
                <c:pt idx="362">
                  <c:v>0.90137665152142699</c:v>
                </c:pt>
                <c:pt idx="363">
                  <c:v>0.91883004309161098</c:v>
                </c:pt>
                <c:pt idx="364">
                  <c:v>0.88772971573776405</c:v>
                </c:pt>
                <c:pt idx="365">
                  <c:v>0.88648415546718995</c:v>
                </c:pt>
                <c:pt idx="366">
                  <c:v>0.879456451975272</c:v>
                </c:pt>
                <c:pt idx="367">
                  <c:v>0.86495796405678305</c:v>
                </c:pt>
                <c:pt idx="368">
                  <c:v>0.86823977513003803</c:v>
                </c:pt>
                <c:pt idx="369">
                  <c:v>0.88855539524740301</c:v>
                </c:pt>
                <c:pt idx="370">
                  <c:v>0.89629751416447301</c:v>
                </c:pt>
                <c:pt idx="371">
                  <c:v>0.88065792326627301</c:v>
                </c:pt>
                <c:pt idx="372">
                  <c:v>0.89886894651861904</c:v>
                </c:pt>
                <c:pt idx="373">
                  <c:v>0.90632365501507095</c:v>
                </c:pt>
                <c:pt idx="374">
                  <c:v>0.90441407513100802</c:v>
                </c:pt>
                <c:pt idx="375">
                  <c:v>0.89687932862228703</c:v>
                </c:pt>
                <c:pt idx="376">
                  <c:v>0.89212882014806805</c:v>
                </c:pt>
                <c:pt idx="377">
                  <c:v>0.888861191913765</c:v>
                </c:pt>
                <c:pt idx="378">
                  <c:v>0.89618150498827498</c:v>
                </c:pt>
                <c:pt idx="379">
                  <c:v>0.89588205187103698</c:v>
                </c:pt>
                <c:pt idx="380">
                  <c:v>0.91224671122941903</c:v>
                </c:pt>
                <c:pt idx="381">
                  <c:v>0.917459028121692</c:v>
                </c:pt>
                <c:pt idx="382">
                  <c:v>0.91177405726585703</c:v>
                </c:pt>
                <c:pt idx="383">
                  <c:v>0.91198107691250396</c:v>
                </c:pt>
                <c:pt idx="384">
                  <c:v>0.90177797857325404</c:v>
                </c:pt>
                <c:pt idx="385">
                  <c:v>0.90436826962305605</c:v>
                </c:pt>
                <c:pt idx="386">
                  <c:v>0.88820108074902804</c:v>
                </c:pt>
                <c:pt idx="387">
                  <c:v>0.87751237046418795</c:v>
                </c:pt>
                <c:pt idx="388">
                  <c:v>0.86593779366158297</c:v>
                </c:pt>
                <c:pt idx="389">
                  <c:v>0.84917251794543902</c:v>
                </c:pt>
                <c:pt idx="390">
                  <c:v>0.87585056399287997</c:v>
                </c:pt>
                <c:pt idx="391">
                  <c:v>0.86919134080245697</c:v>
                </c:pt>
                <c:pt idx="392">
                  <c:v>0.88294290941533105</c:v>
                </c:pt>
                <c:pt idx="393">
                  <c:v>0.88779475811752595</c:v>
                </c:pt>
                <c:pt idx="394">
                  <c:v>0.88849221707958104</c:v>
                </c:pt>
                <c:pt idx="395">
                  <c:v>0.885940773230805</c:v>
                </c:pt>
                <c:pt idx="396">
                  <c:v>0.86675546605367304</c:v>
                </c:pt>
                <c:pt idx="397">
                  <c:v>0.85831697026041198</c:v>
                </c:pt>
                <c:pt idx="398">
                  <c:v>0.84413750898665496</c:v>
                </c:pt>
                <c:pt idx="399">
                  <c:v>0.85122046243111504</c:v>
                </c:pt>
                <c:pt idx="400">
                  <c:v>0.86299153921629801</c:v>
                </c:pt>
                <c:pt idx="401">
                  <c:v>0.85723014999079195</c:v>
                </c:pt>
                <c:pt idx="402">
                  <c:v>0.857584925789874</c:v>
                </c:pt>
                <c:pt idx="403">
                  <c:v>0.85961560331971398</c:v>
                </c:pt>
                <c:pt idx="404">
                  <c:v>0.87810950278289901</c:v>
                </c:pt>
                <c:pt idx="405">
                  <c:v>0.87708303797268095</c:v>
                </c:pt>
                <c:pt idx="406">
                  <c:v>0.87195949166583697</c:v>
                </c:pt>
                <c:pt idx="407">
                  <c:v>0.86056877520719599</c:v>
                </c:pt>
                <c:pt idx="408">
                  <c:v>0.85582954971316505</c:v>
                </c:pt>
                <c:pt idx="409">
                  <c:v>0.85136977604123198</c:v>
                </c:pt>
                <c:pt idx="410">
                  <c:v>0.86092730106528703</c:v>
                </c:pt>
                <c:pt idx="411">
                  <c:v>0.846716067228095</c:v>
                </c:pt>
                <c:pt idx="412">
                  <c:v>0.83987590274447699</c:v>
                </c:pt>
                <c:pt idx="413">
                  <c:v>0.844008584070155</c:v>
                </c:pt>
                <c:pt idx="414">
                  <c:v>0.83303853672595796</c:v>
                </c:pt>
                <c:pt idx="415">
                  <c:v>0.82867399033064804</c:v>
                </c:pt>
                <c:pt idx="416">
                  <c:v>0.82394799526006202</c:v>
                </c:pt>
                <c:pt idx="417">
                  <c:v>0.83031291407499097</c:v>
                </c:pt>
                <c:pt idx="418">
                  <c:v>0.82759168056935795</c:v>
                </c:pt>
                <c:pt idx="419">
                  <c:v>0.81504164255061495</c:v>
                </c:pt>
                <c:pt idx="420">
                  <c:v>0.82929808192885701</c:v>
                </c:pt>
                <c:pt idx="421">
                  <c:v>0.84402569898877899</c:v>
                </c:pt>
                <c:pt idx="422">
                  <c:v>0.84311760840845595</c:v>
                </c:pt>
                <c:pt idx="423">
                  <c:v>0.86006466766276302</c:v>
                </c:pt>
                <c:pt idx="424">
                  <c:v>0.85263350569496199</c:v>
                </c:pt>
                <c:pt idx="425">
                  <c:v>0.85972019381861697</c:v>
                </c:pt>
                <c:pt idx="426">
                  <c:v>0.85313056423612299</c:v>
                </c:pt>
                <c:pt idx="427">
                  <c:v>0.86120900987350502</c:v>
                </c:pt>
                <c:pt idx="428">
                  <c:v>0.82530768932467102</c:v>
                </c:pt>
                <c:pt idx="429">
                  <c:v>0.83138328593633903</c:v>
                </c:pt>
                <c:pt idx="430">
                  <c:v>0.83355488961895796</c:v>
                </c:pt>
                <c:pt idx="431">
                  <c:v>0.78553986018166</c:v>
                </c:pt>
                <c:pt idx="432">
                  <c:v>0.79348200666824398</c:v>
                </c:pt>
                <c:pt idx="433">
                  <c:v>0.77782891340415306</c:v>
                </c:pt>
                <c:pt idx="434">
                  <c:v>0.76677605774143098</c:v>
                </c:pt>
                <c:pt idx="435">
                  <c:v>0.77231447816414001</c:v>
                </c:pt>
                <c:pt idx="436">
                  <c:v>0.74519476183528299</c:v>
                </c:pt>
                <c:pt idx="437">
                  <c:v>0.76485033164491201</c:v>
                </c:pt>
                <c:pt idx="438">
                  <c:v>0.80043357303080898</c:v>
                </c:pt>
                <c:pt idx="439">
                  <c:v>0.78429801585153203</c:v>
                </c:pt>
                <c:pt idx="440">
                  <c:v>0.78581644120207095</c:v>
                </c:pt>
                <c:pt idx="441">
                  <c:v>0.78947777564751997</c:v>
                </c:pt>
                <c:pt idx="442">
                  <c:v>0.79282305854565904</c:v>
                </c:pt>
                <c:pt idx="443">
                  <c:v>0.77492333633001897</c:v>
                </c:pt>
                <c:pt idx="444">
                  <c:v>0.78543005629044105</c:v>
                </c:pt>
                <c:pt idx="445">
                  <c:v>0.79500156892870799</c:v>
                </c:pt>
                <c:pt idx="446">
                  <c:v>0.79554390692888499</c:v>
                </c:pt>
                <c:pt idx="447">
                  <c:v>0.81824806992770704</c:v>
                </c:pt>
                <c:pt idx="448">
                  <c:v>0.81527320467714204</c:v>
                </c:pt>
                <c:pt idx="449">
                  <c:v>0.81608726511870699</c:v>
                </c:pt>
                <c:pt idx="450">
                  <c:v>0.80837108841111305</c:v>
                </c:pt>
                <c:pt idx="451">
                  <c:v>0.80606710552280603</c:v>
                </c:pt>
                <c:pt idx="452">
                  <c:v>0.79803892455409697</c:v>
                </c:pt>
                <c:pt idx="453">
                  <c:v>0.810001640526818</c:v>
                </c:pt>
                <c:pt idx="454">
                  <c:v>0.82021398410208801</c:v>
                </c:pt>
                <c:pt idx="455">
                  <c:v>0.81622992522238003</c:v>
                </c:pt>
                <c:pt idx="456">
                  <c:v>0.82560209305833998</c:v>
                </c:pt>
                <c:pt idx="457">
                  <c:v>0.829237999898502</c:v>
                </c:pt>
                <c:pt idx="458">
                  <c:v>0.837579092934572</c:v>
                </c:pt>
                <c:pt idx="459">
                  <c:v>0.81748879111060302</c:v>
                </c:pt>
                <c:pt idx="460">
                  <c:v>0.82118063677623898</c:v>
                </c:pt>
                <c:pt idx="461">
                  <c:v>0.81670888591305102</c:v>
                </c:pt>
                <c:pt idx="462">
                  <c:v>0.79247033991879001</c:v>
                </c:pt>
                <c:pt idx="463">
                  <c:v>0.788230650127555</c:v>
                </c:pt>
                <c:pt idx="464">
                  <c:v>0.78697960637502296</c:v>
                </c:pt>
                <c:pt idx="465">
                  <c:v>0.79576673498639805</c:v>
                </c:pt>
                <c:pt idx="466">
                  <c:v>0.78116548406433295</c:v>
                </c:pt>
                <c:pt idx="467">
                  <c:v>0.78753900330411397</c:v>
                </c:pt>
                <c:pt idx="468">
                  <c:v>0.80669291021405398</c:v>
                </c:pt>
                <c:pt idx="469">
                  <c:v>0.81224311035958696</c:v>
                </c:pt>
                <c:pt idx="470">
                  <c:v>0.80641961018794095</c:v>
                </c:pt>
                <c:pt idx="471">
                  <c:v>0.79061972294114102</c:v>
                </c:pt>
                <c:pt idx="472">
                  <c:v>0.79092458676452404</c:v>
                </c:pt>
                <c:pt idx="473">
                  <c:v>0.78234369157902695</c:v>
                </c:pt>
                <c:pt idx="474">
                  <c:v>0.78352263303056702</c:v>
                </c:pt>
                <c:pt idx="475">
                  <c:v>0.78436681045641998</c:v>
                </c:pt>
                <c:pt idx="476">
                  <c:v>0.79429815476759802</c:v>
                </c:pt>
                <c:pt idx="477">
                  <c:v>0.779096251954422</c:v>
                </c:pt>
                <c:pt idx="478">
                  <c:v>0.77891199329081295</c:v>
                </c:pt>
                <c:pt idx="479">
                  <c:v>0.76998123829155596</c:v>
                </c:pt>
                <c:pt idx="480">
                  <c:v>0.75909673159620905</c:v>
                </c:pt>
                <c:pt idx="481">
                  <c:v>0.75784688760766505</c:v>
                </c:pt>
                <c:pt idx="482">
                  <c:v>0.74983830853880695</c:v>
                </c:pt>
                <c:pt idx="483">
                  <c:v>0.753284631764922</c:v>
                </c:pt>
                <c:pt idx="484">
                  <c:v>0.74055838534826601</c:v>
                </c:pt>
                <c:pt idx="485">
                  <c:v>0.73574096053341498</c:v>
                </c:pt>
                <c:pt idx="486">
                  <c:v>0.72815895447467105</c:v>
                </c:pt>
                <c:pt idx="487">
                  <c:v>0.72875713900473704</c:v>
                </c:pt>
                <c:pt idx="488">
                  <c:v>0.71735427554648501</c:v>
                </c:pt>
                <c:pt idx="489">
                  <c:v>0.72103953915519303</c:v>
                </c:pt>
                <c:pt idx="490">
                  <c:v>0.74022722944756902</c:v>
                </c:pt>
                <c:pt idx="491">
                  <c:v>0.75120591087931499</c:v>
                </c:pt>
                <c:pt idx="492">
                  <c:v>0.74971944014073999</c:v>
                </c:pt>
                <c:pt idx="493">
                  <c:v>0.75438729414898797</c:v>
                </c:pt>
                <c:pt idx="494">
                  <c:v>0.75258891024356001</c:v>
                </c:pt>
                <c:pt idx="495">
                  <c:v>0.75821991538541</c:v>
                </c:pt>
                <c:pt idx="496">
                  <c:v>0.75179704267627101</c:v>
                </c:pt>
                <c:pt idx="497">
                  <c:v>0.76397658068635499</c:v>
                </c:pt>
                <c:pt idx="498">
                  <c:v>0.76348139061254605</c:v>
                </c:pt>
                <c:pt idx="499">
                  <c:v>0.75650700438460805</c:v>
                </c:pt>
                <c:pt idx="500">
                  <c:v>0.76432668181554897</c:v>
                </c:pt>
                <c:pt idx="501">
                  <c:v>0.76933217392125597</c:v>
                </c:pt>
                <c:pt idx="502">
                  <c:v>0.75859101452922195</c:v>
                </c:pt>
                <c:pt idx="503">
                  <c:v>0.75850730530280497</c:v>
                </c:pt>
                <c:pt idx="504">
                  <c:v>0.76481546044003101</c:v>
                </c:pt>
                <c:pt idx="505">
                  <c:v>0.76295685385678402</c:v>
                </c:pt>
                <c:pt idx="506">
                  <c:v>0.76183673259871099</c:v>
                </c:pt>
                <c:pt idx="507">
                  <c:v>0.75765940005552901</c:v>
                </c:pt>
                <c:pt idx="508">
                  <c:v>0.75063199064457198</c:v>
                </c:pt>
                <c:pt idx="509">
                  <c:v>0.75111136158931402</c:v>
                </c:pt>
                <c:pt idx="510">
                  <c:v>0.76463294128524695</c:v>
                </c:pt>
                <c:pt idx="511">
                  <c:v>0.79032691014846601</c:v>
                </c:pt>
                <c:pt idx="512">
                  <c:v>0.799745741067166</c:v>
                </c:pt>
                <c:pt idx="513">
                  <c:v>0.81493480554178999</c:v>
                </c:pt>
                <c:pt idx="514">
                  <c:v>0.81789212716336501</c:v>
                </c:pt>
                <c:pt idx="515">
                  <c:v>0.815142203012303</c:v>
                </c:pt>
                <c:pt idx="516">
                  <c:v>0.84499503718660096</c:v>
                </c:pt>
                <c:pt idx="517">
                  <c:v>0.84666879799009098</c:v>
                </c:pt>
                <c:pt idx="518">
                  <c:v>0.85059684389199197</c:v>
                </c:pt>
                <c:pt idx="519">
                  <c:v>0.85097110815681598</c:v>
                </c:pt>
                <c:pt idx="520">
                  <c:v>0.86686046161216501</c:v>
                </c:pt>
                <c:pt idx="521">
                  <c:v>0.90813991380719505</c:v>
                </c:pt>
                <c:pt idx="522">
                  <c:v>0.90750287667160401</c:v>
                </c:pt>
                <c:pt idx="523">
                  <c:v>0.89588223323814098</c:v>
                </c:pt>
                <c:pt idx="524">
                  <c:v>0.89464412727863496</c:v>
                </c:pt>
                <c:pt idx="525">
                  <c:v>0.90457236458215595</c:v>
                </c:pt>
                <c:pt idx="526">
                  <c:v>0.92318634168350799</c:v>
                </c:pt>
                <c:pt idx="527">
                  <c:v>0.94542432310137303</c:v>
                </c:pt>
                <c:pt idx="528">
                  <c:v>0.95912711297174402</c:v>
                </c:pt>
                <c:pt idx="529">
                  <c:v>0.96201009066308796</c:v>
                </c:pt>
                <c:pt idx="530">
                  <c:v>0.93088713684989499</c:v>
                </c:pt>
                <c:pt idx="531">
                  <c:v>0.95848411004529399</c:v>
                </c:pt>
                <c:pt idx="532">
                  <c:v>0.97260187134430298</c:v>
                </c:pt>
                <c:pt idx="533">
                  <c:v>0.94810100462296398</c:v>
                </c:pt>
                <c:pt idx="534">
                  <c:v>0.92910340254266299</c:v>
                </c:pt>
                <c:pt idx="535">
                  <c:v>0.94005440514269101</c:v>
                </c:pt>
                <c:pt idx="536">
                  <c:v>0.96019684635617397</c:v>
                </c:pt>
                <c:pt idx="537">
                  <c:v>0.96466009093155403</c:v>
                </c:pt>
                <c:pt idx="538">
                  <c:v>0.96059298317643904</c:v>
                </c:pt>
                <c:pt idx="539">
                  <c:v>0.96752809532500095</c:v>
                </c:pt>
                <c:pt idx="540">
                  <c:v>0.96915033593992606</c:v>
                </c:pt>
                <c:pt idx="541">
                  <c:v>0.95631947686654395</c:v>
                </c:pt>
                <c:pt idx="542">
                  <c:v>0.93695132260411096</c:v>
                </c:pt>
                <c:pt idx="543">
                  <c:v>0.94073104979893496</c:v>
                </c:pt>
                <c:pt idx="544">
                  <c:v>0.93211024830415001</c:v>
                </c:pt>
                <c:pt idx="545">
                  <c:v>0.96007150016756704</c:v>
                </c:pt>
                <c:pt idx="546">
                  <c:v>0.99272597192289402</c:v>
                </c:pt>
                <c:pt idx="547">
                  <c:v>0.99500746040424204</c:v>
                </c:pt>
                <c:pt idx="548">
                  <c:v>1.0107414821810099</c:v>
                </c:pt>
                <c:pt idx="549">
                  <c:v>1.0211845019188599</c:v>
                </c:pt>
                <c:pt idx="550">
                  <c:v>1.01720345202965</c:v>
                </c:pt>
                <c:pt idx="551">
                  <c:v>1.0220227164239</c:v>
                </c:pt>
                <c:pt idx="552">
                  <c:v>1.0277796406549999</c:v>
                </c:pt>
                <c:pt idx="553">
                  <c:v>1.0062473941808401</c:v>
                </c:pt>
                <c:pt idx="554">
                  <c:v>1.00263225818173</c:v>
                </c:pt>
                <c:pt idx="555">
                  <c:v>0.99812276704166103</c:v>
                </c:pt>
                <c:pt idx="556">
                  <c:v>1.0196213359051001</c:v>
                </c:pt>
                <c:pt idx="557">
                  <c:v>1.0309883453362401</c:v>
                </c:pt>
                <c:pt idx="558">
                  <c:v>1.0274755235106501</c:v>
                </c:pt>
                <c:pt idx="559">
                  <c:v>1.0420462281201901</c:v>
                </c:pt>
                <c:pt idx="560">
                  <c:v>1.0174592147616099</c:v>
                </c:pt>
                <c:pt idx="561">
                  <c:v>1.0020036854387</c:v>
                </c:pt>
                <c:pt idx="562">
                  <c:v>1.00976408774562</c:v>
                </c:pt>
                <c:pt idx="563">
                  <c:v>0.97231331854362801</c:v>
                </c:pt>
                <c:pt idx="564">
                  <c:v>0.95742123823883496</c:v>
                </c:pt>
                <c:pt idx="565">
                  <c:v>0.94080540831046999</c:v>
                </c:pt>
                <c:pt idx="566">
                  <c:v>0.94757924223993695</c:v>
                </c:pt>
                <c:pt idx="567">
                  <c:v>0.87606013959788298</c:v>
                </c:pt>
                <c:pt idx="568">
                  <c:v>0.88501075369647897</c:v>
                </c:pt>
                <c:pt idx="569">
                  <c:v>0.875555574972946</c:v>
                </c:pt>
                <c:pt idx="570">
                  <c:v>0.86362477785817005</c:v>
                </c:pt>
                <c:pt idx="571">
                  <c:v>0.88784384687954099</c:v>
                </c:pt>
                <c:pt idx="572">
                  <c:v>0.88165249399063905</c:v>
                </c:pt>
                <c:pt idx="573">
                  <c:v>0.87259700795926098</c:v>
                </c:pt>
                <c:pt idx="574">
                  <c:v>0.888427098806437</c:v>
                </c:pt>
                <c:pt idx="575">
                  <c:v>0.89423154505553104</c:v>
                </c:pt>
                <c:pt idx="576">
                  <c:v>0.86970702129922095</c:v>
                </c:pt>
                <c:pt idx="577">
                  <c:v>0.86253134190828695</c:v>
                </c:pt>
                <c:pt idx="578">
                  <c:v>0.87346085843141197</c:v>
                </c:pt>
                <c:pt idx="579">
                  <c:v>0.868797927957081</c:v>
                </c:pt>
                <c:pt idx="580">
                  <c:v>0.85614155194527797</c:v>
                </c:pt>
                <c:pt idx="581">
                  <c:v>0.85539110589530898</c:v>
                </c:pt>
                <c:pt idx="582">
                  <c:v>0.86644939454250303</c:v>
                </c:pt>
                <c:pt idx="583">
                  <c:v>0.87243109565605304</c:v>
                </c:pt>
                <c:pt idx="584">
                  <c:v>0.86816503536102996</c:v>
                </c:pt>
                <c:pt idx="585">
                  <c:v>0.86476833809712494</c:v>
                </c:pt>
                <c:pt idx="586">
                  <c:v>0.86591410401112501</c:v>
                </c:pt>
                <c:pt idx="587">
                  <c:v>0.86045970541559103</c:v>
                </c:pt>
                <c:pt idx="588">
                  <c:v>0.85063977176336603</c:v>
                </c:pt>
                <c:pt idx="589">
                  <c:v>0.84985755087500703</c:v>
                </c:pt>
                <c:pt idx="590">
                  <c:v>0.83598457761105405</c:v>
                </c:pt>
                <c:pt idx="591">
                  <c:v>0.84806331613430297</c:v>
                </c:pt>
                <c:pt idx="592">
                  <c:v>0.87613109011811097</c:v>
                </c:pt>
                <c:pt idx="593">
                  <c:v>0.87326571203431402</c:v>
                </c:pt>
                <c:pt idx="594">
                  <c:v>0.87280530641371901</c:v>
                </c:pt>
                <c:pt idx="595">
                  <c:v>0.86233123938931999</c:v>
                </c:pt>
                <c:pt idx="596">
                  <c:v>0.86459516411500004</c:v>
                </c:pt>
                <c:pt idx="597">
                  <c:v>0.86441549108527804</c:v>
                </c:pt>
                <c:pt idx="598">
                  <c:v>0.88055972853827402</c:v>
                </c:pt>
                <c:pt idx="599">
                  <c:v>0.898352225451586</c:v>
                </c:pt>
                <c:pt idx="600">
                  <c:v>0.90449666532273698</c:v>
                </c:pt>
                <c:pt idx="601">
                  <c:v>0.90397588280461505</c:v>
                </c:pt>
                <c:pt idx="602">
                  <c:v>0.89368676405474801</c:v>
                </c:pt>
                <c:pt idx="603">
                  <c:v>0.89493638592757196</c:v>
                </c:pt>
                <c:pt idx="604">
                  <c:v>0.90531339186157</c:v>
                </c:pt>
                <c:pt idx="605">
                  <c:v>0.90112986151961605</c:v>
                </c:pt>
                <c:pt idx="606">
                  <c:v>0.92465547364594203</c:v>
                </c:pt>
                <c:pt idx="607">
                  <c:v>0.92149813236988898</c:v>
                </c:pt>
                <c:pt idx="608">
                  <c:v>0.91339748474007099</c:v>
                </c:pt>
                <c:pt idx="609">
                  <c:v>0.91139351539552105</c:v>
                </c:pt>
                <c:pt idx="610">
                  <c:v>0.91347707596849803</c:v>
                </c:pt>
                <c:pt idx="611">
                  <c:v>0.88485038942459404</c:v>
                </c:pt>
                <c:pt idx="612">
                  <c:v>0.88610422439191605</c:v>
                </c:pt>
                <c:pt idx="613">
                  <c:v>0.88349582608753197</c:v>
                </c:pt>
                <c:pt idx="614">
                  <c:v>0.88082070536361101</c:v>
                </c:pt>
                <c:pt idx="615">
                  <c:v>0.88636734616166102</c:v>
                </c:pt>
                <c:pt idx="616">
                  <c:v>0.89390684412128396</c:v>
                </c:pt>
                <c:pt idx="617">
                  <c:v>0.893857043325058</c:v>
                </c:pt>
                <c:pt idx="618">
                  <c:v>0.89559707083460705</c:v>
                </c:pt>
                <c:pt idx="619">
                  <c:v>0.88276033631525297</c:v>
                </c:pt>
                <c:pt idx="620">
                  <c:v>0.889980359365658</c:v>
                </c:pt>
                <c:pt idx="621">
                  <c:v>0.87538802675196603</c:v>
                </c:pt>
                <c:pt idx="622">
                  <c:v>0.88714828376719801</c:v>
                </c:pt>
                <c:pt idx="623">
                  <c:v>0.89750880382999798</c:v>
                </c:pt>
                <c:pt idx="624">
                  <c:v>0.90299243965161402</c:v>
                </c:pt>
                <c:pt idx="625">
                  <c:v>0.90478259395663296</c:v>
                </c:pt>
                <c:pt idx="626">
                  <c:v>0.90378434038961897</c:v>
                </c:pt>
                <c:pt idx="627">
                  <c:v>0.90603330043869001</c:v>
                </c:pt>
                <c:pt idx="628">
                  <c:v>0.89927576069310899</c:v>
                </c:pt>
                <c:pt idx="629">
                  <c:v>0.89196717614583398</c:v>
                </c:pt>
                <c:pt idx="630">
                  <c:v>0.87936149939705899</c:v>
                </c:pt>
                <c:pt idx="631">
                  <c:v>0.86164889806445699</c:v>
                </c:pt>
                <c:pt idx="632">
                  <c:v>0.84896263802231298</c:v>
                </c:pt>
                <c:pt idx="633">
                  <c:v>0.84408049213622105</c:v>
                </c:pt>
                <c:pt idx="634">
                  <c:v>0.85248481963063605</c:v>
                </c:pt>
                <c:pt idx="635">
                  <c:v>0.84372864661694302</c:v>
                </c:pt>
                <c:pt idx="636">
                  <c:v>0.85386189697663895</c:v>
                </c:pt>
                <c:pt idx="637">
                  <c:v>0.84449441235380995</c:v>
                </c:pt>
                <c:pt idx="638">
                  <c:v>0.849510804143498</c:v>
                </c:pt>
                <c:pt idx="639">
                  <c:v>0.85073011010586597</c:v>
                </c:pt>
                <c:pt idx="640">
                  <c:v>0.85741070377053796</c:v>
                </c:pt>
                <c:pt idx="641">
                  <c:v>0.880159145411329</c:v>
                </c:pt>
                <c:pt idx="642">
                  <c:v>0.87959346637265001</c:v>
                </c:pt>
                <c:pt idx="643">
                  <c:v>0.88421176581604699</c:v>
                </c:pt>
                <c:pt idx="644">
                  <c:v>0.88835492325659904</c:v>
                </c:pt>
                <c:pt idx="645">
                  <c:v>0.89167236846359699</c:v>
                </c:pt>
                <c:pt idx="646">
                  <c:v>0.88119958824670097</c:v>
                </c:pt>
                <c:pt idx="647">
                  <c:v>0.89623981550315601</c:v>
                </c:pt>
                <c:pt idx="648">
                  <c:v>0.89594891765625095</c:v>
                </c:pt>
                <c:pt idx="649">
                  <c:v>0.89166772603884203</c:v>
                </c:pt>
                <c:pt idx="650">
                  <c:v>0.88956196123768605</c:v>
                </c:pt>
                <c:pt idx="651">
                  <c:v>0.90490792324535496</c:v>
                </c:pt>
                <c:pt idx="652">
                  <c:v>0.90657675211931799</c:v>
                </c:pt>
                <c:pt idx="653">
                  <c:v>0.91655340599699098</c:v>
                </c:pt>
                <c:pt idx="654">
                  <c:v>0.92654803879419101</c:v>
                </c:pt>
                <c:pt idx="655">
                  <c:v>0.93315625749223596</c:v>
                </c:pt>
                <c:pt idx="656">
                  <c:v>0.94955085507756898</c:v>
                </c:pt>
                <c:pt idx="657">
                  <c:v>0.94641341849995397</c:v>
                </c:pt>
                <c:pt idx="658">
                  <c:v>0.94319587275992101</c:v>
                </c:pt>
                <c:pt idx="659">
                  <c:v>0.95317921058736899</c:v>
                </c:pt>
                <c:pt idx="660">
                  <c:v>0.95267529133847095</c:v>
                </c:pt>
                <c:pt idx="661">
                  <c:v>0.930609210346933</c:v>
                </c:pt>
                <c:pt idx="662">
                  <c:v>0.93029337908061005</c:v>
                </c:pt>
                <c:pt idx="663">
                  <c:v>0.93569722525155097</c:v>
                </c:pt>
                <c:pt idx="664">
                  <c:v>0.93683895046029197</c:v>
                </c:pt>
                <c:pt idx="665">
                  <c:v>0.92721877196232105</c:v>
                </c:pt>
                <c:pt idx="666">
                  <c:v>0.93045701192540797</c:v>
                </c:pt>
                <c:pt idx="667">
                  <c:v>0.91633801111466795</c:v>
                </c:pt>
                <c:pt idx="668">
                  <c:v>0.89927986163701601</c:v>
                </c:pt>
                <c:pt idx="669">
                  <c:v>0.90269621947168999</c:v>
                </c:pt>
                <c:pt idx="670">
                  <c:v>0.89305454647435301</c:v>
                </c:pt>
                <c:pt idx="671">
                  <c:v>0.89464468641542105</c:v>
                </c:pt>
                <c:pt idx="672">
                  <c:v>0.89758111580933897</c:v>
                </c:pt>
                <c:pt idx="673">
                  <c:v>0.90729355565186098</c:v>
                </c:pt>
                <c:pt idx="674">
                  <c:v>0.91383366224845297</c:v>
                </c:pt>
                <c:pt idx="675">
                  <c:v>0.92372083065493404</c:v>
                </c:pt>
                <c:pt idx="676">
                  <c:v>0.91596990596651495</c:v>
                </c:pt>
                <c:pt idx="677">
                  <c:v>0.91585898780937303</c:v>
                </c:pt>
                <c:pt idx="678">
                  <c:v>0.91593946722147002</c:v>
                </c:pt>
                <c:pt idx="679">
                  <c:v>0.90048350118148801</c:v>
                </c:pt>
                <c:pt idx="680">
                  <c:v>0.90151286564382505</c:v>
                </c:pt>
                <c:pt idx="681">
                  <c:v>0.90686929003640404</c:v>
                </c:pt>
                <c:pt idx="682">
                  <c:v>0.89855530339918199</c:v>
                </c:pt>
                <c:pt idx="683">
                  <c:v>0.89460873830379395</c:v>
                </c:pt>
                <c:pt idx="684">
                  <c:v>0.90121247343128297</c:v>
                </c:pt>
                <c:pt idx="685">
                  <c:v>0.91022842488271505</c:v>
                </c:pt>
                <c:pt idx="686">
                  <c:v>0.89887863570576798</c:v>
                </c:pt>
                <c:pt idx="687">
                  <c:v>0.89336084794987003</c:v>
                </c:pt>
                <c:pt idx="688">
                  <c:v>0.88885140171088195</c:v>
                </c:pt>
                <c:pt idx="689">
                  <c:v>0.90022082479161902</c:v>
                </c:pt>
                <c:pt idx="690">
                  <c:v>0.90833144729896298</c:v>
                </c:pt>
                <c:pt idx="691">
                  <c:v>0.91355105672341996</c:v>
                </c:pt>
                <c:pt idx="692">
                  <c:v>0.90714037410326898</c:v>
                </c:pt>
                <c:pt idx="693">
                  <c:v>0.90981942659359105</c:v>
                </c:pt>
                <c:pt idx="694">
                  <c:v>0.90748222125706901</c:v>
                </c:pt>
                <c:pt idx="695">
                  <c:v>0.88799410241757704</c:v>
                </c:pt>
                <c:pt idx="696">
                  <c:v>0.88846008698150203</c:v>
                </c:pt>
                <c:pt idx="697">
                  <c:v>0.88570187366911701</c:v>
                </c:pt>
                <c:pt idx="698">
                  <c:v>0.89086710432277905</c:v>
                </c:pt>
                <c:pt idx="699">
                  <c:v>0.88098410997770105</c:v>
                </c:pt>
                <c:pt idx="700">
                  <c:v>0.88941188622388101</c:v>
                </c:pt>
                <c:pt idx="701">
                  <c:v>0.90299347046529099</c:v>
                </c:pt>
                <c:pt idx="702">
                  <c:v>0.89394787249091801</c:v>
                </c:pt>
                <c:pt idx="703">
                  <c:v>0.89227150884267303</c:v>
                </c:pt>
                <c:pt idx="704">
                  <c:v>0.88536247228089604</c:v>
                </c:pt>
                <c:pt idx="705">
                  <c:v>0.88964578414612905</c:v>
                </c:pt>
                <c:pt idx="706">
                  <c:v>0.89114327352007405</c:v>
                </c:pt>
                <c:pt idx="707">
                  <c:v>0.89038594671548799</c:v>
                </c:pt>
                <c:pt idx="708">
                  <c:v>0.88704932381042001</c:v>
                </c:pt>
                <c:pt idx="709">
                  <c:v>0.88638575002825504</c:v>
                </c:pt>
                <c:pt idx="710">
                  <c:v>0.89176896216594104</c:v>
                </c:pt>
                <c:pt idx="711">
                  <c:v>0.89567242565241101</c:v>
                </c:pt>
                <c:pt idx="712">
                  <c:v>0.89360176347842102</c:v>
                </c:pt>
                <c:pt idx="713">
                  <c:v>0.90391535593661099</c:v>
                </c:pt>
                <c:pt idx="714">
                  <c:v>0.91110224793150596</c:v>
                </c:pt>
                <c:pt idx="715">
                  <c:v>0.91477405304027504</c:v>
                </c:pt>
                <c:pt idx="716">
                  <c:v>0.919820163180471</c:v>
                </c:pt>
                <c:pt idx="717">
                  <c:v>0.91836072752409303</c:v>
                </c:pt>
                <c:pt idx="718">
                  <c:v>0.91616834933527802</c:v>
                </c:pt>
                <c:pt idx="719">
                  <c:v>0.92869949193919599</c:v>
                </c:pt>
                <c:pt idx="720">
                  <c:v>0.93982533186767903</c:v>
                </c:pt>
                <c:pt idx="721">
                  <c:v>0.95142468598333096</c:v>
                </c:pt>
                <c:pt idx="722">
                  <c:v>0.94879378110032597</c:v>
                </c:pt>
                <c:pt idx="723">
                  <c:v>0.95011431917080202</c:v>
                </c:pt>
                <c:pt idx="724">
                  <c:v>0.94816485064515899</c:v>
                </c:pt>
                <c:pt idx="725">
                  <c:v>0.93370007453798798</c:v>
                </c:pt>
                <c:pt idx="726">
                  <c:v>0.94476193282021603</c:v>
                </c:pt>
                <c:pt idx="727">
                  <c:v>0.94911694976858496</c:v>
                </c:pt>
                <c:pt idx="728">
                  <c:v>0.96004382134238198</c:v>
                </c:pt>
                <c:pt idx="729">
                  <c:v>0.95380411366483198</c:v>
                </c:pt>
                <c:pt idx="730">
                  <c:v>0.96537077937678095</c:v>
                </c:pt>
                <c:pt idx="731">
                  <c:v>0.97034723856659699</c:v>
                </c:pt>
                <c:pt idx="732">
                  <c:v>0.98647834651802102</c:v>
                </c:pt>
                <c:pt idx="733">
                  <c:v>0.98661462396102295</c:v>
                </c:pt>
                <c:pt idx="734">
                  <c:v>0.98581234404472196</c:v>
                </c:pt>
                <c:pt idx="735">
                  <c:v>0.99451583576604197</c:v>
                </c:pt>
                <c:pt idx="736">
                  <c:v>0.98621750406508901</c:v>
                </c:pt>
                <c:pt idx="737">
                  <c:v>1.0033691407885701</c:v>
                </c:pt>
                <c:pt idx="738">
                  <c:v>1.00062093554469</c:v>
                </c:pt>
                <c:pt idx="739">
                  <c:v>1.01031305876168</c:v>
                </c:pt>
                <c:pt idx="740">
                  <c:v>1.00563326642696</c:v>
                </c:pt>
                <c:pt idx="741">
                  <c:v>1.0009005367258099</c:v>
                </c:pt>
                <c:pt idx="742">
                  <c:v>0.99939009352137398</c:v>
                </c:pt>
                <c:pt idx="743">
                  <c:v>0.99702528376699895</c:v>
                </c:pt>
                <c:pt idx="744">
                  <c:v>1.0006296369940699</c:v>
                </c:pt>
                <c:pt idx="745">
                  <c:v>0.98143315834164002</c:v>
                </c:pt>
                <c:pt idx="746">
                  <c:v>0.99346534099837402</c:v>
                </c:pt>
                <c:pt idx="747">
                  <c:v>0.95972464815570002</c:v>
                </c:pt>
                <c:pt idx="748">
                  <c:v>0.86999826355769105</c:v>
                </c:pt>
                <c:pt idx="749">
                  <c:v>0.881512805749049</c:v>
                </c:pt>
                <c:pt idx="750">
                  <c:v>0.90013869256248702</c:v>
                </c:pt>
                <c:pt idx="751">
                  <c:v>0.91788471948589301</c:v>
                </c:pt>
                <c:pt idx="752">
                  <c:v>0.92012825468697501</c:v>
                </c:pt>
                <c:pt idx="753">
                  <c:v>0.93779654846775895</c:v>
                </c:pt>
                <c:pt idx="754">
                  <c:v>0.93922503111773004</c:v>
                </c:pt>
                <c:pt idx="755">
                  <c:v>0.95224994468081203</c:v>
                </c:pt>
                <c:pt idx="756">
                  <c:v>0.95021497407113797</c:v>
                </c:pt>
                <c:pt idx="757">
                  <c:v>0.95389410726500201</c:v>
                </c:pt>
                <c:pt idx="758">
                  <c:v>0.98336441215907</c:v>
                </c:pt>
                <c:pt idx="759">
                  <c:v>0.99346619444448203</c:v>
                </c:pt>
                <c:pt idx="760">
                  <c:v>0.99227144221589902</c:v>
                </c:pt>
                <c:pt idx="761">
                  <c:v>1.01527690073223</c:v>
                </c:pt>
                <c:pt idx="762">
                  <c:v>1.02318240201857</c:v>
                </c:pt>
                <c:pt idx="763">
                  <c:v>1.02801818946942</c:v>
                </c:pt>
                <c:pt idx="764">
                  <c:v>1.03415605052977</c:v>
                </c:pt>
                <c:pt idx="765">
                  <c:v>1.0125660733891599</c:v>
                </c:pt>
                <c:pt idx="766">
                  <c:v>1.00849684074798</c:v>
                </c:pt>
                <c:pt idx="767">
                  <c:v>0.95945904503951496</c:v>
                </c:pt>
                <c:pt idx="768">
                  <c:v>0.99403692200776295</c:v>
                </c:pt>
                <c:pt idx="769">
                  <c:v>1.00292020381164</c:v>
                </c:pt>
                <c:pt idx="770">
                  <c:v>1.0069615750789001</c:v>
                </c:pt>
                <c:pt idx="771">
                  <c:v>1.023445779387</c:v>
                </c:pt>
                <c:pt idx="772">
                  <c:v>1.0105740265067999</c:v>
                </c:pt>
                <c:pt idx="773">
                  <c:v>0.96921760658581702</c:v>
                </c:pt>
                <c:pt idx="774">
                  <c:v>0.99667600108936205</c:v>
                </c:pt>
                <c:pt idx="775">
                  <c:v>0.98223342855902196</c:v>
                </c:pt>
                <c:pt idx="776">
                  <c:v>0.96266837208337497</c:v>
                </c:pt>
                <c:pt idx="777">
                  <c:v>0.95282739678082895</c:v>
                </c:pt>
                <c:pt idx="778">
                  <c:v>0.90958095563664398</c:v>
                </c:pt>
                <c:pt idx="779">
                  <c:v>0.91098686925854699</c:v>
                </c:pt>
                <c:pt idx="780">
                  <c:v>0.90093484049728001</c:v>
                </c:pt>
                <c:pt idx="781">
                  <c:v>0.90158095999309895</c:v>
                </c:pt>
                <c:pt idx="782">
                  <c:v>0.91449799282535205</c:v>
                </c:pt>
                <c:pt idx="783">
                  <c:v>0.87907484750562004</c:v>
                </c:pt>
                <c:pt idx="784">
                  <c:v>0.89704893134258901</c:v>
                </c:pt>
                <c:pt idx="785">
                  <c:v>0.91875043542679102</c:v>
                </c:pt>
                <c:pt idx="786">
                  <c:v>0.90621272734351499</c:v>
                </c:pt>
                <c:pt idx="787">
                  <c:v>0.903695331199457</c:v>
                </c:pt>
                <c:pt idx="788">
                  <c:v>0.88428697652738297</c:v>
                </c:pt>
                <c:pt idx="789">
                  <c:v>0.88273380546944202</c:v>
                </c:pt>
                <c:pt idx="790">
                  <c:v>0.87925429671380095</c:v>
                </c:pt>
                <c:pt idx="791">
                  <c:v>0.89637146937309597</c:v>
                </c:pt>
                <c:pt idx="792">
                  <c:v>0.88824532225678099</c:v>
                </c:pt>
                <c:pt idx="793">
                  <c:v>0.91019744585245799</c:v>
                </c:pt>
                <c:pt idx="794">
                  <c:v>0.90795285109970403</c:v>
                </c:pt>
                <c:pt idx="795">
                  <c:v>0.91360301745073103</c:v>
                </c:pt>
                <c:pt idx="796">
                  <c:v>0.90006886642012995</c:v>
                </c:pt>
                <c:pt idx="797">
                  <c:v>0.89436788838762205</c:v>
                </c:pt>
                <c:pt idx="798">
                  <c:v>0.91253467595146298</c:v>
                </c:pt>
                <c:pt idx="799">
                  <c:v>0.90665672346694703</c:v>
                </c:pt>
                <c:pt idx="800">
                  <c:v>0.91390971580348301</c:v>
                </c:pt>
                <c:pt idx="801">
                  <c:v>0.91780279595319503</c:v>
                </c:pt>
                <c:pt idx="802">
                  <c:v>0.92407833342954704</c:v>
                </c:pt>
                <c:pt idx="803">
                  <c:v>0.91729934960486104</c:v>
                </c:pt>
                <c:pt idx="804">
                  <c:v>0.92435733340939497</c:v>
                </c:pt>
                <c:pt idx="805">
                  <c:v>0.92200814187708602</c:v>
                </c:pt>
                <c:pt idx="806">
                  <c:v>0.91170724519012203</c:v>
                </c:pt>
                <c:pt idx="807">
                  <c:v>0.90813110657099005</c:v>
                </c:pt>
                <c:pt idx="808">
                  <c:v>0.904039559123752</c:v>
                </c:pt>
                <c:pt idx="809">
                  <c:v>0.90628602324762098</c:v>
                </c:pt>
                <c:pt idx="810">
                  <c:v>0.92926582315554596</c:v>
                </c:pt>
                <c:pt idx="811">
                  <c:v>0.93870482361395902</c:v>
                </c:pt>
                <c:pt idx="812">
                  <c:v>0.93479970260338896</c:v>
                </c:pt>
                <c:pt idx="813">
                  <c:v>0.94946178784172297</c:v>
                </c:pt>
                <c:pt idx="814">
                  <c:v>0.94870869619808096</c:v>
                </c:pt>
                <c:pt idx="815">
                  <c:v>0.95119491371630405</c:v>
                </c:pt>
                <c:pt idx="816">
                  <c:v>0.95073398544941201</c:v>
                </c:pt>
                <c:pt idx="817">
                  <c:v>0.94136185487093904</c:v>
                </c:pt>
                <c:pt idx="818">
                  <c:v>0.93864558775927498</c:v>
                </c:pt>
                <c:pt idx="819">
                  <c:v>0.93575215095648001</c:v>
                </c:pt>
                <c:pt idx="820">
                  <c:v>0.94674533866516497</c:v>
                </c:pt>
                <c:pt idx="821">
                  <c:v>0.94521577569514004</c:v>
                </c:pt>
                <c:pt idx="822">
                  <c:v>0.93905461584413197</c:v>
                </c:pt>
                <c:pt idx="823">
                  <c:v>0.92007865551695001</c:v>
                </c:pt>
                <c:pt idx="824">
                  <c:v>0.91906394285509097</c:v>
                </c:pt>
                <c:pt idx="825">
                  <c:v>0.93843007715757698</c:v>
                </c:pt>
                <c:pt idx="826">
                  <c:v>0.93872855952509204</c:v>
                </c:pt>
                <c:pt idx="827">
                  <c:v>0.94142970712088303</c:v>
                </c:pt>
                <c:pt idx="828">
                  <c:v>0.94915579712747999</c:v>
                </c:pt>
                <c:pt idx="829">
                  <c:v>0.970717741842267</c:v>
                </c:pt>
                <c:pt idx="830">
                  <c:v>0.96997431256512801</c:v>
                </c:pt>
                <c:pt idx="831">
                  <c:v>0.972430574629772</c:v>
                </c:pt>
                <c:pt idx="832">
                  <c:v>0.97346431357677299</c:v>
                </c:pt>
                <c:pt idx="833">
                  <c:v>0.97530555307118405</c:v>
                </c:pt>
                <c:pt idx="834">
                  <c:v>0.97682551874651002</c:v>
                </c:pt>
                <c:pt idx="835">
                  <c:v>0.98269014452470205</c:v>
                </c:pt>
                <c:pt idx="836">
                  <c:v>0.98316384078041297</c:v>
                </c:pt>
                <c:pt idx="837">
                  <c:v>0.97843303416703098</c:v>
                </c:pt>
                <c:pt idx="838">
                  <c:v>0.97638900377135696</c:v>
                </c:pt>
                <c:pt idx="839">
                  <c:v>0.96706629973337599</c:v>
                </c:pt>
                <c:pt idx="840">
                  <c:v>0.98227066656776796</c:v>
                </c:pt>
                <c:pt idx="841">
                  <c:v>0.97848917447507699</c:v>
                </c:pt>
                <c:pt idx="842">
                  <c:v>0.98015131076375095</c:v>
                </c:pt>
                <c:pt idx="843">
                  <c:v>0.98854877312785505</c:v>
                </c:pt>
                <c:pt idx="844">
                  <c:v>0.98366134617664902</c:v>
                </c:pt>
                <c:pt idx="845">
                  <c:v>0.98201705229737202</c:v>
                </c:pt>
                <c:pt idx="846">
                  <c:v>0.98601094202220296</c:v>
                </c:pt>
                <c:pt idx="847">
                  <c:v>0.98078691825049402</c:v>
                </c:pt>
                <c:pt idx="848">
                  <c:v>0.99012417352028503</c:v>
                </c:pt>
                <c:pt idx="849">
                  <c:v>1.0035369155301099</c:v>
                </c:pt>
                <c:pt idx="850">
                  <c:v>1.0141320777568299</c:v>
                </c:pt>
                <c:pt idx="851">
                  <c:v>1.0324694353399599</c:v>
                </c:pt>
                <c:pt idx="852">
                  <c:v>1.07868329969412</c:v>
                </c:pt>
                <c:pt idx="853">
                  <c:v>1.0866134931078599</c:v>
                </c:pt>
                <c:pt idx="854">
                  <c:v>1.1057965708600901</c:v>
                </c:pt>
                <c:pt idx="855">
                  <c:v>1.13272239208732</c:v>
                </c:pt>
                <c:pt idx="856">
                  <c:v>1.1281336396036199</c:v>
                </c:pt>
                <c:pt idx="857">
                  <c:v>1.1623228150629901</c:v>
                </c:pt>
                <c:pt idx="858">
                  <c:v>1.1545171143577599</c:v>
                </c:pt>
                <c:pt idx="859">
                  <c:v>1.1393716871572199</c:v>
                </c:pt>
                <c:pt idx="860">
                  <c:v>1.08101729091443</c:v>
                </c:pt>
                <c:pt idx="861">
                  <c:v>1.09840979183772</c:v>
                </c:pt>
                <c:pt idx="862">
                  <c:v>1.1392024308522899</c:v>
                </c:pt>
                <c:pt idx="863">
                  <c:v>1.14292969872273</c:v>
                </c:pt>
                <c:pt idx="864">
                  <c:v>1.1529543621812099</c:v>
                </c:pt>
                <c:pt idx="865">
                  <c:v>1.15886579976611</c:v>
                </c:pt>
                <c:pt idx="866">
                  <c:v>1.1038739082934099</c:v>
                </c:pt>
                <c:pt idx="867">
                  <c:v>1.1036961209593501</c:v>
                </c:pt>
                <c:pt idx="868">
                  <c:v>1.1176711362304801</c:v>
                </c:pt>
                <c:pt idx="869">
                  <c:v>1.14553369685364</c:v>
                </c:pt>
                <c:pt idx="870">
                  <c:v>1.15394765069356</c:v>
                </c:pt>
                <c:pt idx="871">
                  <c:v>1.17342514056563</c:v>
                </c:pt>
                <c:pt idx="872">
                  <c:v>1.1950404973763999</c:v>
                </c:pt>
                <c:pt idx="873">
                  <c:v>1.1931297481788099</c:v>
                </c:pt>
                <c:pt idx="874">
                  <c:v>1.19299137009324</c:v>
                </c:pt>
                <c:pt idx="875">
                  <c:v>1.18909495853596</c:v>
                </c:pt>
                <c:pt idx="876">
                  <c:v>1.18368558201615</c:v>
                </c:pt>
                <c:pt idx="877">
                  <c:v>1.18930813107838</c:v>
                </c:pt>
                <c:pt idx="878">
                  <c:v>1.1789392663048599</c:v>
                </c:pt>
                <c:pt idx="879">
                  <c:v>1.1696582892190299</c:v>
                </c:pt>
                <c:pt idx="880">
                  <c:v>1.1710303976721399</c:v>
                </c:pt>
                <c:pt idx="881">
                  <c:v>1.18249089547495</c:v>
                </c:pt>
                <c:pt idx="882">
                  <c:v>1.2042352070506901</c:v>
                </c:pt>
                <c:pt idx="883">
                  <c:v>1.21172817969689</c:v>
                </c:pt>
                <c:pt idx="884">
                  <c:v>1.19510933881561</c:v>
                </c:pt>
                <c:pt idx="885">
                  <c:v>1.1793290602636</c:v>
                </c:pt>
                <c:pt idx="886">
                  <c:v>1.19327590680736</c:v>
                </c:pt>
                <c:pt idx="887">
                  <c:v>1.2012688224675401</c:v>
                </c:pt>
                <c:pt idx="888">
                  <c:v>1.2016817185464199</c:v>
                </c:pt>
                <c:pt idx="889">
                  <c:v>1.1859319857711601</c:v>
                </c:pt>
                <c:pt idx="890">
                  <c:v>1.1913793283270699</c:v>
                </c:pt>
                <c:pt idx="891">
                  <c:v>1.2165186945890401</c:v>
                </c:pt>
                <c:pt idx="892">
                  <c:v>1.20438504626985</c:v>
                </c:pt>
                <c:pt idx="893">
                  <c:v>1.20997282829248</c:v>
                </c:pt>
                <c:pt idx="894">
                  <c:v>1.2150568349482</c:v>
                </c:pt>
                <c:pt idx="895">
                  <c:v>1.20111354023108</c:v>
                </c:pt>
                <c:pt idx="896">
                  <c:v>1.2009379001585601</c:v>
                </c:pt>
                <c:pt idx="897">
                  <c:v>1.1770654599657699</c:v>
                </c:pt>
                <c:pt idx="898">
                  <c:v>1.1831973815696899</c:v>
                </c:pt>
                <c:pt idx="899">
                  <c:v>1.1509953440187599</c:v>
                </c:pt>
                <c:pt idx="900">
                  <c:v>1.1222460331553501</c:v>
                </c:pt>
                <c:pt idx="901">
                  <c:v>1.1405629112667099</c:v>
                </c:pt>
                <c:pt idx="902">
                  <c:v>1.15560717967002</c:v>
                </c:pt>
                <c:pt idx="903">
                  <c:v>1.15934877951599</c:v>
                </c:pt>
                <c:pt idx="904">
                  <c:v>1.15236876572317</c:v>
                </c:pt>
                <c:pt idx="905">
                  <c:v>1.15816917304483</c:v>
                </c:pt>
                <c:pt idx="906">
                  <c:v>1.1725174242230101</c:v>
                </c:pt>
                <c:pt idx="907">
                  <c:v>1.1680505654655</c:v>
                </c:pt>
                <c:pt idx="908">
                  <c:v>1.14819076244151</c:v>
                </c:pt>
                <c:pt idx="909">
                  <c:v>1.15464920090753</c:v>
                </c:pt>
                <c:pt idx="910">
                  <c:v>1.1242160092756699</c:v>
                </c:pt>
                <c:pt idx="911">
                  <c:v>1.1209623759040299</c:v>
                </c:pt>
                <c:pt idx="912">
                  <c:v>1.1164319592507601</c:v>
                </c:pt>
                <c:pt idx="913">
                  <c:v>1.1279441637239001</c:v>
                </c:pt>
                <c:pt idx="914">
                  <c:v>1.1266683963062201</c:v>
                </c:pt>
                <c:pt idx="915">
                  <c:v>1.1628139333087599</c:v>
                </c:pt>
                <c:pt idx="916">
                  <c:v>1.1974126269244101</c:v>
                </c:pt>
                <c:pt idx="917">
                  <c:v>1.2032542859601401</c:v>
                </c:pt>
                <c:pt idx="918">
                  <c:v>1.1967372445656399</c:v>
                </c:pt>
                <c:pt idx="919">
                  <c:v>1.1898460850477599</c:v>
                </c:pt>
                <c:pt idx="920">
                  <c:v>1.18469846772126</c:v>
                </c:pt>
                <c:pt idx="921">
                  <c:v>1.1800392082752</c:v>
                </c:pt>
                <c:pt idx="922">
                  <c:v>1.19245316676143</c:v>
                </c:pt>
                <c:pt idx="923">
                  <c:v>1.18279941967392</c:v>
                </c:pt>
                <c:pt idx="924">
                  <c:v>1.17824888784045</c:v>
                </c:pt>
                <c:pt idx="925">
                  <c:v>1.1671550589278801</c:v>
                </c:pt>
                <c:pt idx="926">
                  <c:v>1.16543249161313</c:v>
                </c:pt>
                <c:pt idx="927">
                  <c:v>1.1645129434804899</c:v>
                </c:pt>
                <c:pt idx="928">
                  <c:v>1.1761024108384901</c:v>
                </c:pt>
                <c:pt idx="929">
                  <c:v>1.1754321746002401</c:v>
                </c:pt>
                <c:pt idx="930">
                  <c:v>1.1559243890350399</c:v>
                </c:pt>
                <c:pt idx="931">
                  <c:v>1.1646240819548399</c:v>
                </c:pt>
                <c:pt idx="932">
                  <c:v>1.1792360679457901</c:v>
                </c:pt>
                <c:pt idx="933">
                  <c:v>1.1880898447580699</c:v>
                </c:pt>
                <c:pt idx="934">
                  <c:v>1.2083718912344901</c:v>
                </c:pt>
                <c:pt idx="935">
                  <c:v>1.1971544292110701</c:v>
                </c:pt>
                <c:pt idx="936">
                  <c:v>1.2206611665150999</c:v>
                </c:pt>
                <c:pt idx="937">
                  <c:v>1.20688911718034</c:v>
                </c:pt>
                <c:pt idx="938">
                  <c:v>1.1865464752314001</c:v>
                </c:pt>
                <c:pt idx="939">
                  <c:v>1.1985266702822699</c:v>
                </c:pt>
                <c:pt idx="940">
                  <c:v>1.19432444634136</c:v>
                </c:pt>
                <c:pt idx="941">
                  <c:v>1.20393576542534</c:v>
                </c:pt>
                <c:pt idx="942">
                  <c:v>1.20087257703964</c:v>
                </c:pt>
                <c:pt idx="943">
                  <c:v>1.1994620400582601</c:v>
                </c:pt>
                <c:pt idx="944">
                  <c:v>1.20406761579008</c:v>
                </c:pt>
                <c:pt idx="945">
                  <c:v>1.21565376708458</c:v>
                </c:pt>
                <c:pt idx="946">
                  <c:v>1.2251865386851599</c:v>
                </c:pt>
                <c:pt idx="947">
                  <c:v>1.2219633047451901</c:v>
                </c:pt>
                <c:pt idx="948">
                  <c:v>1.2063855114929101</c:v>
                </c:pt>
                <c:pt idx="949">
                  <c:v>1.2006352858248699</c:v>
                </c:pt>
                <c:pt idx="950">
                  <c:v>1.2093599140823601</c:v>
                </c:pt>
                <c:pt idx="951">
                  <c:v>1.2062919161915699</c:v>
                </c:pt>
                <c:pt idx="952">
                  <c:v>1.2262572930417801</c:v>
                </c:pt>
                <c:pt idx="953">
                  <c:v>1.23084914601349</c:v>
                </c:pt>
                <c:pt idx="954">
                  <c:v>1.2263675617711001</c:v>
                </c:pt>
                <c:pt idx="955">
                  <c:v>1.2270910349311599</c:v>
                </c:pt>
                <c:pt idx="956">
                  <c:v>1.22272765518997</c:v>
                </c:pt>
                <c:pt idx="957">
                  <c:v>1.22069006183123</c:v>
                </c:pt>
                <c:pt idx="958">
                  <c:v>1.1978967620644301</c:v>
                </c:pt>
                <c:pt idx="959">
                  <c:v>1.2008696487967301</c:v>
                </c:pt>
                <c:pt idx="960">
                  <c:v>1.18221839651103</c:v>
                </c:pt>
                <c:pt idx="961">
                  <c:v>1.1926661670540899</c:v>
                </c:pt>
                <c:pt idx="962">
                  <c:v>1.1943912490336599</c:v>
                </c:pt>
                <c:pt idx="963">
                  <c:v>1.1902672673397201</c:v>
                </c:pt>
                <c:pt idx="964">
                  <c:v>1.19865718697141</c:v>
                </c:pt>
                <c:pt idx="965">
                  <c:v>1.19118863598652</c:v>
                </c:pt>
                <c:pt idx="966">
                  <c:v>1.20549004027999</c:v>
                </c:pt>
                <c:pt idx="967">
                  <c:v>1.19078099755294</c:v>
                </c:pt>
                <c:pt idx="968">
                  <c:v>1.19949254733166</c:v>
                </c:pt>
                <c:pt idx="969">
                  <c:v>1.18698707978323</c:v>
                </c:pt>
                <c:pt idx="970">
                  <c:v>1.19641527727096</c:v>
                </c:pt>
                <c:pt idx="971">
                  <c:v>1.1851321409134099</c:v>
                </c:pt>
                <c:pt idx="972">
                  <c:v>1.18845161577342</c:v>
                </c:pt>
                <c:pt idx="973">
                  <c:v>1.1982362425553099</c:v>
                </c:pt>
                <c:pt idx="974">
                  <c:v>1.22394500013146</c:v>
                </c:pt>
                <c:pt idx="975">
                  <c:v>1.23389059183174</c:v>
                </c:pt>
                <c:pt idx="976">
                  <c:v>1.24568764567291</c:v>
                </c:pt>
                <c:pt idx="977">
                  <c:v>1.23949748097014</c:v>
                </c:pt>
                <c:pt idx="978">
                  <c:v>1.24884319785733</c:v>
                </c:pt>
                <c:pt idx="979">
                  <c:v>1.2409042193594899</c:v>
                </c:pt>
                <c:pt idx="980">
                  <c:v>1.22451725866858</c:v>
                </c:pt>
                <c:pt idx="981">
                  <c:v>1.2529452592822401</c:v>
                </c:pt>
                <c:pt idx="982">
                  <c:v>1.2413018468236601</c:v>
                </c:pt>
                <c:pt idx="983">
                  <c:v>1.21996467967463</c:v>
                </c:pt>
                <c:pt idx="984">
                  <c:v>1.2214832986813999</c:v>
                </c:pt>
                <c:pt idx="985">
                  <c:v>1.24383403868192</c:v>
                </c:pt>
                <c:pt idx="986">
                  <c:v>1.2357688994431599</c:v>
                </c:pt>
                <c:pt idx="987">
                  <c:v>1.2532565863181599</c:v>
                </c:pt>
                <c:pt idx="988">
                  <c:v>1.27352330046547</c:v>
                </c:pt>
                <c:pt idx="989">
                  <c:v>1.28474617397708</c:v>
                </c:pt>
                <c:pt idx="990">
                  <c:v>1.2899828678001</c:v>
                </c:pt>
                <c:pt idx="991">
                  <c:v>1.27094774547469</c:v>
                </c:pt>
                <c:pt idx="992">
                  <c:v>1.2816085423538199</c:v>
                </c:pt>
                <c:pt idx="993">
                  <c:v>1.2442231458880899</c:v>
                </c:pt>
                <c:pt idx="994">
                  <c:v>1.23744662265504</c:v>
                </c:pt>
                <c:pt idx="995">
                  <c:v>1.2599931540234599</c:v>
                </c:pt>
                <c:pt idx="996">
                  <c:v>1.2853217327412201</c:v>
                </c:pt>
                <c:pt idx="997">
                  <c:v>1.2792842269686799</c:v>
                </c:pt>
                <c:pt idx="998">
                  <c:v>1.2647808687491999</c:v>
                </c:pt>
                <c:pt idx="999">
                  <c:v>1.24756845860779</c:v>
                </c:pt>
                <c:pt idx="1000">
                  <c:v>1.24756845860779</c:v>
                </c:pt>
              </c:numCache>
            </c:numRef>
          </c:val>
          <c:smooth val="0"/>
          <c:extLst>
            <c:ext xmlns:c16="http://schemas.microsoft.com/office/drawing/2014/chart" uri="{C3380CC4-5D6E-409C-BE32-E72D297353CC}">
              <c16:uniqueId val="{00000003-4824-4CC9-91F2-0393DF088876}"/>
            </c:ext>
          </c:extLst>
        </c:ser>
        <c:ser>
          <c:idx val="4"/>
          <c:order val="4"/>
          <c:tx>
            <c:strRef>
              <c:f>[jumpfit.xlsx]intelligent!$F$1</c:f>
              <c:strCache>
                <c:ptCount val="1"/>
                <c:pt idx="0">
                  <c:v>intelligent_5</c:v>
                </c:pt>
              </c:strCache>
            </c:strRef>
          </c:tx>
          <c:spPr>
            <a:ln w="19050" cap="rnd">
              <a:solidFill>
                <a:srgbClr val="054477"/>
              </a:solidFill>
              <a:round/>
            </a:ln>
            <a:effectLst/>
          </c:spPr>
          <c:marker>
            <c:symbol val="none"/>
          </c:marker>
          <c:cat>
            <c:numRef>
              <c:f>[jumpfit.xlsx]intelligent!$A$2:$A$1002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[jumpfit.xlsx]intelligent!$F$2:$F$1002</c:f>
              <c:numCache>
                <c:formatCode>General</c:formatCode>
                <c:ptCount val="1001"/>
                <c:pt idx="0">
                  <c:v>1</c:v>
                </c:pt>
                <c:pt idx="1">
                  <c:v>0.999</c:v>
                </c:pt>
                <c:pt idx="2">
                  <c:v>1.0097594103557499</c:v>
                </c:pt>
                <c:pt idx="3">
                  <c:v>1.0080064109992699</c:v>
                </c:pt>
                <c:pt idx="4">
                  <c:v>1.0017980153031201</c:v>
                </c:pt>
                <c:pt idx="5">
                  <c:v>1.0048088128387</c:v>
                </c:pt>
                <c:pt idx="6">
                  <c:v>1.0032756873423601</c:v>
                </c:pt>
                <c:pt idx="7">
                  <c:v>0.99524687404338497</c:v>
                </c:pt>
                <c:pt idx="8">
                  <c:v>0.99005790028659202</c:v>
                </c:pt>
                <c:pt idx="9">
                  <c:v>0.98829979507319199</c:v>
                </c:pt>
                <c:pt idx="10">
                  <c:v>0.98318638645351797</c:v>
                </c:pt>
                <c:pt idx="11">
                  <c:v>0.98730426645271396</c:v>
                </c:pt>
                <c:pt idx="12">
                  <c:v>0.992973643643277</c:v>
                </c:pt>
                <c:pt idx="13">
                  <c:v>0.99024876916826499</c:v>
                </c:pt>
                <c:pt idx="14">
                  <c:v>0.99874131211185302</c:v>
                </c:pt>
                <c:pt idx="15">
                  <c:v>1.0003713317629801</c:v>
                </c:pt>
                <c:pt idx="16">
                  <c:v>1.0015668426968201</c:v>
                </c:pt>
                <c:pt idx="17">
                  <c:v>1.00422309991714</c:v>
                </c:pt>
                <c:pt idx="18">
                  <c:v>1.0080110983578301</c:v>
                </c:pt>
                <c:pt idx="19">
                  <c:v>0.99967438611614501</c:v>
                </c:pt>
                <c:pt idx="20">
                  <c:v>1.0028753536645401</c:v>
                </c:pt>
                <c:pt idx="21">
                  <c:v>1.0006204047398199</c:v>
                </c:pt>
                <c:pt idx="22">
                  <c:v>1.0059404277492101</c:v>
                </c:pt>
                <c:pt idx="23">
                  <c:v>1.0109095278865301</c:v>
                </c:pt>
                <c:pt idx="24">
                  <c:v>1.0130703997724599</c:v>
                </c:pt>
                <c:pt idx="25">
                  <c:v>1.0249887912417699</c:v>
                </c:pt>
                <c:pt idx="26">
                  <c:v>1.0215195513078601</c:v>
                </c:pt>
                <c:pt idx="27">
                  <c:v>1.0199728787246101</c:v>
                </c:pt>
                <c:pt idx="28">
                  <c:v>1.02619475669589</c:v>
                </c:pt>
                <c:pt idx="29">
                  <c:v>1.0227252874542001</c:v>
                </c:pt>
                <c:pt idx="30">
                  <c:v>1.0397225926812499</c:v>
                </c:pt>
                <c:pt idx="31">
                  <c:v>1.0420689432464001</c:v>
                </c:pt>
                <c:pt idx="32">
                  <c:v>1.04510356679628</c:v>
                </c:pt>
                <c:pt idx="33">
                  <c:v>1.0411659985892301</c:v>
                </c:pt>
                <c:pt idx="34">
                  <c:v>1.0410550506059999</c:v>
                </c:pt>
                <c:pt idx="35">
                  <c:v>1.03290501522704</c:v>
                </c:pt>
                <c:pt idx="36">
                  <c:v>1.0349976989522001</c:v>
                </c:pt>
                <c:pt idx="37">
                  <c:v>1.03698679817842</c:v>
                </c:pt>
                <c:pt idx="38">
                  <c:v>1.0318247388705599</c:v>
                </c:pt>
                <c:pt idx="39">
                  <c:v>1.0318245185895101</c:v>
                </c:pt>
                <c:pt idx="40">
                  <c:v>1.0410504172203101</c:v>
                </c:pt>
                <c:pt idx="41">
                  <c:v>1.0476895466021201</c:v>
                </c:pt>
                <c:pt idx="42">
                  <c:v>1.0450967608177399</c:v>
                </c:pt>
                <c:pt idx="43">
                  <c:v>1.0389129531066801</c:v>
                </c:pt>
                <c:pt idx="44">
                  <c:v>1.04256207089978</c:v>
                </c:pt>
                <c:pt idx="45">
                  <c:v>1.04835730679948</c:v>
                </c:pt>
                <c:pt idx="46">
                  <c:v>1.0442136389591301</c:v>
                </c:pt>
                <c:pt idx="47">
                  <c:v>1.0463895613601799</c:v>
                </c:pt>
                <c:pt idx="48">
                  <c:v>1.05143279516057</c:v>
                </c:pt>
                <c:pt idx="49">
                  <c:v>1.0420284386512899</c:v>
                </c:pt>
                <c:pt idx="50">
                  <c:v>1.0453328333310199</c:v>
                </c:pt>
                <c:pt idx="51">
                  <c:v>1.0535589362525</c:v>
                </c:pt>
                <c:pt idx="52">
                  <c:v>1.0531834004766201</c:v>
                </c:pt>
                <c:pt idx="53">
                  <c:v>1.0586550628909299</c:v>
                </c:pt>
                <c:pt idx="54">
                  <c:v>1.0619072824709901</c:v>
                </c:pt>
                <c:pt idx="55">
                  <c:v>1.0579164673883199</c:v>
                </c:pt>
                <c:pt idx="56">
                  <c:v>1.0543220032817799</c:v>
                </c:pt>
                <c:pt idx="57">
                  <c:v>1.0509692212414701</c:v>
                </c:pt>
                <c:pt idx="58">
                  <c:v>1.0417002831311799</c:v>
                </c:pt>
                <c:pt idx="59">
                  <c:v>1.04829217106549</c:v>
                </c:pt>
                <c:pt idx="60">
                  <c:v>1.05845985454021</c:v>
                </c:pt>
                <c:pt idx="61">
                  <c:v>1.05822798759814</c:v>
                </c:pt>
                <c:pt idx="62">
                  <c:v>1.05696635828659</c:v>
                </c:pt>
                <c:pt idx="63">
                  <c:v>1.0463041514278999</c:v>
                </c:pt>
                <c:pt idx="64">
                  <c:v>1.0426588642307599</c:v>
                </c:pt>
                <c:pt idx="65">
                  <c:v>1.0394895209180299</c:v>
                </c:pt>
                <c:pt idx="66">
                  <c:v>1.04152426579844</c:v>
                </c:pt>
                <c:pt idx="67">
                  <c:v>1.0298664887859199</c:v>
                </c:pt>
                <c:pt idx="68">
                  <c:v>1.03070080743689</c:v>
                </c:pt>
                <c:pt idx="69">
                  <c:v>1.02933368197905</c:v>
                </c:pt>
                <c:pt idx="70">
                  <c:v>1.0263549257432101</c:v>
                </c:pt>
                <c:pt idx="71">
                  <c:v>1.0309965306956801</c:v>
                </c:pt>
                <c:pt idx="72">
                  <c:v>1.0294260190971201</c:v>
                </c:pt>
                <c:pt idx="73">
                  <c:v>1.0178613832025001</c:v>
                </c:pt>
                <c:pt idx="74">
                  <c:v>1.0272942133039</c:v>
                </c:pt>
                <c:pt idx="75">
                  <c:v>1.0278178083962599</c:v>
                </c:pt>
                <c:pt idx="76">
                  <c:v>1.0305634060409301</c:v>
                </c:pt>
                <c:pt idx="77">
                  <c:v>1.0248757182989601</c:v>
                </c:pt>
                <c:pt idx="78">
                  <c:v>1.0220463256752601</c:v>
                </c:pt>
                <c:pt idx="79">
                  <c:v>1.01765835548364</c:v>
                </c:pt>
                <c:pt idx="80">
                  <c:v>1.0147477856637801</c:v>
                </c:pt>
                <c:pt idx="81">
                  <c:v>1.0100475934665101</c:v>
                </c:pt>
                <c:pt idx="82">
                  <c:v>1.0020127183280501</c:v>
                </c:pt>
                <c:pt idx="83">
                  <c:v>1.00146465590969</c:v>
                </c:pt>
                <c:pt idx="84">
                  <c:v>1.00153685007989</c:v>
                </c:pt>
                <c:pt idx="85">
                  <c:v>1.00658964664103</c:v>
                </c:pt>
                <c:pt idx="86">
                  <c:v>1.01650776859873</c:v>
                </c:pt>
                <c:pt idx="87">
                  <c:v>1.0214535095716499</c:v>
                </c:pt>
                <c:pt idx="88">
                  <c:v>1.03043164271912</c:v>
                </c:pt>
                <c:pt idx="89">
                  <c:v>1.0224820674586099</c:v>
                </c:pt>
                <c:pt idx="90">
                  <c:v>1.0179930966552599</c:v>
                </c:pt>
                <c:pt idx="91">
                  <c:v>1.02257250960359</c:v>
                </c:pt>
                <c:pt idx="92">
                  <c:v>1.0233330048920599</c:v>
                </c:pt>
                <c:pt idx="93">
                  <c:v>1.02508687532945</c:v>
                </c:pt>
                <c:pt idx="94">
                  <c:v>1.02311726472109</c:v>
                </c:pt>
                <c:pt idx="95">
                  <c:v>1.04067560440059</c:v>
                </c:pt>
                <c:pt idx="96">
                  <c:v>1.0414484409397999</c:v>
                </c:pt>
                <c:pt idx="97">
                  <c:v>1.04062104753299</c:v>
                </c:pt>
                <c:pt idx="98">
                  <c:v>1.0384944237843401</c:v>
                </c:pt>
                <c:pt idx="99">
                  <c:v>1.0374788760301901</c:v>
                </c:pt>
                <c:pt idx="100">
                  <c:v>1.03813195669166</c:v>
                </c:pt>
                <c:pt idx="101">
                  <c:v>1.0504075111482101</c:v>
                </c:pt>
                <c:pt idx="102">
                  <c:v>1.0686069221399099</c:v>
                </c:pt>
                <c:pt idx="103">
                  <c:v>1.0820150252282801</c:v>
                </c:pt>
                <c:pt idx="104">
                  <c:v>1.08611866594738</c:v>
                </c:pt>
                <c:pt idx="105">
                  <c:v>1.08585615969838</c:v>
                </c:pt>
                <c:pt idx="106">
                  <c:v>1.09089283361873</c:v>
                </c:pt>
                <c:pt idx="107">
                  <c:v>1.0789853173728601</c:v>
                </c:pt>
                <c:pt idx="108">
                  <c:v>1.08112895902047</c:v>
                </c:pt>
                <c:pt idx="109">
                  <c:v>1.07758619880655</c:v>
                </c:pt>
                <c:pt idx="110">
                  <c:v>1.0917525327070801</c:v>
                </c:pt>
                <c:pt idx="111">
                  <c:v>1.0900594086819599</c:v>
                </c:pt>
                <c:pt idx="112">
                  <c:v>1.1072744630748601</c:v>
                </c:pt>
                <c:pt idx="113">
                  <c:v>1.0979282555915699</c:v>
                </c:pt>
                <c:pt idx="114">
                  <c:v>1.10884541016759</c:v>
                </c:pt>
                <c:pt idx="115">
                  <c:v>1.1238415644181601</c:v>
                </c:pt>
                <c:pt idx="116">
                  <c:v>1.12555368126164</c:v>
                </c:pt>
                <c:pt idx="117">
                  <c:v>1.11109896509114</c:v>
                </c:pt>
                <c:pt idx="118">
                  <c:v>1.1185505013686201</c:v>
                </c:pt>
                <c:pt idx="119">
                  <c:v>1.12143908290927</c:v>
                </c:pt>
                <c:pt idx="120">
                  <c:v>1.1110585650556599</c:v>
                </c:pt>
                <c:pt idx="121">
                  <c:v>1.1001222226036</c:v>
                </c:pt>
                <c:pt idx="122">
                  <c:v>1.11609835114496</c:v>
                </c:pt>
                <c:pt idx="123">
                  <c:v>1.11473147313108</c:v>
                </c:pt>
                <c:pt idx="124">
                  <c:v>1.1082995515185501</c:v>
                </c:pt>
                <c:pt idx="125">
                  <c:v>1.1111906914557701</c:v>
                </c:pt>
                <c:pt idx="126">
                  <c:v>1.1232029153896099</c:v>
                </c:pt>
                <c:pt idx="127">
                  <c:v>1.1181538165491101</c:v>
                </c:pt>
                <c:pt idx="128">
                  <c:v>1.1266457275125401</c:v>
                </c:pt>
                <c:pt idx="129">
                  <c:v>1.1313745469135801</c:v>
                </c:pt>
                <c:pt idx="130">
                  <c:v>1.1151103593187699</c:v>
                </c:pt>
                <c:pt idx="131">
                  <c:v>1.1134008140195</c:v>
                </c:pt>
                <c:pt idx="132">
                  <c:v>1.12870786407315</c:v>
                </c:pt>
                <c:pt idx="133">
                  <c:v>1.13544866826754</c:v>
                </c:pt>
                <c:pt idx="134">
                  <c:v>1.12867716193978</c:v>
                </c:pt>
                <c:pt idx="135">
                  <c:v>1.1403060632711099</c:v>
                </c:pt>
                <c:pt idx="136">
                  <c:v>1.1375851248358</c:v>
                </c:pt>
                <c:pt idx="137">
                  <c:v>1.13093599976652</c:v>
                </c:pt>
                <c:pt idx="138">
                  <c:v>1.13359816270219</c:v>
                </c:pt>
                <c:pt idx="139">
                  <c:v>1.13791496730214</c:v>
                </c:pt>
                <c:pt idx="140">
                  <c:v>1.13979378405788</c:v>
                </c:pt>
                <c:pt idx="141">
                  <c:v>1.15028530762995</c:v>
                </c:pt>
                <c:pt idx="142">
                  <c:v>1.14578682825453</c:v>
                </c:pt>
                <c:pt idx="143">
                  <c:v>1.13634703372815</c:v>
                </c:pt>
                <c:pt idx="144">
                  <c:v>1.1282973140902299</c:v>
                </c:pt>
                <c:pt idx="145">
                  <c:v>1.1403454309844501</c:v>
                </c:pt>
                <c:pt idx="146">
                  <c:v>1.1402087091416</c:v>
                </c:pt>
                <c:pt idx="147">
                  <c:v>1.1496062473503601</c:v>
                </c:pt>
                <c:pt idx="148">
                  <c:v>1.14592643708085</c:v>
                </c:pt>
                <c:pt idx="149">
                  <c:v>1.12934678829013</c:v>
                </c:pt>
                <c:pt idx="150">
                  <c:v>1.14305135343578</c:v>
                </c:pt>
                <c:pt idx="151">
                  <c:v>1.14623496848877</c:v>
                </c:pt>
                <c:pt idx="152">
                  <c:v>1.14536303342026</c:v>
                </c:pt>
                <c:pt idx="153">
                  <c:v>1.1477717238095899</c:v>
                </c:pt>
                <c:pt idx="154">
                  <c:v>1.1487722486444101</c:v>
                </c:pt>
                <c:pt idx="155">
                  <c:v>1.1539123316336499</c:v>
                </c:pt>
                <c:pt idx="156">
                  <c:v>1.1514413890997299</c:v>
                </c:pt>
                <c:pt idx="157">
                  <c:v>1.1537092679074601</c:v>
                </c:pt>
                <c:pt idx="158">
                  <c:v>1.1477093241335501</c:v>
                </c:pt>
                <c:pt idx="159">
                  <c:v>1.1611257019138601</c:v>
                </c:pt>
                <c:pt idx="160">
                  <c:v>1.1680261001199399</c:v>
                </c:pt>
                <c:pt idx="161">
                  <c:v>1.1653895313350999</c:v>
                </c:pt>
                <c:pt idx="162">
                  <c:v>1.1679654898087299</c:v>
                </c:pt>
                <c:pt idx="163">
                  <c:v>1.1643993842921001</c:v>
                </c:pt>
                <c:pt idx="164">
                  <c:v>1.16311696731771</c:v>
                </c:pt>
                <c:pt idx="165">
                  <c:v>1.1738796704882599</c:v>
                </c:pt>
                <c:pt idx="166">
                  <c:v>1.1783441020412799</c:v>
                </c:pt>
                <c:pt idx="167">
                  <c:v>1.1718233642459199</c:v>
                </c:pt>
                <c:pt idx="168">
                  <c:v>1.1612441161051501</c:v>
                </c:pt>
                <c:pt idx="169">
                  <c:v>1.16134853410475</c:v>
                </c:pt>
                <c:pt idx="170">
                  <c:v>1.1605948175326899</c:v>
                </c:pt>
                <c:pt idx="171">
                  <c:v>1.16554922841998</c:v>
                </c:pt>
                <c:pt idx="172">
                  <c:v>1.1715569410325799</c:v>
                </c:pt>
                <c:pt idx="173">
                  <c:v>1.17266833634353</c:v>
                </c:pt>
                <c:pt idx="174">
                  <c:v>1.17389238774031</c:v>
                </c:pt>
                <c:pt idx="175">
                  <c:v>1.1787415252317901</c:v>
                </c:pt>
                <c:pt idx="176">
                  <c:v>1.17298813258001</c:v>
                </c:pt>
                <c:pt idx="177">
                  <c:v>1.17943469736201</c:v>
                </c:pt>
                <c:pt idx="178">
                  <c:v>1.1798905070477299</c:v>
                </c:pt>
                <c:pt idx="179">
                  <c:v>1.18310331356941</c:v>
                </c:pt>
                <c:pt idx="180">
                  <c:v>1.1807507468304399</c:v>
                </c:pt>
                <c:pt idx="181">
                  <c:v>1.1794059644072901</c:v>
                </c:pt>
                <c:pt idx="182">
                  <c:v>1.17701159531723</c:v>
                </c:pt>
                <c:pt idx="183">
                  <c:v>1.17918448870312</c:v>
                </c:pt>
                <c:pt idx="184">
                  <c:v>1.1872309590178001</c:v>
                </c:pt>
                <c:pt idx="185">
                  <c:v>1.19803627790245</c:v>
                </c:pt>
                <c:pt idx="186">
                  <c:v>1.2039874447758101</c:v>
                </c:pt>
                <c:pt idx="187">
                  <c:v>1.2146302047405899</c:v>
                </c:pt>
                <c:pt idx="188">
                  <c:v>1.21564117472475</c:v>
                </c:pt>
                <c:pt idx="189">
                  <c:v>1.21684370763477</c:v>
                </c:pt>
                <c:pt idx="190">
                  <c:v>1.2083950760328599</c:v>
                </c:pt>
                <c:pt idx="191">
                  <c:v>1.2131069327569499</c:v>
                </c:pt>
                <c:pt idx="192">
                  <c:v>1.2228710232380899</c:v>
                </c:pt>
                <c:pt idx="193">
                  <c:v>1.2238060201940499</c:v>
                </c:pt>
                <c:pt idx="194">
                  <c:v>1.2166459667945499</c:v>
                </c:pt>
                <c:pt idx="195">
                  <c:v>1.2190864501166001</c:v>
                </c:pt>
                <c:pt idx="196">
                  <c:v>1.2244392409195299</c:v>
                </c:pt>
                <c:pt idx="197">
                  <c:v>1.2314647770421301</c:v>
                </c:pt>
                <c:pt idx="198">
                  <c:v>1.2394444974994001</c:v>
                </c:pt>
                <c:pt idx="199">
                  <c:v>1.25651075521517</c:v>
                </c:pt>
                <c:pt idx="200">
                  <c:v>1.2469732122224799</c:v>
                </c:pt>
                <c:pt idx="201">
                  <c:v>1.24641078729178</c:v>
                </c:pt>
                <c:pt idx="202">
                  <c:v>1.23902452818401</c:v>
                </c:pt>
                <c:pt idx="203">
                  <c:v>1.2390802354638899</c:v>
                </c:pt>
                <c:pt idx="204">
                  <c:v>1.23698584194914</c:v>
                </c:pt>
                <c:pt idx="205">
                  <c:v>1.25240687469237</c:v>
                </c:pt>
                <c:pt idx="206">
                  <c:v>1.2596903858408901</c:v>
                </c:pt>
                <c:pt idx="207">
                  <c:v>1.26012296032713</c:v>
                </c:pt>
                <c:pt idx="208">
                  <c:v>1.2691919201301001</c:v>
                </c:pt>
                <c:pt idx="209">
                  <c:v>1.2887703021542201</c:v>
                </c:pt>
                <c:pt idx="210">
                  <c:v>1.29380465811087</c:v>
                </c:pt>
                <c:pt idx="211">
                  <c:v>1.2753600581984501</c:v>
                </c:pt>
                <c:pt idx="212">
                  <c:v>1.27297407058572</c:v>
                </c:pt>
                <c:pt idx="213">
                  <c:v>1.28400555113132</c:v>
                </c:pt>
                <c:pt idx="214">
                  <c:v>1.2819183779146801</c:v>
                </c:pt>
                <c:pt idx="215">
                  <c:v>1.2812370776247799</c:v>
                </c:pt>
                <c:pt idx="216">
                  <c:v>1.3096104806772599</c:v>
                </c:pt>
                <c:pt idx="217">
                  <c:v>1.2994916619858199</c:v>
                </c:pt>
                <c:pt idx="218">
                  <c:v>1.2586840291104799</c:v>
                </c:pt>
                <c:pt idx="219">
                  <c:v>1.2591483430432999</c:v>
                </c:pt>
                <c:pt idx="220">
                  <c:v>1.2408044605684101</c:v>
                </c:pt>
                <c:pt idx="221">
                  <c:v>1.2429845874257299</c:v>
                </c:pt>
                <c:pt idx="222">
                  <c:v>1.2343435207206199</c:v>
                </c:pt>
                <c:pt idx="223">
                  <c:v>1.22857923623292</c:v>
                </c:pt>
                <c:pt idx="224">
                  <c:v>1.2219468509121401</c:v>
                </c:pt>
                <c:pt idx="225">
                  <c:v>1.2232585443522599</c:v>
                </c:pt>
                <c:pt idx="226">
                  <c:v>1.2210593854363301</c:v>
                </c:pt>
                <c:pt idx="227">
                  <c:v>1.2161513073955299</c:v>
                </c:pt>
                <c:pt idx="228">
                  <c:v>1.2019603692863401</c:v>
                </c:pt>
                <c:pt idx="229">
                  <c:v>1.21765547477377</c:v>
                </c:pt>
                <c:pt idx="230">
                  <c:v>1.24435286991158</c:v>
                </c:pt>
                <c:pt idx="231">
                  <c:v>1.23292040462435</c:v>
                </c:pt>
                <c:pt idx="232">
                  <c:v>1.2490401650429199</c:v>
                </c:pt>
                <c:pt idx="233">
                  <c:v>1.24368135232207</c:v>
                </c:pt>
                <c:pt idx="234">
                  <c:v>1.2311239569620001</c:v>
                </c:pt>
                <c:pt idx="235">
                  <c:v>1.2377908981180401</c:v>
                </c:pt>
                <c:pt idx="236">
                  <c:v>1.2505537029512099</c:v>
                </c:pt>
                <c:pt idx="237">
                  <c:v>1.2524605289466799</c:v>
                </c:pt>
                <c:pt idx="238">
                  <c:v>1.25756162392455</c:v>
                </c:pt>
                <c:pt idx="239">
                  <c:v>1.25368402961143</c:v>
                </c:pt>
                <c:pt idx="240">
                  <c:v>1.2522622397579599</c:v>
                </c:pt>
                <c:pt idx="241">
                  <c:v>1.25096628924888</c:v>
                </c:pt>
                <c:pt idx="242">
                  <c:v>1.2369252534458699</c:v>
                </c:pt>
                <c:pt idx="243">
                  <c:v>1.2514792275506099</c:v>
                </c:pt>
                <c:pt idx="244">
                  <c:v>1.2560325048496599</c:v>
                </c:pt>
                <c:pt idx="245">
                  <c:v>1.26565603743595</c:v>
                </c:pt>
                <c:pt idx="246">
                  <c:v>1.27532390614344</c:v>
                </c:pt>
                <c:pt idx="247">
                  <c:v>1.2830085455834801</c:v>
                </c:pt>
                <c:pt idx="248">
                  <c:v>1.2860211772982499</c:v>
                </c:pt>
                <c:pt idx="249">
                  <c:v>1.2888685082808</c:v>
                </c:pt>
                <c:pt idx="250">
                  <c:v>1.30317968751623</c:v>
                </c:pt>
                <c:pt idx="251">
                  <c:v>1.31521656921278</c:v>
                </c:pt>
                <c:pt idx="252">
                  <c:v>1.3125337121553999</c:v>
                </c:pt>
                <c:pt idx="253">
                  <c:v>1.3250717484612999</c:v>
                </c:pt>
                <c:pt idx="254">
                  <c:v>1.33438871153326</c:v>
                </c:pt>
                <c:pt idx="255">
                  <c:v>1.34419527243409</c:v>
                </c:pt>
                <c:pt idx="256">
                  <c:v>1.33407247840522</c:v>
                </c:pt>
                <c:pt idx="257">
                  <c:v>1.34339160739951</c:v>
                </c:pt>
                <c:pt idx="258">
                  <c:v>1.3425198326796</c:v>
                </c:pt>
                <c:pt idx="259">
                  <c:v>1.3689413371088699</c:v>
                </c:pt>
                <c:pt idx="260">
                  <c:v>1.3792519358719799</c:v>
                </c:pt>
                <c:pt idx="261">
                  <c:v>1.3768360215228801</c:v>
                </c:pt>
                <c:pt idx="262">
                  <c:v>1.3659533349874999</c:v>
                </c:pt>
                <c:pt idx="263">
                  <c:v>1.37459304346339</c:v>
                </c:pt>
                <c:pt idx="264">
                  <c:v>1.3446596956507799</c:v>
                </c:pt>
                <c:pt idx="265">
                  <c:v>1.3338658033939601</c:v>
                </c:pt>
                <c:pt idx="266">
                  <c:v>1.3468229728949801</c:v>
                </c:pt>
                <c:pt idx="267">
                  <c:v>1.3362302470605101</c:v>
                </c:pt>
                <c:pt idx="268">
                  <c:v>1.34053795375499</c:v>
                </c:pt>
                <c:pt idx="269">
                  <c:v>1.3218908517116099</c:v>
                </c:pt>
                <c:pt idx="270">
                  <c:v>1.27429392443828</c:v>
                </c:pt>
                <c:pt idx="271">
                  <c:v>1.2518651472865701</c:v>
                </c:pt>
                <c:pt idx="272">
                  <c:v>1.26335048707262</c:v>
                </c:pt>
                <c:pt idx="273">
                  <c:v>1.22493828391638</c:v>
                </c:pt>
                <c:pt idx="274">
                  <c:v>1.25666238738201</c:v>
                </c:pt>
                <c:pt idx="275">
                  <c:v>1.2689501760081601</c:v>
                </c:pt>
                <c:pt idx="276">
                  <c:v>1.2800935338047399</c:v>
                </c:pt>
                <c:pt idx="277">
                  <c:v>1.3142403402254801</c:v>
                </c:pt>
                <c:pt idx="278">
                  <c:v>1.3146618368693801</c:v>
                </c:pt>
                <c:pt idx="279">
                  <c:v>1.3300025765011501</c:v>
                </c:pt>
                <c:pt idx="280">
                  <c:v>1.31242003543356</c:v>
                </c:pt>
                <c:pt idx="281">
                  <c:v>1.30437890561656</c:v>
                </c:pt>
                <c:pt idx="282">
                  <c:v>1.3145401392587199</c:v>
                </c:pt>
                <c:pt idx="283">
                  <c:v>1.30896656777715</c:v>
                </c:pt>
                <c:pt idx="284">
                  <c:v>1.30432269182931</c:v>
                </c:pt>
                <c:pt idx="285">
                  <c:v>1.3183724405578801</c:v>
                </c:pt>
                <c:pt idx="286">
                  <c:v>1.3158776887606101</c:v>
                </c:pt>
                <c:pt idx="287">
                  <c:v>1.33791394566806</c:v>
                </c:pt>
                <c:pt idx="288">
                  <c:v>1.34871729046578</c:v>
                </c:pt>
                <c:pt idx="289">
                  <c:v>1.35299104452633</c:v>
                </c:pt>
                <c:pt idx="290">
                  <c:v>1.34528366534614</c:v>
                </c:pt>
                <c:pt idx="291">
                  <c:v>1.33920604146531</c:v>
                </c:pt>
                <c:pt idx="292">
                  <c:v>1.34637712564348</c:v>
                </c:pt>
                <c:pt idx="293">
                  <c:v>1.3337259372749199</c:v>
                </c:pt>
                <c:pt idx="294">
                  <c:v>1.3434848518231</c:v>
                </c:pt>
                <c:pt idx="295">
                  <c:v>1.3475567403739399</c:v>
                </c:pt>
                <c:pt idx="296">
                  <c:v>1.34073782909675</c:v>
                </c:pt>
                <c:pt idx="297">
                  <c:v>1.3226202539893599</c:v>
                </c:pt>
                <c:pt idx="298">
                  <c:v>1.2863288357601801</c:v>
                </c:pt>
                <c:pt idx="299">
                  <c:v>1.28409178534669</c:v>
                </c:pt>
                <c:pt idx="300">
                  <c:v>1.29540871338071</c:v>
                </c:pt>
                <c:pt idx="301">
                  <c:v>1.27631028172036</c:v>
                </c:pt>
                <c:pt idx="302">
                  <c:v>1.28910955341492</c:v>
                </c:pt>
                <c:pt idx="303">
                  <c:v>1.29425744551246</c:v>
                </c:pt>
                <c:pt idx="304">
                  <c:v>1.2903288571831899</c:v>
                </c:pt>
                <c:pt idx="305">
                  <c:v>1.2851150159882601</c:v>
                </c:pt>
                <c:pt idx="306">
                  <c:v>1.29254434756252</c:v>
                </c:pt>
                <c:pt idx="307">
                  <c:v>1.2910849213489399</c:v>
                </c:pt>
                <c:pt idx="308">
                  <c:v>1.3132305891376701</c:v>
                </c:pt>
                <c:pt idx="309">
                  <c:v>1.3152576033992101</c:v>
                </c:pt>
                <c:pt idx="310">
                  <c:v>1.3046679844617499</c:v>
                </c:pt>
                <c:pt idx="311">
                  <c:v>1.2957100124438199</c:v>
                </c:pt>
                <c:pt idx="312">
                  <c:v>1.2758460571454899</c:v>
                </c:pt>
                <c:pt idx="313">
                  <c:v>1.25241948438338</c:v>
                </c:pt>
                <c:pt idx="314">
                  <c:v>1.2562831288738101</c:v>
                </c:pt>
                <c:pt idx="315">
                  <c:v>1.2793582062417499</c:v>
                </c:pt>
                <c:pt idx="316">
                  <c:v>1.26220599074427</c:v>
                </c:pt>
                <c:pt idx="317">
                  <c:v>1.2662124033493001</c:v>
                </c:pt>
                <c:pt idx="318">
                  <c:v>1.29398182523081</c:v>
                </c:pt>
                <c:pt idx="319">
                  <c:v>1.28912737640687</c:v>
                </c:pt>
                <c:pt idx="320">
                  <c:v>1.25963796998274</c:v>
                </c:pt>
                <c:pt idx="321">
                  <c:v>1.25193119800422</c:v>
                </c:pt>
                <c:pt idx="322">
                  <c:v>1.2616835078545401</c:v>
                </c:pt>
                <c:pt idx="323">
                  <c:v>1.27600970034632</c:v>
                </c:pt>
                <c:pt idx="324">
                  <c:v>1.2672054604671801</c:v>
                </c:pt>
                <c:pt idx="325">
                  <c:v>1.2927187874083601</c:v>
                </c:pt>
                <c:pt idx="326">
                  <c:v>1.3115035184411501</c:v>
                </c:pt>
                <c:pt idx="327">
                  <c:v>1.31109575189497</c:v>
                </c:pt>
                <c:pt idx="328">
                  <c:v>1.3211136277334801</c:v>
                </c:pt>
                <c:pt idx="329">
                  <c:v>1.31428654886639</c:v>
                </c:pt>
                <c:pt idx="330">
                  <c:v>1.3303823515534801</c:v>
                </c:pt>
                <c:pt idx="331">
                  <c:v>1.33334626171561</c:v>
                </c:pt>
                <c:pt idx="332">
                  <c:v>1.3256554440722801</c:v>
                </c:pt>
                <c:pt idx="333">
                  <c:v>1.31191226556296</c:v>
                </c:pt>
                <c:pt idx="334">
                  <c:v>1.3253583152614301</c:v>
                </c:pt>
                <c:pt idx="335">
                  <c:v>1.33032226075694</c:v>
                </c:pt>
                <c:pt idx="336">
                  <c:v>1.32358175338035</c:v>
                </c:pt>
                <c:pt idx="337">
                  <c:v>1.3054143114732699</c:v>
                </c:pt>
                <c:pt idx="338">
                  <c:v>1.29645599140475</c:v>
                </c:pt>
                <c:pt idx="339">
                  <c:v>1.29585806432628</c:v>
                </c:pt>
                <c:pt idx="340">
                  <c:v>1.3104750791469399</c:v>
                </c:pt>
                <c:pt idx="341">
                  <c:v>1.3082561109520601</c:v>
                </c:pt>
                <c:pt idx="342">
                  <c:v>1.2902101033187701</c:v>
                </c:pt>
                <c:pt idx="343">
                  <c:v>1.33246943087064</c:v>
                </c:pt>
                <c:pt idx="344">
                  <c:v>1.31874762166425</c:v>
                </c:pt>
                <c:pt idx="345">
                  <c:v>1.3332949938254099</c:v>
                </c:pt>
                <c:pt idx="346">
                  <c:v>1.3510340845897499</c:v>
                </c:pt>
                <c:pt idx="347">
                  <c:v>1.3485592868954901</c:v>
                </c:pt>
                <c:pt idx="348">
                  <c:v>1.34145292695083</c:v>
                </c:pt>
                <c:pt idx="349">
                  <c:v>1.3319451440355801</c:v>
                </c:pt>
                <c:pt idx="350">
                  <c:v>1.3209345471269001</c:v>
                </c:pt>
                <c:pt idx="351">
                  <c:v>1.3480989671816801</c:v>
                </c:pt>
                <c:pt idx="352">
                  <c:v>1.3333702489991399</c:v>
                </c:pt>
                <c:pt idx="353">
                  <c:v>1.3219334451304701</c:v>
                </c:pt>
                <c:pt idx="354">
                  <c:v>1.3117951349314501</c:v>
                </c:pt>
                <c:pt idx="355">
                  <c:v>1.26664956754363</c:v>
                </c:pt>
                <c:pt idx="356">
                  <c:v>1.2820607226874501</c:v>
                </c:pt>
                <c:pt idx="357">
                  <c:v>1.2750465184981401</c:v>
                </c:pt>
                <c:pt idx="358">
                  <c:v>1.28239112565415</c:v>
                </c:pt>
                <c:pt idx="359">
                  <c:v>1.2791877996284899</c:v>
                </c:pt>
                <c:pt idx="360">
                  <c:v>1.2681251304760801</c:v>
                </c:pt>
                <c:pt idx="361">
                  <c:v>1.2298380002624101</c:v>
                </c:pt>
                <c:pt idx="362">
                  <c:v>1.2166444024832599</c:v>
                </c:pt>
                <c:pt idx="363">
                  <c:v>1.25209503462212</c:v>
                </c:pt>
                <c:pt idx="364">
                  <c:v>1.22314483959306</c:v>
                </c:pt>
                <c:pt idx="365">
                  <c:v>1.2218798706660901</c:v>
                </c:pt>
                <c:pt idx="366">
                  <c:v>1.20362754928719</c:v>
                </c:pt>
                <c:pt idx="367">
                  <c:v>1.1961962310502801</c:v>
                </c:pt>
                <c:pt idx="368">
                  <c:v>1.2053321686684599</c:v>
                </c:pt>
                <c:pt idx="369">
                  <c:v>1.2448041621527599</c:v>
                </c:pt>
                <c:pt idx="370">
                  <c:v>1.2510813128340399</c:v>
                </c:pt>
                <c:pt idx="371">
                  <c:v>1.2322381392772599</c:v>
                </c:pt>
                <c:pt idx="372">
                  <c:v>1.2585779100243699</c:v>
                </c:pt>
                <c:pt idx="373">
                  <c:v>1.2680124807266999</c:v>
                </c:pt>
                <c:pt idx="374">
                  <c:v>1.2618650487598899</c:v>
                </c:pt>
                <c:pt idx="375">
                  <c:v>1.2568658496285701</c:v>
                </c:pt>
                <c:pt idx="376">
                  <c:v>1.25256359368739</c:v>
                </c:pt>
                <c:pt idx="377">
                  <c:v>1.2519565323292099</c:v>
                </c:pt>
                <c:pt idx="378">
                  <c:v>1.27785115805611</c:v>
                </c:pt>
                <c:pt idx="379">
                  <c:v>1.2864348081002801</c:v>
                </c:pt>
                <c:pt idx="380">
                  <c:v>1.3107636783952701</c:v>
                </c:pt>
                <c:pt idx="381">
                  <c:v>1.31441495689007</c:v>
                </c:pt>
                <c:pt idx="382">
                  <c:v>1.3016900856045199</c:v>
                </c:pt>
                <c:pt idx="383">
                  <c:v>1.29552929152037</c:v>
                </c:pt>
                <c:pt idx="384">
                  <c:v>1.2953809389258899</c:v>
                </c:pt>
                <c:pt idx="385">
                  <c:v>1.2938662349226699</c:v>
                </c:pt>
                <c:pt idx="386">
                  <c:v>1.27072485109555</c:v>
                </c:pt>
                <c:pt idx="387">
                  <c:v>1.2328448571122801</c:v>
                </c:pt>
                <c:pt idx="388">
                  <c:v>1.2083882840059601</c:v>
                </c:pt>
                <c:pt idx="389">
                  <c:v>1.19234768316248</c:v>
                </c:pt>
                <c:pt idx="390">
                  <c:v>1.2242774468234301</c:v>
                </c:pt>
                <c:pt idx="391">
                  <c:v>1.2023458491254699</c:v>
                </c:pt>
                <c:pt idx="392">
                  <c:v>1.23166178574515</c:v>
                </c:pt>
                <c:pt idx="393">
                  <c:v>1.23398941717875</c:v>
                </c:pt>
                <c:pt idx="394">
                  <c:v>1.2245058079414799</c:v>
                </c:pt>
                <c:pt idx="395">
                  <c:v>1.21867362753871</c:v>
                </c:pt>
                <c:pt idx="396">
                  <c:v>1.1867659663666099</c:v>
                </c:pt>
                <c:pt idx="397">
                  <c:v>1.1791180091619999</c:v>
                </c:pt>
                <c:pt idx="398">
                  <c:v>1.16152003150754</c:v>
                </c:pt>
                <c:pt idx="399">
                  <c:v>1.17411113080448</c:v>
                </c:pt>
                <c:pt idx="400">
                  <c:v>1.2020381925577599</c:v>
                </c:pt>
                <c:pt idx="401">
                  <c:v>1.1922615886967001</c:v>
                </c:pt>
                <c:pt idx="402">
                  <c:v>1.1954015661295001</c:v>
                </c:pt>
                <c:pt idx="403">
                  <c:v>1.1983678522273</c:v>
                </c:pt>
                <c:pt idx="404">
                  <c:v>1.2328794281798101</c:v>
                </c:pt>
                <c:pt idx="405">
                  <c:v>1.22938201375254</c:v>
                </c:pt>
                <c:pt idx="406">
                  <c:v>1.2220997331507699</c:v>
                </c:pt>
                <c:pt idx="407">
                  <c:v>1.21359689819477</c:v>
                </c:pt>
                <c:pt idx="408">
                  <c:v>1.1996051680139099</c:v>
                </c:pt>
                <c:pt idx="409">
                  <c:v>1.1956105634612499</c:v>
                </c:pt>
                <c:pt idx="410">
                  <c:v>1.20899267640227</c:v>
                </c:pt>
                <c:pt idx="411">
                  <c:v>1.1811022909939899</c:v>
                </c:pt>
                <c:pt idx="412">
                  <c:v>1.16528412629862</c:v>
                </c:pt>
                <c:pt idx="413">
                  <c:v>1.1782028215522999</c:v>
                </c:pt>
                <c:pt idx="414">
                  <c:v>1.1623456314923499</c:v>
                </c:pt>
                <c:pt idx="415">
                  <c:v>1.1627975637272501</c:v>
                </c:pt>
                <c:pt idx="416">
                  <c:v>1.1534493554739</c:v>
                </c:pt>
                <c:pt idx="417">
                  <c:v>1.1680954112370201</c:v>
                </c:pt>
                <c:pt idx="418">
                  <c:v>1.173286571494</c:v>
                </c:pt>
                <c:pt idx="419">
                  <c:v>1.16525382528081</c:v>
                </c:pt>
                <c:pt idx="420">
                  <c:v>1.1855080259478299</c:v>
                </c:pt>
                <c:pt idx="421">
                  <c:v>1.2037830325854899</c:v>
                </c:pt>
                <c:pt idx="422">
                  <c:v>1.2059317730142001</c:v>
                </c:pt>
                <c:pt idx="423">
                  <c:v>1.2442208494753699</c:v>
                </c:pt>
                <c:pt idx="424">
                  <c:v>1.23251155474985</c:v>
                </c:pt>
                <c:pt idx="425">
                  <c:v>1.24821451536435</c:v>
                </c:pt>
                <c:pt idx="426">
                  <c:v>1.23951894929697</c:v>
                </c:pt>
                <c:pt idx="427">
                  <c:v>1.2555330165501599</c:v>
                </c:pt>
                <c:pt idx="428">
                  <c:v>1.19884322034843</c:v>
                </c:pt>
                <c:pt idx="429">
                  <c:v>1.20183995454838</c:v>
                </c:pt>
                <c:pt idx="430">
                  <c:v>1.1948793809287801</c:v>
                </c:pt>
                <c:pt idx="431">
                  <c:v>1.14104449119803</c:v>
                </c:pt>
                <c:pt idx="432">
                  <c:v>1.1650375159226201</c:v>
                </c:pt>
                <c:pt idx="433">
                  <c:v>1.14852832776092</c:v>
                </c:pt>
                <c:pt idx="434">
                  <c:v>1.1383971786654701</c:v>
                </c:pt>
                <c:pt idx="435">
                  <c:v>1.13390346073065</c:v>
                </c:pt>
                <c:pt idx="436">
                  <c:v>1.10377874925885</c:v>
                </c:pt>
                <c:pt idx="437">
                  <c:v>1.1332945913398</c:v>
                </c:pt>
                <c:pt idx="438">
                  <c:v>1.1811351945022801</c:v>
                </c:pt>
                <c:pt idx="439">
                  <c:v>1.1494413579357801</c:v>
                </c:pt>
                <c:pt idx="440">
                  <c:v>1.1457207439700701</c:v>
                </c:pt>
                <c:pt idx="441">
                  <c:v>1.14260915605397</c:v>
                </c:pt>
                <c:pt idx="442">
                  <c:v>1.13308085072098</c:v>
                </c:pt>
                <c:pt idx="443">
                  <c:v>1.0813957154655101</c:v>
                </c:pt>
                <c:pt idx="444">
                  <c:v>1.0934977772955801</c:v>
                </c:pt>
                <c:pt idx="445">
                  <c:v>1.1174771285629299</c:v>
                </c:pt>
                <c:pt idx="446">
                  <c:v>1.1204654085279999</c:v>
                </c:pt>
                <c:pt idx="447">
                  <c:v>1.1699931836712201</c:v>
                </c:pt>
                <c:pt idx="448">
                  <c:v>1.1607755426530399</c:v>
                </c:pt>
                <c:pt idx="449">
                  <c:v>1.1501980548014801</c:v>
                </c:pt>
                <c:pt idx="450">
                  <c:v>1.1491741316570601</c:v>
                </c:pt>
                <c:pt idx="451">
                  <c:v>1.15037666165493</c:v>
                </c:pt>
                <c:pt idx="452">
                  <c:v>1.1348233362480999</c:v>
                </c:pt>
                <c:pt idx="453">
                  <c:v>1.14678111890462</c:v>
                </c:pt>
                <c:pt idx="454">
                  <c:v>1.16241446236463</c:v>
                </c:pt>
                <c:pt idx="455">
                  <c:v>1.15040186925222</c:v>
                </c:pt>
                <c:pt idx="456">
                  <c:v>1.1621923706639199</c:v>
                </c:pt>
                <c:pt idx="457">
                  <c:v>1.1681300274731401</c:v>
                </c:pt>
                <c:pt idx="458">
                  <c:v>1.18085941328209</c:v>
                </c:pt>
                <c:pt idx="459">
                  <c:v>1.15328714211106</c:v>
                </c:pt>
                <c:pt idx="460">
                  <c:v>1.1590479052749201</c:v>
                </c:pt>
                <c:pt idx="461">
                  <c:v>1.15663966279417</c:v>
                </c:pt>
                <c:pt idx="462">
                  <c:v>1.12946544089114</c:v>
                </c:pt>
                <c:pt idx="463">
                  <c:v>1.12853021139995</c:v>
                </c:pt>
                <c:pt idx="464">
                  <c:v>1.12581239125499</c:v>
                </c:pt>
                <c:pt idx="465">
                  <c:v>1.1417281322263999</c:v>
                </c:pt>
                <c:pt idx="466">
                  <c:v>1.1259133612494301</c:v>
                </c:pt>
                <c:pt idx="467">
                  <c:v>1.13624944098355</c:v>
                </c:pt>
                <c:pt idx="468">
                  <c:v>1.1744656462804901</c:v>
                </c:pt>
                <c:pt idx="469">
                  <c:v>1.18104676300621</c:v>
                </c:pt>
                <c:pt idx="470">
                  <c:v>1.17407466612568</c:v>
                </c:pt>
                <c:pt idx="471">
                  <c:v>1.1505239145530799</c:v>
                </c:pt>
                <c:pt idx="472">
                  <c:v>1.1505406665151601</c:v>
                </c:pt>
                <c:pt idx="473">
                  <c:v>1.13259548901197</c:v>
                </c:pt>
                <c:pt idx="474">
                  <c:v>1.13980238219616</c:v>
                </c:pt>
                <c:pt idx="475">
                  <c:v>1.1459126614878701</c:v>
                </c:pt>
                <c:pt idx="476">
                  <c:v>1.1675821457263</c:v>
                </c:pt>
                <c:pt idx="477">
                  <c:v>1.14910354779336</c:v>
                </c:pt>
                <c:pt idx="478">
                  <c:v>1.14555702077981</c:v>
                </c:pt>
                <c:pt idx="479">
                  <c:v>1.13682961097639</c:v>
                </c:pt>
                <c:pt idx="480">
                  <c:v>1.1243329334583101</c:v>
                </c:pt>
                <c:pt idx="481">
                  <c:v>1.1181207777148101</c:v>
                </c:pt>
                <c:pt idx="482">
                  <c:v>1.10609396225707</c:v>
                </c:pt>
                <c:pt idx="483">
                  <c:v>1.11233815051258</c:v>
                </c:pt>
                <c:pt idx="484">
                  <c:v>1.1072176063730701</c:v>
                </c:pt>
                <c:pt idx="485">
                  <c:v>1.1023255998682</c:v>
                </c:pt>
                <c:pt idx="486">
                  <c:v>1.09916129945468</c:v>
                </c:pt>
                <c:pt idx="487">
                  <c:v>1.1089018102661099</c:v>
                </c:pt>
                <c:pt idx="488">
                  <c:v>1.09476639828033</c:v>
                </c:pt>
                <c:pt idx="489">
                  <c:v>1.0845955019190701</c:v>
                </c:pt>
                <c:pt idx="490">
                  <c:v>1.10927201247075</c:v>
                </c:pt>
                <c:pt idx="491">
                  <c:v>1.1202488890661599</c:v>
                </c:pt>
                <c:pt idx="492">
                  <c:v>1.11821799916316</c:v>
                </c:pt>
                <c:pt idx="493">
                  <c:v>1.12845429956888</c:v>
                </c:pt>
                <c:pt idx="494">
                  <c:v>1.1249054247849199</c:v>
                </c:pt>
                <c:pt idx="495">
                  <c:v>1.13440219036659</c:v>
                </c:pt>
                <c:pt idx="496">
                  <c:v>1.12192540174422</c:v>
                </c:pt>
                <c:pt idx="497">
                  <c:v>1.1463361140364401</c:v>
                </c:pt>
                <c:pt idx="498">
                  <c:v>1.146950027608</c:v>
                </c:pt>
                <c:pt idx="499">
                  <c:v>1.1394236633505499</c:v>
                </c:pt>
                <c:pt idx="500">
                  <c:v>1.1585615404813201</c:v>
                </c:pt>
                <c:pt idx="501">
                  <c:v>1.1649076197967401</c:v>
                </c:pt>
                <c:pt idx="502">
                  <c:v>1.1517778669093901</c:v>
                </c:pt>
                <c:pt idx="503">
                  <c:v>1.15005543643077</c:v>
                </c:pt>
                <c:pt idx="504">
                  <c:v>1.15814084326005</c:v>
                </c:pt>
                <c:pt idx="505">
                  <c:v>1.16496777229727</c:v>
                </c:pt>
                <c:pt idx="506">
                  <c:v>1.16102752744876</c:v>
                </c:pt>
                <c:pt idx="507">
                  <c:v>1.15967987800331</c:v>
                </c:pt>
                <c:pt idx="508">
                  <c:v>1.1501568801358399</c:v>
                </c:pt>
                <c:pt idx="509">
                  <c:v>1.1556298274865799</c:v>
                </c:pt>
                <c:pt idx="510">
                  <c:v>1.17746161064382</c:v>
                </c:pt>
                <c:pt idx="511">
                  <c:v>1.1991427487331601</c:v>
                </c:pt>
                <c:pt idx="512">
                  <c:v>1.2075660342785499</c:v>
                </c:pt>
                <c:pt idx="513">
                  <c:v>1.22797866173936</c:v>
                </c:pt>
                <c:pt idx="514">
                  <c:v>1.23164782208363</c:v>
                </c:pt>
                <c:pt idx="515">
                  <c:v>1.2101004526377801</c:v>
                </c:pt>
                <c:pt idx="516">
                  <c:v>1.24846155593178</c:v>
                </c:pt>
                <c:pt idx="517">
                  <c:v>1.2463559055278499</c:v>
                </c:pt>
                <c:pt idx="518">
                  <c:v>1.2476123751197401</c:v>
                </c:pt>
                <c:pt idx="519">
                  <c:v>1.2419474991787101</c:v>
                </c:pt>
                <c:pt idx="520">
                  <c:v>1.27073571902606</c:v>
                </c:pt>
                <c:pt idx="521">
                  <c:v>1.3456286029323301</c:v>
                </c:pt>
                <c:pt idx="522">
                  <c:v>1.3291834623763501</c:v>
                </c:pt>
                <c:pt idx="523">
                  <c:v>1.3368982344475</c:v>
                </c:pt>
                <c:pt idx="524">
                  <c:v>1.3380878176625901</c:v>
                </c:pt>
                <c:pt idx="525">
                  <c:v>1.36643071094615</c:v>
                </c:pt>
                <c:pt idx="526">
                  <c:v>1.3865591974287499</c:v>
                </c:pt>
                <c:pt idx="527">
                  <c:v>1.4009153578406199</c:v>
                </c:pt>
                <c:pt idx="528">
                  <c:v>1.4176479757781399</c:v>
                </c:pt>
                <c:pt idx="529">
                  <c:v>1.4124152546372</c:v>
                </c:pt>
                <c:pt idx="530">
                  <c:v>1.35292308044566</c:v>
                </c:pt>
                <c:pt idx="531">
                  <c:v>1.38921997895132</c:v>
                </c:pt>
                <c:pt idx="532">
                  <c:v>1.4004082660328201</c:v>
                </c:pt>
                <c:pt idx="533">
                  <c:v>1.3965628998678501</c:v>
                </c:pt>
                <c:pt idx="534">
                  <c:v>1.38036115477378</c:v>
                </c:pt>
                <c:pt idx="535">
                  <c:v>1.40446293991019</c:v>
                </c:pt>
                <c:pt idx="536">
                  <c:v>1.4527226897710399</c:v>
                </c:pt>
                <c:pt idx="537">
                  <c:v>1.44465826911146</c:v>
                </c:pt>
                <c:pt idx="538">
                  <c:v>1.4516590382327399</c:v>
                </c:pt>
                <c:pt idx="539">
                  <c:v>1.4566187961944701</c:v>
                </c:pt>
                <c:pt idx="540">
                  <c:v>1.46325940184335</c:v>
                </c:pt>
                <c:pt idx="541">
                  <c:v>1.4305889681330199</c:v>
                </c:pt>
                <c:pt idx="542">
                  <c:v>1.40845581070311</c:v>
                </c:pt>
                <c:pt idx="543">
                  <c:v>1.4314769219165799</c:v>
                </c:pt>
                <c:pt idx="544">
                  <c:v>1.41895170193607</c:v>
                </c:pt>
                <c:pt idx="545">
                  <c:v>1.47839853645452</c:v>
                </c:pt>
                <c:pt idx="546">
                  <c:v>1.51423413146893</c:v>
                </c:pt>
                <c:pt idx="547">
                  <c:v>1.51243576045256</c:v>
                </c:pt>
                <c:pt idx="548">
                  <c:v>1.5301108878321401</c:v>
                </c:pt>
                <c:pt idx="549">
                  <c:v>1.5437419509553501</c:v>
                </c:pt>
                <c:pt idx="550">
                  <c:v>1.5426337902680201</c:v>
                </c:pt>
                <c:pt idx="551">
                  <c:v>1.5592661713635401</c:v>
                </c:pt>
                <c:pt idx="552">
                  <c:v>1.56498771813029</c:v>
                </c:pt>
                <c:pt idx="553">
                  <c:v>1.5304432961488099</c:v>
                </c:pt>
                <c:pt idx="554">
                  <c:v>1.5235487148189799</c:v>
                </c:pt>
                <c:pt idx="555">
                  <c:v>1.5159217789109101</c:v>
                </c:pt>
                <c:pt idx="556">
                  <c:v>1.5555039648394999</c:v>
                </c:pt>
                <c:pt idx="557">
                  <c:v>1.5521044854013599</c:v>
                </c:pt>
                <c:pt idx="558">
                  <c:v>1.54289441638666</c:v>
                </c:pt>
                <c:pt idx="559">
                  <c:v>1.5575057798532199</c:v>
                </c:pt>
                <c:pt idx="560">
                  <c:v>1.5237103771863301</c:v>
                </c:pt>
                <c:pt idx="561">
                  <c:v>1.52965495589816</c:v>
                </c:pt>
                <c:pt idx="562">
                  <c:v>1.53107300243126</c:v>
                </c:pt>
                <c:pt idx="563">
                  <c:v>1.4999569763585201</c:v>
                </c:pt>
                <c:pt idx="564">
                  <c:v>1.4855399643864999</c:v>
                </c:pt>
                <c:pt idx="565">
                  <c:v>1.4892623056326</c:v>
                </c:pt>
                <c:pt idx="566">
                  <c:v>1.4960159271295199</c:v>
                </c:pt>
                <c:pt idx="567">
                  <c:v>1.4065511037695599</c:v>
                </c:pt>
                <c:pt idx="568">
                  <c:v>1.4321520087528099</c:v>
                </c:pt>
                <c:pt idx="569">
                  <c:v>1.4185585889060699</c:v>
                </c:pt>
                <c:pt idx="570">
                  <c:v>1.39084894047718</c:v>
                </c:pt>
                <c:pt idx="571">
                  <c:v>1.4491707856595599</c:v>
                </c:pt>
                <c:pt idx="572">
                  <c:v>1.4283650330239801</c:v>
                </c:pt>
                <c:pt idx="573">
                  <c:v>1.4169903107861199</c:v>
                </c:pt>
                <c:pt idx="574">
                  <c:v>1.45679727912658</c:v>
                </c:pt>
                <c:pt idx="575">
                  <c:v>1.4615935146716299</c:v>
                </c:pt>
                <c:pt idx="576">
                  <c:v>1.4222225861714699</c:v>
                </c:pt>
                <c:pt idx="577">
                  <c:v>1.40828455510316</c:v>
                </c:pt>
                <c:pt idx="578">
                  <c:v>1.4308072248991399</c:v>
                </c:pt>
                <c:pt idx="579">
                  <c:v>1.4229362612290399</c:v>
                </c:pt>
                <c:pt idx="580">
                  <c:v>1.3895510214987701</c:v>
                </c:pt>
                <c:pt idx="581">
                  <c:v>1.39035681291383</c:v>
                </c:pt>
                <c:pt idx="582">
                  <c:v>1.41521263567017</c:v>
                </c:pt>
                <c:pt idx="583">
                  <c:v>1.4255549990564</c:v>
                </c:pt>
                <c:pt idx="584">
                  <c:v>1.4301140626222999</c:v>
                </c:pt>
                <c:pt idx="585">
                  <c:v>1.41821786424896</c:v>
                </c:pt>
                <c:pt idx="586">
                  <c:v>1.4128191237957699</c:v>
                </c:pt>
                <c:pt idx="587">
                  <c:v>1.4090133264562399</c:v>
                </c:pt>
                <c:pt idx="588">
                  <c:v>1.3891874993602</c:v>
                </c:pt>
                <c:pt idx="589">
                  <c:v>1.3829992536522</c:v>
                </c:pt>
                <c:pt idx="590">
                  <c:v>1.36404148444719</c:v>
                </c:pt>
                <c:pt idx="591">
                  <c:v>1.3809798698380999</c:v>
                </c:pt>
                <c:pt idx="592">
                  <c:v>1.43130943942036</c:v>
                </c:pt>
                <c:pt idx="593">
                  <c:v>1.41702757953251</c:v>
                </c:pt>
                <c:pt idx="594">
                  <c:v>1.41777623807956</c:v>
                </c:pt>
                <c:pt idx="595">
                  <c:v>1.40198988046055</c:v>
                </c:pt>
                <c:pt idx="596">
                  <c:v>1.4008001981754601</c:v>
                </c:pt>
                <c:pt idx="597">
                  <c:v>1.40525132420754</c:v>
                </c:pt>
                <c:pt idx="598">
                  <c:v>1.429169452602</c:v>
                </c:pt>
                <c:pt idx="599">
                  <c:v>1.4753260080360799</c:v>
                </c:pt>
                <c:pt idx="600">
                  <c:v>1.4823948229820501</c:v>
                </c:pt>
                <c:pt idx="601">
                  <c:v>1.4884805997186901</c:v>
                </c:pt>
                <c:pt idx="602">
                  <c:v>1.4767679753109799</c:v>
                </c:pt>
                <c:pt idx="603">
                  <c:v>1.47839207052169</c:v>
                </c:pt>
                <c:pt idx="604">
                  <c:v>1.4952196156933499</c:v>
                </c:pt>
                <c:pt idx="605">
                  <c:v>1.4893150717867001</c:v>
                </c:pt>
                <c:pt idx="606">
                  <c:v>1.53960470895142</c:v>
                </c:pt>
                <c:pt idx="607">
                  <c:v>1.54452500427391</c:v>
                </c:pt>
                <c:pt idx="608">
                  <c:v>1.52488126738178</c:v>
                </c:pt>
                <c:pt idx="609">
                  <c:v>1.5136175455430201</c:v>
                </c:pt>
                <c:pt idx="610">
                  <c:v>1.52969409358539</c:v>
                </c:pt>
                <c:pt idx="611">
                  <c:v>1.4944481591408101</c:v>
                </c:pt>
                <c:pt idx="612">
                  <c:v>1.4911791927037601</c:v>
                </c:pt>
                <c:pt idx="613">
                  <c:v>1.48945954150281</c:v>
                </c:pt>
                <c:pt idx="614">
                  <c:v>1.4906354043443599</c:v>
                </c:pt>
                <c:pt idx="615">
                  <c:v>1.50165672375036</c:v>
                </c:pt>
                <c:pt idx="616">
                  <c:v>1.5002412660759701</c:v>
                </c:pt>
                <c:pt idx="617">
                  <c:v>1.49042851321791</c:v>
                </c:pt>
                <c:pt idx="618">
                  <c:v>1.4851888768804899</c:v>
                </c:pt>
                <c:pt idx="619">
                  <c:v>1.46988153032854</c:v>
                </c:pt>
                <c:pt idx="620">
                  <c:v>1.4803118691866</c:v>
                </c:pt>
                <c:pt idx="621">
                  <c:v>1.47031108796649</c:v>
                </c:pt>
                <c:pt idx="622">
                  <c:v>1.47369044404339</c:v>
                </c:pt>
                <c:pt idx="623">
                  <c:v>1.48176179459186</c:v>
                </c:pt>
                <c:pt idx="624">
                  <c:v>1.4938284182113499</c:v>
                </c:pt>
                <c:pt idx="625">
                  <c:v>1.4990607795551401</c:v>
                </c:pt>
                <c:pt idx="626">
                  <c:v>1.4975075792078301</c:v>
                </c:pt>
                <c:pt idx="627">
                  <c:v>1.5031808850672299</c:v>
                </c:pt>
                <c:pt idx="628">
                  <c:v>1.4919929460422101</c:v>
                </c:pt>
                <c:pt idx="629">
                  <c:v>1.47423932812466</c:v>
                </c:pt>
                <c:pt idx="630">
                  <c:v>1.4545343901372401</c:v>
                </c:pt>
                <c:pt idx="631">
                  <c:v>1.4285377668495101</c:v>
                </c:pt>
                <c:pt idx="632">
                  <c:v>1.40915413790154</c:v>
                </c:pt>
                <c:pt idx="633">
                  <c:v>1.40245574826361</c:v>
                </c:pt>
                <c:pt idx="634">
                  <c:v>1.4223403081331001</c:v>
                </c:pt>
                <c:pt idx="635">
                  <c:v>1.41119331101482</c:v>
                </c:pt>
                <c:pt idx="636">
                  <c:v>1.44368117617129</c:v>
                </c:pt>
                <c:pt idx="637">
                  <c:v>1.43810975215772</c:v>
                </c:pt>
                <c:pt idx="638">
                  <c:v>1.4509195627706</c:v>
                </c:pt>
                <c:pt idx="639">
                  <c:v>1.45793872190084</c:v>
                </c:pt>
                <c:pt idx="640">
                  <c:v>1.4675981012422299</c:v>
                </c:pt>
                <c:pt idx="641">
                  <c:v>1.499014798748</c:v>
                </c:pt>
                <c:pt idx="642">
                  <c:v>1.5021509276184</c:v>
                </c:pt>
                <c:pt idx="643">
                  <c:v>1.5013926332957199</c:v>
                </c:pt>
                <c:pt idx="644">
                  <c:v>1.50966304533185</c:v>
                </c:pt>
                <c:pt idx="645">
                  <c:v>1.5245594994862199</c:v>
                </c:pt>
                <c:pt idx="646">
                  <c:v>1.50935741514587</c:v>
                </c:pt>
                <c:pt idx="647">
                  <c:v>1.52729832078748</c:v>
                </c:pt>
                <c:pt idx="648">
                  <c:v>1.5192757411056299</c:v>
                </c:pt>
                <c:pt idx="649">
                  <c:v>1.52014163910494</c:v>
                </c:pt>
                <c:pt idx="650">
                  <c:v>1.5184966649781699</c:v>
                </c:pt>
                <c:pt idx="651">
                  <c:v>1.53807782129716</c:v>
                </c:pt>
                <c:pt idx="652">
                  <c:v>1.5357056860984499</c:v>
                </c:pt>
                <c:pt idx="653">
                  <c:v>1.54487587118324</c:v>
                </c:pt>
                <c:pt idx="654">
                  <c:v>1.55191245042352</c:v>
                </c:pt>
                <c:pt idx="655">
                  <c:v>1.5591584271180301</c:v>
                </c:pt>
                <c:pt idx="656">
                  <c:v>1.56396994709682</c:v>
                </c:pt>
                <c:pt idx="657">
                  <c:v>1.5637783907626901</c:v>
                </c:pt>
                <c:pt idx="658">
                  <c:v>1.5450883514157101</c:v>
                </c:pt>
                <c:pt idx="659">
                  <c:v>1.55814579999711</c:v>
                </c:pt>
                <c:pt idx="660">
                  <c:v>1.55359557524907</c:v>
                </c:pt>
                <c:pt idx="661">
                  <c:v>1.5328338085704101</c:v>
                </c:pt>
                <c:pt idx="662">
                  <c:v>1.5482829061613399</c:v>
                </c:pt>
                <c:pt idx="663">
                  <c:v>1.5523492201175</c:v>
                </c:pt>
                <c:pt idx="664">
                  <c:v>1.5578798810208401</c:v>
                </c:pt>
                <c:pt idx="665">
                  <c:v>1.53995294779667</c:v>
                </c:pt>
                <c:pt idx="666">
                  <c:v>1.5483904230793599</c:v>
                </c:pt>
                <c:pt idx="667">
                  <c:v>1.53782309904855</c:v>
                </c:pt>
                <c:pt idx="668">
                  <c:v>1.5293722508229599</c:v>
                </c:pt>
                <c:pt idx="669">
                  <c:v>1.5301733139612099</c:v>
                </c:pt>
                <c:pt idx="670">
                  <c:v>1.51883416954897</c:v>
                </c:pt>
                <c:pt idx="671">
                  <c:v>1.5296690279795</c:v>
                </c:pt>
                <c:pt idx="672">
                  <c:v>1.5278219698469599</c:v>
                </c:pt>
                <c:pt idx="673">
                  <c:v>1.5439491323579599</c:v>
                </c:pt>
                <c:pt idx="674">
                  <c:v>1.5574169053379801</c:v>
                </c:pt>
                <c:pt idx="675">
                  <c:v>1.5757657165307399</c:v>
                </c:pt>
                <c:pt idx="676">
                  <c:v>1.5756278961483901</c:v>
                </c:pt>
                <c:pt idx="677">
                  <c:v>1.5678198754880599</c:v>
                </c:pt>
                <c:pt idx="678">
                  <c:v>1.5654092649551701</c:v>
                </c:pt>
                <c:pt idx="679">
                  <c:v>1.54952885478679</c:v>
                </c:pt>
                <c:pt idx="680">
                  <c:v>1.5480861775363499</c:v>
                </c:pt>
                <c:pt idx="681">
                  <c:v>1.55838733861579</c:v>
                </c:pt>
                <c:pt idx="682">
                  <c:v>1.5470048616798699</c:v>
                </c:pt>
                <c:pt idx="683">
                  <c:v>1.5438031312132801</c:v>
                </c:pt>
                <c:pt idx="684">
                  <c:v>1.5530031585698201</c:v>
                </c:pt>
                <c:pt idx="685">
                  <c:v>1.5637253905689401</c:v>
                </c:pt>
                <c:pt idx="686">
                  <c:v>1.56722132440222</c:v>
                </c:pt>
                <c:pt idx="687">
                  <c:v>1.5545313442811399</c:v>
                </c:pt>
                <c:pt idx="688">
                  <c:v>1.5582113083979501</c:v>
                </c:pt>
                <c:pt idx="689">
                  <c:v>1.5971893297676401</c:v>
                </c:pt>
                <c:pt idx="690">
                  <c:v>1.6093543772310399</c:v>
                </c:pt>
                <c:pt idx="691">
                  <c:v>1.6178109912357901</c:v>
                </c:pt>
                <c:pt idx="692">
                  <c:v>1.6133003728533799</c:v>
                </c:pt>
                <c:pt idx="693">
                  <c:v>1.6198626063177799</c:v>
                </c:pt>
                <c:pt idx="694">
                  <c:v>1.6167019072481701</c:v>
                </c:pt>
                <c:pt idx="695">
                  <c:v>1.58341788072407</c:v>
                </c:pt>
                <c:pt idx="696">
                  <c:v>1.5818183568487001</c:v>
                </c:pt>
                <c:pt idx="697">
                  <c:v>1.5846009993343899</c:v>
                </c:pt>
                <c:pt idx="698">
                  <c:v>1.5893668257389499</c:v>
                </c:pt>
                <c:pt idx="699">
                  <c:v>1.57966995968959</c:v>
                </c:pt>
                <c:pt idx="700">
                  <c:v>1.5881617176799201</c:v>
                </c:pt>
                <c:pt idx="701">
                  <c:v>1.60680294323385</c:v>
                </c:pt>
                <c:pt idx="702">
                  <c:v>1.5950622362674101</c:v>
                </c:pt>
                <c:pt idx="703">
                  <c:v>1.5843616817255</c:v>
                </c:pt>
                <c:pt idx="704">
                  <c:v>1.5628847917083999</c:v>
                </c:pt>
                <c:pt idx="705">
                  <c:v>1.5708508358264599</c:v>
                </c:pt>
                <c:pt idx="706">
                  <c:v>1.57682127473041</c:v>
                </c:pt>
                <c:pt idx="707">
                  <c:v>1.5696653012275701</c:v>
                </c:pt>
                <c:pt idx="708">
                  <c:v>1.5661328934630701</c:v>
                </c:pt>
                <c:pt idx="709">
                  <c:v>1.54890049161225</c:v>
                </c:pt>
                <c:pt idx="710">
                  <c:v>1.5471410027750401</c:v>
                </c:pt>
                <c:pt idx="711">
                  <c:v>1.5572657308601401</c:v>
                </c:pt>
                <c:pt idx="712">
                  <c:v>1.5620015008651</c:v>
                </c:pt>
                <c:pt idx="713">
                  <c:v>1.57165060326022</c:v>
                </c:pt>
                <c:pt idx="714">
                  <c:v>1.58224492704905</c:v>
                </c:pt>
                <c:pt idx="715">
                  <c:v>1.5753667549235399</c:v>
                </c:pt>
                <c:pt idx="716">
                  <c:v>1.5802537156066301</c:v>
                </c:pt>
                <c:pt idx="717">
                  <c:v>1.5800967989444299</c:v>
                </c:pt>
                <c:pt idx="718">
                  <c:v>1.5759279974161999</c:v>
                </c:pt>
                <c:pt idx="719">
                  <c:v>1.6043791255811</c:v>
                </c:pt>
                <c:pt idx="720">
                  <c:v>1.6090787954121699</c:v>
                </c:pt>
                <c:pt idx="721">
                  <c:v>1.6263842193917499</c:v>
                </c:pt>
                <c:pt idx="722">
                  <c:v>1.6230647890790499</c:v>
                </c:pt>
                <c:pt idx="723">
                  <c:v>1.6248444993334401</c:v>
                </c:pt>
                <c:pt idx="724">
                  <c:v>1.61939537027099</c:v>
                </c:pt>
                <c:pt idx="725">
                  <c:v>1.6044483582557201</c:v>
                </c:pt>
                <c:pt idx="726">
                  <c:v>1.61686018185402</c:v>
                </c:pt>
                <c:pt idx="727">
                  <c:v>1.61290627804155</c:v>
                </c:pt>
                <c:pt idx="728">
                  <c:v>1.62232940408971</c:v>
                </c:pt>
                <c:pt idx="729">
                  <c:v>1.62220871431103</c:v>
                </c:pt>
                <c:pt idx="730">
                  <c:v>1.6389767681632801</c:v>
                </c:pt>
                <c:pt idx="731">
                  <c:v>1.64925376561826</c:v>
                </c:pt>
                <c:pt idx="732">
                  <c:v>1.6652837032397001</c:v>
                </c:pt>
                <c:pt idx="733">
                  <c:v>1.6551345731988201</c:v>
                </c:pt>
                <c:pt idx="734">
                  <c:v>1.64961701464947</c:v>
                </c:pt>
                <c:pt idx="735">
                  <c:v>1.6693929295628001</c:v>
                </c:pt>
                <c:pt idx="736">
                  <c:v>1.6596310854223999</c:v>
                </c:pt>
                <c:pt idx="737">
                  <c:v>1.6859357138156199</c:v>
                </c:pt>
                <c:pt idx="738">
                  <c:v>1.6890699714614901</c:v>
                </c:pt>
                <c:pt idx="739">
                  <c:v>1.7034588501932599</c:v>
                </c:pt>
                <c:pt idx="740">
                  <c:v>1.6985325583792901</c:v>
                </c:pt>
                <c:pt idx="741">
                  <c:v>1.69338866342048</c:v>
                </c:pt>
                <c:pt idx="742">
                  <c:v>1.68808151841834</c:v>
                </c:pt>
                <c:pt idx="743">
                  <c:v>1.6898862440171001</c:v>
                </c:pt>
                <c:pt idx="744">
                  <c:v>1.70502519104168</c:v>
                </c:pt>
                <c:pt idx="745">
                  <c:v>1.6874216940364799</c:v>
                </c:pt>
                <c:pt idx="746">
                  <c:v>1.6892345655441701</c:v>
                </c:pt>
                <c:pt idx="747">
                  <c:v>1.6399432388289701</c:v>
                </c:pt>
                <c:pt idx="748">
                  <c:v>1.52957897461543</c:v>
                </c:pt>
                <c:pt idx="749">
                  <c:v>1.5711594956035499</c:v>
                </c:pt>
                <c:pt idx="750">
                  <c:v>1.59635987902576</c:v>
                </c:pt>
                <c:pt idx="751">
                  <c:v>1.6246820057943201</c:v>
                </c:pt>
                <c:pt idx="752">
                  <c:v>1.6171156043126</c:v>
                </c:pt>
                <c:pt idx="753">
                  <c:v>1.6282185428831499</c:v>
                </c:pt>
                <c:pt idx="754">
                  <c:v>1.64846645663279</c:v>
                </c:pt>
                <c:pt idx="755">
                  <c:v>1.6595207260134901</c:v>
                </c:pt>
                <c:pt idx="756">
                  <c:v>1.64549205528736</c:v>
                </c:pt>
                <c:pt idx="757">
                  <c:v>1.6491040157833301</c:v>
                </c:pt>
                <c:pt idx="758">
                  <c:v>1.6752972548645899</c:v>
                </c:pt>
                <c:pt idx="759">
                  <c:v>1.66570267734815</c:v>
                </c:pt>
                <c:pt idx="760">
                  <c:v>1.66249500438441</c:v>
                </c:pt>
                <c:pt idx="761">
                  <c:v>1.6916308734707599</c:v>
                </c:pt>
                <c:pt idx="762">
                  <c:v>1.69153794030525</c:v>
                </c:pt>
                <c:pt idx="763">
                  <c:v>1.6885808607534101</c:v>
                </c:pt>
                <c:pt idx="764">
                  <c:v>1.67913102036622</c:v>
                </c:pt>
                <c:pt idx="765">
                  <c:v>1.6686959780883399</c:v>
                </c:pt>
                <c:pt idx="766">
                  <c:v>1.6870493859539499</c:v>
                </c:pt>
                <c:pt idx="767">
                  <c:v>1.63389453889761</c:v>
                </c:pt>
                <c:pt idx="768">
                  <c:v>1.6905148999794599</c:v>
                </c:pt>
                <c:pt idx="769">
                  <c:v>1.7063233820535799</c:v>
                </c:pt>
                <c:pt idx="770">
                  <c:v>1.7274046568880099</c:v>
                </c:pt>
                <c:pt idx="771">
                  <c:v>1.7652364543511601</c:v>
                </c:pt>
                <c:pt idx="772">
                  <c:v>1.7430898670481201</c:v>
                </c:pt>
                <c:pt idx="773">
                  <c:v>1.70276778450608</c:v>
                </c:pt>
                <c:pt idx="774">
                  <c:v>1.7235090057514799</c:v>
                </c:pt>
                <c:pt idx="775">
                  <c:v>1.7171449046613001</c:v>
                </c:pt>
                <c:pt idx="776">
                  <c:v>1.68595229087641</c:v>
                </c:pt>
                <c:pt idx="777">
                  <c:v>1.6603805167641601</c:v>
                </c:pt>
                <c:pt idx="778">
                  <c:v>1.60884008357422</c:v>
                </c:pt>
                <c:pt idx="779">
                  <c:v>1.5947304134369</c:v>
                </c:pt>
                <c:pt idx="780">
                  <c:v>1.56037479104423</c:v>
                </c:pt>
                <c:pt idx="781">
                  <c:v>1.5303428329799</c:v>
                </c:pt>
                <c:pt idx="782">
                  <c:v>1.5687493392862799</c:v>
                </c:pt>
                <c:pt idx="783">
                  <c:v>1.52648649645418</c:v>
                </c:pt>
                <c:pt idx="784">
                  <c:v>1.5657608484647501</c:v>
                </c:pt>
                <c:pt idx="785">
                  <c:v>1.61156047048101</c:v>
                </c:pt>
                <c:pt idx="786">
                  <c:v>1.6141010080517599</c:v>
                </c:pt>
                <c:pt idx="787">
                  <c:v>1.6204977820262201</c:v>
                </c:pt>
                <c:pt idx="788">
                  <c:v>1.6047721974954801</c:v>
                </c:pt>
                <c:pt idx="789">
                  <c:v>1.6178903101412601</c:v>
                </c:pt>
                <c:pt idx="790">
                  <c:v>1.60394058960066</c:v>
                </c:pt>
                <c:pt idx="791">
                  <c:v>1.6245384774923199</c:v>
                </c:pt>
                <c:pt idx="792">
                  <c:v>1.62105331436518</c:v>
                </c:pt>
                <c:pt idx="793">
                  <c:v>1.6708276932677699</c:v>
                </c:pt>
                <c:pt idx="794">
                  <c:v>1.6689332402880599</c:v>
                </c:pt>
                <c:pt idx="795">
                  <c:v>1.6884204927911399</c:v>
                </c:pt>
                <c:pt idx="796">
                  <c:v>1.6677922550567299</c:v>
                </c:pt>
                <c:pt idx="797">
                  <c:v>1.6650738810727801</c:v>
                </c:pt>
                <c:pt idx="798">
                  <c:v>1.6965816437541199</c:v>
                </c:pt>
                <c:pt idx="799">
                  <c:v>1.6848557952516601</c:v>
                </c:pt>
                <c:pt idx="800">
                  <c:v>1.68866229784517</c:v>
                </c:pt>
                <c:pt idx="801">
                  <c:v>1.6946600680025901</c:v>
                </c:pt>
                <c:pt idx="802">
                  <c:v>1.71303268934041</c:v>
                </c:pt>
                <c:pt idx="803">
                  <c:v>1.7030789586764099</c:v>
                </c:pt>
                <c:pt idx="804">
                  <c:v>1.72241010036817</c:v>
                </c:pt>
                <c:pt idx="805">
                  <c:v>1.7133186339672699</c:v>
                </c:pt>
                <c:pt idx="806">
                  <c:v>1.69482120250639</c:v>
                </c:pt>
                <c:pt idx="807">
                  <c:v>1.70719940883919</c:v>
                </c:pt>
                <c:pt idx="808">
                  <c:v>1.7074283959752099</c:v>
                </c:pt>
                <c:pt idx="809">
                  <c:v>1.7100596583280601</c:v>
                </c:pt>
                <c:pt idx="810">
                  <c:v>1.71576492436965</c:v>
                </c:pt>
                <c:pt idx="811">
                  <c:v>1.73144691309708</c:v>
                </c:pt>
                <c:pt idx="812">
                  <c:v>1.73528384009051</c:v>
                </c:pt>
                <c:pt idx="813">
                  <c:v>1.7478519667919401</c:v>
                </c:pt>
                <c:pt idx="814">
                  <c:v>1.7518662359752899</c:v>
                </c:pt>
                <c:pt idx="815">
                  <c:v>1.75934745998624</c:v>
                </c:pt>
                <c:pt idx="816">
                  <c:v>1.77262916876662</c:v>
                </c:pt>
                <c:pt idx="817">
                  <c:v>1.7532609162111401</c:v>
                </c:pt>
                <c:pt idx="818">
                  <c:v>1.7523666259248201</c:v>
                </c:pt>
                <c:pt idx="819">
                  <c:v>1.7545827404191501</c:v>
                </c:pt>
                <c:pt idx="820">
                  <c:v>1.77837581570363</c:v>
                </c:pt>
                <c:pt idx="821">
                  <c:v>1.7596096238689101</c:v>
                </c:pt>
                <c:pt idx="822">
                  <c:v>1.7534494004694701</c:v>
                </c:pt>
                <c:pt idx="823">
                  <c:v>1.7137244255283399</c:v>
                </c:pt>
                <c:pt idx="824">
                  <c:v>1.7236183903625</c:v>
                </c:pt>
                <c:pt idx="825">
                  <c:v>1.7538545546834801</c:v>
                </c:pt>
                <c:pt idx="826">
                  <c:v>1.7347632389779599</c:v>
                </c:pt>
                <c:pt idx="827">
                  <c:v>1.73126077946038</c:v>
                </c:pt>
                <c:pt idx="828">
                  <c:v>1.7496455248606999</c:v>
                </c:pt>
                <c:pt idx="829">
                  <c:v>1.80037055473101</c:v>
                </c:pt>
                <c:pt idx="830">
                  <c:v>1.7853940375153901</c:v>
                </c:pt>
                <c:pt idx="831">
                  <c:v>1.7844534708217199</c:v>
                </c:pt>
                <c:pt idx="832">
                  <c:v>1.79328057071736</c:v>
                </c:pt>
                <c:pt idx="833">
                  <c:v>1.80880057243505</c:v>
                </c:pt>
                <c:pt idx="834">
                  <c:v>1.80975283278315</c:v>
                </c:pt>
                <c:pt idx="835">
                  <c:v>1.83188810899511</c:v>
                </c:pt>
                <c:pt idx="836">
                  <c:v>1.8342152281172399</c:v>
                </c:pt>
                <c:pt idx="837">
                  <c:v>1.8225649238580199</c:v>
                </c:pt>
                <c:pt idx="838">
                  <c:v>1.8488094231448999</c:v>
                </c:pt>
                <c:pt idx="839">
                  <c:v>1.83169499052832</c:v>
                </c:pt>
                <c:pt idx="840">
                  <c:v>1.86942890737984</c:v>
                </c:pt>
                <c:pt idx="841">
                  <c:v>1.8722366446448899</c:v>
                </c:pt>
                <c:pt idx="842">
                  <c:v>1.87186865575077</c:v>
                </c:pt>
                <c:pt idx="843">
                  <c:v>1.90541989995063</c:v>
                </c:pt>
                <c:pt idx="844">
                  <c:v>1.89862024449188</c:v>
                </c:pt>
                <c:pt idx="845">
                  <c:v>1.92079119124435</c:v>
                </c:pt>
                <c:pt idx="846">
                  <c:v>1.92142687634248</c:v>
                </c:pt>
                <c:pt idx="847">
                  <c:v>1.9302962652255899</c:v>
                </c:pt>
                <c:pt idx="848">
                  <c:v>1.9751480267471599</c:v>
                </c:pt>
                <c:pt idx="849">
                  <c:v>2.00448734629801</c:v>
                </c:pt>
                <c:pt idx="850">
                  <c:v>2.0301091534291098</c:v>
                </c:pt>
                <c:pt idx="851">
                  <c:v>2.0431913089346101</c:v>
                </c:pt>
                <c:pt idx="852">
                  <c:v>2.1316668328227202</c:v>
                </c:pt>
                <c:pt idx="853">
                  <c:v>2.1629618902930701</c:v>
                </c:pt>
                <c:pt idx="854">
                  <c:v>2.1792354721068201</c:v>
                </c:pt>
                <c:pt idx="855">
                  <c:v>2.2116851190284299</c:v>
                </c:pt>
                <c:pt idx="856">
                  <c:v>2.1944500646140201</c:v>
                </c:pt>
                <c:pt idx="857">
                  <c:v>2.25132288665016</c:v>
                </c:pt>
                <c:pt idx="858">
                  <c:v>2.22716662236106</c:v>
                </c:pt>
                <c:pt idx="859">
                  <c:v>2.2070781772547101</c:v>
                </c:pt>
                <c:pt idx="860">
                  <c:v>2.09006722664612</c:v>
                </c:pt>
                <c:pt idx="861">
                  <c:v>2.1174630929973799</c:v>
                </c:pt>
                <c:pt idx="862">
                  <c:v>2.1502420333950201</c:v>
                </c:pt>
                <c:pt idx="863">
                  <c:v>2.17209791101123</c:v>
                </c:pt>
                <c:pt idx="864">
                  <c:v>2.1893257911455</c:v>
                </c:pt>
                <c:pt idx="865">
                  <c:v>2.1965022810399799</c:v>
                </c:pt>
                <c:pt idx="866">
                  <c:v>2.0894091528468599</c:v>
                </c:pt>
                <c:pt idx="867">
                  <c:v>2.1016887156689701</c:v>
                </c:pt>
                <c:pt idx="868">
                  <c:v>2.1303532818490298</c:v>
                </c:pt>
                <c:pt idx="869">
                  <c:v>2.1932201223286198</c:v>
                </c:pt>
                <c:pt idx="870">
                  <c:v>2.18352285365745</c:v>
                </c:pt>
                <c:pt idx="871">
                  <c:v>2.2057333240180799</c:v>
                </c:pt>
                <c:pt idx="872">
                  <c:v>2.2428170918682602</c:v>
                </c:pt>
                <c:pt idx="873">
                  <c:v>2.2207887309686201</c:v>
                </c:pt>
                <c:pt idx="874">
                  <c:v>2.2383287369028002</c:v>
                </c:pt>
                <c:pt idx="875">
                  <c:v>2.2101926351337702</c:v>
                </c:pt>
                <c:pt idx="876">
                  <c:v>2.1868350941838401</c:v>
                </c:pt>
                <c:pt idx="877">
                  <c:v>2.1942853144720802</c:v>
                </c:pt>
                <c:pt idx="878">
                  <c:v>2.16765328734594</c:v>
                </c:pt>
                <c:pt idx="879">
                  <c:v>2.1388758607647298</c:v>
                </c:pt>
                <c:pt idx="880">
                  <c:v>2.1376543095934899</c:v>
                </c:pt>
                <c:pt idx="881">
                  <c:v>2.1684223780540099</c:v>
                </c:pt>
                <c:pt idx="882">
                  <c:v>2.2010961299695402</c:v>
                </c:pt>
                <c:pt idx="883">
                  <c:v>2.2120537571067</c:v>
                </c:pt>
                <c:pt idx="884">
                  <c:v>2.1664179773015499</c:v>
                </c:pt>
                <c:pt idx="885">
                  <c:v>2.1381219879946101</c:v>
                </c:pt>
                <c:pt idx="886">
                  <c:v>2.1601675008364798</c:v>
                </c:pt>
                <c:pt idx="887">
                  <c:v>2.1913842904591601</c:v>
                </c:pt>
                <c:pt idx="888">
                  <c:v>2.1983467829113099</c:v>
                </c:pt>
                <c:pt idx="889">
                  <c:v>2.1633482221814799</c:v>
                </c:pt>
                <c:pt idx="890">
                  <c:v>2.1894234642134802</c:v>
                </c:pt>
                <c:pt idx="891">
                  <c:v>2.2374116684215899</c:v>
                </c:pt>
                <c:pt idx="892">
                  <c:v>2.2352399975184101</c:v>
                </c:pt>
                <c:pt idx="893">
                  <c:v>2.2489048115020198</c:v>
                </c:pt>
                <c:pt idx="894">
                  <c:v>2.2431191616675399</c:v>
                </c:pt>
                <c:pt idx="895">
                  <c:v>2.2349923966835701</c:v>
                </c:pt>
                <c:pt idx="896">
                  <c:v>2.2068741896932602</c:v>
                </c:pt>
                <c:pt idx="897">
                  <c:v>2.1638054166057299</c:v>
                </c:pt>
                <c:pt idx="898">
                  <c:v>2.16943222272609</c:v>
                </c:pt>
                <c:pt idx="899">
                  <c:v>2.11238143818152</c:v>
                </c:pt>
                <c:pt idx="900">
                  <c:v>2.1066817167368499</c:v>
                </c:pt>
                <c:pt idx="901">
                  <c:v>2.12712104755769</c:v>
                </c:pt>
                <c:pt idx="902">
                  <c:v>2.1451742613325999</c:v>
                </c:pt>
                <c:pt idx="903">
                  <c:v>2.16637703772922</c:v>
                </c:pt>
                <c:pt idx="904">
                  <c:v>2.1478602177657198</c:v>
                </c:pt>
                <c:pt idx="905">
                  <c:v>2.1306857813043298</c:v>
                </c:pt>
                <c:pt idx="906">
                  <c:v>2.1691046906570501</c:v>
                </c:pt>
                <c:pt idx="907">
                  <c:v>2.1550850431663502</c:v>
                </c:pt>
                <c:pt idx="908">
                  <c:v>2.1388767094833501</c:v>
                </c:pt>
                <c:pt idx="909">
                  <c:v>2.1506507240172201</c:v>
                </c:pt>
                <c:pt idx="910">
                  <c:v>2.1120490014524802</c:v>
                </c:pt>
                <c:pt idx="911">
                  <c:v>2.1038333011396402</c:v>
                </c:pt>
                <c:pt idx="912">
                  <c:v>2.0957724010084702</c:v>
                </c:pt>
                <c:pt idx="913">
                  <c:v>2.10041501693747</c:v>
                </c:pt>
                <c:pt idx="914">
                  <c:v>2.1048986734178698</c:v>
                </c:pt>
                <c:pt idx="915">
                  <c:v>2.1466836219594798</c:v>
                </c:pt>
                <c:pt idx="916">
                  <c:v>2.20557316611078</c:v>
                </c:pt>
                <c:pt idx="917">
                  <c:v>2.2194652512869602</c:v>
                </c:pt>
                <c:pt idx="918">
                  <c:v>2.2176750453120002</c:v>
                </c:pt>
                <c:pt idx="919">
                  <c:v>2.2155633426274401</c:v>
                </c:pt>
                <c:pt idx="920">
                  <c:v>2.2121830565487102</c:v>
                </c:pt>
                <c:pt idx="921">
                  <c:v>2.1911295518198899</c:v>
                </c:pt>
                <c:pt idx="922">
                  <c:v>2.2114576828443302</c:v>
                </c:pt>
                <c:pt idx="923">
                  <c:v>2.2128454480577702</c:v>
                </c:pt>
                <c:pt idx="924">
                  <c:v>2.2049846263464099</c:v>
                </c:pt>
                <c:pt idx="925">
                  <c:v>2.16875513212399</c:v>
                </c:pt>
                <c:pt idx="926">
                  <c:v>2.1576977523207401</c:v>
                </c:pt>
                <c:pt idx="927">
                  <c:v>2.1675439344615</c:v>
                </c:pt>
                <c:pt idx="928">
                  <c:v>2.17908652557841</c:v>
                </c:pt>
                <c:pt idx="929">
                  <c:v>2.2136658975922301</c:v>
                </c:pt>
                <c:pt idx="930">
                  <c:v>2.1692049044646899</c:v>
                </c:pt>
                <c:pt idx="931">
                  <c:v>2.1908378273990401</c:v>
                </c:pt>
                <c:pt idx="932">
                  <c:v>2.2118661741589598</c:v>
                </c:pt>
                <c:pt idx="933">
                  <c:v>2.2444862789318001</c:v>
                </c:pt>
                <c:pt idx="934">
                  <c:v>2.2686302599178299</c:v>
                </c:pt>
                <c:pt idx="935">
                  <c:v>2.27970572694149</c:v>
                </c:pt>
                <c:pt idx="936">
                  <c:v>2.3236563170707298</c:v>
                </c:pt>
                <c:pt idx="937">
                  <c:v>2.3160794909142601</c:v>
                </c:pt>
                <c:pt idx="938">
                  <c:v>2.3035119611660502</c:v>
                </c:pt>
                <c:pt idx="939">
                  <c:v>2.3167719066938002</c:v>
                </c:pt>
                <c:pt idx="940">
                  <c:v>2.2927769549280401</c:v>
                </c:pt>
                <c:pt idx="941">
                  <c:v>2.3087892775216399</c:v>
                </c:pt>
                <c:pt idx="942">
                  <c:v>2.3110494146002698</c:v>
                </c:pt>
                <c:pt idx="943">
                  <c:v>2.3083880261333598</c:v>
                </c:pt>
                <c:pt idx="944">
                  <c:v>2.32873931448963</c:v>
                </c:pt>
                <c:pt idx="945">
                  <c:v>2.3268507350150398</c:v>
                </c:pt>
                <c:pt idx="946">
                  <c:v>2.3524172495818898</c:v>
                </c:pt>
                <c:pt idx="947">
                  <c:v>2.3313504805183101</c:v>
                </c:pt>
                <c:pt idx="948">
                  <c:v>2.2924624492422798</c:v>
                </c:pt>
                <c:pt idx="949">
                  <c:v>2.2835770366897798</c:v>
                </c:pt>
                <c:pt idx="950">
                  <c:v>2.3038399633819</c:v>
                </c:pt>
                <c:pt idx="951">
                  <c:v>2.28536448583692</c:v>
                </c:pt>
                <c:pt idx="952">
                  <c:v>2.3197672006893</c:v>
                </c:pt>
                <c:pt idx="953">
                  <c:v>2.3265705958892702</c:v>
                </c:pt>
                <c:pt idx="954">
                  <c:v>2.3342210421654599</c:v>
                </c:pt>
                <c:pt idx="955">
                  <c:v>2.3428732705601898</c:v>
                </c:pt>
                <c:pt idx="956">
                  <c:v>2.3199396986153999</c:v>
                </c:pt>
                <c:pt idx="957">
                  <c:v>2.3115728292354598</c:v>
                </c:pt>
                <c:pt idx="958">
                  <c:v>2.2776740260401098</c:v>
                </c:pt>
                <c:pt idx="959">
                  <c:v>2.2820012015126201</c:v>
                </c:pt>
                <c:pt idx="960">
                  <c:v>2.2636408618219499</c:v>
                </c:pt>
                <c:pt idx="961">
                  <c:v>2.2854709215520002</c:v>
                </c:pt>
                <c:pt idx="962">
                  <c:v>2.2864202494383399</c:v>
                </c:pt>
                <c:pt idx="963">
                  <c:v>2.2997620605420601</c:v>
                </c:pt>
                <c:pt idx="964">
                  <c:v>2.3364209150304398</c:v>
                </c:pt>
                <c:pt idx="965">
                  <c:v>2.3155909157986501</c:v>
                </c:pt>
                <c:pt idx="966">
                  <c:v>2.3244277519453602</c:v>
                </c:pt>
                <c:pt idx="967">
                  <c:v>2.30105405038073</c:v>
                </c:pt>
                <c:pt idx="968">
                  <c:v>2.3060080237298801</c:v>
                </c:pt>
                <c:pt idx="969">
                  <c:v>2.2931294066298902</c:v>
                </c:pt>
                <c:pt idx="970">
                  <c:v>2.3028761214845099</c:v>
                </c:pt>
                <c:pt idx="971">
                  <c:v>2.32358226129594</c:v>
                </c:pt>
                <c:pt idx="972">
                  <c:v>2.31490702944444</c:v>
                </c:pt>
                <c:pt idx="973">
                  <c:v>2.3435319729906001</c:v>
                </c:pt>
                <c:pt idx="974">
                  <c:v>2.3864799373543999</c:v>
                </c:pt>
                <c:pt idx="975">
                  <c:v>2.3935289667679598</c:v>
                </c:pt>
                <c:pt idx="976">
                  <c:v>2.4489617174407599</c:v>
                </c:pt>
                <c:pt idx="977">
                  <c:v>2.4596305221232799</c:v>
                </c:pt>
                <c:pt idx="978">
                  <c:v>2.4787248517916098</c:v>
                </c:pt>
                <c:pt idx="979">
                  <c:v>2.4692709249653699</c:v>
                </c:pt>
                <c:pt idx="980">
                  <c:v>2.4512854237740398</c:v>
                </c:pt>
                <c:pt idx="981">
                  <c:v>2.50568735687532</c:v>
                </c:pt>
                <c:pt idx="982">
                  <c:v>2.4996242014216699</c:v>
                </c:pt>
                <c:pt idx="983">
                  <c:v>2.4692662221559001</c:v>
                </c:pt>
                <c:pt idx="984">
                  <c:v>2.46666784470482</c:v>
                </c:pt>
                <c:pt idx="985">
                  <c:v>2.4967980854657701</c:v>
                </c:pt>
                <c:pt idx="986">
                  <c:v>2.4554717472094998</c:v>
                </c:pt>
                <c:pt idx="987">
                  <c:v>2.4720238014998102</c:v>
                </c:pt>
                <c:pt idx="988">
                  <c:v>2.51170372637571</c:v>
                </c:pt>
                <c:pt idx="989">
                  <c:v>2.5162772321602498</c:v>
                </c:pt>
                <c:pt idx="990">
                  <c:v>2.5394783439531201</c:v>
                </c:pt>
                <c:pt idx="991">
                  <c:v>2.4845241352829102</c:v>
                </c:pt>
                <c:pt idx="992">
                  <c:v>2.4785878752236701</c:v>
                </c:pt>
                <c:pt idx="993">
                  <c:v>2.4167666116680802</c:v>
                </c:pt>
                <c:pt idx="994">
                  <c:v>2.41291474086337</c:v>
                </c:pt>
                <c:pt idx="995">
                  <c:v>2.4424289216669299</c:v>
                </c:pt>
                <c:pt idx="996">
                  <c:v>2.4724324363085799</c:v>
                </c:pt>
                <c:pt idx="997">
                  <c:v>2.4610299402203801</c:v>
                </c:pt>
                <c:pt idx="998">
                  <c:v>2.4603624652659701</c:v>
                </c:pt>
                <c:pt idx="999">
                  <c:v>2.4781505739360798</c:v>
                </c:pt>
                <c:pt idx="1000">
                  <c:v>2.4781505739360798</c:v>
                </c:pt>
              </c:numCache>
            </c:numRef>
          </c:val>
          <c:smooth val="0"/>
          <c:extLst>
            <c:ext xmlns:c16="http://schemas.microsoft.com/office/drawing/2014/chart" uri="{C3380CC4-5D6E-409C-BE32-E72D297353CC}">
              <c16:uniqueId val="{00000004-4824-4CC9-91F2-0393DF088876}"/>
            </c:ext>
          </c:extLst>
        </c:ser>
        <c:dLbls>
          <c:showLegendKey val="0"/>
          <c:showVal val="0"/>
          <c:showCatName val="0"/>
          <c:showSerName val="0"/>
          <c:showPercent val="0"/>
          <c:showBubbleSize val="0"/>
        </c:dLbls>
        <c:smooth val="0"/>
        <c:axId val="222998616"/>
        <c:axId val="222999272"/>
      </c:lineChart>
      <c:dateAx>
        <c:axId val="22299861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9272"/>
        <c:crosses val="autoZero"/>
        <c:auto val="1"/>
        <c:lblOffset val="100"/>
        <c:baseTimeUnit val="days"/>
      </c:dateAx>
      <c:valAx>
        <c:axId val="222999272"/>
        <c:scaling>
          <c:orientation val="minMax"/>
          <c:max val="3"/>
          <c:min val="0.5"/>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861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3D2-4C49-854A-DBAF60C9FCD6}"/>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D2-4C49-854A-DBAF60C9FCD6}"/>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[jumpfit.xlsx]intelligent!$O$10:$O$14</c:f>
              <c:strCache>
                <c:ptCount val="5"/>
                <c:pt idx="0">
                  <c:v>第一组</c:v>
                </c:pt>
                <c:pt idx="1">
                  <c:v>第二组</c:v>
                </c:pt>
                <c:pt idx="2">
                  <c:v>第三组</c:v>
                </c:pt>
                <c:pt idx="3">
                  <c:v>第四组</c:v>
                </c:pt>
                <c:pt idx="4">
                  <c:v>第五组</c:v>
                </c:pt>
              </c:strCache>
            </c:strRef>
          </c:cat>
          <c:val>
            <c:numRef>
              <c:f>[jumpfit.xlsx]intelligent!$P$10:$P$14</c:f>
              <c:numCache>
                <c:formatCode>General</c:formatCode>
                <c:ptCount val="5"/>
                <c:pt idx="0">
                  <c:v>-0.14296855922801599</c:v>
                </c:pt>
                <c:pt idx="1">
                  <c:v>-0.10879040206662099</c:v>
                </c:pt>
                <c:pt idx="2">
                  <c:v>-1.7074667800644198E-2</c:v>
                </c:pt>
                <c:pt idx="3">
                  <c:v>3.4714960820916997E-2</c:v>
                </c:pt>
                <c:pt idx="4">
                  <c:v>0.23411866827436401</c:v>
                </c:pt>
              </c:numCache>
            </c:numRef>
          </c:val>
          <c:extLst>
            <c:ext xmlns:c16="http://schemas.microsoft.com/office/drawing/2014/chart" uri="{C3380CC4-5D6E-409C-BE32-E72D297353CC}">
              <c16:uniqueId val="{00000002-53D2-4C49-854A-DBAF60C9FCD6}"/>
            </c:ext>
          </c:extLst>
        </c:ser>
        <c:dLbls>
          <c:showLegendKey val="0"/>
          <c:showVal val="1"/>
          <c:showCatName val="0"/>
          <c:showSerName val="0"/>
          <c:showPercent val="0"/>
          <c:showBubbleSize val="0"/>
        </c:dLbls>
        <c:gapWidth val="219"/>
        <c:overlap val="-27"/>
        <c:axId val="969321144"/>
        <c:axId val="969321472"/>
      </c:barChart>
      <c:catAx>
        <c:axId val="969321144"/>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9321472"/>
        <c:crosses val="autoZero"/>
        <c:auto val="1"/>
        <c:lblAlgn val="ctr"/>
        <c:lblOffset val="100"/>
        <c:noMultiLvlLbl val="0"/>
      </c:catAx>
      <c:valAx>
        <c:axId val="969321472"/>
        <c:scaling>
          <c:orientation val="minMax"/>
          <c:max val="0.25"/>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93211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[jumpfit.xlsx]intelligent!$J$1</c:f>
              <c:strCache>
                <c:ptCount val="1"/>
                <c:pt idx="0">
                  <c:v>intelligent</c:v>
                </c:pt>
              </c:strCache>
            </c:strRef>
          </c:tx>
          <c:spPr>
            <a:ln w="19050" cap="rnd">
              <a:solidFill>
                <a:srgbClr val="054477"/>
              </a:solidFill>
              <a:round/>
            </a:ln>
            <a:effectLst/>
          </c:spPr>
          <c:marker>
            <c:symbol val="none"/>
          </c:marker>
          <c:cat>
            <c:numRef>
              <c:f>[jumpfit.xlsx]intelligent!$I$2:$I$1002</c:f>
              <c:numCache>
                <c:formatCode>yyyy/m/d</c:formatCode>
                <c:ptCount val="1001"/>
                <c:pt idx="0">
                  <c:v>42734</c:v>
                </c:pt>
                <c:pt idx="1">
                  <c:v>42738</c:v>
                </c:pt>
                <c:pt idx="2">
                  <c:v>42739</c:v>
                </c:pt>
                <c:pt idx="3">
                  <c:v>42740</c:v>
                </c:pt>
                <c:pt idx="4">
                  <c:v>42741</c:v>
                </c:pt>
                <c:pt idx="5">
                  <c:v>42744</c:v>
                </c:pt>
                <c:pt idx="6">
                  <c:v>42745</c:v>
                </c:pt>
                <c:pt idx="7">
                  <c:v>42746</c:v>
                </c:pt>
                <c:pt idx="8">
                  <c:v>42747</c:v>
                </c:pt>
                <c:pt idx="9">
                  <c:v>42748</c:v>
                </c:pt>
                <c:pt idx="10">
                  <c:v>42751</c:v>
                </c:pt>
                <c:pt idx="11">
                  <c:v>42752</c:v>
                </c:pt>
                <c:pt idx="12">
                  <c:v>42753</c:v>
                </c:pt>
                <c:pt idx="13">
                  <c:v>42754</c:v>
                </c:pt>
                <c:pt idx="14">
                  <c:v>42755</c:v>
                </c:pt>
                <c:pt idx="15">
                  <c:v>42758</c:v>
                </c:pt>
                <c:pt idx="16">
                  <c:v>42759</c:v>
                </c:pt>
                <c:pt idx="17">
                  <c:v>42760</c:v>
                </c:pt>
                <c:pt idx="18">
                  <c:v>42761</c:v>
                </c:pt>
                <c:pt idx="19">
                  <c:v>42769</c:v>
                </c:pt>
                <c:pt idx="20">
                  <c:v>42772</c:v>
                </c:pt>
                <c:pt idx="21">
                  <c:v>42773</c:v>
                </c:pt>
                <c:pt idx="22">
                  <c:v>42774</c:v>
                </c:pt>
                <c:pt idx="23">
                  <c:v>42775</c:v>
                </c:pt>
                <c:pt idx="24">
                  <c:v>42776</c:v>
                </c:pt>
                <c:pt idx="25">
                  <c:v>42779</c:v>
                </c:pt>
                <c:pt idx="26">
                  <c:v>42780</c:v>
                </c:pt>
                <c:pt idx="27">
                  <c:v>42781</c:v>
                </c:pt>
                <c:pt idx="28">
                  <c:v>42782</c:v>
                </c:pt>
                <c:pt idx="29">
                  <c:v>42783</c:v>
                </c:pt>
                <c:pt idx="30">
                  <c:v>42786</c:v>
                </c:pt>
                <c:pt idx="31">
                  <c:v>42787</c:v>
                </c:pt>
                <c:pt idx="32">
                  <c:v>42788</c:v>
                </c:pt>
                <c:pt idx="33">
                  <c:v>42789</c:v>
                </c:pt>
                <c:pt idx="34">
                  <c:v>42790</c:v>
                </c:pt>
                <c:pt idx="35">
                  <c:v>42793</c:v>
                </c:pt>
                <c:pt idx="36">
                  <c:v>42794</c:v>
                </c:pt>
                <c:pt idx="37">
                  <c:v>42795</c:v>
                </c:pt>
                <c:pt idx="38">
                  <c:v>42796</c:v>
                </c:pt>
                <c:pt idx="39">
                  <c:v>42797</c:v>
                </c:pt>
                <c:pt idx="40">
                  <c:v>42800</c:v>
                </c:pt>
                <c:pt idx="41">
                  <c:v>42801</c:v>
                </c:pt>
                <c:pt idx="42">
                  <c:v>42802</c:v>
                </c:pt>
                <c:pt idx="43">
                  <c:v>42803</c:v>
                </c:pt>
                <c:pt idx="44">
                  <c:v>42804</c:v>
                </c:pt>
                <c:pt idx="45">
                  <c:v>42807</c:v>
                </c:pt>
                <c:pt idx="46">
                  <c:v>42808</c:v>
                </c:pt>
                <c:pt idx="47">
                  <c:v>42809</c:v>
                </c:pt>
                <c:pt idx="48">
                  <c:v>42810</c:v>
                </c:pt>
                <c:pt idx="49">
                  <c:v>42811</c:v>
                </c:pt>
                <c:pt idx="50">
                  <c:v>42814</c:v>
                </c:pt>
                <c:pt idx="51">
                  <c:v>42815</c:v>
                </c:pt>
                <c:pt idx="52">
                  <c:v>42816</c:v>
                </c:pt>
                <c:pt idx="53">
                  <c:v>42817</c:v>
                </c:pt>
                <c:pt idx="54">
                  <c:v>42818</c:v>
                </c:pt>
                <c:pt idx="55">
                  <c:v>42821</c:v>
                </c:pt>
                <c:pt idx="56">
                  <c:v>42822</c:v>
                </c:pt>
                <c:pt idx="57">
                  <c:v>42823</c:v>
                </c:pt>
                <c:pt idx="58">
                  <c:v>42824</c:v>
                </c:pt>
                <c:pt idx="59">
                  <c:v>42825</c:v>
                </c:pt>
                <c:pt idx="60">
                  <c:v>42830</c:v>
                </c:pt>
                <c:pt idx="61">
                  <c:v>42831</c:v>
                </c:pt>
                <c:pt idx="62">
                  <c:v>42832</c:v>
                </c:pt>
                <c:pt idx="63">
                  <c:v>42835</c:v>
                </c:pt>
                <c:pt idx="64">
                  <c:v>42836</c:v>
                </c:pt>
                <c:pt idx="65">
                  <c:v>42837</c:v>
                </c:pt>
                <c:pt idx="66">
                  <c:v>42838</c:v>
                </c:pt>
                <c:pt idx="67">
                  <c:v>42839</c:v>
                </c:pt>
                <c:pt idx="68">
                  <c:v>42842</c:v>
                </c:pt>
                <c:pt idx="69">
                  <c:v>42843</c:v>
                </c:pt>
                <c:pt idx="70">
                  <c:v>42844</c:v>
                </c:pt>
                <c:pt idx="71">
                  <c:v>42845</c:v>
                </c:pt>
                <c:pt idx="72">
                  <c:v>42846</c:v>
                </c:pt>
                <c:pt idx="73">
                  <c:v>42849</c:v>
                </c:pt>
                <c:pt idx="74">
                  <c:v>42850</c:v>
                </c:pt>
                <c:pt idx="75">
                  <c:v>42851</c:v>
                </c:pt>
                <c:pt idx="76">
                  <c:v>42852</c:v>
                </c:pt>
                <c:pt idx="77">
                  <c:v>42853</c:v>
                </c:pt>
                <c:pt idx="78">
                  <c:v>42857</c:v>
                </c:pt>
                <c:pt idx="79">
                  <c:v>42858</c:v>
                </c:pt>
                <c:pt idx="80">
                  <c:v>42859</c:v>
                </c:pt>
                <c:pt idx="81">
                  <c:v>42860</c:v>
                </c:pt>
                <c:pt idx="82">
                  <c:v>42863</c:v>
                </c:pt>
                <c:pt idx="83">
                  <c:v>42864</c:v>
                </c:pt>
                <c:pt idx="84">
                  <c:v>42865</c:v>
                </c:pt>
                <c:pt idx="85">
                  <c:v>42866</c:v>
                </c:pt>
                <c:pt idx="86">
                  <c:v>42867</c:v>
                </c:pt>
                <c:pt idx="87">
                  <c:v>42870</c:v>
                </c:pt>
                <c:pt idx="88">
                  <c:v>42871</c:v>
                </c:pt>
                <c:pt idx="89">
                  <c:v>42872</c:v>
                </c:pt>
                <c:pt idx="90">
                  <c:v>42873</c:v>
                </c:pt>
                <c:pt idx="91">
                  <c:v>42874</c:v>
                </c:pt>
                <c:pt idx="92">
                  <c:v>42877</c:v>
                </c:pt>
                <c:pt idx="93">
                  <c:v>42878</c:v>
                </c:pt>
                <c:pt idx="94">
                  <c:v>42879</c:v>
                </c:pt>
                <c:pt idx="95">
                  <c:v>42880</c:v>
                </c:pt>
                <c:pt idx="96">
                  <c:v>42881</c:v>
                </c:pt>
                <c:pt idx="97">
                  <c:v>42886</c:v>
                </c:pt>
                <c:pt idx="98">
                  <c:v>42887</c:v>
                </c:pt>
                <c:pt idx="99">
                  <c:v>42888</c:v>
                </c:pt>
                <c:pt idx="100">
                  <c:v>42891</c:v>
                </c:pt>
                <c:pt idx="101">
                  <c:v>42892</c:v>
                </c:pt>
                <c:pt idx="102">
                  <c:v>42893</c:v>
                </c:pt>
                <c:pt idx="103">
                  <c:v>42894</c:v>
                </c:pt>
                <c:pt idx="104">
                  <c:v>42895</c:v>
                </c:pt>
                <c:pt idx="105">
                  <c:v>42898</c:v>
                </c:pt>
                <c:pt idx="106">
                  <c:v>42899</c:v>
                </c:pt>
                <c:pt idx="107">
                  <c:v>42900</c:v>
                </c:pt>
                <c:pt idx="108">
                  <c:v>42901</c:v>
                </c:pt>
                <c:pt idx="109">
                  <c:v>42902</c:v>
                </c:pt>
                <c:pt idx="110">
                  <c:v>42905</c:v>
                </c:pt>
                <c:pt idx="111">
                  <c:v>42906</c:v>
                </c:pt>
                <c:pt idx="112">
                  <c:v>42907</c:v>
                </c:pt>
                <c:pt idx="113">
                  <c:v>42908</c:v>
                </c:pt>
                <c:pt idx="114">
                  <c:v>42909</c:v>
                </c:pt>
                <c:pt idx="115">
                  <c:v>42912</c:v>
                </c:pt>
                <c:pt idx="116">
                  <c:v>42913</c:v>
                </c:pt>
                <c:pt idx="117">
                  <c:v>42914</c:v>
                </c:pt>
                <c:pt idx="118">
                  <c:v>42915</c:v>
                </c:pt>
                <c:pt idx="119">
                  <c:v>42916</c:v>
                </c:pt>
                <c:pt idx="120">
                  <c:v>42919</c:v>
                </c:pt>
                <c:pt idx="121">
                  <c:v>42920</c:v>
                </c:pt>
                <c:pt idx="122">
                  <c:v>42921</c:v>
                </c:pt>
                <c:pt idx="123">
                  <c:v>42922</c:v>
                </c:pt>
                <c:pt idx="124">
                  <c:v>42923</c:v>
                </c:pt>
                <c:pt idx="125">
                  <c:v>42926</c:v>
                </c:pt>
                <c:pt idx="126">
                  <c:v>42927</c:v>
                </c:pt>
                <c:pt idx="127">
                  <c:v>42928</c:v>
                </c:pt>
                <c:pt idx="128">
                  <c:v>42929</c:v>
                </c:pt>
                <c:pt idx="129">
                  <c:v>42930</c:v>
                </c:pt>
                <c:pt idx="130">
                  <c:v>42933</c:v>
                </c:pt>
                <c:pt idx="131">
                  <c:v>42934</c:v>
                </c:pt>
                <c:pt idx="132">
                  <c:v>42935</c:v>
                </c:pt>
                <c:pt idx="133">
                  <c:v>42936</c:v>
                </c:pt>
                <c:pt idx="134">
                  <c:v>42937</c:v>
                </c:pt>
                <c:pt idx="135">
                  <c:v>42940</c:v>
                </c:pt>
                <c:pt idx="136">
                  <c:v>42941</c:v>
                </c:pt>
                <c:pt idx="137">
                  <c:v>42942</c:v>
                </c:pt>
                <c:pt idx="138">
                  <c:v>42943</c:v>
                </c:pt>
                <c:pt idx="139">
                  <c:v>42944</c:v>
                </c:pt>
                <c:pt idx="140">
                  <c:v>42947</c:v>
                </c:pt>
                <c:pt idx="141">
                  <c:v>42948</c:v>
                </c:pt>
                <c:pt idx="142">
                  <c:v>42949</c:v>
                </c:pt>
                <c:pt idx="143">
                  <c:v>42950</c:v>
                </c:pt>
                <c:pt idx="144">
                  <c:v>42951</c:v>
                </c:pt>
                <c:pt idx="145">
                  <c:v>42954</c:v>
                </c:pt>
                <c:pt idx="146">
                  <c:v>42955</c:v>
                </c:pt>
                <c:pt idx="147">
                  <c:v>42956</c:v>
                </c:pt>
                <c:pt idx="148">
                  <c:v>42957</c:v>
                </c:pt>
                <c:pt idx="149">
                  <c:v>42958</c:v>
                </c:pt>
                <c:pt idx="150">
                  <c:v>42961</c:v>
                </c:pt>
                <c:pt idx="151">
                  <c:v>42962</c:v>
                </c:pt>
                <c:pt idx="152">
                  <c:v>42963</c:v>
                </c:pt>
                <c:pt idx="153">
                  <c:v>42964</c:v>
                </c:pt>
                <c:pt idx="154">
                  <c:v>42965</c:v>
                </c:pt>
                <c:pt idx="155">
                  <c:v>42968</c:v>
                </c:pt>
                <c:pt idx="156">
                  <c:v>42969</c:v>
                </c:pt>
                <c:pt idx="157">
                  <c:v>42970</c:v>
                </c:pt>
                <c:pt idx="158">
                  <c:v>42971</c:v>
                </c:pt>
                <c:pt idx="159">
                  <c:v>42972</c:v>
                </c:pt>
                <c:pt idx="160">
                  <c:v>42975</c:v>
                </c:pt>
                <c:pt idx="161">
                  <c:v>42976</c:v>
                </c:pt>
                <c:pt idx="162">
                  <c:v>42977</c:v>
                </c:pt>
                <c:pt idx="163">
                  <c:v>42978</c:v>
                </c:pt>
                <c:pt idx="164">
                  <c:v>42979</c:v>
                </c:pt>
                <c:pt idx="165">
                  <c:v>42982</c:v>
                </c:pt>
                <c:pt idx="166">
                  <c:v>42983</c:v>
                </c:pt>
                <c:pt idx="167">
                  <c:v>42984</c:v>
                </c:pt>
                <c:pt idx="168">
                  <c:v>42985</c:v>
                </c:pt>
                <c:pt idx="169">
                  <c:v>42986</c:v>
                </c:pt>
                <c:pt idx="170">
                  <c:v>42989</c:v>
                </c:pt>
                <c:pt idx="171">
                  <c:v>42990</c:v>
                </c:pt>
                <c:pt idx="172">
                  <c:v>42991</c:v>
                </c:pt>
                <c:pt idx="173">
                  <c:v>42992</c:v>
                </c:pt>
                <c:pt idx="174">
                  <c:v>42993</c:v>
                </c:pt>
                <c:pt idx="175">
                  <c:v>42996</c:v>
                </c:pt>
                <c:pt idx="176">
                  <c:v>42997</c:v>
                </c:pt>
                <c:pt idx="177">
                  <c:v>42998</c:v>
                </c:pt>
                <c:pt idx="178">
                  <c:v>42999</c:v>
                </c:pt>
                <c:pt idx="179">
                  <c:v>43000</c:v>
                </c:pt>
                <c:pt idx="180">
                  <c:v>43003</c:v>
                </c:pt>
                <c:pt idx="181">
                  <c:v>43004</c:v>
                </c:pt>
                <c:pt idx="182">
                  <c:v>43005</c:v>
                </c:pt>
                <c:pt idx="183">
                  <c:v>43006</c:v>
                </c:pt>
                <c:pt idx="184">
                  <c:v>43007</c:v>
                </c:pt>
                <c:pt idx="185">
                  <c:v>43017</c:v>
                </c:pt>
                <c:pt idx="186">
                  <c:v>43018</c:v>
                </c:pt>
                <c:pt idx="187">
                  <c:v>43019</c:v>
                </c:pt>
                <c:pt idx="188">
                  <c:v>43020</c:v>
                </c:pt>
                <c:pt idx="189">
                  <c:v>43021</c:v>
                </c:pt>
                <c:pt idx="190">
                  <c:v>43024</c:v>
                </c:pt>
                <c:pt idx="191">
                  <c:v>43025</c:v>
                </c:pt>
                <c:pt idx="192">
                  <c:v>43026</c:v>
                </c:pt>
                <c:pt idx="193">
                  <c:v>43027</c:v>
                </c:pt>
                <c:pt idx="194">
                  <c:v>43028</c:v>
                </c:pt>
                <c:pt idx="195">
                  <c:v>43031</c:v>
                </c:pt>
                <c:pt idx="196">
                  <c:v>43032</c:v>
                </c:pt>
                <c:pt idx="197">
                  <c:v>43033</c:v>
                </c:pt>
                <c:pt idx="198">
                  <c:v>43034</c:v>
                </c:pt>
                <c:pt idx="199">
                  <c:v>43035</c:v>
                </c:pt>
                <c:pt idx="200">
                  <c:v>43038</c:v>
                </c:pt>
                <c:pt idx="201">
                  <c:v>43039</c:v>
                </c:pt>
                <c:pt idx="202">
                  <c:v>43040</c:v>
                </c:pt>
                <c:pt idx="203">
                  <c:v>43041</c:v>
                </c:pt>
                <c:pt idx="204">
                  <c:v>43042</c:v>
                </c:pt>
                <c:pt idx="205">
                  <c:v>43045</c:v>
                </c:pt>
                <c:pt idx="206">
                  <c:v>43046</c:v>
                </c:pt>
                <c:pt idx="207">
                  <c:v>43047</c:v>
                </c:pt>
                <c:pt idx="208">
                  <c:v>43048</c:v>
                </c:pt>
                <c:pt idx="209">
                  <c:v>43049</c:v>
                </c:pt>
                <c:pt idx="210">
                  <c:v>43052</c:v>
                </c:pt>
                <c:pt idx="211">
                  <c:v>43053</c:v>
                </c:pt>
                <c:pt idx="212">
                  <c:v>43054</c:v>
                </c:pt>
                <c:pt idx="213">
                  <c:v>43055</c:v>
                </c:pt>
                <c:pt idx="214">
                  <c:v>43056</c:v>
                </c:pt>
                <c:pt idx="215">
                  <c:v>43059</c:v>
                </c:pt>
                <c:pt idx="216">
                  <c:v>43060</c:v>
                </c:pt>
                <c:pt idx="217">
                  <c:v>43061</c:v>
                </c:pt>
                <c:pt idx="218">
                  <c:v>43062</c:v>
                </c:pt>
                <c:pt idx="219">
                  <c:v>43063</c:v>
                </c:pt>
                <c:pt idx="220">
                  <c:v>43066</c:v>
                </c:pt>
                <c:pt idx="221">
                  <c:v>43067</c:v>
                </c:pt>
                <c:pt idx="222">
                  <c:v>43068</c:v>
                </c:pt>
                <c:pt idx="223">
                  <c:v>43069</c:v>
                </c:pt>
                <c:pt idx="224">
                  <c:v>43070</c:v>
                </c:pt>
                <c:pt idx="225">
                  <c:v>43073</c:v>
                </c:pt>
                <c:pt idx="226">
                  <c:v>43074</c:v>
                </c:pt>
                <c:pt idx="227">
                  <c:v>43075</c:v>
                </c:pt>
                <c:pt idx="228">
                  <c:v>43076</c:v>
                </c:pt>
                <c:pt idx="229">
                  <c:v>43077</c:v>
                </c:pt>
                <c:pt idx="230">
                  <c:v>43080</c:v>
                </c:pt>
                <c:pt idx="231">
                  <c:v>43081</c:v>
                </c:pt>
                <c:pt idx="232">
                  <c:v>43082</c:v>
                </c:pt>
                <c:pt idx="233">
                  <c:v>43083</c:v>
                </c:pt>
                <c:pt idx="234">
                  <c:v>43084</c:v>
                </c:pt>
                <c:pt idx="235">
                  <c:v>43087</c:v>
                </c:pt>
                <c:pt idx="236">
                  <c:v>43088</c:v>
                </c:pt>
                <c:pt idx="237">
                  <c:v>43089</c:v>
                </c:pt>
                <c:pt idx="238">
                  <c:v>43090</c:v>
                </c:pt>
                <c:pt idx="239">
                  <c:v>43091</c:v>
                </c:pt>
                <c:pt idx="240">
                  <c:v>43094</c:v>
                </c:pt>
                <c:pt idx="241">
                  <c:v>43095</c:v>
                </c:pt>
                <c:pt idx="242">
                  <c:v>43096</c:v>
                </c:pt>
                <c:pt idx="243">
                  <c:v>43097</c:v>
                </c:pt>
                <c:pt idx="244">
                  <c:v>43098</c:v>
                </c:pt>
                <c:pt idx="245">
                  <c:v>43102</c:v>
                </c:pt>
                <c:pt idx="246">
                  <c:v>43103</c:v>
                </c:pt>
                <c:pt idx="247">
                  <c:v>43104</c:v>
                </c:pt>
                <c:pt idx="248">
                  <c:v>43105</c:v>
                </c:pt>
                <c:pt idx="249">
                  <c:v>43108</c:v>
                </c:pt>
                <c:pt idx="250">
                  <c:v>43109</c:v>
                </c:pt>
                <c:pt idx="251">
                  <c:v>43110</c:v>
                </c:pt>
                <c:pt idx="252">
                  <c:v>43111</c:v>
                </c:pt>
                <c:pt idx="253">
                  <c:v>43112</c:v>
                </c:pt>
                <c:pt idx="254">
                  <c:v>43115</c:v>
                </c:pt>
                <c:pt idx="255">
                  <c:v>43116</c:v>
                </c:pt>
                <c:pt idx="256">
                  <c:v>43117</c:v>
                </c:pt>
                <c:pt idx="257">
                  <c:v>43118</c:v>
                </c:pt>
                <c:pt idx="258">
                  <c:v>43119</c:v>
                </c:pt>
                <c:pt idx="259">
                  <c:v>43122</c:v>
                </c:pt>
                <c:pt idx="260">
                  <c:v>43123</c:v>
                </c:pt>
                <c:pt idx="261">
                  <c:v>43124</c:v>
                </c:pt>
                <c:pt idx="262">
                  <c:v>43125</c:v>
                </c:pt>
                <c:pt idx="263">
                  <c:v>43126</c:v>
                </c:pt>
                <c:pt idx="264">
                  <c:v>43129</c:v>
                </c:pt>
                <c:pt idx="265">
                  <c:v>43130</c:v>
                </c:pt>
                <c:pt idx="266">
                  <c:v>43131</c:v>
                </c:pt>
                <c:pt idx="267">
                  <c:v>43132</c:v>
                </c:pt>
                <c:pt idx="268">
                  <c:v>43133</c:v>
                </c:pt>
                <c:pt idx="269">
                  <c:v>43136</c:v>
                </c:pt>
                <c:pt idx="270">
                  <c:v>43137</c:v>
                </c:pt>
                <c:pt idx="271">
                  <c:v>43138</c:v>
                </c:pt>
                <c:pt idx="272">
                  <c:v>43139</c:v>
                </c:pt>
                <c:pt idx="273">
                  <c:v>43140</c:v>
                </c:pt>
                <c:pt idx="274">
                  <c:v>43143</c:v>
                </c:pt>
                <c:pt idx="275">
                  <c:v>43144</c:v>
                </c:pt>
                <c:pt idx="276">
                  <c:v>43145</c:v>
                </c:pt>
                <c:pt idx="277">
                  <c:v>43153</c:v>
                </c:pt>
                <c:pt idx="278">
                  <c:v>43154</c:v>
                </c:pt>
                <c:pt idx="279">
                  <c:v>43157</c:v>
                </c:pt>
                <c:pt idx="280">
                  <c:v>43158</c:v>
                </c:pt>
                <c:pt idx="281">
                  <c:v>43159</c:v>
                </c:pt>
                <c:pt idx="282">
                  <c:v>43160</c:v>
                </c:pt>
                <c:pt idx="283">
                  <c:v>43161</c:v>
                </c:pt>
                <c:pt idx="284">
                  <c:v>43164</c:v>
                </c:pt>
                <c:pt idx="285">
                  <c:v>43165</c:v>
                </c:pt>
                <c:pt idx="286">
                  <c:v>43166</c:v>
                </c:pt>
                <c:pt idx="287">
                  <c:v>43167</c:v>
                </c:pt>
                <c:pt idx="288">
                  <c:v>43168</c:v>
                </c:pt>
                <c:pt idx="289">
                  <c:v>43171</c:v>
                </c:pt>
                <c:pt idx="290">
                  <c:v>43172</c:v>
                </c:pt>
                <c:pt idx="291">
                  <c:v>43173</c:v>
                </c:pt>
                <c:pt idx="292">
                  <c:v>43174</c:v>
                </c:pt>
                <c:pt idx="293">
                  <c:v>43175</c:v>
                </c:pt>
                <c:pt idx="294">
                  <c:v>43178</c:v>
                </c:pt>
                <c:pt idx="295">
                  <c:v>43179</c:v>
                </c:pt>
                <c:pt idx="296">
                  <c:v>43180</c:v>
                </c:pt>
                <c:pt idx="297">
                  <c:v>43181</c:v>
                </c:pt>
                <c:pt idx="298">
                  <c:v>43182</c:v>
                </c:pt>
                <c:pt idx="299">
                  <c:v>43185</c:v>
                </c:pt>
                <c:pt idx="300">
                  <c:v>43186</c:v>
                </c:pt>
                <c:pt idx="301">
                  <c:v>43187</c:v>
                </c:pt>
                <c:pt idx="302">
                  <c:v>43188</c:v>
                </c:pt>
                <c:pt idx="303">
                  <c:v>43189</c:v>
                </c:pt>
                <c:pt idx="304">
                  <c:v>43192</c:v>
                </c:pt>
                <c:pt idx="305">
                  <c:v>43193</c:v>
                </c:pt>
                <c:pt idx="306">
                  <c:v>43194</c:v>
                </c:pt>
                <c:pt idx="307">
                  <c:v>43199</c:v>
                </c:pt>
                <c:pt idx="308">
                  <c:v>43200</c:v>
                </c:pt>
                <c:pt idx="309">
                  <c:v>43201</c:v>
                </c:pt>
                <c:pt idx="310">
                  <c:v>43202</c:v>
                </c:pt>
                <c:pt idx="311">
                  <c:v>43203</c:v>
                </c:pt>
                <c:pt idx="312">
                  <c:v>43206</c:v>
                </c:pt>
                <c:pt idx="313">
                  <c:v>43207</c:v>
                </c:pt>
                <c:pt idx="314">
                  <c:v>43208</c:v>
                </c:pt>
                <c:pt idx="315">
                  <c:v>43209</c:v>
                </c:pt>
                <c:pt idx="316">
                  <c:v>43210</c:v>
                </c:pt>
                <c:pt idx="317">
                  <c:v>43213</c:v>
                </c:pt>
                <c:pt idx="318">
                  <c:v>43214</c:v>
                </c:pt>
                <c:pt idx="319">
                  <c:v>43215</c:v>
                </c:pt>
                <c:pt idx="320">
                  <c:v>43216</c:v>
                </c:pt>
                <c:pt idx="321">
                  <c:v>43217</c:v>
                </c:pt>
                <c:pt idx="322">
                  <c:v>43222</c:v>
                </c:pt>
                <c:pt idx="323">
                  <c:v>43223</c:v>
                </c:pt>
                <c:pt idx="324">
                  <c:v>43224</c:v>
                </c:pt>
                <c:pt idx="325">
                  <c:v>43227</c:v>
                </c:pt>
                <c:pt idx="326">
                  <c:v>43228</c:v>
                </c:pt>
                <c:pt idx="327">
                  <c:v>43229</c:v>
                </c:pt>
                <c:pt idx="328">
                  <c:v>43230</c:v>
                </c:pt>
                <c:pt idx="329">
                  <c:v>43231</c:v>
                </c:pt>
                <c:pt idx="330">
                  <c:v>43234</c:v>
                </c:pt>
                <c:pt idx="331">
                  <c:v>43235</c:v>
                </c:pt>
                <c:pt idx="332">
                  <c:v>43236</c:v>
                </c:pt>
                <c:pt idx="333">
                  <c:v>43237</c:v>
                </c:pt>
                <c:pt idx="334">
                  <c:v>43238</c:v>
                </c:pt>
                <c:pt idx="335">
                  <c:v>43241</c:v>
                </c:pt>
                <c:pt idx="336">
                  <c:v>43242</c:v>
                </c:pt>
                <c:pt idx="337">
                  <c:v>43243</c:v>
                </c:pt>
                <c:pt idx="338">
                  <c:v>43244</c:v>
                </c:pt>
                <c:pt idx="339">
                  <c:v>43245</c:v>
                </c:pt>
                <c:pt idx="340">
                  <c:v>43248</c:v>
                </c:pt>
                <c:pt idx="341">
                  <c:v>43249</c:v>
                </c:pt>
                <c:pt idx="342">
                  <c:v>43250</c:v>
                </c:pt>
                <c:pt idx="343">
                  <c:v>43251</c:v>
                </c:pt>
                <c:pt idx="344">
                  <c:v>43252</c:v>
                </c:pt>
                <c:pt idx="345">
                  <c:v>43255</c:v>
                </c:pt>
                <c:pt idx="346">
                  <c:v>43256</c:v>
                </c:pt>
                <c:pt idx="347">
                  <c:v>43257</c:v>
                </c:pt>
                <c:pt idx="348">
                  <c:v>43258</c:v>
                </c:pt>
                <c:pt idx="349">
                  <c:v>43259</c:v>
                </c:pt>
                <c:pt idx="350">
                  <c:v>43262</c:v>
                </c:pt>
                <c:pt idx="351">
                  <c:v>43263</c:v>
                </c:pt>
                <c:pt idx="352">
                  <c:v>43264</c:v>
                </c:pt>
                <c:pt idx="353">
                  <c:v>43265</c:v>
                </c:pt>
                <c:pt idx="354">
                  <c:v>43266</c:v>
                </c:pt>
                <c:pt idx="355">
                  <c:v>43270</c:v>
                </c:pt>
                <c:pt idx="356">
                  <c:v>43271</c:v>
                </c:pt>
                <c:pt idx="357">
                  <c:v>43272</c:v>
                </c:pt>
                <c:pt idx="358">
                  <c:v>43273</c:v>
                </c:pt>
                <c:pt idx="359">
                  <c:v>43276</c:v>
                </c:pt>
                <c:pt idx="360">
                  <c:v>43277</c:v>
                </c:pt>
                <c:pt idx="361">
                  <c:v>43278</c:v>
                </c:pt>
                <c:pt idx="362">
                  <c:v>43279</c:v>
                </c:pt>
                <c:pt idx="363">
                  <c:v>43280</c:v>
                </c:pt>
                <c:pt idx="364">
                  <c:v>43283</c:v>
                </c:pt>
                <c:pt idx="365">
                  <c:v>43284</c:v>
                </c:pt>
                <c:pt idx="366">
                  <c:v>43285</c:v>
                </c:pt>
                <c:pt idx="367">
                  <c:v>43286</c:v>
                </c:pt>
                <c:pt idx="368">
                  <c:v>43287</c:v>
                </c:pt>
                <c:pt idx="369">
                  <c:v>43290</c:v>
                </c:pt>
                <c:pt idx="370">
                  <c:v>43291</c:v>
                </c:pt>
                <c:pt idx="371">
                  <c:v>43292</c:v>
                </c:pt>
                <c:pt idx="372">
                  <c:v>43293</c:v>
                </c:pt>
                <c:pt idx="373">
                  <c:v>43294</c:v>
                </c:pt>
                <c:pt idx="374">
                  <c:v>43297</c:v>
                </c:pt>
                <c:pt idx="375">
                  <c:v>43298</c:v>
                </c:pt>
                <c:pt idx="376">
                  <c:v>43299</c:v>
                </c:pt>
                <c:pt idx="377">
                  <c:v>43300</c:v>
                </c:pt>
                <c:pt idx="378">
                  <c:v>43301</c:v>
                </c:pt>
                <c:pt idx="379">
                  <c:v>43304</c:v>
                </c:pt>
                <c:pt idx="380">
                  <c:v>43305</c:v>
                </c:pt>
                <c:pt idx="381">
                  <c:v>43306</c:v>
                </c:pt>
                <c:pt idx="382">
                  <c:v>43307</c:v>
                </c:pt>
                <c:pt idx="383">
                  <c:v>43308</c:v>
                </c:pt>
                <c:pt idx="384">
                  <c:v>43311</c:v>
                </c:pt>
                <c:pt idx="385">
                  <c:v>43312</c:v>
                </c:pt>
                <c:pt idx="386">
                  <c:v>43313</c:v>
                </c:pt>
                <c:pt idx="387">
                  <c:v>43314</c:v>
                </c:pt>
                <c:pt idx="388">
                  <c:v>43315</c:v>
                </c:pt>
                <c:pt idx="389">
                  <c:v>43318</c:v>
                </c:pt>
                <c:pt idx="390">
                  <c:v>43319</c:v>
                </c:pt>
                <c:pt idx="391">
                  <c:v>43320</c:v>
                </c:pt>
                <c:pt idx="392">
                  <c:v>43321</c:v>
                </c:pt>
                <c:pt idx="393">
                  <c:v>43322</c:v>
                </c:pt>
                <c:pt idx="394">
                  <c:v>43325</c:v>
                </c:pt>
                <c:pt idx="395">
                  <c:v>43326</c:v>
                </c:pt>
                <c:pt idx="396">
                  <c:v>43327</c:v>
                </c:pt>
                <c:pt idx="397">
                  <c:v>43328</c:v>
                </c:pt>
                <c:pt idx="398">
                  <c:v>43329</c:v>
                </c:pt>
                <c:pt idx="399">
                  <c:v>43332</c:v>
                </c:pt>
                <c:pt idx="400">
                  <c:v>43333</c:v>
                </c:pt>
                <c:pt idx="401">
                  <c:v>43334</c:v>
                </c:pt>
                <c:pt idx="402">
                  <c:v>43335</c:v>
                </c:pt>
                <c:pt idx="403">
                  <c:v>43336</c:v>
                </c:pt>
                <c:pt idx="404">
                  <c:v>43339</c:v>
                </c:pt>
                <c:pt idx="405">
                  <c:v>43340</c:v>
                </c:pt>
                <c:pt idx="406">
                  <c:v>43341</c:v>
                </c:pt>
                <c:pt idx="407">
                  <c:v>43342</c:v>
                </c:pt>
                <c:pt idx="408">
                  <c:v>43343</c:v>
                </c:pt>
                <c:pt idx="409">
                  <c:v>43346</c:v>
                </c:pt>
                <c:pt idx="410">
                  <c:v>43347</c:v>
                </c:pt>
                <c:pt idx="411">
                  <c:v>43348</c:v>
                </c:pt>
                <c:pt idx="412">
                  <c:v>43349</c:v>
                </c:pt>
                <c:pt idx="413">
                  <c:v>43350</c:v>
                </c:pt>
                <c:pt idx="414">
                  <c:v>43353</c:v>
                </c:pt>
                <c:pt idx="415">
                  <c:v>43354</c:v>
                </c:pt>
                <c:pt idx="416">
                  <c:v>43355</c:v>
                </c:pt>
                <c:pt idx="417">
                  <c:v>43356</c:v>
                </c:pt>
                <c:pt idx="418">
                  <c:v>43357</c:v>
                </c:pt>
                <c:pt idx="419">
                  <c:v>43360</c:v>
                </c:pt>
                <c:pt idx="420">
                  <c:v>43361</c:v>
                </c:pt>
                <c:pt idx="421">
                  <c:v>43362</c:v>
                </c:pt>
                <c:pt idx="422">
                  <c:v>43363</c:v>
                </c:pt>
                <c:pt idx="423">
                  <c:v>43364</c:v>
                </c:pt>
                <c:pt idx="424">
                  <c:v>43368</c:v>
                </c:pt>
                <c:pt idx="425">
                  <c:v>43369</c:v>
                </c:pt>
                <c:pt idx="426">
                  <c:v>43370</c:v>
                </c:pt>
                <c:pt idx="427">
                  <c:v>43371</c:v>
                </c:pt>
                <c:pt idx="428">
                  <c:v>43381</c:v>
                </c:pt>
                <c:pt idx="429">
                  <c:v>43382</c:v>
                </c:pt>
                <c:pt idx="430">
                  <c:v>43383</c:v>
                </c:pt>
                <c:pt idx="431">
                  <c:v>43384</c:v>
                </c:pt>
                <c:pt idx="432">
                  <c:v>43385</c:v>
                </c:pt>
                <c:pt idx="433">
                  <c:v>43388</c:v>
                </c:pt>
                <c:pt idx="434">
                  <c:v>43389</c:v>
                </c:pt>
                <c:pt idx="435">
                  <c:v>43390</c:v>
                </c:pt>
                <c:pt idx="436">
                  <c:v>43391</c:v>
                </c:pt>
                <c:pt idx="437">
                  <c:v>43392</c:v>
                </c:pt>
                <c:pt idx="438">
                  <c:v>43395</c:v>
                </c:pt>
                <c:pt idx="439">
                  <c:v>43396</c:v>
                </c:pt>
                <c:pt idx="440">
                  <c:v>43397</c:v>
                </c:pt>
                <c:pt idx="441">
                  <c:v>43398</c:v>
                </c:pt>
                <c:pt idx="442">
                  <c:v>43399</c:v>
                </c:pt>
                <c:pt idx="443">
                  <c:v>43402</c:v>
                </c:pt>
                <c:pt idx="444">
                  <c:v>43403</c:v>
                </c:pt>
                <c:pt idx="445">
                  <c:v>43404</c:v>
                </c:pt>
                <c:pt idx="446">
                  <c:v>43405</c:v>
                </c:pt>
                <c:pt idx="447">
                  <c:v>43406</c:v>
                </c:pt>
                <c:pt idx="448">
                  <c:v>43409</c:v>
                </c:pt>
                <c:pt idx="449">
                  <c:v>43410</c:v>
                </c:pt>
                <c:pt idx="450">
                  <c:v>43411</c:v>
                </c:pt>
                <c:pt idx="451">
                  <c:v>43412</c:v>
                </c:pt>
                <c:pt idx="452">
                  <c:v>43413</c:v>
                </c:pt>
                <c:pt idx="453">
                  <c:v>43416</c:v>
                </c:pt>
                <c:pt idx="454">
                  <c:v>43417</c:v>
                </c:pt>
                <c:pt idx="455">
                  <c:v>43418</c:v>
                </c:pt>
                <c:pt idx="456">
                  <c:v>43419</c:v>
                </c:pt>
                <c:pt idx="457">
                  <c:v>43420</c:v>
                </c:pt>
                <c:pt idx="458">
                  <c:v>43423</c:v>
                </c:pt>
                <c:pt idx="459">
                  <c:v>43424</c:v>
                </c:pt>
                <c:pt idx="460">
                  <c:v>43425</c:v>
                </c:pt>
                <c:pt idx="461">
                  <c:v>43426</c:v>
                </c:pt>
                <c:pt idx="462">
                  <c:v>43427</c:v>
                </c:pt>
                <c:pt idx="463">
                  <c:v>43430</c:v>
                </c:pt>
                <c:pt idx="464">
                  <c:v>43431</c:v>
                </c:pt>
                <c:pt idx="465">
                  <c:v>43432</c:v>
                </c:pt>
                <c:pt idx="466">
                  <c:v>43433</c:v>
                </c:pt>
                <c:pt idx="467">
                  <c:v>43434</c:v>
                </c:pt>
                <c:pt idx="468">
                  <c:v>43437</c:v>
                </c:pt>
                <c:pt idx="469">
                  <c:v>43438</c:v>
                </c:pt>
                <c:pt idx="470">
                  <c:v>43439</c:v>
                </c:pt>
                <c:pt idx="471">
                  <c:v>43440</c:v>
                </c:pt>
                <c:pt idx="472">
                  <c:v>43441</c:v>
                </c:pt>
                <c:pt idx="473">
                  <c:v>43444</c:v>
                </c:pt>
                <c:pt idx="474">
                  <c:v>43445</c:v>
                </c:pt>
                <c:pt idx="475">
                  <c:v>43446</c:v>
                </c:pt>
                <c:pt idx="476">
                  <c:v>43447</c:v>
                </c:pt>
                <c:pt idx="477">
                  <c:v>43448</c:v>
                </c:pt>
                <c:pt idx="478">
                  <c:v>43451</c:v>
                </c:pt>
                <c:pt idx="479">
                  <c:v>43452</c:v>
                </c:pt>
                <c:pt idx="480">
                  <c:v>43453</c:v>
                </c:pt>
                <c:pt idx="481">
                  <c:v>43454</c:v>
                </c:pt>
                <c:pt idx="482">
                  <c:v>43455</c:v>
                </c:pt>
                <c:pt idx="483">
                  <c:v>43458</c:v>
                </c:pt>
                <c:pt idx="484">
                  <c:v>43459</c:v>
                </c:pt>
                <c:pt idx="485">
                  <c:v>43460</c:v>
                </c:pt>
                <c:pt idx="486">
                  <c:v>43461</c:v>
                </c:pt>
                <c:pt idx="487">
                  <c:v>43462</c:v>
                </c:pt>
                <c:pt idx="488">
                  <c:v>43467</c:v>
                </c:pt>
                <c:pt idx="489">
                  <c:v>43468</c:v>
                </c:pt>
                <c:pt idx="490">
                  <c:v>43469</c:v>
                </c:pt>
                <c:pt idx="491">
                  <c:v>43472</c:v>
                </c:pt>
                <c:pt idx="492">
                  <c:v>43473</c:v>
                </c:pt>
                <c:pt idx="493">
                  <c:v>43474</c:v>
                </c:pt>
                <c:pt idx="494">
                  <c:v>43475</c:v>
                </c:pt>
                <c:pt idx="495">
                  <c:v>43476</c:v>
                </c:pt>
                <c:pt idx="496">
                  <c:v>43479</c:v>
                </c:pt>
                <c:pt idx="497">
                  <c:v>43480</c:v>
                </c:pt>
                <c:pt idx="498">
                  <c:v>43481</c:v>
                </c:pt>
                <c:pt idx="499">
                  <c:v>43482</c:v>
                </c:pt>
                <c:pt idx="500">
                  <c:v>43483</c:v>
                </c:pt>
                <c:pt idx="501">
                  <c:v>43486</c:v>
                </c:pt>
                <c:pt idx="502">
                  <c:v>43487</c:v>
                </c:pt>
                <c:pt idx="503">
                  <c:v>43488</c:v>
                </c:pt>
                <c:pt idx="504">
                  <c:v>43489</c:v>
                </c:pt>
                <c:pt idx="505">
                  <c:v>43490</c:v>
                </c:pt>
                <c:pt idx="506">
                  <c:v>43493</c:v>
                </c:pt>
                <c:pt idx="507">
                  <c:v>43494</c:v>
                </c:pt>
                <c:pt idx="508">
                  <c:v>43495</c:v>
                </c:pt>
                <c:pt idx="509">
                  <c:v>43496</c:v>
                </c:pt>
                <c:pt idx="510">
                  <c:v>43497</c:v>
                </c:pt>
                <c:pt idx="511">
                  <c:v>43507</c:v>
                </c:pt>
                <c:pt idx="512">
                  <c:v>43508</c:v>
                </c:pt>
                <c:pt idx="513">
                  <c:v>43509</c:v>
                </c:pt>
                <c:pt idx="514">
                  <c:v>43510</c:v>
                </c:pt>
                <c:pt idx="515">
                  <c:v>43511</c:v>
                </c:pt>
                <c:pt idx="516">
                  <c:v>43514</c:v>
                </c:pt>
                <c:pt idx="517">
                  <c:v>43515</c:v>
                </c:pt>
                <c:pt idx="518">
                  <c:v>43516</c:v>
                </c:pt>
                <c:pt idx="519">
                  <c:v>43517</c:v>
                </c:pt>
                <c:pt idx="520">
                  <c:v>43518</c:v>
                </c:pt>
                <c:pt idx="521">
                  <c:v>43521</c:v>
                </c:pt>
                <c:pt idx="522">
                  <c:v>43522</c:v>
                </c:pt>
                <c:pt idx="523">
                  <c:v>43523</c:v>
                </c:pt>
                <c:pt idx="524">
                  <c:v>43524</c:v>
                </c:pt>
                <c:pt idx="525">
                  <c:v>43525</c:v>
                </c:pt>
                <c:pt idx="526">
                  <c:v>43528</c:v>
                </c:pt>
                <c:pt idx="527">
                  <c:v>43529</c:v>
                </c:pt>
                <c:pt idx="528">
                  <c:v>43530</c:v>
                </c:pt>
                <c:pt idx="529">
                  <c:v>43531</c:v>
                </c:pt>
                <c:pt idx="530">
                  <c:v>43532</c:v>
                </c:pt>
                <c:pt idx="531">
                  <c:v>43535</c:v>
                </c:pt>
                <c:pt idx="532">
                  <c:v>43536</c:v>
                </c:pt>
                <c:pt idx="533">
                  <c:v>43537</c:v>
                </c:pt>
                <c:pt idx="534">
                  <c:v>43538</c:v>
                </c:pt>
                <c:pt idx="535">
                  <c:v>43539</c:v>
                </c:pt>
                <c:pt idx="536">
                  <c:v>43542</c:v>
                </c:pt>
                <c:pt idx="537">
                  <c:v>43543</c:v>
                </c:pt>
                <c:pt idx="538">
                  <c:v>43544</c:v>
                </c:pt>
                <c:pt idx="539">
                  <c:v>43545</c:v>
                </c:pt>
                <c:pt idx="540">
                  <c:v>43546</c:v>
                </c:pt>
                <c:pt idx="541">
                  <c:v>43549</c:v>
                </c:pt>
                <c:pt idx="542">
                  <c:v>43550</c:v>
                </c:pt>
                <c:pt idx="543">
                  <c:v>43551</c:v>
                </c:pt>
                <c:pt idx="544">
                  <c:v>43552</c:v>
                </c:pt>
                <c:pt idx="545">
                  <c:v>43553</c:v>
                </c:pt>
                <c:pt idx="546">
                  <c:v>43556</c:v>
                </c:pt>
                <c:pt idx="547">
                  <c:v>43557</c:v>
                </c:pt>
                <c:pt idx="548">
                  <c:v>43558</c:v>
                </c:pt>
                <c:pt idx="549">
                  <c:v>43559</c:v>
                </c:pt>
                <c:pt idx="550">
                  <c:v>43563</c:v>
                </c:pt>
                <c:pt idx="551">
                  <c:v>43564</c:v>
                </c:pt>
                <c:pt idx="552">
                  <c:v>43565</c:v>
                </c:pt>
                <c:pt idx="553">
                  <c:v>43566</c:v>
                </c:pt>
                <c:pt idx="554">
                  <c:v>43567</c:v>
                </c:pt>
                <c:pt idx="555">
                  <c:v>43570</c:v>
                </c:pt>
                <c:pt idx="556">
                  <c:v>43571</c:v>
                </c:pt>
                <c:pt idx="557">
                  <c:v>43572</c:v>
                </c:pt>
                <c:pt idx="558">
                  <c:v>43573</c:v>
                </c:pt>
                <c:pt idx="559">
                  <c:v>43574</c:v>
                </c:pt>
                <c:pt idx="560">
                  <c:v>43577</c:v>
                </c:pt>
                <c:pt idx="561">
                  <c:v>43578</c:v>
                </c:pt>
                <c:pt idx="562">
                  <c:v>43579</c:v>
                </c:pt>
                <c:pt idx="563">
                  <c:v>43580</c:v>
                </c:pt>
                <c:pt idx="564">
                  <c:v>43581</c:v>
                </c:pt>
                <c:pt idx="565">
                  <c:v>43584</c:v>
                </c:pt>
                <c:pt idx="566">
                  <c:v>43585</c:v>
                </c:pt>
                <c:pt idx="567">
                  <c:v>43591</c:v>
                </c:pt>
                <c:pt idx="568">
                  <c:v>43592</c:v>
                </c:pt>
                <c:pt idx="569">
                  <c:v>43593</c:v>
                </c:pt>
                <c:pt idx="570">
                  <c:v>43594</c:v>
                </c:pt>
                <c:pt idx="571">
                  <c:v>43595</c:v>
                </c:pt>
                <c:pt idx="572">
                  <c:v>43598</c:v>
                </c:pt>
                <c:pt idx="573">
                  <c:v>43599</c:v>
                </c:pt>
                <c:pt idx="574">
                  <c:v>43600</c:v>
                </c:pt>
                <c:pt idx="575">
                  <c:v>43601</c:v>
                </c:pt>
                <c:pt idx="576">
                  <c:v>43602</c:v>
                </c:pt>
                <c:pt idx="577">
                  <c:v>43605</c:v>
                </c:pt>
                <c:pt idx="578">
                  <c:v>43606</c:v>
                </c:pt>
                <c:pt idx="579">
                  <c:v>43607</c:v>
                </c:pt>
                <c:pt idx="580">
                  <c:v>43608</c:v>
                </c:pt>
                <c:pt idx="581">
                  <c:v>43609</c:v>
                </c:pt>
                <c:pt idx="582">
                  <c:v>43612</c:v>
                </c:pt>
                <c:pt idx="583">
                  <c:v>43613</c:v>
                </c:pt>
                <c:pt idx="584">
                  <c:v>43614</c:v>
                </c:pt>
                <c:pt idx="585">
                  <c:v>43615</c:v>
                </c:pt>
                <c:pt idx="586">
                  <c:v>43616</c:v>
                </c:pt>
                <c:pt idx="587">
                  <c:v>43619</c:v>
                </c:pt>
                <c:pt idx="588">
                  <c:v>43620</c:v>
                </c:pt>
                <c:pt idx="589">
                  <c:v>43621</c:v>
                </c:pt>
                <c:pt idx="590">
                  <c:v>43622</c:v>
                </c:pt>
                <c:pt idx="591">
                  <c:v>43626</c:v>
                </c:pt>
                <c:pt idx="592">
                  <c:v>43627</c:v>
                </c:pt>
                <c:pt idx="593">
                  <c:v>43628</c:v>
                </c:pt>
                <c:pt idx="594">
                  <c:v>43629</c:v>
                </c:pt>
                <c:pt idx="595">
                  <c:v>43630</c:v>
                </c:pt>
                <c:pt idx="596">
                  <c:v>43633</c:v>
                </c:pt>
                <c:pt idx="597">
                  <c:v>43634</c:v>
                </c:pt>
                <c:pt idx="598">
                  <c:v>43635</c:v>
                </c:pt>
                <c:pt idx="599">
                  <c:v>43636</c:v>
                </c:pt>
                <c:pt idx="600">
                  <c:v>43637</c:v>
                </c:pt>
                <c:pt idx="601">
                  <c:v>43640</c:v>
                </c:pt>
                <c:pt idx="602">
                  <c:v>43641</c:v>
                </c:pt>
                <c:pt idx="603">
                  <c:v>43642</c:v>
                </c:pt>
                <c:pt idx="604">
                  <c:v>43643</c:v>
                </c:pt>
                <c:pt idx="605">
                  <c:v>43644</c:v>
                </c:pt>
                <c:pt idx="606">
                  <c:v>43647</c:v>
                </c:pt>
                <c:pt idx="607">
                  <c:v>43648</c:v>
                </c:pt>
                <c:pt idx="608">
                  <c:v>43649</c:v>
                </c:pt>
                <c:pt idx="609">
                  <c:v>43650</c:v>
                </c:pt>
                <c:pt idx="610">
                  <c:v>43651</c:v>
                </c:pt>
                <c:pt idx="611">
                  <c:v>43654</c:v>
                </c:pt>
                <c:pt idx="612">
                  <c:v>43655</c:v>
                </c:pt>
                <c:pt idx="613">
                  <c:v>43656</c:v>
                </c:pt>
                <c:pt idx="614">
                  <c:v>43657</c:v>
                </c:pt>
                <c:pt idx="615">
                  <c:v>43658</c:v>
                </c:pt>
                <c:pt idx="616">
                  <c:v>43661</c:v>
                </c:pt>
                <c:pt idx="617">
                  <c:v>43662</c:v>
                </c:pt>
                <c:pt idx="618">
                  <c:v>43663</c:v>
                </c:pt>
                <c:pt idx="619">
                  <c:v>43664</c:v>
                </c:pt>
                <c:pt idx="620">
                  <c:v>43665</c:v>
                </c:pt>
                <c:pt idx="621">
                  <c:v>43668</c:v>
                </c:pt>
                <c:pt idx="622">
                  <c:v>43669</c:v>
                </c:pt>
                <c:pt idx="623">
                  <c:v>43670</c:v>
                </c:pt>
                <c:pt idx="624">
                  <c:v>43671</c:v>
                </c:pt>
                <c:pt idx="625">
                  <c:v>43672</c:v>
                </c:pt>
                <c:pt idx="626">
                  <c:v>43675</c:v>
                </c:pt>
                <c:pt idx="627">
                  <c:v>43676</c:v>
                </c:pt>
                <c:pt idx="628">
                  <c:v>43677</c:v>
                </c:pt>
                <c:pt idx="629">
                  <c:v>43678</c:v>
                </c:pt>
                <c:pt idx="630">
                  <c:v>43679</c:v>
                </c:pt>
                <c:pt idx="631">
                  <c:v>43682</c:v>
                </c:pt>
                <c:pt idx="632">
                  <c:v>43683</c:v>
                </c:pt>
                <c:pt idx="633">
                  <c:v>43684</c:v>
                </c:pt>
                <c:pt idx="634">
                  <c:v>43685</c:v>
                </c:pt>
                <c:pt idx="635">
                  <c:v>43686</c:v>
                </c:pt>
                <c:pt idx="636">
                  <c:v>43689</c:v>
                </c:pt>
                <c:pt idx="637">
                  <c:v>43690</c:v>
                </c:pt>
                <c:pt idx="638">
                  <c:v>43691</c:v>
                </c:pt>
                <c:pt idx="639">
                  <c:v>43692</c:v>
                </c:pt>
                <c:pt idx="640">
                  <c:v>43693</c:v>
                </c:pt>
                <c:pt idx="641">
                  <c:v>43696</c:v>
                </c:pt>
                <c:pt idx="642">
                  <c:v>43697</c:v>
                </c:pt>
                <c:pt idx="643">
                  <c:v>43698</c:v>
                </c:pt>
                <c:pt idx="644">
                  <c:v>43699</c:v>
                </c:pt>
                <c:pt idx="645">
                  <c:v>43700</c:v>
                </c:pt>
                <c:pt idx="646">
                  <c:v>43703</c:v>
                </c:pt>
                <c:pt idx="647">
                  <c:v>43704</c:v>
                </c:pt>
                <c:pt idx="648">
                  <c:v>43705</c:v>
                </c:pt>
                <c:pt idx="649">
                  <c:v>43706</c:v>
                </c:pt>
                <c:pt idx="650">
                  <c:v>43707</c:v>
                </c:pt>
                <c:pt idx="651">
                  <c:v>43710</c:v>
                </c:pt>
                <c:pt idx="652">
                  <c:v>43711</c:v>
                </c:pt>
                <c:pt idx="653">
                  <c:v>43712</c:v>
                </c:pt>
                <c:pt idx="654">
                  <c:v>43713</c:v>
                </c:pt>
                <c:pt idx="655">
                  <c:v>43714</c:v>
                </c:pt>
                <c:pt idx="656">
                  <c:v>43717</c:v>
                </c:pt>
                <c:pt idx="657">
                  <c:v>43718</c:v>
                </c:pt>
                <c:pt idx="658">
                  <c:v>43719</c:v>
                </c:pt>
                <c:pt idx="659">
                  <c:v>43720</c:v>
                </c:pt>
                <c:pt idx="660">
                  <c:v>43724</c:v>
                </c:pt>
                <c:pt idx="661">
                  <c:v>43725</c:v>
                </c:pt>
                <c:pt idx="662">
                  <c:v>43726</c:v>
                </c:pt>
                <c:pt idx="663">
                  <c:v>43727</c:v>
                </c:pt>
                <c:pt idx="664">
                  <c:v>43728</c:v>
                </c:pt>
                <c:pt idx="665">
                  <c:v>43731</c:v>
                </c:pt>
                <c:pt idx="666">
                  <c:v>43732</c:v>
                </c:pt>
                <c:pt idx="667">
                  <c:v>43733</c:v>
                </c:pt>
                <c:pt idx="668">
                  <c:v>43734</c:v>
                </c:pt>
                <c:pt idx="669">
                  <c:v>43735</c:v>
                </c:pt>
                <c:pt idx="670">
                  <c:v>43738</c:v>
                </c:pt>
                <c:pt idx="671">
                  <c:v>43746</c:v>
                </c:pt>
                <c:pt idx="672">
                  <c:v>43747</c:v>
                </c:pt>
                <c:pt idx="673">
                  <c:v>43748</c:v>
                </c:pt>
                <c:pt idx="674">
                  <c:v>43749</c:v>
                </c:pt>
                <c:pt idx="675">
                  <c:v>43752</c:v>
                </c:pt>
                <c:pt idx="676">
                  <c:v>43753</c:v>
                </c:pt>
                <c:pt idx="677">
                  <c:v>43754</c:v>
                </c:pt>
                <c:pt idx="678">
                  <c:v>43755</c:v>
                </c:pt>
                <c:pt idx="679">
                  <c:v>43756</c:v>
                </c:pt>
                <c:pt idx="680">
                  <c:v>43759</c:v>
                </c:pt>
                <c:pt idx="681">
                  <c:v>43760</c:v>
                </c:pt>
                <c:pt idx="682">
                  <c:v>43761</c:v>
                </c:pt>
                <c:pt idx="683">
                  <c:v>43762</c:v>
                </c:pt>
                <c:pt idx="684">
                  <c:v>43763</c:v>
                </c:pt>
                <c:pt idx="685">
                  <c:v>43766</c:v>
                </c:pt>
                <c:pt idx="686">
                  <c:v>43767</c:v>
                </c:pt>
                <c:pt idx="687">
                  <c:v>43768</c:v>
                </c:pt>
                <c:pt idx="688">
                  <c:v>43769</c:v>
                </c:pt>
                <c:pt idx="689">
                  <c:v>43770</c:v>
                </c:pt>
                <c:pt idx="690">
                  <c:v>43773</c:v>
                </c:pt>
                <c:pt idx="691">
                  <c:v>43774</c:v>
                </c:pt>
                <c:pt idx="692">
                  <c:v>43775</c:v>
                </c:pt>
                <c:pt idx="693">
                  <c:v>43776</c:v>
                </c:pt>
                <c:pt idx="694">
                  <c:v>43777</c:v>
                </c:pt>
                <c:pt idx="695">
                  <c:v>43780</c:v>
                </c:pt>
                <c:pt idx="696">
                  <c:v>43781</c:v>
                </c:pt>
                <c:pt idx="697">
                  <c:v>43782</c:v>
                </c:pt>
                <c:pt idx="698">
                  <c:v>43783</c:v>
                </c:pt>
                <c:pt idx="699">
                  <c:v>43784</c:v>
                </c:pt>
                <c:pt idx="700">
                  <c:v>43787</c:v>
                </c:pt>
                <c:pt idx="701">
                  <c:v>43788</c:v>
                </c:pt>
                <c:pt idx="702">
                  <c:v>43789</c:v>
                </c:pt>
                <c:pt idx="703">
                  <c:v>43790</c:v>
                </c:pt>
                <c:pt idx="704">
                  <c:v>43791</c:v>
                </c:pt>
                <c:pt idx="705">
                  <c:v>43794</c:v>
                </c:pt>
                <c:pt idx="706">
                  <c:v>43795</c:v>
                </c:pt>
                <c:pt idx="707">
                  <c:v>43796</c:v>
                </c:pt>
                <c:pt idx="708">
                  <c:v>43797</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43824</c:v>
                </c:pt>
                <c:pt idx="728">
                  <c:v>43825</c:v>
                </c:pt>
                <c:pt idx="729">
                  <c:v>43826</c:v>
                </c:pt>
                <c:pt idx="730">
                  <c:v>43829</c:v>
                </c:pt>
                <c:pt idx="731">
                  <c:v>43830</c:v>
                </c:pt>
                <c:pt idx="732">
                  <c:v>43832</c:v>
                </c:pt>
                <c:pt idx="733">
                  <c:v>43833</c:v>
                </c:pt>
                <c:pt idx="734">
                  <c:v>43836</c:v>
                </c:pt>
                <c:pt idx="735">
                  <c:v>43837</c:v>
                </c:pt>
                <c:pt idx="736">
                  <c:v>43838</c:v>
                </c:pt>
                <c:pt idx="737">
                  <c:v>43839</c:v>
                </c:pt>
                <c:pt idx="738">
                  <c:v>43840</c:v>
                </c:pt>
                <c:pt idx="739">
                  <c:v>43843</c:v>
                </c:pt>
                <c:pt idx="740">
                  <c:v>43844</c:v>
                </c:pt>
                <c:pt idx="741">
                  <c:v>43845</c:v>
                </c:pt>
                <c:pt idx="742">
                  <c:v>43846</c:v>
                </c:pt>
                <c:pt idx="743">
                  <c:v>43847</c:v>
                </c:pt>
                <c:pt idx="744">
                  <c:v>43850</c:v>
                </c:pt>
                <c:pt idx="745">
                  <c:v>43851</c:v>
                </c:pt>
                <c:pt idx="746">
                  <c:v>43852</c:v>
                </c:pt>
                <c:pt idx="747">
                  <c:v>43853</c:v>
                </c:pt>
                <c:pt idx="748">
                  <c:v>43864</c:v>
                </c:pt>
                <c:pt idx="749">
                  <c:v>43865</c:v>
                </c:pt>
                <c:pt idx="750">
                  <c:v>43866</c:v>
                </c:pt>
                <c:pt idx="751">
                  <c:v>43867</c:v>
                </c:pt>
                <c:pt idx="752">
                  <c:v>43868</c:v>
                </c:pt>
                <c:pt idx="753">
                  <c:v>43871</c:v>
                </c:pt>
                <c:pt idx="754">
                  <c:v>43872</c:v>
                </c:pt>
                <c:pt idx="755">
                  <c:v>43873</c:v>
                </c:pt>
                <c:pt idx="756">
                  <c:v>43874</c:v>
                </c:pt>
                <c:pt idx="757">
                  <c:v>43875</c:v>
                </c:pt>
                <c:pt idx="758">
                  <c:v>43878</c:v>
                </c:pt>
                <c:pt idx="759">
                  <c:v>43879</c:v>
                </c:pt>
                <c:pt idx="760">
                  <c:v>43880</c:v>
                </c:pt>
                <c:pt idx="761">
                  <c:v>43881</c:v>
                </c:pt>
                <c:pt idx="762">
                  <c:v>43882</c:v>
                </c:pt>
                <c:pt idx="763">
                  <c:v>43885</c:v>
                </c:pt>
                <c:pt idx="764">
                  <c:v>43886</c:v>
                </c:pt>
                <c:pt idx="765">
                  <c:v>43887</c:v>
                </c:pt>
                <c:pt idx="766">
                  <c:v>43888</c:v>
                </c:pt>
                <c:pt idx="767">
                  <c:v>43889</c:v>
                </c:pt>
                <c:pt idx="768">
                  <c:v>43892</c:v>
                </c:pt>
                <c:pt idx="769">
                  <c:v>43893</c:v>
                </c:pt>
                <c:pt idx="770">
                  <c:v>43894</c:v>
                </c:pt>
                <c:pt idx="771">
                  <c:v>43895</c:v>
                </c:pt>
                <c:pt idx="772">
                  <c:v>43896</c:v>
                </c:pt>
                <c:pt idx="773">
                  <c:v>43899</c:v>
                </c:pt>
                <c:pt idx="774">
                  <c:v>43900</c:v>
                </c:pt>
                <c:pt idx="775">
                  <c:v>43901</c:v>
                </c:pt>
                <c:pt idx="776">
                  <c:v>43902</c:v>
                </c:pt>
                <c:pt idx="777">
                  <c:v>43903</c:v>
                </c:pt>
                <c:pt idx="778">
                  <c:v>43906</c:v>
                </c:pt>
                <c:pt idx="779">
                  <c:v>43907</c:v>
                </c:pt>
                <c:pt idx="780">
                  <c:v>43908</c:v>
                </c:pt>
                <c:pt idx="781">
                  <c:v>43909</c:v>
                </c:pt>
                <c:pt idx="782">
                  <c:v>43910</c:v>
                </c:pt>
                <c:pt idx="783">
                  <c:v>43913</c:v>
                </c:pt>
                <c:pt idx="784">
                  <c:v>43914</c:v>
                </c:pt>
                <c:pt idx="785">
                  <c:v>43915</c:v>
                </c:pt>
                <c:pt idx="786">
                  <c:v>43916</c:v>
                </c:pt>
                <c:pt idx="787">
                  <c:v>43917</c:v>
                </c:pt>
                <c:pt idx="788">
                  <c:v>43920</c:v>
                </c:pt>
                <c:pt idx="789">
                  <c:v>43921</c:v>
                </c:pt>
                <c:pt idx="790">
                  <c:v>43922</c:v>
                </c:pt>
                <c:pt idx="791">
                  <c:v>43923</c:v>
                </c:pt>
                <c:pt idx="792">
                  <c:v>43924</c:v>
                </c:pt>
                <c:pt idx="793">
                  <c:v>43928</c:v>
                </c:pt>
                <c:pt idx="794">
                  <c:v>43929</c:v>
                </c:pt>
                <c:pt idx="795">
                  <c:v>43930</c:v>
                </c:pt>
                <c:pt idx="796">
                  <c:v>43931</c:v>
                </c:pt>
                <c:pt idx="797">
                  <c:v>43934</c:v>
                </c:pt>
                <c:pt idx="798">
                  <c:v>43935</c:v>
                </c:pt>
                <c:pt idx="799">
                  <c:v>43936</c:v>
                </c:pt>
                <c:pt idx="800">
                  <c:v>43937</c:v>
                </c:pt>
                <c:pt idx="801">
                  <c:v>43938</c:v>
                </c:pt>
                <c:pt idx="802">
                  <c:v>43941</c:v>
                </c:pt>
                <c:pt idx="803">
                  <c:v>43942</c:v>
                </c:pt>
                <c:pt idx="804">
                  <c:v>43943</c:v>
                </c:pt>
                <c:pt idx="805">
                  <c:v>43944</c:v>
                </c:pt>
                <c:pt idx="806">
                  <c:v>43945</c:v>
                </c:pt>
                <c:pt idx="807">
                  <c:v>43948</c:v>
                </c:pt>
                <c:pt idx="808">
                  <c:v>43949</c:v>
                </c:pt>
                <c:pt idx="809">
                  <c:v>43950</c:v>
                </c:pt>
                <c:pt idx="810">
                  <c:v>43951</c:v>
                </c:pt>
                <c:pt idx="811">
                  <c:v>43957</c:v>
                </c:pt>
                <c:pt idx="812">
                  <c:v>43958</c:v>
                </c:pt>
                <c:pt idx="813">
                  <c:v>43959</c:v>
                </c:pt>
                <c:pt idx="814">
                  <c:v>43962</c:v>
                </c:pt>
                <c:pt idx="815">
                  <c:v>43963</c:v>
                </c:pt>
                <c:pt idx="816">
                  <c:v>43964</c:v>
                </c:pt>
                <c:pt idx="817">
                  <c:v>43965</c:v>
                </c:pt>
                <c:pt idx="818">
                  <c:v>43966</c:v>
                </c:pt>
                <c:pt idx="819">
                  <c:v>43969</c:v>
                </c:pt>
                <c:pt idx="820">
                  <c:v>43970</c:v>
                </c:pt>
                <c:pt idx="821">
                  <c:v>43971</c:v>
                </c:pt>
                <c:pt idx="822">
                  <c:v>43972</c:v>
                </c:pt>
                <c:pt idx="823">
                  <c:v>43973</c:v>
                </c:pt>
                <c:pt idx="824">
                  <c:v>43976</c:v>
                </c:pt>
                <c:pt idx="825">
                  <c:v>43977</c:v>
                </c:pt>
                <c:pt idx="826">
                  <c:v>43978</c:v>
                </c:pt>
                <c:pt idx="827">
                  <c:v>43979</c:v>
                </c:pt>
                <c:pt idx="828">
                  <c:v>43980</c:v>
                </c:pt>
                <c:pt idx="829">
                  <c:v>43983</c:v>
                </c:pt>
                <c:pt idx="830">
                  <c:v>43984</c:v>
                </c:pt>
                <c:pt idx="831">
                  <c:v>43985</c:v>
                </c:pt>
                <c:pt idx="832">
                  <c:v>43986</c:v>
                </c:pt>
                <c:pt idx="833">
                  <c:v>43987</c:v>
                </c:pt>
                <c:pt idx="834">
                  <c:v>43990</c:v>
                </c:pt>
                <c:pt idx="835">
                  <c:v>43991</c:v>
                </c:pt>
                <c:pt idx="836">
                  <c:v>43992</c:v>
                </c:pt>
                <c:pt idx="837">
                  <c:v>43993</c:v>
                </c:pt>
                <c:pt idx="838">
                  <c:v>43994</c:v>
                </c:pt>
                <c:pt idx="839">
                  <c:v>43997</c:v>
                </c:pt>
                <c:pt idx="840">
                  <c:v>43998</c:v>
                </c:pt>
                <c:pt idx="841">
                  <c:v>43999</c:v>
                </c:pt>
                <c:pt idx="842">
                  <c:v>44000</c:v>
                </c:pt>
                <c:pt idx="843">
                  <c:v>44001</c:v>
                </c:pt>
                <c:pt idx="844">
                  <c:v>44004</c:v>
                </c:pt>
                <c:pt idx="845">
                  <c:v>44005</c:v>
                </c:pt>
                <c:pt idx="846">
                  <c:v>44006</c:v>
                </c:pt>
                <c:pt idx="847">
                  <c:v>44011</c:v>
                </c:pt>
                <c:pt idx="848">
                  <c:v>44012</c:v>
                </c:pt>
                <c:pt idx="849">
                  <c:v>44013</c:v>
                </c:pt>
                <c:pt idx="850">
                  <c:v>44014</c:v>
                </c:pt>
                <c:pt idx="851">
                  <c:v>44015</c:v>
                </c:pt>
                <c:pt idx="852">
                  <c:v>44018</c:v>
                </c:pt>
                <c:pt idx="853">
                  <c:v>44019</c:v>
                </c:pt>
                <c:pt idx="854">
                  <c:v>44020</c:v>
                </c:pt>
                <c:pt idx="855">
                  <c:v>44021</c:v>
                </c:pt>
                <c:pt idx="856">
                  <c:v>44022</c:v>
                </c:pt>
                <c:pt idx="857">
                  <c:v>44025</c:v>
                </c:pt>
                <c:pt idx="858">
                  <c:v>44026</c:v>
                </c:pt>
                <c:pt idx="859">
                  <c:v>44027</c:v>
                </c:pt>
                <c:pt idx="860">
                  <c:v>44028</c:v>
                </c:pt>
                <c:pt idx="861">
                  <c:v>44029</c:v>
                </c:pt>
                <c:pt idx="862">
                  <c:v>44032</c:v>
                </c:pt>
                <c:pt idx="863">
                  <c:v>44033</c:v>
                </c:pt>
                <c:pt idx="864">
                  <c:v>44034</c:v>
                </c:pt>
                <c:pt idx="865">
                  <c:v>44035</c:v>
                </c:pt>
                <c:pt idx="866">
                  <c:v>44036</c:v>
                </c:pt>
                <c:pt idx="867">
                  <c:v>44039</c:v>
                </c:pt>
                <c:pt idx="868">
                  <c:v>44040</c:v>
                </c:pt>
                <c:pt idx="869">
                  <c:v>44041</c:v>
                </c:pt>
                <c:pt idx="870">
                  <c:v>44042</c:v>
                </c:pt>
                <c:pt idx="871">
                  <c:v>44043</c:v>
                </c:pt>
                <c:pt idx="872">
                  <c:v>44046</c:v>
                </c:pt>
                <c:pt idx="873">
                  <c:v>44047</c:v>
                </c:pt>
                <c:pt idx="874">
                  <c:v>44048</c:v>
                </c:pt>
                <c:pt idx="875">
                  <c:v>44049</c:v>
                </c:pt>
                <c:pt idx="876">
                  <c:v>44050</c:v>
                </c:pt>
                <c:pt idx="877">
                  <c:v>44053</c:v>
                </c:pt>
                <c:pt idx="878">
                  <c:v>44054</c:v>
                </c:pt>
                <c:pt idx="879">
                  <c:v>44055</c:v>
                </c:pt>
                <c:pt idx="880">
                  <c:v>44056</c:v>
                </c:pt>
                <c:pt idx="881">
                  <c:v>44057</c:v>
                </c:pt>
                <c:pt idx="882">
                  <c:v>44060</c:v>
                </c:pt>
                <c:pt idx="883">
                  <c:v>44061</c:v>
                </c:pt>
                <c:pt idx="884">
                  <c:v>44062</c:v>
                </c:pt>
                <c:pt idx="885">
                  <c:v>44063</c:v>
                </c:pt>
                <c:pt idx="886">
                  <c:v>44064</c:v>
                </c:pt>
                <c:pt idx="887">
                  <c:v>44067</c:v>
                </c:pt>
                <c:pt idx="888">
                  <c:v>44068</c:v>
                </c:pt>
                <c:pt idx="889">
                  <c:v>44069</c:v>
                </c:pt>
                <c:pt idx="890">
                  <c:v>44070</c:v>
                </c:pt>
                <c:pt idx="891">
                  <c:v>44071</c:v>
                </c:pt>
                <c:pt idx="892">
                  <c:v>44074</c:v>
                </c:pt>
                <c:pt idx="893">
                  <c:v>44075</c:v>
                </c:pt>
                <c:pt idx="894">
                  <c:v>44076</c:v>
                </c:pt>
                <c:pt idx="895">
                  <c:v>44077</c:v>
                </c:pt>
                <c:pt idx="896">
                  <c:v>44078</c:v>
                </c:pt>
                <c:pt idx="897">
                  <c:v>44081</c:v>
                </c:pt>
                <c:pt idx="898">
                  <c:v>44082</c:v>
                </c:pt>
                <c:pt idx="899">
                  <c:v>44083</c:v>
                </c:pt>
                <c:pt idx="900">
                  <c:v>44084</c:v>
                </c:pt>
                <c:pt idx="901">
                  <c:v>44085</c:v>
                </c:pt>
                <c:pt idx="902">
                  <c:v>44088</c:v>
                </c:pt>
                <c:pt idx="903">
                  <c:v>44089</c:v>
                </c:pt>
                <c:pt idx="904">
                  <c:v>44090</c:v>
                </c:pt>
                <c:pt idx="905">
                  <c:v>44091</c:v>
                </c:pt>
                <c:pt idx="906">
                  <c:v>44092</c:v>
                </c:pt>
                <c:pt idx="907">
                  <c:v>44095</c:v>
                </c:pt>
                <c:pt idx="908">
                  <c:v>44096</c:v>
                </c:pt>
                <c:pt idx="909">
                  <c:v>44097</c:v>
                </c:pt>
                <c:pt idx="910">
                  <c:v>44098</c:v>
                </c:pt>
                <c:pt idx="911">
                  <c:v>44099</c:v>
                </c:pt>
                <c:pt idx="912">
                  <c:v>44102</c:v>
                </c:pt>
                <c:pt idx="913">
                  <c:v>44103</c:v>
                </c:pt>
                <c:pt idx="914">
                  <c:v>44104</c:v>
                </c:pt>
                <c:pt idx="915">
                  <c:v>44113</c:v>
                </c:pt>
                <c:pt idx="916">
                  <c:v>44116</c:v>
                </c:pt>
                <c:pt idx="917">
                  <c:v>44117</c:v>
                </c:pt>
                <c:pt idx="918">
                  <c:v>44118</c:v>
                </c:pt>
                <c:pt idx="919">
                  <c:v>44119</c:v>
                </c:pt>
                <c:pt idx="920">
                  <c:v>44120</c:v>
                </c:pt>
                <c:pt idx="921">
                  <c:v>44123</c:v>
                </c:pt>
                <c:pt idx="922">
                  <c:v>44124</c:v>
                </c:pt>
                <c:pt idx="923">
                  <c:v>44125</c:v>
                </c:pt>
                <c:pt idx="924">
                  <c:v>44126</c:v>
                </c:pt>
                <c:pt idx="925">
                  <c:v>44127</c:v>
                </c:pt>
                <c:pt idx="926">
                  <c:v>44130</c:v>
                </c:pt>
                <c:pt idx="927">
                  <c:v>44131</c:v>
                </c:pt>
                <c:pt idx="928">
                  <c:v>44132</c:v>
                </c:pt>
                <c:pt idx="929">
                  <c:v>44133</c:v>
                </c:pt>
                <c:pt idx="930">
                  <c:v>44134</c:v>
                </c:pt>
                <c:pt idx="931">
                  <c:v>44137</c:v>
                </c:pt>
                <c:pt idx="932">
                  <c:v>44138</c:v>
                </c:pt>
                <c:pt idx="933">
                  <c:v>44139</c:v>
                </c:pt>
                <c:pt idx="934">
                  <c:v>44140</c:v>
                </c:pt>
                <c:pt idx="935">
                  <c:v>44141</c:v>
                </c:pt>
                <c:pt idx="936">
                  <c:v>44144</c:v>
                </c:pt>
                <c:pt idx="937">
                  <c:v>44145</c:v>
                </c:pt>
                <c:pt idx="938">
                  <c:v>44146</c:v>
                </c:pt>
                <c:pt idx="939">
                  <c:v>44147</c:v>
                </c:pt>
                <c:pt idx="940">
                  <c:v>44148</c:v>
                </c:pt>
                <c:pt idx="941">
                  <c:v>44151</c:v>
                </c:pt>
                <c:pt idx="942">
                  <c:v>44152</c:v>
                </c:pt>
                <c:pt idx="943">
                  <c:v>44153</c:v>
                </c:pt>
                <c:pt idx="944">
                  <c:v>44154</c:v>
                </c:pt>
                <c:pt idx="945">
                  <c:v>44155</c:v>
                </c:pt>
                <c:pt idx="946">
                  <c:v>44158</c:v>
                </c:pt>
                <c:pt idx="947">
                  <c:v>44159</c:v>
                </c:pt>
                <c:pt idx="948">
                  <c:v>44160</c:v>
                </c:pt>
                <c:pt idx="949">
                  <c:v>44161</c:v>
                </c:pt>
                <c:pt idx="950">
                  <c:v>44162</c:v>
                </c:pt>
                <c:pt idx="951">
                  <c:v>44165</c:v>
                </c:pt>
                <c:pt idx="952">
                  <c:v>44166</c:v>
                </c:pt>
                <c:pt idx="953">
                  <c:v>44167</c:v>
                </c:pt>
                <c:pt idx="954">
                  <c:v>44168</c:v>
                </c:pt>
                <c:pt idx="955">
                  <c:v>44169</c:v>
                </c:pt>
                <c:pt idx="956">
                  <c:v>44172</c:v>
                </c:pt>
                <c:pt idx="957">
                  <c:v>44173</c:v>
                </c:pt>
                <c:pt idx="958">
                  <c:v>44174</c:v>
                </c:pt>
                <c:pt idx="959">
                  <c:v>44175</c:v>
                </c:pt>
                <c:pt idx="960">
                  <c:v>44176</c:v>
                </c:pt>
                <c:pt idx="961">
                  <c:v>44179</c:v>
                </c:pt>
                <c:pt idx="962">
                  <c:v>44180</c:v>
                </c:pt>
                <c:pt idx="963">
                  <c:v>44181</c:v>
                </c:pt>
                <c:pt idx="964">
                  <c:v>44182</c:v>
                </c:pt>
                <c:pt idx="965">
                  <c:v>44183</c:v>
                </c:pt>
                <c:pt idx="966">
                  <c:v>44186</c:v>
                </c:pt>
                <c:pt idx="967">
                  <c:v>44187</c:v>
                </c:pt>
                <c:pt idx="968">
                  <c:v>44188</c:v>
                </c:pt>
                <c:pt idx="969">
                  <c:v>44189</c:v>
                </c:pt>
                <c:pt idx="970">
                  <c:v>44190</c:v>
                </c:pt>
                <c:pt idx="971">
                  <c:v>44193</c:v>
                </c:pt>
                <c:pt idx="972">
                  <c:v>44194</c:v>
                </c:pt>
                <c:pt idx="973">
                  <c:v>44195</c:v>
                </c:pt>
                <c:pt idx="974">
                  <c:v>44196</c:v>
                </c:pt>
                <c:pt idx="975">
                  <c:v>44200</c:v>
                </c:pt>
                <c:pt idx="976">
                  <c:v>44201</c:v>
                </c:pt>
                <c:pt idx="977">
                  <c:v>44202</c:v>
                </c:pt>
                <c:pt idx="978">
                  <c:v>44203</c:v>
                </c:pt>
                <c:pt idx="979">
                  <c:v>44204</c:v>
                </c:pt>
                <c:pt idx="980">
                  <c:v>44207</c:v>
                </c:pt>
                <c:pt idx="981">
                  <c:v>44208</c:v>
                </c:pt>
                <c:pt idx="982">
                  <c:v>44209</c:v>
                </c:pt>
                <c:pt idx="983">
                  <c:v>44210</c:v>
                </c:pt>
                <c:pt idx="984">
                  <c:v>44211</c:v>
                </c:pt>
                <c:pt idx="985">
                  <c:v>44214</c:v>
                </c:pt>
                <c:pt idx="986">
                  <c:v>44215</c:v>
                </c:pt>
                <c:pt idx="987">
                  <c:v>44216</c:v>
                </c:pt>
                <c:pt idx="988">
                  <c:v>44217</c:v>
                </c:pt>
                <c:pt idx="989">
                  <c:v>44218</c:v>
                </c:pt>
                <c:pt idx="990">
                  <c:v>44221</c:v>
                </c:pt>
                <c:pt idx="991">
                  <c:v>44222</c:v>
                </c:pt>
                <c:pt idx="992">
                  <c:v>44223</c:v>
                </c:pt>
                <c:pt idx="993">
                  <c:v>44224</c:v>
                </c:pt>
                <c:pt idx="994">
                  <c:v>44225</c:v>
                </c:pt>
                <c:pt idx="995">
                  <c:v>44228</c:v>
                </c:pt>
                <c:pt idx="996">
                  <c:v>44229</c:v>
                </c:pt>
                <c:pt idx="997">
                  <c:v>44230</c:v>
                </c:pt>
                <c:pt idx="998">
                  <c:v>44231</c:v>
                </c:pt>
                <c:pt idx="999">
                  <c:v>44232</c:v>
                </c:pt>
                <c:pt idx="1000">
                  <c:v>44235</c:v>
                </c:pt>
              </c:numCache>
            </c:numRef>
          </c:cat>
          <c:val>
            <c:numRef>
              <c:f>[jumpfit.xlsx]intelligent!$J$2:$J$1002</c:f>
              <c:numCache>
                <c:formatCode>General</c:formatCode>
                <c:ptCount val="1001"/>
                <c:pt idx="0">
                  <c:v>1</c:v>
                </c:pt>
                <c:pt idx="1">
                  <c:v>0.999999999999999</c:v>
                </c:pt>
                <c:pt idx="2">
                  <c:v>0.99996717574023397</c:v>
                </c:pt>
                <c:pt idx="3">
                  <c:v>0.99888023364860001</c:v>
                </c:pt>
                <c:pt idx="4">
                  <c:v>0.99899822661007998</c:v>
                </c:pt>
                <c:pt idx="5">
                  <c:v>0.99781391994902402</c:v>
                </c:pt>
                <c:pt idx="6">
                  <c:v>0.99909708793020002</c:v>
                </c:pt>
                <c:pt idx="7">
                  <c:v>1.00259745801766</c:v>
                </c:pt>
                <c:pt idx="8">
                  <c:v>1.00693907175611</c:v>
                </c:pt>
                <c:pt idx="9">
                  <c:v>1.0219676035032701</c:v>
                </c:pt>
                <c:pt idx="10">
                  <c:v>1.0523287905980001</c:v>
                </c:pt>
                <c:pt idx="11">
                  <c:v>1.04814675790296</c:v>
                </c:pt>
                <c:pt idx="12">
                  <c:v>1.0568600764675899</c:v>
                </c:pt>
                <c:pt idx="13">
                  <c:v>1.05939707392121</c:v>
                </c:pt>
                <c:pt idx="14">
                  <c:v>1.05300855563655</c:v>
                </c:pt>
                <c:pt idx="15">
                  <c:v>1.04771712434367</c:v>
                </c:pt>
                <c:pt idx="16">
                  <c:v>1.0511883772841</c:v>
                </c:pt>
                <c:pt idx="17">
                  <c:v>1.0499054398015</c:v>
                </c:pt>
                <c:pt idx="18">
                  <c:v>1.0489979600791</c:v>
                </c:pt>
                <c:pt idx="19">
                  <c:v>1.04471089012664</c:v>
                </c:pt>
                <c:pt idx="20">
                  <c:v>1.03910011591358</c:v>
                </c:pt>
                <c:pt idx="21">
                  <c:v>1.03621932550922</c:v>
                </c:pt>
                <c:pt idx="22">
                  <c:v>1.0357870370952</c:v>
                </c:pt>
                <c:pt idx="23">
                  <c:v>1.0332615497286199</c:v>
                </c:pt>
                <c:pt idx="24">
                  <c:v>1.0391753138322299</c:v>
                </c:pt>
                <c:pt idx="25">
                  <c:v>1.04320843051588</c:v>
                </c:pt>
                <c:pt idx="26">
                  <c:v>1.04038064629976</c:v>
                </c:pt>
                <c:pt idx="27">
                  <c:v>1.04629967999074</c:v>
                </c:pt>
                <c:pt idx="28">
                  <c:v>1.0459903083843201</c:v>
                </c:pt>
                <c:pt idx="29">
                  <c:v>1.0515385042554399</c:v>
                </c:pt>
                <c:pt idx="30">
                  <c:v>1.0607695306418901</c:v>
                </c:pt>
                <c:pt idx="31">
                  <c:v>1.0514053503116501</c:v>
                </c:pt>
                <c:pt idx="32">
                  <c:v>1.0524618507649901</c:v>
                </c:pt>
                <c:pt idx="33">
                  <c:v>1.0489987269230201</c:v>
                </c:pt>
                <c:pt idx="34">
                  <c:v>1.04555529007139</c:v>
                </c:pt>
                <c:pt idx="35">
                  <c:v>1.0445352314767899</c:v>
                </c:pt>
                <c:pt idx="36">
                  <c:v>1.0415984640751399</c:v>
                </c:pt>
                <c:pt idx="37">
                  <c:v>1.04322300099101</c:v>
                </c:pt>
                <c:pt idx="38">
                  <c:v>1.0437475318074501</c:v>
                </c:pt>
                <c:pt idx="39">
                  <c:v>1.0438768189791701</c:v>
                </c:pt>
                <c:pt idx="40">
                  <c:v>1.04455063887238</c:v>
                </c:pt>
                <c:pt idx="41">
                  <c:v>1.0493299874117901</c:v>
                </c:pt>
                <c:pt idx="42">
                  <c:v>1.0509427708772101</c:v>
                </c:pt>
                <c:pt idx="43">
                  <c:v>1.0530834506765301</c:v>
                </c:pt>
                <c:pt idx="44">
                  <c:v>1.0559662298264301</c:v>
                </c:pt>
                <c:pt idx="45">
                  <c:v>1.0545841061540899</c:v>
                </c:pt>
                <c:pt idx="46">
                  <c:v>1.0525754961976701</c:v>
                </c:pt>
                <c:pt idx="47">
                  <c:v>1.05533276342754</c:v>
                </c:pt>
                <c:pt idx="48">
                  <c:v>1.05048079339831</c:v>
                </c:pt>
                <c:pt idx="49">
                  <c:v>1.04805091477879</c:v>
                </c:pt>
                <c:pt idx="50">
                  <c:v>1.0473552623334399</c:v>
                </c:pt>
                <c:pt idx="51">
                  <c:v>1.0552541837001901</c:v>
                </c:pt>
                <c:pt idx="52">
                  <c:v>1.05978454737895</c:v>
                </c:pt>
                <c:pt idx="53">
                  <c:v>1.06495080810042</c:v>
                </c:pt>
                <c:pt idx="54">
                  <c:v>1.06672450804706</c:v>
                </c:pt>
                <c:pt idx="55">
                  <c:v>1.06518128329179</c:v>
                </c:pt>
                <c:pt idx="56">
                  <c:v>1.06503292876644</c:v>
                </c:pt>
                <c:pt idx="57">
                  <c:v>1.0692520558007099</c:v>
                </c:pt>
                <c:pt idx="58">
                  <c:v>1.0810567754137801</c:v>
                </c:pt>
                <c:pt idx="59">
                  <c:v>1.0859114007362101</c:v>
                </c:pt>
                <c:pt idx="60">
                  <c:v>1.0772963868602401</c:v>
                </c:pt>
                <c:pt idx="61">
                  <c:v>1.0729563227343299</c:v>
                </c:pt>
                <c:pt idx="62">
                  <c:v>1.07188579756803</c:v>
                </c:pt>
                <c:pt idx="63">
                  <c:v>1.0732945183978599</c:v>
                </c:pt>
                <c:pt idx="64">
                  <c:v>1.0634471756287101</c:v>
                </c:pt>
                <c:pt idx="65">
                  <c:v>1.0686406167648701</c:v>
                </c:pt>
                <c:pt idx="66">
                  <c:v>1.06610014958303</c:v>
                </c:pt>
                <c:pt idx="67">
                  <c:v>1.06546825392221</c:v>
                </c:pt>
                <c:pt idx="68">
                  <c:v>1.0816874864247501</c:v>
                </c:pt>
                <c:pt idx="69">
                  <c:v>1.0924700205890701</c:v>
                </c:pt>
                <c:pt idx="70">
                  <c:v>1.1031299039937801</c:v>
                </c:pt>
                <c:pt idx="71">
                  <c:v>1.1125712250164299</c:v>
                </c:pt>
                <c:pt idx="72">
                  <c:v>1.11664134049249</c:v>
                </c:pt>
                <c:pt idx="73">
                  <c:v>1.13291558577273</c:v>
                </c:pt>
                <c:pt idx="74">
                  <c:v>1.14005689904608</c:v>
                </c:pt>
                <c:pt idx="75">
                  <c:v>1.1367795974550401</c:v>
                </c:pt>
                <c:pt idx="76">
                  <c:v>1.1335471993478501</c:v>
                </c:pt>
                <c:pt idx="77">
                  <c:v>1.12321047414969</c:v>
                </c:pt>
                <c:pt idx="78">
                  <c:v>1.1217620011406599</c:v>
                </c:pt>
                <c:pt idx="79">
                  <c:v>1.1215932355882401</c:v>
                </c:pt>
                <c:pt idx="80">
                  <c:v>1.1228434234615601</c:v>
                </c:pt>
                <c:pt idx="81">
                  <c:v>1.1307774382753799</c:v>
                </c:pt>
                <c:pt idx="82">
                  <c:v>1.1418688406542199</c:v>
                </c:pt>
                <c:pt idx="83">
                  <c:v>1.1352572411377</c:v>
                </c:pt>
                <c:pt idx="84">
                  <c:v>1.15851683021693</c:v>
                </c:pt>
                <c:pt idx="85">
                  <c:v>1.1671643007274899</c:v>
                </c:pt>
                <c:pt idx="86">
                  <c:v>1.1780107956385799</c:v>
                </c:pt>
                <c:pt idx="87">
                  <c:v>1.18210081326913</c:v>
                </c:pt>
                <c:pt idx="88">
                  <c:v>1.1692278242707399</c:v>
                </c:pt>
                <c:pt idx="89">
                  <c:v>1.1564085494894301</c:v>
                </c:pt>
                <c:pt idx="90">
                  <c:v>1.1598054284505499</c:v>
                </c:pt>
                <c:pt idx="91">
                  <c:v>1.16569772555454</c:v>
                </c:pt>
                <c:pt idx="92">
                  <c:v>1.1843258760631601</c:v>
                </c:pt>
                <c:pt idx="93">
                  <c:v>1.21499598467474</c:v>
                </c:pt>
                <c:pt idx="94">
                  <c:v>1.2076314978957501</c:v>
                </c:pt>
                <c:pt idx="95">
                  <c:v>1.2193070481533099</c:v>
                </c:pt>
                <c:pt idx="96">
                  <c:v>1.22011267562757</c:v>
                </c:pt>
                <c:pt idx="97">
                  <c:v>1.2214249283648699</c:v>
                </c:pt>
                <c:pt idx="98">
                  <c:v>1.24678056089227</c:v>
                </c:pt>
                <c:pt idx="99">
                  <c:v>1.23343414271</c:v>
                </c:pt>
                <c:pt idx="100">
                  <c:v>1.22392476111628</c:v>
                </c:pt>
                <c:pt idx="101">
                  <c:v>1.23452087985919</c:v>
                </c:pt>
                <c:pt idx="102">
                  <c:v>1.2325250294093599</c:v>
                </c:pt>
                <c:pt idx="103">
                  <c:v>1.24898355982314</c:v>
                </c:pt>
                <c:pt idx="104">
                  <c:v>1.25076587253543</c:v>
                </c:pt>
                <c:pt idx="105">
                  <c:v>1.2658986199195399</c:v>
                </c:pt>
                <c:pt idx="106">
                  <c:v>1.2565078074147999</c:v>
                </c:pt>
                <c:pt idx="107">
                  <c:v>1.2453717407704601</c:v>
                </c:pt>
                <c:pt idx="108">
                  <c:v>1.23541378722294</c:v>
                </c:pt>
                <c:pt idx="109">
                  <c:v>1.2338371686630001</c:v>
                </c:pt>
                <c:pt idx="110">
                  <c:v>1.24518266686239</c:v>
                </c:pt>
                <c:pt idx="111">
                  <c:v>1.2417698806641</c:v>
                </c:pt>
                <c:pt idx="112">
                  <c:v>1.2602743174162401</c:v>
                </c:pt>
                <c:pt idx="113">
                  <c:v>1.2674541070317999</c:v>
                </c:pt>
                <c:pt idx="114">
                  <c:v>1.28237461738104</c:v>
                </c:pt>
                <c:pt idx="115">
                  <c:v>1.2846218495627499</c:v>
                </c:pt>
                <c:pt idx="116">
                  <c:v>1.28629513065571</c:v>
                </c:pt>
                <c:pt idx="117">
                  <c:v>1.27739718157806</c:v>
                </c:pt>
                <c:pt idx="118">
                  <c:v>1.2801479474161399</c:v>
                </c:pt>
                <c:pt idx="119">
                  <c:v>1.28047442988163</c:v>
                </c:pt>
                <c:pt idx="120">
                  <c:v>1.26163421736188</c:v>
                </c:pt>
                <c:pt idx="121">
                  <c:v>1.25268656240601</c:v>
                </c:pt>
                <c:pt idx="122">
                  <c:v>1.25944354997176</c:v>
                </c:pt>
                <c:pt idx="123">
                  <c:v>1.25333602084133</c:v>
                </c:pt>
                <c:pt idx="124">
                  <c:v>1.2373644997631701</c:v>
                </c:pt>
                <c:pt idx="125">
                  <c:v>1.2468835286492299</c:v>
                </c:pt>
                <c:pt idx="126">
                  <c:v>1.2790226760846199</c:v>
                </c:pt>
                <c:pt idx="127">
                  <c:v>1.2708616292436401</c:v>
                </c:pt>
                <c:pt idx="128">
                  <c:v>1.27987941163454</c:v>
                </c:pt>
                <c:pt idx="129">
                  <c:v>1.2894670541098701</c:v>
                </c:pt>
                <c:pt idx="130">
                  <c:v>1.3304932103132601</c:v>
                </c:pt>
                <c:pt idx="131">
                  <c:v>1.3156059440522001</c:v>
                </c:pt>
                <c:pt idx="132">
                  <c:v>1.31048237032653</c:v>
                </c:pt>
                <c:pt idx="133">
                  <c:v>1.3127846155620899</c:v>
                </c:pt>
                <c:pt idx="134">
                  <c:v>1.3016566292170599</c:v>
                </c:pt>
                <c:pt idx="135">
                  <c:v>1.3110710845485301</c:v>
                </c:pt>
                <c:pt idx="136">
                  <c:v>1.31285793765362</c:v>
                </c:pt>
                <c:pt idx="137">
                  <c:v>1.30138178501702</c:v>
                </c:pt>
                <c:pt idx="138">
                  <c:v>1.29225630135011</c:v>
                </c:pt>
                <c:pt idx="139">
                  <c:v>1.29261503151444</c:v>
                </c:pt>
                <c:pt idx="140">
                  <c:v>1.27690837753542</c:v>
                </c:pt>
                <c:pt idx="141">
                  <c:v>1.2922316065397099</c:v>
                </c:pt>
                <c:pt idx="142">
                  <c:v>1.2881667593203401</c:v>
                </c:pt>
                <c:pt idx="143">
                  <c:v>1.2718557147628999</c:v>
                </c:pt>
                <c:pt idx="144">
                  <c:v>1.25775127989069</c:v>
                </c:pt>
                <c:pt idx="145">
                  <c:v>1.2555169261063099</c:v>
                </c:pt>
                <c:pt idx="146">
                  <c:v>1.2554002757209699</c:v>
                </c:pt>
                <c:pt idx="147">
                  <c:v>1.2533298200521801</c:v>
                </c:pt>
                <c:pt idx="148">
                  <c:v>1.2625114298467801</c:v>
                </c:pt>
                <c:pt idx="149">
                  <c:v>1.2815274966804999</c:v>
                </c:pt>
                <c:pt idx="150">
                  <c:v>1.27680411769169</c:v>
                </c:pt>
                <c:pt idx="151">
                  <c:v>1.2775127373084301</c:v>
                </c:pt>
                <c:pt idx="152">
                  <c:v>1.2772168560978301</c:v>
                </c:pt>
                <c:pt idx="153">
                  <c:v>1.2673727079056301</c:v>
                </c:pt>
                <c:pt idx="154">
                  <c:v>1.27794251736262</c:v>
                </c:pt>
                <c:pt idx="155">
                  <c:v>1.27170544888771</c:v>
                </c:pt>
                <c:pt idx="156">
                  <c:v>1.27532524387083</c:v>
                </c:pt>
                <c:pt idx="157">
                  <c:v>1.2935687865768899</c:v>
                </c:pt>
                <c:pt idx="158">
                  <c:v>1.2954262771151199</c:v>
                </c:pt>
                <c:pt idx="159">
                  <c:v>1.28957160146926</c:v>
                </c:pt>
                <c:pt idx="160">
                  <c:v>1.28289353049359</c:v>
                </c:pt>
                <c:pt idx="161">
                  <c:v>1.2841745875727</c:v>
                </c:pt>
                <c:pt idx="162">
                  <c:v>1.2738490259729101</c:v>
                </c:pt>
                <c:pt idx="163">
                  <c:v>1.2633205017992899</c:v>
                </c:pt>
                <c:pt idx="164">
                  <c:v>1.2428604904537099</c:v>
                </c:pt>
                <c:pt idx="165">
                  <c:v>1.247139179173</c:v>
                </c:pt>
                <c:pt idx="166">
                  <c:v>1.2557595838996101</c:v>
                </c:pt>
                <c:pt idx="167">
                  <c:v>1.2416232258374</c:v>
                </c:pt>
                <c:pt idx="168">
                  <c:v>1.2406239756908899</c:v>
                </c:pt>
                <c:pt idx="169">
                  <c:v>1.2354122423213501</c:v>
                </c:pt>
                <c:pt idx="170">
                  <c:v>1.2203587083239</c:v>
                </c:pt>
                <c:pt idx="171">
                  <c:v>1.22729541268525</c:v>
                </c:pt>
                <c:pt idx="172">
                  <c:v>1.22354466316059</c:v>
                </c:pt>
                <c:pt idx="173">
                  <c:v>1.2327714483765999</c:v>
                </c:pt>
                <c:pt idx="174">
                  <c:v>1.2502265787561</c:v>
                </c:pt>
                <c:pt idx="175">
                  <c:v>1.2509644666678199</c:v>
                </c:pt>
                <c:pt idx="176">
                  <c:v>1.25102781252316</c:v>
                </c:pt>
                <c:pt idx="177">
                  <c:v>1.2440829237241999</c:v>
                </c:pt>
                <c:pt idx="178">
                  <c:v>1.26178509020928</c:v>
                </c:pt>
                <c:pt idx="179">
                  <c:v>1.27330623661343</c:v>
                </c:pt>
                <c:pt idx="180">
                  <c:v>1.28543606473088</c:v>
                </c:pt>
                <c:pt idx="181">
                  <c:v>1.27418358193701</c:v>
                </c:pt>
                <c:pt idx="182">
                  <c:v>1.2624125414983201</c:v>
                </c:pt>
                <c:pt idx="183">
                  <c:v>1.27115903488707</c:v>
                </c:pt>
                <c:pt idx="184">
                  <c:v>1.27504580773551</c:v>
                </c:pt>
                <c:pt idx="185">
                  <c:v>1.2805948011923001</c:v>
                </c:pt>
                <c:pt idx="186">
                  <c:v>1.2879033972051399</c:v>
                </c:pt>
                <c:pt idx="187">
                  <c:v>1.30588875269838</c:v>
                </c:pt>
                <c:pt idx="188">
                  <c:v>1.3062355462317099</c:v>
                </c:pt>
                <c:pt idx="189">
                  <c:v>1.3027829037785199</c:v>
                </c:pt>
                <c:pt idx="190">
                  <c:v>1.30516086764443</c:v>
                </c:pt>
                <c:pt idx="191">
                  <c:v>1.3179358964049399</c:v>
                </c:pt>
                <c:pt idx="192">
                  <c:v>1.3448112545626201</c:v>
                </c:pt>
                <c:pt idx="193">
                  <c:v>1.36400599719505</c:v>
                </c:pt>
                <c:pt idx="194">
                  <c:v>1.33664253714246</c:v>
                </c:pt>
                <c:pt idx="195">
                  <c:v>1.3385375386862799</c:v>
                </c:pt>
                <c:pt idx="196">
                  <c:v>1.3461535014350701</c:v>
                </c:pt>
                <c:pt idx="197">
                  <c:v>1.34905930383035</c:v>
                </c:pt>
                <c:pt idx="198">
                  <c:v>1.35015701168352</c:v>
                </c:pt>
                <c:pt idx="199">
                  <c:v>1.3799373249446001</c:v>
                </c:pt>
                <c:pt idx="200">
                  <c:v>1.4016847422120999</c:v>
                </c:pt>
                <c:pt idx="201">
                  <c:v>1.3916897029344699</c:v>
                </c:pt>
                <c:pt idx="202">
                  <c:v>1.38304304462186</c:v>
                </c:pt>
                <c:pt idx="203">
                  <c:v>1.3973102731774201</c:v>
                </c:pt>
                <c:pt idx="204">
                  <c:v>1.40696270203299</c:v>
                </c:pt>
                <c:pt idx="205">
                  <c:v>1.41659848623535</c:v>
                </c:pt>
                <c:pt idx="206">
                  <c:v>1.41238714692528</c:v>
                </c:pt>
                <c:pt idx="207">
                  <c:v>1.40354291091683</c:v>
                </c:pt>
                <c:pt idx="208">
                  <c:v>1.40913228749068</c:v>
                </c:pt>
                <c:pt idx="209">
                  <c:v>1.4314111605209301</c:v>
                </c:pt>
                <c:pt idx="210">
                  <c:v>1.4346107746103001</c:v>
                </c:pt>
                <c:pt idx="211">
                  <c:v>1.42554807900962</c:v>
                </c:pt>
                <c:pt idx="212">
                  <c:v>1.4426149273462301</c:v>
                </c:pt>
                <c:pt idx="213">
                  <c:v>1.4611957420572399</c:v>
                </c:pt>
                <c:pt idx="214">
                  <c:v>1.50649995399096</c:v>
                </c:pt>
                <c:pt idx="215">
                  <c:v>1.49767553149592</c:v>
                </c:pt>
                <c:pt idx="216">
                  <c:v>1.53181419047673</c:v>
                </c:pt>
                <c:pt idx="217">
                  <c:v>1.51631027938537</c:v>
                </c:pt>
                <c:pt idx="218">
                  <c:v>1.49943406085957</c:v>
                </c:pt>
                <c:pt idx="219">
                  <c:v>1.4960305919732999</c:v>
                </c:pt>
                <c:pt idx="220">
                  <c:v>1.4916034295174001</c:v>
                </c:pt>
                <c:pt idx="221">
                  <c:v>1.4713473312743499</c:v>
                </c:pt>
                <c:pt idx="222">
                  <c:v>1.45582344545454</c:v>
                </c:pt>
                <c:pt idx="223">
                  <c:v>1.46008636353181</c:v>
                </c:pt>
                <c:pt idx="224">
                  <c:v>1.44324085169411</c:v>
                </c:pt>
                <c:pt idx="225">
                  <c:v>1.4623210880312401</c:v>
                </c:pt>
                <c:pt idx="226">
                  <c:v>1.4951671965389199</c:v>
                </c:pt>
                <c:pt idx="227">
                  <c:v>1.47432407320526</c:v>
                </c:pt>
                <c:pt idx="228">
                  <c:v>1.45722027461676</c:v>
                </c:pt>
                <c:pt idx="229">
                  <c:v>1.46416538744726</c:v>
                </c:pt>
                <c:pt idx="230">
                  <c:v>1.4805138183455699</c:v>
                </c:pt>
                <c:pt idx="231">
                  <c:v>1.48043702536009</c:v>
                </c:pt>
                <c:pt idx="232">
                  <c:v>1.49283478227512</c:v>
                </c:pt>
                <c:pt idx="233">
                  <c:v>1.4859796812395101</c:v>
                </c:pt>
                <c:pt idx="234">
                  <c:v>1.4744833909538499</c:v>
                </c:pt>
                <c:pt idx="235">
                  <c:v>1.4907350609430301</c:v>
                </c:pt>
                <c:pt idx="236">
                  <c:v>1.4987932494356</c:v>
                </c:pt>
                <c:pt idx="237">
                  <c:v>1.51998182125341</c:v>
                </c:pt>
                <c:pt idx="238">
                  <c:v>1.5234022858619101</c:v>
                </c:pt>
                <c:pt idx="239">
                  <c:v>1.52198986499488</c:v>
                </c:pt>
                <c:pt idx="240">
                  <c:v>1.5401624459585199</c:v>
                </c:pt>
                <c:pt idx="241">
                  <c:v>1.52875616659147</c:v>
                </c:pt>
                <c:pt idx="242">
                  <c:v>1.5121777917579999</c:v>
                </c:pt>
                <c:pt idx="243">
                  <c:v>1.5187104592595699</c:v>
                </c:pt>
                <c:pt idx="244">
                  <c:v>1.5140636089725199</c:v>
                </c:pt>
                <c:pt idx="245">
                  <c:v>1.51157010013801</c:v>
                </c:pt>
                <c:pt idx="246">
                  <c:v>1.5040473070546201</c:v>
                </c:pt>
                <c:pt idx="247">
                  <c:v>1.5099212490406899</c:v>
                </c:pt>
                <c:pt idx="248">
                  <c:v>1.51918864474838</c:v>
                </c:pt>
                <c:pt idx="249">
                  <c:v>1.5181894672304801</c:v>
                </c:pt>
                <c:pt idx="250">
                  <c:v>1.53790934799537</c:v>
                </c:pt>
                <c:pt idx="251">
                  <c:v>1.55975831646795</c:v>
                </c:pt>
                <c:pt idx="252">
                  <c:v>1.5424545364766999</c:v>
                </c:pt>
                <c:pt idx="253">
                  <c:v>1.57287169391085</c:v>
                </c:pt>
                <c:pt idx="254">
                  <c:v>1.6234600837984701</c:v>
                </c:pt>
                <c:pt idx="255">
                  <c:v>1.62514521082435</c:v>
                </c:pt>
                <c:pt idx="256">
                  <c:v>1.6236933397940001</c:v>
                </c:pt>
                <c:pt idx="257">
                  <c:v>1.63195056949252</c:v>
                </c:pt>
                <c:pt idx="258">
                  <c:v>1.6305655462395801</c:v>
                </c:pt>
                <c:pt idx="259">
                  <c:v>1.6497847807833299</c:v>
                </c:pt>
                <c:pt idx="260">
                  <c:v>1.6593351490938</c:v>
                </c:pt>
                <c:pt idx="261">
                  <c:v>1.64594813007652</c:v>
                </c:pt>
                <c:pt idx="262">
                  <c:v>1.6314035652063299</c:v>
                </c:pt>
                <c:pt idx="263">
                  <c:v>1.64690589841166</c:v>
                </c:pt>
                <c:pt idx="264">
                  <c:v>1.6303143856080899</c:v>
                </c:pt>
                <c:pt idx="265">
                  <c:v>1.6189018812366101</c:v>
                </c:pt>
                <c:pt idx="266">
                  <c:v>1.66908526874667</c:v>
                </c:pt>
                <c:pt idx="267">
                  <c:v>1.72329386462141</c:v>
                </c:pt>
                <c:pt idx="268">
                  <c:v>1.7355867374429299</c:v>
                </c:pt>
                <c:pt idx="269">
                  <c:v>1.71440479404114</c:v>
                </c:pt>
                <c:pt idx="270">
                  <c:v>1.73629796674758</c:v>
                </c:pt>
                <c:pt idx="271">
                  <c:v>1.7033794533095801</c:v>
                </c:pt>
                <c:pt idx="272">
                  <c:v>1.69863790559783</c:v>
                </c:pt>
                <c:pt idx="273">
                  <c:v>1.70117584514404</c:v>
                </c:pt>
                <c:pt idx="274">
                  <c:v>1.7068762329337599</c:v>
                </c:pt>
                <c:pt idx="275">
                  <c:v>1.7184692957854499</c:v>
                </c:pt>
                <c:pt idx="276">
                  <c:v>1.7304875177061001</c:v>
                </c:pt>
                <c:pt idx="277">
                  <c:v>1.73903244938201</c:v>
                </c:pt>
                <c:pt idx="278">
                  <c:v>1.73589302464186</c:v>
                </c:pt>
                <c:pt idx="279">
                  <c:v>1.7200737451041901</c:v>
                </c:pt>
                <c:pt idx="280">
                  <c:v>1.6935301955687601</c:v>
                </c:pt>
                <c:pt idx="281">
                  <c:v>1.6788022212389699</c:v>
                </c:pt>
                <c:pt idx="282">
                  <c:v>1.6704409284513599</c:v>
                </c:pt>
                <c:pt idx="283">
                  <c:v>1.6722878219164501</c:v>
                </c:pt>
                <c:pt idx="284">
                  <c:v>1.6600046209217501</c:v>
                </c:pt>
                <c:pt idx="285">
                  <c:v>1.6621513580334999</c:v>
                </c:pt>
                <c:pt idx="286">
                  <c:v>1.6723688611991301</c:v>
                </c:pt>
                <c:pt idx="287">
                  <c:v>1.6912272936839901</c:v>
                </c:pt>
                <c:pt idx="288">
                  <c:v>1.68202049891869</c:v>
                </c:pt>
                <c:pt idx="289">
                  <c:v>1.6632640428326599</c:v>
                </c:pt>
                <c:pt idx="290">
                  <c:v>1.6577636927689801</c:v>
                </c:pt>
                <c:pt idx="291">
                  <c:v>1.6674570798419099</c:v>
                </c:pt>
                <c:pt idx="292">
                  <c:v>1.68470284930785</c:v>
                </c:pt>
                <c:pt idx="293">
                  <c:v>1.6741544832581301</c:v>
                </c:pt>
                <c:pt idx="294">
                  <c:v>1.68922803290034</c:v>
                </c:pt>
                <c:pt idx="295">
                  <c:v>1.6951306011579499</c:v>
                </c:pt>
                <c:pt idx="296">
                  <c:v>1.6989768250962101</c:v>
                </c:pt>
                <c:pt idx="297">
                  <c:v>1.67624748961795</c:v>
                </c:pt>
                <c:pt idx="298">
                  <c:v>1.7061060648672299</c:v>
                </c:pt>
                <c:pt idx="299">
                  <c:v>1.67884868374281</c:v>
                </c:pt>
                <c:pt idx="300">
                  <c:v>1.6511567051566201</c:v>
                </c:pt>
                <c:pt idx="301">
                  <c:v>1.643824086735</c:v>
                </c:pt>
                <c:pt idx="302">
                  <c:v>1.64848825203379</c:v>
                </c:pt>
                <c:pt idx="303">
                  <c:v>1.63645338663049</c:v>
                </c:pt>
                <c:pt idx="304">
                  <c:v>1.6235608140725999</c:v>
                </c:pt>
                <c:pt idx="305">
                  <c:v>1.63394251634544</c:v>
                </c:pt>
                <c:pt idx="306">
                  <c:v>1.6541582258918299</c:v>
                </c:pt>
                <c:pt idx="307">
                  <c:v>1.64036544788531</c:v>
                </c:pt>
                <c:pt idx="308">
                  <c:v>1.66840514511822</c:v>
                </c:pt>
                <c:pt idx="309">
                  <c:v>1.66001287104027</c:v>
                </c:pt>
                <c:pt idx="310">
                  <c:v>1.6588823865864</c:v>
                </c:pt>
                <c:pt idx="311">
                  <c:v>1.6480359030537799</c:v>
                </c:pt>
                <c:pt idx="312">
                  <c:v>1.6218744234689699</c:v>
                </c:pt>
                <c:pt idx="313">
                  <c:v>1.6290077287656499</c:v>
                </c:pt>
                <c:pt idx="314">
                  <c:v>1.60954782131174</c:v>
                </c:pt>
                <c:pt idx="315">
                  <c:v>1.62586558119893</c:v>
                </c:pt>
                <c:pt idx="316">
                  <c:v>1.63437698519423</c:v>
                </c:pt>
                <c:pt idx="317">
                  <c:v>1.66599762916649</c:v>
                </c:pt>
                <c:pt idx="318">
                  <c:v>1.6688592597712699</c:v>
                </c:pt>
                <c:pt idx="319">
                  <c:v>1.6595967496761299</c:v>
                </c:pt>
                <c:pt idx="320">
                  <c:v>1.6540008089770799</c:v>
                </c:pt>
                <c:pt idx="321">
                  <c:v>1.6487766506294499</c:v>
                </c:pt>
                <c:pt idx="322">
                  <c:v>1.6727430434314401</c:v>
                </c:pt>
                <c:pt idx="323">
                  <c:v>1.67538170451182</c:v>
                </c:pt>
                <c:pt idx="324">
                  <c:v>1.6711252243396999</c:v>
                </c:pt>
                <c:pt idx="325">
                  <c:v>1.6748658192692201</c:v>
                </c:pt>
                <c:pt idx="326">
                  <c:v>1.6881177657589399</c:v>
                </c:pt>
                <c:pt idx="327">
                  <c:v>1.68981922758771</c:v>
                </c:pt>
                <c:pt idx="328">
                  <c:v>1.7011545299173101</c:v>
                </c:pt>
                <c:pt idx="329">
                  <c:v>1.70427168294167</c:v>
                </c:pt>
                <c:pt idx="330">
                  <c:v>1.7314108653326701</c:v>
                </c:pt>
                <c:pt idx="331">
                  <c:v>1.72064576243746</c:v>
                </c:pt>
                <c:pt idx="332">
                  <c:v>1.72082488265404</c:v>
                </c:pt>
                <c:pt idx="333">
                  <c:v>1.7023528719296499</c:v>
                </c:pt>
                <c:pt idx="334">
                  <c:v>1.71256448867114</c:v>
                </c:pt>
                <c:pt idx="335">
                  <c:v>1.6943134722072</c:v>
                </c:pt>
                <c:pt idx="336">
                  <c:v>1.6791137978134401</c:v>
                </c:pt>
                <c:pt idx="337">
                  <c:v>1.6766878114685899</c:v>
                </c:pt>
                <c:pt idx="338">
                  <c:v>1.67027230025107</c:v>
                </c:pt>
                <c:pt idx="339">
                  <c:v>1.69423015318024</c:v>
                </c:pt>
                <c:pt idx="340">
                  <c:v>1.725110677327</c:v>
                </c:pt>
                <c:pt idx="341">
                  <c:v>1.7302802411534399</c:v>
                </c:pt>
                <c:pt idx="342">
                  <c:v>1.75895436483232</c:v>
                </c:pt>
                <c:pt idx="343">
                  <c:v>1.79332727634176</c:v>
                </c:pt>
                <c:pt idx="344">
                  <c:v>1.7946619455382899</c:v>
                </c:pt>
                <c:pt idx="345">
                  <c:v>1.82064635668502</c:v>
                </c:pt>
                <c:pt idx="346">
                  <c:v>1.81595347794103</c:v>
                </c:pt>
                <c:pt idx="347">
                  <c:v>1.81103797895777</c:v>
                </c:pt>
                <c:pt idx="348">
                  <c:v>1.8116976839299901</c:v>
                </c:pt>
                <c:pt idx="349">
                  <c:v>1.8250657301414199</c:v>
                </c:pt>
                <c:pt idx="350">
                  <c:v>1.8248443324369701</c:v>
                </c:pt>
                <c:pt idx="351">
                  <c:v>1.84951325760747</c:v>
                </c:pt>
                <c:pt idx="352">
                  <c:v>1.8609480555976301</c:v>
                </c:pt>
                <c:pt idx="353">
                  <c:v>1.86019509783629</c:v>
                </c:pt>
                <c:pt idx="354">
                  <c:v>1.8925908483634</c:v>
                </c:pt>
                <c:pt idx="355">
                  <c:v>1.9437505283868901</c:v>
                </c:pt>
                <c:pt idx="356">
                  <c:v>1.95905828561976</c:v>
                </c:pt>
                <c:pt idx="357">
                  <c:v>1.9980523331590601</c:v>
                </c:pt>
                <c:pt idx="358">
                  <c:v>1.9808136454360501</c:v>
                </c:pt>
                <c:pt idx="359">
                  <c:v>1.9897466754481199</c:v>
                </c:pt>
                <c:pt idx="360">
                  <c:v>1.95251439533606</c:v>
                </c:pt>
                <c:pt idx="361">
                  <c:v>1.90664299906059</c:v>
                </c:pt>
                <c:pt idx="362">
                  <c:v>1.90569301611179</c:v>
                </c:pt>
                <c:pt idx="363">
                  <c:v>1.90419192419837</c:v>
                </c:pt>
                <c:pt idx="364">
                  <c:v>1.88585917521281</c:v>
                </c:pt>
                <c:pt idx="365">
                  <c:v>1.8606557877091701</c:v>
                </c:pt>
                <c:pt idx="366">
                  <c:v>1.8653755417132101</c:v>
                </c:pt>
                <c:pt idx="367">
                  <c:v>1.9043812974341501</c:v>
                </c:pt>
                <c:pt idx="368">
                  <c:v>1.90426290922898</c:v>
                </c:pt>
                <c:pt idx="369">
                  <c:v>1.92988024767785</c:v>
                </c:pt>
                <c:pt idx="370">
                  <c:v>1.92671003522303</c:v>
                </c:pt>
                <c:pt idx="371">
                  <c:v>1.9399482453733601</c:v>
                </c:pt>
                <c:pt idx="372">
                  <c:v>1.9316864749282301</c:v>
                </c:pt>
                <c:pt idx="373">
                  <c:v>1.94390026596837</c:v>
                </c:pt>
                <c:pt idx="374">
                  <c:v>1.9301021884379299</c:v>
                </c:pt>
                <c:pt idx="375">
                  <c:v>1.91061552823317</c:v>
                </c:pt>
                <c:pt idx="376">
                  <c:v>1.9195527565081101</c:v>
                </c:pt>
                <c:pt idx="377">
                  <c:v>1.9357288742060299</c:v>
                </c:pt>
                <c:pt idx="378">
                  <c:v>1.9521338424816499</c:v>
                </c:pt>
                <c:pt idx="379">
                  <c:v>1.9352546666966799</c:v>
                </c:pt>
                <c:pt idx="380">
                  <c:v>1.94287944651349</c:v>
                </c:pt>
                <c:pt idx="381">
                  <c:v>1.9525855167900801</c:v>
                </c:pt>
                <c:pt idx="382">
                  <c:v>1.9454906326440899</c:v>
                </c:pt>
                <c:pt idx="383">
                  <c:v>1.9517613843105599</c:v>
                </c:pt>
                <c:pt idx="384">
                  <c:v>1.9738897111031399</c:v>
                </c:pt>
                <c:pt idx="385">
                  <c:v>1.9690253900147301</c:v>
                </c:pt>
                <c:pt idx="386">
                  <c:v>1.9651741704972401</c:v>
                </c:pt>
                <c:pt idx="387">
                  <c:v>1.95452447503052</c:v>
                </c:pt>
                <c:pt idx="388">
                  <c:v>1.9441817777774599</c:v>
                </c:pt>
                <c:pt idx="389">
                  <c:v>1.95520663815249</c:v>
                </c:pt>
                <c:pt idx="390">
                  <c:v>1.95817217010124</c:v>
                </c:pt>
                <c:pt idx="391">
                  <c:v>1.9509839741627899</c:v>
                </c:pt>
                <c:pt idx="392">
                  <c:v>1.95066192724343</c:v>
                </c:pt>
                <c:pt idx="393">
                  <c:v>1.9445217632470799</c:v>
                </c:pt>
                <c:pt idx="394">
                  <c:v>1.91430373072189</c:v>
                </c:pt>
                <c:pt idx="395">
                  <c:v>1.9093046731035099</c:v>
                </c:pt>
                <c:pt idx="396">
                  <c:v>1.89641265358647</c:v>
                </c:pt>
                <c:pt idx="397">
                  <c:v>1.8959861376832901</c:v>
                </c:pt>
                <c:pt idx="398">
                  <c:v>1.9022816371351801</c:v>
                </c:pt>
                <c:pt idx="399">
                  <c:v>1.9069712474979901</c:v>
                </c:pt>
                <c:pt idx="400">
                  <c:v>1.93994820080585</c:v>
                </c:pt>
                <c:pt idx="401">
                  <c:v>1.94965076825659</c:v>
                </c:pt>
                <c:pt idx="402">
                  <c:v>1.93838307054389</c:v>
                </c:pt>
                <c:pt idx="403">
                  <c:v>1.9529758622209701</c:v>
                </c:pt>
                <c:pt idx="404">
                  <c:v>1.96318211186077</c:v>
                </c:pt>
                <c:pt idx="405">
                  <c:v>1.9523478118493101</c:v>
                </c:pt>
                <c:pt idx="406">
                  <c:v>1.94930479931125</c:v>
                </c:pt>
                <c:pt idx="407">
                  <c:v>1.96967969632509</c:v>
                </c:pt>
                <c:pt idx="408">
                  <c:v>1.9642261382085699</c:v>
                </c:pt>
                <c:pt idx="409">
                  <c:v>1.9604584428780201</c:v>
                </c:pt>
                <c:pt idx="410">
                  <c:v>1.9595045560263999</c:v>
                </c:pt>
                <c:pt idx="411">
                  <c:v>1.93807686126825</c:v>
                </c:pt>
                <c:pt idx="412">
                  <c:v>1.9160109247711801</c:v>
                </c:pt>
                <c:pt idx="413">
                  <c:v>1.94524543225738</c:v>
                </c:pt>
                <c:pt idx="414">
                  <c:v>1.95893653482673</c:v>
                </c:pt>
                <c:pt idx="415">
                  <c:v>1.95578138791048</c:v>
                </c:pt>
                <c:pt idx="416">
                  <c:v>1.9442951187034301</c:v>
                </c:pt>
                <c:pt idx="417">
                  <c:v>1.9517445437398</c:v>
                </c:pt>
                <c:pt idx="418">
                  <c:v>1.98512985639524</c:v>
                </c:pt>
                <c:pt idx="419">
                  <c:v>2.0051062194750702</c:v>
                </c:pt>
                <c:pt idx="420">
                  <c:v>2.0092955279426499</c:v>
                </c:pt>
                <c:pt idx="421">
                  <c:v>2.0227340062585402</c:v>
                </c:pt>
                <c:pt idx="422">
                  <c:v>2.0323554095779</c:v>
                </c:pt>
                <c:pt idx="423">
                  <c:v>2.0697467196938</c:v>
                </c:pt>
                <c:pt idx="424">
                  <c:v>2.04933908871809</c:v>
                </c:pt>
                <c:pt idx="425">
                  <c:v>2.06272695970272</c:v>
                </c:pt>
                <c:pt idx="426">
                  <c:v>2.0806529348197298</c:v>
                </c:pt>
                <c:pt idx="427">
                  <c:v>2.0937348331559398</c:v>
                </c:pt>
                <c:pt idx="428">
                  <c:v>2.0687765596515901</c:v>
                </c:pt>
                <c:pt idx="429">
                  <c:v>2.0849022659919201</c:v>
                </c:pt>
                <c:pt idx="430">
                  <c:v>2.0697357640629099</c:v>
                </c:pt>
                <c:pt idx="431">
                  <c:v>2.1373824027447501</c:v>
                </c:pt>
                <c:pt idx="432">
                  <c:v>2.1969536143195398</c:v>
                </c:pt>
                <c:pt idx="433">
                  <c:v>2.1922020518521501</c:v>
                </c:pt>
                <c:pt idx="434">
                  <c:v>2.2185738444187999</c:v>
                </c:pt>
                <c:pt idx="435">
                  <c:v>2.1844163154041198</c:v>
                </c:pt>
                <c:pt idx="436">
                  <c:v>2.18605256026924</c:v>
                </c:pt>
                <c:pt idx="437">
                  <c:v>2.1907589803860499</c:v>
                </c:pt>
                <c:pt idx="438">
                  <c:v>2.1737711129461399</c:v>
                </c:pt>
                <c:pt idx="439">
                  <c:v>2.15041308444223</c:v>
                </c:pt>
                <c:pt idx="440">
                  <c:v>2.1452064907899602</c:v>
                </c:pt>
                <c:pt idx="441">
                  <c:v>2.15870575341618</c:v>
                </c:pt>
                <c:pt idx="442">
                  <c:v>2.1350056094187599</c:v>
                </c:pt>
                <c:pt idx="443">
                  <c:v>2.06120926281088</c:v>
                </c:pt>
                <c:pt idx="444">
                  <c:v>2.0728417250747802</c:v>
                </c:pt>
                <c:pt idx="445">
                  <c:v>2.0906075357476599</c:v>
                </c:pt>
                <c:pt idx="446">
                  <c:v>2.0750525229546102</c:v>
                </c:pt>
                <c:pt idx="447">
                  <c:v>2.10486140571073</c:v>
                </c:pt>
                <c:pt idx="448">
                  <c:v>2.07254565086218</c:v>
                </c:pt>
                <c:pt idx="449">
                  <c:v>2.0546048473949901</c:v>
                </c:pt>
                <c:pt idx="450">
                  <c:v>2.0600294252464399</c:v>
                </c:pt>
                <c:pt idx="451">
                  <c:v>2.07350657047491</c:v>
                </c:pt>
                <c:pt idx="452">
                  <c:v>2.0383920486182801</c:v>
                </c:pt>
                <c:pt idx="453">
                  <c:v>2.0031198138596999</c:v>
                </c:pt>
                <c:pt idx="454">
                  <c:v>1.99831741714696</c:v>
                </c:pt>
                <c:pt idx="455">
                  <c:v>1.97935511407454</c:v>
                </c:pt>
                <c:pt idx="456">
                  <c:v>1.9590561655932499</c:v>
                </c:pt>
                <c:pt idx="457">
                  <c:v>1.9431666749353</c:v>
                </c:pt>
                <c:pt idx="458">
                  <c:v>1.96184172548786</c:v>
                </c:pt>
                <c:pt idx="459">
                  <c:v>1.96944626045253</c:v>
                </c:pt>
                <c:pt idx="460">
                  <c:v>1.9731465969669799</c:v>
                </c:pt>
                <c:pt idx="461">
                  <c:v>1.97003720280687</c:v>
                </c:pt>
                <c:pt idx="462">
                  <c:v>2.0112727376667201</c:v>
                </c:pt>
                <c:pt idx="463">
                  <c:v>2.00770143712404</c:v>
                </c:pt>
                <c:pt idx="464">
                  <c:v>1.9821807720440101</c:v>
                </c:pt>
                <c:pt idx="465">
                  <c:v>1.9889259781236099</c:v>
                </c:pt>
                <c:pt idx="466">
                  <c:v>2.0163391803198598</c:v>
                </c:pt>
                <c:pt idx="467">
                  <c:v>2.0173081213908999</c:v>
                </c:pt>
                <c:pt idx="468">
                  <c:v>2.0189372343618799</c:v>
                </c:pt>
                <c:pt idx="469">
                  <c:v>2.0112445242289199</c:v>
                </c:pt>
                <c:pt idx="470">
                  <c:v>2.0180739037219499</c:v>
                </c:pt>
                <c:pt idx="471">
                  <c:v>2.02009678292815</c:v>
                </c:pt>
                <c:pt idx="472">
                  <c:v>2.0125033775009098</c:v>
                </c:pt>
                <c:pt idx="473">
                  <c:v>2.0000749782479401</c:v>
                </c:pt>
                <c:pt idx="474">
                  <c:v>1.99437259253521</c:v>
                </c:pt>
                <c:pt idx="475">
                  <c:v>2.0061950698067501</c:v>
                </c:pt>
                <c:pt idx="476">
                  <c:v>2.02226533658204</c:v>
                </c:pt>
                <c:pt idx="477">
                  <c:v>2.0401339128779901</c:v>
                </c:pt>
                <c:pt idx="478">
                  <c:v>2.0316221241105601</c:v>
                </c:pt>
                <c:pt idx="479">
                  <c:v>2.0309362755594602</c:v>
                </c:pt>
                <c:pt idx="480">
                  <c:v>2.0333914727274101</c:v>
                </c:pt>
                <c:pt idx="481">
                  <c:v>2.0146529316189299</c:v>
                </c:pt>
                <c:pt idx="482">
                  <c:v>2.0106128523652198</c:v>
                </c:pt>
                <c:pt idx="483">
                  <c:v>2.0010721364868802</c:v>
                </c:pt>
                <c:pt idx="484">
                  <c:v>2.0084753290388702</c:v>
                </c:pt>
                <c:pt idx="485">
                  <c:v>2.00290835475524</c:v>
                </c:pt>
                <c:pt idx="486">
                  <c:v>2.0253987565377698</c:v>
                </c:pt>
                <c:pt idx="487">
                  <c:v>2.0427846020459399</c:v>
                </c:pt>
                <c:pt idx="488">
                  <c:v>2.02493480751418</c:v>
                </c:pt>
                <c:pt idx="489">
                  <c:v>2.0239793600867402</c:v>
                </c:pt>
                <c:pt idx="490">
                  <c:v>2.0229385416913201</c:v>
                </c:pt>
                <c:pt idx="491">
                  <c:v>2.00075721589783</c:v>
                </c:pt>
                <c:pt idx="492">
                  <c:v>1.99818216319875</c:v>
                </c:pt>
                <c:pt idx="493">
                  <c:v>2.0071027949978602</c:v>
                </c:pt>
                <c:pt idx="494">
                  <c:v>1.99422592291457</c:v>
                </c:pt>
                <c:pt idx="495">
                  <c:v>1.9970262684378599</c:v>
                </c:pt>
                <c:pt idx="496">
                  <c:v>1.9854480416253</c:v>
                </c:pt>
                <c:pt idx="497">
                  <c:v>2.0081091309347499</c:v>
                </c:pt>
                <c:pt idx="498">
                  <c:v>2.0174431525535699</c:v>
                </c:pt>
                <c:pt idx="499">
                  <c:v>2.0201605316395299</c:v>
                </c:pt>
                <c:pt idx="500">
                  <c:v>2.0452470734315602</c:v>
                </c:pt>
                <c:pt idx="501">
                  <c:v>2.0434726575206299</c:v>
                </c:pt>
                <c:pt idx="502">
                  <c:v>2.0445252837313102</c:v>
                </c:pt>
                <c:pt idx="503">
                  <c:v>2.0386639367632</c:v>
                </c:pt>
                <c:pt idx="504">
                  <c:v>2.0456267873325298</c:v>
                </c:pt>
                <c:pt idx="505">
                  <c:v>2.0694191890132498</c:v>
                </c:pt>
                <c:pt idx="506">
                  <c:v>2.0669193169610498</c:v>
                </c:pt>
                <c:pt idx="507">
                  <c:v>2.0955238850883702</c:v>
                </c:pt>
                <c:pt idx="508">
                  <c:v>2.1119864087407398</c:v>
                </c:pt>
                <c:pt idx="509">
                  <c:v>2.1555029988979202</c:v>
                </c:pt>
                <c:pt idx="510">
                  <c:v>2.1417067514072201</c:v>
                </c:pt>
                <c:pt idx="511">
                  <c:v>2.13338522456282</c:v>
                </c:pt>
                <c:pt idx="512">
                  <c:v>2.1208139113511502</c:v>
                </c:pt>
                <c:pt idx="513">
                  <c:v>2.1272684058472899</c:v>
                </c:pt>
                <c:pt idx="514">
                  <c:v>2.1274877637657998</c:v>
                </c:pt>
                <c:pt idx="515">
                  <c:v>2.0990634799446002</c:v>
                </c:pt>
                <c:pt idx="516">
                  <c:v>2.1021623266571501</c:v>
                </c:pt>
                <c:pt idx="517">
                  <c:v>2.09948449415079</c:v>
                </c:pt>
                <c:pt idx="518">
                  <c:v>2.0849505278351201</c:v>
                </c:pt>
                <c:pt idx="519">
                  <c:v>2.0801395621133301</c:v>
                </c:pt>
                <c:pt idx="520">
                  <c:v>2.0912611875911198</c:v>
                </c:pt>
                <c:pt idx="521">
                  <c:v>2.1020436120380199</c:v>
                </c:pt>
                <c:pt idx="522">
                  <c:v>2.0804679827030799</c:v>
                </c:pt>
                <c:pt idx="523">
                  <c:v>2.1019904931575</c:v>
                </c:pt>
                <c:pt idx="524">
                  <c:v>2.1043719998286599</c:v>
                </c:pt>
                <c:pt idx="525">
                  <c:v>2.1331575172719002</c:v>
                </c:pt>
                <c:pt idx="526">
                  <c:v>2.13515491028167</c:v>
                </c:pt>
                <c:pt idx="527">
                  <c:v>2.1181484715813998</c:v>
                </c:pt>
                <c:pt idx="528">
                  <c:v>2.0916208280447099</c:v>
                </c:pt>
                <c:pt idx="529">
                  <c:v>2.05153002721091</c:v>
                </c:pt>
                <c:pt idx="530">
                  <c:v>2.08117614499995</c:v>
                </c:pt>
                <c:pt idx="531">
                  <c:v>2.0754852728370099</c:v>
                </c:pt>
                <c:pt idx="532">
                  <c:v>2.0676718179948401</c:v>
                </c:pt>
                <c:pt idx="533">
                  <c:v>2.0817877287295499</c:v>
                </c:pt>
                <c:pt idx="534">
                  <c:v>2.1049020559551699</c:v>
                </c:pt>
                <c:pt idx="535">
                  <c:v>2.1062781238272699</c:v>
                </c:pt>
                <c:pt idx="536">
                  <c:v>2.1249631982257</c:v>
                </c:pt>
                <c:pt idx="537">
                  <c:v>2.1116621538927798</c:v>
                </c:pt>
                <c:pt idx="538">
                  <c:v>2.1222230311066799</c:v>
                </c:pt>
                <c:pt idx="539">
                  <c:v>2.10608413960705</c:v>
                </c:pt>
                <c:pt idx="540">
                  <c:v>2.10202176109429</c:v>
                </c:pt>
                <c:pt idx="541">
                  <c:v>2.0848267752320599</c:v>
                </c:pt>
                <c:pt idx="542">
                  <c:v>2.0956368632634299</c:v>
                </c:pt>
                <c:pt idx="543">
                  <c:v>2.1113372973386699</c:v>
                </c:pt>
                <c:pt idx="544">
                  <c:v>2.1293817223895699</c:v>
                </c:pt>
                <c:pt idx="545">
                  <c:v>2.1616785686936799</c:v>
                </c:pt>
                <c:pt idx="546">
                  <c:v>2.13262943340691</c:v>
                </c:pt>
                <c:pt idx="547">
                  <c:v>2.11550324651407</c:v>
                </c:pt>
                <c:pt idx="548">
                  <c:v>2.1148016769703202</c:v>
                </c:pt>
                <c:pt idx="549">
                  <c:v>2.1199750502957402</c:v>
                </c:pt>
                <c:pt idx="550">
                  <c:v>2.1180065804795798</c:v>
                </c:pt>
                <c:pt idx="551">
                  <c:v>2.1471469425245799</c:v>
                </c:pt>
                <c:pt idx="552">
                  <c:v>2.1563308137646899</c:v>
                </c:pt>
                <c:pt idx="553">
                  <c:v>2.1535372671859898</c:v>
                </c:pt>
                <c:pt idx="554">
                  <c:v>2.14793573057438</c:v>
                </c:pt>
                <c:pt idx="555">
                  <c:v>2.1533794948574299</c:v>
                </c:pt>
                <c:pt idx="556">
                  <c:v>2.1658076084592199</c:v>
                </c:pt>
                <c:pt idx="557">
                  <c:v>2.1469223005851301</c:v>
                </c:pt>
                <c:pt idx="558">
                  <c:v>2.1500795413008502</c:v>
                </c:pt>
                <c:pt idx="559">
                  <c:v>2.1532981354567302</c:v>
                </c:pt>
                <c:pt idx="560">
                  <c:v>2.14620613814165</c:v>
                </c:pt>
                <c:pt idx="561">
                  <c:v>2.1843530458123701</c:v>
                </c:pt>
                <c:pt idx="562">
                  <c:v>2.1733147875754799</c:v>
                </c:pt>
                <c:pt idx="563">
                  <c:v>2.2150692142675199</c:v>
                </c:pt>
                <c:pt idx="564">
                  <c:v>2.2217699821274199</c:v>
                </c:pt>
                <c:pt idx="565">
                  <c:v>2.28684332184682</c:v>
                </c:pt>
                <c:pt idx="566">
                  <c:v>2.27117238732583</c:v>
                </c:pt>
                <c:pt idx="567">
                  <c:v>2.2846533051412798</c:v>
                </c:pt>
                <c:pt idx="568">
                  <c:v>2.2959750548085198</c:v>
                </c:pt>
                <c:pt idx="569">
                  <c:v>2.2867465413522301</c:v>
                </c:pt>
                <c:pt idx="570">
                  <c:v>2.2683943078889901</c:v>
                </c:pt>
                <c:pt idx="571">
                  <c:v>2.2970269678538</c:v>
                </c:pt>
                <c:pt idx="572">
                  <c:v>2.27958117918421</c:v>
                </c:pt>
                <c:pt idx="573">
                  <c:v>2.2742978280550301</c:v>
                </c:pt>
                <c:pt idx="574">
                  <c:v>2.2919130991666101</c:v>
                </c:pt>
                <c:pt idx="575">
                  <c:v>2.26616396858349</c:v>
                </c:pt>
                <c:pt idx="576">
                  <c:v>2.28554240882425</c:v>
                </c:pt>
                <c:pt idx="577">
                  <c:v>2.2772291463104999</c:v>
                </c:pt>
                <c:pt idx="578">
                  <c:v>2.2648244872385499</c:v>
                </c:pt>
                <c:pt idx="579">
                  <c:v>2.2750522250887499</c:v>
                </c:pt>
                <c:pt idx="580">
                  <c:v>2.25142255306511</c:v>
                </c:pt>
                <c:pt idx="581">
                  <c:v>2.2700267721150502</c:v>
                </c:pt>
                <c:pt idx="582">
                  <c:v>2.2656441302775701</c:v>
                </c:pt>
                <c:pt idx="583">
                  <c:v>2.2771236266154502</c:v>
                </c:pt>
                <c:pt idx="584">
                  <c:v>2.2745379669835999</c:v>
                </c:pt>
                <c:pt idx="585">
                  <c:v>2.2612680641156402</c:v>
                </c:pt>
                <c:pt idx="586">
                  <c:v>2.2597715973475601</c:v>
                </c:pt>
                <c:pt idx="587">
                  <c:v>2.28355687715518</c:v>
                </c:pt>
                <c:pt idx="588">
                  <c:v>2.2783413768702299</c:v>
                </c:pt>
                <c:pt idx="589">
                  <c:v>2.2634606490893199</c:v>
                </c:pt>
                <c:pt idx="590">
                  <c:v>2.2614129584065399</c:v>
                </c:pt>
                <c:pt idx="591">
                  <c:v>2.2711258925376701</c:v>
                </c:pt>
                <c:pt idx="592">
                  <c:v>2.2865152593834699</c:v>
                </c:pt>
                <c:pt idx="593">
                  <c:v>2.2697508887500302</c:v>
                </c:pt>
                <c:pt idx="594">
                  <c:v>2.2626910330727301</c:v>
                </c:pt>
                <c:pt idx="595">
                  <c:v>2.2685846319108101</c:v>
                </c:pt>
                <c:pt idx="596">
                  <c:v>2.2649767416323399</c:v>
                </c:pt>
                <c:pt idx="597">
                  <c:v>2.28249107326346</c:v>
                </c:pt>
                <c:pt idx="598">
                  <c:v>2.3028030137503301</c:v>
                </c:pt>
                <c:pt idx="599">
                  <c:v>2.3417736643487901</c:v>
                </c:pt>
                <c:pt idx="600">
                  <c:v>2.3248193962846599</c:v>
                </c:pt>
                <c:pt idx="601">
                  <c:v>2.3261599234117498</c:v>
                </c:pt>
                <c:pt idx="602">
                  <c:v>2.3207460441575498</c:v>
                </c:pt>
                <c:pt idx="603">
                  <c:v>2.3350343914335001</c:v>
                </c:pt>
                <c:pt idx="604">
                  <c:v>2.3548045691849602</c:v>
                </c:pt>
                <c:pt idx="605">
                  <c:v>2.3631032506843801</c:v>
                </c:pt>
                <c:pt idx="606">
                  <c:v>2.4028873296943498</c:v>
                </c:pt>
                <c:pt idx="607">
                  <c:v>2.40001434341902</c:v>
                </c:pt>
                <c:pt idx="608">
                  <c:v>2.3877489115692598</c:v>
                </c:pt>
                <c:pt idx="609">
                  <c:v>2.3797124322045198</c:v>
                </c:pt>
                <c:pt idx="610">
                  <c:v>2.3902636769199002</c:v>
                </c:pt>
                <c:pt idx="611">
                  <c:v>2.4058805276829198</c:v>
                </c:pt>
                <c:pt idx="612">
                  <c:v>2.3952405426394501</c:v>
                </c:pt>
                <c:pt idx="613">
                  <c:v>2.4124677561290602</c:v>
                </c:pt>
                <c:pt idx="614">
                  <c:v>2.4128740139814902</c:v>
                </c:pt>
                <c:pt idx="615">
                  <c:v>2.43100978456678</c:v>
                </c:pt>
                <c:pt idx="616">
                  <c:v>2.3919860870447098</c:v>
                </c:pt>
                <c:pt idx="617">
                  <c:v>2.3736108564898299</c:v>
                </c:pt>
                <c:pt idx="618">
                  <c:v>2.36559849489687</c:v>
                </c:pt>
                <c:pt idx="619">
                  <c:v>2.37696476503034</c:v>
                </c:pt>
                <c:pt idx="620">
                  <c:v>2.3777034184814498</c:v>
                </c:pt>
                <c:pt idx="621">
                  <c:v>2.4346754896316298</c:v>
                </c:pt>
                <c:pt idx="622">
                  <c:v>2.4157893699935502</c:v>
                </c:pt>
                <c:pt idx="623">
                  <c:v>2.3983074788142398</c:v>
                </c:pt>
                <c:pt idx="624">
                  <c:v>2.4104931376579599</c:v>
                </c:pt>
                <c:pt idx="625">
                  <c:v>2.4217237087369901</c:v>
                </c:pt>
                <c:pt idx="626">
                  <c:v>2.4094684906562098</c:v>
                </c:pt>
                <c:pt idx="627">
                  <c:v>2.4107448371014799</c:v>
                </c:pt>
                <c:pt idx="628">
                  <c:v>2.3984332301923299</c:v>
                </c:pt>
                <c:pt idx="629">
                  <c:v>2.3782591222752298</c:v>
                </c:pt>
                <c:pt idx="630">
                  <c:v>2.37071384291183</c:v>
                </c:pt>
                <c:pt idx="631">
                  <c:v>2.3379487744982899</c:v>
                </c:pt>
                <c:pt idx="632">
                  <c:v>2.36216034951739</c:v>
                </c:pt>
                <c:pt idx="633">
                  <c:v>2.3429751775016201</c:v>
                </c:pt>
                <c:pt idx="634">
                  <c:v>2.3592940015045598</c:v>
                </c:pt>
                <c:pt idx="635">
                  <c:v>2.3755774004337198</c:v>
                </c:pt>
                <c:pt idx="636">
                  <c:v>2.4098916342305499</c:v>
                </c:pt>
                <c:pt idx="637">
                  <c:v>2.4074457083223599</c:v>
                </c:pt>
                <c:pt idx="638">
                  <c:v>2.4211822086493502</c:v>
                </c:pt>
                <c:pt idx="639">
                  <c:v>2.4377001432190601</c:v>
                </c:pt>
                <c:pt idx="640">
                  <c:v>2.4421500724573302</c:v>
                </c:pt>
                <c:pt idx="641">
                  <c:v>2.45101377325991</c:v>
                </c:pt>
                <c:pt idx="642">
                  <c:v>2.44846962928073</c:v>
                </c:pt>
                <c:pt idx="643">
                  <c:v>2.4558041659013101</c:v>
                </c:pt>
                <c:pt idx="644">
                  <c:v>2.4567437636308198</c:v>
                </c:pt>
                <c:pt idx="645">
                  <c:v>2.49098022420231</c:v>
                </c:pt>
                <c:pt idx="646">
                  <c:v>2.4736869316721499</c:v>
                </c:pt>
                <c:pt idx="647">
                  <c:v>2.46073797073071</c:v>
                </c:pt>
                <c:pt idx="648">
                  <c:v>2.43404927937544</c:v>
                </c:pt>
                <c:pt idx="649">
                  <c:v>2.43477175036295</c:v>
                </c:pt>
                <c:pt idx="650">
                  <c:v>2.4383325084177798</c:v>
                </c:pt>
                <c:pt idx="651">
                  <c:v>2.4239547305729099</c:v>
                </c:pt>
                <c:pt idx="652">
                  <c:v>2.4111260548098601</c:v>
                </c:pt>
                <c:pt idx="653">
                  <c:v>2.4028318698946598</c:v>
                </c:pt>
                <c:pt idx="654">
                  <c:v>2.4012342182114002</c:v>
                </c:pt>
                <c:pt idx="655">
                  <c:v>2.4251213157182998</c:v>
                </c:pt>
                <c:pt idx="656">
                  <c:v>2.4079970389970602</c:v>
                </c:pt>
                <c:pt idx="657">
                  <c:v>2.3981191707475999</c:v>
                </c:pt>
                <c:pt idx="658">
                  <c:v>2.37943189998134</c:v>
                </c:pt>
                <c:pt idx="659">
                  <c:v>2.39605116630687</c:v>
                </c:pt>
                <c:pt idx="660">
                  <c:v>2.3742393588094401</c:v>
                </c:pt>
                <c:pt idx="661">
                  <c:v>2.3819669825312602</c:v>
                </c:pt>
                <c:pt idx="662">
                  <c:v>2.4123810414403102</c:v>
                </c:pt>
                <c:pt idx="663">
                  <c:v>2.4063995444134001</c:v>
                </c:pt>
                <c:pt idx="664">
                  <c:v>2.4200607767092399</c:v>
                </c:pt>
                <c:pt idx="665">
                  <c:v>2.4190861457711001</c:v>
                </c:pt>
                <c:pt idx="666">
                  <c:v>2.4372134143186202</c:v>
                </c:pt>
                <c:pt idx="667">
                  <c:v>2.44691500389062</c:v>
                </c:pt>
                <c:pt idx="668">
                  <c:v>2.4946350334184899</c:v>
                </c:pt>
                <c:pt idx="669">
                  <c:v>2.4843561973861501</c:v>
                </c:pt>
                <c:pt idx="670">
                  <c:v>2.46903169650842</c:v>
                </c:pt>
                <c:pt idx="671">
                  <c:v>2.4756426632191602</c:v>
                </c:pt>
                <c:pt idx="672">
                  <c:v>2.4578971542802899</c:v>
                </c:pt>
                <c:pt idx="673">
                  <c:v>2.4555620214446998</c:v>
                </c:pt>
                <c:pt idx="674">
                  <c:v>2.46533845727927</c:v>
                </c:pt>
                <c:pt idx="675">
                  <c:v>2.4715017308319802</c:v>
                </c:pt>
                <c:pt idx="676">
                  <c:v>2.4888949592001102</c:v>
                </c:pt>
                <c:pt idx="677">
                  <c:v>2.4918839352118902</c:v>
                </c:pt>
                <c:pt idx="678">
                  <c:v>2.4954573236952702</c:v>
                </c:pt>
                <c:pt idx="679">
                  <c:v>2.4893636961408299</c:v>
                </c:pt>
                <c:pt idx="680">
                  <c:v>2.4790027557560999</c:v>
                </c:pt>
                <c:pt idx="681">
                  <c:v>2.4823126250484</c:v>
                </c:pt>
                <c:pt idx="682">
                  <c:v>2.47408754018163</c:v>
                </c:pt>
                <c:pt idx="683">
                  <c:v>2.4662897262050998</c:v>
                </c:pt>
                <c:pt idx="684">
                  <c:v>2.4526428780015399</c:v>
                </c:pt>
                <c:pt idx="685">
                  <c:v>2.4473865984724599</c:v>
                </c:pt>
                <c:pt idx="686">
                  <c:v>2.46527237452537</c:v>
                </c:pt>
                <c:pt idx="687">
                  <c:v>2.4617849148907198</c:v>
                </c:pt>
                <c:pt idx="688">
                  <c:v>2.5007615684864701</c:v>
                </c:pt>
                <c:pt idx="689">
                  <c:v>2.5557245338904302</c:v>
                </c:pt>
                <c:pt idx="690">
                  <c:v>2.5720949700149398</c:v>
                </c:pt>
                <c:pt idx="691">
                  <c:v>2.5811170804766501</c:v>
                </c:pt>
                <c:pt idx="692">
                  <c:v>2.5963015868393802</c:v>
                </c:pt>
                <c:pt idx="693">
                  <c:v>2.5965622214887398</c:v>
                </c:pt>
                <c:pt idx="694">
                  <c:v>2.6039464252055899</c:v>
                </c:pt>
                <c:pt idx="695">
                  <c:v>2.6109695849716501</c:v>
                </c:pt>
                <c:pt idx="696">
                  <c:v>2.60681052765799</c:v>
                </c:pt>
                <c:pt idx="697">
                  <c:v>2.6233997127278501</c:v>
                </c:pt>
                <c:pt idx="698">
                  <c:v>2.62868957718314</c:v>
                </c:pt>
                <c:pt idx="699">
                  <c:v>2.6437498264041199</c:v>
                </c:pt>
                <c:pt idx="700">
                  <c:v>2.6434592949690598</c:v>
                </c:pt>
                <c:pt idx="701">
                  <c:v>2.6383074907174699</c:v>
                </c:pt>
                <c:pt idx="702">
                  <c:v>2.6311438117477302</c:v>
                </c:pt>
                <c:pt idx="703">
                  <c:v>2.6152696466935899</c:v>
                </c:pt>
                <c:pt idx="704">
                  <c:v>2.5857077497740901</c:v>
                </c:pt>
                <c:pt idx="705">
                  <c:v>2.5806599918289801</c:v>
                </c:pt>
                <c:pt idx="706">
                  <c:v>2.5910917682972698</c:v>
                </c:pt>
                <c:pt idx="707">
                  <c:v>2.5834530507020999</c:v>
                </c:pt>
                <c:pt idx="708">
                  <c:v>2.5896733704366501</c:v>
                </c:pt>
                <c:pt idx="709">
                  <c:v>2.5625857386304198</c:v>
                </c:pt>
                <c:pt idx="710">
                  <c:v>2.5653111907120199</c:v>
                </c:pt>
                <c:pt idx="711">
                  <c:v>2.56558998390283</c:v>
                </c:pt>
                <c:pt idx="712">
                  <c:v>2.5751092631005799</c:v>
                </c:pt>
                <c:pt idx="713">
                  <c:v>2.5717744637173001</c:v>
                </c:pt>
                <c:pt idx="714">
                  <c:v>2.57482411895124</c:v>
                </c:pt>
                <c:pt idx="715">
                  <c:v>2.55370889185384</c:v>
                </c:pt>
                <c:pt idx="716">
                  <c:v>2.5580990345443402</c:v>
                </c:pt>
                <c:pt idx="717">
                  <c:v>2.5627349272131199</c:v>
                </c:pt>
                <c:pt idx="718">
                  <c:v>2.56273850010844</c:v>
                </c:pt>
                <c:pt idx="719">
                  <c:v>2.5847737067163798</c:v>
                </c:pt>
                <c:pt idx="720">
                  <c:v>2.5568906206773798</c:v>
                </c:pt>
                <c:pt idx="721">
                  <c:v>2.5503356925912599</c:v>
                </c:pt>
                <c:pt idx="722">
                  <c:v>2.5476708749318</c:v>
                </c:pt>
                <c:pt idx="723">
                  <c:v>2.5380410693882101</c:v>
                </c:pt>
                <c:pt idx="724">
                  <c:v>2.5525332038300599</c:v>
                </c:pt>
                <c:pt idx="725">
                  <c:v>2.58132986519623</c:v>
                </c:pt>
                <c:pt idx="726">
                  <c:v>2.5664438619935002</c:v>
                </c:pt>
                <c:pt idx="727">
                  <c:v>2.55356236833491</c:v>
                </c:pt>
                <c:pt idx="728">
                  <c:v>2.54394679922224</c:v>
                </c:pt>
                <c:pt idx="729">
                  <c:v>2.5471481686572499</c:v>
                </c:pt>
                <c:pt idx="730">
                  <c:v>2.5510471801461998</c:v>
                </c:pt>
                <c:pt idx="731">
                  <c:v>2.5521561074526402</c:v>
                </c:pt>
                <c:pt idx="732">
                  <c:v>2.5324170086723599</c:v>
                </c:pt>
                <c:pt idx="733">
                  <c:v>2.50582423756022</c:v>
                </c:pt>
                <c:pt idx="734">
                  <c:v>2.4817612185976898</c:v>
                </c:pt>
                <c:pt idx="735">
                  <c:v>2.48393434927323</c:v>
                </c:pt>
                <c:pt idx="736">
                  <c:v>2.50261798808189</c:v>
                </c:pt>
                <c:pt idx="737">
                  <c:v>2.5278866811896301</c:v>
                </c:pt>
                <c:pt idx="738">
                  <c:v>2.54116572081029</c:v>
                </c:pt>
                <c:pt idx="739">
                  <c:v>2.54428342848446</c:v>
                </c:pt>
                <c:pt idx="740">
                  <c:v>2.54111567062828</c:v>
                </c:pt>
                <c:pt idx="741">
                  <c:v>2.5528383142108599</c:v>
                </c:pt>
                <c:pt idx="742">
                  <c:v>2.5527619505051198</c:v>
                </c:pt>
                <c:pt idx="743">
                  <c:v>2.56073038479644</c:v>
                </c:pt>
                <c:pt idx="744">
                  <c:v>2.5608288664662902</c:v>
                </c:pt>
                <c:pt idx="745">
                  <c:v>2.5683786285529702</c:v>
                </c:pt>
                <c:pt idx="746">
                  <c:v>2.58013462194684</c:v>
                </c:pt>
                <c:pt idx="747">
                  <c:v>2.5774367925033101</c:v>
                </c:pt>
                <c:pt idx="748">
                  <c:v>2.62111499332359</c:v>
                </c:pt>
                <c:pt idx="749">
                  <c:v>2.6795986875660698</c:v>
                </c:pt>
                <c:pt idx="750">
                  <c:v>2.65866880855266</c:v>
                </c:pt>
                <c:pt idx="751">
                  <c:v>2.63043300164076</c:v>
                </c:pt>
                <c:pt idx="752">
                  <c:v>2.5968959102964799</c:v>
                </c:pt>
                <c:pt idx="753">
                  <c:v>2.5502188003998398</c:v>
                </c:pt>
                <c:pt idx="754">
                  <c:v>2.6077650348238</c:v>
                </c:pt>
                <c:pt idx="755">
                  <c:v>2.60280609164827</c:v>
                </c:pt>
                <c:pt idx="756">
                  <c:v>2.6017332164961098</c:v>
                </c:pt>
                <c:pt idx="757">
                  <c:v>2.59976836840932</c:v>
                </c:pt>
                <c:pt idx="758">
                  <c:v>2.5659009125760401</c:v>
                </c:pt>
                <c:pt idx="759">
                  <c:v>2.51946186047013</c:v>
                </c:pt>
                <c:pt idx="760">
                  <c:v>2.52554416604548</c:v>
                </c:pt>
                <c:pt idx="761">
                  <c:v>2.54165751265566</c:v>
                </c:pt>
                <c:pt idx="762">
                  <c:v>2.5215307489387602</c:v>
                </c:pt>
                <c:pt idx="763">
                  <c:v>2.4968230503947102</c:v>
                </c:pt>
                <c:pt idx="764">
                  <c:v>2.47911769509142</c:v>
                </c:pt>
                <c:pt idx="765">
                  <c:v>2.4711587495059102</c:v>
                </c:pt>
                <c:pt idx="766">
                  <c:v>2.5052275422452399</c:v>
                </c:pt>
                <c:pt idx="767">
                  <c:v>2.5306181811588302</c:v>
                </c:pt>
                <c:pt idx="768">
                  <c:v>2.5226172432243299</c:v>
                </c:pt>
                <c:pt idx="769">
                  <c:v>2.5221265754043598</c:v>
                </c:pt>
                <c:pt idx="770">
                  <c:v>2.5335422060259298</c:v>
                </c:pt>
                <c:pt idx="771">
                  <c:v>2.5513569069763999</c:v>
                </c:pt>
                <c:pt idx="772">
                  <c:v>2.5129733342986902</c:v>
                </c:pt>
                <c:pt idx="773">
                  <c:v>2.5309010518167998</c:v>
                </c:pt>
                <c:pt idx="774">
                  <c:v>2.5396172496854001</c:v>
                </c:pt>
                <c:pt idx="775">
                  <c:v>2.55820192960249</c:v>
                </c:pt>
                <c:pt idx="776">
                  <c:v>2.573896437158</c:v>
                </c:pt>
                <c:pt idx="777">
                  <c:v>2.57646326547076</c:v>
                </c:pt>
                <c:pt idx="778">
                  <c:v>2.5650029280272402</c:v>
                </c:pt>
                <c:pt idx="779">
                  <c:v>2.5622673444671298</c:v>
                </c:pt>
                <c:pt idx="780">
                  <c:v>2.5519820766070298</c:v>
                </c:pt>
                <c:pt idx="781">
                  <c:v>2.5216972754488598</c:v>
                </c:pt>
                <c:pt idx="782">
                  <c:v>2.55318818704471</c:v>
                </c:pt>
                <c:pt idx="783">
                  <c:v>2.5811905920201501</c:v>
                </c:pt>
                <c:pt idx="784">
                  <c:v>2.5961700822195501</c:v>
                </c:pt>
                <c:pt idx="785">
                  <c:v>2.6189041452536799</c:v>
                </c:pt>
                <c:pt idx="786">
                  <c:v>2.6544207684657399</c:v>
                </c:pt>
                <c:pt idx="787">
                  <c:v>2.6526231199155599</c:v>
                </c:pt>
                <c:pt idx="788">
                  <c:v>2.6612092527163602</c:v>
                </c:pt>
                <c:pt idx="789">
                  <c:v>2.6910008806957602</c:v>
                </c:pt>
                <c:pt idx="790">
                  <c:v>2.6939596032178299</c:v>
                </c:pt>
                <c:pt idx="791">
                  <c:v>2.6658219699736101</c:v>
                </c:pt>
                <c:pt idx="792">
                  <c:v>2.6754656684325901</c:v>
                </c:pt>
                <c:pt idx="793">
                  <c:v>2.6798395766851</c:v>
                </c:pt>
                <c:pt idx="794">
                  <c:v>2.6655295390749201</c:v>
                </c:pt>
                <c:pt idx="795">
                  <c:v>2.6899868728642602</c:v>
                </c:pt>
                <c:pt idx="796">
                  <c:v>2.70331778347661</c:v>
                </c:pt>
                <c:pt idx="797">
                  <c:v>2.6961849621563299</c:v>
                </c:pt>
                <c:pt idx="798">
                  <c:v>2.7149775586238301</c:v>
                </c:pt>
                <c:pt idx="799">
                  <c:v>2.7172481637858001</c:v>
                </c:pt>
                <c:pt idx="800">
                  <c:v>2.72081149569396</c:v>
                </c:pt>
                <c:pt idx="801">
                  <c:v>2.7138158480717598</c:v>
                </c:pt>
                <c:pt idx="802">
                  <c:v>2.7165207177498401</c:v>
                </c:pt>
                <c:pt idx="803">
                  <c:v>2.71839376743779</c:v>
                </c:pt>
                <c:pt idx="804">
                  <c:v>2.7423614815574702</c:v>
                </c:pt>
                <c:pt idx="805">
                  <c:v>2.7231944594470598</c:v>
                </c:pt>
                <c:pt idx="806">
                  <c:v>2.7463027422903799</c:v>
                </c:pt>
                <c:pt idx="807">
                  <c:v>2.7855306322180402</c:v>
                </c:pt>
                <c:pt idx="808">
                  <c:v>2.8434401584750701</c:v>
                </c:pt>
                <c:pt idx="809">
                  <c:v>2.8461902663321399</c:v>
                </c:pt>
                <c:pt idx="810">
                  <c:v>2.8035424973143099</c:v>
                </c:pt>
                <c:pt idx="811">
                  <c:v>2.7966804489664701</c:v>
                </c:pt>
                <c:pt idx="812">
                  <c:v>2.8064566697214799</c:v>
                </c:pt>
                <c:pt idx="813">
                  <c:v>2.8004358263718201</c:v>
                </c:pt>
                <c:pt idx="814">
                  <c:v>2.8148231549475402</c:v>
                </c:pt>
                <c:pt idx="815">
                  <c:v>2.8369208329326199</c:v>
                </c:pt>
                <c:pt idx="816">
                  <c:v>2.8484192913677902</c:v>
                </c:pt>
                <c:pt idx="817">
                  <c:v>2.8480727450397398</c:v>
                </c:pt>
                <c:pt idx="818">
                  <c:v>2.8444612529205102</c:v>
                </c:pt>
                <c:pt idx="819">
                  <c:v>2.8372419635472999</c:v>
                </c:pt>
                <c:pt idx="820">
                  <c:v>2.8680569874989001</c:v>
                </c:pt>
                <c:pt idx="821">
                  <c:v>2.8670391327517102</c:v>
                </c:pt>
                <c:pt idx="822">
                  <c:v>2.89242175540944</c:v>
                </c:pt>
                <c:pt idx="823">
                  <c:v>2.8717739253723402</c:v>
                </c:pt>
                <c:pt idx="824">
                  <c:v>2.8891984817493999</c:v>
                </c:pt>
                <c:pt idx="825">
                  <c:v>2.9008950827805098</c:v>
                </c:pt>
                <c:pt idx="826">
                  <c:v>2.8696637293696301</c:v>
                </c:pt>
                <c:pt idx="827">
                  <c:v>2.8792613476059299</c:v>
                </c:pt>
                <c:pt idx="828">
                  <c:v>2.8816771081794799</c:v>
                </c:pt>
                <c:pt idx="829">
                  <c:v>2.9079663865891399</c:v>
                </c:pt>
                <c:pt idx="830">
                  <c:v>2.8678171597641402</c:v>
                </c:pt>
                <c:pt idx="831">
                  <c:v>2.8714265315231802</c:v>
                </c:pt>
                <c:pt idx="832">
                  <c:v>2.8864189748302098</c:v>
                </c:pt>
                <c:pt idx="833">
                  <c:v>2.9277027342627799</c:v>
                </c:pt>
                <c:pt idx="834">
                  <c:v>2.9282026893340398</c:v>
                </c:pt>
                <c:pt idx="835">
                  <c:v>2.9623706460094299</c:v>
                </c:pt>
                <c:pt idx="836">
                  <c:v>2.9628535663011299</c:v>
                </c:pt>
                <c:pt idx="837">
                  <c:v>2.9663483510648998</c:v>
                </c:pt>
                <c:pt idx="838">
                  <c:v>3.0054873935123299</c:v>
                </c:pt>
                <c:pt idx="839">
                  <c:v>2.9783991621678299</c:v>
                </c:pt>
                <c:pt idx="840">
                  <c:v>3.0033894455937902</c:v>
                </c:pt>
                <c:pt idx="841">
                  <c:v>2.9846259537052902</c:v>
                </c:pt>
                <c:pt idx="842">
                  <c:v>2.9740359913005299</c:v>
                </c:pt>
                <c:pt idx="843">
                  <c:v>3.0189565911649399</c:v>
                </c:pt>
                <c:pt idx="844">
                  <c:v>3.00596281215413</c:v>
                </c:pt>
                <c:pt idx="845">
                  <c:v>3.0570984173862898</c:v>
                </c:pt>
                <c:pt idx="846">
                  <c:v>3.0737788778212498</c:v>
                </c:pt>
                <c:pt idx="847">
                  <c:v>3.1004538993420998</c:v>
                </c:pt>
                <c:pt idx="848">
                  <c:v>3.1384233816182801</c:v>
                </c:pt>
                <c:pt idx="849">
                  <c:v>3.1625393945140399</c:v>
                </c:pt>
                <c:pt idx="850">
                  <c:v>3.1590219126416699</c:v>
                </c:pt>
                <c:pt idx="851">
                  <c:v>3.1421164735378202</c:v>
                </c:pt>
                <c:pt idx="852">
                  <c:v>3.1417392750688702</c:v>
                </c:pt>
                <c:pt idx="853">
                  <c:v>3.1489375298843698</c:v>
                </c:pt>
                <c:pt idx="854">
                  <c:v>3.0783369106840701</c:v>
                </c:pt>
                <c:pt idx="855">
                  <c:v>3.0393304789959998</c:v>
                </c:pt>
                <c:pt idx="856">
                  <c:v>3.0326097541889201</c:v>
                </c:pt>
                <c:pt idx="857">
                  <c:v>3.02836524846765</c:v>
                </c:pt>
                <c:pt idx="858">
                  <c:v>3.02403826856616</c:v>
                </c:pt>
                <c:pt idx="859">
                  <c:v>3.0748932172472601</c:v>
                </c:pt>
                <c:pt idx="860">
                  <c:v>3.0344239292932502</c:v>
                </c:pt>
                <c:pt idx="861">
                  <c:v>3.0645814981491699</c:v>
                </c:pt>
                <c:pt idx="862">
                  <c:v>2.9813439486652702</c:v>
                </c:pt>
                <c:pt idx="863">
                  <c:v>3.01560550968893</c:v>
                </c:pt>
                <c:pt idx="864">
                  <c:v>3.0281012967485199</c:v>
                </c:pt>
                <c:pt idx="865">
                  <c:v>3.0246126383732101</c:v>
                </c:pt>
                <c:pt idx="866">
                  <c:v>2.99919777218562</c:v>
                </c:pt>
                <c:pt idx="867">
                  <c:v>3.0378063545342</c:v>
                </c:pt>
                <c:pt idx="868">
                  <c:v>3.04271324426024</c:v>
                </c:pt>
                <c:pt idx="869">
                  <c:v>3.06352892539365</c:v>
                </c:pt>
                <c:pt idx="870">
                  <c:v>3.06203029192559</c:v>
                </c:pt>
                <c:pt idx="871">
                  <c:v>3.0716103804791901</c:v>
                </c:pt>
                <c:pt idx="872">
                  <c:v>3.0314603075153199</c:v>
                </c:pt>
                <c:pt idx="873">
                  <c:v>3.0240784844512998</c:v>
                </c:pt>
                <c:pt idx="874">
                  <c:v>3.0186429892764899</c:v>
                </c:pt>
                <c:pt idx="875">
                  <c:v>2.9680843763646698</c:v>
                </c:pt>
                <c:pt idx="876">
                  <c:v>2.9522447556219</c:v>
                </c:pt>
                <c:pt idx="877">
                  <c:v>2.9461865306511501</c:v>
                </c:pt>
                <c:pt idx="878">
                  <c:v>2.9580061787927399</c:v>
                </c:pt>
                <c:pt idx="879">
                  <c:v>2.94845935560092</c:v>
                </c:pt>
                <c:pt idx="880">
                  <c:v>2.9251660598054099</c:v>
                </c:pt>
                <c:pt idx="881">
                  <c:v>2.93999702387136</c:v>
                </c:pt>
                <c:pt idx="882">
                  <c:v>2.92349505971668</c:v>
                </c:pt>
                <c:pt idx="883">
                  <c:v>2.9210776091539001</c:v>
                </c:pt>
                <c:pt idx="884">
                  <c:v>2.89968482401793</c:v>
                </c:pt>
                <c:pt idx="885">
                  <c:v>2.90688696485778</c:v>
                </c:pt>
                <c:pt idx="886">
                  <c:v>2.9297549968074499</c:v>
                </c:pt>
                <c:pt idx="887">
                  <c:v>2.9714847685710502</c:v>
                </c:pt>
                <c:pt idx="888">
                  <c:v>3.0164173821682598</c:v>
                </c:pt>
                <c:pt idx="889">
                  <c:v>3.0320606447477498</c:v>
                </c:pt>
                <c:pt idx="890">
                  <c:v>3.0477944440121401</c:v>
                </c:pt>
                <c:pt idx="891">
                  <c:v>3.0779510344757899</c:v>
                </c:pt>
                <c:pt idx="892">
                  <c:v>3.0631293582023198</c:v>
                </c:pt>
                <c:pt idx="893">
                  <c:v>3.0719314972896501</c:v>
                </c:pt>
                <c:pt idx="894">
                  <c:v>3.0713573432713601</c:v>
                </c:pt>
                <c:pt idx="895">
                  <c:v>3.0897525572630302</c:v>
                </c:pt>
                <c:pt idx="896">
                  <c:v>3.06426134256234</c:v>
                </c:pt>
                <c:pt idx="897">
                  <c:v>3.0579444067620201</c:v>
                </c:pt>
                <c:pt idx="898">
                  <c:v>3.0458156396032599</c:v>
                </c:pt>
                <c:pt idx="899">
                  <c:v>3.03069137998492</c:v>
                </c:pt>
                <c:pt idx="900">
                  <c:v>3.0795252370638901</c:v>
                </c:pt>
                <c:pt idx="901">
                  <c:v>3.0847618855262402</c:v>
                </c:pt>
                <c:pt idx="902">
                  <c:v>3.0844400536471301</c:v>
                </c:pt>
                <c:pt idx="903">
                  <c:v>3.1042346364337798</c:v>
                </c:pt>
                <c:pt idx="904">
                  <c:v>3.1014913986064099</c:v>
                </c:pt>
                <c:pt idx="905">
                  <c:v>3.09596126722295</c:v>
                </c:pt>
                <c:pt idx="906">
                  <c:v>3.1055983837195602</c:v>
                </c:pt>
                <c:pt idx="907">
                  <c:v>3.0931219285101101</c:v>
                </c:pt>
                <c:pt idx="908">
                  <c:v>3.1195018314636198</c:v>
                </c:pt>
                <c:pt idx="909">
                  <c:v>3.1335622504873899</c:v>
                </c:pt>
                <c:pt idx="910">
                  <c:v>3.1573272942383301</c:v>
                </c:pt>
                <c:pt idx="911">
                  <c:v>3.15946197743631</c:v>
                </c:pt>
                <c:pt idx="912">
                  <c:v>3.18906213839163</c:v>
                </c:pt>
                <c:pt idx="913">
                  <c:v>3.1736177650291202</c:v>
                </c:pt>
                <c:pt idx="914">
                  <c:v>3.1966977959960001</c:v>
                </c:pt>
                <c:pt idx="915">
                  <c:v>3.19268156364183</c:v>
                </c:pt>
                <c:pt idx="916">
                  <c:v>3.1996744580713901</c:v>
                </c:pt>
                <c:pt idx="917">
                  <c:v>3.2038621954943798</c:v>
                </c:pt>
                <c:pt idx="918">
                  <c:v>3.2269139960461199</c:v>
                </c:pt>
                <c:pt idx="919">
                  <c:v>3.2356830030698802</c:v>
                </c:pt>
                <c:pt idx="920">
                  <c:v>3.2322997576496202</c:v>
                </c:pt>
                <c:pt idx="921">
                  <c:v>3.2081372046113201</c:v>
                </c:pt>
                <c:pt idx="922">
                  <c:v>3.2286203739274302</c:v>
                </c:pt>
                <c:pt idx="923">
                  <c:v>3.2632278637100298</c:v>
                </c:pt>
                <c:pt idx="924">
                  <c:v>3.28067205021912</c:v>
                </c:pt>
                <c:pt idx="925">
                  <c:v>3.2647103485266999</c:v>
                </c:pt>
                <c:pt idx="926">
                  <c:v>3.2505452059821098</c:v>
                </c:pt>
                <c:pt idx="927">
                  <c:v>3.2621702032119102</c:v>
                </c:pt>
                <c:pt idx="928">
                  <c:v>3.2845609152547199</c:v>
                </c:pt>
                <c:pt idx="929">
                  <c:v>3.3470007642689699</c:v>
                </c:pt>
                <c:pt idx="930">
                  <c:v>3.3543437373705198</c:v>
                </c:pt>
                <c:pt idx="931">
                  <c:v>3.3981606333241299</c:v>
                </c:pt>
                <c:pt idx="932">
                  <c:v>3.3674669533675301</c:v>
                </c:pt>
                <c:pt idx="933">
                  <c:v>3.4201408552644201</c:v>
                </c:pt>
                <c:pt idx="934">
                  <c:v>3.39439048916255</c:v>
                </c:pt>
                <c:pt idx="935">
                  <c:v>3.4315139594724799</c:v>
                </c:pt>
                <c:pt idx="936">
                  <c:v>3.4339925093902601</c:v>
                </c:pt>
                <c:pt idx="937">
                  <c:v>3.4626473711048402</c:v>
                </c:pt>
                <c:pt idx="938">
                  <c:v>3.4781455487360202</c:v>
                </c:pt>
                <c:pt idx="939">
                  <c:v>3.5040762707465198</c:v>
                </c:pt>
                <c:pt idx="940">
                  <c:v>3.4647906666116599</c:v>
                </c:pt>
                <c:pt idx="941">
                  <c:v>3.4572097524669001</c:v>
                </c:pt>
                <c:pt idx="942">
                  <c:v>3.4868232516940201</c:v>
                </c:pt>
                <c:pt idx="943">
                  <c:v>3.4747642563782399</c:v>
                </c:pt>
                <c:pt idx="944">
                  <c:v>3.4701804360607098</c:v>
                </c:pt>
                <c:pt idx="945">
                  <c:v>3.4562537526527199</c:v>
                </c:pt>
                <c:pt idx="946">
                  <c:v>3.4731094346363398</c:v>
                </c:pt>
                <c:pt idx="947">
                  <c:v>3.4399356927471101</c:v>
                </c:pt>
                <c:pt idx="948">
                  <c:v>3.4342885899033</c:v>
                </c:pt>
                <c:pt idx="949">
                  <c:v>3.41648825032195</c:v>
                </c:pt>
                <c:pt idx="950">
                  <c:v>3.4373534775279899</c:v>
                </c:pt>
                <c:pt idx="951">
                  <c:v>3.4154168979277202</c:v>
                </c:pt>
                <c:pt idx="952">
                  <c:v>3.4288725051859101</c:v>
                </c:pt>
                <c:pt idx="953">
                  <c:v>3.4404158081167</c:v>
                </c:pt>
                <c:pt idx="954">
                  <c:v>3.47601192763732</c:v>
                </c:pt>
                <c:pt idx="955">
                  <c:v>3.4835314219244502</c:v>
                </c:pt>
                <c:pt idx="956">
                  <c:v>3.4750042493345301</c:v>
                </c:pt>
                <c:pt idx="957">
                  <c:v>3.4671347218110999</c:v>
                </c:pt>
                <c:pt idx="958">
                  <c:v>3.4653995608125401</c:v>
                </c:pt>
                <c:pt idx="959">
                  <c:v>3.4868573507087599</c:v>
                </c:pt>
                <c:pt idx="960">
                  <c:v>3.5006046330112301</c:v>
                </c:pt>
                <c:pt idx="961">
                  <c:v>3.5292678590776498</c:v>
                </c:pt>
                <c:pt idx="962">
                  <c:v>3.5395210850679901</c:v>
                </c:pt>
                <c:pt idx="963">
                  <c:v>3.5920644966928301</c:v>
                </c:pt>
                <c:pt idx="964">
                  <c:v>3.6042666777070802</c:v>
                </c:pt>
                <c:pt idx="965">
                  <c:v>3.56423452750809</c:v>
                </c:pt>
                <c:pt idx="966">
                  <c:v>3.5547491868085999</c:v>
                </c:pt>
                <c:pt idx="967">
                  <c:v>3.6007087782409499</c:v>
                </c:pt>
                <c:pt idx="968">
                  <c:v>3.5924211815243301</c:v>
                </c:pt>
                <c:pt idx="969">
                  <c:v>3.6209268010092601</c:v>
                </c:pt>
                <c:pt idx="970">
                  <c:v>3.5756007761008601</c:v>
                </c:pt>
                <c:pt idx="971">
                  <c:v>3.6247833199789699</c:v>
                </c:pt>
                <c:pt idx="972">
                  <c:v>3.6242336394154702</c:v>
                </c:pt>
                <c:pt idx="973">
                  <c:v>3.65517371862164</c:v>
                </c:pt>
                <c:pt idx="974">
                  <c:v>3.6923822423523398</c:v>
                </c:pt>
                <c:pt idx="975">
                  <c:v>3.6613165239451599</c:v>
                </c:pt>
                <c:pt idx="976">
                  <c:v>3.7453139288551598</c:v>
                </c:pt>
                <c:pt idx="977">
                  <c:v>3.7662559078667099</c:v>
                </c:pt>
                <c:pt idx="978">
                  <c:v>3.83724077439267</c:v>
                </c:pt>
                <c:pt idx="979">
                  <c:v>3.8243918389998299</c:v>
                </c:pt>
                <c:pt idx="980">
                  <c:v>3.9000572570460399</c:v>
                </c:pt>
                <c:pt idx="981">
                  <c:v>3.96118697357366</c:v>
                </c:pt>
                <c:pt idx="982">
                  <c:v>3.9809592602447799</c:v>
                </c:pt>
                <c:pt idx="983">
                  <c:v>3.9673122484193901</c:v>
                </c:pt>
                <c:pt idx="984">
                  <c:v>3.9235205564748599</c:v>
                </c:pt>
                <c:pt idx="985">
                  <c:v>3.9289521054240901</c:v>
                </c:pt>
                <c:pt idx="986">
                  <c:v>3.8519037312358</c:v>
                </c:pt>
                <c:pt idx="987">
                  <c:v>3.8827986880689802</c:v>
                </c:pt>
                <c:pt idx="988">
                  <c:v>3.9196243768485401</c:v>
                </c:pt>
                <c:pt idx="989">
                  <c:v>3.9835517556325</c:v>
                </c:pt>
                <c:pt idx="990">
                  <c:v>4.0624747858829</c:v>
                </c:pt>
                <c:pt idx="991">
                  <c:v>3.9737719761411898</c:v>
                </c:pt>
                <c:pt idx="992">
                  <c:v>3.9532944800818699</c:v>
                </c:pt>
                <c:pt idx="993">
                  <c:v>3.8983116043992698</c:v>
                </c:pt>
                <c:pt idx="994">
                  <c:v>3.9610020906696599</c:v>
                </c:pt>
                <c:pt idx="995">
                  <c:v>3.9841984031374098</c:v>
                </c:pt>
                <c:pt idx="996">
                  <c:v>4.0284884985980902</c:v>
                </c:pt>
                <c:pt idx="997">
                  <c:v>4.0154966336074702</c:v>
                </c:pt>
                <c:pt idx="998">
                  <c:v>4.06457651191295</c:v>
                </c:pt>
                <c:pt idx="999">
                  <c:v>4.1254811843691597</c:v>
                </c:pt>
                <c:pt idx="1000">
                  <c:v>4.1254811843691597</c:v>
                </c:pt>
              </c:numCache>
            </c:numRef>
          </c:val>
          <c:smooth val="0"/>
          <c:extLst>
            <c:ext xmlns:c16="http://schemas.microsoft.com/office/drawing/2014/chart" uri="{C3380CC4-5D6E-409C-BE32-E72D297353CC}">
              <c16:uniqueId val="{00000000-BB46-4022-B2DC-69EB3495A609}"/>
            </c:ext>
          </c:extLst>
        </c:ser>
        <c:dLbls>
          <c:showLegendKey val="0"/>
          <c:showVal val="0"/>
          <c:showCatName val="0"/>
          <c:showSerName val="0"/>
          <c:showPercent val="0"/>
          <c:showBubbleSize val="0"/>
        </c:dLbls>
        <c:smooth val="0"/>
        <c:axId val="964641240"/>
        <c:axId val="964636976"/>
      </c:lineChart>
      <c:dateAx>
        <c:axId val="964641240"/>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4636976"/>
        <c:crosses val="autoZero"/>
        <c:auto val="1"/>
        <c:lblOffset val="100"/>
        <c:baseTimeUnit val="days"/>
      </c:dateAx>
      <c:valAx>
        <c:axId val="964636976"/>
        <c:scaling>
          <c:orientation val="minMax"/>
          <c:max val="4.5"/>
          <c:min val="0.5"/>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464124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高景气轮动策略!$U$2</c:f>
              <c:strCache>
                <c:ptCount val="1"/>
                <c:pt idx="0">
                  <c:v>宽信用</c:v>
                </c:pt>
              </c:strCache>
            </c:strRef>
          </c:tx>
          <c:spPr>
            <a:solidFill>
              <a:schemeClr val="bg1">
                <a:lumMod val="65000"/>
              </a:schemeClr>
            </a:solidFill>
            <a:ln>
              <a:noFill/>
            </a:ln>
            <a:effectLst/>
          </c:spPr>
          <c:cat>
            <c:numRef>
              <c:f>高景气轮动策略!$T$3:$T$123</c:f>
              <c:numCache>
                <c:formatCode>yyyy/m/d</c:formatCode>
                <c:ptCount val="121"/>
                <c:pt idx="0">
                  <c:v>40543</c:v>
                </c:pt>
                <c:pt idx="1">
                  <c:v>40574</c:v>
                </c:pt>
                <c:pt idx="2">
                  <c:v>40602</c:v>
                </c:pt>
                <c:pt idx="3">
                  <c:v>40633</c:v>
                </c:pt>
                <c:pt idx="4">
                  <c:v>40663</c:v>
                </c:pt>
                <c:pt idx="5">
                  <c:v>40694</c:v>
                </c:pt>
                <c:pt idx="6">
                  <c:v>40724</c:v>
                </c:pt>
                <c:pt idx="7">
                  <c:v>40755</c:v>
                </c:pt>
                <c:pt idx="8">
                  <c:v>40786</c:v>
                </c:pt>
                <c:pt idx="9">
                  <c:v>40816</c:v>
                </c:pt>
                <c:pt idx="10">
                  <c:v>40847</c:v>
                </c:pt>
                <c:pt idx="11">
                  <c:v>40877</c:v>
                </c:pt>
                <c:pt idx="12">
                  <c:v>40908</c:v>
                </c:pt>
                <c:pt idx="13">
                  <c:v>40939</c:v>
                </c:pt>
                <c:pt idx="14">
                  <c:v>40968</c:v>
                </c:pt>
                <c:pt idx="15">
                  <c:v>40999</c:v>
                </c:pt>
                <c:pt idx="16">
                  <c:v>41029</c:v>
                </c:pt>
                <c:pt idx="17">
                  <c:v>41060</c:v>
                </c:pt>
                <c:pt idx="18">
                  <c:v>41090</c:v>
                </c:pt>
                <c:pt idx="19">
                  <c:v>41121</c:v>
                </c:pt>
                <c:pt idx="20">
                  <c:v>41152</c:v>
                </c:pt>
                <c:pt idx="21">
                  <c:v>41182</c:v>
                </c:pt>
                <c:pt idx="22">
                  <c:v>41213</c:v>
                </c:pt>
                <c:pt idx="23">
                  <c:v>41243</c:v>
                </c:pt>
                <c:pt idx="24">
                  <c:v>41274</c:v>
                </c:pt>
                <c:pt idx="25">
                  <c:v>41305</c:v>
                </c:pt>
                <c:pt idx="26">
                  <c:v>41333</c:v>
                </c:pt>
                <c:pt idx="27">
                  <c:v>41364</c:v>
                </c:pt>
                <c:pt idx="28">
                  <c:v>41394</c:v>
                </c:pt>
                <c:pt idx="29">
                  <c:v>41425</c:v>
                </c:pt>
                <c:pt idx="30">
                  <c:v>41455</c:v>
                </c:pt>
                <c:pt idx="31">
                  <c:v>41486</c:v>
                </c:pt>
                <c:pt idx="32">
                  <c:v>41517</c:v>
                </c:pt>
                <c:pt idx="33">
                  <c:v>41547</c:v>
                </c:pt>
                <c:pt idx="34">
                  <c:v>41578</c:v>
                </c:pt>
                <c:pt idx="35">
                  <c:v>41608</c:v>
                </c:pt>
                <c:pt idx="36">
                  <c:v>41639</c:v>
                </c:pt>
                <c:pt idx="37">
                  <c:v>41670</c:v>
                </c:pt>
                <c:pt idx="38">
                  <c:v>41698</c:v>
                </c:pt>
                <c:pt idx="39">
                  <c:v>41729</c:v>
                </c:pt>
                <c:pt idx="40">
                  <c:v>41759</c:v>
                </c:pt>
                <c:pt idx="41">
                  <c:v>41790</c:v>
                </c:pt>
                <c:pt idx="42">
                  <c:v>41820</c:v>
                </c:pt>
                <c:pt idx="43">
                  <c:v>41851</c:v>
                </c:pt>
                <c:pt idx="44">
                  <c:v>41882</c:v>
                </c:pt>
                <c:pt idx="45">
                  <c:v>41912</c:v>
                </c:pt>
                <c:pt idx="46">
                  <c:v>41943</c:v>
                </c:pt>
                <c:pt idx="47">
                  <c:v>41973</c:v>
                </c:pt>
                <c:pt idx="48">
                  <c:v>42004</c:v>
                </c:pt>
                <c:pt idx="49">
                  <c:v>42035</c:v>
                </c:pt>
                <c:pt idx="50">
                  <c:v>42063</c:v>
                </c:pt>
                <c:pt idx="51">
                  <c:v>42094</c:v>
                </c:pt>
                <c:pt idx="52">
                  <c:v>42124</c:v>
                </c:pt>
                <c:pt idx="53">
                  <c:v>42155</c:v>
                </c:pt>
                <c:pt idx="54">
                  <c:v>42185</c:v>
                </c:pt>
                <c:pt idx="55">
                  <c:v>42216</c:v>
                </c:pt>
                <c:pt idx="56">
                  <c:v>42247</c:v>
                </c:pt>
                <c:pt idx="57">
                  <c:v>42277</c:v>
                </c:pt>
                <c:pt idx="58">
                  <c:v>42308</c:v>
                </c:pt>
                <c:pt idx="59">
                  <c:v>42338</c:v>
                </c:pt>
                <c:pt idx="60">
                  <c:v>42369</c:v>
                </c:pt>
                <c:pt idx="61">
                  <c:v>42400</c:v>
                </c:pt>
                <c:pt idx="62">
                  <c:v>42429</c:v>
                </c:pt>
                <c:pt idx="63">
                  <c:v>42460</c:v>
                </c:pt>
                <c:pt idx="64">
                  <c:v>42490</c:v>
                </c:pt>
                <c:pt idx="65">
                  <c:v>42521</c:v>
                </c:pt>
                <c:pt idx="66">
                  <c:v>42551</c:v>
                </c:pt>
                <c:pt idx="67">
                  <c:v>42582</c:v>
                </c:pt>
                <c:pt idx="68">
                  <c:v>42613</c:v>
                </c:pt>
                <c:pt idx="69">
                  <c:v>42643</c:v>
                </c:pt>
                <c:pt idx="70">
                  <c:v>42674</c:v>
                </c:pt>
                <c:pt idx="71">
                  <c:v>42704</c:v>
                </c:pt>
                <c:pt idx="72">
                  <c:v>42735</c:v>
                </c:pt>
                <c:pt idx="73">
                  <c:v>42766</c:v>
                </c:pt>
                <c:pt idx="74">
                  <c:v>42794</c:v>
                </c:pt>
                <c:pt idx="75">
                  <c:v>42825</c:v>
                </c:pt>
                <c:pt idx="76">
                  <c:v>42855</c:v>
                </c:pt>
                <c:pt idx="77">
                  <c:v>42886</c:v>
                </c:pt>
                <c:pt idx="78">
                  <c:v>42916</c:v>
                </c:pt>
                <c:pt idx="79">
                  <c:v>42947</c:v>
                </c:pt>
                <c:pt idx="80">
                  <c:v>42978</c:v>
                </c:pt>
                <c:pt idx="81">
                  <c:v>43008</c:v>
                </c:pt>
                <c:pt idx="82">
                  <c:v>43039</c:v>
                </c:pt>
                <c:pt idx="83">
                  <c:v>43069</c:v>
                </c:pt>
                <c:pt idx="84">
                  <c:v>43100</c:v>
                </c:pt>
                <c:pt idx="85">
                  <c:v>43131</c:v>
                </c:pt>
                <c:pt idx="86">
                  <c:v>43159</c:v>
                </c:pt>
                <c:pt idx="87">
                  <c:v>43190</c:v>
                </c:pt>
                <c:pt idx="88">
                  <c:v>43220</c:v>
                </c:pt>
                <c:pt idx="89">
                  <c:v>43251</c:v>
                </c:pt>
                <c:pt idx="90">
                  <c:v>43281</c:v>
                </c:pt>
                <c:pt idx="91">
                  <c:v>43312</c:v>
                </c:pt>
                <c:pt idx="92">
                  <c:v>43343</c:v>
                </c:pt>
                <c:pt idx="93">
                  <c:v>43373</c:v>
                </c:pt>
                <c:pt idx="94">
                  <c:v>43404</c:v>
                </c:pt>
                <c:pt idx="95">
                  <c:v>43434</c:v>
                </c:pt>
                <c:pt idx="96">
                  <c:v>43465</c:v>
                </c:pt>
                <c:pt idx="97">
                  <c:v>43496</c:v>
                </c:pt>
                <c:pt idx="98">
                  <c:v>43524</c:v>
                </c:pt>
                <c:pt idx="99">
                  <c:v>43555</c:v>
                </c:pt>
                <c:pt idx="100">
                  <c:v>43585</c:v>
                </c:pt>
                <c:pt idx="101">
                  <c:v>43616</c:v>
                </c:pt>
                <c:pt idx="102">
                  <c:v>43646</c:v>
                </c:pt>
                <c:pt idx="103">
                  <c:v>43677</c:v>
                </c:pt>
                <c:pt idx="104">
                  <c:v>43708</c:v>
                </c:pt>
                <c:pt idx="105">
                  <c:v>43738</c:v>
                </c:pt>
                <c:pt idx="106">
                  <c:v>43769</c:v>
                </c:pt>
                <c:pt idx="107">
                  <c:v>43799</c:v>
                </c:pt>
                <c:pt idx="108">
                  <c:v>43830</c:v>
                </c:pt>
                <c:pt idx="109">
                  <c:v>43861</c:v>
                </c:pt>
                <c:pt idx="110">
                  <c:v>43890</c:v>
                </c:pt>
                <c:pt idx="111">
                  <c:v>43921</c:v>
                </c:pt>
                <c:pt idx="112">
                  <c:v>43951</c:v>
                </c:pt>
                <c:pt idx="113">
                  <c:v>43982</c:v>
                </c:pt>
                <c:pt idx="114">
                  <c:v>44012</c:v>
                </c:pt>
                <c:pt idx="115">
                  <c:v>44043</c:v>
                </c:pt>
                <c:pt idx="116">
                  <c:v>44074</c:v>
                </c:pt>
                <c:pt idx="117">
                  <c:v>44104</c:v>
                </c:pt>
                <c:pt idx="118">
                  <c:v>44135</c:v>
                </c:pt>
                <c:pt idx="119">
                  <c:v>44165</c:v>
                </c:pt>
                <c:pt idx="120">
                  <c:v>44196</c:v>
                </c:pt>
              </c:numCache>
            </c:numRef>
          </c:cat>
          <c:val>
            <c:numRef>
              <c:f>高景气轮动策略!$U$3:$U$123</c:f>
              <c:numCache>
                <c:formatCode>General</c:formatCode>
                <c:ptCount val="121"/>
                <c:pt idx="0">
                  <c:v>1</c:v>
                </c:pt>
                <c:pt idx="1">
                  <c:v>1</c:v>
                </c:pt>
                <c:pt idx="2">
                  <c:v>1</c:v>
                </c:pt>
                <c:pt idx="3">
                  <c:v>0</c:v>
                </c:pt>
                <c:pt idx="4">
                  <c:v>0</c:v>
                </c:pt>
                <c:pt idx="5">
                  <c:v>0</c:v>
                </c:pt>
                <c:pt idx="6">
                  <c:v>1</c:v>
                </c:pt>
                <c:pt idx="7">
                  <c:v>0</c:v>
                </c:pt>
                <c:pt idx="8">
                  <c:v>0</c:v>
                </c:pt>
                <c:pt idx="9">
                  <c:v>0</c:v>
                </c:pt>
                <c:pt idx="10">
                  <c:v>0</c:v>
                </c:pt>
                <c:pt idx="11">
                  <c:v>0</c:v>
                </c:pt>
                <c:pt idx="12">
                  <c:v>0</c:v>
                </c:pt>
                <c:pt idx="13">
                  <c:v>1</c:v>
                </c:pt>
                <c:pt idx="14">
                  <c:v>0</c:v>
                </c:pt>
                <c:pt idx="15">
                  <c:v>0</c:v>
                </c:pt>
                <c:pt idx="16">
                  <c:v>0</c:v>
                </c:pt>
                <c:pt idx="17">
                  <c:v>1</c:v>
                </c:pt>
                <c:pt idx="18">
                  <c:v>0</c:v>
                </c:pt>
                <c:pt idx="19">
                  <c:v>1</c:v>
                </c:pt>
                <c:pt idx="20">
                  <c:v>1</c:v>
                </c:pt>
                <c:pt idx="21">
                  <c:v>1</c:v>
                </c:pt>
                <c:pt idx="22">
                  <c:v>1</c:v>
                </c:pt>
                <c:pt idx="23">
                  <c:v>1</c:v>
                </c:pt>
                <c:pt idx="24">
                  <c:v>1</c:v>
                </c:pt>
                <c:pt idx="25">
                  <c:v>1</c:v>
                </c:pt>
                <c:pt idx="26">
                  <c:v>1</c:v>
                </c:pt>
                <c:pt idx="27">
                  <c:v>1</c:v>
                </c:pt>
                <c:pt idx="28">
                  <c:v>1</c:v>
                </c:pt>
                <c:pt idx="29">
                  <c:v>1</c:v>
                </c:pt>
                <c:pt idx="30">
                  <c:v>1</c:v>
                </c:pt>
                <c:pt idx="31">
                  <c:v>1</c:v>
                </c:pt>
                <c:pt idx="32">
                  <c:v>0</c:v>
                </c:pt>
                <c:pt idx="33">
                  <c:v>0</c:v>
                </c:pt>
                <c:pt idx="34">
                  <c:v>0</c:v>
                </c:pt>
                <c:pt idx="35">
                  <c:v>0</c:v>
                </c:pt>
                <c:pt idx="36">
                  <c:v>0</c:v>
                </c:pt>
                <c:pt idx="37">
                  <c:v>0</c:v>
                </c:pt>
                <c:pt idx="38">
                  <c:v>0</c:v>
                </c:pt>
                <c:pt idx="39">
                  <c:v>0</c:v>
                </c:pt>
                <c:pt idx="40">
                  <c:v>0</c:v>
                </c:pt>
                <c:pt idx="41">
                  <c:v>0</c:v>
                </c:pt>
                <c:pt idx="42">
                  <c:v>0</c:v>
                </c:pt>
                <c:pt idx="43">
                  <c:v>1</c:v>
                </c:pt>
                <c:pt idx="44">
                  <c:v>1</c:v>
                </c:pt>
                <c:pt idx="45">
                  <c:v>0</c:v>
                </c:pt>
                <c:pt idx="46">
                  <c:v>0</c:v>
                </c:pt>
                <c:pt idx="47">
                  <c:v>0</c:v>
                </c:pt>
                <c:pt idx="48">
                  <c:v>0</c:v>
                </c:pt>
                <c:pt idx="49">
                  <c:v>1</c:v>
                </c:pt>
                <c:pt idx="50">
                  <c:v>0</c:v>
                </c:pt>
                <c:pt idx="51">
                  <c:v>1</c:v>
                </c:pt>
                <c:pt idx="52">
                  <c:v>0</c:v>
                </c:pt>
                <c:pt idx="53">
                  <c:v>0</c:v>
                </c:pt>
                <c:pt idx="54">
                  <c:v>0</c:v>
                </c:pt>
                <c:pt idx="55">
                  <c:v>0</c:v>
                </c:pt>
                <c:pt idx="56">
                  <c:v>1</c:v>
                </c:pt>
                <c:pt idx="57">
                  <c:v>1</c:v>
                </c:pt>
                <c:pt idx="58">
                  <c:v>1</c:v>
                </c:pt>
                <c:pt idx="59">
                  <c:v>1</c:v>
                </c:pt>
                <c:pt idx="60">
                  <c:v>0</c:v>
                </c:pt>
                <c:pt idx="61">
                  <c:v>0</c:v>
                </c:pt>
                <c:pt idx="62">
                  <c:v>1</c:v>
                </c:pt>
                <c:pt idx="63">
                  <c:v>1</c:v>
                </c:pt>
                <c:pt idx="64">
                  <c:v>1</c:v>
                </c:pt>
                <c:pt idx="65">
                  <c:v>1</c:v>
                </c:pt>
                <c:pt idx="66">
                  <c:v>1</c:v>
                </c:pt>
                <c:pt idx="67">
                  <c:v>0</c:v>
                </c:pt>
                <c:pt idx="68">
                  <c:v>0</c:v>
                </c:pt>
                <c:pt idx="69">
                  <c:v>0</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0</c:v>
                </c:pt>
                <c:pt idx="88">
                  <c:v>0</c:v>
                </c:pt>
                <c:pt idx="89">
                  <c:v>0</c:v>
                </c:pt>
                <c:pt idx="90">
                  <c:v>0</c:v>
                </c:pt>
                <c:pt idx="91">
                  <c:v>0</c:v>
                </c:pt>
                <c:pt idx="92">
                  <c:v>0</c:v>
                </c:pt>
                <c:pt idx="93">
                  <c:v>0</c:v>
                </c:pt>
                <c:pt idx="94">
                  <c:v>0</c:v>
                </c:pt>
                <c:pt idx="95">
                  <c:v>0</c:v>
                </c:pt>
                <c:pt idx="96">
                  <c:v>0</c:v>
                </c:pt>
                <c:pt idx="97">
                  <c:v>0</c:v>
                </c:pt>
                <c:pt idx="98">
                  <c:v>1</c:v>
                </c:pt>
                <c:pt idx="99">
                  <c:v>1</c:v>
                </c:pt>
                <c:pt idx="100">
                  <c:v>1</c:v>
                </c:pt>
                <c:pt idx="101">
                  <c:v>1</c:v>
                </c:pt>
                <c:pt idx="102">
                  <c:v>1</c:v>
                </c:pt>
                <c:pt idx="103">
                  <c:v>1</c:v>
                </c:pt>
                <c:pt idx="104">
                  <c:v>1</c:v>
                </c:pt>
                <c:pt idx="105">
                  <c:v>0</c:v>
                </c:pt>
                <c:pt idx="106">
                  <c:v>0</c:v>
                </c:pt>
                <c:pt idx="107">
                  <c:v>0</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numCache>
            </c:numRef>
          </c:val>
          <c:extLst>
            <c:ext xmlns:c16="http://schemas.microsoft.com/office/drawing/2014/chart" uri="{C3380CC4-5D6E-409C-BE32-E72D297353CC}">
              <c16:uniqueId val="{00000000-9415-456E-8CF0-A1BEECC44A7D}"/>
            </c:ext>
          </c:extLst>
        </c:ser>
        <c:ser>
          <c:idx val="1"/>
          <c:order val="1"/>
          <c:tx>
            <c:strRef>
              <c:f>高景气轮动策略!$V$2</c:f>
              <c:strCache>
                <c:ptCount val="1"/>
                <c:pt idx="0">
                  <c:v>紧信用</c:v>
                </c:pt>
              </c:strCache>
            </c:strRef>
          </c:tx>
          <c:spPr>
            <a:solidFill>
              <a:srgbClr val="002060"/>
            </a:solidFill>
            <a:ln>
              <a:noFill/>
            </a:ln>
            <a:effectLst/>
          </c:spPr>
          <c:cat>
            <c:numRef>
              <c:f>高景气轮动策略!$T$3:$T$123</c:f>
              <c:numCache>
                <c:formatCode>yyyy/m/d</c:formatCode>
                <c:ptCount val="121"/>
                <c:pt idx="0">
                  <c:v>40543</c:v>
                </c:pt>
                <c:pt idx="1">
                  <c:v>40574</c:v>
                </c:pt>
                <c:pt idx="2">
                  <c:v>40602</c:v>
                </c:pt>
                <c:pt idx="3">
                  <c:v>40633</c:v>
                </c:pt>
                <c:pt idx="4">
                  <c:v>40663</c:v>
                </c:pt>
                <c:pt idx="5">
                  <c:v>40694</c:v>
                </c:pt>
                <c:pt idx="6">
                  <c:v>40724</c:v>
                </c:pt>
                <c:pt idx="7">
                  <c:v>40755</c:v>
                </c:pt>
                <c:pt idx="8">
                  <c:v>40786</c:v>
                </c:pt>
                <c:pt idx="9">
                  <c:v>40816</c:v>
                </c:pt>
                <c:pt idx="10">
                  <c:v>40847</c:v>
                </c:pt>
                <c:pt idx="11">
                  <c:v>40877</c:v>
                </c:pt>
                <c:pt idx="12">
                  <c:v>40908</c:v>
                </c:pt>
                <c:pt idx="13">
                  <c:v>40939</c:v>
                </c:pt>
                <c:pt idx="14">
                  <c:v>40968</c:v>
                </c:pt>
                <c:pt idx="15">
                  <c:v>40999</c:v>
                </c:pt>
                <c:pt idx="16">
                  <c:v>41029</c:v>
                </c:pt>
                <c:pt idx="17">
                  <c:v>41060</c:v>
                </c:pt>
                <c:pt idx="18">
                  <c:v>41090</c:v>
                </c:pt>
                <c:pt idx="19">
                  <c:v>41121</c:v>
                </c:pt>
                <c:pt idx="20">
                  <c:v>41152</c:v>
                </c:pt>
                <c:pt idx="21">
                  <c:v>41182</c:v>
                </c:pt>
                <c:pt idx="22">
                  <c:v>41213</c:v>
                </c:pt>
                <c:pt idx="23">
                  <c:v>41243</c:v>
                </c:pt>
                <c:pt idx="24">
                  <c:v>41274</c:v>
                </c:pt>
                <c:pt idx="25">
                  <c:v>41305</c:v>
                </c:pt>
                <c:pt idx="26">
                  <c:v>41333</c:v>
                </c:pt>
                <c:pt idx="27">
                  <c:v>41364</c:v>
                </c:pt>
                <c:pt idx="28">
                  <c:v>41394</c:v>
                </c:pt>
                <c:pt idx="29">
                  <c:v>41425</c:v>
                </c:pt>
                <c:pt idx="30">
                  <c:v>41455</c:v>
                </c:pt>
                <c:pt idx="31">
                  <c:v>41486</c:v>
                </c:pt>
                <c:pt idx="32">
                  <c:v>41517</c:v>
                </c:pt>
                <c:pt idx="33">
                  <c:v>41547</c:v>
                </c:pt>
                <c:pt idx="34">
                  <c:v>41578</c:v>
                </c:pt>
                <c:pt idx="35">
                  <c:v>41608</c:v>
                </c:pt>
                <c:pt idx="36">
                  <c:v>41639</c:v>
                </c:pt>
                <c:pt idx="37">
                  <c:v>41670</c:v>
                </c:pt>
                <c:pt idx="38">
                  <c:v>41698</c:v>
                </c:pt>
                <c:pt idx="39">
                  <c:v>41729</c:v>
                </c:pt>
                <c:pt idx="40">
                  <c:v>41759</c:v>
                </c:pt>
                <c:pt idx="41">
                  <c:v>41790</c:v>
                </c:pt>
                <c:pt idx="42">
                  <c:v>41820</c:v>
                </c:pt>
                <c:pt idx="43">
                  <c:v>41851</c:v>
                </c:pt>
                <c:pt idx="44">
                  <c:v>41882</c:v>
                </c:pt>
                <c:pt idx="45">
                  <c:v>41912</c:v>
                </c:pt>
                <c:pt idx="46">
                  <c:v>41943</c:v>
                </c:pt>
                <c:pt idx="47">
                  <c:v>41973</c:v>
                </c:pt>
                <c:pt idx="48">
                  <c:v>42004</c:v>
                </c:pt>
                <c:pt idx="49">
                  <c:v>42035</c:v>
                </c:pt>
                <c:pt idx="50">
                  <c:v>42063</c:v>
                </c:pt>
                <c:pt idx="51">
                  <c:v>42094</c:v>
                </c:pt>
                <c:pt idx="52">
                  <c:v>42124</c:v>
                </c:pt>
                <c:pt idx="53">
                  <c:v>42155</c:v>
                </c:pt>
                <c:pt idx="54">
                  <c:v>42185</c:v>
                </c:pt>
                <c:pt idx="55">
                  <c:v>42216</c:v>
                </c:pt>
                <c:pt idx="56">
                  <c:v>42247</c:v>
                </c:pt>
                <c:pt idx="57">
                  <c:v>42277</c:v>
                </c:pt>
                <c:pt idx="58">
                  <c:v>42308</c:v>
                </c:pt>
                <c:pt idx="59">
                  <c:v>42338</c:v>
                </c:pt>
                <c:pt idx="60">
                  <c:v>42369</c:v>
                </c:pt>
                <c:pt idx="61">
                  <c:v>42400</c:v>
                </c:pt>
                <c:pt idx="62">
                  <c:v>42429</c:v>
                </c:pt>
                <c:pt idx="63">
                  <c:v>42460</c:v>
                </c:pt>
                <c:pt idx="64">
                  <c:v>42490</c:v>
                </c:pt>
                <c:pt idx="65">
                  <c:v>42521</c:v>
                </c:pt>
                <c:pt idx="66">
                  <c:v>42551</c:v>
                </c:pt>
                <c:pt idx="67">
                  <c:v>42582</c:v>
                </c:pt>
                <c:pt idx="68">
                  <c:v>42613</c:v>
                </c:pt>
                <c:pt idx="69">
                  <c:v>42643</c:v>
                </c:pt>
                <c:pt idx="70">
                  <c:v>42674</c:v>
                </c:pt>
                <c:pt idx="71">
                  <c:v>42704</c:v>
                </c:pt>
                <c:pt idx="72">
                  <c:v>42735</c:v>
                </c:pt>
                <c:pt idx="73">
                  <c:v>42766</c:v>
                </c:pt>
                <c:pt idx="74">
                  <c:v>42794</c:v>
                </c:pt>
                <c:pt idx="75">
                  <c:v>42825</c:v>
                </c:pt>
                <c:pt idx="76">
                  <c:v>42855</c:v>
                </c:pt>
                <c:pt idx="77">
                  <c:v>42886</c:v>
                </c:pt>
                <c:pt idx="78">
                  <c:v>42916</c:v>
                </c:pt>
                <c:pt idx="79">
                  <c:v>42947</c:v>
                </c:pt>
                <c:pt idx="80">
                  <c:v>42978</c:v>
                </c:pt>
                <c:pt idx="81">
                  <c:v>43008</c:v>
                </c:pt>
                <c:pt idx="82">
                  <c:v>43039</c:v>
                </c:pt>
                <c:pt idx="83">
                  <c:v>43069</c:v>
                </c:pt>
                <c:pt idx="84">
                  <c:v>43100</c:v>
                </c:pt>
                <c:pt idx="85">
                  <c:v>43131</c:v>
                </c:pt>
                <c:pt idx="86">
                  <c:v>43159</c:v>
                </c:pt>
                <c:pt idx="87">
                  <c:v>43190</c:v>
                </c:pt>
                <c:pt idx="88">
                  <c:v>43220</c:v>
                </c:pt>
                <c:pt idx="89">
                  <c:v>43251</c:v>
                </c:pt>
                <c:pt idx="90">
                  <c:v>43281</c:v>
                </c:pt>
                <c:pt idx="91">
                  <c:v>43312</c:v>
                </c:pt>
                <c:pt idx="92">
                  <c:v>43343</c:v>
                </c:pt>
                <c:pt idx="93">
                  <c:v>43373</c:v>
                </c:pt>
                <c:pt idx="94">
                  <c:v>43404</c:v>
                </c:pt>
                <c:pt idx="95">
                  <c:v>43434</c:v>
                </c:pt>
                <c:pt idx="96">
                  <c:v>43465</c:v>
                </c:pt>
                <c:pt idx="97">
                  <c:v>43496</c:v>
                </c:pt>
                <c:pt idx="98">
                  <c:v>43524</c:v>
                </c:pt>
                <c:pt idx="99">
                  <c:v>43555</c:v>
                </c:pt>
                <c:pt idx="100">
                  <c:v>43585</c:v>
                </c:pt>
                <c:pt idx="101">
                  <c:v>43616</c:v>
                </c:pt>
                <c:pt idx="102">
                  <c:v>43646</c:v>
                </c:pt>
                <c:pt idx="103">
                  <c:v>43677</c:v>
                </c:pt>
                <c:pt idx="104">
                  <c:v>43708</c:v>
                </c:pt>
                <c:pt idx="105">
                  <c:v>43738</c:v>
                </c:pt>
                <c:pt idx="106">
                  <c:v>43769</c:v>
                </c:pt>
                <c:pt idx="107">
                  <c:v>43799</c:v>
                </c:pt>
                <c:pt idx="108">
                  <c:v>43830</c:v>
                </c:pt>
                <c:pt idx="109">
                  <c:v>43861</c:v>
                </c:pt>
                <c:pt idx="110">
                  <c:v>43890</c:v>
                </c:pt>
                <c:pt idx="111">
                  <c:v>43921</c:v>
                </c:pt>
                <c:pt idx="112">
                  <c:v>43951</c:v>
                </c:pt>
                <c:pt idx="113">
                  <c:v>43982</c:v>
                </c:pt>
                <c:pt idx="114">
                  <c:v>44012</c:v>
                </c:pt>
                <c:pt idx="115">
                  <c:v>44043</c:v>
                </c:pt>
                <c:pt idx="116">
                  <c:v>44074</c:v>
                </c:pt>
                <c:pt idx="117">
                  <c:v>44104</c:v>
                </c:pt>
                <c:pt idx="118">
                  <c:v>44135</c:v>
                </c:pt>
                <c:pt idx="119">
                  <c:v>44165</c:v>
                </c:pt>
                <c:pt idx="120">
                  <c:v>44196</c:v>
                </c:pt>
              </c:numCache>
            </c:numRef>
          </c:cat>
          <c:val>
            <c:numRef>
              <c:f>高景气轮动策略!$V$3:$V$123</c:f>
              <c:numCache>
                <c:formatCode>General</c:formatCode>
                <c:ptCount val="121"/>
                <c:pt idx="0">
                  <c:v>0</c:v>
                </c:pt>
                <c:pt idx="1">
                  <c:v>0</c:v>
                </c:pt>
                <c:pt idx="2">
                  <c:v>0</c:v>
                </c:pt>
                <c:pt idx="3">
                  <c:v>1</c:v>
                </c:pt>
                <c:pt idx="4">
                  <c:v>1</c:v>
                </c:pt>
                <c:pt idx="5">
                  <c:v>1</c:v>
                </c:pt>
                <c:pt idx="6">
                  <c:v>0</c:v>
                </c:pt>
                <c:pt idx="7">
                  <c:v>1</c:v>
                </c:pt>
                <c:pt idx="8">
                  <c:v>1</c:v>
                </c:pt>
                <c:pt idx="9">
                  <c:v>1</c:v>
                </c:pt>
                <c:pt idx="10">
                  <c:v>1</c:v>
                </c:pt>
                <c:pt idx="11">
                  <c:v>1</c:v>
                </c:pt>
                <c:pt idx="12">
                  <c:v>1</c:v>
                </c:pt>
                <c:pt idx="13">
                  <c:v>0</c:v>
                </c:pt>
                <c:pt idx="14">
                  <c:v>1</c:v>
                </c:pt>
                <c:pt idx="15">
                  <c:v>1</c:v>
                </c:pt>
                <c:pt idx="16">
                  <c:v>1</c:v>
                </c:pt>
                <c:pt idx="17">
                  <c:v>0</c:v>
                </c:pt>
                <c:pt idx="18">
                  <c:v>1</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1</c:v>
                </c:pt>
                <c:pt idx="41">
                  <c:v>1</c:v>
                </c:pt>
                <c:pt idx="42">
                  <c:v>1</c:v>
                </c:pt>
                <c:pt idx="43">
                  <c:v>0</c:v>
                </c:pt>
                <c:pt idx="44">
                  <c:v>0</c:v>
                </c:pt>
                <c:pt idx="45">
                  <c:v>1</c:v>
                </c:pt>
                <c:pt idx="46">
                  <c:v>1</c:v>
                </c:pt>
                <c:pt idx="47">
                  <c:v>1</c:v>
                </c:pt>
                <c:pt idx="48">
                  <c:v>1</c:v>
                </c:pt>
                <c:pt idx="49">
                  <c:v>0</c:v>
                </c:pt>
                <c:pt idx="50">
                  <c:v>1</c:v>
                </c:pt>
                <c:pt idx="51">
                  <c:v>0</c:v>
                </c:pt>
                <c:pt idx="52">
                  <c:v>1</c:v>
                </c:pt>
                <c:pt idx="53">
                  <c:v>1</c:v>
                </c:pt>
                <c:pt idx="54">
                  <c:v>1</c:v>
                </c:pt>
                <c:pt idx="55">
                  <c:v>1</c:v>
                </c:pt>
                <c:pt idx="56">
                  <c:v>0</c:v>
                </c:pt>
                <c:pt idx="57">
                  <c:v>0</c:v>
                </c:pt>
                <c:pt idx="58">
                  <c:v>0</c:v>
                </c:pt>
                <c:pt idx="59">
                  <c:v>0</c:v>
                </c:pt>
                <c:pt idx="60">
                  <c:v>1</c:v>
                </c:pt>
                <c:pt idx="61">
                  <c:v>1</c:v>
                </c:pt>
                <c:pt idx="62">
                  <c:v>0</c:v>
                </c:pt>
                <c:pt idx="63">
                  <c:v>0</c:v>
                </c:pt>
                <c:pt idx="64">
                  <c:v>0</c:v>
                </c:pt>
                <c:pt idx="65">
                  <c:v>0</c:v>
                </c:pt>
                <c:pt idx="66">
                  <c:v>0</c:v>
                </c:pt>
                <c:pt idx="67">
                  <c:v>1</c:v>
                </c:pt>
                <c:pt idx="68">
                  <c:v>1</c:v>
                </c:pt>
                <c:pt idx="69">
                  <c:v>1</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1</c:v>
                </c:pt>
                <c:pt idx="88">
                  <c:v>1</c:v>
                </c:pt>
                <c:pt idx="89">
                  <c:v>1</c:v>
                </c:pt>
                <c:pt idx="90">
                  <c:v>1</c:v>
                </c:pt>
                <c:pt idx="91">
                  <c:v>1</c:v>
                </c:pt>
                <c:pt idx="92">
                  <c:v>1</c:v>
                </c:pt>
                <c:pt idx="93">
                  <c:v>1</c:v>
                </c:pt>
                <c:pt idx="94">
                  <c:v>1</c:v>
                </c:pt>
                <c:pt idx="95">
                  <c:v>1</c:v>
                </c:pt>
                <c:pt idx="96">
                  <c:v>1</c:v>
                </c:pt>
                <c:pt idx="97">
                  <c:v>1</c:v>
                </c:pt>
                <c:pt idx="98">
                  <c:v>0</c:v>
                </c:pt>
                <c:pt idx="99">
                  <c:v>0</c:v>
                </c:pt>
                <c:pt idx="100">
                  <c:v>0</c:v>
                </c:pt>
                <c:pt idx="101">
                  <c:v>0</c:v>
                </c:pt>
                <c:pt idx="102">
                  <c:v>0</c:v>
                </c:pt>
                <c:pt idx="103">
                  <c:v>0</c:v>
                </c:pt>
                <c:pt idx="104">
                  <c:v>0</c:v>
                </c:pt>
                <c:pt idx="105">
                  <c:v>1</c:v>
                </c:pt>
                <c:pt idx="106">
                  <c:v>1</c:v>
                </c:pt>
                <c:pt idx="107">
                  <c:v>1</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numCache>
            </c:numRef>
          </c:val>
          <c:extLst>
            <c:ext xmlns:c16="http://schemas.microsoft.com/office/drawing/2014/chart" uri="{C3380CC4-5D6E-409C-BE32-E72D297353CC}">
              <c16:uniqueId val="{00000001-9415-456E-8CF0-A1BEECC44A7D}"/>
            </c:ext>
          </c:extLst>
        </c:ser>
        <c:dLbls>
          <c:showLegendKey val="0"/>
          <c:showVal val="0"/>
          <c:showCatName val="0"/>
          <c:showSerName val="0"/>
          <c:showPercent val="0"/>
          <c:showBubbleSize val="0"/>
        </c:dLbls>
        <c:axId val="1289110016"/>
        <c:axId val="1289100176"/>
      </c:areaChart>
      <c:dateAx>
        <c:axId val="1289110016"/>
        <c:scaling>
          <c:orientation val="minMax"/>
        </c:scaling>
        <c:delete val="0"/>
        <c:axPos val="b"/>
        <c:numFmt formatCode="yyyy/m/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89100176"/>
        <c:crosses val="autoZero"/>
        <c:auto val="1"/>
        <c:lblOffset val="100"/>
        <c:baseTimeUnit val="months"/>
      </c:dateAx>
      <c:valAx>
        <c:axId val="1289100176"/>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89110016"/>
        <c:crosses val="autoZero"/>
        <c:crossBetween val="midCat"/>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Sheet5!$B$1</c:f>
              <c:strCache>
                <c:ptCount val="1"/>
                <c:pt idx="0">
                  <c:v>信贷周期上行</c:v>
                </c:pt>
              </c:strCache>
            </c:strRef>
          </c:tx>
          <c:spPr>
            <a:ln w="19050" cap="rnd">
              <a:solidFill>
                <a:srgbClr val="054477"/>
              </a:solidFill>
              <a:round/>
            </a:ln>
            <a:effectLst/>
          </c:spPr>
          <c:marker>
            <c:symbol val="none"/>
          </c:marker>
          <c:cat>
            <c:numRef>
              <c:f>Sheet5!$A$2:$A$98</c:f>
              <c:numCache>
                <c:formatCode>yyyy/m/d</c:formatCode>
                <c:ptCount val="97"/>
                <c:pt idx="0">
                  <c:v>41274</c:v>
                </c:pt>
                <c:pt idx="1">
                  <c:v>41305</c:v>
                </c:pt>
                <c:pt idx="2">
                  <c:v>41333</c:v>
                </c:pt>
                <c:pt idx="3">
                  <c:v>41364</c:v>
                </c:pt>
                <c:pt idx="4">
                  <c:v>41394</c:v>
                </c:pt>
                <c:pt idx="5">
                  <c:v>41425</c:v>
                </c:pt>
                <c:pt idx="6">
                  <c:v>41455</c:v>
                </c:pt>
                <c:pt idx="7">
                  <c:v>41486</c:v>
                </c:pt>
                <c:pt idx="8">
                  <c:v>41517</c:v>
                </c:pt>
                <c:pt idx="9">
                  <c:v>41547</c:v>
                </c:pt>
                <c:pt idx="10">
                  <c:v>41578</c:v>
                </c:pt>
                <c:pt idx="11">
                  <c:v>41608</c:v>
                </c:pt>
                <c:pt idx="12">
                  <c:v>41639</c:v>
                </c:pt>
                <c:pt idx="13">
                  <c:v>41670</c:v>
                </c:pt>
                <c:pt idx="14">
                  <c:v>41698</c:v>
                </c:pt>
                <c:pt idx="15">
                  <c:v>41729</c:v>
                </c:pt>
                <c:pt idx="16">
                  <c:v>41759</c:v>
                </c:pt>
                <c:pt idx="17">
                  <c:v>41790</c:v>
                </c:pt>
                <c:pt idx="18">
                  <c:v>41820</c:v>
                </c:pt>
                <c:pt idx="19">
                  <c:v>41851</c:v>
                </c:pt>
                <c:pt idx="20">
                  <c:v>41882</c:v>
                </c:pt>
                <c:pt idx="21">
                  <c:v>41912</c:v>
                </c:pt>
                <c:pt idx="22">
                  <c:v>41943</c:v>
                </c:pt>
                <c:pt idx="23">
                  <c:v>41973</c:v>
                </c:pt>
                <c:pt idx="24">
                  <c:v>42004</c:v>
                </c:pt>
                <c:pt idx="25">
                  <c:v>42035</c:v>
                </c:pt>
                <c:pt idx="26">
                  <c:v>42063</c:v>
                </c:pt>
                <c:pt idx="27">
                  <c:v>42094</c:v>
                </c:pt>
                <c:pt idx="28">
                  <c:v>42124</c:v>
                </c:pt>
                <c:pt idx="29">
                  <c:v>42155</c:v>
                </c:pt>
                <c:pt idx="30">
                  <c:v>42185</c:v>
                </c:pt>
                <c:pt idx="31">
                  <c:v>42216</c:v>
                </c:pt>
                <c:pt idx="32">
                  <c:v>42247</c:v>
                </c:pt>
                <c:pt idx="33">
                  <c:v>42277</c:v>
                </c:pt>
                <c:pt idx="34">
                  <c:v>42308</c:v>
                </c:pt>
                <c:pt idx="35">
                  <c:v>42338</c:v>
                </c:pt>
                <c:pt idx="36">
                  <c:v>42369</c:v>
                </c:pt>
                <c:pt idx="37">
                  <c:v>42400</c:v>
                </c:pt>
                <c:pt idx="38">
                  <c:v>42429</c:v>
                </c:pt>
                <c:pt idx="39">
                  <c:v>42460</c:v>
                </c:pt>
                <c:pt idx="40">
                  <c:v>42490</c:v>
                </c:pt>
                <c:pt idx="41">
                  <c:v>42521</c:v>
                </c:pt>
                <c:pt idx="42">
                  <c:v>42551</c:v>
                </c:pt>
                <c:pt idx="43">
                  <c:v>42582</c:v>
                </c:pt>
                <c:pt idx="44">
                  <c:v>42613</c:v>
                </c:pt>
                <c:pt idx="45">
                  <c:v>42643</c:v>
                </c:pt>
                <c:pt idx="46">
                  <c:v>42674</c:v>
                </c:pt>
                <c:pt idx="47">
                  <c:v>42704</c:v>
                </c:pt>
                <c:pt idx="48">
                  <c:v>42735</c:v>
                </c:pt>
                <c:pt idx="49">
                  <c:v>42766</c:v>
                </c:pt>
                <c:pt idx="50">
                  <c:v>42794</c:v>
                </c:pt>
                <c:pt idx="51">
                  <c:v>42825</c:v>
                </c:pt>
                <c:pt idx="52">
                  <c:v>42855</c:v>
                </c:pt>
                <c:pt idx="53">
                  <c:v>42886</c:v>
                </c:pt>
                <c:pt idx="54">
                  <c:v>42916</c:v>
                </c:pt>
                <c:pt idx="55">
                  <c:v>42947</c:v>
                </c:pt>
                <c:pt idx="56">
                  <c:v>42978</c:v>
                </c:pt>
                <c:pt idx="57">
                  <c:v>43008</c:v>
                </c:pt>
                <c:pt idx="58">
                  <c:v>43039</c:v>
                </c:pt>
                <c:pt idx="59">
                  <c:v>43069</c:v>
                </c:pt>
                <c:pt idx="60">
                  <c:v>43100</c:v>
                </c:pt>
                <c:pt idx="61">
                  <c:v>43131</c:v>
                </c:pt>
                <c:pt idx="62">
                  <c:v>43159</c:v>
                </c:pt>
                <c:pt idx="63">
                  <c:v>43190</c:v>
                </c:pt>
                <c:pt idx="64">
                  <c:v>43220</c:v>
                </c:pt>
                <c:pt idx="65">
                  <c:v>43251</c:v>
                </c:pt>
                <c:pt idx="66">
                  <c:v>43281</c:v>
                </c:pt>
                <c:pt idx="67">
                  <c:v>43312</c:v>
                </c:pt>
                <c:pt idx="68">
                  <c:v>43343</c:v>
                </c:pt>
                <c:pt idx="69">
                  <c:v>43373</c:v>
                </c:pt>
                <c:pt idx="70">
                  <c:v>43404</c:v>
                </c:pt>
                <c:pt idx="71">
                  <c:v>43434</c:v>
                </c:pt>
                <c:pt idx="72">
                  <c:v>43465</c:v>
                </c:pt>
                <c:pt idx="73">
                  <c:v>43496</c:v>
                </c:pt>
                <c:pt idx="74">
                  <c:v>43524</c:v>
                </c:pt>
                <c:pt idx="75">
                  <c:v>43555</c:v>
                </c:pt>
                <c:pt idx="76">
                  <c:v>43585</c:v>
                </c:pt>
                <c:pt idx="77">
                  <c:v>43616</c:v>
                </c:pt>
                <c:pt idx="78">
                  <c:v>43646</c:v>
                </c:pt>
                <c:pt idx="79">
                  <c:v>43677</c:v>
                </c:pt>
                <c:pt idx="80">
                  <c:v>43708</c:v>
                </c:pt>
                <c:pt idx="81">
                  <c:v>43738</c:v>
                </c:pt>
                <c:pt idx="82">
                  <c:v>43769</c:v>
                </c:pt>
                <c:pt idx="83">
                  <c:v>43799</c:v>
                </c:pt>
                <c:pt idx="84">
                  <c:v>43830</c:v>
                </c:pt>
                <c:pt idx="85">
                  <c:v>43861</c:v>
                </c:pt>
                <c:pt idx="86">
                  <c:v>43890</c:v>
                </c:pt>
                <c:pt idx="87">
                  <c:v>43921</c:v>
                </c:pt>
                <c:pt idx="88">
                  <c:v>43951</c:v>
                </c:pt>
                <c:pt idx="89">
                  <c:v>43982</c:v>
                </c:pt>
                <c:pt idx="90">
                  <c:v>44012</c:v>
                </c:pt>
                <c:pt idx="91">
                  <c:v>44043</c:v>
                </c:pt>
                <c:pt idx="92">
                  <c:v>44074</c:v>
                </c:pt>
                <c:pt idx="93">
                  <c:v>44104</c:v>
                </c:pt>
                <c:pt idx="94">
                  <c:v>44135</c:v>
                </c:pt>
                <c:pt idx="95">
                  <c:v>44165</c:v>
                </c:pt>
                <c:pt idx="96">
                  <c:v>44196</c:v>
                </c:pt>
              </c:numCache>
            </c:numRef>
          </c:cat>
          <c:val>
            <c:numRef>
              <c:f>Sheet5!$B$2:$B$98</c:f>
              <c:numCache>
                <c:formatCode>General</c:formatCode>
                <c:ptCount val="97"/>
                <c:pt idx="0">
                  <c:v>4.3315949860915897E-3</c:v>
                </c:pt>
                <c:pt idx="1">
                  <c:v>3.4869271984625902E-2</c:v>
                </c:pt>
                <c:pt idx="2">
                  <c:v>6.8178323132139299E-2</c:v>
                </c:pt>
                <c:pt idx="3">
                  <c:v>0.105902163248629</c:v>
                </c:pt>
                <c:pt idx="4">
                  <c:v>0.117102781516493</c:v>
                </c:pt>
                <c:pt idx="5">
                  <c:v>0.157312039963758</c:v>
                </c:pt>
                <c:pt idx="6">
                  <c:v>0.20245472539606801</c:v>
                </c:pt>
                <c:pt idx="7">
                  <c:v>0.18608534446640199</c:v>
                </c:pt>
                <c:pt idx="8">
                  <c:v>0.18608534446640199</c:v>
                </c:pt>
                <c:pt idx="9">
                  <c:v>0.18608534446640199</c:v>
                </c:pt>
                <c:pt idx="10">
                  <c:v>0.18608534446640199</c:v>
                </c:pt>
                <c:pt idx="11">
                  <c:v>0.18608534446640199</c:v>
                </c:pt>
                <c:pt idx="12">
                  <c:v>0.18608534446640199</c:v>
                </c:pt>
                <c:pt idx="13">
                  <c:v>0.18608534446640199</c:v>
                </c:pt>
                <c:pt idx="14">
                  <c:v>0.18608534446640199</c:v>
                </c:pt>
                <c:pt idx="15">
                  <c:v>0.18608534446640199</c:v>
                </c:pt>
                <c:pt idx="16">
                  <c:v>0.18608534446640199</c:v>
                </c:pt>
                <c:pt idx="17">
                  <c:v>0.18608534446640199</c:v>
                </c:pt>
                <c:pt idx="18">
                  <c:v>0.18608534446640199</c:v>
                </c:pt>
                <c:pt idx="19">
                  <c:v>0.20048308390858999</c:v>
                </c:pt>
                <c:pt idx="20">
                  <c:v>0.21479742372445701</c:v>
                </c:pt>
                <c:pt idx="21">
                  <c:v>0.21479742372445701</c:v>
                </c:pt>
                <c:pt idx="22">
                  <c:v>0.21479742372445701</c:v>
                </c:pt>
                <c:pt idx="23">
                  <c:v>0.21479742372445701</c:v>
                </c:pt>
                <c:pt idx="24">
                  <c:v>0.21479742372445701</c:v>
                </c:pt>
                <c:pt idx="25">
                  <c:v>0.212954194372203</c:v>
                </c:pt>
                <c:pt idx="26">
                  <c:v>0.212954194372203</c:v>
                </c:pt>
                <c:pt idx="27">
                  <c:v>0.22540634808719401</c:v>
                </c:pt>
                <c:pt idx="28">
                  <c:v>0.22540634808719401</c:v>
                </c:pt>
                <c:pt idx="29">
                  <c:v>0.22540634808719401</c:v>
                </c:pt>
                <c:pt idx="30">
                  <c:v>0.22540634808719401</c:v>
                </c:pt>
                <c:pt idx="31">
                  <c:v>0.22540634808719401</c:v>
                </c:pt>
                <c:pt idx="32">
                  <c:v>0.25247140876847401</c:v>
                </c:pt>
                <c:pt idx="33">
                  <c:v>0.25442896978291502</c:v>
                </c:pt>
                <c:pt idx="34">
                  <c:v>0.31328636377017999</c:v>
                </c:pt>
                <c:pt idx="35">
                  <c:v>0.31285770843274202</c:v>
                </c:pt>
                <c:pt idx="36">
                  <c:v>0.31285770843274202</c:v>
                </c:pt>
                <c:pt idx="37">
                  <c:v>0.31285770843274202</c:v>
                </c:pt>
                <c:pt idx="38">
                  <c:v>0.34523911365683202</c:v>
                </c:pt>
                <c:pt idx="39">
                  <c:v>0.350020579003961</c:v>
                </c:pt>
                <c:pt idx="40">
                  <c:v>0.33194201166435799</c:v>
                </c:pt>
                <c:pt idx="41">
                  <c:v>0.34802401869548</c:v>
                </c:pt>
                <c:pt idx="42">
                  <c:v>0.35026088131407201</c:v>
                </c:pt>
                <c:pt idx="43">
                  <c:v>0.35026088131407201</c:v>
                </c:pt>
                <c:pt idx="44">
                  <c:v>0.35026088131407201</c:v>
                </c:pt>
                <c:pt idx="45">
                  <c:v>0.35026088131407201</c:v>
                </c:pt>
                <c:pt idx="46">
                  <c:v>0.35084466121179497</c:v>
                </c:pt>
                <c:pt idx="47">
                  <c:v>0.34804254272323198</c:v>
                </c:pt>
                <c:pt idx="48">
                  <c:v>0.34838274403028802</c:v>
                </c:pt>
                <c:pt idx="49">
                  <c:v>0.35950168647660602</c:v>
                </c:pt>
                <c:pt idx="50">
                  <c:v>0.37532613857305502</c:v>
                </c:pt>
                <c:pt idx="51">
                  <c:v>0.37801615546901601</c:v>
                </c:pt>
                <c:pt idx="52">
                  <c:v>0.408346686978596</c:v>
                </c:pt>
                <c:pt idx="53">
                  <c:v>0.44052399241089701</c:v>
                </c:pt>
                <c:pt idx="54">
                  <c:v>0.406974716650017</c:v>
                </c:pt>
                <c:pt idx="55">
                  <c:v>0.40059530682753502</c:v>
                </c:pt>
                <c:pt idx="56">
                  <c:v>0.39656123119563702</c:v>
                </c:pt>
                <c:pt idx="57">
                  <c:v>0.42762364662909702</c:v>
                </c:pt>
                <c:pt idx="58">
                  <c:v>0.43593554957191299</c:v>
                </c:pt>
                <c:pt idx="59">
                  <c:v>0.46231646762326201</c:v>
                </c:pt>
                <c:pt idx="60">
                  <c:v>0.471360919198682</c:v>
                </c:pt>
                <c:pt idx="61">
                  <c:v>0.47275557283630998</c:v>
                </c:pt>
                <c:pt idx="62">
                  <c:v>0.475322747674019</c:v>
                </c:pt>
                <c:pt idx="63">
                  <c:v>0.475322747674019</c:v>
                </c:pt>
                <c:pt idx="64">
                  <c:v>0.475322747674019</c:v>
                </c:pt>
                <c:pt idx="65">
                  <c:v>0.475322747674019</c:v>
                </c:pt>
                <c:pt idx="66">
                  <c:v>0.475322747674019</c:v>
                </c:pt>
                <c:pt idx="67">
                  <c:v>0.475322747674019</c:v>
                </c:pt>
                <c:pt idx="68">
                  <c:v>0.475322747674019</c:v>
                </c:pt>
                <c:pt idx="69">
                  <c:v>0.475322747674019</c:v>
                </c:pt>
                <c:pt idx="70">
                  <c:v>0.475322747674019</c:v>
                </c:pt>
                <c:pt idx="71">
                  <c:v>0.475322747674019</c:v>
                </c:pt>
                <c:pt idx="72">
                  <c:v>0.475322747674019</c:v>
                </c:pt>
                <c:pt idx="73">
                  <c:v>0.475322747674019</c:v>
                </c:pt>
                <c:pt idx="74">
                  <c:v>0.46186431903048197</c:v>
                </c:pt>
                <c:pt idx="75">
                  <c:v>0.49068963879113497</c:v>
                </c:pt>
                <c:pt idx="76">
                  <c:v>0.51675842371616998</c:v>
                </c:pt>
                <c:pt idx="77">
                  <c:v>0.53466188527812597</c:v>
                </c:pt>
                <c:pt idx="78">
                  <c:v>0.54651264636511099</c:v>
                </c:pt>
                <c:pt idx="79">
                  <c:v>0.55278740736200904</c:v>
                </c:pt>
                <c:pt idx="80">
                  <c:v>0.55598437933296996</c:v>
                </c:pt>
                <c:pt idx="81">
                  <c:v>0.55598437933296996</c:v>
                </c:pt>
                <c:pt idx="82">
                  <c:v>0.55598437933296996</c:v>
                </c:pt>
                <c:pt idx="83">
                  <c:v>0.55598437933296996</c:v>
                </c:pt>
                <c:pt idx="84">
                  <c:v>0.54164612796028799</c:v>
                </c:pt>
                <c:pt idx="85">
                  <c:v>0.537861369971811</c:v>
                </c:pt>
                <c:pt idx="86">
                  <c:v>0.57463893645576603</c:v>
                </c:pt>
                <c:pt idx="87">
                  <c:v>0.59310280079199895</c:v>
                </c:pt>
                <c:pt idx="88">
                  <c:v>0.60068683667163003</c:v>
                </c:pt>
                <c:pt idx="89">
                  <c:v>0.61133910013581105</c:v>
                </c:pt>
                <c:pt idx="90">
                  <c:v>0.63816669372993395</c:v>
                </c:pt>
                <c:pt idx="91">
                  <c:v>0.66143683657615604</c:v>
                </c:pt>
                <c:pt idx="92">
                  <c:v>0.64018766089781898</c:v>
                </c:pt>
                <c:pt idx="93">
                  <c:v>0.65439710889936997</c:v>
                </c:pt>
                <c:pt idx="94">
                  <c:v>0.64040251431750495</c:v>
                </c:pt>
                <c:pt idx="95">
                  <c:v>0.66786668262876303</c:v>
                </c:pt>
                <c:pt idx="96">
                  <c:v>0.69079263915314304</c:v>
                </c:pt>
              </c:numCache>
            </c:numRef>
          </c:val>
          <c:smooth val="0"/>
          <c:extLst>
            <c:ext xmlns:c16="http://schemas.microsoft.com/office/drawing/2014/chart" uri="{C3380CC4-5D6E-409C-BE32-E72D297353CC}">
              <c16:uniqueId val="{00000000-CDFA-4EAF-BD4E-A6E7EC98AA2B}"/>
            </c:ext>
          </c:extLst>
        </c:ser>
        <c:dLbls>
          <c:showLegendKey val="0"/>
          <c:showVal val="0"/>
          <c:showCatName val="0"/>
          <c:showSerName val="0"/>
          <c:showPercent val="0"/>
          <c:showBubbleSize val="0"/>
        </c:dLbls>
        <c:marker val="1"/>
        <c:smooth val="0"/>
        <c:axId val="964651736"/>
        <c:axId val="964649440"/>
      </c:lineChart>
      <c:lineChart>
        <c:grouping val="standard"/>
        <c:varyColors val="0"/>
        <c:ser>
          <c:idx val="2"/>
          <c:order val="1"/>
          <c:tx>
            <c:strRef>
              <c:f>Sheet5!$C$1</c:f>
              <c:strCache>
                <c:ptCount val="1"/>
                <c:pt idx="0">
                  <c:v>信贷周期下行</c:v>
                </c:pt>
              </c:strCache>
            </c:strRef>
          </c:tx>
          <c:spPr>
            <a:ln w="19050" cap="rnd">
              <a:solidFill>
                <a:srgbClr val="A5A5A5"/>
              </a:solidFill>
              <a:round/>
            </a:ln>
            <a:effectLst/>
          </c:spPr>
          <c:marker>
            <c:symbol val="none"/>
          </c:marker>
          <c:cat>
            <c:numRef>
              <c:f>Sheet5!$A$2:$A$98</c:f>
              <c:numCache>
                <c:formatCode>yyyy/m/d</c:formatCode>
                <c:ptCount val="97"/>
                <c:pt idx="0">
                  <c:v>41274</c:v>
                </c:pt>
                <c:pt idx="1">
                  <c:v>41305</c:v>
                </c:pt>
                <c:pt idx="2">
                  <c:v>41333</c:v>
                </c:pt>
                <c:pt idx="3">
                  <c:v>41364</c:v>
                </c:pt>
                <c:pt idx="4">
                  <c:v>41394</c:v>
                </c:pt>
                <c:pt idx="5">
                  <c:v>41425</c:v>
                </c:pt>
                <c:pt idx="6">
                  <c:v>41455</c:v>
                </c:pt>
                <c:pt idx="7">
                  <c:v>41486</c:v>
                </c:pt>
                <c:pt idx="8">
                  <c:v>41517</c:v>
                </c:pt>
                <c:pt idx="9">
                  <c:v>41547</c:v>
                </c:pt>
                <c:pt idx="10">
                  <c:v>41578</c:v>
                </c:pt>
                <c:pt idx="11">
                  <c:v>41608</c:v>
                </c:pt>
                <c:pt idx="12">
                  <c:v>41639</c:v>
                </c:pt>
                <c:pt idx="13">
                  <c:v>41670</c:v>
                </c:pt>
                <c:pt idx="14">
                  <c:v>41698</c:v>
                </c:pt>
                <c:pt idx="15">
                  <c:v>41729</c:v>
                </c:pt>
                <c:pt idx="16">
                  <c:v>41759</c:v>
                </c:pt>
                <c:pt idx="17">
                  <c:v>41790</c:v>
                </c:pt>
                <c:pt idx="18">
                  <c:v>41820</c:v>
                </c:pt>
                <c:pt idx="19">
                  <c:v>41851</c:v>
                </c:pt>
                <c:pt idx="20">
                  <c:v>41882</c:v>
                </c:pt>
                <c:pt idx="21">
                  <c:v>41912</c:v>
                </c:pt>
                <c:pt idx="22">
                  <c:v>41943</c:v>
                </c:pt>
                <c:pt idx="23">
                  <c:v>41973</c:v>
                </c:pt>
                <c:pt idx="24">
                  <c:v>42004</c:v>
                </c:pt>
                <c:pt idx="25">
                  <c:v>42035</c:v>
                </c:pt>
                <c:pt idx="26">
                  <c:v>42063</c:v>
                </c:pt>
                <c:pt idx="27">
                  <c:v>42094</c:v>
                </c:pt>
                <c:pt idx="28">
                  <c:v>42124</c:v>
                </c:pt>
                <c:pt idx="29">
                  <c:v>42155</c:v>
                </c:pt>
                <c:pt idx="30">
                  <c:v>42185</c:v>
                </c:pt>
                <c:pt idx="31">
                  <c:v>42216</c:v>
                </c:pt>
                <c:pt idx="32">
                  <c:v>42247</c:v>
                </c:pt>
                <c:pt idx="33">
                  <c:v>42277</c:v>
                </c:pt>
                <c:pt idx="34">
                  <c:v>42308</c:v>
                </c:pt>
                <c:pt idx="35">
                  <c:v>42338</c:v>
                </c:pt>
                <c:pt idx="36">
                  <c:v>42369</c:v>
                </c:pt>
                <c:pt idx="37">
                  <c:v>42400</c:v>
                </c:pt>
                <c:pt idx="38">
                  <c:v>42429</c:v>
                </c:pt>
                <c:pt idx="39">
                  <c:v>42460</c:v>
                </c:pt>
                <c:pt idx="40">
                  <c:v>42490</c:v>
                </c:pt>
                <c:pt idx="41">
                  <c:v>42521</c:v>
                </c:pt>
                <c:pt idx="42">
                  <c:v>42551</c:v>
                </c:pt>
                <c:pt idx="43">
                  <c:v>42582</c:v>
                </c:pt>
                <c:pt idx="44">
                  <c:v>42613</c:v>
                </c:pt>
                <c:pt idx="45">
                  <c:v>42643</c:v>
                </c:pt>
                <c:pt idx="46">
                  <c:v>42674</c:v>
                </c:pt>
                <c:pt idx="47">
                  <c:v>42704</c:v>
                </c:pt>
                <c:pt idx="48">
                  <c:v>42735</c:v>
                </c:pt>
                <c:pt idx="49">
                  <c:v>42766</c:v>
                </c:pt>
                <c:pt idx="50">
                  <c:v>42794</c:v>
                </c:pt>
                <c:pt idx="51">
                  <c:v>42825</c:v>
                </c:pt>
                <c:pt idx="52">
                  <c:v>42855</c:v>
                </c:pt>
                <c:pt idx="53">
                  <c:v>42886</c:v>
                </c:pt>
                <c:pt idx="54">
                  <c:v>42916</c:v>
                </c:pt>
                <c:pt idx="55">
                  <c:v>42947</c:v>
                </c:pt>
                <c:pt idx="56">
                  <c:v>42978</c:v>
                </c:pt>
                <c:pt idx="57">
                  <c:v>43008</c:v>
                </c:pt>
                <c:pt idx="58">
                  <c:v>43039</c:v>
                </c:pt>
                <c:pt idx="59">
                  <c:v>43069</c:v>
                </c:pt>
                <c:pt idx="60">
                  <c:v>43100</c:v>
                </c:pt>
                <c:pt idx="61">
                  <c:v>43131</c:v>
                </c:pt>
                <c:pt idx="62">
                  <c:v>43159</c:v>
                </c:pt>
                <c:pt idx="63">
                  <c:v>43190</c:v>
                </c:pt>
                <c:pt idx="64">
                  <c:v>43220</c:v>
                </c:pt>
                <c:pt idx="65">
                  <c:v>43251</c:v>
                </c:pt>
                <c:pt idx="66">
                  <c:v>43281</c:v>
                </c:pt>
                <c:pt idx="67">
                  <c:v>43312</c:v>
                </c:pt>
                <c:pt idx="68">
                  <c:v>43343</c:v>
                </c:pt>
                <c:pt idx="69">
                  <c:v>43373</c:v>
                </c:pt>
                <c:pt idx="70">
                  <c:v>43404</c:v>
                </c:pt>
                <c:pt idx="71">
                  <c:v>43434</c:v>
                </c:pt>
                <c:pt idx="72">
                  <c:v>43465</c:v>
                </c:pt>
                <c:pt idx="73">
                  <c:v>43496</c:v>
                </c:pt>
                <c:pt idx="74">
                  <c:v>43524</c:v>
                </c:pt>
                <c:pt idx="75">
                  <c:v>43555</c:v>
                </c:pt>
                <c:pt idx="76">
                  <c:v>43585</c:v>
                </c:pt>
                <c:pt idx="77">
                  <c:v>43616</c:v>
                </c:pt>
                <c:pt idx="78">
                  <c:v>43646</c:v>
                </c:pt>
                <c:pt idx="79">
                  <c:v>43677</c:v>
                </c:pt>
                <c:pt idx="80">
                  <c:v>43708</c:v>
                </c:pt>
                <c:pt idx="81">
                  <c:v>43738</c:v>
                </c:pt>
                <c:pt idx="82">
                  <c:v>43769</c:v>
                </c:pt>
                <c:pt idx="83">
                  <c:v>43799</c:v>
                </c:pt>
                <c:pt idx="84">
                  <c:v>43830</c:v>
                </c:pt>
                <c:pt idx="85">
                  <c:v>43861</c:v>
                </c:pt>
                <c:pt idx="86">
                  <c:v>43890</c:v>
                </c:pt>
                <c:pt idx="87">
                  <c:v>43921</c:v>
                </c:pt>
                <c:pt idx="88">
                  <c:v>43951</c:v>
                </c:pt>
                <c:pt idx="89">
                  <c:v>43982</c:v>
                </c:pt>
                <c:pt idx="90">
                  <c:v>44012</c:v>
                </c:pt>
                <c:pt idx="91">
                  <c:v>44043</c:v>
                </c:pt>
                <c:pt idx="92">
                  <c:v>44074</c:v>
                </c:pt>
                <c:pt idx="93">
                  <c:v>44104</c:v>
                </c:pt>
                <c:pt idx="94">
                  <c:v>44135</c:v>
                </c:pt>
                <c:pt idx="95">
                  <c:v>44165</c:v>
                </c:pt>
                <c:pt idx="96">
                  <c:v>44196</c:v>
                </c:pt>
              </c:numCache>
            </c:numRef>
          </c:cat>
          <c:val>
            <c:numRef>
              <c:f>Sheet5!$C$2:$C$98</c:f>
              <c:numCache>
                <c:formatCode>General</c:formatCode>
                <c:ptCount val="97"/>
                <c:pt idx="0">
                  <c:v>0</c:v>
                </c:pt>
                <c:pt idx="1">
                  <c:v>0</c:v>
                </c:pt>
                <c:pt idx="2">
                  <c:v>0</c:v>
                </c:pt>
                <c:pt idx="3">
                  <c:v>0</c:v>
                </c:pt>
                <c:pt idx="4">
                  <c:v>0</c:v>
                </c:pt>
                <c:pt idx="5">
                  <c:v>0</c:v>
                </c:pt>
                <c:pt idx="6">
                  <c:v>0</c:v>
                </c:pt>
                <c:pt idx="7">
                  <c:v>0</c:v>
                </c:pt>
                <c:pt idx="8">
                  <c:v>2.09017136056492E-2</c:v>
                </c:pt>
                <c:pt idx="9">
                  <c:v>3.4923888905160801E-2</c:v>
                </c:pt>
                <c:pt idx="10">
                  <c:v>3.5662342579398702E-2</c:v>
                </c:pt>
                <c:pt idx="11">
                  <c:v>5.9439446018018899E-2</c:v>
                </c:pt>
                <c:pt idx="12">
                  <c:v>0.10807263846031601</c:v>
                </c:pt>
                <c:pt idx="13">
                  <c:v>0.13147861110449599</c:v>
                </c:pt>
                <c:pt idx="14">
                  <c:v>0.105943318843132</c:v>
                </c:pt>
                <c:pt idx="15">
                  <c:v>0.104047655772187</c:v>
                </c:pt>
                <c:pt idx="16">
                  <c:v>0.100422139411602</c:v>
                </c:pt>
                <c:pt idx="17">
                  <c:v>0.11086676137817</c:v>
                </c:pt>
                <c:pt idx="18">
                  <c:v>9.0276134662828605E-2</c:v>
                </c:pt>
                <c:pt idx="19">
                  <c:v>9.0276134662828605E-2</c:v>
                </c:pt>
                <c:pt idx="20">
                  <c:v>9.0276134662828605E-2</c:v>
                </c:pt>
                <c:pt idx="21">
                  <c:v>8.49461924459817E-2</c:v>
                </c:pt>
                <c:pt idx="22">
                  <c:v>6.19770139901413E-2</c:v>
                </c:pt>
                <c:pt idx="23">
                  <c:v>1.3708904358180099E-2</c:v>
                </c:pt>
                <c:pt idx="24">
                  <c:v>4.6813801983842801E-2</c:v>
                </c:pt>
                <c:pt idx="25">
                  <c:v>4.6813801983842801E-2</c:v>
                </c:pt>
                <c:pt idx="26">
                  <c:v>6.7349381002818204E-2</c:v>
                </c:pt>
                <c:pt idx="27">
                  <c:v>6.7349381002818204E-2</c:v>
                </c:pt>
                <c:pt idx="28">
                  <c:v>7.4319796467372704E-2</c:v>
                </c:pt>
                <c:pt idx="29">
                  <c:v>7.07327827900847E-2</c:v>
                </c:pt>
                <c:pt idx="30">
                  <c:v>0.103128592678307</c:v>
                </c:pt>
                <c:pt idx="31">
                  <c:v>9.9816032425447204E-2</c:v>
                </c:pt>
                <c:pt idx="32">
                  <c:v>9.9816032425447204E-2</c:v>
                </c:pt>
                <c:pt idx="33">
                  <c:v>9.9816032425447204E-2</c:v>
                </c:pt>
                <c:pt idx="34">
                  <c:v>9.9816032425447204E-2</c:v>
                </c:pt>
                <c:pt idx="35">
                  <c:v>9.9816032425447204E-2</c:v>
                </c:pt>
                <c:pt idx="36">
                  <c:v>5.2835759900213899E-2</c:v>
                </c:pt>
                <c:pt idx="37">
                  <c:v>5.2065656182421802E-2</c:v>
                </c:pt>
                <c:pt idx="38">
                  <c:v>5.2065656182421802E-2</c:v>
                </c:pt>
                <c:pt idx="39">
                  <c:v>5.2065656182421802E-2</c:v>
                </c:pt>
                <c:pt idx="40">
                  <c:v>5.2065656182421802E-2</c:v>
                </c:pt>
                <c:pt idx="41">
                  <c:v>5.2065656182421802E-2</c:v>
                </c:pt>
                <c:pt idx="42">
                  <c:v>5.2065656182421802E-2</c:v>
                </c:pt>
                <c:pt idx="43">
                  <c:v>5.3208694776792999E-2</c:v>
                </c:pt>
                <c:pt idx="44">
                  <c:v>5.6404170183275197E-2</c:v>
                </c:pt>
                <c:pt idx="45">
                  <c:v>5.1479166312449601E-2</c:v>
                </c:pt>
                <c:pt idx="46">
                  <c:v>5.1479166312449601E-2</c:v>
                </c:pt>
                <c:pt idx="47">
                  <c:v>5.1479166312449601E-2</c:v>
                </c:pt>
                <c:pt idx="48">
                  <c:v>5.1479166312449601E-2</c:v>
                </c:pt>
                <c:pt idx="49">
                  <c:v>5.1479166312449601E-2</c:v>
                </c:pt>
                <c:pt idx="50">
                  <c:v>5.1479166312449601E-2</c:v>
                </c:pt>
                <c:pt idx="51">
                  <c:v>5.1479166312449601E-2</c:v>
                </c:pt>
                <c:pt idx="52">
                  <c:v>5.1479166312449601E-2</c:v>
                </c:pt>
                <c:pt idx="53">
                  <c:v>5.1479166312449601E-2</c:v>
                </c:pt>
                <c:pt idx="54">
                  <c:v>5.1479166312449601E-2</c:v>
                </c:pt>
                <c:pt idx="55">
                  <c:v>5.1479166312449601E-2</c:v>
                </c:pt>
                <c:pt idx="56">
                  <c:v>5.1479166312449601E-2</c:v>
                </c:pt>
                <c:pt idx="57">
                  <c:v>5.1479166312449601E-2</c:v>
                </c:pt>
                <c:pt idx="58">
                  <c:v>5.1479166312449601E-2</c:v>
                </c:pt>
                <c:pt idx="59">
                  <c:v>5.1479166312449601E-2</c:v>
                </c:pt>
                <c:pt idx="60">
                  <c:v>5.1479166312449601E-2</c:v>
                </c:pt>
                <c:pt idx="61">
                  <c:v>5.1479166312449601E-2</c:v>
                </c:pt>
                <c:pt idx="62">
                  <c:v>5.1479166312449601E-2</c:v>
                </c:pt>
                <c:pt idx="63">
                  <c:v>5.56747581652004E-2</c:v>
                </c:pt>
                <c:pt idx="64">
                  <c:v>0.112028413696257</c:v>
                </c:pt>
                <c:pt idx="65">
                  <c:v>0.122261485382592</c:v>
                </c:pt>
                <c:pt idx="66">
                  <c:v>0.11874350570827</c:v>
                </c:pt>
                <c:pt idx="67">
                  <c:v>0.10735457123903699</c:v>
                </c:pt>
                <c:pt idx="68">
                  <c:v>0.116492799628618</c:v>
                </c:pt>
                <c:pt idx="69">
                  <c:v>0.134260314004191</c:v>
                </c:pt>
                <c:pt idx="70">
                  <c:v>0.101690889495843</c:v>
                </c:pt>
                <c:pt idx="71">
                  <c:v>9.1825207527899397E-2</c:v>
                </c:pt>
                <c:pt idx="72">
                  <c:v>0.13546994545393901</c:v>
                </c:pt>
                <c:pt idx="73">
                  <c:v>0.12414151828754499</c:v>
                </c:pt>
                <c:pt idx="74">
                  <c:v>0.12414151828754499</c:v>
                </c:pt>
                <c:pt idx="75">
                  <c:v>0.12414151828754499</c:v>
                </c:pt>
                <c:pt idx="76">
                  <c:v>0.12414151828754499</c:v>
                </c:pt>
                <c:pt idx="77">
                  <c:v>0.12414151828754499</c:v>
                </c:pt>
                <c:pt idx="78">
                  <c:v>0.12414151828754499</c:v>
                </c:pt>
                <c:pt idx="79">
                  <c:v>0.12414151828754499</c:v>
                </c:pt>
                <c:pt idx="80">
                  <c:v>0.12414151828754499</c:v>
                </c:pt>
                <c:pt idx="81">
                  <c:v>0.14516221260015999</c:v>
                </c:pt>
                <c:pt idx="82">
                  <c:v>0.15252091867082701</c:v>
                </c:pt>
                <c:pt idx="83">
                  <c:v>0.156698544105805</c:v>
                </c:pt>
                <c:pt idx="84">
                  <c:v>0.156698544105805</c:v>
                </c:pt>
                <c:pt idx="85">
                  <c:v>0.156698544105805</c:v>
                </c:pt>
                <c:pt idx="86">
                  <c:v>0.156698544105805</c:v>
                </c:pt>
                <c:pt idx="87">
                  <c:v>0.156698544105805</c:v>
                </c:pt>
                <c:pt idx="88">
                  <c:v>0.156698544105805</c:v>
                </c:pt>
                <c:pt idx="89">
                  <c:v>0.156698544105805</c:v>
                </c:pt>
                <c:pt idx="90">
                  <c:v>0.156698544105805</c:v>
                </c:pt>
                <c:pt idx="91">
                  <c:v>0.156698544105805</c:v>
                </c:pt>
                <c:pt idx="92">
                  <c:v>0.156698544105805</c:v>
                </c:pt>
                <c:pt idx="93">
                  <c:v>0.156698544105805</c:v>
                </c:pt>
                <c:pt idx="94">
                  <c:v>0.156698544105805</c:v>
                </c:pt>
                <c:pt idx="95">
                  <c:v>0.156698544105805</c:v>
                </c:pt>
                <c:pt idx="96">
                  <c:v>0.156698544105805</c:v>
                </c:pt>
              </c:numCache>
            </c:numRef>
          </c:val>
          <c:smooth val="0"/>
          <c:extLst>
            <c:ext xmlns:c16="http://schemas.microsoft.com/office/drawing/2014/chart" uri="{C3380CC4-5D6E-409C-BE32-E72D297353CC}">
              <c16:uniqueId val="{00000001-CDFA-4EAF-BD4E-A6E7EC98AA2B}"/>
            </c:ext>
          </c:extLst>
        </c:ser>
        <c:dLbls>
          <c:showLegendKey val="0"/>
          <c:showVal val="0"/>
          <c:showCatName val="0"/>
          <c:showSerName val="0"/>
          <c:showPercent val="0"/>
          <c:showBubbleSize val="0"/>
        </c:dLbls>
        <c:marker val="1"/>
        <c:smooth val="0"/>
        <c:axId val="544880765"/>
        <c:axId val="374367174"/>
      </c:lineChart>
      <c:dateAx>
        <c:axId val="96465173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4649440"/>
        <c:crosses val="autoZero"/>
        <c:auto val="1"/>
        <c:lblOffset val="100"/>
        <c:baseTimeUnit val="days"/>
      </c:dateAx>
      <c:valAx>
        <c:axId val="964649440"/>
        <c:scaling>
          <c:orientation val="minMax"/>
          <c:max val="0.8"/>
          <c:min val="0"/>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4651736"/>
        <c:crosses val="autoZero"/>
        <c:crossBetween val="between"/>
      </c:valAx>
      <c:dateAx>
        <c:axId val="544880765"/>
        <c:scaling>
          <c:orientation val="minMax"/>
        </c:scaling>
        <c:delete val="1"/>
        <c:axPos val="b"/>
        <c:numFmt formatCode="yyyy/m/d" sourceLinked="1"/>
        <c:majorTickMark val="out"/>
        <c:minorTickMark val="none"/>
        <c:tickLblPos val="nextTo"/>
        <c:crossAx val="374367174"/>
        <c:crosses val="autoZero"/>
        <c:auto val="1"/>
        <c:lblOffset val="100"/>
        <c:baseTimeUnit val="days"/>
      </c:dateAx>
      <c:valAx>
        <c:axId val="374367174"/>
        <c:scaling>
          <c:orientation val="minMax"/>
        </c:scaling>
        <c:delete val="1"/>
        <c:axPos val="r"/>
        <c:numFmt formatCode="0_);[Red]\(0\)" sourceLinked="0"/>
        <c:majorTickMark val="out"/>
        <c:minorTickMark val="none"/>
        <c:tickLblPos val="nextTo"/>
        <c:crossAx val="544880765"/>
        <c:crosses val="max"/>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Sheet6!$N$2</c:f>
              <c:strCache>
                <c:ptCount val="1"/>
                <c:pt idx="0">
                  <c:v>0</c:v>
                </c:pt>
              </c:strCache>
            </c:strRef>
          </c:tx>
          <c:spPr>
            <a:ln w="19050" cap="rnd">
              <a:solidFill>
                <a:srgbClr val="054477"/>
              </a:solidFill>
              <a:round/>
            </a:ln>
            <a:effectLst/>
          </c:spPr>
          <c:marker>
            <c:symbol val="none"/>
          </c:marker>
          <c:cat>
            <c:numRef>
              <c:f>Sheet6!$M$3:$M$2211</c:f>
              <c:numCache>
                <c:formatCode>yyyy/m/d</c:formatCode>
                <c:ptCount val="2209"/>
                <c:pt idx="0">
                  <c:v>40907</c:v>
                </c:pt>
                <c:pt idx="1">
                  <c:v>40912</c:v>
                </c:pt>
                <c:pt idx="2">
                  <c:v>40913</c:v>
                </c:pt>
                <c:pt idx="3">
                  <c:v>40914</c:v>
                </c:pt>
                <c:pt idx="4">
                  <c:v>40917</c:v>
                </c:pt>
                <c:pt idx="5">
                  <c:v>40918</c:v>
                </c:pt>
                <c:pt idx="6">
                  <c:v>40919</c:v>
                </c:pt>
                <c:pt idx="7">
                  <c:v>40920</c:v>
                </c:pt>
                <c:pt idx="8">
                  <c:v>40921</c:v>
                </c:pt>
                <c:pt idx="9">
                  <c:v>40924</c:v>
                </c:pt>
                <c:pt idx="10">
                  <c:v>40925</c:v>
                </c:pt>
                <c:pt idx="11">
                  <c:v>40926</c:v>
                </c:pt>
                <c:pt idx="12">
                  <c:v>40927</c:v>
                </c:pt>
                <c:pt idx="13">
                  <c:v>40928</c:v>
                </c:pt>
                <c:pt idx="14">
                  <c:v>40938</c:v>
                </c:pt>
                <c:pt idx="15">
                  <c:v>40939</c:v>
                </c:pt>
                <c:pt idx="16">
                  <c:v>40940</c:v>
                </c:pt>
                <c:pt idx="17">
                  <c:v>40941</c:v>
                </c:pt>
                <c:pt idx="18">
                  <c:v>40942</c:v>
                </c:pt>
                <c:pt idx="19">
                  <c:v>40945</c:v>
                </c:pt>
                <c:pt idx="20">
                  <c:v>40946</c:v>
                </c:pt>
                <c:pt idx="21">
                  <c:v>40947</c:v>
                </c:pt>
                <c:pt idx="22">
                  <c:v>40948</c:v>
                </c:pt>
                <c:pt idx="23">
                  <c:v>40949</c:v>
                </c:pt>
                <c:pt idx="24">
                  <c:v>40952</c:v>
                </c:pt>
                <c:pt idx="25">
                  <c:v>40953</c:v>
                </c:pt>
                <c:pt idx="26">
                  <c:v>40954</c:v>
                </c:pt>
                <c:pt idx="27">
                  <c:v>40955</c:v>
                </c:pt>
                <c:pt idx="28">
                  <c:v>40956</c:v>
                </c:pt>
                <c:pt idx="29">
                  <c:v>40959</c:v>
                </c:pt>
                <c:pt idx="30">
                  <c:v>40960</c:v>
                </c:pt>
                <c:pt idx="31">
                  <c:v>40961</c:v>
                </c:pt>
                <c:pt idx="32">
                  <c:v>40962</c:v>
                </c:pt>
                <c:pt idx="33">
                  <c:v>40963</c:v>
                </c:pt>
                <c:pt idx="34">
                  <c:v>40966</c:v>
                </c:pt>
                <c:pt idx="35">
                  <c:v>40967</c:v>
                </c:pt>
                <c:pt idx="36">
                  <c:v>40968</c:v>
                </c:pt>
                <c:pt idx="37">
                  <c:v>40969</c:v>
                </c:pt>
                <c:pt idx="38">
                  <c:v>40970</c:v>
                </c:pt>
                <c:pt idx="39">
                  <c:v>40973</c:v>
                </c:pt>
                <c:pt idx="40">
                  <c:v>40974</c:v>
                </c:pt>
                <c:pt idx="41">
                  <c:v>40975</c:v>
                </c:pt>
                <c:pt idx="42">
                  <c:v>40976</c:v>
                </c:pt>
                <c:pt idx="43">
                  <c:v>40977</c:v>
                </c:pt>
                <c:pt idx="44">
                  <c:v>40980</c:v>
                </c:pt>
                <c:pt idx="45">
                  <c:v>40981</c:v>
                </c:pt>
                <c:pt idx="46">
                  <c:v>40982</c:v>
                </c:pt>
                <c:pt idx="47">
                  <c:v>40983</c:v>
                </c:pt>
                <c:pt idx="48">
                  <c:v>40984</c:v>
                </c:pt>
                <c:pt idx="49">
                  <c:v>40987</c:v>
                </c:pt>
                <c:pt idx="50">
                  <c:v>40988</c:v>
                </c:pt>
                <c:pt idx="51">
                  <c:v>40989</c:v>
                </c:pt>
                <c:pt idx="52">
                  <c:v>40990</c:v>
                </c:pt>
                <c:pt idx="53">
                  <c:v>40991</c:v>
                </c:pt>
                <c:pt idx="54">
                  <c:v>40994</c:v>
                </c:pt>
                <c:pt idx="55">
                  <c:v>40995</c:v>
                </c:pt>
                <c:pt idx="56">
                  <c:v>40996</c:v>
                </c:pt>
                <c:pt idx="57">
                  <c:v>40997</c:v>
                </c:pt>
                <c:pt idx="58">
                  <c:v>40998</c:v>
                </c:pt>
                <c:pt idx="59">
                  <c:v>41004</c:v>
                </c:pt>
                <c:pt idx="60">
                  <c:v>41005</c:v>
                </c:pt>
                <c:pt idx="61">
                  <c:v>41008</c:v>
                </c:pt>
                <c:pt idx="62">
                  <c:v>41009</c:v>
                </c:pt>
                <c:pt idx="63">
                  <c:v>41010</c:v>
                </c:pt>
                <c:pt idx="64">
                  <c:v>41011</c:v>
                </c:pt>
                <c:pt idx="65">
                  <c:v>41012</c:v>
                </c:pt>
                <c:pt idx="66">
                  <c:v>41015</c:v>
                </c:pt>
                <c:pt idx="67">
                  <c:v>41016</c:v>
                </c:pt>
                <c:pt idx="68">
                  <c:v>41017</c:v>
                </c:pt>
                <c:pt idx="69">
                  <c:v>41018</c:v>
                </c:pt>
                <c:pt idx="70">
                  <c:v>41019</c:v>
                </c:pt>
                <c:pt idx="71">
                  <c:v>41022</c:v>
                </c:pt>
                <c:pt idx="72">
                  <c:v>41023</c:v>
                </c:pt>
                <c:pt idx="73">
                  <c:v>41024</c:v>
                </c:pt>
                <c:pt idx="74">
                  <c:v>41025</c:v>
                </c:pt>
                <c:pt idx="75">
                  <c:v>41026</c:v>
                </c:pt>
                <c:pt idx="76">
                  <c:v>41031</c:v>
                </c:pt>
                <c:pt idx="77">
                  <c:v>41032</c:v>
                </c:pt>
                <c:pt idx="78">
                  <c:v>41033</c:v>
                </c:pt>
                <c:pt idx="79">
                  <c:v>41036</c:v>
                </c:pt>
                <c:pt idx="80">
                  <c:v>41037</c:v>
                </c:pt>
                <c:pt idx="81">
                  <c:v>41038</c:v>
                </c:pt>
                <c:pt idx="82">
                  <c:v>41039</c:v>
                </c:pt>
                <c:pt idx="83">
                  <c:v>41040</c:v>
                </c:pt>
                <c:pt idx="84">
                  <c:v>41043</c:v>
                </c:pt>
                <c:pt idx="85">
                  <c:v>41044</c:v>
                </c:pt>
                <c:pt idx="86">
                  <c:v>41045</c:v>
                </c:pt>
                <c:pt idx="87">
                  <c:v>41046</c:v>
                </c:pt>
                <c:pt idx="88">
                  <c:v>41047</c:v>
                </c:pt>
                <c:pt idx="89">
                  <c:v>41050</c:v>
                </c:pt>
                <c:pt idx="90">
                  <c:v>41051</c:v>
                </c:pt>
                <c:pt idx="91">
                  <c:v>41052</c:v>
                </c:pt>
                <c:pt idx="92">
                  <c:v>41053</c:v>
                </c:pt>
                <c:pt idx="93">
                  <c:v>41054</c:v>
                </c:pt>
                <c:pt idx="94">
                  <c:v>41057</c:v>
                </c:pt>
                <c:pt idx="95">
                  <c:v>41058</c:v>
                </c:pt>
                <c:pt idx="96">
                  <c:v>41059</c:v>
                </c:pt>
                <c:pt idx="97">
                  <c:v>41060</c:v>
                </c:pt>
                <c:pt idx="98">
                  <c:v>41061</c:v>
                </c:pt>
                <c:pt idx="99">
                  <c:v>41064</c:v>
                </c:pt>
                <c:pt idx="100">
                  <c:v>41065</c:v>
                </c:pt>
                <c:pt idx="101">
                  <c:v>41066</c:v>
                </c:pt>
                <c:pt idx="102">
                  <c:v>41067</c:v>
                </c:pt>
                <c:pt idx="103">
                  <c:v>41068</c:v>
                </c:pt>
                <c:pt idx="104">
                  <c:v>41071</c:v>
                </c:pt>
                <c:pt idx="105">
                  <c:v>41072</c:v>
                </c:pt>
                <c:pt idx="106">
                  <c:v>41073</c:v>
                </c:pt>
                <c:pt idx="107">
                  <c:v>41074</c:v>
                </c:pt>
                <c:pt idx="108">
                  <c:v>41075</c:v>
                </c:pt>
                <c:pt idx="109">
                  <c:v>41078</c:v>
                </c:pt>
                <c:pt idx="110">
                  <c:v>41079</c:v>
                </c:pt>
                <c:pt idx="111">
                  <c:v>41080</c:v>
                </c:pt>
                <c:pt idx="112">
                  <c:v>41081</c:v>
                </c:pt>
                <c:pt idx="113">
                  <c:v>41085</c:v>
                </c:pt>
                <c:pt idx="114">
                  <c:v>41086</c:v>
                </c:pt>
                <c:pt idx="115">
                  <c:v>41087</c:v>
                </c:pt>
                <c:pt idx="116">
                  <c:v>41088</c:v>
                </c:pt>
                <c:pt idx="117">
                  <c:v>41089</c:v>
                </c:pt>
                <c:pt idx="118">
                  <c:v>41092</c:v>
                </c:pt>
                <c:pt idx="119">
                  <c:v>41093</c:v>
                </c:pt>
                <c:pt idx="120">
                  <c:v>41094</c:v>
                </c:pt>
                <c:pt idx="121">
                  <c:v>41095</c:v>
                </c:pt>
                <c:pt idx="122">
                  <c:v>41096</c:v>
                </c:pt>
                <c:pt idx="123">
                  <c:v>41099</c:v>
                </c:pt>
                <c:pt idx="124">
                  <c:v>41100</c:v>
                </c:pt>
                <c:pt idx="125">
                  <c:v>41101</c:v>
                </c:pt>
                <c:pt idx="126">
                  <c:v>41102</c:v>
                </c:pt>
                <c:pt idx="127">
                  <c:v>41103</c:v>
                </c:pt>
                <c:pt idx="128">
                  <c:v>41106</c:v>
                </c:pt>
                <c:pt idx="129">
                  <c:v>41107</c:v>
                </c:pt>
                <c:pt idx="130">
                  <c:v>41108</c:v>
                </c:pt>
                <c:pt idx="131">
                  <c:v>41109</c:v>
                </c:pt>
                <c:pt idx="132">
                  <c:v>41110</c:v>
                </c:pt>
                <c:pt idx="133">
                  <c:v>41113</c:v>
                </c:pt>
                <c:pt idx="134">
                  <c:v>41114</c:v>
                </c:pt>
                <c:pt idx="135">
                  <c:v>41115</c:v>
                </c:pt>
                <c:pt idx="136">
                  <c:v>41116</c:v>
                </c:pt>
                <c:pt idx="137">
                  <c:v>41117</c:v>
                </c:pt>
                <c:pt idx="138">
                  <c:v>41120</c:v>
                </c:pt>
                <c:pt idx="139">
                  <c:v>41121</c:v>
                </c:pt>
                <c:pt idx="140">
                  <c:v>41122</c:v>
                </c:pt>
                <c:pt idx="141">
                  <c:v>41123</c:v>
                </c:pt>
                <c:pt idx="142">
                  <c:v>41124</c:v>
                </c:pt>
                <c:pt idx="143">
                  <c:v>41127</c:v>
                </c:pt>
                <c:pt idx="144">
                  <c:v>41128</c:v>
                </c:pt>
                <c:pt idx="145">
                  <c:v>41129</c:v>
                </c:pt>
                <c:pt idx="146">
                  <c:v>41130</c:v>
                </c:pt>
                <c:pt idx="147">
                  <c:v>41131</c:v>
                </c:pt>
                <c:pt idx="148">
                  <c:v>41134</c:v>
                </c:pt>
                <c:pt idx="149">
                  <c:v>41135</c:v>
                </c:pt>
                <c:pt idx="150">
                  <c:v>41136</c:v>
                </c:pt>
                <c:pt idx="151">
                  <c:v>41137</c:v>
                </c:pt>
                <c:pt idx="152">
                  <c:v>41138</c:v>
                </c:pt>
                <c:pt idx="153">
                  <c:v>41141</c:v>
                </c:pt>
                <c:pt idx="154">
                  <c:v>41142</c:v>
                </c:pt>
                <c:pt idx="155">
                  <c:v>41143</c:v>
                </c:pt>
                <c:pt idx="156">
                  <c:v>41144</c:v>
                </c:pt>
                <c:pt idx="157">
                  <c:v>41145</c:v>
                </c:pt>
                <c:pt idx="158">
                  <c:v>41148</c:v>
                </c:pt>
                <c:pt idx="159">
                  <c:v>41149</c:v>
                </c:pt>
                <c:pt idx="160">
                  <c:v>41150</c:v>
                </c:pt>
                <c:pt idx="161">
                  <c:v>41151</c:v>
                </c:pt>
                <c:pt idx="162">
                  <c:v>41152</c:v>
                </c:pt>
                <c:pt idx="163">
                  <c:v>41155</c:v>
                </c:pt>
                <c:pt idx="164">
                  <c:v>41156</c:v>
                </c:pt>
                <c:pt idx="165">
                  <c:v>41157</c:v>
                </c:pt>
                <c:pt idx="166">
                  <c:v>41158</c:v>
                </c:pt>
                <c:pt idx="167">
                  <c:v>41159</c:v>
                </c:pt>
                <c:pt idx="168">
                  <c:v>41162</c:v>
                </c:pt>
                <c:pt idx="169">
                  <c:v>41163</c:v>
                </c:pt>
                <c:pt idx="170">
                  <c:v>41164</c:v>
                </c:pt>
                <c:pt idx="171">
                  <c:v>41165</c:v>
                </c:pt>
                <c:pt idx="172">
                  <c:v>41166</c:v>
                </c:pt>
                <c:pt idx="173">
                  <c:v>41169</c:v>
                </c:pt>
                <c:pt idx="174">
                  <c:v>41170</c:v>
                </c:pt>
                <c:pt idx="175">
                  <c:v>41171</c:v>
                </c:pt>
                <c:pt idx="176">
                  <c:v>41172</c:v>
                </c:pt>
                <c:pt idx="177">
                  <c:v>41173</c:v>
                </c:pt>
                <c:pt idx="178">
                  <c:v>41176</c:v>
                </c:pt>
                <c:pt idx="179">
                  <c:v>41177</c:v>
                </c:pt>
                <c:pt idx="180">
                  <c:v>41178</c:v>
                </c:pt>
                <c:pt idx="181">
                  <c:v>41179</c:v>
                </c:pt>
                <c:pt idx="182">
                  <c:v>41180</c:v>
                </c:pt>
                <c:pt idx="183">
                  <c:v>41190</c:v>
                </c:pt>
                <c:pt idx="184">
                  <c:v>41191</c:v>
                </c:pt>
                <c:pt idx="185">
                  <c:v>41192</c:v>
                </c:pt>
                <c:pt idx="186">
                  <c:v>41193</c:v>
                </c:pt>
                <c:pt idx="187">
                  <c:v>41194</c:v>
                </c:pt>
                <c:pt idx="188">
                  <c:v>41197</c:v>
                </c:pt>
                <c:pt idx="189">
                  <c:v>41198</c:v>
                </c:pt>
                <c:pt idx="190">
                  <c:v>41199</c:v>
                </c:pt>
                <c:pt idx="191">
                  <c:v>41200</c:v>
                </c:pt>
                <c:pt idx="192">
                  <c:v>41201</c:v>
                </c:pt>
                <c:pt idx="193">
                  <c:v>41204</c:v>
                </c:pt>
                <c:pt idx="194">
                  <c:v>41205</c:v>
                </c:pt>
                <c:pt idx="195">
                  <c:v>41206</c:v>
                </c:pt>
                <c:pt idx="196">
                  <c:v>41207</c:v>
                </c:pt>
                <c:pt idx="197">
                  <c:v>41208</c:v>
                </c:pt>
                <c:pt idx="198">
                  <c:v>41211</c:v>
                </c:pt>
                <c:pt idx="199">
                  <c:v>41212</c:v>
                </c:pt>
                <c:pt idx="200">
                  <c:v>41213</c:v>
                </c:pt>
                <c:pt idx="201">
                  <c:v>41214</c:v>
                </c:pt>
                <c:pt idx="202">
                  <c:v>41215</c:v>
                </c:pt>
                <c:pt idx="203">
                  <c:v>41218</c:v>
                </c:pt>
                <c:pt idx="204">
                  <c:v>41219</c:v>
                </c:pt>
                <c:pt idx="205">
                  <c:v>41220</c:v>
                </c:pt>
                <c:pt idx="206">
                  <c:v>41221</c:v>
                </c:pt>
                <c:pt idx="207">
                  <c:v>41222</c:v>
                </c:pt>
                <c:pt idx="208">
                  <c:v>41225</c:v>
                </c:pt>
                <c:pt idx="209">
                  <c:v>41226</c:v>
                </c:pt>
                <c:pt idx="210">
                  <c:v>41227</c:v>
                </c:pt>
                <c:pt idx="211">
                  <c:v>41228</c:v>
                </c:pt>
                <c:pt idx="212">
                  <c:v>41229</c:v>
                </c:pt>
                <c:pt idx="213">
                  <c:v>41232</c:v>
                </c:pt>
                <c:pt idx="214">
                  <c:v>41233</c:v>
                </c:pt>
                <c:pt idx="215">
                  <c:v>41234</c:v>
                </c:pt>
                <c:pt idx="216">
                  <c:v>41235</c:v>
                </c:pt>
                <c:pt idx="217">
                  <c:v>41236</c:v>
                </c:pt>
                <c:pt idx="218">
                  <c:v>41239</c:v>
                </c:pt>
                <c:pt idx="219">
                  <c:v>41240</c:v>
                </c:pt>
                <c:pt idx="220">
                  <c:v>41241</c:v>
                </c:pt>
                <c:pt idx="221">
                  <c:v>41242</c:v>
                </c:pt>
                <c:pt idx="222">
                  <c:v>41243</c:v>
                </c:pt>
                <c:pt idx="223">
                  <c:v>41246</c:v>
                </c:pt>
                <c:pt idx="224">
                  <c:v>41247</c:v>
                </c:pt>
                <c:pt idx="225">
                  <c:v>41248</c:v>
                </c:pt>
                <c:pt idx="226">
                  <c:v>41249</c:v>
                </c:pt>
                <c:pt idx="227">
                  <c:v>41250</c:v>
                </c:pt>
                <c:pt idx="228">
                  <c:v>41253</c:v>
                </c:pt>
                <c:pt idx="229">
                  <c:v>41254</c:v>
                </c:pt>
                <c:pt idx="230">
                  <c:v>41255</c:v>
                </c:pt>
                <c:pt idx="231">
                  <c:v>41256</c:v>
                </c:pt>
                <c:pt idx="232">
                  <c:v>41257</c:v>
                </c:pt>
                <c:pt idx="233">
                  <c:v>41260</c:v>
                </c:pt>
                <c:pt idx="234">
                  <c:v>41261</c:v>
                </c:pt>
                <c:pt idx="235">
                  <c:v>41262</c:v>
                </c:pt>
                <c:pt idx="236">
                  <c:v>41263</c:v>
                </c:pt>
                <c:pt idx="237">
                  <c:v>41264</c:v>
                </c:pt>
                <c:pt idx="238">
                  <c:v>41267</c:v>
                </c:pt>
                <c:pt idx="239">
                  <c:v>41268</c:v>
                </c:pt>
                <c:pt idx="240">
                  <c:v>41269</c:v>
                </c:pt>
                <c:pt idx="241">
                  <c:v>41270</c:v>
                </c:pt>
                <c:pt idx="242">
                  <c:v>41271</c:v>
                </c:pt>
                <c:pt idx="243">
                  <c:v>41274</c:v>
                </c:pt>
                <c:pt idx="244">
                  <c:v>41278</c:v>
                </c:pt>
                <c:pt idx="245">
                  <c:v>41281</c:v>
                </c:pt>
                <c:pt idx="246">
                  <c:v>41282</c:v>
                </c:pt>
                <c:pt idx="247">
                  <c:v>41283</c:v>
                </c:pt>
                <c:pt idx="248">
                  <c:v>41284</c:v>
                </c:pt>
                <c:pt idx="249">
                  <c:v>41285</c:v>
                </c:pt>
                <c:pt idx="250">
                  <c:v>41288</c:v>
                </c:pt>
                <c:pt idx="251">
                  <c:v>41289</c:v>
                </c:pt>
                <c:pt idx="252">
                  <c:v>41290</c:v>
                </c:pt>
                <c:pt idx="253">
                  <c:v>41291</c:v>
                </c:pt>
                <c:pt idx="254">
                  <c:v>41292</c:v>
                </c:pt>
                <c:pt idx="255">
                  <c:v>41295</c:v>
                </c:pt>
                <c:pt idx="256">
                  <c:v>41296</c:v>
                </c:pt>
                <c:pt idx="257">
                  <c:v>41297</c:v>
                </c:pt>
                <c:pt idx="258">
                  <c:v>41298</c:v>
                </c:pt>
                <c:pt idx="259">
                  <c:v>41299</c:v>
                </c:pt>
                <c:pt idx="260">
                  <c:v>41302</c:v>
                </c:pt>
                <c:pt idx="261">
                  <c:v>41303</c:v>
                </c:pt>
                <c:pt idx="262">
                  <c:v>41304</c:v>
                </c:pt>
                <c:pt idx="263">
                  <c:v>41305</c:v>
                </c:pt>
                <c:pt idx="264">
                  <c:v>41306</c:v>
                </c:pt>
                <c:pt idx="265">
                  <c:v>41309</c:v>
                </c:pt>
                <c:pt idx="266">
                  <c:v>41310</c:v>
                </c:pt>
                <c:pt idx="267">
                  <c:v>41311</c:v>
                </c:pt>
                <c:pt idx="268">
                  <c:v>41312</c:v>
                </c:pt>
                <c:pt idx="269">
                  <c:v>41313</c:v>
                </c:pt>
                <c:pt idx="270">
                  <c:v>41323</c:v>
                </c:pt>
                <c:pt idx="271">
                  <c:v>41324</c:v>
                </c:pt>
                <c:pt idx="272">
                  <c:v>41325</c:v>
                </c:pt>
                <c:pt idx="273">
                  <c:v>41326</c:v>
                </c:pt>
                <c:pt idx="274">
                  <c:v>41327</c:v>
                </c:pt>
                <c:pt idx="275">
                  <c:v>41330</c:v>
                </c:pt>
                <c:pt idx="276">
                  <c:v>41331</c:v>
                </c:pt>
                <c:pt idx="277">
                  <c:v>41332</c:v>
                </c:pt>
                <c:pt idx="278">
                  <c:v>41333</c:v>
                </c:pt>
                <c:pt idx="279">
                  <c:v>41334</c:v>
                </c:pt>
                <c:pt idx="280">
                  <c:v>41337</c:v>
                </c:pt>
                <c:pt idx="281">
                  <c:v>41338</c:v>
                </c:pt>
                <c:pt idx="282">
                  <c:v>41339</c:v>
                </c:pt>
                <c:pt idx="283">
                  <c:v>41340</c:v>
                </c:pt>
                <c:pt idx="284">
                  <c:v>41341</c:v>
                </c:pt>
                <c:pt idx="285">
                  <c:v>41344</c:v>
                </c:pt>
                <c:pt idx="286">
                  <c:v>41345</c:v>
                </c:pt>
                <c:pt idx="287">
                  <c:v>41346</c:v>
                </c:pt>
                <c:pt idx="288">
                  <c:v>41347</c:v>
                </c:pt>
                <c:pt idx="289">
                  <c:v>41348</c:v>
                </c:pt>
                <c:pt idx="290">
                  <c:v>41351</c:v>
                </c:pt>
                <c:pt idx="291">
                  <c:v>41352</c:v>
                </c:pt>
                <c:pt idx="292">
                  <c:v>41353</c:v>
                </c:pt>
                <c:pt idx="293">
                  <c:v>41354</c:v>
                </c:pt>
                <c:pt idx="294">
                  <c:v>41355</c:v>
                </c:pt>
                <c:pt idx="295">
                  <c:v>41358</c:v>
                </c:pt>
                <c:pt idx="296">
                  <c:v>41359</c:v>
                </c:pt>
                <c:pt idx="297">
                  <c:v>41360</c:v>
                </c:pt>
                <c:pt idx="298">
                  <c:v>41361</c:v>
                </c:pt>
                <c:pt idx="299">
                  <c:v>41362</c:v>
                </c:pt>
                <c:pt idx="300">
                  <c:v>41365</c:v>
                </c:pt>
                <c:pt idx="301">
                  <c:v>41366</c:v>
                </c:pt>
                <c:pt idx="302">
                  <c:v>41367</c:v>
                </c:pt>
                <c:pt idx="303">
                  <c:v>41372</c:v>
                </c:pt>
                <c:pt idx="304">
                  <c:v>41373</c:v>
                </c:pt>
                <c:pt idx="305">
                  <c:v>41374</c:v>
                </c:pt>
                <c:pt idx="306">
                  <c:v>41375</c:v>
                </c:pt>
                <c:pt idx="307">
                  <c:v>41376</c:v>
                </c:pt>
                <c:pt idx="308">
                  <c:v>41379</c:v>
                </c:pt>
                <c:pt idx="309">
                  <c:v>41380</c:v>
                </c:pt>
                <c:pt idx="310">
                  <c:v>41381</c:v>
                </c:pt>
                <c:pt idx="311">
                  <c:v>41382</c:v>
                </c:pt>
                <c:pt idx="312">
                  <c:v>41383</c:v>
                </c:pt>
                <c:pt idx="313">
                  <c:v>41386</c:v>
                </c:pt>
                <c:pt idx="314">
                  <c:v>41387</c:v>
                </c:pt>
                <c:pt idx="315">
                  <c:v>41388</c:v>
                </c:pt>
                <c:pt idx="316">
                  <c:v>41389</c:v>
                </c:pt>
                <c:pt idx="317">
                  <c:v>41390</c:v>
                </c:pt>
                <c:pt idx="318">
                  <c:v>41396</c:v>
                </c:pt>
                <c:pt idx="319">
                  <c:v>41397</c:v>
                </c:pt>
                <c:pt idx="320">
                  <c:v>41400</c:v>
                </c:pt>
                <c:pt idx="321">
                  <c:v>41401</c:v>
                </c:pt>
                <c:pt idx="322">
                  <c:v>41402</c:v>
                </c:pt>
                <c:pt idx="323">
                  <c:v>41403</c:v>
                </c:pt>
                <c:pt idx="324">
                  <c:v>41404</c:v>
                </c:pt>
                <c:pt idx="325">
                  <c:v>41407</c:v>
                </c:pt>
                <c:pt idx="326">
                  <c:v>41408</c:v>
                </c:pt>
                <c:pt idx="327">
                  <c:v>41409</c:v>
                </c:pt>
                <c:pt idx="328">
                  <c:v>41410</c:v>
                </c:pt>
                <c:pt idx="329">
                  <c:v>41411</c:v>
                </c:pt>
                <c:pt idx="330">
                  <c:v>41414</c:v>
                </c:pt>
                <c:pt idx="331">
                  <c:v>41415</c:v>
                </c:pt>
                <c:pt idx="332">
                  <c:v>41416</c:v>
                </c:pt>
                <c:pt idx="333">
                  <c:v>41417</c:v>
                </c:pt>
                <c:pt idx="334">
                  <c:v>41418</c:v>
                </c:pt>
                <c:pt idx="335">
                  <c:v>41421</c:v>
                </c:pt>
                <c:pt idx="336">
                  <c:v>41422</c:v>
                </c:pt>
                <c:pt idx="337">
                  <c:v>41423</c:v>
                </c:pt>
                <c:pt idx="338">
                  <c:v>41424</c:v>
                </c:pt>
                <c:pt idx="339">
                  <c:v>41425</c:v>
                </c:pt>
                <c:pt idx="340">
                  <c:v>41428</c:v>
                </c:pt>
                <c:pt idx="341">
                  <c:v>41429</c:v>
                </c:pt>
                <c:pt idx="342">
                  <c:v>41430</c:v>
                </c:pt>
                <c:pt idx="343">
                  <c:v>41431</c:v>
                </c:pt>
                <c:pt idx="344">
                  <c:v>41432</c:v>
                </c:pt>
                <c:pt idx="345">
                  <c:v>41438</c:v>
                </c:pt>
                <c:pt idx="346">
                  <c:v>41439</c:v>
                </c:pt>
                <c:pt idx="347">
                  <c:v>41442</c:v>
                </c:pt>
                <c:pt idx="348">
                  <c:v>41443</c:v>
                </c:pt>
                <c:pt idx="349">
                  <c:v>41444</c:v>
                </c:pt>
                <c:pt idx="350">
                  <c:v>41445</c:v>
                </c:pt>
                <c:pt idx="351">
                  <c:v>41446</c:v>
                </c:pt>
                <c:pt idx="352">
                  <c:v>41449</c:v>
                </c:pt>
                <c:pt idx="353">
                  <c:v>41450</c:v>
                </c:pt>
                <c:pt idx="354">
                  <c:v>41451</c:v>
                </c:pt>
                <c:pt idx="355">
                  <c:v>41452</c:v>
                </c:pt>
                <c:pt idx="356">
                  <c:v>41453</c:v>
                </c:pt>
                <c:pt idx="357">
                  <c:v>41456</c:v>
                </c:pt>
                <c:pt idx="358">
                  <c:v>41457</c:v>
                </c:pt>
                <c:pt idx="359">
                  <c:v>41458</c:v>
                </c:pt>
                <c:pt idx="360">
                  <c:v>41459</c:v>
                </c:pt>
                <c:pt idx="361">
                  <c:v>41460</c:v>
                </c:pt>
                <c:pt idx="362">
                  <c:v>41463</c:v>
                </c:pt>
                <c:pt idx="363">
                  <c:v>41464</c:v>
                </c:pt>
                <c:pt idx="364">
                  <c:v>41465</c:v>
                </c:pt>
                <c:pt idx="365">
                  <c:v>41466</c:v>
                </c:pt>
                <c:pt idx="366">
                  <c:v>41467</c:v>
                </c:pt>
                <c:pt idx="367">
                  <c:v>41470</c:v>
                </c:pt>
                <c:pt idx="368">
                  <c:v>41471</c:v>
                </c:pt>
                <c:pt idx="369">
                  <c:v>41472</c:v>
                </c:pt>
                <c:pt idx="370">
                  <c:v>41473</c:v>
                </c:pt>
                <c:pt idx="371">
                  <c:v>41474</c:v>
                </c:pt>
                <c:pt idx="372">
                  <c:v>41477</c:v>
                </c:pt>
                <c:pt idx="373">
                  <c:v>41478</c:v>
                </c:pt>
                <c:pt idx="374">
                  <c:v>41479</c:v>
                </c:pt>
                <c:pt idx="375">
                  <c:v>41480</c:v>
                </c:pt>
                <c:pt idx="376">
                  <c:v>41481</c:v>
                </c:pt>
                <c:pt idx="377">
                  <c:v>41484</c:v>
                </c:pt>
                <c:pt idx="378">
                  <c:v>41485</c:v>
                </c:pt>
                <c:pt idx="379">
                  <c:v>41486</c:v>
                </c:pt>
                <c:pt idx="380">
                  <c:v>41487</c:v>
                </c:pt>
                <c:pt idx="381">
                  <c:v>41488</c:v>
                </c:pt>
                <c:pt idx="382">
                  <c:v>41491</c:v>
                </c:pt>
                <c:pt idx="383">
                  <c:v>41492</c:v>
                </c:pt>
                <c:pt idx="384">
                  <c:v>41493</c:v>
                </c:pt>
                <c:pt idx="385">
                  <c:v>41494</c:v>
                </c:pt>
                <c:pt idx="386">
                  <c:v>41495</c:v>
                </c:pt>
                <c:pt idx="387">
                  <c:v>41498</c:v>
                </c:pt>
                <c:pt idx="388">
                  <c:v>41499</c:v>
                </c:pt>
                <c:pt idx="389">
                  <c:v>41500</c:v>
                </c:pt>
                <c:pt idx="390">
                  <c:v>41501</c:v>
                </c:pt>
                <c:pt idx="391">
                  <c:v>41502</c:v>
                </c:pt>
                <c:pt idx="392">
                  <c:v>41505</c:v>
                </c:pt>
                <c:pt idx="393">
                  <c:v>41506</c:v>
                </c:pt>
                <c:pt idx="394">
                  <c:v>41507</c:v>
                </c:pt>
                <c:pt idx="395">
                  <c:v>41508</c:v>
                </c:pt>
                <c:pt idx="396">
                  <c:v>41509</c:v>
                </c:pt>
                <c:pt idx="397">
                  <c:v>41512</c:v>
                </c:pt>
                <c:pt idx="398">
                  <c:v>41513</c:v>
                </c:pt>
                <c:pt idx="399">
                  <c:v>41514</c:v>
                </c:pt>
                <c:pt idx="400">
                  <c:v>41515</c:v>
                </c:pt>
                <c:pt idx="401">
                  <c:v>41516</c:v>
                </c:pt>
                <c:pt idx="402">
                  <c:v>41519</c:v>
                </c:pt>
                <c:pt idx="403">
                  <c:v>41520</c:v>
                </c:pt>
                <c:pt idx="404">
                  <c:v>41521</c:v>
                </c:pt>
                <c:pt idx="405">
                  <c:v>41522</c:v>
                </c:pt>
                <c:pt idx="406">
                  <c:v>41523</c:v>
                </c:pt>
                <c:pt idx="407">
                  <c:v>41526</c:v>
                </c:pt>
                <c:pt idx="408">
                  <c:v>41527</c:v>
                </c:pt>
                <c:pt idx="409">
                  <c:v>41528</c:v>
                </c:pt>
                <c:pt idx="410">
                  <c:v>41529</c:v>
                </c:pt>
                <c:pt idx="411">
                  <c:v>41530</c:v>
                </c:pt>
                <c:pt idx="412">
                  <c:v>41533</c:v>
                </c:pt>
                <c:pt idx="413">
                  <c:v>41534</c:v>
                </c:pt>
                <c:pt idx="414">
                  <c:v>41535</c:v>
                </c:pt>
                <c:pt idx="415">
                  <c:v>41540</c:v>
                </c:pt>
                <c:pt idx="416">
                  <c:v>41541</c:v>
                </c:pt>
                <c:pt idx="417">
                  <c:v>41542</c:v>
                </c:pt>
                <c:pt idx="418">
                  <c:v>41543</c:v>
                </c:pt>
                <c:pt idx="419">
                  <c:v>41544</c:v>
                </c:pt>
                <c:pt idx="420">
                  <c:v>41547</c:v>
                </c:pt>
                <c:pt idx="421">
                  <c:v>41555</c:v>
                </c:pt>
                <c:pt idx="422">
                  <c:v>41556</c:v>
                </c:pt>
                <c:pt idx="423">
                  <c:v>41557</c:v>
                </c:pt>
                <c:pt idx="424">
                  <c:v>41558</c:v>
                </c:pt>
                <c:pt idx="425">
                  <c:v>41561</c:v>
                </c:pt>
                <c:pt idx="426">
                  <c:v>41562</c:v>
                </c:pt>
                <c:pt idx="427">
                  <c:v>41563</c:v>
                </c:pt>
                <c:pt idx="428">
                  <c:v>41564</c:v>
                </c:pt>
                <c:pt idx="429">
                  <c:v>41565</c:v>
                </c:pt>
                <c:pt idx="430">
                  <c:v>41568</c:v>
                </c:pt>
                <c:pt idx="431">
                  <c:v>41569</c:v>
                </c:pt>
                <c:pt idx="432">
                  <c:v>41570</c:v>
                </c:pt>
                <c:pt idx="433">
                  <c:v>41571</c:v>
                </c:pt>
                <c:pt idx="434">
                  <c:v>41572</c:v>
                </c:pt>
                <c:pt idx="435">
                  <c:v>41575</c:v>
                </c:pt>
                <c:pt idx="436">
                  <c:v>41576</c:v>
                </c:pt>
                <c:pt idx="437">
                  <c:v>41577</c:v>
                </c:pt>
                <c:pt idx="438">
                  <c:v>41578</c:v>
                </c:pt>
                <c:pt idx="439">
                  <c:v>41579</c:v>
                </c:pt>
                <c:pt idx="440">
                  <c:v>41582</c:v>
                </c:pt>
                <c:pt idx="441">
                  <c:v>41583</c:v>
                </c:pt>
                <c:pt idx="442">
                  <c:v>41584</c:v>
                </c:pt>
                <c:pt idx="443">
                  <c:v>41585</c:v>
                </c:pt>
                <c:pt idx="444">
                  <c:v>41586</c:v>
                </c:pt>
                <c:pt idx="445">
                  <c:v>41589</c:v>
                </c:pt>
                <c:pt idx="446">
                  <c:v>41590</c:v>
                </c:pt>
                <c:pt idx="447">
                  <c:v>41591</c:v>
                </c:pt>
                <c:pt idx="448">
                  <c:v>41592</c:v>
                </c:pt>
                <c:pt idx="449">
                  <c:v>41593</c:v>
                </c:pt>
                <c:pt idx="450">
                  <c:v>41596</c:v>
                </c:pt>
                <c:pt idx="451">
                  <c:v>41597</c:v>
                </c:pt>
                <c:pt idx="452">
                  <c:v>41598</c:v>
                </c:pt>
                <c:pt idx="453">
                  <c:v>41599</c:v>
                </c:pt>
                <c:pt idx="454">
                  <c:v>41600</c:v>
                </c:pt>
                <c:pt idx="455">
                  <c:v>41603</c:v>
                </c:pt>
                <c:pt idx="456">
                  <c:v>41604</c:v>
                </c:pt>
                <c:pt idx="457">
                  <c:v>41605</c:v>
                </c:pt>
                <c:pt idx="458">
                  <c:v>41606</c:v>
                </c:pt>
                <c:pt idx="459">
                  <c:v>41607</c:v>
                </c:pt>
                <c:pt idx="460">
                  <c:v>41610</c:v>
                </c:pt>
                <c:pt idx="461">
                  <c:v>41611</c:v>
                </c:pt>
                <c:pt idx="462">
                  <c:v>41612</c:v>
                </c:pt>
                <c:pt idx="463">
                  <c:v>41613</c:v>
                </c:pt>
                <c:pt idx="464">
                  <c:v>41614</c:v>
                </c:pt>
                <c:pt idx="465">
                  <c:v>41617</c:v>
                </c:pt>
                <c:pt idx="466">
                  <c:v>41618</c:v>
                </c:pt>
                <c:pt idx="467">
                  <c:v>41619</c:v>
                </c:pt>
                <c:pt idx="468">
                  <c:v>41620</c:v>
                </c:pt>
                <c:pt idx="469">
                  <c:v>41621</c:v>
                </c:pt>
                <c:pt idx="470">
                  <c:v>41624</c:v>
                </c:pt>
                <c:pt idx="471">
                  <c:v>41625</c:v>
                </c:pt>
                <c:pt idx="472">
                  <c:v>41626</c:v>
                </c:pt>
                <c:pt idx="473">
                  <c:v>41627</c:v>
                </c:pt>
                <c:pt idx="474">
                  <c:v>41628</c:v>
                </c:pt>
                <c:pt idx="475">
                  <c:v>41631</c:v>
                </c:pt>
                <c:pt idx="476">
                  <c:v>41632</c:v>
                </c:pt>
                <c:pt idx="477">
                  <c:v>41633</c:v>
                </c:pt>
                <c:pt idx="478">
                  <c:v>41634</c:v>
                </c:pt>
                <c:pt idx="479">
                  <c:v>41635</c:v>
                </c:pt>
                <c:pt idx="480">
                  <c:v>41638</c:v>
                </c:pt>
                <c:pt idx="481">
                  <c:v>41639</c:v>
                </c:pt>
                <c:pt idx="482">
                  <c:v>41641</c:v>
                </c:pt>
                <c:pt idx="483">
                  <c:v>41642</c:v>
                </c:pt>
                <c:pt idx="484">
                  <c:v>41645</c:v>
                </c:pt>
                <c:pt idx="485">
                  <c:v>41646</c:v>
                </c:pt>
                <c:pt idx="486">
                  <c:v>41647</c:v>
                </c:pt>
                <c:pt idx="487">
                  <c:v>41648</c:v>
                </c:pt>
                <c:pt idx="488">
                  <c:v>41649</c:v>
                </c:pt>
                <c:pt idx="489">
                  <c:v>41652</c:v>
                </c:pt>
                <c:pt idx="490">
                  <c:v>41653</c:v>
                </c:pt>
                <c:pt idx="491">
                  <c:v>41654</c:v>
                </c:pt>
                <c:pt idx="492">
                  <c:v>41655</c:v>
                </c:pt>
                <c:pt idx="493">
                  <c:v>41656</c:v>
                </c:pt>
                <c:pt idx="494">
                  <c:v>41659</c:v>
                </c:pt>
                <c:pt idx="495">
                  <c:v>41660</c:v>
                </c:pt>
                <c:pt idx="496">
                  <c:v>41661</c:v>
                </c:pt>
                <c:pt idx="497">
                  <c:v>41662</c:v>
                </c:pt>
                <c:pt idx="498">
                  <c:v>41663</c:v>
                </c:pt>
                <c:pt idx="499">
                  <c:v>41666</c:v>
                </c:pt>
                <c:pt idx="500">
                  <c:v>41667</c:v>
                </c:pt>
                <c:pt idx="501">
                  <c:v>41668</c:v>
                </c:pt>
                <c:pt idx="502">
                  <c:v>41669</c:v>
                </c:pt>
                <c:pt idx="503">
                  <c:v>41677</c:v>
                </c:pt>
                <c:pt idx="504">
                  <c:v>41680</c:v>
                </c:pt>
                <c:pt idx="505">
                  <c:v>41681</c:v>
                </c:pt>
                <c:pt idx="506">
                  <c:v>41682</c:v>
                </c:pt>
                <c:pt idx="507">
                  <c:v>41683</c:v>
                </c:pt>
                <c:pt idx="508">
                  <c:v>41684</c:v>
                </c:pt>
                <c:pt idx="509">
                  <c:v>41687</c:v>
                </c:pt>
                <c:pt idx="510">
                  <c:v>41688</c:v>
                </c:pt>
                <c:pt idx="511">
                  <c:v>41689</c:v>
                </c:pt>
                <c:pt idx="512">
                  <c:v>41690</c:v>
                </c:pt>
                <c:pt idx="513">
                  <c:v>41691</c:v>
                </c:pt>
                <c:pt idx="514">
                  <c:v>41694</c:v>
                </c:pt>
                <c:pt idx="515">
                  <c:v>41695</c:v>
                </c:pt>
                <c:pt idx="516">
                  <c:v>41696</c:v>
                </c:pt>
                <c:pt idx="517">
                  <c:v>41697</c:v>
                </c:pt>
                <c:pt idx="518">
                  <c:v>41698</c:v>
                </c:pt>
                <c:pt idx="519">
                  <c:v>41701</c:v>
                </c:pt>
                <c:pt idx="520">
                  <c:v>41702</c:v>
                </c:pt>
                <c:pt idx="521">
                  <c:v>41703</c:v>
                </c:pt>
                <c:pt idx="522">
                  <c:v>41704</c:v>
                </c:pt>
                <c:pt idx="523">
                  <c:v>41705</c:v>
                </c:pt>
                <c:pt idx="524">
                  <c:v>41708</c:v>
                </c:pt>
                <c:pt idx="525">
                  <c:v>41709</c:v>
                </c:pt>
                <c:pt idx="526">
                  <c:v>41710</c:v>
                </c:pt>
                <c:pt idx="527">
                  <c:v>41711</c:v>
                </c:pt>
                <c:pt idx="528">
                  <c:v>41712</c:v>
                </c:pt>
                <c:pt idx="529">
                  <c:v>41715</c:v>
                </c:pt>
                <c:pt idx="530">
                  <c:v>41716</c:v>
                </c:pt>
                <c:pt idx="531">
                  <c:v>41717</c:v>
                </c:pt>
                <c:pt idx="532">
                  <c:v>41718</c:v>
                </c:pt>
                <c:pt idx="533">
                  <c:v>41719</c:v>
                </c:pt>
                <c:pt idx="534">
                  <c:v>41722</c:v>
                </c:pt>
                <c:pt idx="535">
                  <c:v>41723</c:v>
                </c:pt>
                <c:pt idx="536">
                  <c:v>41724</c:v>
                </c:pt>
                <c:pt idx="537">
                  <c:v>41725</c:v>
                </c:pt>
                <c:pt idx="538">
                  <c:v>41726</c:v>
                </c:pt>
                <c:pt idx="539">
                  <c:v>41729</c:v>
                </c:pt>
                <c:pt idx="540">
                  <c:v>41730</c:v>
                </c:pt>
                <c:pt idx="541">
                  <c:v>41731</c:v>
                </c:pt>
                <c:pt idx="542">
                  <c:v>41732</c:v>
                </c:pt>
                <c:pt idx="543">
                  <c:v>41733</c:v>
                </c:pt>
                <c:pt idx="544">
                  <c:v>41737</c:v>
                </c:pt>
                <c:pt idx="545">
                  <c:v>41738</c:v>
                </c:pt>
                <c:pt idx="546">
                  <c:v>41739</c:v>
                </c:pt>
                <c:pt idx="547">
                  <c:v>41740</c:v>
                </c:pt>
                <c:pt idx="548">
                  <c:v>41743</c:v>
                </c:pt>
                <c:pt idx="549">
                  <c:v>41744</c:v>
                </c:pt>
                <c:pt idx="550">
                  <c:v>41745</c:v>
                </c:pt>
                <c:pt idx="551">
                  <c:v>41746</c:v>
                </c:pt>
                <c:pt idx="552">
                  <c:v>41747</c:v>
                </c:pt>
                <c:pt idx="553">
                  <c:v>41750</c:v>
                </c:pt>
                <c:pt idx="554">
                  <c:v>41751</c:v>
                </c:pt>
                <c:pt idx="555">
                  <c:v>41752</c:v>
                </c:pt>
                <c:pt idx="556">
                  <c:v>41753</c:v>
                </c:pt>
                <c:pt idx="557">
                  <c:v>41754</c:v>
                </c:pt>
                <c:pt idx="558">
                  <c:v>41757</c:v>
                </c:pt>
                <c:pt idx="559">
                  <c:v>41758</c:v>
                </c:pt>
                <c:pt idx="560">
                  <c:v>41759</c:v>
                </c:pt>
                <c:pt idx="561">
                  <c:v>41764</c:v>
                </c:pt>
                <c:pt idx="562">
                  <c:v>41765</c:v>
                </c:pt>
                <c:pt idx="563">
                  <c:v>41766</c:v>
                </c:pt>
                <c:pt idx="564">
                  <c:v>41767</c:v>
                </c:pt>
                <c:pt idx="565">
                  <c:v>41768</c:v>
                </c:pt>
                <c:pt idx="566">
                  <c:v>41771</c:v>
                </c:pt>
                <c:pt idx="567">
                  <c:v>41772</c:v>
                </c:pt>
                <c:pt idx="568">
                  <c:v>41773</c:v>
                </c:pt>
                <c:pt idx="569">
                  <c:v>41774</c:v>
                </c:pt>
                <c:pt idx="570">
                  <c:v>41775</c:v>
                </c:pt>
                <c:pt idx="571">
                  <c:v>41778</c:v>
                </c:pt>
                <c:pt idx="572">
                  <c:v>41779</c:v>
                </c:pt>
                <c:pt idx="573">
                  <c:v>41780</c:v>
                </c:pt>
                <c:pt idx="574">
                  <c:v>41781</c:v>
                </c:pt>
                <c:pt idx="575">
                  <c:v>41782</c:v>
                </c:pt>
                <c:pt idx="576">
                  <c:v>41785</c:v>
                </c:pt>
                <c:pt idx="577">
                  <c:v>41786</c:v>
                </c:pt>
                <c:pt idx="578">
                  <c:v>41787</c:v>
                </c:pt>
                <c:pt idx="579">
                  <c:v>41788</c:v>
                </c:pt>
                <c:pt idx="580">
                  <c:v>41789</c:v>
                </c:pt>
                <c:pt idx="581">
                  <c:v>41793</c:v>
                </c:pt>
                <c:pt idx="582">
                  <c:v>41794</c:v>
                </c:pt>
                <c:pt idx="583">
                  <c:v>41795</c:v>
                </c:pt>
                <c:pt idx="584">
                  <c:v>41796</c:v>
                </c:pt>
                <c:pt idx="585">
                  <c:v>41799</c:v>
                </c:pt>
                <c:pt idx="586">
                  <c:v>41800</c:v>
                </c:pt>
                <c:pt idx="587">
                  <c:v>41801</c:v>
                </c:pt>
                <c:pt idx="588">
                  <c:v>41802</c:v>
                </c:pt>
                <c:pt idx="589">
                  <c:v>41803</c:v>
                </c:pt>
                <c:pt idx="590">
                  <c:v>41806</c:v>
                </c:pt>
                <c:pt idx="591">
                  <c:v>41807</c:v>
                </c:pt>
                <c:pt idx="592">
                  <c:v>41808</c:v>
                </c:pt>
                <c:pt idx="593">
                  <c:v>41809</c:v>
                </c:pt>
                <c:pt idx="594">
                  <c:v>41810</c:v>
                </c:pt>
                <c:pt idx="595">
                  <c:v>41813</c:v>
                </c:pt>
                <c:pt idx="596">
                  <c:v>41814</c:v>
                </c:pt>
                <c:pt idx="597">
                  <c:v>41815</c:v>
                </c:pt>
                <c:pt idx="598">
                  <c:v>41816</c:v>
                </c:pt>
                <c:pt idx="599">
                  <c:v>41817</c:v>
                </c:pt>
                <c:pt idx="600">
                  <c:v>41820</c:v>
                </c:pt>
                <c:pt idx="601">
                  <c:v>41821</c:v>
                </c:pt>
                <c:pt idx="602">
                  <c:v>41822</c:v>
                </c:pt>
                <c:pt idx="603">
                  <c:v>41823</c:v>
                </c:pt>
                <c:pt idx="604">
                  <c:v>41824</c:v>
                </c:pt>
                <c:pt idx="605">
                  <c:v>41827</c:v>
                </c:pt>
                <c:pt idx="606">
                  <c:v>41828</c:v>
                </c:pt>
                <c:pt idx="607">
                  <c:v>41829</c:v>
                </c:pt>
                <c:pt idx="608">
                  <c:v>41830</c:v>
                </c:pt>
                <c:pt idx="609">
                  <c:v>41831</c:v>
                </c:pt>
                <c:pt idx="610">
                  <c:v>41834</c:v>
                </c:pt>
                <c:pt idx="611">
                  <c:v>41835</c:v>
                </c:pt>
                <c:pt idx="612">
                  <c:v>41836</c:v>
                </c:pt>
                <c:pt idx="613">
                  <c:v>41837</c:v>
                </c:pt>
                <c:pt idx="614">
                  <c:v>41838</c:v>
                </c:pt>
                <c:pt idx="615">
                  <c:v>41841</c:v>
                </c:pt>
                <c:pt idx="616">
                  <c:v>41842</c:v>
                </c:pt>
                <c:pt idx="617">
                  <c:v>41843</c:v>
                </c:pt>
                <c:pt idx="618">
                  <c:v>41844</c:v>
                </c:pt>
                <c:pt idx="619">
                  <c:v>41845</c:v>
                </c:pt>
                <c:pt idx="620">
                  <c:v>41848</c:v>
                </c:pt>
                <c:pt idx="621">
                  <c:v>41849</c:v>
                </c:pt>
                <c:pt idx="622">
                  <c:v>41850</c:v>
                </c:pt>
                <c:pt idx="623">
                  <c:v>41851</c:v>
                </c:pt>
                <c:pt idx="624">
                  <c:v>41852</c:v>
                </c:pt>
                <c:pt idx="625">
                  <c:v>41855</c:v>
                </c:pt>
                <c:pt idx="626">
                  <c:v>41856</c:v>
                </c:pt>
                <c:pt idx="627">
                  <c:v>41857</c:v>
                </c:pt>
                <c:pt idx="628">
                  <c:v>41858</c:v>
                </c:pt>
                <c:pt idx="629">
                  <c:v>41859</c:v>
                </c:pt>
                <c:pt idx="630">
                  <c:v>41862</c:v>
                </c:pt>
                <c:pt idx="631">
                  <c:v>41863</c:v>
                </c:pt>
                <c:pt idx="632">
                  <c:v>41864</c:v>
                </c:pt>
                <c:pt idx="633">
                  <c:v>41865</c:v>
                </c:pt>
                <c:pt idx="634">
                  <c:v>41866</c:v>
                </c:pt>
                <c:pt idx="635">
                  <c:v>41869</c:v>
                </c:pt>
                <c:pt idx="636">
                  <c:v>41870</c:v>
                </c:pt>
                <c:pt idx="637">
                  <c:v>41871</c:v>
                </c:pt>
                <c:pt idx="638">
                  <c:v>41872</c:v>
                </c:pt>
                <c:pt idx="639">
                  <c:v>41873</c:v>
                </c:pt>
                <c:pt idx="640">
                  <c:v>41876</c:v>
                </c:pt>
                <c:pt idx="641">
                  <c:v>41877</c:v>
                </c:pt>
                <c:pt idx="642">
                  <c:v>41878</c:v>
                </c:pt>
                <c:pt idx="643">
                  <c:v>41879</c:v>
                </c:pt>
                <c:pt idx="644">
                  <c:v>41880</c:v>
                </c:pt>
                <c:pt idx="645">
                  <c:v>41883</c:v>
                </c:pt>
                <c:pt idx="646">
                  <c:v>41884</c:v>
                </c:pt>
                <c:pt idx="647">
                  <c:v>41885</c:v>
                </c:pt>
                <c:pt idx="648">
                  <c:v>41886</c:v>
                </c:pt>
                <c:pt idx="649">
                  <c:v>41887</c:v>
                </c:pt>
                <c:pt idx="650">
                  <c:v>41891</c:v>
                </c:pt>
                <c:pt idx="651">
                  <c:v>41892</c:v>
                </c:pt>
                <c:pt idx="652">
                  <c:v>41893</c:v>
                </c:pt>
                <c:pt idx="653">
                  <c:v>41894</c:v>
                </c:pt>
                <c:pt idx="654">
                  <c:v>41897</c:v>
                </c:pt>
                <c:pt idx="655">
                  <c:v>41898</c:v>
                </c:pt>
                <c:pt idx="656">
                  <c:v>41899</c:v>
                </c:pt>
                <c:pt idx="657">
                  <c:v>41900</c:v>
                </c:pt>
                <c:pt idx="658">
                  <c:v>41901</c:v>
                </c:pt>
                <c:pt idx="659">
                  <c:v>41904</c:v>
                </c:pt>
                <c:pt idx="660">
                  <c:v>41905</c:v>
                </c:pt>
                <c:pt idx="661">
                  <c:v>41906</c:v>
                </c:pt>
                <c:pt idx="662">
                  <c:v>41907</c:v>
                </c:pt>
                <c:pt idx="663">
                  <c:v>41908</c:v>
                </c:pt>
                <c:pt idx="664">
                  <c:v>41911</c:v>
                </c:pt>
                <c:pt idx="665">
                  <c:v>41912</c:v>
                </c:pt>
                <c:pt idx="666">
                  <c:v>41920</c:v>
                </c:pt>
                <c:pt idx="667">
                  <c:v>41921</c:v>
                </c:pt>
                <c:pt idx="668">
                  <c:v>41922</c:v>
                </c:pt>
                <c:pt idx="669">
                  <c:v>41925</c:v>
                </c:pt>
                <c:pt idx="670">
                  <c:v>41926</c:v>
                </c:pt>
                <c:pt idx="671">
                  <c:v>41927</c:v>
                </c:pt>
                <c:pt idx="672">
                  <c:v>41928</c:v>
                </c:pt>
                <c:pt idx="673">
                  <c:v>41929</c:v>
                </c:pt>
                <c:pt idx="674">
                  <c:v>41932</c:v>
                </c:pt>
                <c:pt idx="675">
                  <c:v>41933</c:v>
                </c:pt>
                <c:pt idx="676">
                  <c:v>41934</c:v>
                </c:pt>
                <c:pt idx="677">
                  <c:v>41935</c:v>
                </c:pt>
                <c:pt idx="678">
                  <c:v>41936</c:v>
                </c:pt>
                <c:pt idx="679">
                  <c:v>41939</c:v>
                </c:pt>
                <c:pt idx="680">
                  <c:v>41940</c:v>
                </c:pt>
                <c:pt idx="681">
                  <c:v>41941</c:v>
                </c:pt>
                <c:pt idx="682">
                  <c:v>41942</c:v>
                </c:pt>
                <c:pt idx="683">
                  <c:v>41943</c:v>
                </c:pt>
                <c:pt idx="684">
                  <c:v>41946</c:v>
                </c:pt>
                <c:pt idx="685">
                  <c:v>41947</c:v>
                </c:pt>
                <c:pt idx="686">
                  <c:v>41948</c:v>
                </c:pt>
                <c:pt idx="687">
                  <c:v>41949</c:v>
                </c:pt>
                <c:pt idx="688">
                  <c:v>41950</c:v>
                </c:pt>
                <c:pt idx="689">
                  <c:v>41953</c:v>
                </c:pt>
                <c:pt idx="690">
                  <c:v>41954</c:v>
                </c:pt>
                <c:pt idx="691">
                  <c:v>41955</c:v>
                </c:pt>
                <c:pt idx="692">
                  <c:v>41956</c:v>
                </c:pt>
                <c:pt idx="693">
                  <c:v>41957</c:v>
                </c:pt>
                <c:pt idx="694">
                  <c:v>41960</c:v>
                </c:pt>
                <c:pt idx="695">
                  <c:v>41961</c:v>
                </c:pt>
                <c:pt idx="696">
                  <c:v>41962</c:v>
                </c:pt>
                <c:pt idx="697">
                  <c:v>41963</c:v>
                </c:pt>
                <c:pt idx="698">
                  <c:v>41964</c:v>
                </c:pt>
                <c:pt idx="699">
                  <c:v>41967</c:v>
                </c:pt>
                <c:pt idx="700">
                  <c:v>41968</c:v>
                </c:pt>
                <c:pt idx="701">
                  <c:v>41969</c:v>
                </c:pt>
                <c:pt idx="702">
                  <c:v>41970</c:v>
                </c:pt>
                <c:pt idx="703">
                  <c:v>41971</c:v>
                </c:pt>
                <c:pt idx="704">
                  <c:v>41974</c:v>
                </c:pt>
                <c:pt idx="705">
                  <c:v>41975</c:v>
                </c:pt>
                <c:pt idx="706">
                  <c:v>41976</c:v>
                </c:pt>
                <c:pt idx="707">
                  <c:v>41977</c:v>
                </c:pt>
                <c:pt idx="708">
                  <c:v>41978</c:v>
                </c:pt>
                <c:pt idx="709">
                  <c:v>41981</c:v>
                </c:pt>
                <c:pt idx="710">
                  <c:v>41982</c:v>
                </c:pt>
                <c:pt idx="711">
                  <c:v>41983</c:v>
                </c:pt>
                <c:pt idx="712">
                  <c:v>41984</c:v>
                </c:pt>
                <c:pt idx="713">
                  <c:v>41985</c:v>
                </c:pt>
                <c:pt idx="714">
                  <c:v>41988</c:v>
                </c:pt>
                <c:pt idx="715">
                  <c:v>41989</c:v>
                </c:pt>
                <c:pt idx="716">
                  <c:v>41990</c:v>
                </c:pt>
                <c:pt idx="717">
                  <c:v>41991</c:v>
                </c:pt>
                <c:pt idx="718">
                  <c:v>41992</c:v>
                </c:pt>
                <c:pt idx="719">
                  <c:v>41995</c:v>
                </c:pt>
                <c:pt idx="720">
                  <c:v>41996</c:v>
                </c:pt>
                <c:pt idx="721">
                  <c:v>41997</c:v>
                </c:pt>
                <c:pt idx="722">
                  <c:v>41998</c:v>
                </c:pt>
                <c:pt idx="723">
                  <c:v>41999</c:v>
                </c:pt>
                <c:pt idx="724">
                  <c:v>42002</c:v>
                </c:pt>
                <c:pt idx="725">
                  <c:v>42003</c:v>
                </c:pt>
                <c:pt idx="726">
                  <c:v>42004</c:v>
                </c:pt>
                <c:pt idx="727">
                  <c:v>42009</c:v>
                </c:pt>
                <c:pt idx="728">
                  <c:v>42010</c:v>
                </c:pt>
                <c:pt idx="729">
                  <c:v>42011</c:v>
                </c:pt>
                <c:pt idx="730">
                  <c:v>42012</c:v>
                </c:pt>
                <c:pt idx="731">
                  <c:v>42013</c:v>
                </c:pt>
                <c:pt idx="732">
                  <c:v>42016</c:v>
                </c:pt>
                <c:pt idx="733">
                  <c:v>42017</c:v>
                </c:pt>
                <c:pt idx="734">
                  <c:v>42018</c:v>
                </c:pt>
                <c:pt idx="735">
                  <c:v>42019</c:v>
                </c:pt>
                <c:pt idx="736">
                  <c:v>42020</c:v>
                </c:pt>
                <c:pt idx="737">
                  <c:v>42023</c:v>
                </c:pt>
                <c:pt idx="738">
                  <c:v>42024</c:v>
                </c:pt>
                <c:pt idx="739">
                  <c:v>42025</c:v>
                </c:pt>
                <c:pt idx="740">
                  <c:v>42026</c:v>
                </c:pt>
                <c:pt idx="741">
                  <c:v>42027</c:v>
                </c:pt>
                <c:pt idx="742">
                  <c:v>42030</c:v>
                </c:pt>
                <c:pt idx="743">
                  <c:v>42031</c:v>
                </c:pt>
                <c:pt idx="744">
                  <c:v>42032</c:v>
                </c:pt>
                <c:pt idx="745">
                  <c:v>42033</c:v>
                </c:pt>
                <c:pt idx="746">
                  <c:v>42034</c:v>
                </c:pt>
                <c:pt idx="747">
                  <c:v>42037</c:v>
                </c:pt>
                <c:pt idx="748">
                  <c:v>42038</c:v>
                </c:pt>
                <c:pt idx="749">
                  <c:v>42039</c:v>
                </c:pt>
                <c:pt idx="750">
                  <c:v>42040</c:v>
                </c:pt>
                <c:pt idx="751">
                  <c:v>42041</c:v>
                </c:pt>
                <c:pt idx="752">
                  <c:v>42044</c:v>
                </c:pt>
                <c:pt idx="753">
                  <c:v>42045</c:v>
                </c:pt>
                <c:pt idx="754">
                  <c:v>42046</c:v>
                </c:pt>
                <c:pt idx="755">
                  <c:v>42047</c:v>
                </c:pt>
                <c:pt idx="756">
                  <c:v>42048</c:v>
                </c:pt>
                <c:pt idx="757">
                  <c:v>42051</c:v>
                </c:pt>
                <c:pt idx="758">
                  <c:v>42052</c:v>
                </c:pt>
                <c:pt idx="759">
                  <c:v>42060</c:v>
                </c:pt>
                <c:pt idx="760">
                  <c:v>42061</c:v>
                </c:pt>
                <c:pt idx="761">
                  <c:v>42062</c:v>
                </c:pt>
                <c:pt idx="762">
                  <c:v>42065</c:v>
                </c:pt>
                <c:pt idx="763">
                  <c:v>42066</c:v>
                </c:pt>
                <c:pt idx="764">
                  <c:v>42067</c:v>
                </c:pt>
                <c:pt idx="765">
                  <c:v>42068</c:v>
                </c:pt>
                <c:pt idx="766">
                  <c:v>42069</c:v>
                </c:pt>
                <c:pt idx="767">
                  <c:v>42072</c:v>
                </c:pt>
                <c:pt idx="768">
                  <c:v>42073</c:v>
                </c:pt>
                <c:pt idx="769">
                  <c:v>42074</c:v>
                </c:pt>
                <c:pt idx="770">
                  <c:v>42075</c:v>
                </c:pt>
                <c:pt idx="771">
                  <c:v>42076</c:v>
                </c:pt>
                <c:pt idx="772">
                  <c:v>42079</c:v>
                </c:pt>
                <c:pt idx="773">
                  <c:v>42080</c:v>
                </c:pt>
                <c:pt idx="774">
                  <c:v>42081</c:v>
                </c:pt>
                <c:pt idx="775">
                  <c:v>42082</c:v>
                </c:pt>
                <c:pt idx="776">
                  <c:v>42083</c:v>
                </c:pt>
                <c:pt idx="777">
                  <c:v>42086</c:v>
                </c:pt>
                <c:pt idx="778">
                  <c:v>42087</c:v>
                </c:pt>
                <c:pt idx="779">
                  <c:v>42088</c:v>
                </c:pt>
                <c:pt idx="780">
                  <c:v>42089</c:v>
                </c:pt>
                <c:pt idx="781">
                  <c:v>42090</c:v>
                </c:pt>
                <c:pt idx="782">
                  <c:v>42093</c:v>
                </c:pt>
                <c:pt idx="783">
                  <c:v>42094</c:v>
                </c:pt>
                <c:pt idx="784">
                  <c:v>42095</c:v>
                </c:pt>
                <c:pt idx="785">
                  <c:v>42096</c:v>
                </c:pt>
                <c:pt idx="786">
                  <c:v>42097</c:v>
                </c:pt>
                <c:pt idx="787">
                  <c:v>42101</c:v>
                </c:pt>
                <c:pt idx="788">
                  <c:v>42102</c:v>
                </c:pt>
                <c:pt idx="789">
                  <c:v>42103</c:v>
                </c:pt>
                <c:pt idx="790">
                  <c:v>42104</c:v>
                </c:pt>
                <c:pt idx="791">
                  <c:v>42107</c:v>
                </c:pt>
                <c:pt idx="792">
                  <c:v>42108</c:v>
                </c:pt>
                <c:pt idx="793">
                  <c:v>42109</c:v>
                </c:pt>
                <c:pt idx="794">
                  <c:v>42110</c:v>
                </c:pt>
                <c:pt idx="795">
                  <c:v>42111</c:v>
                </c:pt>
                <c:pt idx="796">
                  <c:v>42114</c:v>
                </c:pt>
                <c:pt idx="797">
                  <c:v>42115</c:v>
                </c:pt>
                <c:pt idx="798">
                  <c:v>42116</c:v>
                </c:pt>
                <c:pt idx="799">
                  <c:v>42117</c:v>
                </c:pt>
                <c:pt idx="800">
                  <c:v>42118</c:v>
                </c:pt>
                <c:pt idx="801">
                  <c:v>42121</c:v>
                </c:pt>
                <c:pt idx="802">
                  <c:v>42122</c:v>
                </c:pt>
                <c:pt idx="803">
                  <c:v>42123</c:v>
                </c:pt>
                <c:pt idx="804">
                  <c:v>42124</c:v>
                </c:pt>
                <c:pt idx="805">
                  <c:v>42128</c:v>
                </c:pt>
                <c:pt idx="806">
                  <c:v>42129</c:v>
                </c:pt>
                <c:pt idx="807">
                  <c:v>42130</c:v>
                </c:pt>
                <c:pt idx="808">
                  <c:v>42131</c:v>
                </c:pt>
                <c:pt idx="809">
                  <c:v>42132</c:v>
                </c:pt>
                <c:pt idx="810">
                  <c:v>42135</c:v>
                </c:pt>
                <c:pt idx="811">
                  <c:v>42136</c:v>
                </c:pt>
                <c:pt idx="812">
                  <c:v>42137</c:v>
                </c:pt>
                <c:pt idx="813">
                  <c:v>42138</c:v>
                </c:pt>
                <c:pt idx="814">
                  <c:v>42139</c:v>
                </c:pt>
                <c:pt idx="815">
                  <c:v>42142</c:v>
                </c:pt>
                <c:pt idx="816">
                  <c:v>42143</c:v>
                </c:pt>
                <c:pt idx="817">
                  <c:v>42144</c:v>
                </c:pt>
                <c:pt idx="818">
                  <c:v>42145</c:v>
                </c:pt>
                <c:pt idx="819">
                  <c:v>42146</c:v>
                </c:pt>
                <c:pt idx="820">
                  <c:v>42149</c:v>
                </c:pt>
                <c:pt idx="821">
                  <c:v>42150</c:v>
                </c:pt>
                <c:pt idx="822">
                  <c:v>42151</c:v>
                </c:pt>
                <c:pt idx="823">
                  <c:v>42152</c:v>
                </c:pt>
                <c:pt idx="824">
                  <c:v>42153</c:v>
                </c:pt>
                <c:pt idx="825">
                  <c:v>42156</c:v>
                </c:pt>
                <c:pt idx="826">
                  <c:v>42157</c:v>
                </c:pt>
                <c:pt idx="827">
                  <c:v>42158</c:v>
                </c:pt>
                <c:pt idx="828">
                  <c:v>42159</c:v>
                </c:pt>
                <c:pt idx="829">
                  <c:v>42160</c:v>
                </c:pt>
                <c:pt idx="830">
                  <c:v>42163</c:v>
                </c:pt>
                <c:pt idx="831">
                  <c:v>42164</c:v>
                </c:pt>
                <c:pt idx="832">
                  <c:v>42165</c:v>
                </c:pt>
                <c:pt idx="833">
                  <c:v>42166</c:v>
                </c:pt>
                <c:pt idx="834">
                  <c:v>42167</c:v>
                </c:pt>
                <c:pt idx="835">
                  <c:v>42170</c:v>
                </c:pt>
                <c:pt idx="836">
                  <c:v>42171</c:v>
                </c:pt>
                <c:pt idx="837">
                  <c:v>42172</c:v>
                </c:pt>
                <c:pt idx="838">
                  <c:v>42173</c:v>
                </c:pt>
                <c:pt idx="839">
                  <c:v>42174</c:v>
                </c:pt>
                <c:pt idx="840">
                  <c:v>42178</c:v>
                </c:pt>
                <c:pt idx="841">
                  <c:v>42179</c:v>
                </c:pt>
                <c:pt idx="842">
                  <c:v>42180</c:v>
                </c:pt>
                <c:pt idx="843">
                  <c:v>42181</c:v>
                </c:pt>
                <c:pt idx="844">
                  <c:v>42184</c:v>
                </c:pt>
                <c:pt idx="845">
                  <c:v>42185</c:v>
                </c:pt>
                <c:pt idx="846">
                  <c:v>42186</c:v>
                </c:pt>
                <c:pt idx="847">
                  <c:v>42187</c:v>
                </c:pt>
                <c:pt idx="848">
                  <c:v>42188</c:v>
                </c:pt>
                <c:pt idx="849">
                  <c:v>42191</c:v>
                </c:pt>
                <c:pt idx="850">
                  <c:v>42192</c:v>
                </c:pt>
                <c:pt idx="851">
                  <c:v>42193</c:v>
                </c:pt>
                <c:pt idx="852">
                  <c:v>42194</c:v>
                </c:pt>
                <c:pt idx="853">
                  <c:v>42195</c:v>
                </c:pt>
                <c:pt idx="854">
                  <c:v>42198</c:v>
                </c:pt>
                <c:pt idx="855">
                  <c:v>42199</c:v>
                </c:pt>
                <c:pt idx="856">
                  <c:v>42200</c:v>
                </c:pt>
                <c:pt idx="857">
                  <c:v>42201</c:v>
                </c:pt>
                <c:pt idx="858">
                  <c:v>42202</c:v>
                </c:pt>
                <c:pt idx="859">
                  <c:v>42205</c:v>
                </c:pt>
                <c:pt idx="860">
                  <c:v>42206</c:v>
                </c:pt>
                <c:pt idx="861">
                  <c:v>42207</c:v>
                </c:pt>
                <c:pt idx="862">
                  <c:v>42208</c:v>
                </c:pt>
                <c:pt idx="863">
                  <c:v>42209</c:v>
                </c:pt>
                <c:pt idx="864">
                  <c:v>42212</c:v>
                </c:pt>
                <c:pt idx="865">
                  <c:v>42213</c:v>
                </c:pt>
                <c:pt idx="866">
                  <c:v>42214</c:v>
                </c:pt>
                <c:pt idx="867">
                  <c:v>42215</c:v>
                </c:pt>
                <c:pt idx="868">
                  <c:v>42216</c:v>
                </c:pt>
                <c:pt idx="869">
                  <c:v>42219</c:v>
                </c:pt>
                <c:pt idx="870">
                  <c:v>42220</c:v>
                </c:pt>
                <c:pt idx="871">
                  <c:v>42221</c:v>
                </c:pt>
                <c:pt idx="872">
                  <c:v>42222</c:v>
                </c:pt>
                <c:pt idx="873">
                  <c:v>42223</c:v>
                </c:pt>
                <c:pt idx="874">
                  <c:v>42226</c:v>
                </c:pt>
                <c:pt idx="875">
                  <c:v>42227</c:v>
                </c:pt>
                <c:pt idx="876">
                  <c:v>42228</c:v>
                </c:pt>
                <c:pt idx="877">
                  <c:v>42229</c:v>
                </c:pt>
                <c:pt idx="878">
                  <c:v>42230</c:v>
                </c:pt>
                <c:pt idx="879">
                  <c:v>42233</c:v>
                </c:pt>
                <c:pt idx="880">
                  <c:v>42234</c:v>
                </c:pt>
                <c:pt idx="881">
                  <c:v>42235</c:v>
                </c:pt>
                <c:pt idx="882">
                  <c:v>42236</c:v>
                </c:pt>
                <c:pt idx="883">
                  <c:v>42237</c:v>
                </c:pt>
                <c:pt idx="884">
                  <c:v>42240</c:v>
                </c:pt>
                <c:pt idx="885">
                  <c:v>42241</c:v>
                </c:pt>
                <c:pt idx="886">
                  <c:v>42242</c:v>
                </c:pt>
                <c:pt idx="887">
                  <c:v>42243</c:v>
                </c:pt>
                <c:pt idx="888">
                  <c:v>42244</c:v>
                </c:pt>
                <c:pt idx="889">
                  <c:v>42247</c:v>
                </c:pt>
                <c:pt idx="890">
                  <c:v>42248</c:v>
                </c:pt>
                <c:pt idx="891">
                  <c:v>42249</c:v>
                </c:pt>
                <c:pt idx="892">
                  <c:v>42254</c:v>
                </c:pt>
                <c:pt idx="893">
                  <c:v>42255</c:v>
                </c:pt>
                <c:pt idx="894">
                  <c:v>42256</c:v>
                </c:pt>
                <c:pt idx="895">
                  <c:v>42257</c:v>
                </c:pt>
                <c:pt idx="896">
                  <c:v>42258</c:v>
                </c:pt>
                <c:pt idx="897">
                  <c:v>42261</c:v>
                </c:pt>
                <c:pt idx="898">
                  <c:v>42262</c:v>
                </c:pt>
                <c:pt idx="899">
                  <c:v>42263</c:v>
                </c:pt>
                <c:pt idx="900">
                  <c:v>42264</c:v>
                </c:pt>
                <c:pt idx="901">
                  <c:v>42265</c:v>
                </c:pt>
                <c:pt idx="902">
                  <c:v>42268</c:v>
                </c:pt>
                <c:pt idx="903">
                  <c:v>42269</c:v>
                </c:pt>
                <c:pt idx="904">
                  <c:v>42270</c:v>
                </c:pt>
                <c:pt idx="905">
                  <c:v>42271</c:v>
                </c:pt>
                <c:pt idx="906">
                  <c:v>42272</c:v>
                </c:pt>
                <c:pt idx="907">
                  <c:v>42275</c:v>
                </c:pt>
                <c:pt idx="908">
                  <c:v>42276</c:v>
                </c:pt>
                <c:pt idx="909">
                  <c:v>42277</c:v>
                </c:pt>
                <c:pt idx="910">
                  <c:v>42285</c:v>
                </c:pt>
                <c:pt idx="911">
                  <c:v>42286</c:v>
                </c:pt>
                <c:pt idx="912">
                  <c:v>42289</c:v>
                </c:pt>
                <c:pt idx="913">
                  <c:v>42290</c:v>
                </c:pt>
                <c:pt idx="914">
                  <c:v>42291</c:v>
                </c:pt>
                <c:pt idx="915">
                  <c:v>42292</c:v>
                </c:pt>
                <c:pt idx="916">
                  <c:v>42293</c:v>
                </c:pt>
                <c:pt idx="917">
                  <c:v>42296</c:v>
                </c:pt>
                <c:pt idx="918">
                  <c:v>42297</c:v>
                </c:pt>
                <c:pt idx="919">
                  <c:v>42298</c:v>
                </c:pt>
                <c:pt idx="920">
                  <c:v>42299</c:v>
                </c:pt>
                <c:pt idx="921">
                  <c:v>42300</c:v>
                </c:pt>
                <c:pt idx="922">
                  <c:v>42303</c:v>
                </c:pt>
                <c:pt idx="923">
                  <c:v>42304</c:v>
                </c:pt>
                <c:pt idx="924">
                  <c:v>42305</c:v>
                </c:pt>
                <c:pt idx="925">
                  <c:v>42306</c:v>
                </c:pt>
                <c:pt idx="926">
                  <c:v>42307</c:v>
                </c:pt>
                <c:pt idx="927">
                  <c:v>42310</c:v>
                </c:pt>
                <c:pt idx="928">
                  <c:v>42311</c:v>
                </c:pt>
                <c:pt idx="929">
                  <c:v>42312</c:v>
                </c:pt>
                <c:pt idx="930">
                  <c:v>42313</c:v>
                </c:pt>
                <c:pt idx="931">
                  <c:v>42314</c:v>
                </c:pt>
                <c:pt idx="932">
                  <c:v>42317</c:v>
                </c:pt>
                <c:pt idx="933">
                  <c:v>42318</c:v>
                </c:pt>
                <c:pt idx="934">
                  <c:v>42319</c:v>
                </c:pt>
                <c:pt idx="935">
                  <c:v>42320</c:v>
                </c:pt>
                <c:pt idx="936">
                  <c:v>42321</c:v>
                </c:pt>
                <c:pt idx="937">
                  <c:v>42324</c:v>
                </c:pt>
                <c:pt idx="938">
                  <c:v>42325</c:v>
                </c:pt>
                <c:pt idx="939">
                  <c:v>42326</c:v>
                </c:pt>
                <c:pt idx="940">
                  <c:v>42327</c:v>
                </c:pt>
                <c:pt idx="941">
                  <c:v>42328</c:v>
                </c:pt>
                <c:pt idx="942">
                  <c:v>42331</c:v>
                </c:pt>
                <c:pt idx="943">
                  <c:v>42332</c:v>
                </c:pt>
                <c:pt idx="944">
                  <c:v>42333</c:v>
                </c:pt>
                <c:pt idx="945">
                  <c:v>42334</c:v>
                </c:pt>
                <c:pt idx="946">
                  <c:v>42335</c:v>
                </c:pt>
                <c:pt idx="947">
                  <c:v>42338</c:v>
                </c:pt>
                <c:pt idx="948">
                  <c:v>42339</c:v>
                </c:pt>
                <c:pt idx="949">
                  <c:v>42340</c:v>
                </c:pt>
                <c:pt idx="950">
                  <c:v>42341</c:v>
                </c:pt>
                <c:pt idx="951">
                  <c:v>42342</c:v>
                </c:pt>
                <c:pt idx="952">
                  <c:v>42345</c:v>
                </c:pt>
                <c:pt idx="953">
                  <c:v>42346</c:v>
                </c:pt>
                <c:pt idx="954">
                  <c:v>42347</c:v>
                </c:pt>
                <c:pt idx="955">
                  <c:v>42348</c:v>
                </c:pt>
                <c:pt idx="956">
                  <c:v>42349</c:v>
                </c:pt>
                <c:pt idx="957">
                  <c:v>42352</c:v>
                </c:pt>
                <c:pt idx="958">
                  <c:v>42353</c:v>
                </c:pt>
                <c:pt idx="959">
                  <c:v>42354</c:v>
                </c:pt>
                <c:pt idx="960">
                  <c:v>42355</c:v>
                </c:pt>
                <c:pt idx="961">
                  <c:v>42356</c:v>
                </c:pt>
                <c:pt idx="962">
                  <c:v>42359</c:v>
                </c:pt>
                <c:pt idx="963">
                  <c:v>42360</c:v>
                </c:pt>
                <c:pt idx="964">
                  <c:v>42361</c:v>
                </c:pt>
                <c:pt idx="965">
                  <c:v>42362</c:v>
                </c:pt>
                <c:pt idx="966">
                  <c:v>42363</c:v>
                </c:pt>
                <c:pt idx="967">
                  <c:v>42366</c:v>
                </c:pt>
                <c:pt idx="968">
                  <c:v>42367</c:v>
                </c:pt>
                <c:pt idx="969">
                  <c:v>42368</c:v>
                </c:pt>
                <c:pt idx="970">
                  <c:v>42369</c:v>
                </c:pt>
                <c:pt idx="971">
                  <c:v>42373</c:v>
                </c:pt>
                <c:pt idx="972">
                  <c:v>42374</c:v>
                </c:pt>
                <c:pt idx="973">
                  <c:v>42375</c:v>
                </c:pt>
                <c:pt idx="974">
                  <c:v>42376</c:v>
                </c:pt>
                <c:pt idx="975">
                  <c:v>42377</c:v>
                </c:pt>
                <c:pt idx="976">
                  <c:v>42380</c:v>
                </c:pt>
                <c:pt idx="977">
                  <c:v>42381</c:v>
                </c:pt>
                <c:pt idx="978">
                  <c:v>42382</c:v>
                </c:pt>
                <c:pt idx="979">
                  <c:v>42383</c:v>
                </c:pt>
                <c:pt idx="980">
                  <c:v>42384</c:v>
                </c:pt>
                <c:pt idx="981">
                  <c:v>42387</c:v>
                </c:pt>
                <c:pt idx="982">
                  <c:v>42388</c:v>
                </c:pt>
                <c:pt idx="983">
                  <c:v>42389</c:v>
                </c:pt>
                <c:pt idx="984">
                  <c:v>42390</c:v>
                </c:pt>
                <c:pt idx="985">
                  <c:v>42391</c:v>
                </c:pt>
                <c:pt idx="986">
                  <c:v>42394</c:v>
                </c:pt>
                <c:pt idx="987">
                  <c:v>42395</c:v>
                </c:pt>
                <c:pt idx="988">
                  <c:v>42396</c:v>
                </c:pt>
                <c:pt idx="989">
                  <c:v>42397</c:v>
                </c:pt>
                <c:pt idx="990">
                  <c:v>42398</c:v>
                </c:pt>
                <c:pt idx="991">
                  <c:v>42401</c:v>
                </c:pt>
                <c:pt idx="992">
                  <c:v>42402</c:v>
                </c:pt>
                <c:pt idx="993">
                  <c:v>42403</c:v>
                </c:pt>
                <c:pt idx="994">
                  <c:v>42404</c:v>
                </c:pt>
                <c:pt idx="995">
                  <c:v>42405</c:v>
                </c:pt>
                <c:pt idx="996">
                  <c:v>42415</c:v>
                </c:pt>
                <c:pt idx="997">
                  <c:v>42416</c:v>
                </c:pt>
                <c:pt idx="998">
                  <c:v>42417</c:v>
                </c:pt>
                <c:pt idx="999">
                  <c:v>42418</c:v>
                </c:pt>
                <c:pt idx="1000">
                  <c:v>42419</c:v>
                </c:pt>
                <c:pt idx="1001">
                  <c:v>42422</c:v>
                </c:pt>
                <c:pt idx="1002">
                  <c:v>42423</c:v>
                </c:pt>
                <c:pt idx="1003">
                  <c:v>42424</c:v>
                </c:pt>
                <c:pt idx="1004">
                  <c:v>42425</c:v>
                </c:pt>
                <c:pt idx="1005">
                  <c:v>42426</c:v>
                </c:pt>
                <c:pt idx="1006">
                  <c:v>42429</c:v>
                </c:pt>
                <c:pt idx="1007">
                  <c:v>42430</c:v>
                </c:pt>
                <c:pt idx="1008">
                  <c:v>42431</c:v>
                </c:pt>
                <c:pt idx="1009">
                  <c:v>42432</c:v>
                </c:pt>
                <c:pt idx="1010">
                  <c:v>42433</c:v>
                </c:pt>
                <c:pt idx="1011">
                  <c:v>42436</c:v>
                </c:pt>
                <c:pt idx="1012">
                  <c:v>42437</c:v>
                </c:pt>
                <c:pt idx="1013">
                  <c:v>42438</c:v>
                </c:pt>
                <c:pt idx="1014">
                  <c:v>42439</c:v>
                </c:pt>
                <c:pt idx="1015">
                  <c:v>42440</c:v>
                </c:pt>
                <c:pt idx="1016">
                  <c:v>42443</c:v>
                </c:pt>
                <c:pt idx="1017">
                  <c:v>42444</c:v>
                </c:pt>
                <c:pt idx="1018">
                  <c:v>42445</c:v>
                </c:pt>
                <c:pt idx="1019">
                  <c:v>42446</c:v>
                </c:pt>
                <c:pt idx="1020">
                  <c:v>42447</c:v>
                </c:pt>
                <c:pt idx="1021">
                  <c:v>42450</c:v>
                </c:pt>
                <c:pt idx="1022">
                  <c:v>42451</c:v>
                </c:pt>
                <c:pt idx="1023">
                  <c:v>42452</c:v>
                </c:pt>
                <c:pt idx="1024">
                  <c:v>42453</c:v>
                </c:pt>
                <c:pt idx="1025">
                  <c:v>42454</c:v>
                </c:pt>
                <c:pt idx="1026">
                  <c:v>42457</c:v>
                </c:pt>
                <c:pt idx="1027">
                  <c:v>42458</c:v>
                </c:pt>
                <c:pt idx="1028">
                  <c:v>42459</c:v>
                </c:pt>
                <c:pt idx="1029">
                  <c:v>42460</c:v>
                </c:pt>
                <c:pt idx="1030">
                  <c:v>42461</c:v>
                </c:pt>
                <c:pt idx="1031">
                  <c:v>42465</c:v>
                </c:pt>
                <c:pt idx="1032">
                  <c:v>42466</c:v>
                </c:pt>
                <c:pt idx="1033">
                  <c:v>42467</c:v>
                </c:pt>
                <c:pt idx="1034">
                  <c:v>42468</c:v>
                </c:pt>
                <c:pt idx="1035">
                  <c:v>42471</c:v>
                </c:pt>
                <c:pt idx="1036">
                  <c:v>42472</c:v>
                </c:pt>
                <c:pt idx="1037">
                  <c:v>42473</c:v>
                </c:pt>
                <c:pt idx="1038">
                  <c:v>42474</c:v>
                </c:pt>
                <c:pt idx="1039">
                  <c:v>42475</c:v>
                </c:pt>
                <c:pt idx="1040">
                  <c:v>42478</c:v>
                </c:pt>
                <c:pt idx="1041">
                  <c:v>42479</c:v>
                </c:pt>
                <c:pt idx="1042">
                  <c:v>42480</c:v>
                </c:pt>
                <c:pt idx="1043">
                  <c:v>42481</c:v>
                </c:pt>
                <c:pt idx="1044">
                  <c:v>42482</c:v>
                </c:pt>
                <c:pt idx="1045">
                  <c:v>42485</c:v>
                </c:pt>
                <c:pt idx="1046">
                  <c:v>42486</c:v>
                </c:pt>
                <c:pt idx="1047">
                  <c:v>42487</c:v>
                </c:pt>
                <c:pt idx="1048">
                  <c:v>42488</c:v>
                </c:pt>
                <c:pt idx="1049">
                  <c:v>42489</c:v>
                </c:pt>
                <c:pt idx="1050">
                  <c:v>42493</c:v>
                </c:pt>
                <c:pt idx="1051">
                  <c:v>42494</c:v>
                </c:pt>
                <c:pt idx="1052">
                  <c:v>42495</c:v>
                </c:pt>
                <c:pt idx="1053">
                  <c:v>42496</c:v>
                </c:pt>
                <c:pt idx="1054">
                  <c:v>42499</c:v>
                </c:pt>
                <c:pt idx="1055">
                  <c:v>42500</c:v>
                </c:pt>
                <c:pt idx="1056">
                  <c:v>42501</c:v>
                </c:pt>
                <c:pt idx="1057">
                  <c:v>42502</c:v>
                </c:pt>
                <c:pt idx="1058">
                  <c:v>42503</c:v>
                </c:pt>
                <c:pt idx="1059">
                  <c:v>42506</c:v>
                </c:pt>
                <c:pt idx="1060">
                  <c:v>42507</c:v>
                </c:pt>
                <c:pt idx="1061">
                  <c:v>42508</c:v>
                </c:pt>
                <c:pt idx="1062">
                  <c:v>42509</c:v>
                </c:pt>
                <c:pt idx="1063">
                  <c:v>42510</c:v>
                </c:pt>
                <c:pt idx="1064">
                  <c:v>42513</c:v>
                </c:pt>
                <c:pt idx="1065">
                  <c:v>42514</c:v>
                </c:pt>
                <c:pt idx="1066">
                  <c:v>42515</c:v>
                </c:pt>
                <c:pt idx="1067">
                  <c:v>42516</c:v>
                </c:pt>
                <c:pt idx="1068">
                  <c:v>42517</c:v>
                </c:pt>
                <c:pt idx="1069">
                  <c:v>42520</c:v>
                </c:pt>
                <c:pt idx="1070">
                  <c:v>42521</c:v>
                </c:pt>
                <c:pt idx="1071">
                  <c:v>42522</c:v>
                </c:pt>
                <c:pt idx="1072">
                  <c:v>42523</c:v>
                </c:pt>
                <c:pt idx="1073">
                  <c:v>42524</c:v>
                </c:pt>
                <c:pt idx="1074">
                  <c:v>42527</c:v>
                </c:pt>
                <c:pt idx="1075">
                  <c:v>42528</c:v>
                </c:pt>
                <c:pt idx="1076">
                  <c:v>42529</c:v>
                </c:pt>
                <c:pt idx="1077">
                  <c:v>42534</c:v>
                </c:pt>
                <c:pt idx="1078">
                  <c:v>42535</c:v>
                </c:pt>
                <c:pt idx="1079">
                  <c:v>42536</c:v>
                </c:pt>
                <c:pt idx="1080">
                  <c:v>42537</c:v>
                </c:pt>
                <c:pt idx="1081">
                  <c:v>42538</c:v>
                </c:pt>
                <c:pt idx="1082">
                  <c:v>42541</c:v>
                </c:pt>
                <c:pt idx="1083">
                  <c:v>42542</c:v>
                </c:pt>
                <c:pt idx="1084">
                  <c:v>42543</c:v>
                </c:pt>
                <c:pt idx="1085">
                  <c:v>42544</c:v>
                </c:pt>
                <c:pt idx="1086">
                  <c:v>42545</c:v>
                </c:pt>
                <c:pt idx="1087">
                  <c:v>42548</c:v>
                </c:pt>
                <c:pt idx="1088">
                  <c:v>42549</c:v>
                </c:pt>
                <c:pt idx="1089">
                  <c:v>42550</c:v>
                </c:pt>
                <c:pt idx="1090">
                  <c:v>42551</c:v>
                </c:pt>
                <c:pt idx="1091">
                  <c:v>42552</c:v>
                </c:pt>
                <c:pt idx="1092">
                  <c:v>42555</c:v>
                </c:pt>
                <c:pt idx="1093">
                  <c:v>42556</c:v>
                </c:pt>
                <c:pt idx="1094">
                  <c:v>42557</c:v>
                </c:pt>
                <c:pt idx="1095">
                  <c:v>42558</c:v>
                </c:pt>
                <c:pt idx="1096">
                  <c:v>42559</c:v>
                </c:pt>
                <c:pt idx="1097">
                  <c:v>42562</c:v>
                </c:pt>
                <c:pt idx="1098">
                  <c:v>42563</c:v>
                </c:pt>
                <c:pt idx="1099">
                  <c:v>42564</c:v>
                </c:pt>
                <c:pt idx="1100">
                  <c:v>42565</c:v>
                </c:pt>
                <c:pt idx="1101">
                  <c:v>42566</c:v>
                </c:pt>
                <c:pt idx="1102">
                  <c:v>42569</c:v>
                </c:pt>
                <c:pt idx="1103">
                  <c:v>42570</c:v>
                </c:pt>
                <c:pt idx="1104">
                  <c:v>42571</c:v>
                </c:pt>
                <c:pt idx="1105">
                  <c:v>42572</c:v>
                </c:pt>
                <c:pt idx="1106">
                  <c:v>42573</c:v>
                </c:pt>
                <c:pt idx="1107">
                  <c:v>42576</c:v>
                </c:pt>
                <c:pt idx="1108">
                  <c:v>42577</c:v>
                </c:pt>
                <c:pt idx="1109">
                  <c:v>42578</c:v>
                </c:pt>
                <c:pt idx="1110">
                  <c:v>42579</c:v>
                </c:pt>
                <c:pt idx="1111">
                  <c:v>42580</c:v>
                </c:pt>
                <c:pt idx="1112">
                  <c:v>42583</c:v>
                </c:pt>
                <c:pt idx="1113">
                  <c:v>42584</c:v>
                </c:pt>
                <c:pt idx="1114">
                  <c:v>42585</c:v>
                </c:pt>
                <c:pt idx="1115">
                  <c:v>42586</c:v>
                </c:pt>
                <c:pt idx="1116">
                  <c:v>42587</c:v>
                </c:pt>
                <c:pt idx="1117">
                  <c:v>42590</c:v>
                </c:pt>
                <c:pt idx="1118">
                  <c:v>42591</c:v>
                </c:pt>
                <c:pt idx="1119">
                  <c:v>42592</c:v>
                </c:pt>
                <c:pt idx="1120">
                  <c:v>42593</c:v>
                </c:pt>
                <c:pt idx="1121">
                  <c:v>42594</c:v>
                </c:pt>
                <c:pt idx="1122">
                  <c:v>42597</c:v>
                </c:pt>
                <c:pt idx="1123">
                  <c:v>42598</c:v>
                </c:pt>
                <c:pt idx="1124">
                  <c:v>42599</c:v>
                </c:pt>
                <c:pt idx="1125">
                  <c:v>42600</c:v>
                </c:pt>
                <c:pt idx="1126">
                  <c:v>42601</c:v>
                </c:pt>
                <c:pt idx="1127">
                  <c:v>42604</c:v>
                </c:pt>
                <c:pt idx="1128">
                  <c:v>42605</c:v>
                </c:pt>
                <c:pt idx="1129">
                  <c:v>42606</c:v>
                </c:pt>
                <c:pt idx="1130">
                  <c:v>42607</c:v>
                </c:pt>
                <c:pt idx="1131">
                  <c:v>42608</c:v>
                </c:pt>
                <c:pt idx="1132">
                  <c:v>42611</c:v>
                </c:pt>
                <c:pt idx="1133">
                  <c:v>42612</c:v>
                </c:pt>
                <c:pt idx="1134">
                  <c:v>42613</c:v>
                </c:pt>
                <c:pt idx="1135">
                  <c:v>42614</c:v>
                </c:pt>
                <c:pt idx="1136">
                  <c:v>42615</c:v>
                </c:pt>
                <c:pt idx="1137">
                  <c:v>42618</c:v>
                </c:pt>
                <c:pt idx="1138">
                  <c:v>42619</c:v>
                </c:pt>
                <c:pt idx="1139">
                  <c:v>42620</c:v>
                </c:pt>
                <c:pt idx="1140">
                  <c:v>42621</c:v>
                </c:pt>
                <c:pt idx="1141">
                  <c:v>42622</c:v>
                </c:pt>
                <c:pt idx="1142">
                  <c:v>42625</c:v>
                </c:pt>
                <c:pt idx="1143">
                  <c:v>42626</c:v>
                </c:pt>
                <c:pt idx="1144">
                  <c:v>42627</c:v>
                </c:pt>
                <c:pt idx="1145">
                  <c:v>42632</c:v>
                </c:pt>
                <c:pt idx="1146">
                  <c:v>42633</c:v>
                </c:pt>
                <c:pt idx="1147">
                  <c:v>42634</c:v>
                </c:pt>
                <c:pt idx="1148">
                  <c:v>42635</c:v>
                </c:pt>
                <c:pt idx="1149">
                  <c:v>42636</c:v>
                </c:pt>
                <c:pt idx="1150">
                  <c:v>42639</c:v>
                </c:pt>
                <c:pt idx="1151">
                  <c:v>42640</c:v>
                </c:pt>
                <c:pt idx="1152">
                  <c:v>42641</c:v>
                </c:pt>
                <c:pt idx="1153">
                  <c:v>42642</c:v>
                </c:pt>
                <c:pt idx="1154">
                  <c:v>42643</c:v>
                </c:pt>
                <c:pt idx="1155">
                  <c:v>42653</c:v>
                </c:pt>
                <c:pt idx="1156">
                  <c:v>42654</c:v>
                </c:pt>
                <c:pt idx="1157">
                  <c:v>42655</c:v>
                </c:pt>
                <c:pt idx="1158">
                  <c:v>42656</c:v>
                </c:pt>
                <c:pt idx="1159">
                  <c:v>42657</c:v>
                </c:pt>
                <c:pt idx="1160">
                  <c:v>42660</c:v>
                </c:pt>
                <c:pt idx="1161">
                  <c:v>42661</c:v>
                </c:pt>
                <c:pt idx="1162">
                  <c:v>42662</c:v>
                </c:pt>
                <c:pt idx="1163">
                  <c:v>42663</c:v>
                </c:pt>
                <c:pt idx="1164">
                  <c:v>42664</c:v>
                </c:pt>
                <c:pt idx="1165">
                  <c:v>42667</c:v>
                </c:pt>
                <c:pt idx="1166">
                  <c:v>42668</c:v>
                </c:pt>
                <c:pt idx="1167">
                  <c:v>42669</c:v>
                </c:pt>
                <c:pt idx="1168">
                  <c:v>42670</c:v>
                </c:pt>
                <c:pt idx="1169">
                  <c:v>42671</c:v>
                </c:pt>
                <c:pt idx="1170">
                  <c:v>42674</c:v>
                </c:pt>
                <c:pt idx="1171">
                  <c:v>42675</c:v>
                </c:pt>
                <c:pt idx="1172">
                  <c:v>42676</c:v>
                </c:pt>
                <c:pt idx="1173">
                  <c:v>42677</c:v>
                </c:pt>
                <c:pt idx="1174">
                  <c:v>42678</c:v>
                </c:pt>
                <c:pt idx="1175">
                  <c:v>42681</c:v>
                </c:pt>
                <c:pt idx="1176">
                  <c:v>42682</c:v>
                </c:pt>
                <c:pt idx="1177">
                  <c:v>42683</c:v>
                </c:pt>
                <c:pt idx="1178">
                  <c:v>42684</c:v>
                </c:pt>
                <c:pt idx="1179">
                  <c:v>42685</c:v>
                </c:pt>
                <c:pt idx="1180">
                  <c:v>42688</c:v>
                </c:pt>
                <c:pt idx="1181">
                  <c:v>42689</c:v>
                </c:pt>
                <c:pt idx="1182">
                  <c:v>42690</c:v>
                </c:pt>
                <c:pt idx="1183">
                  <c:v>42691</c:v>
                </c:pt>
                <c:pt idx="1184">
                  <c:v>42692</c:v>
                </c:pt>
                <c:pt idx="1185">
                  <c:v>42695</c:v>
                </c:pt>
                <c:pt idx="1186">
                  <c:v>42696</c:v>
                </c:pt>
                <c:pt idx="1187">
                  <c:v>42697</c:v>
                </c:pt>
                <c:pt idx="1188">
                  <c:v>42698</c:v>
                </c:pt>
                <c:pt idx="1189">
                  <c:v>42699</c:v>
                </c:pt>
                <c:pt idx="1190">
                  <c:v>42702</c:v>
                </c:pt>
                <c:pt idx="1191">
                  <c:v>42703</c:v>
                </c:pt>
                <c:pt idx="1192">
                  <c:v>42704</c:v>
                </c:pt>
                <c:pt idx="1193">
                  <c:v>42705</c:v>
                </c:pt>
                <c:pt idx="1194">
                  <c:v>42706</c:v>
                </c:pt>
                <c:pt idx="1195">
                  <c:v>42709</c:v>
                </c:pt>
                <c:pt idx="1196">
                  <c:v>42710</c:v>
                </c:pt>
                <c:pt idx="1197">
                  <c:v>42711</c:v>
                </c:pt>
                <c:pt idx="1198">
                  <c:v>42712</c:v>
                </c:pt>
                <c:pt idx="1199">
                  <c:v>42713</c:v>
                </c:pt>
                <c:pt idx="1200">
                  <c:v>42716</c:v>
                </c:pt>
                <c:pt idx="1201">
                  <c:v>42717</c:v>
                </c:pt>
                <c:pt idx="1202">
                  <c:v>42718</c:v>
                </c:pt>
                <c:pt idx="1203">
                  <c:v>42719</c:v>
                </c:pt>
                <c:pt idx="1204">
                  <c:v>42720</c:v>
                </c:pt>
                <c:pt idx="1205">
                  <c:v>42723</c:v>
                </c:pt>
                <c:pt idx="1206">
                  <c:v>42724</c:v>
                </c:pt>
                <c:pt idx="1207">
                  <c:v>42725</c:v>
                </c:pt>
                <c:pt idx="1208">
                  <c:v>42726</c:v>
                </c:pt>
                <c:pt idx="1209">
                  <c:v>42727</c:v>
                </c:pt>
                <c:pt idx="1210">
                  <c:v>42730</c:v>
                </c:pt>
                <c:pt idx="1211">
                  <c:v>42731</c:v>
                </c:pt>
                <c:pt idx="1212">
                  <c:v>42732</c:v>
                </c:pt>
                <c:pt idx="1213">
                  <c:v>42733</c:v>
                </c:pt>
                <c:pt idx="1214">
                  <c:v>42734</c:v>
                </c:pt>
                <c:pt idx="1215">
                  <c:v>42738</c:v>
                </c:pt>
                <c:pt idx="1216">
                  <c:v>42739</c:v>
                </c:pt>
                <c:pt idx="1217">
                  <c:v>42740</c:v>
                </c:pt>
                <c:pt idx="1218">
                  <c:v>42741</c:v>
                </c:pt>
                <c:pt idx="1219">
                  <c:v>42744</c:v>
                </c:pt>
                <c:pt idx="1220">
                  <c:v>42745</c:v>
                </c:pt>
                <c:pt idx="1221">
                  <c:v>42746</c:v>
                </c:pt>
                <c:pt idx="1222">
                  <c:v>42747</c:v>
                </c:pt>
                <c:pt idx="1223">
                  <c:v>42748</c:v>
                </c:pt>
                <c:pt idx="1224">
                  <c:v>42751</c:v>
                </c:pt>
                <c:pt idx="1225">
                  <c:v>42752</c:v>
                </c:pt>
                <c:pt idx="1226">
                  <c:v>42753</c:v>
                </c:pt>
                <c:pt idx="1227">
                  <c:v>42754</c:v>
                </c:pt>
                <c:pt idx="1228">
                  <c:v>42755</c:v>
                </c:pt>
                <c:pt idx="1229">
                  <c:v>42758</c:v>
                </c:pt>
                <c:pt idx="1230">
                  <c:v>42759</c:v>
                </c:pt>
                <c:pt idx="1231">
                  <c:v>42760</c:v>
                </c:pt>
                <c:pt idx="1232">
                  <c:v>42761</c:v>
                </c:pt>
                <c:pt idx="1233">
                  <c:v>42769</c:v>
                </c:pt>
                <c:pt idx="1234">
                  <c:v>42772</c:v>
                </c:pt>
                <c:pt idx="1235">
                  <c:v>42773</c:v>
                </c:pt>
                <c:pt idx="1236">
                  <c:v>42774</c:v>
                </c:pt>
                <c:pt idx="1237">
                  <c:v>42775</c:v>
                </c:pt>
                <c:pt idx="1238">
                  <c:v>42776</c:v>
                </c:pt>
                <c:pt idx="1239">
                  <c:v>42779</c:v>
                </c:pt>
                <c:pt idx="1240">
                  <c:v>42780</c:v>
                </c:pt>
                <c:pt idx="1241">
                  <c:v>42781</c:v>
                </c:pt>
                <c:pt idx="1242">
                  <c:v>42782</c:v>
                </c:pt>
                <c:pt idx="1243">
                  <c:v>42783</c:v>
                </c:pt>
                <c:pt idx="1244">
                  <c:v>42786</c:v>
                </c:pt>
                <c:pt idx="1245">
                  <c:v>42787</c:v>
                </c:pt>
                <c:pt idx="1246">
                  <c:v>42788</c:v>
                </c:pt>
                <c:pt idx="1247">
                  <c:v>42789</c:v>
                </c:pt>
                <c:pt idx="1248">
                  <c:v>42790</c:v>
                </c:pt>
                <c:pt idx="1249">
                  <c:v>42793</c:v>
                </c:pt>
                <c:pt idx="1250">
                  <c:v>42794</c:v>
                </c:pt>
                <c:pt idx="1251">
                  <c:v>42795</c:v>
                </c:pt>
                <c:pt idx="1252">
                  <c:v>42796</c:v>
                </c:pt>
                <c:pt idx="1253">
                  <c:v>42797</c:v>
                </c:pt>
                <c:pt idx="1254">
                  <c:v>42800</c:v>
                </c:pt>
                <c:pt idx="1255">
                  <c:v>42801</c:v>
                </c:pt>
                <c:pt idx="1256">
                  <c:v>42802</c:v>
                </c:pt>
                <c:pt idx="1257">
                  <c:v>42803</c:v>
                </c:pt>
                <c:pt idx="1258">
                  <c:v>42804</c:v>
                </c:pt>
                <c:pt idx="1259">
                  <c:v>42807</c:v>
                </c:pt>
                <c:pt idx="1260">
                  <c:v>42808</c:v>
                </c:pt>
                <c:pt idx="1261">
                  <c:v>42809</c:v>
                </c:pt>
                <c:pt idx="1262">
                  <c:v>42810</c:v>
                </c:pt>
                <c:pt idx="1263">
                  <c:v>42811</c:v>
                </c:pt>
                <c:pt idx="1264">
                  <c:v>42814</c:v>
                </c:pt>
                <c:pt idx="1265">
                  <c:v>42815</c:v>
                </c:pt>
                <c:pt idx="1266">
                  <c:v>42816</c:v>
                </c:pt>
                <c:pt idx="1267">
                  <c:v>42817</c:v>
                </c:pt>
                <c:pt idx="1268">
                  <c:v>42818</c:v>
                </c:pt>
                <c:pt idx="1269">
                  <c:v>42821</c:v>
                </c:pt>
                <c:pt idx="1270">
                  <c:v>42822</c:v>
                </c:pt>
                <c:pt idx="1271">
                  <c:v>42823</c:v>
                </c:pt>
                <c:pt idx="1272">
                  <c:v>42824</c:v>
                </c:pt>
                <c:pt idx="1273">
                  <c:v>42825</c:v>
                </c:pt>
                <c:pt idx="1274">
                  <c:v>42830</c:v>
                </c:pt>
                <c:pt idx="1275">
                  <c:v>42831</c:v>
                </c:pt>
                <c:pt idx="1276">
                  <c:v>42832</c:v>
                </c:pt>
                <c:pt idx="1277">
                  <c:v>42835</c:v>
                </c:pt>
                <c:pt idx="1278">
                  <c:v>42836</c:v>
                </c:pt>
                <c:pt idx="1279">
                  <c:v>42837</c:v>
                </c:pt>
                <c:pt idx="1280">
                  <c:v>42838</c:v>
                </c:pt>
                <c:pt idx="1281">
                  <c:v>42839</c:v>
                </c:pt>
                <c:pt idx="1282">
                  <c:v>42842</c:v>
                </c:pt>
                <c:pt idx="1283">
                  <c:v>42843</c:v>
                </c:pt>
                <c:pt idx="1284">
                  <c:v>42844</c:v>
                </c:pt>
                <c:pt idx="1285">
                  <c:v>42845</c:v>
                </c:pt>
                <c:pt idx="1286">
                  <c:v>42846</c:v>
                </c:pt>
                <c:pt idx="1287">
                  <c:v>42849</c:v>
                </c:pt>
                <c:pt idx="1288">
                  <c:v>42850</c:v>
                </c:pt>
                <c:pt idx="1289">
                  <c:v>42851</c:v>
                </c:pt>
                <c:pt idx="1290">
                  <c:v>42852</c:v>
                </c:pt>
                <c:pt idx="1291">
                  <c:v>42853</c:v>
                </c:pt>
                <c:pt idx="1292">
                  <c:v>42857</c:v>
                </c:pt>
                <c:pt idx="1293">
                  <c:v>42858</c:v>
                </c:pt>
                <c:pt idx="1294">
                  <c:v>42859</c:v>
                </c:pt>
                <c:pt idx="1295">
                  <c:v>42860</c:v>
                </c:pt>
                <c:pt idx="1296">
                  <c:v>42863</c:v>
                </c:pt>
                <c:pt idx="1297">
                  <c:v>42864</c:v>
                </c:pt>
                <c:pt idx="1298">
                  <c:v>42865</c:v>
                </c:pt>
                <c:pt idx="1299">
                  <c:v>42866</c:v>
                </c:pt>
                <c:pt idx="1300">
                  <c:v>42867</c:v>
                </c:pt>
                <c:pt idx="1301">
                  <c:v>42870</c:v>
                </c:pt>
                <c:pt idx="1302">
                  <c:v>42871</c:v>
                </c:pt>
                <c:pt idx="1303">
                  <c:v>42872</c:v>
                </c:pt>
                <c:pt idx="1304">
                  <c:v>42873</c:v>
                </c:pt>
                <c:pt idx="1305">
                  <c:v>42874</c:v>
                </c:pt>
                <c:pt idx="1306">
                  <c:v>42877</c:v>
                </c:pt>
                <c:pt idx="1307">
                  <c:v>42878</c:v>
                </c:pt>
                <c:pt idx="1308">
                  <c:v>42879</c:v>
                </c:pt>
                <c:pt idx="1309">
                  <c:v>42880</c:v>
                </c:pt>
                <c:pt idx="1310">
                  <c:v>42881</c:v>
                </c:pt>
                <c:pt idx="1311">
                  <c:v>42886</c:v>
                </c:pt>
                <c:pt idx="1312">
                  <c:v>42887</c:v>
                </c:pt>
                <c:pt idx="1313">
                  <c:v>42888</c:v>
                </c:pt>
                <c:pt idx="1314">
                  <c:v>42891</c:v>
                </c:pt>
                <c:pt idx="1315">
                  <c:v>42892</c:v>
                </c:pt>
                <c:pt idx="1316">
                  <c:v>42893</c:v>
                </c:pt>
                <c:pt idx="1317">
                  <c:v>42894</c:v>
                </c:pt>
                <c:pt idx="1318">
                  <c:v>42895</c:v>
                </c:pt>
                <c:pt idx="1319">
                  <c:v>42898</c:v>
                </c:pt>
                <c:pt idx="1320">
                  <c:v>42899</c:v>
                </c:pt>
                <c:pt idx="1321">
                  <c:v>42900</c:v>
                </c:pt>
                <c:pt idx="1322">
                  <c:v>42901</c:v>
                </c:pt>
                <c:pt idx="1323">
                  <c:v>42902</c:v>
                </c:pt>
                <c:pt idx="1324">
                  <c:v>42905</c:v>
                </c:pt>
                <c:pt idx="1325">
                  <c:v>42906</c:v>
                </c:pt>
                <c:pt idx="1326">
                  <c:v>42907</c:v>
                </c:pt>
                <c:pt idx="1327">
                  <c:v>42908</c:v>
                </c:pt>
                <c:pt idx="1328">
                  <c:v>42909</c:v>
                </c:pt>
                <c:pt idx="1329">
                  <c:v>42912</c:v>
                </c:pt>
                <c:pt idx="1330">
                  <c:v>42913</c:v>
                </c:pt>
                <c:pt idx="1331">
                  <c:v>42914</c:v>
                </c:pt>
                <c:pt idx="1332">
                  <c:v>42915</c:v>
                </c:pt>
                <c:pt idx="1333">
                  <c:v>42916</c:v>
                </c:pt>
                <c:pt idx="1334">
                  <c:v>42919</c:v>
                </c:pt>
                <c:pt idx="1335">
                  <c:v>42920</c:v>
                </c:pt>
                <c:pt idx="1336">
                  <c:v>42921</c:v>
                </c:pt>
                <c:pt idx="1337">
                  <c:v>42922</c:v>
                </c:pt>
                <c:pt idx="1338">
                  <c:v>42923</c:v>
                </c:pt>
                <c:pt idx="1339">
                  <c:v>42926</c:v>
                </c:pt>
                <c:pt idx="1340">
                  <c:v>42927</c:v>
                </c:pt>
                <c:pt idx="1341">
                  <c:v>42928</c:v>
                </c:pt>
                <c:pt idx="1342">
                  <c:v>42929</c:v>
                </c:pt>
                <c:pt idx="1343">
                  <c:v>42930</c:v>
                </c:pt>
                <c:pt idx="1344">
                  <c:v>42933</c:v>
                </c:pt>
                <c:pt idx="1345">
                  <c:v>42934</c:v>
                </c:pt>
                <c:pt idx="1346">
                  <c:v>42935</c:v>
                </c:pt>
                <c:pt idx="1347">
                  <c:v>42936</c:v>
                </c:pt>
                <c:pt idx="1348">
                  <c:v>42937</c:v>
                </c:pt>
                <c:pt idx="1349">
                  <c:v>42940</c:v>
                </c:pt>
                <c:pt idx="1350">
                  <c:v>42941</c:v>
                </c:pt>
                <c:pt idx="1351">
                  <c:v>42942</c:v>
                </c:pt>
                <c:pt idx="1352">
                  <c:v>42943</c:v>
                </c:pt>
                <c:pt idx="1353">
                  <c:v>42944</c:v>
                </c:pt>
                <c:pt idx="1354">
                  <c:v>42947</c:v>
                </c:pt>
                <c:pt idx="1355">
                  <c:v>42948</c:v>
                </c:pt>
                <c:pt idx="1356">
                  <c:v>42949</c:v>
                </c:pt>
                <c:pt idx="1357">
                  <c:v>42950</c:v>
                </c:pt>
                <c:pt idx="1358">
                  <c:v>42951</c:v>
                </c:pt>
                <c:pt idx="1359">
                  <c:v>42954</c:v>
                </c:pt>
                <c:pt idx="1360">
                  <c:v>42955</c:v>
                </c:pt>
                <c:pt idx="1361">
                  <c:v>42956</c:v>
                </c:pt>
                <c:pt idx="1362">
                  <c:v>42957</c:v>
                </c:pt>
                <c:pt idx="1363">
                  <c:v>42958</c:v>
                </c:pt>
                <c:pt idx="1364">
                  <c:v>42961</c:v>
                </c:pt>
                <c:pt idx="1365">
                  <c:v>42962</c:v>
                </c:pt>
                <c:pt idx="1366">
                  <c:v>42963</c:v>
                </c:pt>
                <c:pt idx="1367">
                  <c:v>42964</c:v>
                </c:pt>
                <c:pt idx="1368">
                  <c:v>42965</c:v>
                </c:pt>
                <c:pt idx="1369">
                  <c:v>42968</c:v>
                </c:pt>
                <c:pt idx="1370">
                  <c:v>42969</c:v>
                </c:pt>
                <c:pt idx="1371">
                  <c:v>42970</c:v>
                </c:pt>
                <c:pt idx="1372">
                  <c:v>42971</c:v>
                </c:pt>
                <c:pt idx="1373">
                  <c:v>42972</c:v>
                </c:pt>
                <c:pt idx="1374">
                  <c:v>42975</c:v>
                </c:pt>
                <c:pt idx="1375">
                  <c:v>42976</c:v>
                </c:pt>
                <c:pt idx="1376">
                  <c:v>42977</c:v>
                </c:pt>
                <c:pt idx="1377">
                  <c:v>42978</c:v>
                </c:pt>
                <c:pt idx="1378">
                  <c:v>42979</c:v>
                </c:pt>
                <c:pt idx="1379">
                  <c:v>42982</c:v>
                </c:pt>
                <c:pt idx="1380">
                  <c:v>42983</c:v>
                </c:pt>
                <c:pt idx="1381">
                  <c:v>42984</c:v>
                </c:pt>
                <c:pt idx="1382">
                  <c:v>42985</c:v>
                </c:pt>
                <c:pt idx="1383">
                  <c:v>42986</c:v>
                </c:pt>
                <c:pt idx="1384">
                  <c:v>42989</c:v>
                </c:pt>
                <c:pt idx="1385">
                  <c:v>42990</c:v>
                </c:pt>
                <c:pt idx="1386">
                  <c:v>42991</c:v>
                </c:pt>
                <c:pt idx="1387">
                  <c:v>42992</c:v>
                </c:pt>
                <c:pt idx="1388">
                  <c:v>42993</c:v>
                </c:pt>
                <c:pt idx="1389">
                  <c:v>42996</c:v>
                </c:pt>
                <c:pt idx="1390">
                  <c:v>42997</c:v>
                </c:pt>
                <c:pt idx="1391">
                  <c:v>42998</c:v>
                </c:pt>
                <c:pt idx="1392">
                  <c:v>42999</c:v>
                </c:pt>
                <c:pt idx="1393">
                  <c:v>43000</c:v>
                </c:pt>
                <c:pt idx="1394">
                  <c:v>43003</c:v>
                </c:pt>
                <c:pt idx="1395">
                  <c:v>43004</c:v>
                </c:pt>
                <c:pt idx="1396">
                  <c:v>43005</c:v>
                </c:pt>
                <c:pt idx="1397">
                  <c:v>43006</c:v>
                </c:pt>
                <c:pt idx="1398">
                  <c:v>43007</c:v>
                </c:pt>
                <c:pt idx="1399">
                  <c:v>43017</c:v>
                </c:pt>
                <c:pt idx="1400">
                  <c:v>43018</c:v>
                </c:pt>
                <c:pt idx="1401">
                  <c:v>43019</c:v>
                </c:pt>
                <c:pt idx="1402">
                  <c:v>43020</c:v>
                </c:pt>
                <c:pt idx="1403">
                  <c:v>43021</c:v>
                </c:pt>
                <c:pt idx="1404">
                  <c:v>43024</c:v>
                </c:pt>
                <c:pt idx="1405">
                  <c:v>43025</c:v>
                </c:pt>
                <c:pt idx="1406">
                  <c:v>43026</c:v>
                </c:pt>
                <c:pt idx="1407">
                  <c:v>43027</c:v>
                </c:pt>
                <c:pt idx="1408">
                  <c:v>43028</c:v>
                </c:pt>
                <c:pt idx="1409">
                  <c:v>43031</c:v>
                </c:pt>
                <c:pt idx="1410">
                  <c:v>43032</c:v>
                </c:pt>
                <c:pt idx="1411">
                  <c:v>43033</c:v>
                </c:pt>
                <c:pt idx="1412">
                  <c:v>43034</c:v>
                </c:pt>
                <c:pt idx="1413">
                  <c:v>43035</c:v>
                </c:pt>
                <c:pt idx="1414">
                  <c:v>43038</c:v>
                </c:pt>
                <c:pt idx="1415">
                  <c:v>43039</c:v>
                </c:pt>
                <c:pt idx="1416">
                  <c:v>43040</c:v>
                </c:pt>
                <c:pt idx="1417">
                  <c:v>43041</c:v>
                </c:pt>
                <c:pt idx="1418">
                  <c:v>43042</c:v>
                </c:pt>
                <c:pt idx="1419">
                  <c:v>43045</c:v>
                </c:pt>
                <c:pt idx="1420">
                  <c:v>43046</c:v>
                </c:pt>
                <c:pt idx="1421">
                  <c:v>43047</c:v>
                </c:pt>
                <c:pt idx="1422">
                  <c:v>43048</c:v>
                </c:pt>
                <c:pt idx="1423">
                  <c:v>43049</c:v>
                </c:pt>
                <c:pt idx="1424">
                  <c:v>43052</c:v>
                </c:pt>
                <c:pt idx="1425">
                  <c:v>43053</c:v>
                </c:pt>
                <c:pt idx="1426">
                  <c:v>43054</c:v>
                </c:pt>
                <c:pt idx="1427">
                  <c:v>43055</c:v>
                </c:pt>
                <c:pt idx="1428">
                  <c:v>43056</c:v>
                </c:pt>
                <c:pt idx="1429">
                  <c:v>43059</c:v>
                </c:pt>
                <c:pt idx="1430">
                  <c:v>43060</c:v>
                </c:pt>
                <c:pt idx="1431">
                  <c:v>43061</c:v>
                </c:pt>
                <c:pt idx="1432">
                  <c:v>43062</c:v>
                </c:pt>
                <c:pt idx="1433">
                  <c:v>43063</c:v>
                </c:pt>
                <c:pt idx="1434">
                  <c:v>43066</c:v>
                </c:pt>
                <c:pt idx="1435">
                  <c:v>43067</c:v>
                </c:pt>
                <c:pt idx="1436">
                  <c:v>43068</c:v>
                </c:pt>
                <c:pt idx="1437">
                  <c:v>43069</c:v>
                </c:pt>
                <c:pt idx="1438">
                  <c:v>43070</c:v>
                </c:pt>
                <c:pt idx="1439">
                  <c:v>43073</c:v>
                </c:pt>
                <c:pt idx="1440">
                  <c:v>43074</c:v>
                </c:pt>
                <c:pt idx="1441">
                  <c:v>43075</c:v>
                </c:pt>
                <c:pt idx="1442">
                  <c:v>43076</c:v>
                </c:pt>
                <c:pt idx="1443">
                  <c:v>43077</c:v>
                </c:pt>
                <c:pt idx="1444">
                  <c:v>43080</c:v>
                </c:pt>
                <c:pt idx="1445">
                  <c:v>43081</c:v>
                </c:pt>
                <c:pt idx="1446">
                  <c:v>43082</c:v>
                </c:pt>
                <c:pt idx="1447">
                  <c:v>43083</c:v>
                </c:pt>
                <c:pt idx="1448">
                  <c:v>43084</c:v>
                </c:pt>
                <c:pt idx="1449">
                  <c:v>43087</c:v>
                </c:pt>
                <c:pt idx="1450">
                  <c:v>43088</c:v>
                </c:pt>
                <c:pt idx="1451">
                  <c:v>43089</c:v>
                </c:pt>
                <c:pt idx="1452">
                  <c:v>43090</c:v>
                </c:pt>
                <c:pt idx="1453">
                  <c:v>43091</c:v>
                </c:pt>
                <c:pt idx="1454">
                  <c:v>43094</c:v>
                </c:pt>
                <c:pt idx="1455">
                  <c:v>43095</c:v>
                </c:pt>
                <c:pt idx="1456">
                  <c:v>43096</c:v>
                </c:pt>
                <c:pt idx="1457">
                  <c:v>43097</c:v>
                </c:pt>
                <c:pt idx="1458">
                  <c:v>43098</c:v>
                </c:pt>
                <c:pt idx="1459">
                  <c:v>43102</c:v>
                </c:pt>
                <c:pt idx="1460">
                  <c:v>43103</c:v>
                </c:pt>
                <c:pt idx="1461">
                  <c:v>43104</c:v>
                </c:pt>
                <c:pt idx="1462">
                  <c:v>43105</c:v>
                </c:pt>
                <c:pt idx="1463">
                  <c:v>43108</c:v>
                </c:pt>
                <c:pt idx="1464">
                  <c:v>43109</c:v>
                </c:pt>
                <c:pt idx="1465">
                  <c:v>43110</c:v>
                </c:pt>
                <c:pt idx="1466">
                  <c:v>43111</c:v>
                </c:pt>
                <c:pt idx="1467">
                  <c:v>43112</c:v>
                </c:pt>
                <c:pt idx="1468">
                  <c:v>43115</c:v>
                </c:pt>
                <c:pt idx="1469">
                  <c:v>43116</c:v>
                </c:pt>
                <c:pt idx="1470">
                  <c:v>43117</c:v>
                </c:pt>
                <c:pt idx="1471">
                  <c:v>43118</c:v>
                </c:pt>
                <c:pt idx="1472">
                  <c:v>43119</c:v>
                </c:pt>
                <c:pt idx="1473">
                  <c:v>43122</c:v>
                </c:pt>
                <c:pt idx="1474">
                  <c:v>43123</c:v>
                </c:pt>
                <c:pt idx="1475">
                  <c:v>43124</c:v>
                </c:pt>
                <c:pt idx="1476">
                  <c:v>43125</c:v>
                </c:pt>
                <c:pt idx="1477">
                  <c:v>43126</c:v>
                </c:pt>
                <c:pt idx="1478">
                  <c:v>43129</c:v>
                </c:pt>
                <c:pt idx="1479">
                  <c:v>43130</c:v>
                </c:pt>
                <c:pt idx="1480">
                  <c:v>43131</c:v>
                </c:pt>
                <c:pt idx="1481">
                  <c:v>43132</c:v>
                </c:pt>
                <c:pt idx="1482">
                  <c:v>43133</c:v>
                </c:pt>
                <c:pt idx="1483">
                  <c:v>43136</c:v>
                </c:pt>
                <c:pt idx="1484">
                  <c:v>43137</c:v>
                </c:pt>
                <c:pt idx="1485">
                  <c:v>43138</c:v>
                </c:pt>
                <c:pt idx="1486">
                  <c:v>43139</c:v>
                </c:pt>
                <c:pt idx="1487">
                  <c:v>43140</c:v>
                </c:pt>
                <c:pt idx="1488">
                  <c:v>43143</c:v>
                </c:pt>
                <c:pt idx="1489">
                  <c:v>43144</c:v>
                </c:pt>
                <c:pt idx="1490">
                  <c:v>43145</c:v>
                </c:pt>
                <c:pt idx="1491">
                  <c:v>43153</c:v>
                </c:pt>
                <c:pt idx="1492">
                  <c:v>43154</c:v>
                </c:pt>
                <c:pt idx="1493">
                  <c:v>43157</c:v>
                </c:pt>
                <c:pt idx="1494">
                  <c:v>43158</c:v>
                </c:pt>
                <c:pt idx="1495">
                  <c:v>43159</c:v>
                </c:pt>
                <c:pt idx="1496">
                  <c:v>43160</c:v>
                </c:pt>
                <c:pt idx="1497">
                  <c:v>43161</c:v>
                </c:pt>
                <c:pt idx="1498">
                  <c:v>43164</c:v>
                </c:pt>
                <c:pt idx="1499">
                  <c:v>43165</c:v>
                </c:pt>
                <c:pt idx="1500">
                  <c:v>43166</c:v>
                </c:pt>
                <c:pt idx="1501">
                  <c:v>43167</c:v>
                </c:pt>
                <c:pt idx="1502">
                  <c:v>43168</c:v>
                </c:pt>
                <c:pt idx="1503">
                  <c:v>43171</c:v>
                </c:pt>
                <c:pt idx="1504">
                  <c:v>43172</c:v>
                </c:pt>
                <c:pt idx="1505">
                  <c:v>43173</c:v>
                </c:pt>
                <c:pt idx="1506">
                  <c:v>43174</c:v>
                </c:pt>
                <c:pt idx="1507">
                  <c:v>43175</c:v>
                </c:pt>
                <c:pt idx="1508">
                  <c:v>43178</c:v>
                </c:pt>
                <c:pt idx="1509">
                  <c:v>43179</c:v>
                </c:pt>
                <c:pt idx="1510">
                  <c:v>43180</c:v>
                </c:pt>
                <c:pt idx="1511">
                  <c:v>43181</c:v>
                </c:pt>
                <c:pt idx="1512">
                  <c:v>43182</c:v>
                </c:pt>
                <c:pt idx="1513">
                  <c:v>43185</c:v>
                </c:pt>
                <c:pt idx="1514">
                  <c:v>43186</c:v>
                </c:pt>
                <c:pt idx="1515">
                  <c:v>43187</c:v>
                </c:pt>
                <c:pt idx="1516">
                  <c:v>43188</c:v>
                </c:pt>
                <c:pt idx="1517">
                  <c:v>43189</c:v>
                </c:pt>
                <c:pt idx="1518">
                  <c:v>43192</c:v>
                </c:pt>
                <c:pt idx="1519">
                  <c:v>43193</c:v>
                </c:pt>
                <c:pt idx="1520">
                  <c:v>43194</c:v>
                </c:pt>
                <c:pt idx="1521">
                  <c:v>43199</c:v>
                </c:pt>
                <c:pt idx="1522">
                  <c:v>43200</c:v>
                </c:pt>
                <c:pt idx="1523">
                  <c:v>43201</c:v>
                </c:pt>
                <c:pt idx="1524">
                  <c:v>43202</c:v>
                </c:pt>
                <c:pt idx="1525">
                  <c:v>43203</c:v>
                </c:pt>
                <c:pt idx="1526">
                  <c:v>43206</c:v>
                </c:pt>
                <c:pt idx="1527">
                  <c:v>43207</c:v>
                </c:pt>
                <c:pt idx="1528">
                  <c:v>43208</c:v>
                </c:pt>
                <c:pt idx="1529">
                  <c:v>43209</c:v>
                </c:pt>
                <c:pt idx="1530">
                  <c:v>43210</c:v>
                </c:pt>
                <c:pt idx="1531">
                  <c:v>43213</c:v>
                </c:pt>
                <c:pt idx="1532">
                  <c:v>43214</c:v>
                </c:pt>
                <c:pt idx="1533">
                  <c:v>43215</c:v>
                </c:pt>
                <c:pt idx="1534">
                  <c:v>43216</c:v>
                </c:pt>
                <c:pt idx="1535">
                  <c:v>43217</c:v>
                </c:pt>
                <c:pt idx="1536">
                  <c:v>43222</c:v>
                </c:pt>
                <c:pt idx="1537">
                  <c:v>43223</c:v>
                </c:pt>
                <c:pt idx="1538">
                  <c:v>43224</c:v>
                </c:pt>
                <c:pt idx="1539">
                  <c:v>43227</c:v>
                </c:pt>
                <c:pt idx="1540">
                  <c:v>43228</c:v>
                </c:pt>
                <c:pt idx="1541">
                  <c:v>43229</c:v>
                </c:pt>
                <c:pt idx="1542">
                  <c:v>43230</c:v>
                </c:pt>
                <c:pt idx="1543">
                  <c:v>43231</c:v>
                </c:pt>
                <c:pt idx="1544">
                  <c:v>43234</c:v>
                </c:pt>
                <c:pt idx="1545">
                  <c:v>43235</c:v>
                </c:pt>
                <c:pt idx="1546">
                  <c:v>43236</c:v>
                </c:pt>
                <c:pt idx="1547">
                  <c:v>43237</c:v>
                </c:pt>
                <c:pt idx="1548">
                  <c:v>43238</c:v>
                </c:pt>
                <c:pt idx="1549">
                  <c:v>43241</c:v>
                </c:pt>
                <c:pt idx="1550">
                  <c:v>43242</c:v>
                </c:pt>
                <c:pt idx="1551">
                  <c:v>43243</c:v>
                </c:pt>
                <c:pt idx="1552">
                  <c:v>43244</c:v>
                </c:pt>
                <c:pt idx="1553">
                  <c:v>43245</c:v>
                </c:pt>
                <c:pt idx="1554">
                  <c:v>43248</c:v>
                </c:pt>
                <c:pt idx="1555">
                  <c:v>43249</c:v>
                </c:pt>
                <c:pt idx="1556">
                  <c:v>43250</c:v>
                </c:pt>
                <c:pt idx="1557">
                  <c:v>43251</c:v>
                </c:pt>
                <c:pt idx="1558">
                  <c:v>43252</c:v>
                </c:pt>
                <c:pt idx="1559">
                  <c:v>43255</c:v>
                </c:pt>
                <c:pt idx="1560">
                  <c:v>43256</c:v>
                </c:pt>
                <c:pt idx="1561">
                  <c:v>43257</c:v>
                </c:pt>
                <c:pt idx="1562">
                  <c:v>43258</c:v>
                </c:pt>
                <c:pt idx="1563">
                  <c:v>43259</c:v>
                </c:pt>
                <c:pt idx="1564">
                  <c:v>43262</c:v>
                </c:pt>
                <c:pt idx="1565">
                  <c:v>43263</c:v>
                </c:pt>
                <c:pt idx="1566">
                  <c:v>43264</c:v>
                </c:pt>
                <c:pt idx="1567">
                  <c:v>43265</c:v>
                </c:pt>
                <c:pt idx="1568">
                  <c:v>43266</c:v>
                </c:pt>
                <c:pt idx="1569">
                  <c:v>43270</c:v>
                </c:pt>
                <c:pt idx="1570">
                  <c:v>43271</c:v>
                </c:pt>
                <c:pt idx="1571">
                  <c:v>43272</c:v>
                </c:pt>
                <c:pt idx="1572">
                  <c:v>43273</c:v>
                </c:pt>
                <c:pt idx="1573">
                  <c:v>43276</c:v>
                </c:pt>
                <c:pt idx="1574">
                  <c:v>43277</c:v>
                </c:pt>
                <c:pt idx="1575">
                  <c:v>43278</c:v>
                </c:pt>
                <c:pt idx="1576">
                  <c:v>43279</c:v>
                </c:pt>
                <c:pt idx="1577">
                  <c:v>43280</c:v>
                </c:pt>
                <c:pt idx="1578">
                  <c:v>43283</c:v>
                </c:pt>
                <c:pt idx="1579">
                  <c:v>43284</c:v>
                </c:pt>
                <c:pt idx="1580">
                  <c:v>43285</c:v>
                </c:pt>
                <c:pt idx="1581">
                  <c:v>43286</c:v>
                </c:pt>
                <c:pt idx="1582">
                  <c:v>43287</c:v>
                </c:pt>
                <c:pt idx="1583">
                  <c:v>43290</c:v>
                </c:pt>
                <c:pt idx="1584">
                  <c:v>43291</c:v>
                </c:pt>
                <c:pt idx="1585">
                  <c:v>43292</c:v>
                </c:pt>
                <c:pt idx="1586">
                  <c:v>43293</c:v>
                </c:pt>
                <c:pt idx="1587">
                  <c:v>43294</c:v>
                </c:pt>
                <c:pt idx="1588">
                  <c:v>43297</c:v>
                </c:pt>
                <c:pt idx="1589">
                  <c:v>43298</c:v>
                </c:pt>
                <c:pt idx="1590">
                  <c:v>43299</c:v>
                </c:pt>
                <c:pt idx="1591">
                  <c:v>43300</c:v>
                </c:pt>
                <c:pt idx="1592">
                  <c:v>43301</c:v>
                </c:pt>
                <c:pt idx="1593">
                  <c:v>43304</c:v>
                </c:pt>
                <c:pt idx="1594">
                  <c:v>43305</c:v>
                </c:pt>
                <c:pt idx="1595">
                  <c:v>43306</c:v>
                </c:pt>
                <c:pt idx="1596">
                  <c:v>43307</c:v>
                </c:pt>
                <c:pt idx="1597">
                  <c:v>43308</c:v>
                </c:pt>
                <c:pt idx="1598">
                  <c:v>43311</c:v>
                </c:pt>
                <c:pt idx="1599">
                  <c:v>43312</c:v>
                </c:pt>
                <c:pt idx="1600">
                  <c:v>43313</c:v>
                </c:pt>
                <c:pt idx="1601">
                  <c:v>43314</c:v>
                </c:pt>
                <c:pt idx="1602">
                  <c:v>43315</c:v>
                </c:pt>
                <c:pt idx="1603">
                  <c:v>43318</c:v>
                </c:pt>
                <c:pt idx="1604">
                  <c:v>43319</c:v>
                </c:pt>
                <c:pt idx="1605">
                  <c:v>43320</c:v>
                </c:pt>
                <c:pt idx="1606">
                  <c:v>43321</c:v>
                </c:pt>
                <c:pt idx="1607">
                  <c:v>43322</c:v>
                </c:pt>
                <c:pt idx="1608">
                  <c:v>43325</c:v>
                </c:pt>
                <c:pt idx="1609">
                  <c:v>43326</c:v>
                </c:pt>
                <c:pt idx="1610">
                  <c:v>43327</c:v>
                </c:pt>
                <c:pt idx="1611">
                  <c:v>43328</c:v>
                </c:pt>
                <c:pt idx="1612">
                  <c:v>43329</c:v>
                </c:pt>
                <c:pt idx="1613">
                  <c:v>43332</c:v>
                </c:pt>
                <c:pt idx="1614">
                  <c:v>43333</c:v>
                </c:pt>
                <c:pt idx="1615">
                  <c:v>43334</c:v>
                </c:pt>
                <c:pt idx="1616">
                  <c:v>43335</c:v>
                </c:pt>
                <c:pt idx="1617">
                  <c:v>43336</c:v>
                </c:pt>
                <c:pt idx="1618">
                  <c:v>43339</c:v>
                </c:pt>
                <c:pt idx="1619">
                  <c:v>43340</c:v>
                </c:pt>
                <c:pt idx="1620">
                  <c:v>43341</c:v>
                </c:pt>
                <c:pt idx="1621">
                  <c:v>43342</c:v>
                </c:pt>
                <c:pt idx="1622">
                  <c:v>43343</c:v>
                </c:pt>
                <c:pt idx="1623">
                  <c:v>43346</c:v>
                </c:pt>
                <c:pt idx="1624">
                  <c:v>43347</c:v>
                </c:pt>
                <c:pt idx="1625">
                  <c:v>43348</c:v>
                </c:pt>
                <c:pt idx="1626">
                  <c:v>43349</c:v>
                </c:pt>
                <c:pt idx="1627">
                  <c:v>43350</c:v>
                </c:pt>
                <c:pt idx="1628">
                  <c:v>43353</c:v>
                </c:pt>
                <c:pt idx="1629">
                  <c:v>43354</c:v>
                </c:pt>
                <c:pt idx="1630">
                  <c:v>43355</c:v>
                </c:pt>
                <c:pt idx="1631">
                  <c:v>43356</c:v>
                </c:pt>
                <c:pt idx="1632">
                  <c:v>43357</c:v>
                </c:pt>
                <c:pt idx="1633">
                  <c:v>43360</c:v>
                </c:pt>
                <c:pt idx="1634">
                  <c:v>43361</c:v>
                </c:pt>
                <c:pt idx="1635">
                  <c:v>43362</c:v>
                </c:pt>
                <c:pt idx="1636">
                  <c:v>43363</c:v>
                </c:pt>
                <c:pt idx="1637">
                  <c:v>43364</c:v>
                </c:pt>
                <c:pt idx="1638">
                  <c:v>43368</c:v>
                </c:pt>
                <c:pt idx="1639">
                  <c:v>43369</c:v>
                </c:pt>
                <c:pt idx="1640">
                  <c:v>43370</c:v>
                </c:pt>
                <c:pt idx="1641">
                  <c:v>43371</c:v>
                </c:pt>
                <c:pt idx="1642">
                  <c:v>43381</c:v>
                </c:pt>
                <c:pt idx="1643">
                  <c:v>43382</c:v>
                </c:pt>
                <c:pt idx="1644">
                  <c:v>43383</c:v>
                </c:pt>
                <c:pt idx="1645">
                  <c:v>43384</c:v>
                </c:pt>
                <c:pt idx="1646">
                  <c:v>43385</c:v>
                </c:pt>
                <c:pt idx="1647">
                  <c:v>43388</c:v>
                </c:pt>
                <c:pt idx="1648">
                  <c:v>43389</c:v>
                </c:pt>
                <c:pt idx="1649">
                  <c:v>43390</c:v>
                </c:pt>
                <c:pt idx="1650">
                  <c:v>43391</c:v>
                </c:pt>
                <c:pt idx="1651">
                  <c:v>43392</c:v>
                </c:pt>
                <c:pt idx="1652">
                  <c:v>43395</c:v>
                </c:pt>
                <c:pt idx="1653">
                  <c:v>43396</c:v>
                </c:pt>
                <c:pt idx="1654">
                  <c:v>43397</c:v>
                </c:pt>
                <c:pt idx="1655">
                  <c:v>43398</c:v>
                </c:pt>
                <c:pt idx="1656">
                  <c:v>43399</c:v>
                </c:pt>
                <c:pt idx="1657">
                  <c:v>43402</c:v>
                </c:pt>
                <c:pt idx="1658">
                  <c:v>43403</c:v>
                </c:pt>
                <c:pt idx="1659">
                  <c:v>43404</c:v>
                </c:pt>
                <c:pt idx="1660">
                  <c:v>43405</c:v>
                </c:pt>
                <c:pt idx="1661">
                  <c:v>43406</c:v>
                </c:pt>
                <c:pt idx="1662">
                  <c:v>43409</c:v>
                </c:pt>
                <c:pt idx="1663">
                  <c:v>43410</c:v>
                </c:pt>
                <c:pt idx="1664">
                  <c:v>43411</c:v>
                </c:pt>
                <c:pt idx="1665">
                  <c:v>43412</c:v>
                </c:pt>
                <c:pt idx="1666">
                  <c:v>43413</c:v>
                </c:pt>
                <c:pt idx="1667">
                  <c:v>43416</c:v>
                </c:pt>
                <c:pt idx="1668">
                  <c:v>43417</c:v>
                </c:pt>
                <c:pt idx="1669">
                  <c:v>43418</c:v>
                </c:pt>
                <c:pt idx="1670">
                  <c:v>43419</c:v>
                </c:pt>
                <c:pt idx="1671">
                  <c:v>43420</c:v>
                </c:pt>
                <c:pt idx="1672">
                  <c:v>43423</c:v>
                </c:pt>
                <c:pt idx="1673">
                  <c:v>43424</c:v>
                </c:pt>
                <c:pt idx="1674">
                  <c:v>43425</c:v>
                </c:pt>
                <c:pt idx="1675">
                  <c:v>43426</c:v>
                </c:pt>
                <c:pt idx="1676">
                  <c:v>43427</c:v>
                </c:pt>
                <c:pt idx="1677">
                  <c:v>43430</c:v>
                </c:pt>
                <c:pt idx="1678">
                  <c:v>43431</c:v>
                </c:pt>
                <c:pt idx="1679">
                  <c:v>43432</c:v>
                </c:pt>
                <c:pt idx="1680">
                  <c:v>43433</c:v>
                </c:pt>
                <c:pt idx="1681">
                  <c:v>43434</c:v>
                </c:pt>
                <c:pt idx="1682">
                  <c:v>43437</c:v>
                </c:pt>
                <c:pt idx="1683">
                  <c:v>43438</c:v>
                </c:pt>
                <c:pt idx="1684">
                  <c:v>43439</c:v>
                </c:pt>
                <c:pt idx="1685">
                  <c:v>43440</c:v>
                </c:pt>
                <c:pt idx="1686">
                  <c:v>43441</c:v>
                </c:pt>
                <c:pt idx="1687">
                  <c:v>43444</c:v>
                </c:pt>
                <c:pt idx="1688">
                  <c:v>43445</c:v>
                </c:pt>
                <c:pt idx="1689">
                  <c:v>43446</c:v>
                </c:pt>
                <c:pt idx="1690">
                  <c:v>43447</c:v>
                </c:pt>
                <c:pt idx="1691">
                  <c:v>43448</c:v>
                </c:pt>
                <c:pt idx="1692">
                  <c:v>43451</c:v>
                </c:pt>
                <c:pt idx="1693">
                  <c:v>43452</c:v>
                </c:pt>
                <c:pt idx="1694">
                  <c:v>43453</c:v>
                </c:pt>
                <c:pt idx="1695">
                  <c:v>43454</c:v>
                </c:pt>
                <c:pt idx="1696">
                  <c:v>43455</c:v>
                </c:pt>
                <c:pt idx="1697">
                  <c:v>43458</c:v>
                </c:pt>
                <c:pt idx="1698">
                  <c:v>43459</c:v>
                </c:pt>
                <c:pt idx="1699">
                  <c:v>43460</c:v>
                </c:pt>
                <c:pt idx="1700">
                  <c:v>43461</c:v>
                </c:pt>
                <c:pt idx="1701">
                  <c:v>43462</c:v>
                </c:pt>
                <c:pt idx="1702">
                  <c:v>43467</c:v>
                </c:pt>
                <c:pt idx="1703">
                  <c:v>43468</c:v>
                </c:pt>
                <c:pt idx="1704">
                  <c:v>43469</c:v>
                </c:pt>
                <c:pt idx="1705">
                  <c:v>43472</c:v>
                </c:pt>
                <c:pt idx="1706">
                  <c:v>43473</c:v>
                </c:pt>
                <c:pt idx="1707">
                  <c:v>43474</c:v>
                </c:pt>
                <c:pt idx="1708">
                  <c:v>43475</c:v>
                </c:pt>
                <c:pt idx="1709">
                  <c:v>43476</c:v>
                </c:pt>
                <c:pt idx="1710">
                  <c:v>43479</c:v>
                </c:pt>
                <c:pt idx="1711">
                  <c:v>43480</c:v>
                </c:pt>
                <c:pt idx="1712">
                  <c:v>43481</c:v>
                </c:pt>
                <c:pt idx="1713">
                  <c:v>43482</c:v>
                </c:pt>
                <c:pt idx="1714">
                  <c:v>43483</c:v>
                </c:pt>
                <c:pt idx="1715">
                  <c:v>43486</c:v>
                </c:pt>
                <c:pt idx="1716">
                  <c:v>43487</c:v>
                </c:pt>
                <c:pt idx="1717">
                  <c:v>43488</c:v>
                </c:pt>
                <c:pt idx="1718">
                  <c:v>43489</c:v>
                </c:pt>
                <c:pt idx="1719">
                  <c:v>43490</c:v>
                </c:pt>
                <c:pt idx="1720">
                  <c:v>43493</c:v>
                </c:pt>
                <c:pt idx="1721">
                  <c:v>43494</c:v>
                </c:pt>
                <c:pt idx="1722">
                  <c:v>43495</c:v>
                </c:pt>
                <c:pt idx="1723">
                  <c:v>43496</c:v>
                </c:pt>
                <c:pt idx="1724">
                  <c:v>43497</c:v>
                </c:pt>
                <c:pt idx="1725">
                  <c:v>43507</c:v>
                </c:pt>
                <c:pt idx="1726">
                  <c:v>43508</c:v>
                </c:pt>
                <c:pt idx="1727">
                  <c:v>43509</c:v>
                </c:pt>
                <c:pt idx="1728">
                  <c:v>43510</c:v>
                </c:pt>
                <c:pt idx="1729">
                  <c:v>43511</c:v>
                </c:pt>
                <c:pt idx="1730">
                  <c:v>43514</c:v>
                </c:pt>
                <c:pt idx="1731">
                  <c:v>43515</c:v>
                </c:pt>
                <c:pt idx="1732">
                  <c:v>43516</c:v>
                </c:pt>
                <c:pt idx="1733">
                  <c:v>43517</c:v>
                </c:pt>
                <c:pt idx="1734">
                  <c:v>43518</c:v>
                </c:pt>
                <c:pt idx="1735">
                  <c:v>43521</c:v>
                </c:pt>
                <c:pt idx="1736">
                  <c:v>43522</c:v>
                </c:pt>
                <c:pt idx="1737">
                  <c:v>43523</c:v>
                </c:pt>
                <c:pt idx="1738">
                  <c:v>43524</c:v>
                </c:pt>
                <c:pt idx="1739">
                  <c:v>43525</c:v>
                </c:pt>
                <c:pt idx="1740">
                  <c:v>43528</c:v>
                </c:pt>
                <c:pt idx="1741">
                  <c:v>43529</c:v>
                </c:pt>
                <c:pt idx="1742">
                  <c:v>43530</c:v>
                </c:pt>
                <c:pt idx="1743">
                  <c:v>43531</c:v>
                </c:pt>
                <c:pt idx="1744">
                  <c:v>43532</c:v>
                </c:pt>
                <c:pt idx="1745">
                  <c:v>43535</c:v>
                </c:pt>
                <c:pt idx="1746">
                  <c:v>43536</c:v>
                </c:pt>
                <c:pt idx="1747">
                  <c:v>43537</c:v>
                </c:pt>
                <c:pt idx="1748">
                  <c:v>43538</c:v>
                </c:pt>
                <c:pt idx="1749">
                  <c:v>43539</c:v>
                </c:pt>
                <c:pt idx="1750">
                  <c:v>43542</c:v>
                </c:pt>
                <c:pt idx="1751">
                  <c:v>43543</c:v>
                </c:pt>
                <c:pt idx="1752">
                  <c:v>43544</c:v>
                </c:pt>
                <c:pt idx="1753">
                  <c:v>43545</c:v>
                </c:pt>
                <c:pt idx="1754">
                  <c:v>43546</c:v>
                </c:pt>
                <c:pt idx="1755">
                  <c:v>43549</c:v>
                </c:pt>
                <c:pt idx="1756">
                  <c:v>43550</c:v>
                </c:pt>
                <c:pt idx="1757">
                  <c:v>43551</c:v>
                </c:pt>
                <c:pt idx="1758">
                  <c:v>43552</c:v>
                </c:pt>
                <c:pt idx="1759">
                  <c:v>43553</c:v>
                </c:pt>
                <c:pt idx="1760">
                  <c:v>43556</c:v>
                </c:pt>
                <c:pt idx="1761">
                  <c:v>43557</c:v>
                </c:pt>
                <c:pt idx="1762">
                  <c:v>43558</c:v>
                </c:pt>
                <c:pt idx="1763">
                  <c:v>43559</c:v>
                </c:pt>
                <c:pt idx="1764">
                  <c:v>43563</c:v>
                </c:pt>
                <c:pt idx="1765">
                  <c:v>43564</c:v>
                </c:pt>
                <c:pt idx="1766">
                  <c:v>43565</c:v>
                </c:pt>
                <c:pt idx="1767">
                  <c:v>43566</c:v>
                </c:pt>
                <c:pt idx="1768">
                  <c:v>43567</c:v>
                </c:pt>
                <c:pt idx="1769">
                  <c:v>43570</c:v>
                </c:pt>
                <c:pt idx="1770">
                  <c:v>43571</c:v>
                </c:pt>
                <c:pt idx="1771">
                  <c:v>43572</c:v>
                </c:pt>
                <c:pt idx="1772">
                  <c:v>43573</c:v>
                </c:pt>
                <c:pt idx="1773">
                  <c:v>43574</c:v>
                </c:pt>
                <c:pt idx="1774">
                  <c:v>43577</c:v>
                </c:pt>
                <c:pt idx="1775">
                  <c:v>43578</c:v>
                </c:pt>
                <c:pt idx="1776">
                  <c:v>43579</c:v>
                </c:pt>
                <c:pt idx="1777">
                  <c:v>43580</c:v>
                </c:pt>
                <c:pt idx="1778">
                  <c:v>43581</c:v>
                </c:pt>
                <c:pt idx="1779">
                  <c:v>43584</c:v>
                </c:pt>
                <c:pt idx="1780">
                  <c:v>43585</c:v>
                </c:pt>
                <c:pt idx="1781">
                  <c:v>43591</c:v>
                </c:pt>
                <c:pt idx="1782">
                  <c:v>43592</c:v>
                </c:pt>
                <c:pt idx="1783">
                  <c:v>43593</c:v>
                </c:pt>
                <c:pt idx="1784">
                  <c:v>43594</c:v>
                </c:pt>
                <c:pt idx="1785">
                  <c:v>43595</c:v>
                </c:pt>
                <c:pt idx="1786">
                  <c:v>43598</c:v>
                </c:pt>
                <c:pt idx="1787">
                  <c:v>43599</c:v>
                </c:pt>
                <c:pt idx="1788">
                  <c:v>43600</c:v>
                </c:pt>
                <c:pt idx="1789">
                  <c:v>43601</c:v>
                </c:pt>
                <c:pt idx="1790">
                  <c:v>43602</c:v>
                </c:pt>
                <c:pt idx="1791">
                  <c:v>43605</c:v>
                </c:pt>
                <c:pt idx="1792">
                  <c:v>43606</c:v>
                </c:pt>
                <c:pt idx="1793">
                  <c:v>43607</c:v>
                </c:pt>
                <c:pt idx="1794">
                  <c:v>43608</c:v>
                </c:pt>
                <c:pt idx="1795">
                  <c:v>43609</c:v>
                </c:pt>
                <c:pt idx="1796">
                  <c:v>43612</c:v>
                </c:pt>
                <c:pt idx="1797">
                  <c:v>43613</c:v>
                </c:pt>
                <c:pt idx="1798">
                  <c:v>43614</c:v>
                </c:pt>
                <c:pt idx="1799">
                  <c:v>43615</c:v>
                </c:pt>
                <c:pt idx="1800">
                  <c:v>43616</c:v>
                </c:pt>
                <c:pt idx="1801">
                  <c:v>43619</c:v>
                </c:pt>
                <c:pt idx="1802">
                  <c:v>43620</c:v>
                </c:pt>
                <c:pt idx="1803">
                  <c:v>43621</c:v>
                </c:pt>
                <c:pt idx="1804">
                  <c:v>43622</c:v>
                </c:pt>
                <c:pt idx="1805">
                  <c:v>43626</c:v>
                </c:pt>
                <c:pt idx="1806">
                  <c:v>43627</c:v>
                </c:pt>
                <c:pt idx="1807">
                  <c:v>43628</c:v>
                </c:pt>
                <c:pt idx="1808">
                  <c:v>43629</c:v>
                </c:pt>
                <c:pt idx="1809">
                  <c:v>43630</c:v>
                </c:pt>
                <c:pt idx="1810">
                  <c:v>43633</c:v>
                </c:pt>
                <c:pt idx="1811">
                  <c:v>43634</c:v>
                </c:pt>
                <c:pt idx="1812">
                  <c:v>43635</c:v>
                </c:pt>
                <c:pt idx="1813">
                  <c:v>43636</c:v>
                </c:pt>
                <c:pt idx="1814">
                  <c:v>43637</c:v>
                </c:pt>
                <c:pt idx="1815">
                  <c:v>43640</c:v>
                </c:pt>
                <c:pt idx="1816">
                  <c:v>43641</c:v>
                </c:pt>
                <c:pt idx="1817">
                  <c:v>43642</c:v>
                </c:pt>
                <c:pt idx="1818">
                  <c:v>43643</c:v>
                </c:pt>
                <c:pt idx="1819">
                  <c:v>43644</c:v>
                </c:pt>
                <c:pt idx="1820">
                  <c:v>43647</c:v>
                </c:pt>
                <c:pt idx="1821">
                  <c:v>43648</c:v>
                </c:pt>
                <c:pt idx="1822">
                  <c:v>43649</c:v>
                </c:pt>
                <c:pt idx="1823">
                  <c:v>43650</c:v>
                </c:pt>
                <c:pt idx="1824">
                  <c:v>43651</c:v>
                </c:pt>
                <c:pt idx="1825">
                  <c:v>43654</c:v>
                </c:pt>
                <c:pt idx="1826">
                  <c:v>43655</c:v>
                </c:pt>
                <c:pt idx="1827">
                  <c:v>43656</c:v>
                </c:pt>
                <c:pt idx="1828">
                  <c:v>43657</c:v>
                </c:pt>
                <c:pt idx="1829">
                  <c:v>43658</c:v>
                </c:pt>
                <c:pt idx="1830">
                  <c:v>43661</c:v>
                </c:pt>
                <c:pt idx="1831">
                  <c:v>43662</c:v>
                </c:pt>
                <c:pt idx="1832">
                  <c:v>43663</c:v>
                </c:pt>
                <c:pt idx="1833">
                  <c:v>43664</c:v>
                </c:pt>
                <c:pt idx="1834">
                  <c:v>43665</c:v>
                </c:pt>
                <c:pt idx="1835">
                  <c:v>43668</c:v>
                </c:pt>
                <c:pt idx="1836">
                  <c:v>43669</c:v>
                </c:pt>
                <c:pt idx="1837">
                  <c:v>43670</c:v>
                </c:pt>
                <c:pt idx="1838">
                  <c:v>43671</c:v>
                </c:pt>
                <c:pt idx="1839">
                  <c:v>43672</c:v>
                </c:pt>
                <c:pt idx="1840">
                  <c:v>43675</c:v>
                </c:pt>
                <c:pt idx="1841">
                  <c:v>43676</c:v>
                </c:pt>
                <c:pt idx="1842">
                  <c:v>43677</c:v>
                </c:pt>
                <c:pt idx="1843">
                  <c:v>43678</c:v>
                </c:pt>
                <c:pt idx="1844">
                  <c:v>43679</c:v>
                </c:pt>
                <c:pt idx="1845">
                  <c:v>43682</c:v>
                </c:pt>
                <c:pt idx="1846">
                  <c:v>43683</c:v>
                </c:pt>
                <c:pt idx="1847">
                  <c:v>43684</c:v>
                </c:pt>
                <c:pt idx="1848">
                  <c:v>43685</c:v>
                </c:pt>
                <c:pt idx="1849">
                  <c:v>43686</c:v>
                </c:pt>
                <c:pt idx="1850">
                  <c:v>43689</c:v>
                </c:pt>
                <c:pt idx="1851">
                  <c:v>43690</c:v>
                </c:pt>
                <c:pt idx="1852">
                  <c:v>43691</c:v>
                </c:pt>
                <c:pt idx="1853">
                  <c:v>43692</c:v>
                </c:pt>
                <c:pt idx="1854">
                  <c:v>43693</c:v>
                </c:pt>
                <c:pt idx="1855">
                  <c:v>43696</c:v>
                </c:pt>
                <c:pt idx="1856">
                  <c:v>43697</c:v>
                </c:pt>
                <c:pt idx="1857">
                  <c:v>43698</c:v>
                </c:pt>
                <c:pt idx="1858">
                  <c:v>43699</c:v>
                </c:pt>
                <c:pt idx="1859">
                  <c:v>43700</c:v>
                </c:pt>
                <c:pt idx="1860">
                  <c:v>43703</c:v>
                </c:pt>
                <c:pt idx="1861">
                  <c:v>43704</c:v>
                </c:pt>
                <c:pt idx="1862">
                  <c:v>43705</c:v>
                </c:pt>
                <c:pt idx="1863">
                  <c:v>43706</c:v>
                </c:pt>
                <c:pt idx="1864">
                  <c:v>43707</c:v>
                </c:pt>
                <c:pt idx="1865">
                  <c:v>43710</c:v>
                </c:pt>
                <c:pt idx="1866">
                  <c:v>43711</c:v>
                </c:pt>
                <c:pt idx="1867">
                  <c:v>43712</c:v>
                </c:pt>
                <c:pt idx="1868">
                  <c:v>43713</c:v>
                </c:pt>
                <c:pt idx="1869">
                  <c:v>43714</c:v>
                </c:pt>
                <c:pt idx="1870">
                  <c:v>43717</c:v>
                </c:pt>
                <c:pt idx="1871">
                  <c:v>43718</c:v>
                </c:pt>
                <c:pt idx="1872">
                  <c:v>43719</c:v>
                </c:pt>
                <c:pt idx="1873">
                  <c:v>43720</c:v>
                </c:pt>
                <c:pt idx="1874">
                  <c:v>43724</c:v>
                </c:pt>
                <c:pt idx="1875">
                  <c:v>43725</c:v>
                </c:pt>
                <c:pt idx="1876">
                  <c:v>43726</c:v>
                </c:pt>
                <c:pt idx="1877">
                  <c:v>43727</c:v>
                </c:pt>
                <c:pt idx="1878">
                  <c:v>43728</c:v>
                </c:pt>
                <c:pt idx="1879">
                  <c:v>43731</c:v>
                </c:pt>
                <c:pt idx="1880">
                  <c:v>43732</c:v>
                </c:pt>
                <c:pt idx="1881">
                  <c:v>43733</c:v>
                </c:pt>
                <c:pt idx="1882">
                  <c:v>43734</c:v>
                </c:pt>
                <c:pt idx="1883">
                  <c:v>43735</c:v>
                </c:pt>
                <c:pt idx="1884">
                  <c:v>43738</c:v>
                </c:pt>
                <c:pt idx="1885">
                  <c:v>43746</c:v>
                </c:pt>
                <c:pt idx="1886">
                  <c:v>43747</c:v>
                </c:pt>
                <c:pt idx="1887">
                  <c:v>43748</c:v>
                </c:pt>
                <c:pt idx="1888">
                  <c:v>43749</c:v>
                </c:pt>
                <c:pt idx="1889">
                  <c:v>43752</c:v>
                </c:pt>
                <c:pt idx="1890">
                  <c:v>43753</c:v>
                </c:pt>
                <c:pt idx="1891">
                  <c:v>43754</c:v>
                </c:pt>
                <c:pt idx="1892">
                  <c:v>43755</c:v>
                </c:pt>
                <c:pt idx="1893">
                  <c:v>43756</c:v>
                </c:pt>
                <c:pt idx="1894">
                  <c:v>43759</c:v>
                </c:pt>
                <c:pt idx="1895">
                  <c:v>43760</c:v>
                </c:pt>
                <c:pt idx="1896">
                  <c:v>43761</c:v>
                </c:pt>
                <c:pt idx="1897">
                  <c:v>43762</c:v>
                </c:pt>
                <c:pt idx="1898">
                  <c:v>43763</c:v>
                </c:pt>
                <c:pt idx="1899">
                  <c:v>43766</c:v>
                </c:pt>
                <c:pt idx="1900">
                  <c:v>43767</c:v>
                </c:pt>
                <c:pt idx="1901">
                  <c:v>43768</c:v>
                </c:pt>
                <c:pt idx="1902">
                  <c:v>43769</c:v>
                </c:pt>
                <c:pt idx="1903">
                  <c:v>43770</c:v>
                </c:pt>
                <c:pt idx="1904">
                  <c:v>43773</c:v>
                </c:pt>
                <c:pt idx="1905">
                  <c:v>43774</c:v>
                </c:pt>
                <c:pt idx="1906">
                  <c:v>43775</c:v>
                </c:pt>
                <c:pt idx="1907">
                  <c:v>43776</c:v>
                </c:pt>
                <c:pt idx="1908">
                  <c:v>43777</c:v>
                </c:pt>
                <c:pt idx="1909">
                  <c:v>43780</c:v>
                </c:pt>
                <c:pt idx="1910">
                  <c:v>43781</c:v>
                </c:pt>
                <c:pt idx="1911">
                  <c:v>43782</c:v>
                </c:pt>
                <c:pt idx="1912">
                  <c:v>43783</c:v>
                </c:pt>
                <c:pt idx="1913">
                  <c:v>43784</c:v>
                </c:pt>
                <c:pt idx="1914">
                  <c:v>43787</c:v>
                </c:pt>
                <c:pt idx="1915">
                  <c:v>43788</c:v>
                </c:pt>
                <c:pt idx="1916">
                  <c:v>43789</c:v>
                </c:pt>
                <c:pt idx="1917">
                  <c:v>43790</c:v>
                </c:pt>
                <c:pt idx="1918">
                  <c:v>43791</c:v>
                </c:pt>
                <c:pt idx="1919">
                  <c:v>43794</c:v>
                </c:pt>
                <c:pt idx="1920">
                  <c:v>43795</c:v>
                </c:pt>
                <c:pt idx="1921">
                  <c:v>43796</c:v>
                </c:pt>
                <c:pt idx="1922">
                  <c:v>43797</c:v>
                </c:pt>
                <c:pt idx="1923">
                  <c:v>43798</c:v>
                </c:pt>
                <c:pt idx="1924">
                  <c:v>43801</c:v>
                </c:pt>
                <c:pt idx="1925">
                  <c:v>43802</c:v>
                </c:pt>
                <c:pt idx="1926">
                  <c:v>43803</c:v>
                </c:pt>
                <c:pt idx="1927">
                  <c:v>43804</c:v>
                </c:pt>
                <c:pt idx="1928">
                  <c:v>43805</c:v>
                </c:pt>
                <c:pt idx="1929">
                  <c:v>43808</c:v>
                </c:pt>
                <c:pt idx="1930">
                  <c:v>43809</c:v>
                </c:pt>
                <c:pt idx="1931">
                  <c:v>43810</c:v>
                </c:pt>
                <c:pt idx="1932">
                  <c:v>43811</c:v>
                </c:pt>
                <c:pt idx="1933">
                  <c:v>43812</c:v>
                </c:pt>
                <c:pt idx="1934">
                  <c:v>43815</c:v>
                </c:pt>
                <c:pt idx="1935">
                  <c:v>43816</c:v>
                </c:pt>
                <c:pt idx="1936">
                  <c:v>43817</c:v>
                </c:pt>
                <c:pt idx="1937">
                  <c:v>43818</c:v>
                </c:pt>
                <c:pt idx="1938">
                  <c:v>43819</c:v>
                </c:pt>
                <c:pt idx="1939">
                  <c:v>43822</c:v>
                </c:pt>
                <c:pt idx="1940">
                  <c:v>43823</c:v>
                </c:pt>
                <c:pt idx="1941">
                  <c:v>43824</c:v>
                </c:pt>
                <c:pt idx="1942">
                  <c:v>43825</c:v>
                </c:pt>
                <c:pt idx="1943">
                  <c:v>43826</c:v>
                </c:pt>
                <c:pt idx="1944">
                  <c:v>43829</c:v>
                </c:pt>
                <c:pt idx="1945">
                  <c:v>43830</c:v>
                </c:pt>
                <c:pt idx="1946">
                  <c:v>43832</c:v>
                </c:pt>
                <c:pt idx="1947">
                  <c:v>43833</c:v>
                </c:pt>
                <c:pt idx="1948">
                  <c:v>43836</c:v>
                </c:pt>
                <c:pt idx="1949">
                  <c:v>43837</c:v>
                </c:pt>
                <c:pt idx="1950">
                  <c:v>43838</c:v>
                </c:pt>
                <c:pt idx="1951">
                  <c:v>43839</c:v>
                </c:pt>
                <c:pt idx="1952">
                  <c:v>43840</c:v>
                </c:pt>
                <c:pt idx="1953">
                  <c:v>43843</c:v>
                </c:pt>
                <c:pt idx="1954">
                  <c:v>43844</c:v>
                </c:pt>
                <c:pt idx="1955">
                  <c:v>43845</c:v>
                </c:pt>
                <c:pt idx="1956">
                  <c:v>43846</c:v>
                </c:pt>
                <c:pt idx="1957">
                  <c:v>43847</c:v>
                </c:pt>
                <c:pt idx="1958">
                  <c:v>43850</c:v>
                </c:pt>
                <c:pt idx="1959">
                  <c:v>43851</c:v>
                </c:pt>
                <c:pt idx="1960">
                  <c:v>43852</c:v>
                </c:pt>
                <c:pt idx="1961">
                  <c:v>43853</c:v>
                </c:pt>
                <c:pt idx="1962">
                  <c:v>43864</c:v>
                </c:pt>
                <c:pt idx="1963">
                  <c:v>43865</c:v>
                </c:pt>
                <c:pt idx="1964">
                  <c:v>43866</c:v>
                </c:pt>
                <c:pt idx="1965">
                  <c:v>43867</c:v>
                </c:pt>
                <c:pt idx="1966">
                  <c:v>43868</c:v>
                </c:pt>
                <c:pt idx="1967">
                  <c:v>43871</c:v>
                </c:pt>
                <c:pt idx="1968">
                  <c:v>43872</c:v>
                </c:pt>
                <c:pt idx="1969">
                  <c:v>43873</c:v>
                </c:pt>
                <c:pt idx="1970">
                  <c:v>43874</c:v>
                </c:pt>
                <c:pt idx="1971">
                  <c:v>43875</c:v>
                </c:pt>
                <c:pt idx="1972">
                  <c:v>43878</c:v>
                </c:pt>
                <c:pt idx="1973">
                  <c:v>43879</c:v>
                </c:pt>
                <c:pt idx="1974">
                  <c:v>43880</c:v>
                </c:pt>
                <c:pt idx="1975">
                  <c:v>43881</c:v>
                </c:pt>
                <c:pt idx="1976">
                  <c:v>43882</c:v>
                </c:pt>
                <c:pt idx="1977">
                  <c:v>43885</c:v>
                </c:pt>
                <c:pt idx="1978">
                  <c:v>43886</c:v>
                </c:pt>
                <c:pt idx="1979">
                  <c:v>43887</c:v>
                </c:pt>
                <c:pt idx="1980">
                  <c:v>43888</c:v>
                </c:pt>
                <c:pt idx="1981">
                  <c:v>43889</c:v>
                </c:pt>
                <c:pt idx="1982">
                  <c:v>43892</c:v>
                </c:pt>
                <c:pt idx="1983">
                  <c:v>43893</c:v>
                </c:pt>
                <c:pt idx="1984">
                  <c:v>43894</c:v>
                </c:pt>
                <c:pt idx="1985">
                  <c:v>43895</c:v>
                </c:pt>
                <c:pt idx="1986">
                  <c:v>43896</c:v>
                </c:pt>
                <c:pt idx="1987">
                  <c:v>43899</c:v>
                </c:pt>
                <c:pt idx="1988">
                  <c:v>43900</c:v>
                </c:pt>
                <c:pt idx="1989">
                  <c:v>43901</c:v>
                </c:pt>
                <c:pt idx="1990">
                  <c:v>43902</c:v>
                </c:pt>
                <c:pt idx="1991">
                  <c:v>43903</c:v>
                </c:pt>
                <c:pt idx="1992">
                  <c:v>43906</c:v>
                </c:pt>
                <c:pt idx="1993">
                  <c:v>43907</c:v>
                </c:pt>
                <c:pt idx="1994">
                  <c:v>43908</c:v>
                </c:pt>
                <c:pt idx="1995">
                  <c:v>43909</c:v>
                </c:pt>
                <c:pt idx="1996">
                  <c:v>43910</c:v>
                </c:pt>
                <c:pt idx="1997">
                  <c:v>43913</c:v>
                </c:pt>
                <c:pt idx="1998">
                  <c:v>43914</c:v>
                </c:pt>
                <c:pt idx="1999">
                  <c:v>43915</c:v>
                </c:pt>
                <c:pt idx="2000">
                  <c:v>43916</c:v>
                </c:pt>
                <c:pt idx="2001">
                  <c:v>43917</c:v>
                </c:pt>
                <c:pt idx="2002">
                  <c:v>43920</c:v>
                </c:pt>
                <c:pt idx="2003">
                  <c:v>43921</c:v>
                </c:pt>
                <c:pt idx="2004">
                  <c:v>43922</c:v>
                </c:pt>
                <c:pt idx="2005">
                  <c:v>43923</c:v>
                </c:pt>
                <c:pt idx="2006">
                  <c:v>43924</c:v>
                </c:pt>
                <c:pt idx="2007">
                  <c:v>43928</c:v>
                </c:pt>
                <c:pt idx="2008">
                  <c:v>43929</c:v>
                </c:pt>
                <c:pt idx="2009">
                  <c:v>43930</c:v>
                </c:pt>
                <c:pt idx="2010">
                  <c:v>43931</c:v>
                </c:pt>
                <c:pt idx="2011">
                  <c:v>43934</c:v>
                </c:pt>
                <c:pt idx="2012">
                  <c:v>43935</c:v>
                </c:pt>
                <c:pt idx="2013">
                  <c:v>43936</c:v>
                </c:pt>
                <c:pt idx="2014">
                  <c:v>43937</c:v>
                </c:pt>
                <c:pt idx="2015">
                  <c:v>43938</c:v>
                </c:pt>
                <c:pt idx="2016">
                  <c:v>43941</c:v>
                </c:pt>
                <c:pt idx="2017">
                  <c:v>43942</c:v>
                </c:pt>
                <c:pt idx="2018">
                  <c:v>43943</c:v>
                </c:pt>
                <c:pt idx="2019">
                  <c:v>43944</c:v>
                </c:pt>
                <c:pt idx="2020">
                  <c:v>43945</c:v>
                </c:pt>
                <c:pt idx="2021">
                  <c:v>43948</c:v>
                </c:pt>
                <c:pt idx="2022">
                  <c:v>43949</c:v>
                </c:pt>
                <c:pt idx="2023">
                  <c:v>43950</c:v>
                </c:pt>
                <c:pt idx="2024">
                  <c:v>43951</c:v>
                </c:pt>
                <c:pt idx="2025">
                  <c:v>43957</c:v>
                </c:pt>
                <c:pt idx="2026">
                  <c:v>43958</c:v>
                </c:pt>
                <c:pt idx="2027">
                  <c:v>43959</c:v>
                </c:pt>
                <c:pt idx="2028">
                  <c:v>43962</c:v>
                </c:pt>
                <c:pt idx="2029">
                  <c:v>43963</c:v>
                </c:pt>
                <c:pt idx="2030">
                  <c:v>43964</c:v>
                </c:pt>
                <c:pt idx="2031">
                  <c:v>43965</c:v>
                </c:pt>
                <c:pt idx="2032">
                  <c:v>43966</c:v>
                </c:pt>
                <c:pt idx="2033">
                  <c:v>43969</c:v>
                </c:pt>
                <c:pt idx="2034">
                  <c:v>43970</c:v>
                </c:pt>
                <c:pt idx="2035">
                  <c:v>43971</c:v>
                </c:pt>
                <c:pt idx="2036">
                  <c:v>43972</c:v>
                </c:pt>
                <c:pt idx="2037">
                  <c:v>43973</c:v>
                </c:pt>
                <c:pt idx="2038">
                  <c:v>43976</c:v>
                </c:pt>
                <c:pt idx="2039">
                  <c:v>43977</c:v>
                </c:pt>
                <c:pt idx="2040">
                  <c:v>43978</c:v>
                </c:pt>
                <c:pt idx="2041">
                  <c:v>43979</c:v>
                </c:pt>
                <c:pt idx="2042">
                  <c:v>43980</c:v>
                </c:pt>
                <c:pt idx="2043">
                  <c:v>43983</c:v>
                </c:pt>
                <c:pt idx="2044">
                  <c:v>43984</c:v>
                </c:pt>
                <c:pt idx="2045">
                  <c:v>43985</c:v>
                </c:pt>
                <c:pt idx="2046">
                  <c:v>43986</c:v>
                </c:pt>
                <c:pt idx="2047">
                  <c:v>43987</c:v>
                </c:pt>
                <c:pt idx="2048">
                  <c:v>43990</c:v>
                </c:pt>
                <c:pt idx="2049">
                  <c:v>43991</c:v>
                </c:pt>
                <c:pt idx="2050">
                  <c:v>43992</c:v>
                </c:pt>
                <c:pt idx="2051">
                  <c:v>43993</c:v>
                </c:pt>
                <c:pt idx="2052">
                  <c:v>43994</c:v>
                </c:pt>
                <c:pt idx="2053">
                  <c:v>43997</c:v>
                </c:pt>
                <c:pt idx="2054">
                  <c:v>43998</c:v>
                </c:pt>
                <c:pt idx="2055">
                  <c:v>43999</c:v>
                </c:pt>
                <c:pt idx="2056">
                  <c:v>44000</c:v>
                </c:pt>
                <c:pt idx="2057">
                  <c:v>44001</c:v>
                </c:pt>
                <c:pt idx="2058">
                  <c:v>44004</c:v>
                </c:pt>
                <c:pt idx="2059">
                  <c:v>44005</c:v>
                </c:pt>
                <c:pt idx="2060">
                  <c:v>44006</c:v>
                </c:pt>
                <c:pt idx="2061">
                  <c:v>44011</c:v>
                </c:pt>
                <c:pt idx="2062">
                  <c:v>44012</c:v>
                </c:pt>
                <c:pt idx="2063">
                  <c:v>44013</c:v>
                </c:pt>
                <c:pt idx="2064">
                  <c:v>44014</c:v>
                </c:pt>
                <c:pt idx="2065">
                  <c:v>44015</c:v>
                </c:pt>
                <c:pt idx="2066">
                  <c:v>44018</c:v>
                </c:pt>
                <c:pt idx="2067">
                  <c:v>44019</c:v>
                </c:pt>
                <c:pt idx="2068">
                  <c:v>44020</c:v>
                </c:pt>
                <c:pt idx="2069">
                  <c:v>44021</c:v>
                </c:pt>
                <c:pt idx="2070">
                  <c:v>44022</c:v>
                </c:pt>
                <c:pt idx="2071">
                  <c:v>44025</c:v>
                </c:pt>
                <c:pt idx="2072">
                  <c:v>44026</c:v>
                </c:pt>
                <c:pt idx="2073">
                  <c:v>44027</c:v>
                </c:pt>
                <c:pt idx="2074">
                  <c:v>44028</c:v>
                </c:pt>
                <c:pt idx="2075">
                  <c:v>44029</c:v>
                </c:pt>
                <c:pt idx="2076">
                  <c:v>44032</c:v>
                </c:pt>
                <c:pt idx="2077">
                  <c:v>44033</c:v>
                </c:pt>
                <c:pt idx="2078">
                  <c:v>44034</c:v>
                </c:pt>
                <c:pt idx="2079">
                  <c:v>44035</c:v>
                </c:pt>
                <c:pt idx="2080">
                  <c:v>44036</c:v>
                </c:pt>
                <c:pt idx="2081">
                  <c:v>44039</c:v>
                </c:pt>
                <c:pt idx="2082">
                  <c:v>44040</c:v>
                </c:pt>
                <c:pt idx="2083">
                  <c:v>44041</c:v>
                </c:pt>
                <c:pt idx="2084">
                  <c:v>44042</c:v>
                </c:pt>
                <c:pt idx="2085">
                  <c:v>44043</c:v>
                </c:pt>
                <c:pt idx="2086">
                  <c:v>44046</c:v>
                </c:pt>
                <c:pt idx="2087">
                  <c:v>44047</c:v>
                </c:pt>
                <c:pt idx="2088">
                  <c:v>44048</c:v>
                </c:pt>
                <c:pt idx="2089">
                  <c:v>44049</c:v>
                </c:pt>
                <c:pt idx="2090">
                  <c:v>44050</c:v>
                </c:pt>
                <c:pt idx="2091">
                  <c:v>44053</c:v>
                </c:pt>
                <c:pt idx="2092">
                  <c:v>44054</c:v>
                </c:pt>
                <c:pt idx="2093">
                  <c:v>44055</c:v>
                </c:pt>
                <c:pt idx="2094">
                  <c:v>44056</c:v>
                </c:pt>
                <c:pt idx="2095">
                  <c:v>44057</c:v>
                </c:pt>
                <c:pt idx="2096">
                  <c:v>44060</c:v>
                </c:pt>
                <c:pt idx="2097">
                  <c:v>44061</c:v>
                </c:pt>
                <c:pt idx="2098">
                  <c:v>44062</c:v>
                </c:pt>
                <c:pt idx="2099">
                  <c:v>44063</c:v>
                </c:pt>
                <c:pt idx="2100">
                  <c:v>44064</c:v>
                </c:pt>
                <c:pt idx="2101">
                  <c:v>44067</c:v>
                </c:pt>
                <c:pt idx="2102">
                  <c:v>44068</c:v>
                </c:pt>
                <c:pt idx="2103">
                  <c:v>44069</c:v>
                </c:pt>
                <c:pt idx="2104">
                  <c:v>44070</c:v>
                </c:pt>
                <c:pt idx="2105">
                  <c:v>44071</c:v>
                </c:pt>
                <c:pt idx="2106">
                  <c:v>44074</c:v>
                </c:pt>
                <c:pt idx="2107">
                  <c:v>44075</c:v>
                </c:pt>
                <c:pt idx="2108">
                  <c:v>44076</c:v>
                </c:pt>
                <c:pt idx="2109">
                  <c:v>44077</c:v>
                </c:pt>
                <c:pt idx="2110">
                  <c:v>44078</c:v>
                </c:pt>
                <c:pt idx="2111">
                  <c:v>44081</c:v>
                </c:pt>
                <c:pt idx="2112">
                  <c:v>44082</c:v>
                </c:pt>
                <c:pt idx="2113">
                  <c:v>44083</c:v>
                </c:pt>
                <c:pt idx="2114">
                  <c:v>44084</c:v>
                </c:pt>
                <c:pt idx="2115">
                  <c:v>44085</c:v>
                </c:pt>
                <c:pt idx="2116">
                  <c:v>44088</c:v>
                </c:pt>
                <c:pt idx="2117">
                  <c:v>44089</c:v>
                </c:pt>
                <c:pt idx="2118">
                  <c:v>44090</c:v>
                </c:pt>
                <c:pt idx="2119">
                  <c:v>44091</c:v>
                </c:pt>
                <c:pt idx="2120">
                  <c:v>44092</c:v>
                </c:pt>
                <c:pt idx="2121">
                  <c:v>44095</c:v>
                </c:pt>
                <c:pt idx="2122">
                  <c:v>44096</c:v>
                </c:pt>
                <c:pt idx="2123">
                  <c:v>44097</c:v>
                </c:pt>
                <c:pt idx="2124">
                  <c:v>44098</c:v>
                </c:pt>
                <c:pt idx="2125">
                  <c:v>44099</c:v>
                </c:pt>
                <c:pt idx="2126">
                  <c:v>44102</c:v>
                </c:pt>
                <c:pt idx="2127">
                  <c:v>44103</c:v>
                </c:pt>
                <c:pt idx="2128">
                  <c:v>44104</c:v>
                </c:pt>
                <c:pt idx="2129">
                  <c:v>44113</c:v>
                </c:pt>
                <c:pt idx="2130">
                  <c:v>44116</c:v>
                </c:pt>
                <c:pt idx="2131">
                  <c:v>44117</c:v>
                </c:pt>
                <c:pt idx="2132">
                  <c:v>44118</c:v>
                </c:pt>
                <c:pt idx="2133">
                  <c:v>44119</c:v>
                </c:pt>
                <c:pt idx="2134">
                  <c:v>44120</c:v>
                </c:pt>
                <c:pt idx="2135">
                  <c:v>44123</c:v>
                </c:pt>
                <c:pt idx="2136">
                  <c:v>44124</c:v>
                </c:pt>
                <c:pt idx="2137">
                  <c:v>44125</c:v>
                </c:pt>
                <c:pt idx="2138">
                  <c:v>44126</c:v>
                </c:pt>
                <c:pt idx="2139">
                  <c:v>44127</c:v>
                </c:pt>
                <c:pt idx="2140">
                  <c:v>44130</c:v>
                </c:pt>
                <c:pt idx="2141">
                  <c:v>44131</c:v>
                </c:pt>
                <c:pt idx="2142">
                  <c:v>44132</c:v>
                </c:pt>
                <c:pt idx="2143">
                  <c:v>44133</c:v>
                </c:pt>
                <c:pt idx="2144">
                  <c:v>44134</c:v>
                </c:pt>
                <c:pt idx="2145">
                  <c:v>44137</c:v>
                </c:pt>
                <c:pt idx="2146">
                  <c:v>44138</c:v>
                </c:pt>
                <c:pt idx="2147">
                  <c:v>44139</c:v>
                </c:pt>
                <c:pt idx="2148">
                  <c:v>44140</c:v>
                </c:pt>
                <c:pt idx="2149">
                  <c:v>44141</c:v>
                </c:pt>
                <c:pt idx="2150">
                  <c:v>44144</c:v>
                </c:pt>
                <c:pt idx="2151">
                  <c:v>44145</c:v>
                </c:pt>
                <c:pt idx="2152">
                  <c:v>44146</c:v>
                </c:pt>
                <c:pt idx="2153">
                  <c:v>44147</c:v>
                </c:pt>
                <c:pt idx="2154">
                  <c:v>44148</c:v>
                </c:pt>
                <c:pt idx="2155">
                  <c:v>44151</c:v>
                </c:pt>
                <c:pt idx="2156">
                  <c:v>44152</c:v>
                </c:pt>
                <c:pt idx="2157">
                  <c:v>44153</c:v>
                </c:pt>
                <c:pt idx="2158">
                  <c:v>44154</c:v>
                </c:pt>
                <c:pt idx="2159">
                  <c:v>44155</c:v>
                </c:pt>
                <c:pt idx="2160">
                  <c:v>44158</c:v>
                </c:pt>
                <c:pt idx="2161">
                  <c:v>44159</c:v>
                </c:pt>
                <c:pt idx="2162">
                  <c:v>44160</c:v>
                </c:pt>
                <c:pt idx="2163">
                  <c:v>44161</c:v>
                </c:pt>
                <c:pt idx="2164">
                  <c:v>44162</c:v>
                </c:pt>
                <c:pt idx="2165">
                  <c:v>44165</c:v>
                </c:pt>
                <c:pt idx="2166">
                  <c:v>44166</c:v>
                </c:pt>
                <c:pt idx="2167">
                  <c:v>44167</c:v>
                </c:pt>
                <c:pt idx="2168">
                  <c:v>44168</c:v>
                </c:pt>
                <c:pt idx="2169">
                  <c:v>44169</c:v>
                </c:pt>
                <c:pt idx="2170">
                  <c:v>44172</c:v>
                </c:pt>
                <c:pt idx="2171">
                  <c:v>44173</c:v>
                </c:pt>
                <c:pt idx="2172">
                  <c:v>44174</c:v>
                </c:pt>
                <c:pt idx="2173">
                  <c:v>44175</c:v>
                </c:pt>
                <c:pt idx="2174">
                  <c:v>44176</c:v>
                </c:pt>
                <c:pt idx="2175">
                  <c:v>44179</c:v>
                </c:pt>
                <c:pt idx="2176">
                  <c:v>44180</c:v>
                </c:pt>
                <c:pt idx="2177">
                  <c:v>44181</c:v>
                </c:pt>
                <c:pt idx="2178">
                  <c:v>44182</c:v>
                </c:pt>
                <c:pt idx="2179">
                  <c:v>44183</c:v>
                </c:pt>
                <c:pt idx="2180">
                  <c:v>44186</c:v>
                </c:pt>
                <c:pt idx="2181">
                  <c:v>44187</c:v>
                </c:pt>
                <c:pt idx="2182">
                  <c:v>44188</c:v>
                </c:pt>
                <c:pt idx="2183">
                  <c:v>44189</c:v>
                </c:pt>
                <c:pt idx="2184">
                  <c:v>44190</c:v>
                </c:pt>
                <c:pt idx="2185">
                  <c:v>44193</c:v>
                </c:pt>
                <c:pt idx="2186">
                  <c:v>44194</c:v>
                </c:pt>
                <c:pt idx="2187">
                  <c:v>44195</c:v>
                </c:pt>
                <c:pt idx="2188">
                  <c:v>44196</c:v>
                </c:pt>
                <c:pt idx="2189">
                  <c:v>44200</c:v>
                </c:pt>
                <c:pt idx="2190">
                  <c:v>44201</c:v>
                </c:pt>
                <c:pt idx="2191">
                  <c:v>44202</c:v>
                </c:pt>
                <c:pt idx="2192">
                  <c:v>44203</c:v>
                </c:pt>
                <c:pt idx="2193">
                  <c:v>44204</c:v>
                </c:pt>
                <c:pt idx="2194">
                  <c:v>44207</c:v>
                </c:pt>
                <c:pt idx="2195">
                  <c:v>44208</c:v>
                </c:pt>
                <c:pt idx="2196">
                  <c:v>44209</c:v>
                </c:pt>
                <c:pt idx="2197">
                  <c:v>44210</c:v>
                </c:pt>
                <c:pt idx="2198">
                  <c:v>44211</c:v>
                </c:pt>
                <c:pt idx="2199">
                  <c:v>44214</c:v>
                </c:pt>
                <c:pt idx="2200">
                  <c:v>44215</c:v>
                </c:pt>
                <c:pt idx="2201">
                  <c:v>44216</c:v>
                </c:pt>
                <c:pt idx="2202">
                  <c:v>44217</c:v>
                </c:pt>
                <c:pt idx="2203">
                  <c:v>44218</c:v>
                </c:pt>
                <c:pt idx="2204">
                  <c:v>44221</c:v>
                </c:pt>
                <c:pt idx="2205">
                  <c:v>44222</c:v>
                </c:pt>
                <c:pt idx="2206">
                  <c:v>44223</c:v>
                </c:pt>
                <c:pt idx="2207">
                  <c:v>44224</c:v>
                </c:pt>
                <c:pt idx="2208">
                  <c:v>44225</c:v>
                </c:pt>
              </c:numCache>
            </c:numRef>
          </c:cat>
          <c:val>
            <c:numRef>
              <c:f>Sheet6!$N$3:$N$2211</c:f>
              <c:numCache>
                <c:formatCode>General</c:formatCode>
                <c:ptCount val="2209"/>
                <c:pt idx="0">
                  <c:v>1</c:v>
                </c:pt>
                <c:pt idx="1">
                  <c:v>0.999999999999999</c:v>
                </c:pt>
                <c:pt idx="2">
                  <c:v>0.97688550820465303</c:v>
                </c:pt>
                <c:pt idx="3">
                  <c:v>0.97244299487619201</c:v>
                </c:pt>
                <c:pt idx="4">
                  <c:v>0.973504309722248</c:v>
                </c:pt>
                <c:pt idx="5">
                  <c:v>0.97969788584248896</c:v>
                </c:pt>
                <c:pt idx="6">
                  <c:v>0.98550136379832098</c:v>
                </c:pt>
                <c:pt idx="7">
                  <c:v>0.98298332265232002</c:v>
                </c:pt>
                <c:pt idx="8">
                  <c:v>0.96476158142207102</c:v>
                </c:pt>
                <c:pt idx="9">
                  <c:v>0.94341928599078095</c:v>
                </c:pt>
                <c:pt idx="10">
                  <c:v>0.94413349488595599</c:v>
                </c:pt>
                <c:pt idx="11">
                  <c:v>0.92738904932497102</c:v>
                </c:pt>
                <c:pt idx="12">
                  <c:v>0.91811959985156399</c:v>
                </c:pt>
                <c:pt idx="13">
                  <c:v>0.92298887569128396</c:v>
                </c:pt>
                <c:pt idx="14">
                  <c:v>0.93320122420232499</c:v>
                </c:pt>
                <c:pt idx="15">
                  <c:v>0.93982326528134097</c:v>
                </c:pt>
                <c:pt idx="16">
                  <c:v>0.94106418518354895</c:v>
                </c:pt>
                <c:pt idx="17">
                  <c:v>0.94154958162217295</c:v>
                </c:pt>
                <c:pt idx="18">
                  <c:v>0.94584176460875302</c:v>
                </c:pt>
                <c:pt idx="19">
                  <c:v>0.94538045805635096</c:v>
                </c:pt>
                <c:pt idx="20">
                  <c:v>0.95037405117884199</c:v>
                </c:pt>
                <c:pt idx="21">
                  <c:v>0.95727185624316802</c:v>
                </c:pt>
                <c:pt idx="22">
                  <c:v>0.95741124458264903</c:v>
                </c:pt>
                <c:pt idx="23">
                  <c:v>0.95261118688038404</c:v>
                </c:pt>
                <c:pt idx="24">
                  <c:v>0.96081818014363995</c:v>
                </c:pt>
                <c:pt idx="25">
                  <c:v>0.96187166617873998</c:v>
                </c:pt>
                <c:pt idx="26">
                  <c:v>0.96325632558437502</c:v>
                </c:pt>
                <c:pt idx="27">
                  <c:v>0.95949656805295802</c:v>
                </c:pt>
                <c:pt idx="28">
                  <c:v>0.96125308697343903</c:v>
                </c:pt>
                <c:pt idx="29">
                  <c:v>0.961933197383122</c:v>
                </c:pt>
                <c:pt idx="30">
                  <c:v>0.96633250375032997</c:v>
                </c:pt>
                <c:pt idx="31">
                  <c:v>0.96802142896121102</c:v>
                </c:pt>
                <c:pt idx="32">
                  <c:v>0.96713259586450795</c:v>
                </c:pt>
                <c:pt idx="33">
                  <c:v>0.96754908958305996</c:v>
                </c:pt>
                <c:pt idx="34">
                  <c:v>0.96563514390560701</c:v>
                </c:pt>
                <c:pt idx="35">
                  <c:v>0.958524198577829</c:v>
                </c:pt>
                <c:pt idx="36">
                  <c:v>0.96670983320193604</c:v>
                </c:pt>
                <c:pt idx="37">
                  <c:v>0.96613057011276404</c:v>
                </c:pt>
                <c:pt idx="38">
                  <c:v>0.96756460510251496</c:v>
                </c:pt>
                <c:pt idx="39">
                  <c:v>0.97654535009126398</c:v>
                </c:pt>
                <c:pt idx="40">
                  <c:v>0.98112814775004897</c:v>
                </c:pt>
                <c:pt idx="41">
                  <c:v>0.98026804503615705</c:v>
                </c:pt>
                <c:pt idx="42">
                  <c:v>0.98362881345047803</c:v>
                </c:pt>
                <c:pt idx="43">
                  <c:v>0.992790451976581</c:v>
                </c:pt>
                <c:pt idx="44">
                  <c:v>1.00683751886557</c:v>
                </c:pt>
                <c:pt idx="45">
                  <c:v>1.0016700422947</c:v>
                </c:pt>
                <c:pt idx="46">
                  <c:v>0.98889477940901005</c:v>
                </c:pt>
                <c:pt idx="47">
                  <c:v>0.99562412755009</c:v>
                </c:pt>
                <c:pt idx="48">
                  <c:v>1.0078676526783801</c:v>
                </c:pt>
                <c:pt idx="49">
                  <c:v>1.0121735082677801</c:v>
                </c:pt>
                <c:pt idx="50">
                  <c:v>0.99915713137481998</c:v>
                </c:pt>
                <c:pt idx="51">
                  <c:v>1.00020081533742</c:v>
                </c:pt>
                <c:pt idx="52">
                  <c:v>0.99425059123638404</c:v>
                </c:pt>
                <c:pt idx="53">
                  <c:v>0.99405143844730603</c:v>
                </c:pt>
                <c:pt idx="54">
                  <c:v>0.99664026456148602</c:v>
                </c:pt>
                <c:pt idx="55">
                  <c:v>0.99419699623300894</c:v>
                </c:pt>
                <c:pt idx="56">
                  <c:v>0.986722110856045</c:v>
                </c:pt>
                <c:pt idx="57">
                  <c:v>0.97833994095969901</c:v>
                </c:pt>
                <c:pt idx="58">
                  <c:v>0.96632217961117395</c:v>
                </c:pt>
                <c:pt idx="59">
                  <c:v>0.98086685319577105</c:v>
                </c:pt>
                <c:pt idx="60">
                  <c:v>0.98264630270837305</c:v>
                </c:pt>
                <c:pt idx="61">
                  <c:v>0.97987054512669902</c:v>
                </c:pt>
                <c:pt idx="62">
                  <c:v>0.98254719630236798</c:v>
                </c:pt>
                <c:pt idx="63">
                  <c:v>0.98534710762975097</c:v>
                </c:pt>
                <c:pt idx="64">
                  <c:v>0.99049806403540397</c:v>
                </c:pt>
                <c:pt idx="65">
                  <c:v>0.986808117616639</c:v>
                </c:pt>
                <c:pt idx="66">
                  <c:v>0.98194930650748402</c:v>
                </c:pt>
                <c:pt idx="67">
                  <c:v>0.98537017877892696</c:v>
                </c:pt>
                <c:pt idx="68">
                  <c:v>0.98474850261095503</c:v>
                </c:pt>
                <c:pt idx="69">
                  <c:v>0.98096239130207696</c:v>
                </c:pt>
                <c:pt idx="70">
                  <c:v>0.97680968695111803</c:v>
                </c:pt>
                <c:pt idx="71">
                  <c:v>0.97666129203376595</c:v>
                </c:pt>
                <c:pt idx="72">
                  <c:v>0.96571246634309604</c:v>
                </c:pt>
                <c:pt idx="73">
                  <c:v>0.96349559420160702</c:v>
                </c:pt>
                <c:pt idx="74">
                  <c:v>0.96893858470102701</c:v>
                </c:pt>
                <c:pt idx="75">
                  <c:v>0.97221640425248901</c:v>
                </c:pt>
                <c:pt idx="76">
                  <c:v>0.97344306506931799</c:v>
                </c:pt>
                <c:pt idx="77">
                  <c:v>0.98010209944730098</c:v>
                </c:pt>
                <c:pt idx="78">
                  <c:v>0.988869487028181</c:v>
                </c:pt>
                <c:pt idx="79">
                  <c:v>0.99168038120666102</c:v>
                </c:pt>
                <c:pt idx="80">
                  <c:v>0.99226834121648599</c:v>
                </c:pt>
                <c:pt idx="81">
                  <c:v>0.99788533649891298</c:v>
                </c:pt>
                <c:pt idx="82">
                  <c:v>0.99684606503227702</c:v>
                </c:pt>
                <c:pt idx="83">
                  <c:v>0.99922958942432905</c:v>
                </c:pt>
                <c:pt idx="84">
                  <c:v>0.99868554933875298</c:v>
                </c:pt>
                <c:pt idx="85">
                  <c:v>1.0000547714619099</c:v>
                </c:pt>
                <c:pt idx="86">
                  <c:v>0.99963744067778404</c:v>
                </c:pt>
                <c:pt idx="87">
                  <c:v>0.99599616793052403</c:v>
                </c:pt>
                <c:pt idx="88">
                  <c:v>0.98838612656578795</c:v>
                </c:pt>
                <c:pt idx="89">
                  <c:v>0.99581309517173799</c:v>
                </c:pt>
                <c:pt idx="90">
                  <c:v>1.0002159893173099</c:v>
                </c:pt>
                <c:pt idx="91">
                  <c:v>1.0018558144135901</c:v>
                </c:pt>
                <c:pt idx="92">
                  <c:v>0.99667330088427297</c:v>
                </c:pt>
                <c:pt idx="93">
                  <c:v>0.98910165891104995</c:v>
                </c:pt>
                <c:pt idx="94">
                  <c:v>0.98163058536465098</c:v>
                </c:pt>
                <c:pt idx="95">
                  <c:v>0.983118392138567</c:v>
                </c:pt>
                <c:pt idx="96">
                  <c:v>0.98346717686280205</c:v>
                </c:pt>
                <c:pt idx="97">
                  <c:v>0.99196724106463596</c:v>
                </c:pt>
                <c:pt idx="98">
                  <c:v>0.99739504390448597</c:v>
                </c:pt>
                <c:pt idx="99">
                  <c:v>1.0019190390349999</c:v>
                </c:pt>
                <c:pt idx="100">
                  <c:v>0.99919746730568904</c:v>
                </c:pt>
                <c:pt idx="101">
                  <c:v>0.99968997215853195</c:v>
                </c:pt>
                <c:pt idx="102">
                  <c:v>0.99650599471949397</c:v>
                </c:pt>
                <c:pt idx="103">
                  <c:v>0.99703087436679105</c:v>
                </c:pt>
                <c:pt idx="104">
                  <c:v>1.00217223837897</c:v>
                </c:pt>
                <c:pt idx="105">
                  <c:v>1.00557014942891</c:v>
                </c:pt>
                <c:pt idx="106">
                  <c:v>1.00877748139992</c:v>
                </c:pt>
                <c:pt idx="107">
                  <c:v>1.0169092114581799</c:v>
                </c:pt>
                <c:pt idx="108">
                  <c:v>1.0127600218652499</c:v>
                </c:pt>
                <c:pt idx="109">
                  <c:v>1.0139575593988299</c:v>
                </c:pt>
                <c:pt idx="110">
                  <c:v>1.0105983281926401</c:v>
                </c:pt>
                <c:pt idx="111">
                  <c:v>1.00396585929253</c:v>
                </c:pt>
                <c:pt idx="112">
                  <c:v>1.0000958420885999</c:v>
                </c:pt>
                <c:pt idx="113">
                  <c:v>0.99411955903247695</c:v>
                </c:pt>
                <c:pt idx="114">
                  <c:v>0.99274442557835296</c:v>
                </c:pt>
                <c:pt idx="115">
                  <c:v>0.99327533884868002</c:v>
                </c:pt>
                <c:pt idx="116">
                  <c:v>0.99423414613985805</c:v>
                </c:pt>
                <c:pt idx="117">
                  <c:v>1.0026258056555599</c:v>
                </c:pt>
                <c:pt idx="118">
                  <c:v>1.01321356338402</c:v>
                </c:pt>
                <c:pt idx="119">
                  <c:v>1.01594747203022</c:v>
                </c:pt>
                <c:pt idx="120">
                  <c:v>1.01546633681674</c:v>
                </c:pt>
                <c:pt idx="121">
                  <c:v>1.0171555832830601</c:v>
                </c:pt>
                <c:pt idx="122">
                  <c:v>1.03525468879062</c:v>
                </c:pt>
                <c:pt idx="123">
                  <c:v>1.0500164749107099</c:v>
                </c:pt>
                <c:pt idx="124">
                  <c:v>1.04680083840308</c:v>
                </c:pt>
                <c:pt idx="125">
                  <c:v>1.0525232653507699</c:v>
                </c:pt>
                <c:pt idx="126">
                  <c:v>1.0580067151833901</c:v>
                </c:pt>
                <c:pt idx="127">
                  <c:v>1.06027954249254</c:v>
                </c:pt>
                <c:pt idx="128">
                  <c:v>1.05483882529647</c:v>
                </c:pt>
                <c:pt idx="129">
                  <c:v>1.04334377154172</c:v>
                </c:pt>
                <c:pt idx="130">
                  <c:v>1.0363928189423699</c:v>
                </c:pt>
                <c:pt idx="131">
                  <c:v>1.03700771609083</c:v>
                </c:pt>
                <c:pt idx="132">
                  <c:v>1.03693344807212</c:v>
                </c:pt>
                <c:pt idx="133">
                  <c:v>1.0437278945666999</c:v>
                </c:pt>
                <c:pt idx="134">
                  <c:v>1.04853656131106</c:v>
                </c:pt>
                <c:pt idx="135">
                  <c:v>1.05156083456817</c:v>
                </c:pt>
                <c:pt idx="136">
                  <c:v>1.0458085980184899</c:v>
                </c:pt>
                <c:pt idx="137">
                  <c:v>1.0396164754859401</c:v>
                </c:pt>
                <c:pt idx="138">
                  <c:v>1.02717192082681</c:v>
                </c:pt>
                <c:pt idx="139">
                  <c:v>1.0190888070306801</c:v>
                </c:pt>
                <c:pt idx="140">
                  <c:v>1.02585369930451</c:v>
                </c:pt>
                <c:pt idx="141">
                  <c:v>1.0254206123163001</c:v>
                </c:pt>
                <c:pt idx="142">
                  <c:v>1.0378910544967199</c:v>
                </c:pt>
                <c:pt idx="143">
                  <c:v>1.04888859336393</c:v>
                </c:pt>
                <c:pt idx="144">
                  <c:v>1.05098175319345</c:v>
                </c:pt>
                <c:pt idx="145">
                  <c:v>1.04827635738366</c:v>
                </c:pt>
                <c:pt idx="146">
                  <c:v>1.0565313584829401</c:v>
                </c:pt>
                <c:pt idx="147">
                  <c:v>1.0455611212182301</c:v>
                </c:pt>
                <c:pt idx="148">
                  <c:v>1.04793611303696</c:v>
                </c:pt>
                <c:pt idx="149">
                  <c:v>1.0457235567694201</c:v>
                </c:pt>
                <c:pt idx="150">
                  <c:v>1.04599078036632</c:v>
                </c:pt>
                <c:pt idx="151">
                  <c:v>1.0410831330455199</c:v>
                </c:pt>
                <c:pt idx="152">
                  <c:v>1.03423372920819</c:v>
                </c:pt>
                <c:pt idx="153">
                  <c:v>1.0448144989769901</c:v>
                </c:pt>
                <c:pt idx="154">
                  <c:v>1.0561217350113401</c:v>
                </c:pt>
                <c:pt idx="155">
                  <c:v>1.05459575487919</c:v>
                </c:pt>
                <c:pt idx="156">
                  <c:v>1.0547511688192399</c:v>
                </c:pt>
                <c:pt idx="157">
                  <c:v>1.0534463254653901</c:v>
                </c:pt>
                <c:pt idx="158">
                  <c:v>1.05226726495225</c:v>
                </c:pt>
                <c:pt idx="159">
                  <c:v>1.0400219357290701</c:v>
                </c:pt>
                <c:pt idx="160">
                  <c:v>1.0357736302615499</c:v>
                </c:pt>
                <c:pt idx="161">
                  <c:v>1.0250570908694501</c:v>
                </c:pt>
                <c:pt idx="162">
                  <c:v>1.0276662004372601</c:v>
                </c:pt>
                <c:pt idx="163">
                  <c:v>1.041681032594</c:v>
                </c:pt>
                <c:pt idx="164">
                  <c:v>1.0506696085990901</c:v>
                </c:pt>
                <c:pt idx="165">
                  <c:v>1.06151507679679</c:v>
                </c:pt>
                <c:pt idx="166">
                  <c:v>1.0579235247983001</c:v>
                </c:pt>
                <c:pt idx="167">
                  <c:v>1.0472978270587601</c:v>
                </c:pt>
                <c:pt idx="168">
                  <c:v>1.0422706090159799</c:v>
                </c:pt>
                <c:pt idx="169">
                  <c:v>1.04968369208965</c:v>
                </c:pt>
                <c:pt idx="170">
                  <c:v>1.04752250778982</c:v>
                </c:pt>
                <c:pt idx="171">
                  <c:v>1.04545077235052</c:v>
                </c:pt>
                <c:pt idx="172">
                  <c:v>1.04159227405345</c:v>
                </c:pt>
                <c:pt idx="173">
                  <c:v>1.04223047143789</c:v>
                </c:pt>
                <c:pt idx="174">
                  <c:v>1.04973341301142</c:v>
                </c:pt>
                <c:pt idx="175">
                  <c:v>1.05211448841413</c:v>
                </c:pt>
                <c:pt idx="176">
                  <c:v>1.04675218260883</c:v>
                </c:pt>
                <c:pt idx="177">
                  <c:v>1.03603598564759</c:v>
                </c:pt>
                <c:pt idx="178">
                  <c:v>1.0444649799824</c:v>
                </c:pt>
                <c:pt idx="179">
                  <c:v>1.04374593243779</c:v>
                </c:pt>
                <c:pt idx="180">
                  <c:v>1.03833343311445</c:v>
                </c:pt>
                <c:pt idx="181">
                  <c:v>1.03471888558167</c:v>
                </c:pt>
                <c:pt idx="182">
                  <c:v>1.03526112418697</c:v>
                </c:pt>
                <c:pt idx="183">
                  <c:v>1.0310842218341101</c:v>
                </c:pt>
                <c:pt idx="184">
                  <c:v>1.03118005600945</c:v>
                </c:pt>
                <c:pt idx="185">
                  <c:v>1.03216107111801</c:v>
                </c:pt>
                <c:pt idx="186">
                  <c:v>1.02999621426406</c:v>
                </c:pt>
                <c:pt idx="187">
                  <c:v>1.0262409478039101</c:v>
                </c:pt>
                <c:pt idx="188">
                  <c:v>1.0305779519204401</c:v>
                </c:pt>
                <c:pt idx="189">
                  <c:v>1.03410672305672</c:v>
                </c:pt>
                <c:pt idx="190">
                  <c:v>1.02815403039737</c:v>
                </c:pt>
                <c:pt idx="191">
                  <c:v>1.02350229716571</c:v>
                </c:pt>
                <c:pt idx="192">
                  <c:v>1.02092648975622</c:v>
                </c:pt>
                <c:pt idx="193">
                  <c:v>1.01819879361177</c:v>
                </c:pt>
                <c:pt idx="194">
                  <c:v>1.01044694605449</c:v>
                </c:pt>
                <c:pt idx="195">
                  <c:v>1.00174814145584</c:v>
                </c:pt>
                <c:pt idx="196">
                  <c:v>0.99893013877224801</c:v>
                </c:pt>
                <c:pt idx="197">
                  <c:v>1.0032931536488301</c:v>
                </c:pt>
                <c:pt idx="198">
                  <c:v>1.00573440846273</c:v>
                </c:pt>
                <c:pt idx="199">
                  <c:v>1.0044448762724001</c:v>
                </c:pt>
                <c:pt idx="200">
                  <c:v>1.00625469975019</c:v>
                </c:pt>
                <c:pt idx="201">
                  <c:v>1.0057447214286599</c:v>
                </c:pt>
                <c:pt idx="202">
                  <c:v>1.0028296687923099</c:v>
                </c:pt>
                <c:pt idx="203">
                  <c:v>0.99713762063244304</c:v>
                </c:pt>
                <c:pt idx="204">
                  <c:v>0.99714111625202095</c:v>
                </c:pt>
                <c:pt idx="205">
                  <c:v>0.99937610283747702</c:v>
                </c:pt>
                <c:pt idx="206">
                  <c:v>1.0006825490042901</c:v>
                </c:pt>
                <c:pt idx="207">
                  <c:v>0.99552274707520505</c:v>
                </c:pt>
                <c:pt idx="208">
                  <c:v>0.98462335568409398</c:v>
                </c:pt>
                <c:pt idx="209">
                  <c:v>0.98699850398787004</c:v>
                </c:pt>
                <c:pt idx="210">
                  <c:v>0.98879649570068295</c:v>
                </c:pt>
                <c:pt idx="211">
                  <c:v>0.98834576670583896</c:v>
                </c:pt>
                <c:pt idx="212">
                  <c:v>0.98314829719238195</c:v>
                </c:pt>
                <c:pt idx="213">
                  <c:v>0.973764636433049</c:v>
                </c:pt>
                <c:pt idx="214">
                  <c:v>0.97322268423342895</c:v>
                </c:pt>
                <c:pt idx="215">
                  <c:v>0.96831281076182896</c:v>
                </c:pt>
                <c:pt idx="216">
                  <c:v>0.96276220126711098</c:v>
                </c:pt>
                <c:pt idx="217">
                  <c:v>0.96318356643011505</c:v>
                </c:pt>
                <c:pt idx="218">
                  <c:v>0.95846762452050105</c:v>
                </c:pt>
                <c:pt idx="219">
                  <c:v>0.94727448003860804</c:v>
                </c:pt>
                <c:pt idx="220">
                  <c:v>0.93879531108071801</c:v>
                </c:pt>
                <c:pt idx="221">
                  <c:v>0.93263805602382799</c:v>
                </c:pt>
                <c:pt idx="222">
                  <c:v>0.92677792168152295</c:v>
                </c:pt>
                <c:pt idx="223">
                  <c:v>0.90708770828643803</c:v>
                </c:pt>
                <c:pt idx="224">
                  <c:v>0.903994117773815</c:v>
                </c:pt>
                <c:pt idx="225">
                  <c:v>0.90105488870841899</c:v>
                </c:pt>
                <c:pt idx="226">
                  <c:v>0.89219659523490302</c:v>
                </c:pt>
                <c:pt idx="227">
                  <c:v>0.89206752163908098</c:v>
                </c:pt>
                <c:pt idx="228">
                  <c:v>0.89189729771854598</c:v>
                </c:pt>
                <c:pt idx="229">
                  <c:v>0.89563905762888196</c:v>
                </c:pt>
                <c:pt idx="230">
                  <c:v>0.89527641238859101</c:v>
                </c:pt>
                <c:pt idx="231">
                  <c:v>0.89398296106530595</c:v>
                </c:pt>
                <c:pt idx="232">
                  <c:v>0.88528138515111998</c:v>
                </c:pt>
                <c:pt idx="233">
                  <c:v>0.88510851881748398</c:v>
                </c:pt>
                <c:pt idx="234">
                  <c:v>0.88818395622773105</c:v>
                </c:pt>
                <c:pt idx="235">
                  <c:v>0.89119591089246797</c:v>
                </c:pt>
                <c:pt idx="236">
                  <c:v>0.88848610409738404</c:v>
                </c:pt>
                <c:pt idx="237">
                  <c:v>0.89347403686735305</c:v>
                </c:pt>
                <c:pt idx="238">
                  <c:v>0.89193529713715403</c:v>
                </c:pt>
                <c:pt idx="239">
                  <c:v>0.88571398056214701</c:v>
                </c:pt>
                <c:pt idx="240">
                  <c:v>0.89155102432181199</c:v>
                </c:pt>
                <c:pt idx="241">
                  <c:v>0.89146550766245003</c:v>
                </c:pt>
                <c:pt idx="242">
                  <c:v>0.89442075849414604</c:v>
                </c:pt>
                <c:pt idx="243">
                  <c:v>0.89029252056201003</c:v>
                </c:pt>
                <c:pt idx="244">
                  <c:v>0.88231332542804697</c:v>
                </c:pt>
                <c:pt idx="245">
                  <c:v>0.88312827198948896</c:v>
                </c:pt>
                <c:pt idx="246">
                  <c:v>0.89567992493315196</c:v>
                </c:pt>
                <c:pt idx="247">
                  <c:v>0.89502681563550102</c:v>
                </c:pt>
                <c:pt idx="248">
                  <c:v>0.89780851306410403</c:v>
                </c:pt>
                <c:pt idx="249">
                  <c:v>0.90112353477265605</c:v>
                </c:pt>
                <c:pt idx="250">
                  <c:v>0.89767839212274403</c:v>
                </c:pt>
                <c:pt idx="251">
                  <c:v>0.90076701951463101</c:v>
                </c:pt>
                <c:pt idx="252">
                  <c:v>0.907307324997919</c:v>
                </c:pt>
                <c:pt idx="253">
                  <c:v>0.907957474306196</c:v>
                </c:pt>
                <c:pt idx="254">
                  <c:v>0.90550719080227904</c:v>
                </c:pt>
                <c:pt idx="255">
                  <c:v>0.89661795782345599</c:v>
                </c:pt>
                <c:pt idx="256">
                  <c:v>0.89090986621968005</c:v>
                </c:pt>
                <c:pt idx="257">
                  <c:v>0.88829619180915198</c:v>
                </c:pt>
                <c:pt idx="258">
                  <c:v>0.88224899687636105</c:v>
                </c:pt>
                <c:pt idx="259">
                  <c:v>0.88703642707650898</c:v>
                </c:pt>
                <c:pt idx="260">
                  <c:v>0.87641633515212602</c:v>
                </c:pt>
                <c:pt idx="261">
                  <c:v>0.87739843676515406</c:v>
                </c:pt>
                <c:pt idx="262">
                  <c:v>0.873274639825522</c:v>
                </c:pt>
                <c:pt idx="263">
                  <c:v>0.87546051375357903</c:v>
                </c:pt>
                <c:pt idx="264">
                  <c:v>0.86859256940044804</c:v>
                </c:pt>
                <c:pt idx="265">
                  <c:v>0.86312632962348002</c:v>
                </c:pt>
                <c:pt idx="266">
                  <c:v>0.86958970355890597</c:v>
                </c:pt>
                <c:pt idx="267">
                  <c:v>0.87457933169079505</c:v>
                </c:pt>
                <c:pt idx="268">
                  <c:v>0.88051674878349595</c:v>
                </c:pt>
                <c:pt idx="269">
                  <c:v>0.88678416555637196</c:v>
                </c:pt>
                <c:pt idx="270">
                  <c:v>0.87890224765212099</c:v>
                </c:pt>
                <c:pt idx="271">
                  <c:v>0.88168748712989198</c:v>
                </c:pt>
                <c:pt idx="272">
                  <c:v>0.89578860516925396</c:v>
                </c:pt>
                <c:pt idx="273">
                  <c:v>0.90507128622825495</c:v>
                </c:pt>
                <c:pt idx="274">
                  <c:v>0.91955392888036402</c:v>
                </c:pt>
                <c:pt idx="275">
                  <c:v>0.91370567787266999</c:v>
                </c:pt>
                <c:pt idx="276">
                  <c:v>0.91618641889635999</c:v>
                </c:pt>
                <c:pt idx="277">
                  <c:v>0.90723134658390203</c:v>
                </c:pt>
                <c:pt idx="278">
                  <c:v>0.90033415776262105</c:v>
                </c:pt>
                <c:pt idx="279">
                  <c:v>0.905079507279552</c:v>
                </c:pt>
                <c:pt idx="280">
                  <c:v>0.92245827598476904</c:v>
                </c:pt>
                <c:pt idx="281">
                  <c:v>0.91928591340954702</c:v>
                </c:pt>
                <c:pt idx="282">
                  <c:v>0.92061261641602798</c:v>
                </c:pt>
                <c:pt idx="283">
                  <c:v>0.92188024667466795</c:v>
                </c:pt>
                <c:pt idx="284">
                  <c:v>0.91365879861520705</c:v>
                </c:pt>
                <c:pt idx="285">
                  <c:v>0.91641950024628804</c:v>
                </c:pt>
                <c:pt idx="286">
                  <c:v>0.91152167703636</c:v>
                </c:pt>
                <c:pt idx="287">
                  <c:v>0.914830217730359</c:v>
                </c:pt>
                <c:pt idx="288">
                  <c:v>0.91023046647982098</c:v>
                </c:pt>
                <c:pt idx="289">
                  <c:v>0.90390488889722997</c:v>
                </c:pt>
                <c:pt idx="290">
                  <c:v>0.908370453405004</c:v>
                </c:pt>
                <c:pt idx="291">
                  <c:v>0.899409678072846</c:v>
                </c:pt>
                <c:pt idx="292">
                  <c:v>0.89967888855966804</c:v>
                </c:pt>
                <c:pt idx="293">
                  <c:v>0.90078144646797698</c:v>
                </c:pt>
                <c:pt idx="294">
                  <c:v>0.89908555139778301</c:v>
                </c:pt>
                <c:pt idx="295">
                  <c:v>0.89706957784862795</c:v>
                </c:pt>
                <c:pt idx="296">
                  <c:v>0.90572009944098097</c:v>
                </c:pt>
                <c:pt idx="297">
                  <c:v>0.89980668231587102</c:v>
                </c:pt>
                <c:pt idx="298">
                  <c:v>0.90811415125810102</c:v>
                </c:pt>
                <c:pt idx="299">
                  <c:v>0.90355748016650805</c:v>
                </c:pt>
                <c:pt idx="300">
                  <c:v>0.90065864553422204</c:v>
                </c:pt>
                <c:pt idx="301">
                  <c:v>0.88194006093795496</c:v>
                </c:pt>
                <c:pt idx="302">
                  <c:v>0.88010260391799899</c:v>
                </c:pt>
                <c:pt idx="303">
                  <c:v>0.89470591876810601</c:v>
                </c:pt>
                <c:pt idx="304">
                  <c:v>0.89164763944640602</c:v>
                </c:pt>
                <c:pt idx="305">
                  <c:v>0.88851802516454603</c:v>
                </c:pt>
                <c:pt idx="306">
                  <c:v>0.88912923452709303</c:v>
                </c:pt>
                <c:pt idx="307">
                  <c:v>0.89416026719085895</c:v>
                </c:pt>
                <c:pt idx="308">
                  <c:v>0.89219523464242501</c:v>
                </c:pt>
                <c:pt idx="309">
                  <c:v>0.89474469704201198</c:v>
                </c:pt>
                <c:pt idx="310">
                  <c:v>0.91380978089630904</c:v>
                </c:pt>
                <c:pt idx="311">
                  <c:v>0.91532907182643497</c:v>
                </c:pt>
                <c:pt idx="312">
                  <c:v>0.90855105111169099</c:v>
                </c:pt>
                <c:pt idx="313">
                  <c:v>0.91460854896763799</c:v>
                </c:pt>
                <c:pt idx="314">
                  <c:v>0.92153825022066904</c:v>
                </c:pt>
                <c:pt idx="315">
                  <c:v>0.93082782660380103</c:v>
                </c:pt>
                <c:pt idx="316">
                  <c:v>0.92961174868530305</c:v>
                </c:pt>
                <c:pt idx="317">
                  <c:v>0.92352557897673004</c:v>
                </c:pt>
                <c:pt idx="318">
                  <c:v>0.93425013078865704</c:v>
                </c:pt>
                <c:pt idx="319">
                  <c:v>0.94025572373694</c:v>
                </c:pt>
                <c:pt idx="320">
                  <c:v>0.94805115872014001</c:v>
                </c:pt>
                <c:pt idx="321">
                  <c:v>0.94551712001113797</c:v>
                </c:pt>
                <c:pt idx="322">
                  <c:v>0.95031323408028201</c:v>
                </c:pt>
                <c:pt idx="323">
                  <c:v>0.96152954432140303</c:v>
                </c:pt>
                <c:pt idx="324">
                  <c:v>0.952358201556053</c:v>
                </c:pt>
                <c:pt idx="325">
                  <c:v>0.95787894280740005</c:v>
                </c:pt>
                <c:pt idx="326">
                  <c:v>0.95307798058083704</c:v>
                </c:pt>
                <c:pt idx="327">
                  <c:v>0.97417565757482905</c:v>
                </c:pt>
                <c:pt idx="328">
                  <c:v>0.97022525158624495</c:v>
                </c:pt>
                <c:pt idx="329">
                  <c:v>0.96790843742854504</c:v>
                </c:pt>
                <c:pt idx="330">
                  <c:v>0.97039041892089395</c:v>
                </c:pt>
                <c:pt idx="331">
                  <c:v>0.98165276765771603</c:v>
                </c:pt>
                <c:pt idx="332">
                  <c:v>0.97235420717634802</c:v>
                </c:pt>
                <c:pt idx="333">
                  <c:v>0.97802806011058496</c:v>
                </c:pt>
                <c:pt idx="334">
                  <c:v>0.98903768830879402</c:v>
                </c:pt>
                <c:pt idx="335">
                  <c:v>0.99339900482587196</c:v>
                </c:pt>
                <c:pt idx="336">
                  <c:v>0.97573537023634005</c:v>
                </c:pt>
                <c:pt idx="337">
                  <c:v>0.98324005989860297</c:v>
                </c:pt>
                <c:pt idx="338">
                  <c:v>0.98897393711700099</c:v>
                </c:pt>
                <c:pt idx="339">
                  <c:v>0.98601120363367001</c:v>
                </c:pt>
                <c:pt idx="340">
                  <c:v>0.98203344558914896</c:v>
                </c:pt>
                <c:pt idx="341">
                  <c:v>0.97111602699116795</c:v>
                </c:pt>
                <c:pt idx="342">
                  <c:v>0.98186240246166601</c:v>
                </c:pt>
                <c:pt idx="343">
                  <c:v>0.98079452341086903</c:v>
                </c:pt>
                <c:pt idx="344">
                  <c:v>0.98597431641538902</c:v>
                </c:pt>
                <c:pt idx="345">
                  <c:v>1.0045628104679101</c:v>
                </c:pt>
                <c:pt idx="346">
                  <c:v>1.0282581449650301</c:v>
                </c:pt>
                <c:pt idx="347">
                  <c:v>1.03883971594864</c:v>
                </c:pt>
                <c:pt idx="348">
                  <c:v>1.04358477143937</c:v>
                </c:pt>
                <c:pt idx="349">
                  <c:v>1.0477747731750999</c:v>
                </c:pt>
                <c:pt idx="350">
                  <c:v>1.0500000590715399</c:v>
                </c:pt>
                <c:pt idx="351">
                  <c:v>1.05181459848643</c:v>
                </c:pt>
                <c:pt idx="352">
                  <c:v>1.06194180224747</c:v>
                </c:pt>
                <c:pt idx="353">
                  <c:v>1.0796683209297</c:v>
                </c:pt>
                <c:pt idx="354">
                  <c:v>1.12484805165986</c:v>
                </c:pt>
                <c:pt idx="355">
                  <c:v>1.10638820800565</c:v>
                </c:pt>
                <c:pt idx="356">
                  <c:v>1.08833829799731</c:v>
                </c:pt>
                <c:pt idx="357">
                  <c:v>1.1192563197016501</c:v>
                </c:pt>
                <c:pt idx="358">
                  <c:v>1.14492414808982</c:v>
                </c:pt>
                <c:pt idx="359">
                  <c:v>1.1752841619029499</c:v>
                </c:pt>
                <c:pt idx="360">
                  <c:v>1.1533886645562399</c:v>
                </c:pt>
                <c:pt idx="361">
                  <c:v>1.1359737760927799</c:v>
                </c:pt>
                <c:pt idx="362">
                  <c:v>1.1446607880175499</c:v>
                </c:pt>
                <c:pt idx="363">
                  <c:v>1.15417850409739</c:v>
                </c:pt>
                <c:pt idx="364">
                  <c:v>1.1490521259762101</c:v>
                </c:pt>
                <c:pt idx="365">
                  <c:v>1.1271609414278501</c:v>
                </c:pt>
                <c:pt idx="366">
                  <c:v>1.1563608223131201</c:v>
                </c:pt>
                <c:pt idx="367">
                  <c:v>1.1850248296992101</c:v>
                </c:pt>
                <c:pt idx="368">
                  <c:v>1.19408135852847</c:v>
                </c:pt>
                <c:pt idx="369">
                  <c:v>1.1872347149565501</c:v>
                </c:pt>
                <c:pt idx="370">
                  <c:v>1.21503751147895</c:v>
                </c:pt>
                <c:pt idx="371">
                  <c:v>1.2228591315161199</c:v>
                </c:pt>
                <c:pt idx="372">
                  <c:v>1.25716120880798</c:v>
                </c:pt>
                <c:pt idx="373">
                  <c:v>1.2591402300255901</c:v>
                </c:pt>
                <c:pt idx="374">
                  <c:v>1.29301044678376</c:v>
                </c:pt>
                <c:pt idx="375">
                  <c:v>1.25619285658529</c:v>
                </c:pt>
                <c:pt idx="376">
                  <c:v>1.2641603230521501</c:v>
                </c:pt>
                <c:pt idx="377">
                  <c:v>1.27066932662248</c:v>
                </c:pt>
                <c:pt idx="378">
                  <c:v>1.24297332640749</c:v>
                </c:pt>
                <c:pt idx="379">
                  <c:v>1.24102514196642</c:v>
                </c:pt>
                <c:pt idx="380">
                  <c:v>1.2606603422298699</c:v>
                </c:pt>
                <c:pt idx="381">
                  <c:v>1.2634378681021501</c:v>
                </c:pt>
                <c:pt idx="382">
                  <c:v>1.2684057656300101</c:v>
                </c:pt>
                <c:pt idx="383">
                  <c:v>1.2776378337308001</c:v>
                </c:pt>
                <c:pt idx="384">
                  <c:v>1.25904149108959</c:v>
                </c:pt>
                <c:pt idx="385">
                  <c:v>1.26974189941363</c:v>
                </c:pt>
                <c:pt idx="386">
                  <c:v>1.2551047881044499</c:v>
                </c:pt>
                <c:pt idx="387">
                  <c:v>1.2131978390040401</c:v>
                </c:pt>
                <c:pt idx="388">
                  <c:v>1.2149768185223999</c:v>
                </c:pt>
                <c:pt idx="389">
                  <c:v>1.2254952066642999</c:v>
                </c:pt>
                <c:pt idx="390">
                  <c:v>1.2245496432663701</c:v>
                </c:pt>
                <c:pt idx="391">
                  <c:v>1.2049218411084699</c:v>
                </c:pt>
                <c:pt idx="392">
                  <c:v>1.2231921397536001</c:v>
                </c:pt>
                <c:pt idx="393">
                  <c:v>1.2377387612736099</c:v>
                </c:pt>
                <c:pt idx="394">
                  <c:v>1.24364451505079</c:v>
                </c:pt>
                <c:pt idx="395">
                  <c:v>1.2630532931851901</c:v>
                </c:pt>
                <c:pt idx="396">
                  <c:v>1.27841200515513</c:v>
                </c:pt>
                <c:pt idx="397">
                  <c:v>1.2768066224639301</c:v>
                </c:pt>
                <c:pt idx="398">
                  <c:v>1.27859607947246</c:v>
                </c:pt>
                <c:pt idx="399">
                  <c:v>1.24818184370065</c:v>
                </c:pt>
                <c:pt idx="400">
                  <c:v>1.2480545186508201</c:v>
                </c:pt>
                <c:pt idx="401">
                  <c:v>1.20126643476967</c:v>
                </c:pt>
                <c:pt idx="402">
                  <c:v>1.2158633726449399</c:v>
                </c:pt>
                <c:pt idx="403">
                  <c:v>1.2249222515507401</c:v>
                </c:pt>
                <c:pt idx="404">
                  <c:v>1.2160301384043899</c:v>
                </c:pt>
                <c:pt idx="405">
                  <c:v>1.2465795618720901</c:v>
                </c:pt>
                <c:pt idx="406">
                  <c:v>1.2410113538307599</c:v>
                </c:pt>
                <c:pt idx="407">
                  <c:v>1.2052362490934501</c:v>
                </c:pt>
                <c:pt idx="408">
                  <c:v>1.1783488420114601</c:v>
                </c:pt>
                <c:pt idx="409">
                  <c:v>1.1414851889341899</c:v>
                </c:pt>
                <c:pt idx="410">
                  <c:v>1.1385178051395899</c:v>
                </c:pt>
                <c:pt idx="411">
                  <c:v>1.1773893842412799</c:v>
                </c:pt>
                <c:pt idx="412">
                  <c:v>1.1952326027073401</c:v>
                </c:pt>
                <c:pt idx="413">
                  <c:v>1.2058911283612399</c:v>
                </c:pt>
                <c:pt idx="414">
                  <c:v>1.2205848527376999</c:v>
                </c:pt>
                <c:pt idx="415">
                  <c:v>1.24241692747761</c:v>
                </c:pt>
                <c:pt idx="416">
                  <c:v>1.2629060306072299</c:v>
                </c:pt>
                <c:pt idx="417">
                  <c:v>1.27308092644138</c:v>
                </c:pt>
                <c:pt idx="418">
                  <c:v>1.2854589936193801</c:v>
                </c:pt>
                <c:pt idx="419">
                  <c:v>1.30051309721321</c:v>
                </c:pt>
                <c:pt idx="420">
                  <c:v>1.32415556161359</c:v>
                </c:pt>
                <c:pt idx="421">
                  <c:v>1.31927268135606</c:v>
                </c:pt>
                <c:pt idx="422">
                  <c:v>1.3247479257600701</c:v>
                </c:pt>
                <c:pt idx="423">
                  <c:v>1.3155890690443199</c:v>
                </c:pt>
                <c:pt idx="424">
                  <c:v>1.29547919647705</c:v>
                </c:pt>
                <c:pt idx="425">
                  <c:v>1.2964815052531</c:v>
                </c:pt>
                <c:pt idx="426">
                  <c:v>1.3056488727354101</c:v>
                </c:pt>
                <c:pt idx="427">
                  <c:v>1.2876926276708001</c:v>
                </c:pt>
                <c:pt idx="428">
                  <c:v>1.2772260814938201</c:v>
                </c:pt>
                <c:pt idx="429">
                  <c:v>1.29504158050162</c:v>
                </c:pt>
                <c:pt idx="430">
                  <c:v>1.31462746580349</c:v>
                </c:pt>
                <c:pt idx="431">
                  <c:v>1.2804588322188599</c:v>
                </c:pt>
                <c:pt idx="432">
                  <c:v>1.2599122190196199</c:v>
                </c:pt>
                <c:pt idx="433">
                  <c:v>1.2678713243652799</c:v>
                </c:pt>
                <c:pt idx="434">
                  <c:v>1.2474296091234001</c:v>
                </c:pt>
                <c:pt idx="435">
                  <c:v>1.2403399719346699</c:v>
                </c:pt>
                <c:pt idx="436">
                  <c:v>1.2229321437363401</c:v>
                </c:pt>
                <c:pt idx="437">
                  <c:v>1.2147095570776301</c:v>
                </c:pt>
                <c:pt idx="438">
                  <c:v>1.1988390046397699</c:v>
                </c:pt>
                <c:pt idx="439">
                  <c:v>1.1918088367220701</c:v>
                </c:pt>
                <c:pt idx="440">
                  <c:v>1.1908916127288101</c:v>
                </c:pt>
                <c:pt idx="441">
                  <c:v>1.20611367247265</c:v>
                </c:pt>
                <c:pt idx="442">
                  <c:v>1.1931719141752899</c:v>
                </c:pt>
                <c:pt idx="443">
                  <c:v>1.1758555126845101</c:v>
                </c:pt>
                <c:pt idx="444">
                  <c:v>1.17489336851193</c:v>
                </c:pt>
                <c:pt idx="445">
                  <c:v>1.18935094672516</c:v>
                </c:pt>
                <c:pt idx="446">
                  <c:v>1.1987298653224201</c:v>
                </c:pt>
                <c:pt idx="447">
                  <c:v>1.21475869802137</c:v>
                </c:pt>
                <c:pt idx="448">
                  <c:v>1.2409618252632</c:v>
                </c:pt>
                <c:pt idx="449">
                  <c:v>1.24357101145668</c:v>
                </c:pt>
                <c:pt idx="450">
                  <c:v>1.2354187733669</c:v>
                </c:pt>
                <c:pt idx="451">
                  <c:v>1.23710482397306</c:v>
                </c:pt>
                <c:pt idx="452">
                  <c:v>1.2371916044804101</c:v>
                </c:pt>
                <c:pt idx="453">
                  <c:v>1.2286239492298601</c:v>
                </c:pt>
                <c:pt idx="454">
                  <c:v>1.22510007914408</c:v>
                </c:pt>
                <c:pt idx="455">
                  <c:v>1.22974372175228</c:v>
                </c:pt>
                <c:pt idx="456">
                  <c:v>1.23413819779178</c:v>
                </c:pt>
                <c:pt idx="457">
                  <c:v>1.24873526995476</c:v>
                </c:pt>
                <c:pt idx="458">
                  <c:v>1.2464521646206499</c:v>
                </c:pt>
                <c:pt idx="459">
                  <c:v>1.2640447331782501</c:v>
                </c:pt>
                <c:pt idx="460">
                  <c:v>1.2156257353355699</c:v>
                </c:pt>
                <c:pt idx="461">
                  <c:v>1.2134578165221299</c:v>
                </c:pt>
                <c:pt idx="462">
                  <c:v>1.20020969870712</c:v>
                </c:pt>
                <c:pt idx="463">
                  <c:v>1.18887565084508</c:v>
                </c:pt>
                <c:pt idx="464">
                  <c:v>1.19250668115313</c:v>
                </c:pt>
                <c:pt idx="465">
                  <c:v>1.2082723654273799</c:v>
                </c:pt>
                <c:pt idx="466">
                  <c:v>1.2064706356149</c:v>
                </c:pt>
                <c:pt idx="467">
                  <c:v>1.21874293940477</c:v>
                </c:pt>
                <c:pt idx="468">
                  <c:v>1.2365206788319001</c:v>
                </c:pt>
                <c:pt idx="469">
                  <c:v>1.24031868624084</c:v>
                </c:pt>
                <c:pt idx="470">
                  <c:v>1.2458155011161001</c:v>
                </c:pt>
                <c:pt idx="471">
                  <c:v>1.2443902829465601</c:v>
                </c:pt>
                <c:pt idx="472">
                  <c:v>1.2409605987949699</c:v>
                </c:pt>
                <c:pt idx="473">
                  <c:v>1.2398792848090201</c:v>
                </c:pt>
                <c:pt idx="474">
                  <c:v>1.25450672590007</c:v>
                </c:pt>
                <c:pt idx="475">
                  <c:v>1.2526457578069301</c:v>
                </c:pt>
                <c:pt idx="476">
                  <c:v>1.26110031880283</c:v>
                </c:pt>
                <c:pt idx="477">
                  <c:v>1.2801151601690299</c:v>
                </c:pt>
                <c:pt idx="478">
                  <c:v>1.28452940927018</c:v>
                </c:pt>
                <c:pt idx="479">
                  <c:v>1.2897549266294199</c:v>
                </c:pt>
                <c:pt idx="480">
                  <c:v>1.2958617694216901</c:v>
                </c:pt>
                <c:pt idx="481">
                  <c:v>1.28730210068814</c:v>
                </c:pt>
                <c:pt idx="482">
                  <c:v>1.3067993232384501</c:v>
                </c:pt>
                <c:pt idx="483">
                  <c:v>1.3271058526692801</c:v>
                </c:pt>
                <c:pt idx="484">
                  <c:v>1.3279546938007201</c:v>
                </c:pt>
                <c:pt idx="485">
                  <c:v>1.34363430293907</c:v>
                </c:pt>
                <c:pt idx="486">
                  <c:v>1.37665805931944</c:v>
                </c:pt>
                <c:pt idx="487">
                  <c:v>1.36770033468896</c:v>
                </c:pt>
                <c:pt idx="488">
                  <c:v>1.35898294847247</c:v>
                </c:pt>
                <c:pt idx="489">
                  <c:v>1.36315440147595</c:v>
                </c:pt>
                <c:pt idx="490">
                  <c:v>1.3800551851380201</c:v>
                </c:pt>
                <c:pt idx="491">
                  <c:v>1.4028261148908401</c:v>
                </c:pt>
                <c:pt idx="492">
                  <c:v>1.3919107195393401</c:v>
                </c:pt>
                <c:pt idx="493">
                  <c:v>1.40208995585632</c:v>
                </c:pt>
                <c:pt idx="494">
                  <c:v>1.39660709579068</c:v>
                </c:pt>
                <c:pt idx="495">
                  <c:v>1.41315549242228</c:v>
                </c:pt>
                <c:pt idx="496">
                  <c:v>1.41270794994992</c:v>
                </c:pt>
                <c:pt idx="497">
                  <c:v>1.4462878958074801</c:v>
                </c:pt>
                <c:pt idx="498">
                  <c:v>1.45341498633017</c:v>
                </c:pt>
                <c:pt idx="499">
                  <c:v>1.46612426888583</c:v>
                </c:pt>
                <c:pt idx="500">
                  <c:v>1.44870106394392</c:v>
                </c:pt>
                <c:pt idx="501">
                  <c:v>1.4671911300376701</c:v>
                </c:pt>
                <c:pt idx="502">
                  <c:v>1.4772020080518899</c:v>
                </c:pt>
                <c:pt idx="503">
                  <c:v>1.49969476307181</c:v>
                </c:pt>
                <c:pt idx="504">
                  <c:v>1.5040849419748901</c:v>
                </c:pt>
                <c:pt idx="505">
                  <c:v>1.4780520416844201</c:v>
                </c:pt>
                <c:pt idx="506">
                  <c:v>1.4813380736525099</c:v>
                </c:pt>
                <c:pt idx="507">
                  <c:v>1.4522368214914301</c:v>
                </c:pt>
                <c:pt idx="508">
                  <c:v>1.47208793625953</c:v>
                </c:pt>
                <c:pt idx="509">
                  <c:v>1.49214532042655</c:v>
                </c:pt>
                <c:pt idx="510">
                  <c:v>1.5037561118782701</c:v>
                </c:pt>
                <c:pt idx="511">
                  <c:v>1.48529161730569</c:v>
                </c:pt>
                <c:pt idx="512">
                  <c:v>1.45523871962403</c:v>
                </c:pt>
                <c:pt idx="513">
                  <c:v>1.4815964816685001</c:v>
                </c:pt>
                <c:pt idx="514">
                  <c:v>1.5388420470083399</c:v>
                </c:pt>
                <c:pt idx="515">
                  <c:v>1.51493103769417</c:v>
                </c:pt>
                <c:pt idx="516">
                  <c:v>1.50537701011989</c:v>
                </c:pt>
                <c:pt idx="517">
                  <c:v>1.4699587755057699</c:v>
                </c:pt>
                <c:pt idx="518">
                  <c:v>1.47927781429733</c:v>
                </c:pt>
                <c:pt idx="519">
                  <c:v>1.49048723059868</c:v>
                </c:pt>
                <c:pt idx="520">
                  <c:v>1.4843361816073299</c:v>
                </c:pt>
                <c:pt idx="521">
                  <c:v>1.49145380753398</c:v>
                </c:pt>
                <c:pt idx="522">
                  <c:v>1.48573736222681</c:v>
                </c:pt>
                <c:pt idx="523">
                  <c:v>1.4816060023928099</c:v>
                </c:pt>
                <c:pt idx="524">
                  <c:v>1.4725725244988801</c:v>
                </c:pt>
                <c:pt idx="525">
                  <c:v>1.4668985902077301</c:v>
                </c:pt>
                <c:pt idx="526">
                  <c:v>1.46329174611681</c:v>
                </c:pt>
                <c:pt idx="527">
                  <c:v>1.4738703253918299</c:v>
                </c:pt>
                <c:pt idx="528">
                  <c:v>1.48541088378611</c:v>
                </c:pt>
                <c:pt idx="529">
                  <c:v>1.5033123604550001</c:v>
                </c:pt>
                <c:pt idx="530">
                  <c:v>1.5179342601069801</c:v>
                </c:pt>
                <c:pt idx="531">
                  <c:v>1.5056329109275299</c:v>
                </c:pt>
                <c:pt idx="532">
                  <c:v>1.4731357021826199</c:v>
                </c:pt>
                <c:pt idx="533">
                  <c:v>1.4517512355574</c:v>
                </c:pt>
                <c:pt idx="534">
                  <c:v>1.42571040194726</c:v>
                </c:pt>
                <c:pt idx="535">
                  <c:v>1.4231262879314399</c:v>
                </c:pt>
                <c:pt idx="536">
                  <c:v>1.4420402989229599</c:v>
                </c:pt>
                <c:pt idx="537">
                  <c:v>1.4137727723064599</c:v>
                </c:pt>
                <c:pt idx="538">
                  <c:v>1.37533319553317</c:v>
                </c:pt>
                <c:pt idx="539">
                  <c:v>1.37619616723231</c:v>
                </c:pt>
                <c:pt idx="540">
                  <c:v>1.3917993322343301</c:v>
                </c:pt>
                <c:pt idx="541">
                  <c:v>1.3708870479688899</c:v>
                </c:pt>
                <c:pt idx="542">
                  <c:v>1.38712850853053</c:v>
                </c:pt>
                <c:pt idx="543">
                  <c:v>1.39926150473568</c:v>
                </c:pt>
                <c:pt idx="544">
                  <c:v>1.3856012179477899</c:v>
                </c:pt>
                <c:pt idx="545">
                  <c:v>1.4012361749243001</c:v>
                </c:pt>
                <c:pt idx="546">
                  <c:v>1.39183882932402</c:v>
                </c:pt>
                <c:pt idx="547">
                  <c:v>1.3851152032135901</c:v>
                </c:pt>
                <c:pt idx="548">
                  <c:v>1.3922724751614901</c:v>
                </c:pt>
                <c:pt idx="549">
                  <c:v>1.40450124627436</c:v>
                </c:pt>
                <c:pt idx="550">
                  <c:v>1.4001648469143699</c:v>
                </c:pt>
                <c:pt idx="551">
                  <c:v>1.40996239034638</c:v>
                </c:pt>
                <c:pt idx="552">
                  <c:v>1.41579703510945</c:v>
                </c:pt>
                <c:pt idx="553">
                  <c:v>1.4215214616282801</c:v>
                </c:pt>
                <c:pt idx="554">
                  <c:v>1.40133401549748</c:v>
                </c:pt>
                <c:pt idx="555">
                  <c:v>1.39042259635017</c:v>
                </c:pt>
                <c:pt idx="556">
                  <c:v>1.38236371588323</c:v>
                </c:pt>
                <c:pt idx="557">
                  <c:v>1.3729802148124299</c:v>
                </c:pt>
                <c:pt idx="558">
                  <c:v>1.3608649469977601</c:v>
                </c:pt>
                <c:pt idx="559">
                  <c:v>1.3645437203492199</c:v>
                </c:pt>
                <c:pt idx="560">
                  <c:v>1.37690466331682</c:v>
                </c:pt>
                <c:pt idx="561">
                  <c:v>1.39002391631768</c:v>
                </c:pt>
                <c:pt idx="562">
                  <c:v>1.3987791394142299</c:v>
                </c:pt>
                <c:pt idx="563">
                  <c:v>1.3884048365674999</c:v>
                </c:pt>
                <c:pt idx="564">
                  <c:v>1.3787531536942299</c:v>
                </c:pt>
                <c:pt idx="565">
                  <c:v>1.3631172114553101</c:v>
                </c:pt>
                <c:pt idx="566">
                  <c:v>1.34696634424943</c:v>
                </c:pt>
                <c:pt idx="567">
                  <c:v>1.35559356480681</c:v>
                </c:pt>
                <c:pt idx="568">
                  <c:v>1.35461349762684</c:v>
                </c:pt>
                <c:pt idx="569">
                  <c:v>1.3488260455429699</c:v>
                </c:pt>
                <c:pt idx="570">
                  <c:v>1.3349993944396901</c:v>
                </c:pt>
                <c:pt idx="571">
                  <c:v>1.3397306023816999</c:v>
                </c:pt>
                <c:pt idx="572">
                  <c:v>1.3509713128062399</c:v>
                </c:pt>
                <c:pt idx="573">
                  <c:v>1.35503406763651</c:v>
                </c:pt>
                <c:pt idx="574">
                  <c:v>1.3626744015338199</c:v>
                </c:pt>
                <c:pt idx="575">
                  <c:v>1.3815931111972799</c:v>
                </c:pt>
                <c:pt idx="576">
                  <c:v>1.3930064126621999</c:v>
                </c:pt>
                <c:pt idx="577">
                  <c:v>1.38862215291619</c:v>
                </c:pt>
                <c:pt idx="578">
                  <c:v>1.40878252451837</c:v>
                </c:pt>
                <c:pt idx="579">
                  <c:v>1.4037879998315499</c:v>
                </c:pt>
                <c:pt idx="580">
                  <c:v>1.4074415286052</c:v>
                </c:pt>
                <c:pt idx="581">
                  <c:v>1.3995831427757199</c:v>
                </c:pt>
                <c:pt idx="582">
                  <c:v>1.4048698605152801</c:v>
                </c:pt>
                <c:pt idx="583">
                  <c:v>1.4208726272694101</c:v>
                </c:pt>
                <c:pt idx="584">
                  <c:v>1.4212841880682201</c:v>
                </c:pt>
                <c:pt idx="585">
                  <c:v>1.4147998917537601</c:v>
                </c:pt>
                <c:pt idx="586">
                  <c:v>1.4219841660763299</c:v>
                </c:pt>
                <c:pt idx="587">
                  <c:v>1.42797609969499</c:v>
                </c:pt>
                <c:pt idx="588">
                  <c:v>1.4340137281940599</c:v>
                </c:pt>
                <c:pt idx="589">
                  <c:v>1.43239496252262</c:v>
                </c:pt>
                <c:pt idx="590">
                  <c:v>1.4280482401208401</c:v>
                </c:pt>
                <c:pt idx="591">
                  <c:v>1.4251771172494301</c:v>
                </c:pt>
                <c:pt idx="592">
                  <c:v>1.4148042998872401</c:v>
                </c:pt>
                <c:pt idx="593">
                  <c:v>1.3997279227291299</c:v>
                </c:pt>
                <c:pt idx="594">
                  <c:v>1.40184971826308</c:v>
                </c:pt>
                <c:pt idx="595">
                  <c:v>1.4182826482576101</c:v>
                </c:pt>
                <c:pt idx="596">
                  <c:v>1.42563851073419</c:v>
                </c:pt>
                <c:pt idx="597">
                  <c:v>1.4208561448147199</c:v>
                </c:pt>
                <c:pt idx="598">
                  <c:v>1.42960077806879</c:v>
                </c:pt>
                <c:pt idx="599">
                  <c:v>1.43350938096068</c:v>
                </c:pt>
                <c:pt idx="600">
                  <c:v>1.43863653627083</c:v>
                </c:pt>
                <c:pt idx="601">
                  <c:v>1.4440761116674099</c:v>
                </c:pt>
                <c:pt idx="602">
                  <c:v>1.44076379727557</c:v>
                </c:pt>
                <c:pt idx="603">
                  <c:v>1.43598288325871</c:v>
                </c:pt>
                <c:pt idx="604">
                  <c:v>1.43794645489041</c:v>
                </c:pt>
                <c:pt idx="605">
                  <c:v>1.43140377990455</c:v>
                </c:pt>
                <c:pt idx="606">
                  <c:v>1.4363976702440699</c:v>
                </c:pt>
                <c:pt idx="607">
                  <c:v>1.4261160242628901</c:v>
                </c:pt>
                <c:pt idx="608">
                  <c:v>1.4153416566497301</c:v>
                </c:pt>
                <c:pt idx="609">
                  <c:v>1.4077128477827601</c:v>
                </c:pt>
                <c:pt idx="610">
                  <c:v>1.4123582813280799</c:v>
                </c:pt>
                <c:pt idx="611">
                  <c:v>1.40772768016753</c:v>
                </c:pt>
                <c:pt idx="612">
                  <c:v>1.3871968837981601</c:v>
                </c:pt>
                <c:pt idx="613">
                  <c:v>1.3836230824997999</c:v>
                </c:pt>
                <c:pt idx="614">
                  <c:v>1.38704444784325</c:v>
                </c:pt>
                <c:pt idx="615">
                  <c:v>1.3967197294793701</c:v>
                </c:pt>
                <c:pt idx="616">
                  <c:v>1.3952242732348801</c:v>
                </c:pt>
                <c:pt idx="617">
                  <c:v>1.36679008066779</c:v>
                </c:pt>
                <c:pt idx="618">
                  <c:v>1.3394289951818199</c:v>
                </c:pt>
                <c:pt idx="619">
                  <c:v>1.3369350607417401</c:v>
                </c:pt>
                <c:pt idx="620">
                  <c:v>1.3286739370202101</c:v>
                </c:pt>
                <c:pt idx="621">
                  <c:v>1.3362835035843501</c:v>
                </c:pt>
                <c:pt idx="622">
                  <c:v>1.34563893813552</c:v>
                </c:pt>
                <c:pt idx="623">
                  <c:v>1.34240276878053</c:v>
                </c:pt>
                <c:pt idx="624">
                  <c:v>1.3383792114819999</c:v>
                </c:pt>
                <c:pt idx="625">
                  <c:v>1.32675733031557</c:v>
                </c:pt>
                <c:pt idx="626">
                  <c:v>1.33928609417553</c:v>
                </c:pt>
                <c:pt idx="627">
                  <c:v>1.3370706372855701</c:v>
                </c:pt>
                <c:pt idx="628">
                  <c:v>1.34451459430568</c:v>
                </c:pt>
                <c:pt idx="629">
                  <c:v>1.35476846385431</c:v>
                </c:pt>
                <c:pt idx="630">
                  <c:v>1.3524572921759199</c:v>
                </c:pt>
                <c:pt idx="631">
                  <c:v>1.3564878981286099</c:v>
                </c:pt>
                <c:pt idx="632">
                  <c:v>1.3461968703604801</c:v>
                </c:pt>
                <c:pt idx="633">
                  <c:v>1.35459884856612</c:v>
                </c:pt>
                <c:pt idx="634">
                  <c:v>1.36141481719858</c:v>
                </c:pt>
                <c:pt idx="635">
                  <c:v>1.3811008959276301</c:v>
                </c:pt>
                <c:pt idx="636">
                  <c:v>1.3824391591015299</c:v>
                </c:pt>
                <c:pt idx="637">
                  <c:v>1.3834656321643599</c:v>
                </c:pt>
                <c:pt idx="638">
                  <c:v>1.4069791008988</c:v>
                </c:pt>
                <c:pt idx="639">
                  <c:v>1.40826492883467</c:v>
                </c:pt>
                <c:pt idx="640">
                  <c:v>1.40762489942585</c:v>
                </c:pt>
                <c:pt idx="641">
                  <c:v>1.40058548324641</c:v>
                </c:pt>
                <c:pt idx="642">
                  <c:v>1.40047306275966</c:v>
                </c:pt>
                <c:pt idx="643">
                  <c:v>1.3942289005586599</c:v>
                </c:pt>
                <c:pt idx="644">
                  <c:v>1.3996130791214101</c:v>
                </c:pt>
                <c:pt idx="645">
                  <c:v>1.4125528542186201</c:v>
                </c:pt>
                <c:pt idx="646">
                  <c:v>1.4101246524196001</c:v>
                </c:pt>
                <c:pt idx="647">
                  <c:v>1.4130762438314599</c:v>
                </c:pt>
                <c:pt idx="648">
                  <c:v>1.41040154869957</c:v>
                </c:pt>
                <c:pt idx="649">
                  <c:v>1.39843030260866</c:v>
                </c:pt>
                <c:pt idx="650">
                  <c:v>1.39516918555458</c:v>
                </c:pt>
                <c:pt idx="651">
                  <c:v>1.40366370576596</c:v>
                </c:pt>
                <c:pt idx="652">
                  <c:v>1.4096508222497901</c:v>
                </c:pt>
                <c:pt idx="653">
                  <c:v>1.4045032908944299</c:v>
                </c:pt>
                <c:pt idx="654">
                  <c:v>1.40256744910329</c:v>
                </c:pt>
                <c:pt idx="655">
                  <c:v>1.3799843098815101</c:v>
                </c:pt>
                <c:pt idx="656">
                  <c:v>1.3829412712246401</c:v>
                </c:pt>
                <c:pt idx="657">
                  <c:v>1.38527617760806</c:v>
                </c:pt>
                <c:pt idx="658">
                  <c:v>1.3947557657767</c:v>
                </c:pt>
                <c:pt idx="659">
                  <c:v>1.40552619684716</c:v>
                </c:pt>
                <c:pt idx="660">
                  <c:v>1.4128511942415201</c:v>
                </c:pt>
                <c:pt idx="661">
                  <c:v>1.4023238275941901</c:v>
                </c:pt>
                <c:pt idx="662">
                  <c:v>1.4025695396351701</c:v>
                </c:pt>
                <c:pt idx="663">
                  <c:v>1.4015764743946699</c:v>
                </c:pt>
                <c:pt idx="664">
                  <c:v>1.4042182132604799</c:v>
                </c:pt>
                <c:pt idx="665">
                  <c:v>1.4126917744740399</c:v>
                </c:pt>
                <c:pt idx="666">
                  <c:v>1.4145316028752</c:v>
                </c:pt>
                <c:pt idx="667">
                  <c:v>1.40105515941588</c:v>
                </c:pt>
                <c:pt idx="668">
                  <c:v>1.40111390307551</c:v>
                </c:pt>
                <c:pt idx="669">
                  <c:v>1.4021326141485899</c:v>
                </c:pt>
                <c:pt idx="670">
                  <c:v>1.4003228572353501</c:v>
                </c:pt>
                <c:pt idx="671">
                  <c:v>1.4027144976008099</c:v>
                </c:pt>
                <c:pt idx="672">
                  <c:v>1.3977918198144399</c:v>
                </c:pt>
                <c:pt idx="673">
                  <c:v>1.40490478187533</c:v>
                </c:pt>
                <c:pt idx="674">
                  <c:v>1.4131950218587599</c:v>
                </c:pt>
                <c:pt idx="675">
                  <c:v>1.4116308719006601</c:v>
                </c:pt>
                <c:pt idx="676">
                  <c:v>1.41241287974712</c:v>
                </c:pt>
                <c:pt idx="677">
                  <c:v>1.4100982197568099</c:v>
                </c:pt>
                <c:pt idx="678">
                  <c:v>1.41223098959671</c:v>
                </c:pt>
                <c:pt idx="679">
                  <c:v>1.42875515935737</c:v>
                </c:pt>
                <c:pt idx="680">
                  <c:v>1.4321612923816101</c:v>
                </c:pt>
                <c:pt idx="681">
                  <c:v>1.42042941142118</c:v>
                </c:pt>
                <c:pt idx="682">
                  <c:v>1.39693027315107</c:v>
                </c:pt>
                <c:pt idx="683">
                  <c:v>1.37145717468852</c:v>
                </c:pt>
                <c:pt idx="684">
                  <c:v>1.3604058818917699</c:v>
                </c:pt>
                <c:pt idx="685">
                  <c:v>1.3361465353120501</c:v>
                </c:pt>
                <c:pt idx="686">
                  <c:v>1.3440226535922899</c:v>
                </c:pt>
                <c:pt idx="687">
                  <c:v>1.3556168572421201</c:v>
                </c:pt>
                <c:pt idx="688">
                  <c:v>1.3653996742140799</c:v>
                </c:pt>
                <c:pt idx="689">
                  <c:v>1.3303596149083301</c:v>
                </c:pt>
                <c:pt idx="690">
                  <c:v>1.30757665149886</c:v>
                </c:pt>
                <c:pt idx="691">
                  <c:v>1.30959465429959</c:v>
                </c:pt>
                <c:pt idx="692">
                  <c:v>1.2832887638164501</c:v>
                </c:pt>
                <c:pt idx="693">
                  <c:v>1.29001451583977</c:v>
                </c:pt>
                <c:pt idx="694">
                  <c:v>1.3150490814732601</c:v>
                </c:pt>
                <c:pt idx="695">
                  <c:v>1.3308463579668699</c:v>
                </c:pt>
                <c:pt idx="696">
                  <c:v>1.3503276403089901</c:v>
                </c:pt>
                <c:pt idx="697">
                  <c:v>1.34274422951973</c:v>
                </c:pt>
                <c:pt idx="698">
                  <c:v>1.34170614042074</c:v>
                </c:pt>
                <c:pt idx="699">
                  <c:v>1.3303864570533801</c:v>
                </c:pt>
                <c:pt idx="700">
                  <c:v>1.33215585656612</c:v>
                </c:pt>
                <c:pt idx="701">
                  <c:v>1.3346593411827901</c:v>
                </c:pt>
                <c:pt idx="702">
                  <c:v>1.32680498176033</c:v>
                </c:pt>
                <c:pt idx="703">
                  <c:v>1.29603124617068</c:v>
                </c:pt>
                <c:pt idx="704">
                  <c:v>1.2744830412753401</c:v>
                </c:pt>
                <c:pt idx="705">
                  <c:v>1.25658010259679</c:v>
                </c:pt>
                <c:pt idx="706">
                  <c:v>1.26552068830509</c:v>
                </c:pt>
                <c:pt idx="707">
                  <c:v>1.2339316729352701</c:v>
                </c:pt>
                <c:pt idx="708">
                  <c:v>1.2544919778342101</c:v>
                </c:pt>
                <c:pt idx="709">
                  <c:v>1.2298225519072801</c:v>
                </c:pt>
                <c:pt idx="710">
                  <c:v>1.2285589868221301</c:v>
                </c:pt>
                <c:pt idx="711">
                  <c:v>1.2286511702535901</c:v>
                </c:pt>
                <c:pt idx="712">
                  <c:v>1.21486451990428</c:v>
                </c:pt>
                <c:pt idx="713">
                  <c:v>1.2264326591960799</c:v>
                </c:pt>
                <c:pt idx="714">
                  <c:v>1.2430340949952301</c:v>
                </c:pt>
                <c:pt idx="715">
                  <c:v>1.21586496430346</c:v>
                </c:pt>
                <c:pt idx="716">
                  <c:v>1.1868388813022801</c:v>
                </c:pt>
                <c:pt idx="717">
                  <c:v>1.18379936250425</c:v>
                </c:pt>
                <c:pt idx="718">
                  <c:v>1.12308776180883</c:v>
                </c:pt>
                <c:pt idx="719">
                  <c:v>1.0671173030719401</c:v>
                </c:pt>
                <c:pt idx="720">
                  <c:v>1.0964238374195301</c:v>
                </c:pt>
                <c:pt idx="721">
                  <c:v>1.13584529443327</c:v>
                </c:pt>
                <c:pt idx="722">
                  <c:v>1.1068530319068901</c:v>
                </c:pt>
                <c:pt idx="723">
                  <c:v>1.09422282314716</c:v>
                </c:pt>
                <c:pt idx="724">
                  <c:v>1.06827530838677</c:v>
                </c:pt>
                <c:pt idx="725">
                  <c:v>1.0512333850514799</c:v>
                </c:pt>
                <c:pt idx="726">
                  <c:v>1.04491348870748</c:v>
                </c:pt>
                <c:pt idx="727">
                  <c:v>1.01098775408956</c:v>
                </c:pt>
                <c:pt idx="728">
                  <c:v>1.05376071805515</c:v>
                </c:pt>
                <c:pt idx="729">
                  <c:v>1.04475112316909</c:v>
                </c:pt>
                <c:pt idx="730">
                  <c:v>1.0718913709798901</c:v>
                </c:pt>
                <c:pt idx="731">
                  <c:v>1.07778602301728</c:v>
                </c:pt>
                <c:pt idx="732">
                  <c:v>1.11046907959618</c:v>
                </c:pt>
                <c:pt idx="733">
                  <c:v>1.1314271143107699</c:v>
                </c:pt>
                <c:pt idx="734">
                  <c:v>1.13618678536319</c:v>
                </c:pt>
                <c:pt idx="735">
                  <c:v>1.10534208205722</c:v>
                </c:pt>
                <c:pt idx="736">
                  <c:v>1.12676902636982</c:v>
                </c:pt>
                <c:pt idx="737">
                  <c:v>1.19790243753722</c:v>
                </c:pt>
                <c:pt idx="738">
                  <c:v>1.22018238301057</c:v>
                </c:pt>
                <c:pt idx="739">
                  <c:v>1.2008322877668001</c:v>
                </c:pt>
                <c:pt idx="740">
                  <c:v>1.2147342408137201</c:v>
                </c:pt>
                <c:pt idx="741">
                  <c:v>1.1908323036670201</c:v>
                </c:pt>
                <c:pt idx="742">
                  <c:v>1.20325543807586</c:v>
                </c:pt>
                <c:pt idx="743">
                  <c:v>1.2129517088600801</c:v>
                </c:pt>
                <c:pt idx="744">
                  <c:v>1.21742833911528</c:v>
                </c:pt>
                <c:pt idx="745">
                  <c:v>1.21466490115077</c:v>
                </c:pt>
                <c:pt idx="746">
                  <c:v>1.2170077604125</c:v>
                </c:pt>
                <c:pt idx="747">
                  <c:v>1.2520928304965599</c:v>
                </c:pt>
                <c:pt idx="748">
                  <c:v>1.25429223496288</c:v>
                </c:pt>
                <c:pt idx="749">
                  <c:v>1.2578262038912</c:v>
                </c:pt>
                <c:pt idx="750">
                  <c:v>1.28268791667781</c:v>
                </c:pt>
                <c:pt idx="751">
                  <c:v>1.28924268038043</c:v>
                </c:pt>
                <c:pt idx="752">
                  <c:v>1.27303293460526</c:v>
                </c:pt>
                <c:pt idx="753">
                  <c:v>1.27325119109302</c:v>
                </c:pt>
                <c:pt idx="754">
                  <c:v>1.2952111613725501</c:v>
                </c:pt>
                <c:pt idx="755">
                  <c:v>1.30024672918967</c:v>
                </c:pt>
                <c:pt idx="756">
                  <c:v>1.3120698266815101</c:v>
                </c:pt>
                <c:pt idx="757">
                  <c:v>1.34784980397444</c:v>
                </c:pt>
                <c:pt idx="758">
                  <c:v>1.33686562253963</c:v>
                </c:pt>
                <c:pt idx="759">
                  <c:v>1.3216020933391099</c:v>
                </c:pt>
                <c:pt idx="760">
                  <c:v>1.29512775566897</c:v>
                </c:pt>
                <c:pt idx="761">
                  <c:v>1.3061324142261701</c:v>
                </c:pt>
                <c:pt idx="762">
                  <c:v>1.3159803767442</c:v>
                </c:pt>
                <c:pt idx="763">
                  <c:v>1.3280899911262101</c:v>
                </c:pt>
                <c:pt idx="764">
                  <c:v>1.3528050174038799</c:v>
                </c:pt>
                <c:pt idx="765">
                  <c:v>1.3648691648439799</c:v>
                </c:pt>
                <c:pt idx="766">
                  <c:v>1.33697633009516</c:v>
                </c:pt>
                <c:pt idx="767">
                  <c:v>1.33338868450505</c:v>
                </c:pt>
                <c:pt idx="768">
                  <c:v>1.35437485636361</c:v>
                </c:pt>
                <c:pt idx="769">
                  <c:v>1.3502345034020999</c:v>
                </c:pt>
                <c:pt idx="770">
                  <c:v>1.3259168895903799</c:v>
                </c:pt>
                <c:pt idx="771">
                  <c:v>1.3279342827357501</c:v>
                </c:pt>
                <c:pt idx="772">
                  <c:v>1.34650404187396</c:v>
                </c:pt>
                <c:pt idx="773">
                  <c:v>1.3258995448059001</c:v>
                </c:pt>
                <c:pt idx="774">
                  <c:v>1.32414974706287</c:v>
                </c:pt>
                <c:pt idx="775">
                  <c:v>1.3240163663353299</c:v>
                </c:pt>
                <c:pt idx="776">
                  <c:v>1.3501929317943699</c:v>
                </c:pt>
                <c:pt idx="777">
                  <c:v>1.3705716751288</c:v>
                </c:pt>
                <c:pt idx="778">
                  <c:v>1.38637809774281</c:v>
                </c:pt>
                <c:pt idx="779">
                  <c:v>1.4139470377344701</c:v>
                </c:pt>
                <c:pt idx="780">
                  <c:v>1.3777322333315201</c:v>
                </c:pt>
                <c:pt idx="781">
                  <c:v>1.3825329185267199</c:v>
                </c:pt>
                <c:pt idx="782">
                  <c:v>1.3350979732130299</c:v>
                </c:pt>
                <c:pt idx="783">
                  <c:v>1.3729377563440499</c:v>
                </c:pt>
                <c:pt idx="784">
                  <c:v>1.3883693227599101</c:v>
                </c:pt>
                <c:pt idx="785">
                  <c:v>1.3997978519998999</c:v>
                </c:pt>
                <c:pt idx="786">
                  <c:v>1.4080228494409901</c:v>
                </c:pt>
                <c:pt idx="787">
                  <c:v>1.3927656548368099</c:v>
                </c:pt>
                <c:pt idx="788">
                  <c:v>1.35220617330991</c:v>
                </c:pt>
                <c:pt idx="789">
                  <c:v>1.35526837736062</c:v>
                </c:pt>
                <c:pt idx="790">
                  <c:v>1.36477266591214</c:v>
                </c:pt>
                <c:pt idx="791">
                  <c:v>1.3595978237594499</c:v>
                </c:pt>
                <c:pt idx="792">
                  <c:v>1.35320204343207</c:v>
                </c:pt>
                <c:pt idx="793">
                  <c:v>1.3030995314731999</c:v>
                </c:pt>
                <c:pt idx="794">
                  <c:v>1.3042859835974301</c:v>
                </c:pt>
                <c:pt idx="795">
                  <c:v>1.27814266812267</c:v>
                </c:pt>
                <c:pt idx="796">
                  <c:v>1.2613078401831701</c:v>
                </c:pt>
                <c:pt idx="797">
                  <c:v>1.2958141698688601</c:v>
                </c:pt>
                <c:pt idx="798">
                  <c:v>1.3047450914858301</c:v>
                </c:pt>
                <c:pt idx="799">
                  <c:v>1.3033997735612299</c:v>
                </c:pt>
                <c:pt idx="800">
                  <c:v>1.3256617834714699</c:v>
                </c:pt>
                <c:pt idx="801">
                  <c:v>1.29414464342827</c:v>
                </c:pt>
                <c:pt idx="802">
                  <c:v>1.26292884670721</c:v>
                </c:pt>
                <c:pt idx="803">
                  <c:v>1.30511502186262</c:v>
                </c:pt>
                <c:pt idx="804">
                  <c:v>1.3381565033940299</c:v>
                </c:pt>
                <c:pt idx="805">
                  <c:v>1.3295091092223801</c:v>
                </c:pt>
                <c:pt idx="806">
                  <c:v>1.3504731428857699</c:v>
                </c:pt>
                <c:pt idx="807">
                  <c:v>1.3868656253231999</c:v>
                </c:pt>
                <c:pt idx="808">
                  <c:v>1.41337953256002</c:v>
                </c:pt>
                <c:pt idx="809">
                  <c:v>1.44598451423948</c:v>
                </c:pt>
                <c:pt idx="810">
                  <c:v>1.4730415216542501</c:v>
                </c:pt>
                <c:pt idx="811">
                  <c:v>1.5138473280232401</c:v>
                </c:pt>
                <c:pt idx="812">
                  <c:v>1.5250907548669099</c:v>
                </c:pt>
                <c:pt idx="813">
                  <c:v>1.49969842108879</c:v>
                </c:pt>
                <c:pt idx="814">
                  <c:v>1.5431493684389901</c:v>
                </c:pt>
                <c:pt idx="815">
                  <c:v>1.5961284707124599</c:v>
                </c:pt>
                <c:pt idx="816">
                  <c:v>1.57999011987299</c:v>
                </c:pt>
                <c:pt idx="817">
                  <c:v>1.60380915947241</c:v>
                </c:pt>
                <c:pt idx="818">
                  <c:v>1.6175482688066201</c:v>
                </c:pt>
                <c:pt idx="819">
                  <c:v>1.5794930781707399</c:v>
                </c:pt>
                <c:pt idx="820">
                  <c:v>1.5547493774241099</c:v>
                </c:pt>
                <c:pt idx="821">
                  <c:v>1.60198750441338</c:v>
                </c:pt>
                <c:pt idx="822">
                  <c:v>1.58985383952848</c:v>
                </c:pt>
                <c:pt idx="823">
                  <c:v>1.5951471833325499</c:v>
                </c:pt>
                <c:pt idx="824">
                  <c:v>1.6339294982980199</c:v>
                </c:pt>
                <c:pt idx="825">
                  <c:v>1.6312948988471001</c:v>
                </c:pt>
                <c:pt idx="826">
                  <c:v>1.6647364325630101</c:v>
                </c:pt>
                <c:pt idx="827">
                  <c:v>1.6690675882652</c:v>
                </c:pt>
                <c:pt idx="828">
                  <c:v>1.62221004599775</c:v>
                </c:pt>
                <c:pt idx="829">
                  <c:v>1.58636848638982</c:v>
                </c:pt>
                <c:pt idx="830">
                  <c:v>1.5039310189341799</c:v>
                </c:pt>
                <c:pt idx="831">
                  <c:v>1.50227854909574</c:v>
                </c:pt>
                <c:pt idx="832">
                  <c:v>1.5519124381914899</c:v>
                </c:pt>
                <c:pt idx="833">
                  <c:v>1.5713168855722599</c:v>
                </c:pt>
                <c:pt idx="834">
                  <c:v>1.5682828502755199</c:v>
                </c:pt>
                <c:pt idx="835">
                  <c:v>1.52861575218768</c:v>
                </c:pt>
                <c:pt idx="836">
                  <c:v>1.51632073830714</c:v>
                </c:pt>
                <c:pt idx="837">
                  <c:v>1.52453623704974</c:v>
                </c:pt>
                <c:pt idx="838">
                  <c:v>1.4879963885618199</c:v>
                </c:pt>
                <c:pt idx="839">
                  <c:v>1.5089001011330301</c:v>
                </c:pt>
                <c:pt idx="840">
                  <c:v>1.50910170590537</c:v>
                </c:pt>
                <c:pt idx="841">
                  <c:v>1.4726010001905701</c:v>
                </c:pt>
                <c:pt idx="842">
                  <c:v>1.45317121804369</c:v>
                </c:pt>
                <c:pt idx="843">
                  <c:v>1.4267295922268799</c:v>
                </c:pt>
                <c:pt idx="844">
                  <c:v>1.35026625887086</c:v>
                </c:pt>
                <c:pt idx="845">
                  <c:v>1.3641216183415901</c:v>
                </c:pt>
                <c:pt idx="846">
                  <c:v>1.3676471428813699</c:v>
                </c:pt>
                <c:pt idx="847">
                  <c:v>1.33068219908029</c:v>
                </c:pt>
                <c:pt idx="848">
                  <c:v>1.34638602458767</c:v>
                </c:pt>
                <c:pt idx="849">
                  <c:v>1.2543987703505199</c:v>
                </c:pt>
                <c:pt idx="850">
                  <c:v>1.1423992868428401</c:v>
                </c:pt>
                <c:pt idx="851">
                  <c:v>1.1400954364214499</c:v>
                </c:pt>
                <c:pt idx="852">
                  <c:v>1.1597672546265501</c:v>
                </c:pt>
                <c:pt idx="853">
                  <c:v>1.1971406508810301</c:v>
                </c:pt>
                <c:pt idx="854">
                  <c:v>1.2766959096860899</c:v>
                </c:pt>
                <c:pt idx="855">
                  <c:v>1.36559149305875</c:v>
                </c:pt>
                <c:pt idx="856">
                  <c:v>1.3193992452167</c:v>
                </c:pt>
                <c:pt idx="857">
                  <c:v>1.3500845697684101</c:v>
                </c:pt>
                <c:pt idx="858">
                  <c:v>1.40013581180331</c:v>
                </c:pt>
                <c:pt idx="859">
                  <c:v>1.4366139467921699</c:v>
                </c:pt>
                <c:pt idx="860">
                  <c:v>1.45192566077604</c:v>
                </c:pt>
                <c:pt idx="861">
                  <c:v>1.48673606386056</c:v>
                </c:pt>
                <c:pt idx="862">
                  <c:v>1.49545683375646</c:v>
                </c:pt>
                <c:pt idx="863">
                  <c:v>1.50092570413023</c:v>
                </c:pt>
                <c:pt idx="864">
                  <c:v>1.51280048666217</c:v>
                </c:pt>
                <c:pt idx="865">
                  <c:v>1.4903362204431601</c:v>
                </c:pt>
                <c:pt idx="866">
                  <c:v>1.5383973565764799</c:v>
                </c:pt>
                <c:pt idx="867">
                  <c:v>1.5468473436624</c:v>
                </c:pt>
                <c:pt idx="868">
                  <c:v>1.50070378444913</c:v>
                </c:pt>
                <c:pt idx="869">
                  <c:v>1.3989945611301999</c:v>
                </c:pt>
                <c:pt idx="870">
                  <c:v>1.45284563288011</c:v>
                </c:pt>
                <c:pt idx="871">
                  <c:v>1.45196750577433</c:v>
                </c:pt>
                <c:pt idx="872">
                  <c:v>1.44631357651267</c:v>
                </c:pt>
                <c:pt idx="873">
                  <c:v>1.4797581768227299</c:v>
                </c:pt>
                <c:pt idx="874">
                  <c:v>1.4940412815263999</c:v>
                </c:pt>
                <c:pt idx="875">
                  <c:v>1.50830030350002</c:v>
                </c:pt>
                <c:pt idx="876">
                  <c:v>1.48483474054713</c:v>
                </c:pt>
                <c:pt idx="877">
                  <c:v>1.5002666121847299</c:v>
                </c:pt>
                <c:pt idx="878">
                  <c:v>1.49429930795805</c:v>
                </c:pt>
                <c:pt idx="879">
                  <c:v>1.48813288782586</c:v>
                </c:pt>
                <c:pt idx="880">
                  <c:v>1.4642123823837401</c:v>
                </c:pt>
                <c:pt idx="881">
                  <c:v>1.47417044283802</c:v>
                </c:pt>
                <c:pt idx="882">
                  <c:v>1.47196290483954</c:v>
                </c:pt>
                <c:pt idx="883">
                  <c:v>1.4544685147862599</c:v>
                </c:pt>
                <c:pt idx="884">
                  <c:v>1.44960931993912</c:v>
                </c:pt>
                <c:pt idx="885">
                  <c:v>1.4431239667825699</c:v>
                </c:pt>
                <c:pt idx="886">
                  <c:v>1.40182178046963</c:v>
                </c:pt>
                <c:pt idx="887">
                  <c:v>1.3982503930229599</c:v>
                </c:pt>
                <c:pt idx="888">
                  <c:v>1.4245985250320901</c:v>
                </c:pt>
                <c:pt idx="889">
                  <c:v>1.38686407532427</c:v>
                </c:pt>
                <c:pt idx="890">
                  <c:v>1.30221634365393</c:v>
                </c:pt>
                <c:pt idx="891">
                  <c:v>1.27124370437025</c:v>
                </c:pt>
                <c:pt idx="892">
                  <c:v>1.3061591154102701</c:v>
                </c:pt>
                <c:pt idx="893">
                  <c:v>1.33907918980866</c:v>
                </c:pt>
                <c:pt idx="894">
                  <c:v>1.3502256498859</c:v>
                </c:pt>
                <c:pt idx="895">
                  <c:v>1.3565097164703701</c:v>
                </c:pt>
                <c:pt idx="896">
                  <c:v>1.37262009683965</c:v>
                </c:pt>
                <c:pt idx="897">
                  <c:v>1.31430776772459</c:v>
                </c:pt>
                <c:pt idx="898">
                  <c:v>1.28573345266793</c:v>
                </c:pt>
                <c:pt idx="899">
                  <c:v>1.3222432251659799</c:v>
                </c:pt>
                <c:pt idx="900">
                  <c:v>1.3294511166926599</c:v>
                </c:pt>
                <c:pt idx="901">
                  <c:v>1.3539901634725</c:v>
                </c:pt>
                <c:pt idx="902">
                  <c:v>1.4130434158532501</c:v>
                </c:pt>
                <c:pt idx="903">
                  <c:v>1.3955051661647699</c:v>
                </c:pt>
                <c:pt idx="904">
                  <c:v>1.42524739079203</c:v>
                </c:pt>
                <c:pt idx="905">
                  <c:v>1.4364065064843199</c:v>
                </c:pt>
                <c:pt idx="906">
                  <c:v>1.3948409966481501</c:v>
                </c:pt>
                <c:pt idx="907">
                  <c:v>1.4483993366764101</c:v>
                </c:pt>
                <c:pt idx="908">
                  <c:v>1.4544734747933801</c:v>
                </c:pt>
                <c:pt idx="909">
                  <c:v>1.4486210761770899</c:v>
                </c:pt>
                <c:pt idx="910">
                  <c:v>1.47249192590941</c:v>
                </c:pt>
                <c:pt idx="911">
                  <c:v>1.4646014167347201</c:v>
                </c:pt>
                <c:pt idx="912">
                  <c:v>1.4782412405560701</c:v>
                </c:pt>
                <c:pt idx="913">
                  <c:v>1.50704068699161</c:v>
                </c:pt>
                <c:pt idx="914">
                  <c:v>1.49414934040934</c:v>
                </c:pt>
                <c:pt idx="915">
                  <c:v>1.5235818671016299</c:v>
                </c:pt>
                <c:pt idx="916">
                  <c:v>1.53256652847735</c:v>
                </c:pt>
                <c:pt idx="917">
                  <c:v>1.52996179219499</c:v>
                </c:pt>
                <c:pt idx="918">
                  <c:v>1.5543116701038799</c:v>
                </c:pt>
                <c:pt idx="919">
                  <c:v>1.4981571940919201</c:v>
                </c:pt>
                <c:pt idx="920">
                  <c:v>1.5492337609718601</c:v>
                </c:pt>
                <c:pt idx="921">
                  <c:v>1.5758515942520901</c:v>
                </c:pt>
                <c:pt idx="922">
                  <c:v>1.57321429170091</c:v>
                </c:pt>
                <c:pt idx="923">
                  <c:v>1.62391789927034</c:v>
                </c:pt>
                <c:pt idx="924">
                  <c:v>1.5927427141604</c:v>
                </c:pt>
                <c:pt idx="925">
                  <c:v>1.6035239056997701</c:v>
                </c:pt>
                <c:pt idx="926">
                  <c:v>1.6087882313433599</c:v>
                </c:pt>
                <c:pt idx="927">
                  <c:v>1.6005939380285801</c:v>
                </c:pt>
                <c:pt idx="928">
                  <c:v>1.5964302475171099</c:v>
                </c:pt>
                <c:pt idx="929">
                  <c:v>1.6096431104226701</c:v>
                </c:pt>
                <c:pt idx="930">
                  <c:v>1.5690636997799901</c:v>
                </c:pt>
                <c:pt idx="931">
                  <c:v>1.5876238931406099</c:v>
                </c:pt>
                <c:pt idx="932">
                  <c:v>1.6005408498287801</c:v>
                </c:pt>
                <c:pt idx="933">
                  <c:v>1.6021799579675999</c:v>
                </c:pt>
                <c:pt idx="934">
                  <c:v>1.6226526243683801</c:v>
                </c:pt>
                <c:pt idx="935">
                  <c:v>1.64159630850475</c:v>
                </c:pt>
                <c:pt idx="936">
                  <c:v>1.6161772218078301</c:v>
                </c:pt>
                <c:pt idx="937">
                  <c:v>1.6348899285446199</c:v>
                </c:pt>
                <c:pt idx="938">
                  <c:v>1.6219651950387699</c:v>
                </c:pt>
                <c:pt idx="939">
                  <c:v>1.6102074753340201</c:v>
                </c:pt>
                <c:pt idx="940">
                  <c:v>1.64148030348925</c:v>
                </c:pt>
                <c:pt idx="941">
                  <c:v>1.6614475431426099</c:v>
                </c:pt>
                <c:pt idx="942">
                  <c:v>1.66087878031444</c:v>
                </c:pt>
                <c:pt idx="943">
                  <c:v>1.66820978999519</c:v>
                </c:pt>
                <c:pt idx="944">
                  <c:v>1.6945005836915401</c:v>
                </c:pt>
                <c:pt idx="945">
                  <c:v>1.6831977925067201</c:v>
                </c:pt>
                <c:pt idx="946">
                  <c:v>1.6828849496923699</c:v>
                </c:pt>
                <c:pt idx="947">
                  <c:v>1.6840343651857499</c:v>
                </c:pt>
                <c:pt idx="948">
                  <c:v>1.6746065233143801</c:v>
                </c:pt>
                <c:pt idx="949">
                  <c:v>1.6108338593063001</c:v>
                </c:pt>
                <c:pt idx="950">
                  <c:v>1.6426026211028399</c:v>
                </c:pt>
                <c:pt idx="951">
                  <c:v>1.6673463380115601</c:v>
                </c:pt>
                <c:pt idx="952">
                  <c:v>1.7007240654839699</c:v>
                </c:pt>
                <c:pt idx="953">
                  <c:v>1.70658995808801</c:v>
                </c:pt>
                <c:pt idx="954">
                  <c:v>1.70970431848371</c:v>
                </c:pt>
                <c:pt idx="955">
                  <c:v>1.7235543909405999</c:v>
                </c:pt>
                <c:pt idx="956">
                  <c:v>1.7120942364512199</c:v>
                </c:pt>
                <c:pt idx="957">
                  <c:v>1.6888820743886901</c:v>
                </c:pt>
                <c:pt idx="958">
                  <c:v>1.73049261139295</c:v>
                </c:pt>
                <c:pt idx="959">
                  <c:v>1.72712733474583</c:v>
                </c:pt>
                <c:pt idx="960">
                  <c:v>1.74082577707835</c:v>
                </c:pt>
                <c:pt idx="961">
                  <c:v>1.7385170977214299</c:v>
                </c:pt>
                <c:pt idx="962">
                  <c:v>1.7255382352797899</c:v>
                </c:pt>
                <c:pt idx="963">
                  <c:v>1.72536940410397</c:v>
                </c:pt>
                <c:pt idx="964">
                  <c:v>1.70412720429443</c:v>
                </c:pt>
                <c:pt idx="965">
                  <c:v>1.7117153524880599</c:v>
                </c:pt>
                <c:pt idx="966">
                  <c:v>1.71058799947694</c:v>
                </c:pt>
                <c:pt idx="967">
                  <c:v>1.7217125852574</c:v>
                </c:pt>
                <c:pt idx="968">
                  <c:v>1.71500456277129</c:v>
                </c:pt>
                <c:pt idx="969">
                  <c:v>1.74201451962173</c:v>
                </c:pt>
                <c:pt idx="970">
                  <c:v>1.7228332391150301</c:v>
                </c:pt>
                <c:pt idx="971">
                  <c:v>1.69743164692432</c:v>
                </c:pt>
                <c:pt idx="972">
                  <c:v>1.65662443812409</c:v>
                </c:pt>
                <c:pt idx="973">
                  <c:v>1.62924097834213</c:v>
                </c:pt>
                <c:pt idx="974">
                  <c:v>1.59508973300443</c:v>
                </c:pt>
                <c:pt idx="975">
                  <c:v>1.53834573864687</c:v>
                </c:pt>
                <c:pt idx="976">
                  <c:v>1.5037936788647901</c:v>
                </c:pt>
                <c:pt idx="977">
                  <c:v>1.5254794890893399</c:v>
                </c:pt>
                <c:pt idx="978">
                  <c:v>1.4828995922855099</c:v>
                </c:pt>
                <c:pt idx="979">
                  <c:v>1.5274369402318799</c:v>
                </c:pt>
                <c:pt idx="980">
                  <c:v>1.5468600952252001</c:v>
                </c:pt>
                <c:pt idx="981">
                  <c:v>1.5872683881218399</c:v>
                </c:pt>
                <c:pt idx="982">
                  <c:v>1.59477422256182</c:v>
                </c:pt>
                <c:pt idx="983">
                  <c:v>1.5920880086717299</c:v>
                </c:pt>
                <c:pt idx="984">
                  <c:v>1.5766537432686301</c:v>
                </c:pt>
                <c:pt idx="985">
                  <c:v>1.57233566890957</c:v>
                </c:pt>
                <c:pt idx="986">
                  <c:v>1.5690350056298601</c:v>
                </c:pt>
                <c:pt idx="987">
                  <c:v>1.54254295959024</c:v>
                </c:pt>
                <c:pt idx="988">
                  <c:v>1.53079534505415</c:v>
                </c:pt>
                <c:pt idx="989">
                  <c:v>1.5049231815673501</c:v>
                </c:pt>
                <c:pt idx="990">
                  <c:v>1.5210880413099499</c:v>
                </c:pt>
                <c:pt idx="991">
                  <c:v>1.5476188464648899</c:v>
                </c:pt>
                <c:pt idx="992">
                  <c:v>1.5829413197105899</c:v>
                </c:pt>
                <c:pt idx="993">
                  <c:v>1.6085551903922199</c:v>
                </c:pt>
                <c:pt idx="994">
                  <c:v>1.61912109747874</c:v>
                </c:pt>
                <c:pt idx="995">
                  <c:v>1.6067182095000001</c:v>
                </c:pt>
                <c:pt idx="996">
                  <c:v>1.62714667016875</c:v>
                </c:pt>
                <c:pt idx="997">
                  <c:v>1.64030234294796</c:v>
                </c:pt>
                <c:pt idx="998">
                  <c:v>1.6386901651207699</c:v>
                </c:pt>
                <c:pt idx="999">
                  <c:v>1.6218232234074501</c:v>
                </c:pt>
                <c:pt idx="1000">
                  <c:v>1.6345415268513399</c:v>
                </c:pt>
                <c:pt idx="1001">
                  <c:v>1.6129439544866599</c:v>
                </c:pt>
                <c:pt idx="1002">
                  <c:v>1.5974434229259</c:v>
                </c:pt>
                <c:pt idx="1003">
                  <c:v>1.58668827491225</c:v>
                </c:pt>
                <c:pt idx="1004">
                  <c:v>1.55599293512624</c:v>
                </c:pt>
                <c:pt idx="1005">
                  <c:v>1.51315100960951</c:v>
                </c:pt>
                <c:pt idx="1006">
                  <c:v>1.44071426119216</c:v>
                </c:pt>
                <c:pt idx="1007">
                  <c:v>1.4477911858858299</c:v>
                </c:pt>
                <c:pt idx="1008">
                  <c:v>1.4472467865476</c:v>
                </c:pt>
                <c:pt idx="1009">
                  <c:v>1.44627890336152</c:v>
                </c:pt>
                <c:pt idx="1010">
                  <c:v>1.3768755713465901</c:v>
                </c:pt>
                <c:pt idx="1011">
                  <c:v>1.39299438785972</c:v>
                </c:pt>
                <c:pt idx="1012">
                  <c:v>1.40233226329853</c:v>
                </c:pt>
                <c:pt idx="1013">
                  <c:v>1.4180886797841401</c:v>
                </c:pt>
                <c:pt idx="1014">
                  <c:v>1.42181545051886</c:v>
                </c:pt>
                <c:pt idx="1015">
                  <c:v>1.41348761254032</c:v>
                </c:pt>
                <c:pt idx="1016">
                  <c:v>1.44684801336402</c:v>
                </c:pt>
                <c:pt idx="1017">
                  <c:v>1.44138243088141</c:v>
                </c:pt>
                <c:pt idx="1018">
                  <c:v>1.4174157222963499</c:v>
                </c:pt>
                <c:pt idx="1019">
                  <c:v>1.4584037898534301</c:v>
                </c:pt>
                <c:pt idx="1020">
                  <c:v>1.4920607175416001</c:v>
                </c:pt>
                <c:pt idx="1021">
                  <c:v>1.4935674870515501</c:v>
                </c:pt>
                <c:pt idx="1022">
                  <c:v>1.5155729253580399</c:v>
                </c:pt>
                <c:pt idx="1023">
                  <c:v>1.52117826359469</c:v>
                </c:pt>
                <c:pt idx="1024">
                  <c:v>1.53630224445761</c:v>
                </c:pt>
                <c:pt idx="1025">
                  <c:v>1.5345832172065501</c:v>
                </c:pt>
                <c:pt idx="1026">
                  <c:v>1.5432230544335099</c:v>
                </c:pt>
                <c:pt idx="1027">
                  <c:v>1.5225725355444799</c:v>
                </c:pt>
                <c:pt idx="1028">
                  <c:v>1.5391669217174999</c:v>
                </c:pt>
                <c:pt idx="1029">
                  <c:v>1.5437893672245</c:v>
                </c:pt>
                <c:pt idx="1030">
                  <c:v>1.5156352654029599</c:v>
                </c:pt>
                <c:pt idx="1031">
                  <c:v>1.53731102680568</c:v>
                </c:pt>
                <c:pt idx="1032">
                  <c:v>1.54718040061208</c:v>
                </c:pt>
                <c:pt idx="1033">
                  <c:v>1.5283798669640201</c:v>
                </c:pt>
                <c:pt idx="1034">
                  <c:v>1.5236458996203499</c:v>
                </c:pt>
                <c:pt idx="1035">
                  <c:v>1.5276928413386399</c:v>
                </c:pt>
                <c:pt idx="1036">
                  <c:v>1.51224763047209</c:v>
                </c:pt>
                <c:pt idx="1037">
                  <c:v>1.5001485282722999</c:v>
                </c:pt>
                <c:pt idx="1038">
                  <c:v>1.5156711996282</c:v>
                </c:pt>
                <c:pt idx="1039">
                  <c:v>1.5135120080251501</c:v>
                </c:pt>
                <c:pt idx="1040">
                  <c:v>1.5010854071351101</c:v>
                </c:pt>
                <c:pt idx="1041">
                  <c:v>1.50386536202716</c:v>
                </c:pt>
                <c:pt idx="1042">
                  <c:v>1.4581446494498</c:v>
                </c:pt>
                <c:pt idx="1043">
                  <c:v>1.42384698192994</c:v>
                </c:pt>
                <c:pt idx="1044">
                  <c:v>1.44396833537125</c:v>
                </c:pt>
                <c:pt idx="1045">
                  <c:v>1.4337949439995401</c:v>
                </c:pt>
                <c:pt idx="1046">
                  <c:v>1.44528100007287</c:v>
                </c:pt>
                <c:pt idx="1047">
                  <c:v>1.4499434325480201</c:v>
                </c:pt>
                <c:pt idx="1048">
                  <c:v>1.45153938546367</c:v>
                </c:pt>
                <c:pt idx="1049">
                  <c:v>1.4517313136999599</c:v>
                </c:pt>
                <c:pt idx="1050">
                  <c:v>1.48203307681042</c:v>
                </c:pt>
                <c:pt idx="1051">
                  <c:v>1.4832120742988</c:v>
                </c:pt>
                <c:pt idx="1052">
                  <c:v>1.49106587910078</c:v>
                </c:pt>
                <c:pt idx="1053">
                  <c:v>1.476710074066</c:v>
                </c:pt>
                <c:pt idx="1054">
                  <c:v>1.4707581131382701</c:v>
                </c:pt>
                <c:pt idx="1055">
                  <c:v>1.46974184229626</c:v>
                </c:pt>
                <c:pt idx="1056">
                  <c:v>1.4596139100835701</c:v>
                </c:pt>
                <c:pt idx="1057">
                  <c:v>1.4562590944095499</c:v>
                </c:pt>
                <c:pt idx="1058">
                  <c:v>1.45227399495791</c:v>
                </c:pt>
                <c:pt idx="1059">
                  <c:v>1.4641257622192101</c:v>
                </c:pt>
                <c:pt idx="1060">
                  <c:v>1.46866761255059</c:v>
                </c:pt>
                <c:pt idx="1061">
                  <c:v>1.4513853058355799</c:v>
                </c:pt>
                <c:pt idx="1062">
                  <c:v>1.4617797250283699</c:v>
                </c:pt>
                <c:pt idx="1063">
                  <c:v>1.47394293276303</c:v>
                </c:pt>
                <c:pt idx="1064">
                  <c:v>1.48635945705479</c:v>
                </c:pt>
                <c:pt idx="1065">
                  <c:v>1.4800525771594</c:v>
                </c:pt>
                <c:pt idx="1066">
                  <c:v>1.4744869476953399</c:v>
                </c:pt>
                <c:pt idx="1067">
                  <c:v>1.47735761622606</c:v>
                </c:pt>
                <c:pt idx="1068">
                  <c:v>1.4773463331744601</c:v>
                </c:pt>
                <c:pt idx="1069">
                  <c:v>1.46962913721479</c:v>
                </c:pt>
                <c:pt idx="1070">
                  <c:v>1.49321234597829</c:v>
                </c:pt>
                <c:pt idx="1071">
                  <c:v>1.4983137617395399</c:v>
                </c:pt>
                <c:pt idx="1072">
                  <c:v>1.5004539081605499</c:v>
                </c:pt>
                <c:pt idx="1073">
                  <c:v>1.5153346591626999</c:v>
                </c:pt>
                <c:pt idx="1074">
                  <c:v>1.5172351971478799</c:v>
                </c:pt>
                <c:pt idx="1075">
                  <c:v>1.5177795397874301</c:v>
                </c:pt>
                <c:pt idx="1076">
                  <c:v>1.5099241388736599</c:v>
                </c:pt>
                <c:pt idx="1077">
                  <c:v>1.4824521333929399</c:v>
                </c:pt>
                <c:pt idx="1078">
                  <c:v>1.4844510557352899</c:v>
                </c:pt>
                <c:pt idx="1079">
                  <c:v>1.5044224628045799</c:v>
                </c:pt>
                <c:pt idx="1080">
                  <c:v>1.49966747300357</c:v>
                </c:pt>
                <c:pt idx="1081">
                  <c:v>1.4993031979904099</c:v>
                </c:pt>
                <c:pt idx="1082">
                  <c:v>1.5045514700746601</c:v>
                </c:pt>
                <c:pt idx="1083">
                  <c:v>1.49535621518355</c:v>
                </c:pt>
                <c:pt idx="1084">
                  <c:v>1.5009938827767999</c:v>
                </c:pt>
                <c:pt idx="1085">
                  <c:v>1.50067126129108</c:v>
                </c:pt>
                <c:pt idx="1086">
                  <c:v>1.5057784398818801</c:v>
                </c:pt>
                <c:pt idx="1087">
                  <c:v>1.5144363759470401</c:v>
                </c:pt>
                <c:pt idx="1088">
                  <c:v>1.5329140583740899</c:v>
                </c:pt>
                <c:pt idx="1089">
                  <c:v>1.51883858285</c:v>
                </c:pt>
                <c:pt idx="1090">
                  <c:v>1.5292743914934801</c:v>
                </c:pt>
                <c:pt idx="1091">
                  <c:v>1.5220188775721799</c:v>
                </c:pt>
                <c:pt idx="1092">
                  <c:v>1.52497465375802</c:v>
                </c:pt>
                <c:pt idx="1093">
                  <c:v>1.5185651971922101</c:v>
                </c:pt>
                <c:pt idx="1094">
                  <c:v>1.5249920060923201</c:v>
                </c:pt>
                <c:pt idx="1095">
                  <c:v>1.51311309467885</c:v>
                </c:pt>
                <c:pt idx="1096">
                  <c:v>1.52647646926826</c:v>
                </c:pt>
                <c:pt idx="1097">
                  <c:v>1.5135362642714301</c:v>
                </c:pt>
                <c:pt idx="1098">
                  <c:v>1.5060550511829101</c:v>
                </c:pt>
                <c:pt idx="1099">
                  <c:v>1.5165134953089301</c:v>
                </c:pt>
                <c:pt idx="1100">
                  <c:v>1.52711681282713</c:v>
                </c:pt>
                <c:pt idx="1101">
                  <c:v>1.5094293822747</c:v>
                </c:pt>
                <c:pt idx="1102">
                  <c:v>1.5089497704875801</c:v>
                </c:pt>
                <c:pt idx="1103">
                  <c:v>1.5191356751168399</c:v>
                </c:pt>
                <c:pt idx="1104">
                  <c:v>1.52596267679849</c:v>
                </c:pt>
                <c:pt idx="1105">
                  <c:v>1.5191568085204601</c:v>
                </c:pt>
                <c:pt idx="1106">
                  <c:v>1.52532248952242</c:v>
                </c:pt>
                <c:pt idx="1107">
                  <c:v>1.52439533513847</c:v>
                </c:pt>
                <c:pt idx="1108">
                  <c:v>1.52444112986981</c:v>
                </c:pt>
                <c:pt idx="1109">
                  <c:v>1.4869224564896699</c:v>
                </c:pt>
                <c:pt idx="1110">
                  <c:v>1.4738513885245399</c:v>
                </c:pt>
                <c:pt idx="1111">
                  <c:v>1.4631360530631901</c:v>
                </c:pt>
                <c:pt idx="1112">
                  <c:v>1.44110763815319</c:v>
                </c:pt>
                <c:pt idx="1113">
                  <c:v>1.4393506473473801</c:v>
                </c:pt>
                <c:pt idx="1114">
                  <c:v>1.4387199775230799</c:v>
                </c:pt>
                <c:pt idx="1115">
                  <c:v>1.44355566895023</c:v>
                </c:pt>
                <c:pt idx="1116">
                  <c:v>1.4357672960930401</c:v>
                </c:pt>
                <c:pt idx="1117">
                  <c:v>1.43460617546039</c:v>
                </c:pt>
                <c:pt idx="1118">
                  <c:v>1.43580906694568</c:v>
                </c:pt>
                <c:pt idx="1119">
                  <c:v>1.4275592961767101</c:v>
                </c:pt>
                <c:pt idx="1120">
                  <c:v>1.42087665602012</c:v>
                </c:pt>
                <c:pt idx="1121">
                  <c:v>1.41255155583625</c:v>
                </c:pt>
                <c:pt idx="1122">
                  <c:v>1.4199293406539399</c:v>
                </c:pt>
                <c:pt idx="1123">
                  <c:v>1.4167252006526501</c:v>
                </c:pt>
                <c:pt idx="1124">
                  <c:v>1.4219225879814399</c:v>
                </c:pt>
                <c:pt idx="1125">
                  <c:v>1.4202034153791301</c:v>
                </c:pt>
                <c:pt idx="1126">
                  <c:v>1.41789043949147</c:v>
                </c:pt>
                <c:pt idx="1127">
                  <c:v>1.41184708369287</c:v>
                </c:pt>
                <c:pt idx="1128">
                  <c:v>1.41462526952516</c:v>
                </c:pt>
                <c:pt idx="1129">
                  <c:v>1.41969669708839</c:v>
                </c:pt>
                <c:pt idx="1130">
                  <c:v>1.41791934640988</c:v>
                </c:pt>
                <c:pt idx="1131">
                  <c:v>1.4189316118395401</c:v>
                </c:pt>
                <c:pt idx="1132">
                  <c:v>1.41649932799034</c:v>
                </c:pt>
                <c:pt idx="1133">
                  <c:v>1.41829282651907</c:v>
                </c:pt>
                <c:pt idx="1134">
                  <c:v>1.4179569257814</c:v>
                </c:pt>
                <c:pt idx="1135">
                  <c:v>1.41921128811036</c:v>
                </c:pt>
                <c:pt idx="1136">
                  <c:v>1.4103829614899599</c:v>
                </c:pt>
                <c:pt idx="1137">
                  <c:v>1.4034927458137201</c:v>
                </c:pt>
                <c:pt idx="1138">
                  <c:v>1.41178311121464</c:v>
                </c:pt>
                <c:pt idx="1139">
                  <c:v>1.4055789839074799</c:v>
                </c:pt>
                <c:pt idx="1140">
                  <c:v>1.4020420892724399</c:v>
                </c:pt>
                <c:pt idx="1141">
                  <c:v>1.3987838179084999</c:v>
                </c:pt>
                <c:pt idx="1142">
                  <c:v>1.38934345393169</c:v>
                </c:pt>
                <c:pt idx="1143">
                  <c:v>1.3923969895624999</c:v>
                </c:pt>
                <c:pt idx="1144">
                  <c:v>1.39780714366634</c:v>
                </c:pt>
                <c:pt idx="1145">
                  <c:v>1.3978727433173599</c:v>
                </c:pt>
                <c:pt idx="1146">
                  <c:v>1.39005730853987</c:v>
                </c:pt>
                <c:pt idx="1147">
                  <c:v>1.3895291242533201</c:v>
                </c:pt>
                <c:pt idx="1148">
                  <c:v>1.3885182662523301</c:v>
                </c:pt>
                <c:pt idx="1149">
                  <c:v>1.38370798856287</c:v>
                </c:pt>
                <c:pt idx="1150">
                  <c:v>1.3745144225735899</c:v>
                </c:pt>
                <c:pt idx="1151">
                  <c:v>1.38241945492211</c:v>
                </c:pt>
                <c:pt idx="1152">
                  <c:v>1.38150144539874</c:v>
                </c:pt>
                <c:pt idx="1153">
                  <c:v>1.37715492295852</c:v>
                </c:pt>
                <c:pt idx="1154">
                  <c:v>1.38225631844793</c:v>
                </c:pt>
                <c:pt idx="1155">
                  <c:v>1.3945509661909199</c:v>
                </c:pt>
                <c:pt idx="1156">
                  <c:v>1.3904118799021901</c:v>
                </c:pt>
                <c:pt idx="1157">
                  <c:v>1.3937387501237299</c:v>
                </c:pt>
                <c:pt idx="1158">
                  <c:v>1.39051192175192</c:v>
                </c:pt>
                <c:pt idx="1159">
                  <c:v>1.38220420142915</c:v>
                </c:pt>
                <c:pt idx="1160">
                  <c:v>1.37430034211025</c:v>
                </c:pt>
                <c:pt idx="1161">
                  <c:v>1.3748135777122401</c:v>
                </c:pt>
                <c:pt idx="1162">
                  <c:v>1.3727435480739101</c:v>
                </c:pt>
                <c:pt idx="1163">
                  <c:v>1.37253948714872</c:v>
                </c:pt>
                <c:pt idx="1164">
                  <c:v>1.35982683701188</c:v>
                </c:pt>
                <c:pt idx="1165">
                  <c:v>1.3456084736066001</c:v>
                </c:pt>
                <c:pt idx="1166">
                  <c:v>1.3421818369624099</c:v>
                </c:pt>
                <c:pt idx="1167">
                  <c:v>1.3538518044303101</c:v>
                </c:pt>
                <c:pt idx="1168">
                  <c:v>1.3579624483299599</c:v>
                </c:pt>
                <c:pt idx="1169">
                  <c:v>1.35687375266817</c:v>
                </c:pt>
                <c:pt idx="1170">
                  <c:v>1.3581630470564501</c:v>
                </c:pt>
                <c:pt idx="1171">
                  <c:v>1.3608111373905101</c:v>
                </c:pt>
                <c:pt idx="1172">
                  <c:v>1.3654563417434999</c:v>
                </c:pt>
                <c:pt idx="1173">
                  <c:v>1.35543291264391</c:v>
                </c:pt>
                <c:pt idx="1174">
                  <c:v>1.3497771183998799</c:v>
                </c:pt>
                <c:pt idx="1175">
                  <c:v>1.3336813502632801</c:v>
                </c:pt>
                <c:pt idx="1176">
                  <c:v>1.3467021287516201</c:v>
                </c:pt>
                <c:pt idx="1177">
                  <c:v>1.33943966394679</c:v>
                </c:pt>
                <c:pt idx="1178">
                  <c:v>1.33767284739687</c:v>
                </c:pt>
                <c:pt idx="1179">
                  <c:v>1.32087716558941</c:v>
                </c:pt>
                <c:pt idx="1180">
                  <c:v>1.31023913982667</c:v>
                </c:pt>
                <c:pt idx="1181">
                  <c:v>1.3237747973332901</c:v>
                </c:pt>
                <c:pt idx="1182">
                  <c:v>1.3228092093871899</c:v>
                </c:pt>
                <c:pt idx="1183">
                  <c:v>1.3125232206750701</c:v>
                </c:pt>
                <c:pt idx="1184">
                  <c:v>1.3173649812858199</c:v>
                </c:pt>
                <c:pt idx="1185">
                  <c:v>1.31028202037505</c:v>
                </c:pt>
                <c:pt idx="1186">
                  <c:v>1.30108215845459</c:v>
                </c:pt>
                <c:pt idx="1187">
                  <c:v>1.3051860104425399</c:v>
                </c:pt>
                <c:pt idx="1188">
                  <c:v>1.30106595276769</c:v>
                </c:pt>
                <c:pt idx="1189">
                  <c:v>1.29718921404292</c:v>
                </c:pt>
                <c:pt idx="1190">
                  <c:v>1.2829328037393799</c:v>
                </c:pt>
                <c:pt idx="1191">
                  <c:v>1.2877203015848699</c:v>
                </c:pt>
                <c:pt idx="1192">
                  <c:v>1.3061552061372499</c:v>
                </c:pt>
                <c:pt idx="1193">
                  <c:v>1.2989385696878</c:v>
                </c:pt>
                <c:pt idx="1194">
                  <c:v>1.2843396422203901</c:v>
                </c:pt>
                <c:pt idx="1195">
                  <c:v>1.2925642539637801</c:v>
                </c:pt>
                <c:pt idx="1196">
                  <c:v>1.29680457048586</c:v>
                </c:pt>
                <c:pt idx="1197">
                  <c:v>1.29326906466951</c:v>
                </c:pt>
                <c:pt idx="1198">
                  <c:v>1.2894601660148901</c:v>
                </c:pt>
                <c:pt idx="1199">
                  <c:v>1.27626277991495</c:v>
                </c:pt>
                <c:pt idx="1200">
                  <c:v>1.25175986908776</c:v>
                </c:pt>
                <c:pt idx="1201">
                  <c:v>1.2535100379045601</c:v>
                </c:pt>
                <c:pt idx="1202">
                  <c:v>1.2541535651337801</c:v>
                </c:pt>
                <c:pt idx="1203">
                  <c:v>1.2662427037827699</c:v>
                </c:pt>
                <c:pt idx="1204">
                  <c:v>1.27291064622275</c:v>
                </c:pt>
                <c:pt idx="1205">
                  <c:v>1.2701145076546401</c:v>
                </c:pt>
                <c:pt idx="1206">
                  <c:v>1.275555165918</c:v>
                </c:pt>
                <c:pt idx="1207">
                  <c:v>1.2690729896612301</c:v>
                </c:pt>
                <c:pt idx="1208">
                  <c:v>1.2666859156678301</c:v>
                </c:pt>
                <c:pt idx="1209">
                  <c:v>1.2678583929716001</c:v>
                </c:pt>
                <c:pt idx="1210">
                  <c:v>1.26916576201839</c:v>
                </c:pt>
                <c:pt idx="1211">
                  <c:v>1.2678199414475799</c:v>
                </c:pt>
                <c:pt idx="1212">
                  <c:v>1.2649415078827</c:v>
                </c:pt>
                <c:pt idx="1213">
                  <c:v>1.2645683610455001</c:v>
                </c:pt>
                <c:pt idx="1214">
                  <c:v>1.26740414480724</c:v>
                </c:pt>
                <c:pt idx="1215">
                  <c:v>1.26790728670041</c:v>
                </c:pt>
                <c:pt idx="1216">
                  <c:v>1.2716495941872401</c:v>
                </c:pt>
                <c:pt idx="1217">
                  <c:v>1.26511908948323</c:v>
                </c:pt>
                <c:pt idx="1218">
                  <c:v>1.2562613160688001</c:v>
                </c:pt>
                <c:pt idx="1219">
                  <c:v>1.26197753165297</c:v>
                </c:pt>
                <c:pt idx="1220">
                  <c:v>1.25535557548479</c:v>
                </c:pt>
                <c:pt idx="1221">
                  <c:v>1.2568113057810899</c:v>
                </c:pt>
                <c:pt idx="1222">
                  <c:v>1.25434506930532</c:v>
                </c:pt>
                <c:pt idx="1223">
                  <c:v>1.24471719150654</c:v>
                </c:pt>
                <c:pt idx="1224">
                  <c:v>1.22017792499251</c:v>
                </c:pt>
                <c:pt idx="1225">
                  <c:v>1.23525651014683</c:v>
                </c:pt>
                <c:pt idx="1226">
                  <c:v>1.2227301304984399</c:v>
                </c:pt>
                <c:pt idx="1227">
                  <c:v>1.22581949490321</c:v>
                </c:pt>
                <c:pt idx="1228">
                  <c:v>1.23356796640513</c:v>
                </c:pt>
                <c:pt idx="1229">
                  <c:v>1.2337712497807301</c:v>
                </c:pt>
                <c:pt idx="1230">
                  <c:v>1.2181074641041001</c:v>
                </c:pt>
                <c:pt idx="1231">
                  <c:v>1.22304196990188</c:v>
                </c:pt>
                <c:pt idx="1232">
                  <c:v>1.22335942551751</c:v>
                </c:pt>
                <c:pt idx="1233">
                  <c:v>1.23069274582126</c:v>
                </c:pt>
                <c:pt idx="1234">
                  <c:v>1.2337434143466499</c:v>
                </c:pt>
                <c:pt idx="1235">
                  <c:v>1.2289145170229601</c:v>
                </c:pt>
                <c:pt idx="1236">
                  <c:v>1.2351743566767699</c:v>
                </c:pt>
                <c:pt idx="1237">
                  <c:v>1.23260611371689</c:v>
                </c:pt>
                <c:pt idx="1238">
                  <c:v>1.21033278005987</c:v>
                </c:pt>
                <c:pt idx="1239">
                  <c:v>1.2127007676322099</c:v>
                </c:pt>
                <c:pt idx="1240">
                  <c:v>1.20620512438226</c:v>
                </c:pt>
                <c:pt idx="1241">
                  <c:v>1.20216605668209</c:v>
                </c:pt>
                <c:pt idx="1242">
                  <c:v>1.19460898993005</c:v>
                </c:pt>
                <c:pt idx="1243">
                  <c:v>1.20710732107261</c:v>
                </c:pt>
                <c:pt idx="1244">
                  <c:v>1.2008311707161099</c:v>
                </c:pt>
                <c:pt idx="1245">
                  <c:v>1.2069357240841101</c:v>
                </c:pt>
                <c:pt idx="1246">
                  <c:v>1.20507237206263</c:v>
                </c:pt>
                <c:pt idx="1247">
                  <c:v>1.2155171049842399</c:v>
                </c:pt>
                <c:pt idx="1248">
                  <c:v>1.2245354689327499</c:v>
                </c:pt>
                <c:pt idx="1249">
                  <c:v>1.2241063132094601</c:v>
                </c:pt>
                <c:pt idx="1250">
                  <c:v>1.2211833815387501</c:v>
                </c:pt>
                <c:pt idx="1251">
                  <c:v>1.22439234526117</c:v>
                </c:pt>
                <c:pt idx="1252">
                  <c:v>1.2248945953580199</c:v>
                </c:pt>
                <c:pt idx="1253">
                  <c:v>1.23473104699846</c:v>
                </c:pt>
                <c:pt idx="1254">
                  <c:v>1.2402174927268199</c:v>
                </c:pt>
                <c:pt idx="1255">
                  <c:v>1.2499982155106499</c:v>
                </c:pt>
                <c:pt idx="1256">
                  <c:v>1.24788815281645</c:v>
                </c:pt>
                <c:pt idx="1257">
                  <c:v>1.2503874160266399</c:v>
                </c:pt>
                <c:pt idx="1258">
                  <c:v>1.2532871237625101</c:v>
                </c:pt>
                <c:pt idx="1259">
                  <c:v>1.2537950372565301</c:v>
                </c:pt>
                <c:pt idx="1260">
                  <c:v>1.2511016989678401</c:v>
                </c:pt>
                <c:pt idx="1261">
                  <c:v>1.2463222509737499</c:v>
                </c:pt>
                <c:pt idx="1262">
                  <c:v>1.24274259787026</c:v>
                </c:pt>
                <c:pt idx="1263">
                  <c:v>1.2484736690035501</c:v>
                </c:pt>
                <c:pt idx="1264">
                  <c:v>1.24513198533005</c:v>
                </c:pt>
                <c:pt idx="1265">
                  <c:v>1.24767286860646</c:v>
                </c:pt>
                <c:pt idx="1266">
                  <c:v>1.25278551880214</c:v>
                </c:pt>
                <c:pt idx="1267">
                  <c:v>1.25314351660618</c:v>
                </c:pt>
                <c:pt idx="1268">
                  <c:v>1.2453096524849301</c:v>
                </c:pt>
                <c:pt idx="1269">
                  <c:v>1.2455855701465799</c:v>
                </c:pt>
                <c:pt idx="1270">
                  <c:v>1.24398286520257</c:v>
                </c:pt>
                <c:pt idx="1271">
                  <c:v>1.2362970190832601</c:v>
                </c:pt>
                <c:pt idx="1272">
                  <c:v>1.2255573215717199</c:v>
                </c:pt>
                <c:pt idx="1273">
                  <c:v>1.2292256545626199</c:v>
                </c:pt>
                <c:pt idx="1274">
                  <c:v>1.22160073992323</c:v>
                </c:pt>
                <c:pt idx="1275">
                  <c:v>1.2155355278476201</c:v>
                </c:pt>
                <c:pt idx="1276">
                  <c:v>1.21628421331342</c:v>
                </c:pt>
                <c:pt idx="1277">
                  <c:v>1.20303393037665</c:v>
                </c:pt>
                <c:pt idx="1278">
                  <c:v>1.2110100976125899</c:v>
                </c:pt>
                <c:pt idx="1279">
                  <c:v>1.2125189911922101</c:v>
                </c:pt>
                <c:pt idx="1280">
                  <c:v>1.2142550177864599</c:v>
                </c:pt>
                <c:pt idx="1281">
                  <c:v>1.2123603867739301</c:v>
                </c:pt>
                <c:pt idx="1282">
                  <c:v>1.2064606484396201</c:v>
                </c:pt>
                <c:pt idx="1283">
                  <c:v>1.2137821503281401</c:v>
                </c:pt>
                <c:pt idx="1284">
                  <c:v>1.2207248139089999</c:v>
                </c:pt>
                <c:pt idx="1285">
                  <c:v>1.23260743406109</c:v>
                </c:pt>
                <c:pt idx="1286">
                  <c:v>1.2199657090600899</c:v>
                </c:pt>
                <c:pt idx="1287">
                  <c:v>1.21701514217189</c:v>
                </c:pt>
                <c:pt idx="1288">
                  <c:v>1.2274003053212199</c:v>
                </c:pt>
                <c:pt idx="1289">
                  <c:v>1.2215112212100101</c:v>
                </c:pt>
                <c:pt idx="1290">
                  <c:v>1.2221702392712599</c:v>
                </c:pt>
                <c:pt idx="1291">
                  <c:v>1.21180695779293</c:v>
                </c:pt>
                <c:pt idx="1292">
                  <c:v>1.2089755999852001</c:v>
                </c:pt>
                <c:pt idx="1293">
                  <c:v>1.21470705289817</c:v>
                </c:pt>
                <c:pt idx="1294">
                  <c:v>1.21076384528721</c:v>
                </c:pt>
                <c:pt idx="1295">
                  <c:v>1.2094767026570401</c:v>
                </c:pt>
                <c:pt idx="1296">
                  <c:v>1.1993653246929199</c:v>
                </c:pt>
                <c:pt idx="1297">
                  <c:v>1.2034453482466201</c:v>
                </c:pt>
                <c:pt idx="1298">
                  <c:v>1.1928247806011301</c:v>
                </c:pt>
                <c:pt idx="1299">
                  <c:v>1.1887200304200101</c:v>
                </c:pt>
                <c:pt idx="1300">
                  <c:v>1.1772848345171101</c:v>
                </c:pt>
                <c:pt idx="1301">
                  <c:v>1.18899969410923</c:v>
                </c:pt>
                <c:pt idx="1302">
                  <c:v>1.2031183237366401</c:v>
                </c:pt>
                <c:pt idx="1303">
                  <c:v>1.2066304792943801</c:v>
                </c:pt>
                <c:pt idx="1304">
                  <c:v>1.2072330410646199</c:v>
                </c:pt>
                <c:pt idx="1305">
                  <c:v>1.2060521786079701</c:v>
                </c:pt>
                <c:pt idx="1306">
                  <c:v>1.1941639708423799</c:v>
                </c:pt>
                <c:pt idx="1307">
                  <c:v>1.1792696122217501</c:v>
                </c:pt>
                <c:pt idx="1308">
                  <c:v>1.1796500410202599</c:v>
                </c:pt>
                <c:pt idx="1309">
                  <c:v>1.1591587660390701</c:v>
                </c:pt>
                <c:pt idx="1310">
                  <c:v>1.1610932901187401</c:v>
                </c:pt>
                <c:pt idx="1311">
                  <c:v>1.1572826674788901</c:v>
                </c:pt>
                <c:pt idx="1312">
                  <c:v>1.1463421893296599</c:v>
                </c:pt>
                <c:pt idx="1313">
                  <c:v>1.151603235771</c:v>
                </c:pt>
                <c:pt idx="1314">
                  <c:v>1.1604431884337101</c:v>
                </c:pt>
                <c:pt idx="1315">
                  <c:v>1.1642334999311601</c:v>
                </c:pt>
                <c:pt idx="1316">
                  <c:v>1.17468505487205</c:v>
                </c:pt>
                <c:pt idx="1317">
                  <c:v>1.17838493352257</c:v>
                </c:pt>
                <c:pt idx="1318">
                  <c:v>1.1797640081485099</c:v>
                </c:pt>
                <c:pt idx="1319">
                  <c:v>1.1788510648005399</c:v>
                </c:pt>
                <c:pt idx="1320">
                  <c:v>1.18259020632196</c:v>
                </c:pt>
                <c:pt idx="1321">
                  <c:v>1.1814497184980599</c:v>
                </c:pt>
                <c:pt idx="1322">
                  <c:v>1.1875691140596401</c:v>
                </c:pt>
                <c:pt idx="1323">
                  <c:v>1.1874646880961299</c:v>
                </c:pt>
                <c:pt idx="1324">
                  <c:v>1.1796309266667599</c:v>
                </c:pt>
                <c:pt idx="1325">
                  <c:v>1.1793297749352001</c:v>
                </c:pt>
                <c:pt idx="1326">
                  <c:v>1.1830816772430099</c:v>
                </c:pt>
                <c:pt idx="1327">
                  <c:v>1.17132350903648</c:v>
                </c:pt>
                <c:pt idx="1328">
                  <c:v>1.1726034343085701</c:v>
                </c:pt>
                <c:pt idx="1329">
                  <c:v>1.1776797006287101</c:v>
                </c:pt>
                <c:pt idx="1330">
                  <c:v>1.1759967818119701</c:v>
                </c:pt>
                <c:pt idx="1331">
                  <c:v>1.1659938785277599</c:v>
                </c:pt>
                <c:pt idx="1332">
                  <c:v>1.1667723072934899</c:v>
                </c:pt>
                <c:pt idx="1333">
                  <c:v>1.1692016026123</c:v>
                </c:pt>
                <c:pt idx="1334">
                  <c:v>1.1594965582535</c:v>
                </c:pt>
                <c:pt idx="1335">
                  <c:v>1.16052534837635</c:v>
                </c:pt>
                <c:pt idx="1336">
                  <c:v>1.15892087917011</c:v>
                </c:pt>
                <c:pt idx="1337">
                  <c:v>1.1503675386221399</c:v>
                </c:pt>
                <c:pt idx="1338">
                  <c:v>1.1458270847952601</c:v>
                </c:pt>
                <c:pt idx="1339">
                  <c:v>1.1310514352531</c:v>
                </c:pt>
                <c:pt idx="1340">
                  <c:v>1.12887717148425</c:v>
                </c:pt>
                <c:pt idx="1341">
                  <c:v>1.12354852999954</c:v>
                </c:pt>
                <c:pt idx="1342">
                  <c:v>1.1060510533940999</c:v>
                </c:pt>
                <c:pt idx="1343">
                  <c:v>1.1009471065285501</c:v>
                </c:pt>
                <c:pt idx="1344">
                  <c:v>1.07061621528699</c:v>
                </c:pt>
                <c:pt idx="1345">
                  <c:v>1.0618260526183001</c:v>
                </c:pt>
                <c:pt idx="1346">
                  <c:v>1.0487652271549699</c:v>
                </c:pt>
                <c:pt idx="1347">
                  <c:v>1.0543532413972001</c:v>
                </c:pt>
                <c:pt idx="1348">
                  <c:v>1.0586006076174399</c:v>
                </c:pt>
                <c:pt idx="1349">
                  <c:v>1.0635375238598199</c:v>
                </c:pt>
                <c:pt idx="1350">
                  <c:v>1.0646116138794099</c:v>
                </c:pt>
                <c:pt idx="1351">
                  <c:v>1.0549411661682599</c:v>
                </c:pt>
                <c:pt idx="1352">
                  <c:v>1.0769928594884199</c:v>
                </c:pt>
                <c:pt idx="1353">
                  <c:v>1.0767848423042701</c:v>
                </c:pt>
                <c:pt idx="1354">
                  <c:v>1.06639019952886</c:v>
                </c:pt>
                <c:pt idx="1355">
                  <c:v>1.0629709318663501</c:v>
                </c:pt>
                <c:pt idx="1356">
                  <c:v>1.05640605221703</c:v>
                </c:pt>
                <c:pt idx="1357">
                  <c:v>1.0495143830248801</c:v>
                </c:pt>
                <c:pt idx="1358">
                  <c:v>1.04288898201786</c:v>
                </c:pt>
                <c:pt idx="1359">
                  <c:v>1.04380223587978</c:v>
                </c:pt>
                <c:pt idx="1360">
                  <c:v>1.0522548102104401</c:v>
                </c:pt>
                <c:pt idx="1361">
                  <c:v>1.05593088139853</c:v>
                </c:pt>
                <c:pt idx="1362">
                  <c:v>1.0652663319578499</c:v>
                </c:pt>
                <c:pt idx="1363">
                  <c:v>1.0836802230436</c:v>
                </c:pt>
                <c:pt idx="1364">
                  <c:v>1.10040860817417</c:v>
                </c:pt>
                <c:pt idx="1365">
                  <c:v>1.10139748403528</c:v>
                </c:pt>
                <c:pt idx="1366">
                  <c:v>1.11015680486738</c:v>
                </c:pt>
                <c:pt idx="1367">
                  <c:v>1.10346905712208</c:v>
                </c:pt>
                <c:pt idx="1368">
                  <c:v>1.09946863071153</c:v>
                </c:pt>
                <c:pt idx="1369">
                  <c:v>1.0965536252186101</c:v>
                </c:pt>
                <c:pt idx="1370">
                  <c:v>1.09471257566451</c:v>
                </c:pt>
                <c:pt idx="1371">
                  <c:v>1.1026242321731801</c:v>
                </c:pt>
                <c:pt idx="1372">
                  <c:v>1.09839002953415</c:v>
                </c:pt>
                <c:pt idx="1373">
                  <c:v>1.0862451543182099</c:v>
                </c:pt>
                <c:pt idx="1374">
                  <c:v>1.0895220406625099</c:v>
                </c:pt>
                <c:pt idx="1375">
                  <c:v>1.085444481128</c:v>
                </c:pt>
                <c:pt idx="1376">
                  <c:v>1.0802224591032401</c:v>
                </c:pt>
                <c:pt idx="1377">
                  <c:v>1.0819878085988901</c:v>
                </c:pt>
                <c:pt idx="1378">
                  <c:v>1.07408859629219</c:v>
                </c:pt>
                <c:pt idx="1379">
                  <c:v>1.08009456502112</c:v>
                </c:pt>
                <c:pt idx="1380">
                  <c:v>1.082969480609</c:v>
                </c:pt>
                <c:pt idx="1381">
                  <c:v>1.0832674724489999</c:v>
                </c:pt>
                <c:pt idx="1382">
                  <c:v>1.0831807426983999</c:v>
                </c:pt>
                <c:pt idx="1383">
                  <c:v>1.0816079146703299</c:v>
                </c:pt>
                <c:pt idx="1384">
                  <c:v>1.0825924250199099</c:v>
                </c:pt>
                <c:pt idx="1385">
                  <c:v>1.0835951648283999</c:v>
                </c:pt>
                <c:pt idx="1386">
                  <c:v>1.0816616529232299</c:v>
                </c:pt>
                <c:pt idx="1387">
                  <c:v>1.0836456209606</c:v>
                </c:pt>
                <c:pt idx="1388">
                  <c:v>1.0892721364753599</c:v>
                </c:pt>
                <c:pt idx="1389">
                  <c:v>1.10025084050966</c:v>
                </c:pt>
                <c:pt idx="1390">
                  <c:v>1.0931485786403901</c:v>
                </c:pt>
                <c:pt idx="1391">
                  <c:v>1.09842772032243</c:v>
                </c:pt>
                <c:pt idx="1392">
                  <c:v>1.1016187155091199</c:v>
                </c:pt>
                <c:pt idx="1393">
                  <c:v>1.1038240553773699</c:v>
                </c:pt>
                <c:pt idx="1394">
                  <c:v>1.1131624400992901</c:v>
                </c:pt>
                <c:pt idx="1395">
                  <c:v>1.10377980775726</c:v>
                </c:pt>
                <c:pt idx="1396">
                  <c:v>1.1030930427813599</c:v>
                </c:pt>
                <c:pt idx="1397">
                  <c:v>1.1199035418941401</c:v>
                </c:pt>
                <c:pt idx="1398">
                  <c:v>1.1232170930582701</c:v>
                </c:pt>
                <c:pt idx="1399">
                  <c:v>1.13110403925009</c:v>
                </c:pt>
                <c:pt idx="1400">
                  <c:v>1.1451798486143401</c:v>
                </c:pt>
                <c:pt idx="1401">
                  <c:v>1.1431192800858301</c:v>
                </c:pt>
                <c:pt idx="1402">
                  <c:v>1.1496479816638201</c:v>
                </c:pt>
                <c:pt idx="1403">
                  <c:v>1.1521143521586801</c:v>
                </c:pt>
                <c:pt idx="1404">
                  <c:v>1.1395988265717001</c:v>
                </c:pt>
                <c:pt idx="1405">
                  <c:v>1.14382347450862</c:v>
                </c:pt>
                <c:pt idx="1406">
                  <c:v>1.1488529402980101</c:v>
                </c:pt>
                <c:pt idx="1407">
                  <c:v>1.15457298046645</c:v>
                </c:pt>
                <c:pt idx="1408">
                  <c:v>1.1497718874115801</c:v>
                </c:pt>
                <c:pt idx="1409">
                  <c:v>1.1605303443683199</c:v>
                </c:pt>
                <c:pt idx="1410">
                  <c:v>1.1512937879899701</c:v>
                </c:pt>
                <c:pt idx="1411">
                  <c:v>1.1576453552816699</c:v>
                </c:pt>
                <c:pt idx="1412">
                  <c:v>1.1609666940074499</c:v>
                </c:pt>
                <c:pt idx="1413">
                  <c:v>1.1687485580142201</c:v>
                </c:pt>
                <c:pt idx="1414">
                  <c:v>1.1653736829999599</c:v>
                </c:pt>
                <c:pt idx="1415">
                  <c:v>1.1694710990977799</c:v>
                </c:pt>
                <c:pt idx="1416">
                  <c:v>1.1637529597901799</c:v>
                </c:pt>
                <c:pt idx="1417">
                  <c:v>1.1665488526855701</c:v>
                </c:pt>
                <c:pt idx="1418">
                  <c:v>1.1783942351783701</c:v>
                </c:pt>
                <c:pt idx="1419">
                  <c:v>1.20577354165497</c:v>
                </c:pt>
                <c:pt idx="1420">
                  <c:v>1.19653921390741</c:v>
                </c:pt>
                <c:pt idx="1421">
                  <c:v>1.19094098392675</c:v>
                </c:pt>
                <c:pt idx="1422">
                  <c:v>1.1976314588752199</c:v>
                </c:pt>
                <c:pt idx="1423">
                  <c:v>1.22381661556514</c:v>
                </c:pt>
                <c:pt idx="1424">
                  <c:v>1.21927109783875</c:v>
                </c:pt>
                <c:pt idx="1425">
                  <c:v>1.19727444270656</c:v>
                </c:pt>
                <c:pt idx="1426">
                  <c:v>1.1999400014168999</c:v>
                </c:pt>
                <c:pt idx="1427">
                  <c:v>1.2182011348677899</c:v>
                </c:pt>
                <c:pt idx="1428">
                  <c:v>1.19905303262274</c:v>
                </c:pt>
                <c:pt idx="1429">
                  <c:v>1.20222710003139</c:v>
                </c:pt>
                <c:pt idx="1430">
                  <c:v>1.2120382543438599</c:v>
                </c:pt>
                <c:pt idx="1431">
                  <c:v>1.18366751584285</c:v>
                </c:pt>
                <c:pt idx="1432">
                  <c:v>1.1573057035551899</c:v>
                </c:pt>
                <c:pt idx="1433">
                  <c:v>1.14573596459289</c:v>
                </c:pt>
                <c:pt idx="1434">
                  <c:v>1.1276303681645099</c:v>
                </c:pt>
                <c:pt idx="1435">
                  <c:v>1.1384013716675101</c:v>
                </c:pt>
                <c:pt idx="1436">
                  <c:v>1.1061720263399399</c:v>
                </c:pt>
                <c:pt idx="1437">
                  <c:v>1.10730242430147</c:v>
                </c:pt>
                <c:pt idx="1438">
                  <c:v>1.11806020355478</c:v>
                </c:pt>
                <c:pt idx="1439">
                  <c:v>1.12470413741939</c:v>
                </c:pt>
                <c:pt idx="1440">
                  <c:v>1.1164958724379099</c:v>
                </c:pt>
                <c:pt idx="1441">
                  <c:v>1.1251152864038201</c:v>
                </c:pt>
                <c:pt idx="1442">
                  <c:v>1.12506964017719</c:v>
                </c:pt>
                <c:pt idx="1443">
                  <c:v>1.1368020358962101</c:v>
                </c:pt>
                <c:pt idx="1444">
                  <c:v>1.16234286260958</c:v>
                </c:pt>
                <c:pt idx="1445">
                  <c:v>1.16635972288856</c:v>
                </c:pt>
                <c:pt idx="1446">
                  <c:v>1.1774406220918701</c:v>
                </c:pt>
                <c:pt idx="1447">
                  <c:v>1.17621196104131</c:v>
                </c:pt>
                <c:pt idx="1448">
                  <c:v>1.1750296367585999</c:v>
                </c:pt>
                <c:pt idx="1449">
                  <c:v>1.16478875979247</c:v>
                </c:pt>
                <c:pt idx="1450">
                  <c:v>1.16938606896994</c:v>
                </c:pt>
                <c:pt idx="1451">
                  <c:v>1.17461339973603</c:v>
                </c:pt>
                <c:pt idx="1452">
                  <c:v>1.18223338255442</c:v>
                </c:pt>
                <c:pt idx="1453">
                  <c:v>1.1747219639373501</c:v>
                </c:pt>
                <c:pt idx="1454">
                  <c:v>1.17918842028751</c:v>
                </c:pt>
                <c:pt idx="1455">
                  <c:v>1.1696980364718299</c:v>
                </c:pt>
                <c:pt idx="1456">
                  <c:v>1.1509001277422699</c:v>
                </c:pt>
                <c:pt idx="1457">
                  <c:v>1.1568667314685499</c:v>
                </c:pt>
                <c:pt idx="1458">
                  <c:v>1.1605250508768501</c:v>
                </c:pt>
                <c:pt idx="1459">
                  <c:v>1.14485608512981</c:v>
                </c:pt>
                <c:pt idx="1460">
                  <c:v>1.1475578094560599</c:v>
                </c:pt>
                <c:pt idx="1461">
                  <c:v>1.1477118993686799</c:v>
                </c:pt>
                <c:pt idx="1462">
                  <c:v>1.1450126877442399</c:v>
                </c:pt>
                <c:pt idx="1463">
                  <c:v>1.1308700908853699</c:v>
                </c:pt>
                <c:pt idx="1464">
                  <c:v>1.1533683670181101</c:v>
                </c:pt>
                <c:pt idx="1465">
                  <c:v>1.1582707057530599</c:v>
                </c:pt>
                <c:pt idx="1466">
                  <c:v>1.1696262040568599</c:v>
                </c:pt>
                <c:pt idx="1467">
                  <c:v>1.1724949399014899</c:v>
                </c:pt>
                <c:pt idx="1468">
                  <c:v>1.1751786395856001</c:v>
                </c:pt>
                <c:pt idx="1469">
                  <c:v>1.1735853618576499</c:v>
                </c:pt>
                <c:pt idx="1470">
                  <c:v>1.1505738077430301</c:v>
                </c:pt>
                <c:pt idx="1471">
                  <c:v>1.1359699526134399</c:v>
                </c:pt>
                <c:pt idx="1472">
                  <c:v>1.12693744512918</c:v>
                </c:pt>
                <c:pt idx="1473">
                  <c:v>1.1508696032502601</c:v>
                </c:pt>
                <c:pt idx="1474">
                  <c:v>1.1407309643971499</c:v>
                </c:pt>
                <c:pt idx="1475">
                  <c:v>1.13947434768283</c:v>
                </c:pt>
                <c:pt idx="1476">
                  <c:v>1.1301079457324701</c:v>
                </c:pt>
                <c:pt idx="1477">
                  <c:v>1.13380815899332</c:v>
                </c:pt>
                <c:pt idx="1478">
                  <c:v>1.09742086824356</c:v>
                </c:pt>
                <c:pt idx="1479">
                  <c:v>1.10673196519259</c:v>
                </c:pt>
                <c:pt idx="1480">
                  <c:v>1.1079814585660099</c:v>
                </c:pt>
                <c:pt idx="1481">
                  <c:v>1.0942469874287</c:v>
                </c:pt>
                <c:pt idx="1482">
                  <c:v>1.0766255824442299</c:v>
                </c:pt>
                <c:pt idx="1483">
                  <c:v>1.0426100320389899</c:v>
                </c:pt>
                <c:pt idx="1484">
                  <c:v>1.03537451931772</c:v>
                </c:pt>
                <c:pt idx="1485">
                  <c:v>1.03712070428929</c:v>
                </c:pt>
                <c:pt idx="1486">
                  <c:v>1.07789887417773</c:v>
                </c:pt>
                <c:pt idx="1487">
                  <c:v>1.0998483651720801</c:v>
                </c:pt>
                <c:pt idx="1488">
                  <c:v>1.1312942853675201</c:v>
                </c:pt>
                <c:pt idx="1489">
                  <c:v>1.1300920841814699</c:v>
                </c:pt>
                <c:pt idx="1490">
                  <c:v>1.1293459012914999</c:v>
                </c:pt>
                <c:pt idx="1491">
                  <c:v>1.13647243879283</c:v>
                </c:pt>
                <c:pt idx="1492">
                  <c:v>1.1194639444880801</c:v>
                </c:pt>
                <c:pt idx="1493">
                  <c:v>1.13224739889353</c:v>
                </c:pt>
                <c:pt idx="1494">
                  <c:v>1.1420691026365799</c:v>
                </c:pt>
                <c:pt idx="1495">
                  <c:v>1.1437605735258201</c:v>
                </c:pt>
                <c:pt idx="1496">
                  <c:v>1.1641327648530699</c:v>
                </c:pt>
                <c:pt idx="1497">
                  <c:v>1.16330476480741</c:v>
                </c:pt>
                <c:pt idx="1498">
                  <c:v>1.1742429606837099</c:v>
                </c:pt>
                <c:pt idx="1499">
                  <c:v>1.1712303583301999</c:v>
                </c:pt>
                <c:pt idx="1500">
                  <c:v>1.17405457708991</c:v>
                </c:pt>
                <c:pt idx="1501">
                  <c:v>1.18203227061217</c:v>
                </c:pt>
                <c:pt idx="1502">
                  <c:v>1.20608280823793</c:v>
                </c:pt>
                <c:pt idx="1503">
                  <c:v>1.2099271907137701</c:v>
                </c:pt>
                <c:pt idx="1504">
                  <c:v>1.2055582464171299</c:v>
                </c:pt>
                <c:pt idx="1505">
                  <c:v>1.1972873341133801</c:v>
                </c:pt>
                <c:pt idx="1506">
                  <c:v>1.2023402273136301</c:v>
                </c:pt>
                <c:pt idx="1507">
                  <c:v>1.2023073120997401</c:v>
                </c:pt>
                <c:pt idx="1508">
                  <c:v>1.2249159859307699</c:v>
                </c:pt>
                <c:pt idx="1509">
                  <c:v>1.2237594379897601</c:v>
                </c:pt>
                <c:pt idx="1510">
                  <c:v>1.21740438172554</c:v>
                </c:pt>
                <c:pt idx="1511">
                  <c:v>1.2095553315054099</c:v>
                </c:pt>
                <c:pt idx="1512">
                  <c:v>1.20368796435426</c:v>
                </c:pt>
                <c:pt idx="1513">
                  <c:v>1.2334367715903101</c:v>
                </c:pt>
                <c:pt idx="1514">
                  <c:v>1.25302485896298</c:v>
                </c:pt>
                <c:pt idx="1515">
                  <c:v>1.2484251890051501</c:v>
                </c:pt>
                <c:pt idx="1516">
                  <c:v>1.23259530299565</c:v>
                </c:pt>
                <c:pt idx="1517">
                  <c:v>1.2566755341771001</c:v>
                </c:pt>
                <c:pt idx="1518">
                  <c:v>1.2688028461716201</c:v>
                </c:pt>
                <c:pt idx="1519">
                  <c:v>1.2754915464535701</c:v>
                </c:pt>
                <c:pt idx="1520">
                  <c:v>1.2798405071742101</c:v>
                </c:pt>
                <c:pt idx="1521">
                  <c:v>1.2781345166650799</c:v>
                </c:pt>
                <c:pt idx="1522">
                  <c:v>1.25392009926795</c:v>
                </c:pt>
                <c:pt idx="1523">
                  <c:v>1.2546239426978001</c:v>
                </c:pt>
                <c:pt idx="1524">
                  <c:v>1.26272680851403</c:v>
                </c:pt>
                <c:pt idx="1525">
                  <c:v>1.2625899708736701</c:v>
                </c:pt>
                <c:pt idx="1526">
                  <c:v>1.2960643922294599</c:v>
                </c:pt>
                <c:pt idx="1527">
                  <c:v>1.26743818797369</c:v>
                </c:pt>
                <c:pt idx="1528">
                  <c:v>1.27141955059548</c:v>
                </c:pt>
                <c:pt idx="1529">
                  <c:v>1.26759664612593</c:v>
                </c:pt>
                <c:pt idx="1530">
                  <c:v>1.26734560802197</c:v>
                </c:pt>
                <c:pt idx="1531">
                  <c:v>1.2497918997017401</c:v>
                </c:pt>
                <c:pt idx="1532">
                  <c:v>1.25568899776229</c:v>
                </c:pt>
                <c:pt idx="1533">
                  <c:v>1.27578435274882</c:v>
                </c:pt>
                <c:pt idx="1534">
                  <c:v>1.26413277224408</c:v>
                </c:pt>
                <c:pt idx="1535">
                  <c:v>1.2542796193494601</c:v>
                </c:pt>
                <c:pt idx="1536">
                  <c:v>1.26685196936078</c:v>
                </c:pt>
                <c:pt idx="1537">
                  <c:v>1.2767687944760699</c:v>
                </c:pt>
                <c:pt idx="1538">
                  <c:v>1.2759476785327999</c:v>
                </c:pt>
                <c:pt idx="1539">
                  <c:v>1.2888307178576299</c:v>
                </c:pt>
                <c:pt idx="1540">
                  <c:v>1.2892640866596099</c:v>
                </c:pt>
                <c:pt idx="1541">
                  <c:v>1.2917991824463899</c:v>
                </c:pt>
                <c:pt idx="1542">
                  <c:v>1.2937023809282699</c:v>
                </c:pt>
                <c:pt idx="1543">
                  <c:v>1.2797513178950299</c:v>
                </c:pt>
                <c:pt idx="1544">
                  <c:v>1.28886214272744</c:v>
                </c:pt>
                <c:pt idx="1545">
                  <c:v>1.3024996072375401</c:v>
                </c:pt>
                <c:pt idx="1546">
                  <c:v>1.31337130949102</c:v>
                </c:pt>
                <c:pt idx="1547">
                  <c:v>1.29949017776922</c:v>
                </c:pt>
                <c:pt idx="1548">
                  <c:v>1.27888998245963</c:v>
                </c:pt>
                <c:pt idx="1549">
                  <c:v>1.29130546767772</c:v>
                </c:pt>
                <c:pt idx="1550">
                  <c:v>1.30612349568377</c:v>
                </c:pt>
                <c:pt idx="1551">
                  <c:v>1.32469899368495</c:v>
                </c:pt>
                <c:pt idx="1552">
                  <c:v>1.32322083128722</c:v>
                </c:pt>
                <c:pt idx="1553">
                  <c:v>1.32133378045501</c:v>
                </c:pt>
                <c:pt idx="1554">
                  <c:v>1.34115101497797</c:v>
                </c:pt>
                <c:pt idx="1555">
                  <c:v>1.3334033623472501</c:v>
                </c:pt>
                <c:pt idx="1556">
                  <c:v>1.3512082842753399</c:v>
                </c:pt>
                <c:pt idx="1557">
                  <c:v>1.3713083253637599</c:v>
                </c:pt>
                <c:pt idx="1558">
                  <c:v>1.3460503060099001</c:v>
                </c:pt>
                <c:pt idx="1559">
                  <c:v>1.3454554538906001</c:v>
                </c:pt>
                <c:pt idx="1560">
                  <c:v>1.3742367976597201</c:v>
                </c:pt>
                <c:pt idx="1561">
                  <c:v>1.3751502864901399</c:v>
                </c:pt>
                <c:pt idx="1562">
                  <c:v>1.3616704369335</c:v>
                </c:pt>
                <c:pt idx="1563">
                  <c:v>1.37203861421064</c:v>
                </c:pt>
                <c:pt idx="1564">
                  <c:v>1.3566572698300701</c:v>
                </c:pt>
                <c:pt idx="1565">
                  <c:v>1.3707517415111301</c:v>
                </c:pt>
                <c:pt idx="1566">
                  <c:v>1.3592801012973901</c:v>
                </c:pt>
                <c:pt idx="1567">
                  <c:v>1.3461139619456399</c:v>
                </c:pt>
                <c:pt idx="1568">
                  <c:v>1.32545078666091</c:v>
                </c:pt>
                <c:pt idx="1569">
                  <c:v>1.3107219655679001</c:v>
                </c:pt>
                <c:pt idx="1570">
                  <c:v>1.32750141081392</c:v>
                </c:pt>
                <c:pt idx="1571">
                  <c:v>1.3075957882625</c:v>
                </c:pt>
                <c:pt idx="1572">
                  <c:v>1.3160591436106299</c:v>
                </c:pt>
                <c:pt idx="1573">
                  <c:v>1.3333321353179</c:v>
                </c:pt>
                <c:pt idx="1574">
                  <c:v>1.3548599485691699</c:v>
                </c:pt>
                <c:pt idx="1575">
                  <c:v>1.3319486196211501</c:v>
                </c:pt>
                <c:pt idx="1576">
                  <c:v>1.3262327376665599</c:v>
                </c:pt>
                <c:pt idx="1577">
                  <c:v>1.3531648343251399</c:v>
                </c:pt>
                <c:pt idx="1578">
                  <c:v>1.3725445626781301</c:v>
                </c:pt>
                <c:pt idx="1579">
                  <c:v>1.3608923913356501</c:v>
                </c:pt>
                <c:pt idx="1580">
                  <c:v>1.3407012508659999</c:v>
                </c:pt>
                <c:pt idx="1581">
                  <c:v>1.3439312469906599</c:v>
                </c:pt>
                <c:pt idx="1582">
                  <c:v>1.3482821251128501</c:v>
                </c:pt>
                <c:pt idx="1583">
                  <c:v>1.35604380195116</c:v>
                </c:pt>
                <c:pt idx="1584">
                  <c:v>1.3548237251358799</c:v>
                </c:pt>
                <c:pt idx="1585">
                  <c:v>1.35979765577552</c:v>
                </c:pt>
                <c:pt idx="1586">
                  <c:v>1.37061016574309</c:v>
                </c:pt>
                <c:pt idx="1587">
                  <c:v>1.39006983882233</c:v>
                </c:pt>
                <c:pt idx="1588">
                  <c:v>1.39961346430308</c:v>
                </c:pt>
                <c:pt idx="1589">
                  <c:v>1.39654907374962</c:v>
                </c:pt>
                <c:pt idx="1590">
                  <c:v>1.39739223296987</c:v>
                </c:pt>
                <c:pt idx="1591">
                  <c:v>1.3818979323309799</c:v>
                </c:pt>
                <c:pt idx="1592">
                  <c:v>1.36938122922621</c:v>
                </c:pt>
                <c:pt idx="1593">
                  <c:v>1.3266332328658901</c:v>
                </c:pt>
                <c:pt idx="1594">
                  <c:v>1.3159292679024399</c:v>
                </c:pt>
                <c:pt idx="1595">
                  <c:v>1.3189224788876599</c:v>
                </c:pt>
                <c:pt idx="1596">
                  <c:v>1.30637055302286</c:v>
                </c:pt>
                <c:pt idx="1597">
                  <c:v>1.29597435795649</c:v>
                </c:pt>
                <c:pt idx="1598">
                  <c:v>1.2685565853067</c:v>
                </c:pt>
                <c:pt idx="1599">
                  <c:v>1.2676375786918099</c:v>
                </c:pt>
                <c:pt idx="1600">
                  <c:v>1.2727241625571699</c:v>
                </c:pt>
                <c:pt idx="1601">
                  <c:v>1.2568247069482199</c:v>
                </c:pt>
                <c:pt idx="1602">
                  <c:v>1.22728369218989</c:v>
                </c:pt>
                <c:pt idx="1603">
                  <c:v>1.20254462265949</c:v>
                </c:pt>
                <c:pt idx="1604">
                  <c:v>1.1939652572436701</c:v>
                </c:pt>
                <c:pt idx="1605">
                  <c:v>1.1724228880682599</c:v>
                </c:pt>
                <c:pt idx="1606">
                  <c:v>1.2029544586885099</c:v>
                </c:pt>
                <c:pt idx="1607">
                  <c:v>1.2199144350900599</c:v>
                </c:pt>
                <c:pt idx="1608">
                  <c:v>1.23221984891145</c:v>
                </c:pt>
                <c:pt idx="1609">
                  <c:v>1.2243872815945001</c:v>
                </c:pt>
                <c:pt idx="1610">
                  <c:v>1.2145436562826899</c:v>
                </c:pt>
                <c:pt idx="1611">
                  <c:v>1.2110378645652</c:v>
                </c:pt>
                <c:pt idx="1612">
                  <c:v>1.19642277255455</c:v>
                </c:pt>
                <c:pt idx="1613">
                  <c:v>1.1934551758750001</c:v>
                </c:pt>
                <c:pt idx="1614">
                  <c:v>1.21438087200781</c:v>
                </c:pt>
                <c:pt idx="1615">
                  <c:v>1.2044213479573</c:v>
                </c:pt>
                <c:pt idx="1616">
                  <c:v>1.217202055967</c:v>
                </c:pt>
                <c:pt idx="1617">
                  <c:v>1.2105564583756101</c:v>
                </c:pt>
                <c:pt idx="1618">
                  <c:v>1.23552485701329</c:v>
                </c:pt>
                <c:pt idx="1619">
                  <c:v>1.2309113814154999</c:v>
                </c:pt>
                <c:pt idx="1620">
                  <c:v>1.2289141483161601</c:v>
                </c:pt>
                <c:pt idx="1621">
                  <c:v>1.2334049529808899</c:v>
                </c:pt>
                <c:pt idx="1622">
                  <c:v>1.21508180301039</c:v>
                </c:pt>
                <c:pt idx="1623">
                  <c:v>1.2212818381397199</c:v>
                </c:pt>
                <c:pt idx="1624">
                  <c:v>1.2242444301437001</c:v>
                </c:pt>
                <c:pt idx="1625">
                  <c:v>1.2228078703509799</c:v>
                </c:pt>
                <c:pt idx="1626">
                  <c:v>1.21783745199441</c:v>
                </c:pt>
                <c:pt idx="1627">
                  <c:v>1.20847048733947</c:v>
                </c:pt>
                <c:pt idx="1628">
                  <c:v>1.1902008224154299</c:v>
                </c:pt>
                <c:pt idx="1629">
                  <c:v>1.2100326359755</c:v>
                </c:pt>
                <c:pt idx="1630">
                  <c:v>1.1923885073573299</c:v>
                </c:pt>
                <c:pt idx="1631">
                  <c:v>1.1857351282397</c:v>
                </c:pt>
                <c:pt idx="1632">
                  <c:v>1.17782914581906</c:v>
                </c:pt>
                <c:pt idx="1633">
                  <c:v>1.18137220492326</c:v>
                </c:pt>
                <c:pt idx="1634">
                  <c:v>1.17504514461316</c:v>
                </c:pt>
                <c:pt idx="1635">
                  <c:v>1.1817346572993901</c:v>
                </c:pt>
                <c:pt idx="1636">
                  <c:v>1.1794552056459</c:v>
                </c:pt>
                <c:pt idx="1637">
                  <c:v>1.1823374921160199</c:v>
                </c:pt>
                <c:pt idx="1638">
                  <c:v>1.1838423408257901</c:v>
                </c:pt>
                <c:pt idx="1639">
                  <c:v>1.18945154006151</c:v>
                </c:pt>
                <c:pt idx="1640">
                  <c:v>1.1790745495043899</c:v>
                </c:pt>
                <c:pt idx="1641">
                  <c:v>1.18016606379311</c:v>
                </c:pt>
                <c:pt idx="1642">
                  <c:v>1.1563312672199799</c:v>
                </c:pt>
                <c:pt idx="1643">
                  <c:v>1.14803707455962</c:v>
                </c:pt>
                <c:pt idx="1644">
                  <c:v>1.1317594819471699</c:v>
                </c:pt>
                <c:pt idx="1645">
                  <c:v>1.1261713332948899</c:v>
                </c:pt>
                <c:pt idx="1646">
                  <c:v>1.1265756853610001</c:v>
                </c:pt>
                <c:pt idx="1647">
                  <c:v>1.1376665586646799</c:v>
                </c:pt>
                <c:pt idx="1648">
                  <c:v>1.12867394727368</c:v>
                </c:pt>
                <c:pt idx="1649">
                  <c:v>1.11238341185664</c:v>
                </c:pt>
                <c:pt idx="1650">
                  <c:v>1.12008541318215</c:v>
                </c:pt>
                <c:pt idx="1651">
                  <c:v>1.1272195036909201</c:v>
                </c:pt>
                <c:pt idx="1652">
                  <c:v>1.1416018959835901</c:v>
                </c:pt>
                <c:pt idx="1653">
                  <c:v>1.1290474053708901</c:v>
                </c:pt>
                <c:pt idx="1654">
                  <c:v>1.1056078193597401</c:v>
                </c:pt>
                <c:pt idx="1655">
                  <c:v>1.0893325125114299</c:v>
                </c:pt>
                <c:pt idx="1656">
                  <c:v>1.0656457220995901</c:v>
                </c:pt>
                <c:pt idx="1657">
                  <c:v>1.0482232909204601</c:v>
                </c:pt>
                <c:pt idx="1658">
                  <c:v>1.04350419733238</c:v>
                </c:pt>
                <c:pt idx="1659">
                  <c:v>1.05699014398859</c:v>
                </c:pt>
                <c:pt idx="1660">
                  <c:v>1.0733277048290699</c:v>
                </c:pt>
                <c:pt idx="1661">
                  <c:v>1.1041825824630001</c:v>
                </c:pt>
                <c:pt idx="1662">
                  <c:v>1.0945156475289399</c:v>
                </c:pt>
                <c:pt idx="1663">
                  <c:v>1.0864544688628199</c:v>
                </c:pt>
                <c:pt idx="1664">
                  <c:v>1.0940590487831301</c:v>
                </c:pt>
                <c:pt idx="1665">
                  <c:v>1.0874867347872601</c:v>
                </c:pt>
                <c:pt idx="1666">
                  <c:v>1.0953906253104899</c:v>
                </c:pt>
                <c:pt idx="1667">
                  <c:v>1.10262583618737</c:v>
                </c:pt>
                <c:pt idx="1668">
                  <c:v>1.1062174327032801</c:v>
                </c:pt>
                <c:pt idx="1669">
                  <c:v>1.1023155848019399</c:v>
                </c:pt>
                <c:pt idx="1670">
                  <c:v>1.1064321440843601</c:v>
                </c:pt>
                <c:pt idx="1671">
                  <c:v>1.11024090724012</c:v>
                </c:pt>
                <c:pt idx="1672">
                  <c:v>1.10307868326882</c:v>
                </c:pt>
                <c:pt idx="1673">
                  <c:v>1.0998085903729</c:v>
                </c:pt>
                <c:pt idx="1674">
                  <c:v>1.1066875404885601</c:v>
                </c:pt>
                <c:pt idx="1675">
                  <c:v>1.1128813487009099</c:v>
                </c:pt>
                <c:pt idx="1676">
                  <c:v>1.1141132954395001</c:v>
                </c:pt>
                <c:pt idx="1677">
                  <c:v>1.11463840596426</c:v>
                </c:pt>
                <c:pt idx="1678">
                  <c:v>1.1174118946929701</c:v>
                </c:pt>
                <c:pt idx="1679">
                  <c:v>1.1263060710560699</c:v>
                </c:pt>
                <c:pt idx="1680">
                  <c:v>1.1233141427509099</c:v>
                </c:pt>
                <c:pt idx="1681">
                  <c:v>1.1298822013208401</c:v>
                </c:pt>
                <c:pt idx="1682">
                  <c:v>1.14525097950284</c:v>
                </c:pt>
                <c:pt idx="1683">
                  <c:v>1.14142405289132</c:v>
                </c:pt>
                <c:pt idx="1684">
                  <c:v>1.1486122268019701</c:v>
                </c:pt>
                <c:pt idx="1685">
                  <c:v>1.13544957177773</c:v>
                </c:pt>
                <c:pt idx="1686">
                  <c:v>1.1234473864252199</c:v>
                </c:pt>
                <c:pt idx="1687">
                  <c:v>1.1157379433040899</c:v>
                </c:pt>
                <c:pt idx="1688">
                  <c:v>1.1246278208284399</c:v>
                </c:pt>
                <c:pt idx="1689">
                  <c:v>1.1229474824969901</c:v>
                </c:pt>
                <c:pt idx="1690">
                  <c:v>1.1249578374226099</c:v>
                </c:pt>
                <c:pt idx="1691">
                  <c:v>1.1170196800800301</c:v>
                </c:pt>
                <c:pt idx="1692">
                  <c:v>1.1023120803111801</c:v>
                </c:pt>
                <c:pt idx="1693">
                  <c:v>1.1081216384852099</c:v>
                </c:pt>
                <c:pt idx="1694">
                  <c:v>1.1033046816357801</c:v>
                </c:pt>
                <c:pt idx="1695">
                  <c:v>1.1094538499623501</c:v>
                </c:pt>
                <c:pt idx="1696">
                  <c:v>1.10864377651461</c:v>
                </c:pt>
                <c:pt idx="1697">
                  <c:v>1.12167829255103</c:v>
                </c:pt>
                <c:pt idx="1698">
                  <c:v>1.13829532357942</c:v>
                </c:pt>
                <c:pt idx="1699">
                  <c:v>1.1334203007966801</c:v>
                </c:pt>
                <c:pt idx="1700">
                  <c:v>1.13423564188318</c:v>
                </c:pt>
                <c:pt idx="1701">
                  <c:v>1.13804621477815</c:v>
                </c:pt>
                <c:pt idx="1702">
                  <c:v>1.13470778788085</c:v>
                </c:pt>
                <c:pt idx="1703">
                  <c:v>1.1114148192709401</c:v>
                </c:pt>
                <c:pt idx="1704">
                  <c:v>1.11340758208888</c:v>
                </c:pt>
                <c:pt idx="1705">
                  <c:v>1.12069749226743</c:v>
                </c:pt>
                <c:pt idx="1706">
                  <c:v>1.1185073046829901</c:v>
                </c:pt>
                <c:pt idx="1707">
                  <c:v>1.124160722619</c:v>
                </c:pt>
                <c:pt idx="1708">
                  <c:v>1.12586646100497</c:v>
                </c:pt>
                <c:pt idx="1709">
                  <c:v>1.1257026522294</c:v>
                </c:pt>
                <c:pt idx="1710">
                  <c:v>1.1090653398121499</c:v>
                </c:pt>
                <c:pt idx="1711">
                  <c:v>1.13238625202184</c:v>
                </c:pt>
                <c:pt idx="1712">
                  <c:v>1.13269461767233</c:v>
                </c:pt>
                <c:pt idx="1713">
                  <c:v>1.1247774179905199</c:v>
                </c:pt>
                <c:pt idx="1714">
                  <c:v>1.11723666056903</c:v>
                </c:pt>
                <c:pt idx="1715">
                  <c:v>1.1247502429604499</c:v>
                </c:pt>
                <c:pt idx="1716">
                  <c:v>1.1243387287593001</c:v>
                </c:pt>
                <c:pt idx="1717">
                  <c:v>1.12256860789735</c:v>
                </c:pt>
                <c:pt idx="1718">
                  <c:v>1.12813232392341</c:v>
                </c:pt>
                <c:pt idx="1719">
                  <c:v>1.1214735708616801</c:v>
                </c:pt>
                <c:pt idx="1720">
                  <c:v>1.1183556497690399</c:v>
                </c:pt>
                <c:pt idx="1721">
                  <c:v>1.11372994651519</c:v>
                </c:pt>
                <c:pt idx="1722">
                  <c:v>1.1019445931953999</c:v>
                </c:pt>
                <c:pt idx="1723">
                  <c:v>1.10180800095303</c:v>
                </c:pt>
                <c:pt idx="1724">
                  <c:v>1.11239528006733</c:v>
                </c:pt>
                <c:pt idx="1725">
                  <c:v>1.13642897538452</c:v>
                </c:pt>
                <c:pt idx="1726">
                  <c:v>1.1360402488594901</c:v>
                </c:pt>
                <c:pt idx="1727">
                  <c:v>1.1424982685578799</c:v>
                </c:pt>
                <c:pt idx="1728">
                  <c:v>1.15353880604476</c:v>
                </c:pt>
                <c:pt idx="1729">
                  <c:v>1.1453960210912499</c:v>
                </c:pt>
                <c:pt idx="1730">
                  <c:v>1.1546104802608099</c:v>
                </c:pt>
                <c:pt idx="1731">
                  <c:v>1.15245622592077</c:v>
                </c:pt>
                <c:pt idx="1732">
                  <c:v>1.1456512754370201</c:v>
                </c:pt>
                <c:pt idx="1733">
                  <c:v>1.1475900503837999</c:v>
                </c:pt>
                <c:pt idx="1734">
                  <c:v>1.1485961182441999</c:v>
                </c:pt>
                <c:pt idx="1735">
                  <c:v>1.14200493686815</c:v>
                </c:pt>
                <c:pt idx="1736">
                  <c:v>1.1287322305826499</c:v>
                </c:pt>
                <c:pt idx="1737">
                  <c:v>1.1254574883241699</c:v>
                </c:pt>
                <c:pt idx="1738">
                  <c:v>1.14120494699007</c:v>
                </c:pt>
                <c:pt idx="1739">
                  <c:v>1.14031387699537</c:v>
                </c:pt>
                <c:pt idx="1740">
                  <c:v>1.1540616011951901</c:v>
                </c:pt>
                <c:pt idx="1741">
                  <c:v>1.16330576469138</c:v>
                </c:pt>
                <c:pt idx="1742">
                  <c:v>1.15098966549481</c:v>
                </c:pt>
                <c:pt idx="1743">
                  <c:v>1.1500607937890599</c:v>
                </c:pt>
                <c:pt idx="1744">
                  <c:v>1.1898745060612601</c:v>
                </c:pt>
                <c:pt idx="1745">
                  <c:v>1.204909246558</c:v>
                </c:pt>
                <c:pt idx="1746">
                  <c:v>1.2181521553865799</c:v>
                </c:pt>
                <c:pt idx="1747">
                  <c:v>1.1929912964727101</c:v>
                </c:pt>
                <c:pt idx="1748">
                  <c:v>1.1806690187589799</c:v>
                </c:pt>
                <c:pt idx="1749">
                  <c:v>1.1813522599041399</c:v>
                </c:pt>
                <c:pt idx="1750">
                  <c:v>1.1892948294180601</c:v>
                </c:pt>
                <c:pt idx="1751">
                  <c:v>1.19079593342777</c:v>
                </c:pt>
                <c:pt idx="1752">
                  <c:v>1.18654802557038</c:v>
                </c:pt>
                <c:pt idx="1753">
                  <c:v>1.18905270284168</c:v>
                </c:pt>
                <c:pt idx="1754">
                  <c:v>1.19181560630201</c:v>
                </c:pt>
                <c:pt idx="1755">
                  <c:v>1.20048884679176</c:v>
                </c:pt>
                <c:pt idx="1756">
                  <c:v>1.2116747532379699</c:v>
                </c:pt>
                <c:pt idx="1757">
                  <c:v>1.22094670470417</c:v>
                </c:pt>
                <c:pt idx="1758">
                  <c:v>1.23704939733709</c:v>
                </c:pt>
                <c:pt idx="1759">
                  <c:v>1.2483175158661901</c:v>
                </c:pt>
                <c:pt idx="1760">
                  <c:v>1.25233063224567</c:v>
                </c:pt>
                <c:pt idx="1761">
                  <c:v>1.2426565664345299</c:v>
                </c:pt>
                <c:pt idx="1762">
                  <c:v>1.2287135226128001</c:v>
                </c:pt>
                <c:pt idx="1763">
                  <c:v>1.2285194288188199</c:v>
                </c:pt>
                <c:pt idx="1764">
                  <c:v>1.2062061289453301</c:v>
                </c:pt>
                <c:pt idx="1765">
                  <c:v>1.22224840743305</c:v>
                </c:pt>
                <c:pt idx="1766">
                  <c:v>1.2312559327971799</c:v>
                </c:pt>
                <c:pt idx="1767">
                  <c:v>1.2270670574910001</c:v>
                </c:pt>
                <c:pt idx="1768">
                  <c:v>1.2260575640440501</c:v>
                </c:pt>
                <c:pt idx="1769">
                  <c:v>1.22168128918696</c:v>
                </c:pt>
                <c:pt idx="1770">
                  <c:v>1.2125531578681801</c:v>
                </c:pt>
                <c:pt idx="1771">
                  <c:v>1.2219691105756501</c:v>
                </c:pt>
                <c:pt idx="1772">
                  <c:v>1.2222007240505499</c:v>
                </c:pt>
                <c:pt idx="1773">
                  <c:v>1.2153487005341099</c:v>
                </c:pt>
                <c:pt idx="1774">
                  <c:v>1.23218134767794</c:v>
                </c:pt>
                <c:pt idx="1775">
                  <c:v>1.2404205705327001</c:v>
                </c:pt>
                <c:pt idx="1776">
                  <c:v>1.2505098341991401</c:v>
                </c:pt>
                <c:pt idx="1777">
                  <c:v>1.2655327704905599</c:v>
                </c:pt>
                <c:pt idx="1778">
                  <c:v>1.26701466997198</c:v>
                </c:pt>
                <c:pt idx="1779">
                  <c:v>1.26408812572787</c:v>
                </c:pt>
                <c:pt idx="1780">
                  <c:v>1.2613328793354399</c:v>
                </c:pt>
                <c:pt idx="1781">
                  <c:v>1.24943465791889</c:v>
                </c:pt>
                <c:pt idx="1782">
                  <c:v>1.2512174027791501</c:v>
                </c:pt>
                <c:pt idx="1783">
                  <c:v>1.24829445318282</c:v>
                </c:pt>
                <c:pt idx="1784">
                  <c:v>1.25125701739582</c:v>
                </c:pt>
                <c:pt idx="1785">
                  <c:v>1.2713434457783099</c:v>
                </c:pt>
                <c:pt idx="1786">
                  <c:v>1.27338082702665</c:v>
                </c:pt>
                <c:pt idx="1787">
                  <c:v>1.27202301755842</c:v>
                </c:pt>
                <c:pt idx="1788">
                  <c:v>1.2871266192741999</c:v>
                </c:pt>
                <c:pt idx="1789">
                  <c:v>1.28212872050979</c:v>
                </c:pt>
                <c:pt idx="1790">
                  <c:v>1.2827612161822299</c:v>
                </c:pt>
                <c:pt idx="1791">
                  <c:v>1.269224468559</c:v>
                </c:pt>
                <c:pt idx="1792">
                  <c:v>1.2734941362413601</c:v>
                </c:pt>
                <c:pt idx="1793">
                  <c:v>1.28632124161701</c:v>
                </c:pt>
                <c:pt idx="1794">
                  <c:v>1.2617325854205099</c:v>
                </c:pt>
                <c:pt idx="1795">
                  <c:v>1.25575355914522</c:v>
                </c:pt>
                <c:pt idx="1796">
                  <c:v>1.27086995214029</c:v>
                </c:pt>
                <c:pt idx="1797">
                  <c:v>1.28175539062489</c:v>
                </c:pt>
                <c:pt idx="1798">
                  <c:v>1.28537471086529</c:v>
                </c:pt>
                <c:pt idx="1799">
                  <c:v>1.28431322481107</c:v>
                </c:pt>
                <c:pt idx="1800">
                  <c:v>1.2883997419481501</c:v>
                </c:pt>
                <c:pt idx="1801">
                  <c:v>1.2880076807285701</c:v>
                </c:pt>
                <c:pt idx="1802">
                  <c:v>1.27492773234902</c:v>
                </c:pt>
                <c:pt idx="1803">
                  <c:v>1.2622751594999599</c:v>
                </c:pt>
                <c:pt idx="1804">
                  <c:v>1.2466319928985901</c:v>
                </c:pt>
                <c:pt idx="1805">
                  <c:v>1.2505079705939099</c:v>
                </c:pt>
                <c:pt idx="1806">
                  <c:v>1.2678681513085901</c:v>
                </c:pt>
                <c:pt idx="1807">
                  <c:v>1.2665767732367801</c:v>
                </c:pt>
                <c:pt idx="1808">
                  <c:v>1.2691683496511601</c:v>
                </c:pt>
                <c:pt idx="1809">
                  <c:v>1.2672477886653899</c:v>
                </c:pt>
                <c:pt idx="1810">
                  <c:v>1.2616459905100399</c:v>
                </c:pt>
                <c:pt idx="1811">
                  <c:v>1.2712472979315801</c:v>
                </c:pt>
                <c:pt idx="1812">
                  <c:v>1.27706603511484</c:v>
                </c:pt>
                <c:pt idx="1813">
                  <c:v>1.28071002449589</c:v>
                </c:pt>
                <c:pt idx="1814">
                  <c:v>1.2847745984271799</c:v>
                </c:pt>
                <c:pt idx="1815">
                  <c:v>1.28795089298015</c:v>
                </c:pt>
                <c:pt idx="1816">
                  <c:v>1.28775406398693</c:v>
                </c:pt>
                <c:pt idx="1817">
                  <c:v>1.2911121464511499</c:v>
                </c:pt>
                <c:pt idx="1818">
                  <c:v>1.3010889817639399</c:v>
                </c:pt>
                <c:pt idx="1819">
                  <c:v>1.30405472954839</c:v>
                </c:pt>
                <c:pt idx="1820">
                  <c:v>1.32344890532837</c:v>
                </c:pt>
                <c:pt idx="1821">
                  <c:v>1.3295654187579899</c:v>
                </c:pt>
                <c:pt idx="1822">
                  <c:v>1.3119243473204201</c:v>
                </c:pt>
                <c:pt idx="1823">
                  <c:v>1.2890553943789</c:v>
                </c:pt>
                <c:pt idx="1824">
                  <c:v>1.3157139268506299</c:v>
                </c:pt>
                <c:pt idx="1825">
                  <c:v>1.3234720992187601</c:v>
                </c:pt>
                <c:pt idx="1826">
                  <c:v>1.3292763382002599</c:v>
                </c:pt>
                <c:pt idx="1827">
                  <c:v>1.33985215525832</c:v>
                </c:pt>
                <c:pt idx="1828">
                  <c:v>1.33528947633317</c:v>
                </c:pt>
                <c:pt idx="1829">
                  <c:v>1.3323072632239099</c:v>
                </c:pt>
                <c:pt idx="1830">
                  <c:v>1.34501918475794</c:v>
                </c:pt>
                <c:pt idx="1831">
                  <c:v>1.33185510710838</c:v>
                </c:pt>
                <c:pt idx="1832">
                  <c:v>1.3312315889191599</c:v>
                </c:pt>
                <c:pt idx="1833">
                  <c:v>1.3240386786743299</c:v>
                </c:pt>
                <c:pt idx="1834">
                  <c:v>1.3187168586118401</c:v>
                </c:pt>
                <c:pt idx="1835">
                  <c:v>1.3166104758680801</c:v>
                </c:pt>
                <c:pt idx="1836">
                  <c:v>1.3183381616721701</c:v>
                </c:pt>
                <c:pt idx="1837">
                  <c:v>1.32062036584131</c:v>
                </c:pt>
                <c:pt idx="1838">
                  <c:v>1.32922513165844</c:v>
                </c:pt>
                <c:pt idx="1839">
                  <c:v>1.32967322752474</c:v>
                </c:pt>
                <c:pt idx="1840">
                  <c:v>1.3395686912031</c:v>
                </c:pt>
                <c:pt idx="1841">
                  <c:v>1.3341395695331799</c:v>
                </c:pt>
                <c:pt idx="1842">
                  <c:v>1.33899218649735</c:v>
                </c:pt>
                <c:pt idx="1843">
                  <c:v>1.3489226225229201</c:v>
                </c:pt>
                <c:pt idx="1844">
                  <c:v>1.3610417378741</c:v>
                </c:pt>
                <c:pt idx="1845">
                  <c:v>1.36452344625666</c:v>
                </c:pt>
                <c:pt idx="1846">
                  <c:v>1.3729814007902501</c:v>
                </c:pt>
                <c:pt idx="1847">
                  <c:v>1.36436862766921</c:v>
                </c:pt>
                <c:pt idx="1848">
                  <c:v>1.37265831466693</c:v>
                </c:pt>
                <c:pt idx="1849">
                  <c:v>1.3638850747923099</c:v>
                </c:pt>
                <c:pt idx="1850">
                  <c:v>1.3741593217032999</c:v>
                </c:pt>
                <c:pt idx="1851">
                  <c:v>1.3776887258408601</c:v>
                </c:pt>
                <c:pt idx="1852">
                  <c:v>1.3892766627155799</c:v>
                </c:pt>
                <c:pt idx="1853">
                  <c:v>1.39350773873103</c:v>
                </c:pt>
                <c:pt idx="1854">
                  <c:v>1.4173137196206</c:v>
                </c:pt>
                <c:pt idx="1855">
                  <c:v>1.4136173900789899</c:v>
                </c:pt>
                <c:pt idx="1856">
                  <c:v>1.41411227838109</c:v>
                </c:pt>
                <c:pt idx="1857">
                  <c:v>1.40987959821372</c:v>
                </c:pt>
                <c:pt idx="1858">
                  <c:v>1.4315102231688399</c:v>
                </c:pt>
                <c:pt idx="1859">
                  <c:v>1.4367673234582199</c:v>
                </c:pt>
                <c:pt idx="1860">
                  <c:v>1.4441522277455501</c:v>
                </c:pt>
                <c:pt idx="1861">
                  <c:v>1.4546222384879399</c:v>
                </c:pt>
                <c:pt idx="1862">
                  <c:v>1.4607287922560399</c:v>
                </c:pt>
                <c:pt idx="1863">
                  <c:v>1.47437894857846</c:v>
                </c:pt>
                <c:pt idx="1864">
                  <c:v>1.4803111942887801</c:v>
                </c:pt>
                <c:pt idx="1865">
                  <c:v>1.47552213881741</c:v>
                </c:pt>
                <c:pt idx="1866">
                  <c:v>1.4746425369095699</c:v>
                </c:pt>
                <c:pt idx="1867">
                  <c:v>1.4444619965707499</c:v>
                </c:pt>
                <c:pt idx="1868">
                  <c:v>1.45159340235769</c:v>
                </c:pt>
                <c:pt idx="1869">
                  <c:v>1.446623938616</c:v>
                </c:pt>
                <c:pt idx="1870">
                  <c:v>1.44855364070051</c:v>
                </c:pt>
                <c:pt idx="1871">
                  <c:v>1.45058971509868</c:v>
                </c:pt>
                <c:pt idx="1872">
                  <c:v>1.4179134583158199</c:v>
                </c:pt>
                <c:pt idx="1873">
                  <c:v>1.41676063760403</c:v>
                </c:pt>
                <c:pt idx="1874">
                  <c:v>1.4202394801009199</c:v>
                </c:pt>
                <c:pt idx="1875">
                  <c:v>1.42150124777494</c:v>
                </c:pt>
                <c:pt idx="1876">
                  <c:v>1.43710179399376</c:v>
                </c:pt>
                <c:pt idx="1877">
                  <c:v>1.4516450461431001</c:v>
                </c:pt>
                <c:pt idx="1878">
                  <c:v>1.45249736138904</c:v>
                </c:pt>
                <c:pt idx="1879">
                  <c:v>1.4531350509205201</c:v>
                </c:pt>
                <c:pt idx="1880">
                  <c:v>1.4630156854754599</c:v>
                </c:pt>
                <c:pt idx="1881">
                  <c:v>1.46005510680872</c:v>
                </c:pt>
                <c:pt idx="1882">
                  <c:v>1.42530155565711</c:v>
                </c:pt>
                <c:pt idx="1883">
                  <c:v>1.4402852939592701</c:v>
                </c:pt>
                <c:pt idx="1884">
                  <c:v>1.43800011320634</c:v>
                </c:pt>
                <c:pt idx="1885">
                  <c:v>1.4401520469219</c:v>
                </c:pt>
                <c:pt idx="1886">
                  <c:v>1.42104377900184</c:v>
                </c:pt>
                <c:pt idx="1887">
                  <c:v>1.4456934205780001</c:v>
                </c:pt>
                <c:pt idx="1888">
                  <c:v>1.43209185947569</c:v>
                </c:pt>
                <c:pt idx="1889">
                  <c:v>1.4265057571700701</c:v>
                </c:pt>
                <c:pt idx="1890">
                  <c:v>1.43144032059933</c:v>
                </c:pt>
                <c:pt idx="1891">
                  <c:v>1.42925365037026</c:v>
                </c:pt>
                <c:pt idx="1892">
                  <c:v>1.4357050994914</c:v>
                </c:pt>
                <c:pt idx="1893">
                  <c:v>1.4424978613222299</c:v>
                </c:pt>
                <c:pt idx="1894">
                  <c:v>1.4415447497325999</c:v>
                </c:pt>
                <c:pt idx="1895">
                  <c:v>1.4533776052546199</c:v>
                </c:pt>
                <c:pt idx="1896">
                  <c:v>1.44780787135279</c:v>
                </c:pt>
                <c:pt idx="1897">
                  <c:v>1.4335341291724499</c:v>
                </c:pt>
                <c:pt idx="1898">
                  <c:v>1.4558066318824301</c:v>
                </c:pt>
                <c:pt idx="1899">
                  <c:v>1.4824812066689399</c:v>
                </c:pt>
                <c:pt idx="1900">
                  <c:v>1.4939703175121</c:v>
                </c:pt>
                <c:pt idx="1901">
                  <c:v>1.4916753952347901</c:v>
                </c:pt>
                <c:pt idx="1902">
                  <c:v>1.4919396186540801</c:v>
                </c:pt>
                <c:pt idx="1903">
                  <c:v>1.48438092332753</c:v>
                </c:pt>
                <c:pt idx="1904">
                  <c:v>1.49963510983722</c:v>
                </c:pt>
                <c:pt idx="1905">
                  <c:v>1.49916701000901</c:v>
                </c:pt>
                <c:pt idx="1906">
                  <c:v>1.48754251653167</c:v>
                </c:pt>
                <c:pt idx="1907">
                  <c:v>1.4992090857011899</c:v>
                </c:pt>
                <c:pt idx="1908">
                  <c:v>1.5026758980716199</c:v>
                </c:pt>
                <c:pt idx="1909">
                  <c:v>1.5067368502195</c:v>
                </c:pt>
                <c:pt idx="1910">
                  <c:v>1.5060857994729799</c:v>
                </c:pt>
                <c:pt idx="1911">
                  <c:v>1.5164643355382299</c:v>
                </c:pt>
                <c:pt idx="1912">
                  <c:v>1.5233380044268601</c:v>
                </c:pt>
                <c:pt idx="1913">
                  <c:v>1.5175487863581401</c:v>
                </c:pt>
                <c:pt idx="1914">
                  <c:v>1.5157799499335101</c:v>
                </c:pt>
                <c:pt idx="1915">
                  <c:v>1.5230261157845</c:v>
                </c:pt>
                <c:pt idx="1916">
                  <c:v>1.52597268733547</c:v>
                </c:pt>
                <c:pt idx="1917">
                  <c:v>1.51589628830781</c:v>
                </c:pt>
                <c:pt idx="1918">
                  <c:v>1.47778176568009</c:v>
                </c:pt>
                <c:pt idx="1919">
                  <c:v>1.4270310013843801</c:v>
                </c:pt>
                <c:pt idx="1920">
                  <c:v>1.4497720105458201</c:v>
                </c:pt>
                <c:pt idx="1921">
                  <c:v>1.45134811278292</c:v>
                </c:pt>
                <c:pt idx="1922">
                  <c:v>1.4553721687912999</c:v>
                </c:pt>
                <c:pt idx="1923">
                  <c:v>1.44416262208632</c:v>
                </c:pt>
                <c:pt idx="1924">
                  <c:v>1.44706646420662</c:v>
                </c:pt>
                <c:pt idx="1925">
                  <c:v>1.44722688801702</c:v>
                </c:pt>
                <c:pt idx="1926">
                  <c:v>1.4528171478760299</c:v>
                </c:pt>
                <c:pt idx="1927">
                  <c:v>1.4642254998066799</c:v>
                </c:pt>
                <c:pt idx="1928">
                  <c:v>1.4743923739498099</c:v>
                </c:pt>
                <c:pt idx="1929">
                  <c:v>1.4577482494049601</c:v>
                </c:pt>
                <c:pt idx="1930">
                  <c:v>1.46674061186132</c:v>
                </c:pt>
                <c:pt idx="1931">
                  <c:v>1.45091102530546</c:v>
                </c:pt>
                <c:pt idx="1932">
                  <c:v>1.4571024199747999</c:v>
                </c:pt>
                <c:pt idx="1933">
                  <c:v>1.46125385187113</c:v>
                </c:pt>
                <c:pt idx="1934">
                  <c:v>1.46958962229229</c:v>
                </c:pt>
                <c:pt idx="1935">
                  <c:v>1.47042666056344</c:v>
                </c:pt>
                <c:pt idx="1936">
                  <c:v>1.4692107508146</c:v>
                </c:pt>
                <c:pt idx="1937">
                  <c:v>1.4576443249630799</c:v>
                </c:pt>
                <c:pt idx="1938">
                  <c:v>1.45445881190407</c:v>
                </c:pt>
                <c:pt idx="1939">
                  <c:v>1.4484653611410701</c:v>
                </c:pt>
                <c:pt idx="1940">
                  <c:v>1.4482903165466601</c:v>
                </c:pt>
                <c:pt idx="1941">
                  <c:v>1.4595961989544299</c:v>
                </c:pt>
                <c:pt idx="1942">
                  <c:v>1.4525098996132999</c:v>
                </c:pt>
                <c:pt idx="1943">
                  <c:v>1.4426828497483399</c:v>
                </c:pt>
                <c:pt idx="1944">
                  <c:v>1.44245988886643</c:v>
                </c:pt>
                <c:pt idx="1945">
                  <c:v>1.4494703393891899</c:v>
                </c:pt>
                <c:pt idx="1946">
                  <c:v>1.4510087528403599</c:v>
                </c:pt>
                <c:pt idx="1947">
                  <c:v>1.4433117860273399</c:v>
                </c:pt>
                <c:pt idx="1948">
                  <c:v>1.4361596645194199</c:v>
                </c:pt>
                <c:pt idx="1949">
                  <c:v>1.4425664295237299</c:v>
                </c:pt>
                <c:pt idx="1950">
                  <c:v>1.44909410415952</c:v>
                </c:pt>
                <c:pt idx="1951">
                  <c:v>1.47711588512964</c:v>
                </c:pt>
                <c:pt idx="1952">
                  <c:v>1.48750509553525</c:v>
                </c:pt>
                <c:pt idx="1953">
                  <c:v>1.4991609642752499</c:v>
                </c:pt>
                <c:pt idx="1954">
                  <c:v>1.48820640645064</c:v>
                </c:pt>
                <c:pt idx="1955">
                  <c:v>1.51313831507907</c:v>
                </c:pt>
                <c:pt idx="1956">
                  <c:v>1.5247975255141</c:v>
                </c:pt>
                <c:pt idx="1957">
                  <c:v>1.5249940880442701</c:v>
                </c:pt>
                <c:pt idx="1958">
                  <c:v>1.5329995470359301</c:v>
                </c:pt>
                <c:pt idx="1959">
                  <c:v>1.5400456794356601</c:v>
                </c:pt>
                <c:pt idx="1960">
                  <c:v>1.55560451816083</c:v>
                </c:pt>
                <c:pt idx="1961">
                  <c:v>1.5521552060359201</c:v>
                </c:pt>
                <c:pt idx="1962">
                  <c:v>1.5662533143169699</c:v>
                </c:pt>
                <c:pt idx="1963">
                  <c:v>1.6001298814948</c:v>
                </c:pt>
                <c:pt idx="1964">
                  <c:v>1.6264496598667999</c:v>
                </c:pt>
                <c:pt idx="1965">
                  <c:v>1.6574904884066</c:v>
                </c:pt>
                <c:pt idx="1966">
                  <c:v>1.67745109236297</c:v>
                </c:pt>
                <c:pt idx="1967">
                  <c:v>1.64812579139332</c:v>
                </c:pt>
                <c:pt idx="1968">
                  <c:v>1.64156952143345</c:v>
                </c:pt>
                <c:pt idx="1969">
                  <c:v>1.6630336334222999</c:v>
                </c:pt>
                <c:pt idx="1970">
                  <c:v>1.6549772710287201</c:v>
                </c:pt>
                <c:pt idx="1971">
                  <c:v>1.6457562570969999</c:v>
                </c:pt>
                <c:pt idx="1972">
                  <c:v>1.6593758158929499</c:v>
                </c:pt>
                <c:pt idx="1973">
                  <c:v>1.68372528193904</c:v>
                </c:pt>
                <c:pt idx="1974">
                  <c:v>1.6803376258835201</c:v>
                </c:pt>
                <c:pt idx="1975">
                  <c:v>1.70036637595924</c:v>
                </c:pt>
                <c:pt idx="1976">
                  <c:v>1.7256664479081301</c:v>
                </c:pt>
                <c:pt idx="1977">
                  <c:v>1.76475707530767</c:v>
                </c:pt>
                <c:pt idx="1978">
                  <c:v>1.78978143116113</c:v>
                </c:pt>
                <c:pt idx="1979">
                  <c:v>1.6988506922014699</c:v>
                </c:pt>
                <c:pt idx="1980">
                  <c:v>1.71188812180188</c:v>
                </c:pt>
                <c:pt idx="1981">
                  <c:v>1.67513517443866</c:v>
                </c:pt>
                <c:pt idx="1982">
                  <c:v>1.65084796356807</c:v>
                </c:pt>
                <c:pt idx="1983">
                  <c:v>1.66599549464747</c:v>
                </c:pt>
                <c:pt idx="1984">
                  <c:v>1.6367278845906399</c:v>
                </c:pt>
                <c:pt idx="1985">
                  <c:v>1.6450108985813701</c:v>
                </c:pt>
                <c:pt idx="1986">
                  <c:v>1.64511753478449</c:v>
                </c:pt>
                <c:pt idx="1987">
                  <c:v>1.6194103644578901</c:v>
                </c:pt>
                <c:pt idx="1988">
                  <c:v>1.6485551574333399</c:v>
                </c:pt>
                <c:pt idx="1989">
                  <c:v>1.6445298358495399</c:v>
                </c:pt>
                <c:pt idx="1990">
                  <c:v>1.63147506725553</c:v>
                </c:pt>
                <c:pt idx="1991">
                  <c:v>1.64856598893131</c:v>
                </c:pt>
                <c:pt idx="1992">
                  <c:v>1.6083262459935601</c:v>
                </c:pt>
                <c:pt idx="1993">
                  <c:v>1.61023010855986</c:v>
                </c:pt>
                <c:pt idx="1994">
                  <c:v>1.60963098527052</c:v>
                </c:pt>
                <c:pt idx="1995">
                  <c:v>1.61960549753729</c:v>
                </c:pt>
                <c:pt idx="1996">
                  <c:v>1.6314861942807299</c:v>
                </c:pt>
                <c:pt idx="1997">
                  <c:v>1.6081444047826501</c:v>
                </c:pt>
                <c:pt idx="1998">
                  <c:v>1.6098325335855199</c:v>
                </c:pt>
                <c:pt idx="1999">
                  <c:v>1.6298964449093301</c:v>
                </c:pt>
                <c:pt idx="2000">
                  <c:v>1.6366475145013</c:v>
                </c:pt>
                <c:pt idx="2001">
                  <c:v>1.6176218362511701</c:v>
                </c:pt>
                <c:pt idx="2002">
                  <c:v>1.58216384345225</c:v>
                </c:pt>
                <c:pt idx="2003">
                  <c:v>1.5950816055577199</c:v>
                </c:pt>
                <c:pt idx="2004">
                  <c:v>1.6033618899884501</c:v>
                </c:pt>
                <c:pt idx="2005">
                  <c:v>1.6002506376627099</c:v>
                </c:pt>
                <c:pt idx="2006">
                  <c:v>1.62009080460775</c:v>
                </c:pt>
                <c:pt idx="2007">
                  <c:v>1.64967823185947</c:v>
                </c:pt>
                <c:pt idx="2008">
                  <c:v>1.64421415841729</c:v>
                </c:pt>
                <c:pt idx="2009">
                  <c:v>1.6675877423966601</c:v>
                </c:pt>
                <c:pt idx="2010">
                  <c:v>1.6604173939334801</c:v>
                </c:pt>
                <c:pt idx="2011">
                  <c:v>1.64696793164819</c:v>
                </c:pt>
                <c:pt idx="2012">
                  <c:v>1.65662072346345</c:v>
                </c:pt>
                <c:pt idx="2013">
                  <c:v>1.6571539348368001</c:v>
                </c:pt>
                <c:pt idx="2014">
                  <c:v>1.6621772866442099</c:v>
                </c:pt>
                <c:pt idx="2015">
                  <c:v>1.6602738190729001</c:v>
                </c:pt>
                <c:pt idx="2016">
                  <c:v>1.6774578383345999</c:v>
                </c:pt>
                <c:pt idx="2017">
                  <c:v>1.6836704939076701</c:v>
                </c:pt>
                <c:pt idx="2018">
                  <c:v>1.71773105104843</c:v>
                </c:pt>
                <c:pt idx="2019">
                  <c:v>1.7181232933652899</c:v>
                </c:pt>
                <c:pt idx="2020">
                  <c:v>1.7175405273751601</c:v>
                </c:pt>
                <c:pt idx="2021">
                  <c:v>1.7155225265249601</c:v>
                </c:pt>
                <c:pt idx="2022">
                  <c:v>1.7388834042343</c:v>
                </c:pt>
                <c:pt idx="2023">
                  <c:v>1.7085410313409599</c:v>
                </c:pt>
                <c:pt idx="2024">
                  <c:v>1.7030948961205401</c:v>
                </c:pt>
                <c:pt idx="2025">
                  <c:v>1.7212584965787201</c:v>
                </c:pt>
                <c:pt idx="2026">
                  <c:v>1.7303922359288699</c:v>
                </c:pt>
                <c:pt idx="2027">
                  <c:v>1.7377637572656399</c:v>
                </c:pt>
                <c:pt idx="2028">
                  <c:v>1.7235798226825001</c:v>
                </c:pt>
                <c:pt idx="2029">
                  <c:v>1.7519418388729999</c:v>
                </c:pt>
                <c:pt idx="2030">
                  <c:v>1.7649181732886501</c:v>
                </c:pt>
                <c:pt idx="2031">
                  <c:v>1.7747070729924399</c:v>
                </c:pt>
                <c:pt idx="2032">
                  <c:v>1.7751417046333899</c:v>
                </c:pt>
                <c:pt idx="2033">
                  <c:v>1.7598189955988299</c:v>
                </c:pt>
                <c:pt idx="2034">
                  <c:v>1.7793032951810801</c:v>
                </c:pt>
                <c:pt idx="2035">
                  <c:v>1.7692274118434601</c:v>
                </c:pt>
                <c:pt idx="2036">
                  <c:v>1.7641765452599401</c:v>
                </c:pt>
                <c:pt idx="2037">
                  <c:v>1.7543606421606599</c:v>
                </c:pt>
                <c:pt idx="2038">
                  <c:v>1.7603383700420401</c:v>
                </c:pt>
                <c:pt idx="2039">
                  <c:v>1.7930186151804599</c:v>
                </c:pt>
                <c:pt idx="2040">
                  <c:v>1.7648651477886399</c:v>
                </c:pt>
                <c:pt idx="2041">
                  <c:v>1.75431250119228</c:v>
                </c:pt>
                <c:pt idx="2042">
                  <c:v>1.7895582606640701</c:v>
                </c:pt>
                <c:pt idx="2043">
                  <c:v>1.81695680682431</c:v>
                </c:pt>
                <c:pt idx="2044">
                  <c:v>1.7955579642705799</c:v>
                </c:pt>
                <c:pt idx="2045">
                  <c:v>1.8000753613361899</c:v>
                </c:pt>
                <c:pt idx="2046">
                  <c:v>1.81193229710007</c:v>
                </c:pt>
                <c:pt idx="2047">
                  <c:v>1.8305086765455101</c:v>
                </c:pt>
                <c:pt idx="2048">
                  <c:v>1.8131819789710599</c:v>
                </c:pt>
                <c:pt idx="2049">
                  <c:v>1.83128211351796</c:v>
                </c:pt>
                <c:pt idx="2050">
                  <c:v>1.849366096282</c:v>
                </c:pt>
                <c:pt idx="2051">
                  <c:v>1.8558487858936401</c:v>
                </c:pt>
                <c:pt idx="2052">
                  <c:v>1.88249025901984</c:v>
                </c:pt>
                <c:pt idx="2053">
                  <c:v>1.88462513095796</c:v>
                </c:pt>
                <c:pt idx="2054">
                  <c:v>1.8962063278119099</c:v>
                </c:pt>
                <c:pt idx="2055">
                  <c:v>1.89557612991637</c:v>
                </c:pt>
                <c:pt idx="2056">
                  <c:v>1.8814495344803599</c:v>
                </c:pt>
                <c:pt idx="2057">
                  <c:v>1.9140663218835401</c:v>
                </c:pt>
                <c:pt idx="2058">
                  <c:v>1.936552679844</c:v>
                </c:pt>
                <c:pt idx="2059">
                  <c:v>1.9697522035559201</c:v>
                </c:pt>
                <c:pt idx="2060">
                  <c:v>1.96162410754699</c:v>
                </c:pt>
                <c:pt idx="2061">
                  <c:v>1.98937920697586</c:v>
                </c:pt>
                <c:pt idx="2062">
                  <c:v>2.03171846597118</c:v>
                </c:pt>
                <c:pt idx="2063">
                  <c:v>2.0196441702172199</c:v>
                </c:pt>
                <c:pt idx="2064">
                  <c:v>1.98998039643391</c:v>
                </c:pt>
                <c:pt idx="2065">
                  <c:v>1.9762879877139901</c:v>
                </c:pt>
                <c:pt idx="2066">
                  <c:v>1.9254773804657399</c:v>
                </c:pt>
                <c:pt idx="2067">
                  <c:v>1.9716440463926499</c:v>
                </c:pt>
                <c:pt idx="2068">
                  <c:v>1.97625096491741</c:v>
                </c:pt>
                <c:pt idx="2069">
                  <c:v>1.9964528443113101</c:v>
                </c:pt>
                <c:pt idx="2070">
                  <c:v>2.0639982444245102</c:v>
                </c:pt>
                <c:pt idx="2071">
                  <c:v>2.0822737281267898</c:v>
                </c:pt>
                <c:pt idx="2072">
                  <c:v>2.07473670562963</c:v>
                </c:pt>
                <c:pt idx="2073">
                  <c:v>2.1100815042694099</c:v>
                </c:pt>
                <c:pt idx="2074">
                  <c:v>2.02069548430498</c:v>
                </c:pt>
                <c:pt idx="2075">
                  <c:v>2.0609248104796798</c:v>
                </c:pt>
                <c:pt idx="2076">
                  <c:v>2.0060762692960799</c:v>
                </c:pt>
                <c:pt idx="2077">
                  <c:v>2.0452290918060898</c:v>
                </c:pt>
                <c:pt idx="2078">
                  <c:v>2.07473626298188</c:v>
                </c:pt>
                <c:pt idx="2079">
                  <c:v>2.11500667156995</c:v>
                </c:pt>
                <c:pt idx="2080">
                  <c:v>2.0463444044497598</c:v>
                </c:pt>
                <c:pt idx="2081">
                  <c:v>2.0650163070239298</c:v>
                </c:pt>
                <c:pt idx="2082">
                  <c:v>2.0878976272006202</c:v>
                </c:pt>
                <c:pt idx="2083">
                  <c:v>2.12089975376704</c:v>
                </c:pt>
                <c:pt idx="2084">
                  <c:v>2.1300184799684501</c:v>
                </c:pt>
                <c:pt idx="2085">
                  <c:v>2.1718505862610198</c:v>
                </c:pt>
                <c:pt idx="2086">
                  <c:v>2.1740661612070298</c:v>
                </c:pt>
                <c:pt idx="2087">
                  <c:v>2.12140655355413</c:v>
                </c:pt>
                <c:pt idx="2088">
                  <c:v>2.1436220406334399</c:v>
                </c:pt>
                <c:pt idx="2089">
                  <c:v>2.11795713041111</c:v>
                </c:pt>
                <c:pt idx="2090">
                  <c:v>2.11467283546801</c:v>
                </c:pt>
                <c:pt idx="2091">
                  <c:v>2.0812751332164798</c:v>
                </c:pt>
                <c:pt idx="2092">
                  <c:v>2.07769729731617</c:v>
                </c:pt>
                <c:pt idx="2093">
                  <c:v>2.0373599050857698</c:v>
                </c:pt>
                <c:pt idx="2094">
                  <c:v>2.0229555539144899</c:v>
                </c:pt>
                <c:pt idx="2095">
                  <c:v>2.0378886295174401</c:v>
                </c:pt>
                <c:pt idx="2096">
                  <c:v>2.0260684460430198</c:v>
                </c:pt>
                <c:pt idx="2097">
                  <c:v>2.0381203603659399</c:v>
                </c:pt>
                <c:pt idx="2098">
                  <c:v>1.9993133139984001</c:v>
                </c:pt>
                <c:pt idx="2099">
                  <c:v>2.00300185747719</c:v>
                </c:pt>
                <c:pt idx="2100">
                  <c:v>2.0245464327161602</c:v>
                </c:pt>
                <c:pt idx="2101">
                  <c:v>2.0575618450000901</c:v>
                </c:pt>
                <c:pt idx="2102">
                  <c:v>2.0843001174138802</c:v>
                </c:pt>
                <c:pt idx="2103">
                  <c:v>2.0733078512505099</c:v>
                </c:pt>
                <c:pt idx="2104">
                  <c:v>2.0920996244607499</c:v>
                </c:pt>
                <c:pt idx="2105">
                  <c:v>2.1151611743082301</c:v>
                </c:pt>
                <c:pt idx="2106">
                  <c:v>2.1111316269326901</c:v>
                </c:pt>
                <c:pt idx="2107">
                  <c:v>2.1208874435004099</c:v>
                </c:pt>
                <c:pt idx="2108">
                  <c:v>2.1438667392325201</c:v>
                </c:pt>
                <c:pt idx="2109">
                  <c:v>2.1386935339495601</c:v>
                </c:pt>
                <c:pt idx="2110">
                  <c:v>2.12609172292616</c:v>
                </c:pt>
                <c:pt idx="2111">
                  <c:v>2.08572466988283</c:v>
                </c:pt>
                <c:pt idx="2112">
                  <c:v>2.0459115846335498</c:v>
                </c:pt>
                <c:pt idx="2113">
                  <c:v>1.9825761516664799</c:v>
                </c:pt>
                <c:pt idx="2114">
                  <c:v>1.9921750508654901</c:v>
                </c:pt>
                <c:pt idx="2115">
                  <c:v>2.03404200408335</c:v>
                </c:pt>
                <c:pt idx="2116">
                  <c:v>2.0562516573248102</c:v>
                </c:pt>
                <c:pt idx="2117">
                  <c:v>2.0705415226975799</c:v>
                </c:pt>
                <c:pt idx="2118">
                  <c:v>2.0373390192988499</c:v>
                </c:pt>
                <c:pt idx="2119">
                  <c:v>2.0238586306683199</c:v>
                </c:pt>
                <c:pt idx="2120">
                  <c:v>2.0100244516158101</c:v>
                </c:pt>
                <c:pt idx="2121">
                  <c:v>1.9925517191142601</c:v>
                </c:pt>
                <c:pt idx="2122">
                  <c:v>2.0089665955833098</c:v>
                </c:pt>
                <c:pt idx="2123">
                  <c:v>2.0460717514486899</c:v>
                </c:pt>
                <c:pt idx="2124">
                  <c:v>2.0402800730176698</c:v>
                </c:pt>
                <c:pt idx="2125">
                  <c:v>2.0511925468071301</c:v>
                </c:pt>
                <c:pt idx="2126">
                  <c:v>2.0405424524021698</c:v>
                </c:pt>
                <c:pt idx="2127">
                  <c:v>2.0637567519876101</c:v>
                </c:pt>
                <c:pt idx="2128">
                  <c:v>2.0791473747542701</c:v>
                </c:pt>
                <c:pt idx="2129">
                  <c:v>2.0763868793743199</c:v>
                </c:pt>
                <c:pt idx="2130">
                  <c:v>2.0972520371182699</c:v>
                </c:pt>
                <c:pt idx="2131">
                  <c:v>2.1066213090544998</c:v>
                </c:pt>
                <c:pt idx="2132">
                  <c:v>2.0958983523585002</c:v>
                </c:pt>
                <c:pt idx="2133">
                  <c:v>2.0716225290022998</c:v>
                </c:pt>
                <c:pt idx="2134">
                  <c:v>2.0473306037800101</c:v>
                </c:pt>
                <c:pt idx="2135">
                  <c:v>2.0294734630909899</c:v>
                </c:pt>
                <c:pt idx="2136">
                  <c:v>2.0607777928687101</c:v>
                </c:pt>
                <c:pt idx="2137">
                  <c:v>2.0421419921328701</c:v>
                </c:pt>
                <c:pt idx="2138">
                  <c:v>2.0459402312692898</c:v>
                </c:pt>
                <c:pt idx="2139">
                  <c:v>2.00474829763137</c:v>
                </c:pt>
                <c:pt idx="2140">
                  <c:v>2.0066245083831098</c:v>
                </c:pt>
                <c:pt idx="2141">
                  <c:v>2.0270151845133699</c:v>
                </c:pt>
                <c:pt idx="2142">
                  <c:v>2.0581544324919201</c:v>
                </c:pt>
                <c:pt idx="2143">
                  <c:v>2.0824171795008399</c:v>
                </c:pt>
                <c:pt idx="2144">
                  <c:v>2.07024756759948</c:v>
                </c:pt>
                <c:pt idx="2145">
                  <c:v>2.0614665117423798</c:v>
                </c:pt>
                <c:pt idx="2146">
                  <c:v>2.06467205735962</c:v>
                </c:pt>
                <c:pt idx="2147">
                  <c:v>2.0547623982930499</c:v>
                </c:pt>
                <c:pt idx="2148">
                  <c:v>2.05146066951666</c:v>
                </c:pt>
                <c:pt idx="2149">
                  <c:v>2.0248895972140502</c:v>
                </c:pt>
                <c:pt idx="2150">
                  <c:v>2.046877383859</c:v>
                </c:pt>
                <c:pt idx="2151">
                  <c:v>2.0245923693139098</c:v>
                </c:pt>
                <c:pt idx="2152">
                  <c:v>1.9577786785167599</c:v>
                </c:pt>
                <c:pt idx="2153">
                  <c:v>1.98812688139519</c:v>
                </c:pt>
                <c:pt idx="2154">
                  <c:v>1.9943416497159301</c:v>
                </c:pt>
                <c:pt idx="2155">
                  <c:v>1.9524103571025999</c:v>
                </c:pt>
                <c:pt idx="2156">
                  <c:v>1.9265067920925101</c:v>
                </c:pt>
                <c:pt idx="2157">
                  <c:v>1.89625871731702</c:v>
                </c:pt>
                <c:pt idx="2158">
                  <c:v>1.92791209303224</c:v>
                </c:pt>
                <c:pt idx="2159">
                  <c:v>1.9236996723044</c:v>
                </c:pt>
                <c:pt idx="2160">
                  <c:v>1.88849766661329</c:v>
                </c:pt>
                <c:pt idx="2161">
                  <c:v>1.88047355733494</c:v>
                </c:pt>
                <c:pt idx="2162">
                  <c:v>1.8696545558465101</c:v>
                </c:pt>
                <c:pt idx="2163">
                  <c:v>1.8682971867510101</c:v>
                </c:pt>
                <c:pt idx="2164">
                  <c:v>1.8634133854961199</c:v>
                </c:pt>
                <c:pt idx="2165">
                  <c:v>1.87264604720879</c:v>
                </c:pt>
                <c:pt idx="2166">
                  <c:v>1.8828164627286299</c:v>
                </c:pt>
                <c:pt idx="2167">
                  <c:v>1.8801146861757201</c:v>
                </c:pt>
                <c:pt idx="2168">
                  <c:v>1.91598993615513</c:v>
                </c:pt>
                <c:pt idx="2169">
                  <c:v>1.9444171218035899</c:v>
                </c:pt>
                <c:pt idx="2170">
                  <c:v>1.9781000703734199</c:v>
                </c:pt>
                <c:pt idx="2171">
                  <c:v>1.9948420351004801</c:v>
                </c:pt>
                <c:pt idx="2172">
                  <c:v>1.97245812065834</c:v>
                </c:pt>
                <c:pt idx="2173">
                  <c:v>1.97835334384286</c:v>
                </c:pt>
                <c:pt idx="2174">
                  <c:v>1.9682717355406401</c:v>
                </c:pt>
                <c:pt idx="2175">
                  <c:v>2.0166292068677398</c:v>
                </c:pt>
                <c:pt idx="2176">
                  <c:v>2.03901269811763</c:v>
                </c:pt>
                <c:pt idx="2177">
                  <c:v>2.0477845577100502</c:v>
                </c:pt>
                <c:pt idx="2178">
                  <c:v>2.0433178720454199</c:v>
                </c:pt>
                <c:pt idx="2179">
                  <c:v>1.9989938059458401</c:v>
                </c:pt>
                <c:pt idx="2180">
                  <c:v>2.02724857545009</c:v>
                </c:pt>
                <c:pt idx="2181">
                  <c:v>2.0709045762344598</c:v>
                </c:pt>
                <c:pt idx="2182">
                  <c:v>2.0735322056329002</c:v>
                </c:pt>
                <c:pt idx="2183">
                  <c:v>2.0503927968614502</c:v>
                </c:pt>
                <c:pt idx="2184">
                  <c:v>2.0404084443267099</c:v>
                </c:pt>
                <c:pt idx="2185">
                  <c:v>2.04437097477089</c:v>
                </c:pt>
                <c:pt idx="2186">
                  <c:v>2.0581938057141702</c:v>
                </c:pt>
                <c:pt idx="2187">
                  <c:v>2.0834304388321701</c:v>
                </c:pt>
                <c:pt idx="2188">
                  <c:v>2.1252058617610898</c:v>
                </c:pt>
                <c:pt idx="2189">
                  <c:v>2.1553650561275801</c:v>
                </c:pt>
                <c:pt idx="2190">
                  <c:v>2.2069728666787398</c:v>
                </c:pt>
                <c:pt idx="2191">
                  <c:v>2.1766996488582002</c:v>
                </c:pt>
                <c:pt idx="2192">
                  <c:v>2.1810457412139299</c:v>
                </c:pt>
                <c:pt idx="2193">
                  <c:v>2.1517398479839001</c:v>
                </c:pt>
                <c:pt idx="2194">
                  <c:v>2.1683361521506801</c:v>
                </c:pt>
                <c:pt idx="2195">
                  <c:v>2.1971561957230601</c:v>
                </c:pt>
                <c:pt idx="2196">
                  <c:v>2.16186010741679</c:v>
                </c:pt>
                <c:pt idx="2197">
                  <c:v>2.1268734714659101</c:v>
                </c:pt>
                <c:pt idx="2198">
                  <c:v>2.09573471897887</c:v>
                </c:pt>
                <c:pt idx="2199">
                  <c:v>2.0847720617798999</c:v>
                </c:pt>
                <c:pt idx="2200">
                  <c:v>2.0472508047990798</c:v>
                </c:pt>
                <c:pt idx="2201">
                  <c:v>2.07216180589299</c:v>
                </c:pt>
                <c:pt idx="2202">
                  <c:v>2.0852062201981698</c:v>
                </c:pt>
                <c:pt idx="2203">
                  <c:v>2.13632140573519</c:v>
                </c:pt>
                <c:pt idx="2204">
                  <c:v>2.1828195052202402</c:v>
                </c:pt>
                <c:pt idx="2205">
                  <c:v>2.1380838501532602</c:v>
                </c:pt>
                <c:pt idx="2206">
                  <c:v>2.1292220810645102</c:v>
                </c:pt>
                <c:pt idx="2207">
                  <c:v>2.1180913516684998</c:v>
                </c:pt>
                <c:pt idx="2208">
                  <c:v>2.14782951894259</c:v>
                </c:pt>
              </c:numCache>
            </c:numRef>
          </c:val>
          <c:smooth val="0"/>
          <c:extLst>
            <c:ext xmlns:c16="http://schemas.microsoft.com/office/drawing/2014/chart" uri="{C3380CC4-5D6E-409C-BE32-E72D297353CC}">
              <c16:uniqueId val="{00000000-5754-4AD4-AC02-4D08490E7058}"/>
            </c:ext>
          </c:extLst>
        </c:ser>
        <c:dLbls>
          <c:showLegendKey val="0"/>
          <c:showVal val="0"/>
          <c:showCatName val="0"/>
          <c:showSerName val="0"/>
          <c:showPercent val="0"/>
          <c:showBubbleSize val="0"/>
        </c:dLbls>
        <c:smooth val="0"/>
        <c:axId val="1005357064"/>
        <c:axId val="1005352144"/>
      </c:lineChart>
      <c:dateAx>
        <c:axId val="100535706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05352144"/>
        <c:crosses val="autoZero"/>
        <c:auto val="1"/>
        <c:lblOffset val="100"/>
        <c:baseTimeUnit val="days"/>
      </c:dateAx>
      <c:valAx>
        <c:axId val="1005352144"/>
        <c:scaling>
          <c:orientation val="minMax"/>
          <c:max val="2.2999999999999998"/>
          <c:min val="0.5"/>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0535706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动态估值因子!$B$1</c:f>
              <c:strCache>
                <c:ptCount val="1"/>
                <c:pt idx="0">
                  <c:v>多空</c:v>
                </c:pt>
              </c:strCache>
            </c:strRef>
          </c:tx>
          <c:spPr>
            <a:ln w="19050" cap="rnd">
              <a:solidFill>
                <a:srgbClr val="054477"/>
              </a:solidFill>
              <a:round/>
            </a:ln>
            <a:effectLst/>
          </c:spPr>
          <c:marker>
            <c:symbol val="none"/>
          </c:marker>
          <c:cat>
            <c:numRef>
              <c:f>动态估值因子!$A$2:$A$1967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动态估值因子!$B$2:$B$1967</c:f>
              <c:numCache>
                <c:formatCode>General</c:formatCode>
                <c:ptCount val="1966"/>
                <c:pt idx="0">
                  <c:v>1</c:v>
                </c:pt>
                <c:pt idx="1">
                  <c:v>0.999999999999999</c:v>
                </c:pt>
                <c:pt idx="2">
                  <c:v>1.0009236475727501</c:v>
                </c:pt>
                <c:pt idx="3">
                  <c:v>1.0151494929520799</c:v>
                </c:pt>
                <c:pt idx="4">
                  <c:v>1.01440926918029</c:v>
                </c:pt>
                <c:pt idx="5">
                  <c:v>1.01756200115025</c:v>
                </c:pt>
                <c:pt idx="6">
                  <c:v>1.0213191944431701</c:v>
                </c:pt>
                <c:pt idx="7">
                  <c:v>1.0174145241286501</c:v>
                </c:pt>
                <c:pt idx="8">
                  <c:v>1.0209151256755999</c:v>
                </c:pt>
                <c:pt idx="9">
                  <c:v>1.02832780470333</c:v>
                </c:pt>
                <c:pt idx="10">
                  <c:v>1.0290646736698701</c:v>
                </c:pt>
                <c:pt idx="11">
                  <c:v>1.0262875610123801</c:v>
                </c:pt>
                <c:pt idx="12">
                  <c:v>1.01621264462765</c:v>
                </c:pt>
                <c:pt idx="13">
                  <c:v>1.00974318367849</c:v>
                </c:pt>
                <c:pt idx="14">
                  <c:v>1.0067808863457901</c:v>
                </c:pt>
                <c:pt idx="15">
                  <c:v>0.99992709103463395</c:v>
                </c:pt>
                <c:pt idx="16">
                  <c:v>1.0053530888770901</c:v>
                </c:pt>
                <c:pt idx="17">
                  <c:v>0.99331644427668597</c:v>
                </c:pt>
                <c:pt idx="18">
                  <c:v>0.99442954274717699</c:v>
                </c:pt>
                <c:pt idx="19">
                  <c:v>0.98975569636994898</c:v>
                </c:pt>
                <c:pt idx="20">
                  <c:v>0.99223313138658198</c:v>
                </c:pt>
                <c:pt idx="21">
                  <c:v>0.98444911163396298</c:v>
                </c:pt>
                <c:pt idx="22">
                  <c:v>0.97825376172885403</c:v>
                </c:pt>
                <c:pt idx="23">
                  <c:v>0.985579247754229</c:v>
                </c:pt>
                <c:pt idx="24">
                  <c:v>0.99123441354181197</c:v>
                </c:pt>
                <c:pt idx="25">
                  <c:v>0.99796378838132305</c:v>
                </c:pt>
                <c:pt idx="26">
                  <c:v>1.0050671796508901</c:v>
                </c:pt>
                <c:pt idx="27">
                  <c:v>0.99613393827609897</c:v>
                </c:pt>
                <c:pt idx="28">
                  <c:v>0.99929068474869598</c:v>
                </c:pt>
                <c:pt idx="29">
                  <c:v>1.01527266941669</c:v>
                </c:pt>
                <c:pt idx="30">
                  <c:v>1.0257935136468199</c:v>
                </c:pt>
                <c:pt idx="31">
                  <c:v>1.0422079122904</c:v>
                </c:pt>
                <c:pt idx="32">
                  <c:v>1.03557959688458</c:v>
                </c:pt>
                <c:pt idx="33">
                  <c:v>1.03839122961435</c:v>
                </c:pt>
                <c:pt idx="34">
                  <c:v>1.0282416919678301</c:v>
                </c:pt>
                <c:pt idx="35">
                  <c:v>1.02042452699649</c:v>
                </c:pt>
                <c:pt idx="36">
                  <c:v>1.0258028312566401</c:v>
                </c:pt>
                <c:pt idx="37">
                  <c:v>1.0454996534674801</c:v>
                </c:pt>
                <c:pt idx="38">
                  <c:v>1.0419041477851001</c:v>
                </c:pt>
                <c:pt idx="39">
                  <c:v>1.04340781203706</c:v>
                </c:pt>
                <c:pt idx="40">
                  <c:v>1.04484452416881</c:v>
                </c:pt>
                <c:pt idx="41">
                  <c:v>1.0355264646739299</c:v>
                </c:pt>
                <c:pt idx="42">
                  <c:v>1.0386554003383</c:v>
                </c:pt>
                <c:pt idx="43">
                  <c:v>1.03310428480057</c:v>
                </c:pt>
                <c:pt idx="44">
                  <c:v>1.03685413261387</c:v>
                </c:pt>
                <c:pt idx="45">
                  <c:v>1.0316408471312899</c:v>
                </c:pt>
                <c:pt idx="46">
                  <c:v>1.02447153731777</c:v>
                </c:pt>
                <c:pt idx="47">
                  <c:v>1.0295327376635901</c:v>
                </c:pt>
                <c:pt idx="48">
                  <c:v>1.0193767363045301</c:v>
                </c:pt>
                <c:pt idx="49">
                  <c:v>1.0196818552221101</c:v>
                </c:pt>
                <c:pt idx="50">
                  <c:v>1.02093147695686</c:v>
                </c:pt>
                <c:pt idx="51">
                  <c:v>1.0190093762457899</c:v>
                </c:pt>
                <c:pt idx="52">
                  <c:v>1.0167245036375501</c:v>
                </c:pt>
                <c:pt idx="53">
                  <c:v>1.0265288683037599</c:v>
                </c:pt>
                <c:pt idx="54">
                  <c:v>1.0198266946487899</c:v>
                </c:pt>
                <c:pt idx="55">
                  <c:v>1.0292422488547699</c:v>
                </c:pt>
                <c:pt idx="56">
                  <c:v>1.0240777897445299</c:v>
                </c:pt>
                <c:pt idx="57">
                  <c:v>1.02079229631636</c:v>
                </c:pt>
                <c:pt idx="58">
                  <c:v>0.99957694791710106</c:v>
                </c:pt>
                <c:pt idx="59">
                  <c:v>0.99749440312603799</c:v>
                </c:pt>
                <c:pt idx="60">
                  <c:v>1.01404556973459</c:v>
                </c:pt>
                <c:pt idx="61">
                  <c:v>1.01057936421149</c:v>
                </c:pt>
                <c:pt idx="62">
                  <c:v>1.00703230877023</c:v>
                </c:pt>
                <c:pt idx="63">
                  <c:v>1.00772504381676</c:v>
                </c:pt>
                <c:pt idx="64">
                  <c:v>1.0134271368473999</c:v>
                </c:pt>
                <c:pt idx="65">
                  <c:v>1.0111999999655199</c:v>
                </c:pt>
                <c:pt idx="66">
                  <c:v>1.0140895204183</c:v>
                </c:pt>
                <c:pt idx="67">
                  <c:v>1.03569758560881</c:v>
                </c:pt>
                <c:pt idx="68">
                  <c:v>1.0374195259743699</c:v>
                </c:pt>
                <c:pt idx="69">
                  <c:v>1.0297374242544799</c:v>
                </c:pt>
                <c:pt idx="70">
                  <c:v>1.03660289673617</c:v>
                </c:pt>
                <c:pt idx="71">
                  <c:v>1.0444569107846</c:v>
                </c:pt>
                <c:pt idx="72">
                  <c:v>1.05498557006629</c:v>
                </c:pt>
                <c:pt idx="73">
                  <c:v>1.0536072865433701</c:v>
                </c:pt>
                <c:pt idx="74">
                  <c:v>1.04670931783636</c:v>
                </c:pt>
                <c:pt idx="75">
                  <c:v>1.05886435562492</c:v>
                </c:pt>
                <c:pt idx="76">
                  <c:v>1.06567099990333</c:v>
                </c:pt>
                <c:pt idx="77">
                  <c:v>1.0745062229001201</c:v>
                </c:pt>
                <c:pt idx="78">
                  <c:v>1.0716341834148599</c:v>
                </c:pt>
                <c:pt idx="79">
                  <c:v>1.07707002341741</c:v>
                </c:pt>
                <c:pt idx="80">
                  <c:v>1.0897824124495901</c:v>
                </c:pt>
                <c:pt idx="81">
                  <c:v>1.0793877572845501</c:v>
                </c:pt>
                <c:pt idx="82">
                  <c:v>1.08564487830068</c:v>
                </c:pt>
                <c:pt idx="83">
                  <c:v>1.08020354347301</c:v>
                </c:pt>
                <c:pt idx="84">
                  <c:v>1.10411531765341</c:v>
                </c:pt>
                <c:pt idx="85">
                  <c:v>1.0996379898439701</c:v>
                </c:pt>
                <c:pt idx="86">
                  <c:v>1.0970121492373099</c:v>
                </c:pt>
                <c:pt idx="87">
                  <c:v>1.0998251878946901</c:v>
                </c:pt>
                <c:pt idx="88">
                  <c:v>1.11258975623141</c:v>
                </c:pt>
                <c:pt idx="89">
                  <c:v>1.1020509145145401</c:v>
                </c:pt>
                <c:pt idx="90">
                  <c:v>1.1084815698959301</c:v>
                </c:pt>
                <c:pt idx="91">
                  <c:v>1.1209597087621499</c:v>
                </c:pt>
                <c:pt idx="92">
                  <c:v>1.1259027560803601</c:v>
                </c:pt>
                <c:pt idx="93">
                  <c:v>1.10588307137146</c:v>
                </c:pt>
                <c:pt idx="94">
                  <c:v>1.1143887682095099</c:v>
                </c:pt>
                <c:pt idx="95">
                  <c:v>1.1208874541673799</c:v>
                </c:pt>
                <c:pt idx="96">
                  <c:v>1.1175295387897599</c:v>
                </c:pt>
                <c:pt idx="97">
                  <c:v>1.1130212105917401</c:v>
                </c:pt>
                <c:pt idx="98">
                  <c:v>1.1006475806313301</c:v>
                </c:pt>
                <c:pt idx="99">
                  <c:v>1.11282735301013</c:v>
                </c:pt>
                <c:pt idx="100">
                  <c:v>1.1116170357452599</c:v>
                </c:pt>
                <c:pt idx="101">
                  <c:v>1.11748773139865</c:v>
                </c:pt>
                <c:pt idx="102">
                  <c:v>1.13855563722849</c:v>
                </c:pt>
                <c:pt idx="103">
                  <c:v>1.1654115554314901</c:v>
                </c:pt>
                <c:pt idx="104">
                  <c:v>1.1774045410054901</c:v>
                </c:pt>
                <c:pt idx="105">
                  <c:v>1.1827825120209801</c:v>
                </c:pt>
                <c:pt idx="106">
                  <c:v>1.1875313938693901</c:v>
                </c:pt>
                <c:pt idx="107">
                  <c:v>1.19005349778906</c:v>
                </c:pt>
                <c:pt idx="108">
                  <c:v>1.19211006812818</c:v>
                </c:pt>
                <c:pt idx="109">
                  <c:v>1.20358808106211</c:v>
                </c:pt>
                <c:pt idx="110">
                  <c:v>1.22367903760935</c:v>
                </c:pt>
                <c:pt idx="111">
                  <c:v>1.27488503147581</c:v>
                </c:pt>
                <c:pt idx="112">
                  <c:v>1.2539629359772999</c:v>
                </c:pt>
                <c:pt idx="113">
                  <c:v>1.2335054528042</c:v>
                </c:pt>
                <c:pt idx="114">
                  <c:v>1.2685474507127701</c:v>
                </c:pt>
                <c:pt idx="115">
                  <c:v>1.2976389623656299</c:v>
                </c:pt>
                <c:pt idx="116">
                  <c:v>1.3320485229357399</c:v>
                </c:pt>
                <c:pt idx="117">
                  <c:v>1.3072325117573</c:v>
                </c:pt>
                <c:pt idx="118">
                  <c:v>1.28749475198244</c:v>
                </c:pt>
                <c:pt idx="119">
                  <c:v>1.2973404742155901</c:v>
                </c:pt>
                <c:pt idx="120">
                  <c:v>1.3081277034294501</c:v>
                </c:pt>
                <c:pt idx="121">
                  <c:v>1.3023175473619499</c:v>
                </c:pt>
                <c:pt idx="122">
                  <c:v>1.2775064242410901</c:v>
                </c:pt>
                <c:pt idx="123">
                  <c:v>1.3106011084578399</c:v>
                </c:pt>
                <c:pt idx="124">
                  <c:v>1.3430884421067899</c:v>
                </c:pt>
                <c:pt idx="125">
                  <c:v>1.35335296896845</c:v>
                </c:pt>
                <c:pt idx="126">
                  <c:v>1.3455930911851299</c:v>
                </c:pt>
                <c:pt idx="127">
                  <c:v>1.3771043420311999</c:v>
                </c:pt>
                <c:pt idx="128">
                  <c:v>1.3859692427549599</c:v>
                </c:pt>
                <c:pt idx="129">
                  <c:v>1.4248466758654901</c:v>
                </c:pt>
                <c:pt idx="130">
                  <c:v>1.4270896672842699</c:v>
                </c:pt>
                <c:pt idx="131">
                  <c:v>1.46547763648075</c:v>
                </c:pt>
                <c:pt idx="132">
                  <c:v>1.42374916073705</c:v>
                </c:pt>
                <c:pt idx="133">
                  <c:v>1.43277936150274</c:v>
                </c:pt>
                <c:pt idx="134">
                  <c:v>1.4401565634362701</c:v>
                </c:pt>
                <c:pt idx="135">
                  <c:v>1.4087663538397499</c:v>
                </c:pt>
                <c:pt idx="136">
                  <c:v>1.4065583123368901</c:v>
                </c:pt>
                <c:pt idx="137">
                  <c:v>1.428812538469</c:v>
                </c:pt>
                <c:pt idx="138">
                  <c:v>1.4319605424628601</c:v>
                </c:pt>
                <c:pt idx="139">
                  <c:v>1.4375910791267399</c:v>
                </c:pt>
                <c:pt idx="140">
                  <c:v>1.44805455942872</c:v>
                </c:pt>
                <c:pt idx="141">
                  <c:v>1.42697775813233</c:v>
                </c:pt>
                <c:pt idx="142">
                  <c:v>1.4391054320726999</c:v>
                </c:pt>
                <c:pt idx="143">
                  <c:v>1.4225159610907501</c:v>
                </c:pt>
                <c:pt idx="144">
                  <c:v>1.37501928627845</c:v>
                </c:pt>
                <c:pt idx="145">
                  <c:v>1.377035553592</c:v>
                </c:pt>
                <c:pt idx="146">
                  <c:v>1.3889569287302299</c:v>
                </c:pt>
                <c:pt idx="147">
                  <c:v>1.38788524209616</c:v>
                </c:pt>
                <c:pt idx="148">
                  <c:v>1.36563940086013</c:v>
                </c:pt>
                <c:pt idx="149">
                  <c:v>1.3863466690363899</c:v>
                </c:pt>
                <c:pt idx="150">
                  <c:v>1.40283358031925</c:v>
                </c:pt>
                <c:pt idx="151">
                  <c:v>1.4095270684565999</c:v>
                </c:pt>
                <c:pt idx="152">
                  <c:v>1.43152467132063</c:v>
                </c:pt>
                <c:pt idx="153">
                  <c:v>1.4489319931045099</c:v>
                </c:pt>
                <c:pt idx="154">
                  <c:v>1.44711247769549</c:v>
                </c:pt>
                <c:pt idx="155">
                  <c:v>1.4491406200310499</c:v>
                </c:pt>
                <c:pt idx="156">
                  <c:v>1.4146696051486101</c:v>
                </c:pt>
                <c:pt idx="157">
                  <c:v>1.41452529694634</c:v>
                </c:pt>
                <c:pt idx="158">
                  <c:v>1.36149642099861</c:v>
                </c:pt>
                <c:pt idx="159">
                  <c:v>1.3780575216558599</c:v>
                </c:pt>
                <c:pt idx="160">
                  <c:v>1.36962954011007</c:v>
                </c:pt>
                <c:pt idx="161">
                  <c:v>1.3817779259198599</c:v>
                </c:pt>
                <c:pt idx="162">
                  <c:v>1.3515939522306399</c:v>
                </c:pt>
                <c:pt idx="163">
                  <c:v>1.3505800622361099</c:v>
                </c:pt>
                <c:pt idx="164">
                  <c:v>1.3912832937194499</c:v>
                </c:pt>
                <c:pt idx="165">
                  <c:v>1.4159451869576301</c:v>
                </c:pt>
                <c:pt idx="166">
                  <c:v>1.46210115868093</c:v>
                </c:pt>
                <c:pt idx="167">
                  <c:v>1.4649034370491301</c:v>
                </c:pt>
                <c:pt idx="168">
                  <c:v>1.41624946918867</c:v>
                </c:pt>
                <c:pt idx="169">
                  <c:v>1.3895211063866399</c:v>
                </c:pt>
                <c:pt idx="170">
                  <c:v>1.38110546755649</c:v>
                </c:pt>
                <c:pt idx="171">
                  <c:v>1.35725623244216</c:v>
                </c:pt>
                <c:pt idx="172">
                  <c:v>1.3376639713701199</c:v>
                </c:pt>
                <c:pt idx="173">
                  <c:v>1.3070343515240199</c:v>
                </c:pt>
                <c:pt idx="174">
                  <c:v>1.30223960961887</c:v>
                </c:pt>
                <c:pt idx="175">
                  <c:v>1.30099148805243</c:v>
                </c:pt>
                <c:pt idx="176">
                  <c:v>1.2903439543743001</c:v>
                </c:pt>
                <c:pt idx="177">
                  <c:v>1.2662069803743199</c:v>
                </c:pt>
                <c:pt idx="178">
                  <c:v>1.2716950884659399</c:v>
                </c:pt>
                <c:pt idx="179">
                  <c:v>1.26398168214892</c:v>
                </c:pt>
                <c:pt idx="180">
                  <c:v>1.26940148601449</c:v>
                </c:pt>
                <c:pt idx="181">
                  <c:v>1.2858395236312801</c:v>
                </c:pt>
                <c:pt idx="182">
                  <c:v>1.2812190803864201</c:v>
                </c:pt>
                <c:pt idx="183">
                  <c:v>1.27315374012042</c:v>
                </c:pt>
                <c:pt idx="184">
                  <c:v>1.29136014079766</c:v>
                </c:pt>
                <c:pt idx="185">
                  <c:v>1.3058733585717901</c:v>
                </c:pt>
                <c:pt idx="186">
                  <c:v>1.2883095484809499</c:v>
                </c:pt>
                <c:pt idx="187">
                  <c:v>1.2707436339473299</c:v>
                </c:pt>
                <c:pt idx="188">
                  <c:v>1.3048952915712899</c:v>
                </c:pt>
                <c:pt idx="189">
                  <c:v>1.3270452381571201</c:v>
                </c:pt>
                <c:pt idx="190">
                  <c:v>1.3175854586753599</c:v>
                </c:pt>
                <c:pt idx="191">
                  <c:v>1.33935392945788</c:v>
                </c:pt>
                <c:pt idx="192">
                  <c:v>1.3459546825231401</c:v>
                </c:pt>
                <c:pt idx="193">
                  <c:v>1.3718788480480699</c:v>
                </c:pt>
                <c:pt idx="194">
                  <c:v>1.38029969376868</c:v>
                </c:pt>
                <c:pt idx="195">
                  <c:v>1.3919229055663001</c:v>
                </c:pt>
                <c:pt idx="196">
                  <c:v>1.3953223311944101</c:v>
                </c:pt>
                <c:pt idx="197">
                  <c:v>1.3909340883982</c:v>
                </c:pt>
                <c:pt idx="198">
                  <c:v>1.3696446364484101</c:v>
                </c:pt>
                <c:pt idx="199">
                  <c:v>1.37720323208979</c:v>
                </c:pt>
                <c:pt idx="200">
                  <c:v>1.39879900224425</c:v>
                </c:pt>
                <c:pt idx="201">
                  <c:v>1.40079166141301</c:v>
                </c:pt>
                <c:pt idx="202">
                  <c:v>1.38322274614162</c:v>
                </c:pt>
                <c:pt idx="203">
                  <c:v>1.3775729073043399</c:v>
                </c:pt>
                <c:pt idx="204">
                  <c:v>1.3647312146641899</c:v>
                </c:pt>
                <c:pt idx="205">
                  <c:v>1.3384449368200899</c:v>
                </c:pt>
                <c:pt idx="206">
                  <c:v>1.33630079177901</c:v>
                </c:pt>
                <c:pt idx="207">
                  <c:v>1.3470858041029601</c:v>
                </c:pt>
                <c:pt idx="208">
                  <c:v>1.34361155475751</c:v>
                </c:pt>
                <c:pt idx="209">
                  <c:v>1.3457492452629001</c:v>
                </c:pt>
                <c:pt idx="210">
                  <c:v>1.3544625698436601</c:v>
                </c:pt>
                <c:pt idx="211">
                  <c:v>1.3560690413338199</c:v>
                </c:pt>
                <c:pt idx="212">
                  <c:v>1.35516279213221</c:v>
                </c:pt>
                <c:pt idx="213">
                  <c:v>1.35110238910201</c:v>
                </c:pt>
                <c:pt idx="214">
                  <c:v>1.33792960217832</c:v>
                </c:pt>
                <c:pt idx="215">
                  <c:v>1.34063964381512</c:v>
                </c:pt>
                <c:pt idx="216">
                  <c:v>1.3222788041486799</c:v>
                </c:pt>
                <c:pt idx="217">
                  <c:v>1.3744130872185001</c:v>
                </c:pt>
                <c:pt idx="218">
                  <c:v>1.37537149627788</c:v>
                </c:pt>
                <c:pt idx="219">
                  <c:v>1.3823492537415401</c:v>
                </c:pt>
                <c:pt idx="220">
                  <c:v>1.39590491286397</c:v>
                </c:pt>
                <c:pt idx="221">
                  <c:v>1.39110390179806</c:v>
                </c:pt>
                <c:pt idx="222">
                  <c:v>1.37372565687064</c:v>
                </c:pt>
                <c:pt idx="223">
                  <c:v>1.37216883527295</c:v>
                </c:pt>
                <c:pt idx="224">
                  <c:v>1.35679774349086</c:v>
                </c:pt>
                <c:pt idx="225">
                  <c:v>1.33959834035949</c:v>
                </c:pt>
                <c:pt idx="226">
                  <c:v>1.33211874208751</c:v>
                </c:pt>
                <c:pt idx="227">
                  <c:v>1.3275492317904301</c:v>
                </c:pt>
                <c:pt idx="228">
                  <c:v>1.3292196139215799</c:v>
                </c:pt>
                <c:pt idx="229">
                  <c:v>1.3328625787911199</c:v>
                </c:pt>
                <c:pt idx="230">
                  <c:v>1.3342552540579</c:v>
                </c:pt>
                <c:pt idx="231">
                  <c:v>1.31734732095044</c:v>
                </c:pt>
                <c:pt idx="232">
                  <c:v>1.3213380288109</c:v>
                </c:pt>
                <c:pt idx="233">
                  <c:v>1.3106668016765199</c:v>
                </c:pt>
                <c:pt idx="234">
                  <c:v>1.2940177908671699</c:v>
                </c:pt>
                <c:pt idx="235">
                  <c:v>1.29115253547885</c:v>
                </c:pt>
                <c:pt idx="236">
                  <c:v>1.28586099513249</c:v>
                </c:pt>
                <c:pt idx="237">
                  <c:v>1.2787326426699499</c:v>
                </c:pt>
                <c:pt idx="238">
                  <c:v>1.28889066819481</c:v>
                </c:pt>
                <c:pt idx="239">
                  <c:v>1.2700472410483199</c:v>
                </c:pt>
                <c:pt idx="240">
                  <c:v>1.25124160994825</c:v>
                </c:pt>
                <c:pt idx="241">
                  <c:v>1.2532434160695001</c:v>
                </c:pt>
                <c:pt idx="242">
                  <c:v>1.2376195099092999</c:v>
                </c:pt>
                <c:pt idx="243">
                  <c:v>1.21287035579478</c:v>
                </c:pt>
                <c:pt idx="244">
                  <c:v>1.22024565626135</c:v>
                </c:pt>
                <c:pt idx="245">
                  <c:v>1.2260526990526299</c:v>
                </c:pt>
                <c:pt idx="246">
                  <c:v>1.2222412680013399</c:v>
                </c:pt>
                <c:pt idx="247">
                  <c:v>1.20686753509393</c:v>
                </c:pt>
                <c:pt idx="248">
                  <c:v>1.1876454108972501</c:v>
                </c:pt>
                <c:pt idx="249">
                  <c:v>1.1983687323478001</c:v>
                </c:pt>
                <c:pt idx="250">
                  <c:v>1.1912641185572299</c:v>
                </c:pt>
                <c:pt idx="251">
                  <c:v>1.1940013166343499</c:v>
                </c:pt>
                <c:pt idx="252">
                  <c:v>1.1798812528046101</c:v>
                </c:pt>
                <c:pt idx="253">
                  <c:v>1.17957485184</c:v>
                </c:pt>
                <c:pt idx="254">
                  <c:v>1.15123074302132</c:v>
                </c:pt>
                <c:pt idx="255">
                  <c:v>1.14419702735722</c:v>
                </c:pt>
                <c:pt idx="256">
                  <c:v>1.13405206072692</c:v>
                </c:pt>
                <c:pt idx="257">
                  <c:v>1.1440301517033999</c:v>
                </c:pt>
                <c:pt idx="258">
                  <c:v>1.1309249876530401</c:v>
                </c:pt>
                <c:pt idx="259">
                  <c:v>1.12263093865689</c:v>
                </c:pt>
                <c:pt idx="260">
                  <c:v>1.10477300541914</c:v>
                </c:pt>
                <c:pt idx="261">
                  <c:v>1.1014870655031399</c:v>
                </c:pt>
                <c:pt idx="262">
                  <c:v>1.1188376134642299</c:v>
                </c:pt>
                <c:pt idx="263">
                  <c:v>1.11746693988433</c:v>
                </c:pt>
                <c:pt idx="264">
                  <c:v>1.1381986215859801</c:v>
                </c:pt>
                <c:pt idx="265">
                  <c:v>1.12341293795805</c:v>
                </c:pt>
                <c:pt idx="266">
                  <c:v>1.1089897405831901</c:v>
                </c:pt>
                <c:pt idx="267">
                  <c:v>1.1025860374360399</c:v>
                </c:pt>
                <c:pt idx="268">
                  <c:v>1.11211953899648</c:v>
                </c:pt>
                <c:pt idx="269">
                  <c:v>1.12513526206743</c:v>
                </c:pt>
                <c:pt idx="270">
                  <c:v>1.11114427919345</c:v>
                </c:pt>
                <c:pt idx="271">
                  <c:v>1.07312691183691</c:v>
                </c:pt>
                <c:pt idx="272">
                  <c:v>1.0898781129383599</c:v>
                </c:pt>
                <c:pt idx="273">
                  <c:v>1.0940918901044701</c:v>
                </c:pt>
                <c:pt idx="274">
                  <c:v>1.1140451185924301</c:v>
                </c:pt>
                <c:pt idx="275">
                  <c:v>1.1042061179021301</c:v>
                </c:pt>
                <c:pt idx="276">
                  <c:v>1.0935605602876</c:v>
                </c:pt>
                <c:pt idx="277">
                  <c:v>1.0990642386340499</c:v>
                </c:pt>
                <c:pt idx="278">
                  <c:v>1.09426239694033</c:v>
                </c:pt>
                <c:pt idx="279">
                  <c:v>1.09846609227782</c:v>
                </c:pt>
                <c:pt idx="280">
                  <c:v>1.0976018325352599</c:v>
                </c:pt>
                <c:pt idx="281">
                  <c:v>1.0995128472760201</c:v>
                </c:pt>
                <c:pt idx="282">
                  <c:v>1.09876085858249</c:v>
                </c:pt>
                <c:pt idx="283">
                  <c:v>1.1057803386510801</c:v>
                </c:pt>
                <c:pt idx="284">
                  <c:v>1.0950032282912801</c:v>
                </c:pt>
                <c:pt idx="285">
                  <c:v>1.08917336031692</c:v>
                </c:pt>
                <c:pt idx="286">
                  <c:v>1.0789597666002699</c:v>
                </c:pt>
                <c:pt idx="287">
                  <c:v>1.0699955850082601</c:v>
                </c:pt>
                <c:pt idx="288">
                  <c:v>1.08060754715623</c:v>
                </c:pt>
                <c:pt idx="289">
                  <c:v>1.1022209005932999</c:v>
                </c:pt>
                <c:pt idx="290">
                  <c:v>1.1199368481774401</c:v>
                </c:pt>
                <c:pt idx="291">
                  <c:v>1.1418856616931801</c:v>
                </c:pt>
                <c:pt idx="292">
                  <c:v>1.1457203568999801</c:v>
                </c:pt>
                <c:pt idx="293">
                  <c:v>1.13477729258822</c:v>
                </c:pt>
                <c:pt idx="294">
                  <c:v>1.1569318024181601</c:v>
                </c:pt>
                <c:pt idx="295">
                  <c:v>1.18771212808503</c:v>
                </c:pt>
                <c:pt idx="296">
                  <c:v>1.18279823730536</c:v>
                </c:pt>
                <c:pt idx="297">
                  <c:v>1.1687782093977599</c:v>
                </c:pt>
                <c:pt idx="298">
                  <c:v>1.18656548319433</c:v>
                </c:pt>
                <c:pt idx="299">
                  <c:v>1.1710987960407</c:v>
                </c:pt>
                <c:pt idx="300">
                  <c:v>1.1634586095577499</c:v>
                </c:pt>
                <c:pt idx="301">
                  <c:v>1.1733965022137001</c:v>
                </c:pt>
                <c:pt idx="302">
                  <c:v>1.1612952465467099</c:v>
                </c:pt>
                <c:pt idx="303">
                  <c:v>1.1703381122782599</c:v>
                </c:pt>
                <c:pt idx="304">
                  <c:v>1.17448051439904</c:v>
                </c:pt>
                <c:pt idx="305">
                  <c:v>1.1684175406545301</c:v>
                </c:pt>
                <c:pt idx="306">
                  <c:v>1.15886748177306</c:v>
                </c:pt>
                <c:pt idx="307">
                  <c:v>1.1625162794936801</c:v>
                </c:pt>
                <c:pt idx="308">
                  <c:v>1.15450553214825</c:v>
                </c:pt>
                <c:pt idx="309">
                  <c:v>1.1490332302285799</c:v>
                </c:pt>
                <c:pt idx="310">
                  <c:v>1.1454871374395399</c:v>
                </c:pt>
                <c:pt idx="311">
                  <c:v>1.1602245644979301</c:v>
                </c:pt>
                <c:pt idx="312">
                  <c:v>1.1649249280688301</c:v>
                </c:pt>
                <c:pt idx="313">
                  <c:v>1.1712773509897501</c:v>
                </c:pt>
                <c:pt idx="314">
                  <c:v>1.1824149618994</c:v>
                </c:pt>
                <c:pt idx="315">
                  <c:v>1.1932092426524601</c:v>
                </c:pt>
                <c:pt idx="316">
                  <c:v>1.1914324640368199</c:v>
                </c:pt>
                <c:pt idx="317">
                  <c:v>1.1810556971795201</c:v>
                </c:pt>
                <c:pt idx="318">
                  <c:v>1.1711346571632699</c:v>
                </c:pt>
                <c:pt idx="319">
                  <c:v>1.16353518577139</c:v>
                </c:pt>
                <c:pt idx="320">
                  <c:v>1.1718962738374801</c:v>
                </c:pt>
                <c:pt idx="321">
                  <c:v>1.1797585946937199</c:v>
                </c:pt>
                <c:pt idx="322">
                  <c:v>1.1948577961814499</c:v>
                </c:pt>
                <c:pt idx="323">
                  <c:v>1.21153302255095</c:v>
                </c:pt>
                <c:pt idx="324">
                  <c:v>1.2030321700104001</c:v>
                </c:pt>
                <c:pt idx="325">
                  <c:v>1.2023662203035199</c:v>
                </c:pt>
                <c:pt idx="326">
                  <c:v>1.2064775130624501</c:v>
                </c:pt>
                <c:pt idx="327">
                  <c:v>1.2157318840998601</c:v>
                </c:pt>
                <c:pt idx="328">
                  <c:v>1.2107135347600999</c:v>
                </c:pt>
                <c:pt idx="329">
                  <c:v>1.20236927850161</c:v>
                </c:pt>
                <c:pt idx="330">
                  <c:v>1.2006425076936</c:v>
                </c:pt>
                <c:pt idx="331">
                  <c:v>1.1949526445318199</c:v>
                </c:pt>
                <c:pt idx="332">
                  <c:v>1.18134075031299</c:v>
                </c:pt>
                <c:pt idx="333">
                  <c:v>1.17285884141809</c:v>
                </c:pt>
                <c:pt idx="334">
                  <c:v>1.17589887896556</c:v>
                </c:pt>
                <c:pt idx="335">
                  <c:v>1.16272533825531</c:v>
                </c:pt>
                <c:pt idx="336">
                  <c:v>1.1678437904605301</c:v>
                </c:pt>
                <c:pt idx="337">
                  <c:v>1.1651530895117499</c:v>
                </c:pt>
                <c:pt idx="338">
                  <c:v>1.1718251352997999</c:v>
                </c:pt>
                <c:pt idx="339">
                  <c:v>1.1666298358904701</c:v>
                </c:pt>
                <c:pt idx="340">
                  <c:v>1.15609953991666</c:v>
                </c:pt>
                <c:pt idx="341">
                  <c:v>1.1555723522538801</c:v>
                </c:pt>
                <c:pt idx="342">
                  <c:v>1.1625946735655299</c:v>
                </c:pt>
                <c:pt idx="343">
                  <c:v>1.15637336748488</c:v>
                </c:pt>
                <c:pt idx="344">
                  <c:v>1.15191098355846</c:v>
                </c:pt>
                <c:pt idx="345">
                  <c:v>1.1487545891809301</c:v>
                </c:pt>
                <c:pt idx="346">
                  <c:v>1.1477703924815701</c:v>
                </c:pt>
                <c:pt idx="347">
                  <c:v>1.1501425107662899</c:v>
                </c:pt>
                <c:pt idx="348">
                  <c:v>1.1537585096637699</c:v>
                </c:pt>
                <c:pt idx="349">
                  <c:v>1.1610442461546</c:v>
                </c:pt>
                <c:pt idx="350">
                  <c:v>1.1750681242190799</c:v>
                </c:pt>
                <c:pt idx="351">
                  <c:v>1.17128792202149</c:v>
                </c:pt>
                <c:pt idx="352">
                  <c:v>1.1587261795494299</c:v>
                </c:pt>
                <c:pt idx="353">
                  <c:v>1.1536936105134401</c:v>
                </c:pt>
                <c:pt idx="354">
                  <c:v>1.1558605040847501</c:v>
                </c:pt>
                <c:pt idx="355">
                  <c:v>1.1494070674476</c:v>
                </c:pt>
                <c:pt idx="356">
                  <c:v>1.14766960869637</c:v>
                </c:pt>
                <c:pt idx="357">
                  <c:v>1.1426630480067099</c:v>
                </c:pt>
                <c:pt idx="358">
                  <c:v>1.1396279697060601</c:v>
                </c:pt>
                <c:pt idx="359">
                  <c:v>1.1386015902548801</c:v>
                </c:pt>
                <c:pt idx="360">
                  <c:v>1.1458116929509401</c:v>
                </c:pt>
                <c:pt idx="361">
                  <c:v>1.14384536600756</c:v>
                </c:pt>
                <c:pt idx="362">
                  <c:v>1.1420657879480101</c:v>
                </c:pt>
                <c:pt idx="363">
                  <c:v>1.1401823643726501</c:v>
                </c:pt>
                <c:pt idx="364">
                  <c:v>1.1422793081973099</c:v>
                </c:pt>
                <c:pt idx="365">
                  <c:v>1.15177044368836</c:v>
                </c:pt>
                <c:pt idx="366">
                  <c:v>1.15260953315571</c:v>
                </c:pt>
                <c:pt idx="367">
                  <c:v>1.1530117589522899</c:v>
                </c:pt>
                <c:pt idx="368">
                  <c:v>1.1555890173069601</c:v>
                </c:pt>
                <c:pt idx="369">
                  <c:v>1.1808026135602001</c:v>
                </c:pt>
                <c:pt idx="370">
                  <c:v>1.18442646507287</c:v>
                </c:pt>
                <c:pt idx="371">
                  <c:v>1.18502981737414</c:v>
                </c:pt>
                <c:pt idx="372">
                  <c:v>1.17541263518707</c:v>
                </c:pt>
                <c:pt idx="373">
                  <c:v>1.1781434792530201</c:v>
                </c:pt>
                <c:pt idx="374">
                  <c:v>1.19945030474252</c:v>
                </c:pt>
                <c:pt idx="375">
                  <c:v>1.22877683117203</c:v>
                </c:pt>
                <c:pt idx="376">
                  <c:v>1.2320288114746201</c:v>
                </c:pt>
                <c:pt idx="377">
                  <c:v>1.2381145667414799</c:v>
                </c:pt>
                <c:pt idx="378">
                  <c:v>1.22866349443437</c:v>
                </c:pt>
                <c:pt idx="379">
                  <c:v>1.2140798189422899</c:v>
                </c:pt>
                <c:pt idx="380">
                  <c:v>1.2188521936831</c:v>
                </c:pt>
                <c:pt idx="381">
                  <c:v>1.2274870521908701</c:v>
                </c:pt>
                <c:pt idx="382">
                  <c:v>1.21682810849874</c:v>
                </c:pt>
                <c:pt idx="383">
                  <c:v>1.2283187946108201</c:v>
                </c:pt>
                <c:pt idx="384">
                  <c:v>1.2262869006425099</c:v>
                </c:pt>
                <c:pt idx="385">
                  <c:v>1.23311408443381</c:v>
                </c:pt>
                <c:pt idx="386">
                  <c:v>1.2425183638770501</c:v>
                </c:pt>
                <c:pt idx="387">
                  <c:v>1.24039868562273</c:v>
                </c:pt>
                <c:pt idx="388">
                  <c:v>1.24409533346138</c:v>
                </c:pt>
                <c:pt idx="389">
                  <c:v>1.2346569745637299</c:v>
                </c:pt>
                <c:pt idx="390">
                  <c:v>1.24236280215858</c:v>
                </c:pt>
                <c:pt idx="391">
                  <c:v>1.24861402989188</c:v>
                </c:pt>
                <c:pt idx="392">
                  <c:v>1.26666900754022</c:v>
                </c:pt>
                <c:pt idx="393">
                  <c:v>1.26789638816919</c:v>
                </c:pt>
                <c:pt idx="394">
                  <c:v>1.2688378122313999</c:v>
                </c:pt>
                <c:pt idx="395">
                  <c:v>1.29040305934223</c:v>
                </c:pt>
                <c:pt idx="396">
                  <c:v>1.2915823492842</c:v>
                </c:pt>
                <c:pt idx="397">
                  <c:v>1.29099534987056</c:v>
                </c:pt>
                <c:pt idx="398">
                  <c:v>1.2845391884619699</c:v>
                </c:pt>
                <c:pt idx="399">
                  <c:v>1.28443608263762</c:v>
                </c:pt>
                <c:pt idx="400">
                  <c:v>1.2787092839935901</c:v>
                </c:pt>
                <c:pt idx="401">
                  <c:v>1.28364735342546</c:v>
                </c:pt>
                <c:pt idx="402">
                  <c:v>1.29551499620848</c:v>
                </c:pt>
                <c:pt idx="403">
                  <c:v>1.29328798442973</c:v>
                </c:pt>
                <c:pt idx="404">
                  <c:v>1.29599502008176</c:v>
                </c:pt>
                <c:pt idx="405">
                  <c:v>1.29354193831331</c:v>
                </c:pt>
                <c:pt idx="406">
                  <c:v>1.28256257652324</c:v>
                </c:pt>
                <c:pt idx="407">
                  <c:v>1.2795716611494501</c:v>
                </c:pt>
                <c:pt idx="408">
                  <c:v>1.2873623631303299</c:v>
                </c:pt>
                <c:pt idx="409">
                  <c:v>1.2928534137240599</c:v>
                </c:pt>
                <c:pt idx="410">
                  <c:v>1.2881323839626599</c:v>
                </c:pt>
                <c:pt idx="411">
                  <c:v>1.2863569374275301</c:v>
                </c:pt>
                <c:pt idx="412">
                  <c:v>1.26564493685644</c:v>
                </c:pt>
                <c:pt idx="413">
                  <c:v>1.2683568975110699</c:v>
                </c:pt>
                <c:pt idx="414">
                  <c:v>1.2704983439181401</c:v>
                </c:pt>
                <c:pt idx="415">
                  <c:v>1.27919249549886</c:v>
                </c:pt>
                <c:pt idx="416">
                  <c:v>1.28907053646968</c:v>
                </c:pt>
                <c:pt idx="417">
                  <c:v>1.2957886171016499</c:v>
                </c:pt>
                <c:pt idx="418">
                  <c:v>1.2861335013150399</c:v>
                </c:pt>
                <c:pt idx="419">
                  <c:v>1.28635885474722</c:v>
                </c:pt>
                <c:pt idx="420">
                  <c:v>1.2854480704835101</c:v>
                </c:pt>
                <c:pt idx="421">
                  <c:v>1.28787092659577</c:v>
                </c:pt>
                <c:pt idx="422">
                  <c:v>1.2956424061483101</c:v>
                </c:pt>
                <c:pt idx="423">
                  <c:v>1.2980567436697801</c:v>
                </c:pt>
                <c:pt idx="424">
                  <c:v>1.3109386616915799</c:v>
                </c:pt>
                <c:pt idx="425">
                  <c:v>1.31150813788137</c:v>
                </c:pt>
                <c:pt idx="426">
                  <c:v>1.31496152668379</c:v>
                </c:pt>
                <c:pt idx="427">
                  <c:v>1.31650859769099</c:v>
                </c:pt>
                <c:pt idx="428">
                  <c:v>1.3125162539200299</c:v>
                </c:pt>
                <c:pt idx="429">
                  <c:v>1.3188091325320099</c:v>
                </c:pt>
                <c:pt idx="430">
                  <c:v>1.3110299103593599</c:v>
                </c:pt>
                <c:pt idx="431">
                  <c:v>1.3009078318549101</c:v>
                </c:pt>
                <c:pt idx="432">
                  <c:v>1.3008571483284199</c:v>
                </c:pt>
                <c:pt idx="433">
                  <c:v>1.3005645956268801</c:v>
                </c:pt>
                <c:pt idx="434">
                  <c:v>1.30400237938501</c:v>
                </c:pt>
                <c:pt idx="435">
                  <c:v>1.29912500781284</c:v>
                </c:pt>
                <c:pt idx="436">
                  <c:v>1.2825950447696099</c:v>
                </c:pt>
                <c:pt idx="437">
                  <c:v>1.2789459263909799</c:v>
                </c:pt>
                <c:pt idx="438">
                  <c:v>1.28434686236366</c:v>
                </c:pt>
                <c:pt idx="439">
                  <c:v>1.3027398361997</c:v>
                </c:pt>
                <c:pt idx="440">
                  <c:v>1.3306756153558801</c:v>
                </c:pt>
                <c:pt idx="441">
                  <c:v>1.33453520369777</c:v>
                </c:pt>
                <c:pt idx="442">
                  <c:v>1.3598933028839</c:v>
                </c:pt>
                <c:pt idx="443">
                  <c:v>1.3528803084629299</c:v>
                </c:pt>
                <c:pt idx="444">
                  <c:v>1.34152762333218</c:v>
                </c:pt>
                <c:pt idx="445">
                  <c:v>1.33157880018075</c:v>
                </c:pt>
                <c:pt idx="446">
                  <c:v>1.3648786101041801</c:v>
                </c:pt>
                <c:pt idx="447">
                  <c:v>1.39359817875531</c:v>
                </c:pt>
                <c:pt idx="448">
                  <c:v>1.3889034931997499</c:v>
                </c:pt>
                <c:pt idx="449">
                  <c:v>1.41586398625168</c:v>
                </c:pt>
                <c:pt idx="450">
                  <c:v>1.4084709186975599</c:v>
                </c:pt>
                <c:pt idx="451">
                  <c:v>1.3784210115425599</c:v>
                </c:pt>
                <c:pt idx="452">
                  <c:v>1.3594254059653299</c:v>
                </c:pt>
                <c:pt idx="453">
                  <c:v>1.3424506191842001</c:v>
                </c:pt>
                <c:pt idx="454">
                  <c:v>1.3499070830219899</c:v>
                </c:pt>
                <c:pt idx="455">
                  <c:v>1.35226428849669</c:v>
                </c:pt>
                <c:pt idx="456">
                  <c:v>1.3655836768490901</c:v>
                </c:pt>
                <c:pt idx="457">
                  <c:v>1.3632730196190299</c:v>
                </c:pt>
                <c:pt idx="458">
                  <c:v>1.36490343485167</c:v>
                </c:pt>
                <c:pt idx="459">
                  <c:v>1.3730749807317999</c:v>
                </c:pt>
                <c:pt idx="460">
                  <c:v>1.4053304319370099</c:v>
                </c:pt>
                <c:pt idx="461">
                  <c:v>1.4263140200112101</c:v>
                </c:pt>
                <c:pt idx="462">
                  <c:v>1.45042442882509</c:v>
                </c:pt>
                <c:pt idx="463">
                  <c:v>1.4438810191541001</c:v>
                </c:pt>
                <c:pt idx="464">
                  <c:v>1.4884853379331899</c:v>
                </c:pt>
                <c:pt idx="465">
                  <c:v>1.4707868291953401</c:v>
                </c:pt>
                <c:pt idx="466">
                  <c:v>1.49833812332271</c:v>
                </c:pt>
                <c:pt idx="467">
                  <c:v>1.4930348994554601</c:v>
                </c:pt>
                <c:pt idx="468">
                  <c:v>1.4901730000745601</c:v>
                </c:pt>
                <c:pt idx="469">
                  <c:v>1.5011174614203799</c:v>
                </c:pt>
                <c:pt idx="470">
                  <c:v>1.4881757220663101</c:v>
                </c:pt>
                <c:pt idx="471">
                  <c:v>1.47193286973836</c:v>
                </c:pt>
                <c:pt idx="472">
                  <c:v>1.5110497075684099</c:v>
                </c:pt>
                <c:pt idx="473">
                  <c:v>1.5472009594857501</c:v>
                </c:pt>
                <c:pt idx="474">
                  <c:v>1.5534049977967499</c:v>
                </c:pt>
                <c:pt idx="475">
                  <c:v>1.63735764653468</c:v>
                </c:pt>
                <c:pt idx="476">
                  <c:v>1.73970663881526</c:v>
                </c:pt>
                <c:pt idx="477">
                  <c:v>1.6915694759726101</c:v>
                </c:pt>
                <c:pt idx="478">
                  <c:v>1.62906200395064</c:v>
                </c:pt>
                <c:pt idx="479">
                  <c:v>1.6750833476605</c:v>
                </c:pt>
                <c:pt idx="480">
                  <c:v>1.6962822473875701</c:v>
                </c:pt>
                <c:pt idx="481">
                  <c:v>1.74152781666817</c:v>
                </c:pt>
                <c:pt idx="482">
                  <c:v>1.7763680453066599</c:v>
                </c:pt>
                <c:pt idx="483">
                  <c:v>1.78763857720116</c:v>
                </c:pt>
                <c:pt idx="484">
                  <c:v>1.8469650207191299</c:v>
                </c:pt>
                <c:pt idx="485">
                  <c:v>1.7839194524829201</c:v>
                </c:pt>
                <c:pt idx="486">
                  <c:v>1.79996962692836</c:v>
                </c:pt>
                <c:pt idx="487">
                  <c:v>1.75956250578078</c:v>
                </c:pt>
                <c:pt idx="488">
                  <c:v>1.7479134032975101</c:v>
                </c:pt>
                <c:pt idx="489">
                  <c:v>1.7034712037944399</c:v>
                </c:pt>
                <c:pt idx="490">
                  <c:v>1.67605543684026</c:v>
                </c:pt>
                <c:pt idx="491">
                  <c:v>1.6722009135703</c:v>
                </c:pt>
                <c:pt idx="492">
                  <c:v>1.7156471508272999</c:v>
                </c:pt>
                <c:pt idx="493">
                  <c:v>1.6877162798134799</c:v>
                </c:pt>
                <c:pt idx="494">
                  <c:v>1.59226459318796</c:v>
                </c:pt>
                <c:pt idx="495">
                  <c:v>1.56642104289484</c:v>
                </c:pt>
                <c:pt idx="496">
                  <c:v>1.59265047301721</c:v>
                </c:pt>
                <c:pt idx="497">
                  <c:v>1.58067108863461</c:v>
                </c:pt>
                <c:pt idx="498">
                  <c:v>1.6099539389119399</c:v>
                </c:pt>
                <c:pt idx="499">
                  <c:v>1.59478441174256</c:v>
                </c:pt>
                <c:pt idx="500">
                  <c:v>1.57411640124884</c:v>
                </c:pt>
                <c:pt idx="501">
                  <c:v>1.5686653246799001</c:v>
                </c:pt>
                <c:pt idx="502">
                  <c:v>1.57343647492197</c:v>
                </c:pt>
                <c:pt idx="503">
                  <c:v>1.5722972993375699</c:v>
                </c:pt>
                <c:pt idx="504">
                  <c:v>1.5368740842706099</c:v>
                </c:pt>
                <c:pt idx="505">
                  <c:v>1.53957373052909</c:v>
                </c:pt>
                <c:pt idx="506">
                  <c:v>1.5439114801976901</c:v>
                </c:pt>
                <c:pt idx="507">
                  <c:v>1.5744278453917799</c:v>
                </c:pt>
                <c:pt idx="508">
                  <c:v>1.58247345208938</c:v>
                </c:pt>
                <c:pt idx="509">
                  <c:v>1.56257689363326</c:v>
                </c:pt>
                <c:pt idx="510">
                  <c:v>1.5628447912935399</c:v>
                </c:pt>
                <c:pt idx="511">
                  <c:v>1.5897994294736699</c:v>
                </c:pt>
                <c:pt idx="512">
                  <c:v>1.59598030799101</c:v>
                </c:pt>
                <c:pt idx="513">
                  <c:v>1.6104925004486601</c:v>
                </c:pt>
                <c:pt idx="514">
                  <c:v>1.6544104260991701</c:v>
                </c:pt>
                <c:pt idx="515">
                  <c:v>1.6409279562910899</c:v>
                </c:pt>
                <c:pt idx="516">
                  <c:v>1.6221928258826901</c:v>
                </c:pt>
                <c:pt idx="517">
                  <c:v>1.5896970536264601</c:v>
                </c:pt>
                <c:pt idx="518">
                  <c:v>1.6032046579596699</c:v>
                </c:pt>
                <c:pt idx="519">
                  <c:v>1.6153962942133699</c:v>
                </c:pt>
                <c:pt idx="520">
                  <c:v>1.59928316078968</c:v>
                </c:pt>
                <c:pt idx="521">
                  <c:v>1.5732866343066001</c:v>
                </c:pt>
                <c:pt idx="522">
                  <c:v>1.5565889104644799</c:v>
                </c:pt>
                <c:pt idx="523">
                  <c:v>1.5948783637656401</c:v>
                </c:pt>
                <c:pt idx="524">
                  <c:v>1.60075416787459</c:v>
                </c:pt>
                <c:pt idx="525">
                  <c:v>1.5765570434951699</c:v>
                </c:pt>
                <c:pt idx="526">
                  <c:v>1.5822090962504001</c:v>
                </c:pt>
                <c:pt idx="527">
                  <c:v>1.6139284614548799</c:v>
                </c:pt>
                <c:pt idx="528">
                  <c:v>1.61008415843422</c:v>
                </c:pt>
                <c:pt idx="529">
                  <c:v>1.5870575111196901</c:v>
                </c:pt>
                <c:pt idx="530">
                  <c:v>1.60873275862166</c:v>
                </c:pt>
                <c:pt idx="531">
                  <c:v>1.6127841858528</c:v>
                </c:pt>
                <c:pt idx="532">
                  <c:v>1.5969863337039301</c:v>
                </c:pt>
                <c:pt idx="533">
                  <c:v>1.5664752165273601</c:v>
                </c:pt>
                <c:pt idx="534">
                  <c:v>1.53619968148626</c:v>
                </c:pt>
                <c:pt idx="535">
                  <c:v>1.5153288414972701</c:v>
                </c:pt>
                <c:pt idx="536">
                  <c:v>1.48163025935967</c:v>
                </c:pt>
                <c:pt idx="537">
                  <c:v>1.52927920985511</c:v>
                </c:pt>
                <c:pt idx="538">
                  <c:v>1.5156730630917701</c:v>
                </c:pt>
                <c:pt idx="539">
                  <c:v>1.56061503871499</c:v>
                </c:pt>
                <c:pt idx="540">
                  <c:v>1.5208112821603701</c:v>
                </c:pt>
                <c:pt idx="541">
                  <c:v>1.50005580188979</c:v>
                </c:pt>
                <c:pt idx="542">
                  <c:v>1.5124036918297901</c:v>
                </c:pt>
                <c:pt idx="543">
                  <c:v>1.5212903439113199</c:v>
                </c:pt>
                <c:pt idx="544">
                  <c:v>1.5048057940791</c:v>
                </c:pt>
                <c:pt idx="545">
                  <c:v>1.4609835310913799</c:v>
                </c:pt>
                <c:pt idx="546">
                  <c:v>1.4642920721816699</c:v>
                </c:pt>
                <c:pt idx="547">
                  <c:v>1.4745609271259701</c:v>
                </c:pt>
                <c:pt idx="548">
                  <c:v>1.4689697981174501</c:v>
                </c:pt>
                <c:pt idx="549">
                  <c:v>1.4620595133463801</c:v>
                </c:pt>
                <c:pt idx="550">
                  <c:v>1.4079265369681999</c:v>
                </c:pt>
                <c:pt idx="551">
                  <c:v>1.4092084324721099</c:v>
                </c:pt>
                <c:pt idx="552">
                  <c:v>1.38096203476246</c:v>
                </c:pt>
                <c:pt idx="553">
                  <c:v>1.36277293989377</c:v>
                </c:pt>
                <c:pt idx="554">
                  <c:v>1.40005510912525</c:v>
                </c:pt>
                <c:pt idx="555">
                  <c:v>1.40970447299993</c:v>
                </c:pt>
                <c:pt idx="556">
                  <c:v>1.4082509318383101</c:v>
                </c:pt>
                <c:pt idx="557">
                  <c:v>1.43230379484827</c:v>
                </c:pt>
                <c:pt idx="558">
                  <c:v>1.3982512787016399</c:v>
                </c:pt>
                <c:pt idx="559">
                  <c:v>1.3645243472472901</c:v>
                </c:pt>
                <c:pt idx="560">
                  <c:v>1.41010416218848</c:v>
                </c:pt>
                <c:pt idx="561">
                  <c:v>1.44580364449603</c:v>
                </c:pt>
                <c:pt idx="562">
                  <c:v>1.4357317172374999</c:v>
                </c:pt>
                <c:pt idx="563">
                  <c:v>1.42011623678663</c:v>
                </c:pt>
                <c:pt idx="564">
                  <c:v>1.38694291811134</c:v>
                </c:pt>
                <c:pt idx="565">
                  <c:v>1.36463545116956</c:v>
                </c:pt>
                <c:pt idx="566">
                  <c:v>1.3268565829933601</c:v>
                </c:pt>
                <c:pt idx="567">
                  <c:v>1.30020921081706</c:v>
                </c:pt>
                <c:pt idx="568">
                  <c:v>1.2649995673697401</c:v>
                </c:pt>
                <c:pt idx="569">
                  <c:v>1.2539334854476201</c:v>
                </c:pt>
                <c:pt idx="570">
                  <c:v>1.27263177632902</c:v>
                </c:pt>
                <c:pt idx="571">
                  <c:v>1.23945150944705</c:v>
                </c:pt>
                <c:pt idx="572">
                  <c:v>1.19605755682424</c:v>
                </c:pt>
                <c:pt idx="573">
                  <c:v>1.20527253213385</c:v>
                </c:pt>
                <c:pt idx="574">
                  <c:v>1.18470504763289</c:v>
                </c:pt>
                <c:pt idx="575">
                  <c:v>1.1683238784075201</c:v>
                </c:pt>
                <c:pt idx="576">
                  <c:v>1.19883211588435</c:v>
                </c:pt>
                <c:pt idx="577">
                  <c:v>1.21630320848007</c:v>
                </c:pt>
                <c:pt idx="578">
                  <c:v>1.1826780599911999</c:v>
                </c:pt>
                <c:pt idx="579">
                  <c:v>1.1954868027926699</c:v>
                </c:pt>
                <c:pt idx="580">
                  <c:v>1.18789558935642</c:v>
                </c:pt>
                <c:pt idx="581">
                  <c:v>1.1634647732760099</c:v>
                </c:pt>
                <c:pt idx="582">
                  <c:v>1.16523282730932</c:v>
                </c:pt>
                <c:pt idx="583">
                  <c:v>1.1396986378402401</c:v>
                </c:pt>
                <c:pt idx="584">
                  <c:v>1.1324815958227601</c:v>
                </c:pt>
                <c:pt idx="585">
                  <c:v>1.1710024961533501</c:v>
                </c:pt>
                <c:pt idx="586">
                  <c:v>1.1911463968524001</c:v>
                </c:pt>
                <c:pt idx="587">
                  <c:v>1.26435174585614</c:v>
                </c:pt>
                <c:pt idx="588">
                  <c:v>1.2740833132345599</c:v>
                </c:pt>
                <c:pt idx="589">
                  <c:v>1.2337842470993401</c:v>
                </c:pt>
                <c:pt idx="590">
                  <c:v>1.2181966857530699</c:v>
                </c:pt>
                <c:pt idx="591">
                  <c:v>1.2223038087571101</c:v>
                </c:pt>
                <c:pt idx="592">
                  <c:v>1.2518849683083499</c:v>
                </c:pt>
                <c:pt idx="593">
                  <c:v>1.2662600167046201</c:v>
                </c:pt>
                <c:pt idx="594">
                  <c:v>1.26111279008928</c:v>
                </c:pt>
                <c:pt idx="595">
                  <c:v>1.29580246510499</c:v>
                </c:pt>
                <c:pt idx="596">
                  <c:v>1.2854172701684099</c:v>
                </c:pt>
                <c:pt idx="597">
                  <c:v>1.2886940919782</c:v>
                </c:pt>
                <c:pt idx="598">
                  <c:v>1.32408572611396</c:v>
                </c:pt>
                <c:pt idx="599">
                  <c:v>1.3442909396763201</c:v>
                </c:pt>
                <c:pt idx="600">
                  <c:v>1.3698594097997401</c:v>
                </c:pt>
                <c:pt idx="601">
                  <c:v>1.4568683167768199</c:v>
                </c:pt>
                <c:pt idx="602">
                  <c:v>1.43814304099424</c:v>
                </c:pt>
                <c:pt idx="603">
                  <c:v>1.43945634165401</c:v>
                </c:pt>
                <c:pt idx="604">
                  <c:v>1.4689860405337101</c:v>
                </c:pt>
                <c:pt idx="605">
                  <c:v>1.44480856489027</c:v>
                </c:pt>
                <c:pt idx="606">
                  <c:v>1.53536501386708</c:v>
                </c:pt>
                <c:pt idx="607">
                  <c:v>1.68639221346144</c:v>
                </c:pt>
                <c:pt idx="608">
                  <c:v>1.68702616029644</c:v>
                </c:pt>
                <c:pt idx="609">
                  <c:v>1.6603844333801501</c:v>
                </c:pt>
                <c:pt idx="610">
                  <c:v>1.6089078129788199</c:v>
                </c:pt>
                <c:pt idx="611">
                  <c:v>1.5164453182358499</c:v>
                </c:pt>
                <c:pt idx="612">
                  <c:v>1.4202786845111</c:v>
                </c:pt>
                <c:pt idx="613">
                  <c:v>1.4750458276668399</c:v>
                </c:pt>
                <c:pt idx="614">
                  <c:v>1.44469789162685</c:v>
                </c:pt>
                <c:pt idx="615">
                  <c:v>1.3943146370780299</c:v>
                </c:pt>
                <c:pt idx="616">
                  <c:v>1.3660757626447699</c:v>
                </c:pt>
                <c:pt idx="617">
                  <c:v>1.35206985707807</c:v>
                </c:pt>
                <c:pt idx="618">
                  <c:v>1.3271507145300601</c:v>
                </c:pt>
                <c:pt idx="619">
                  <c:v>1.3173697412227099</c:v>
                </c:pt>
                <c:pt idx="620">
                  <c:v>1.31861544668247</c:v>
                </c:pt>
                <c:pt idx="621">
                  <c:v>1.31206280906103</c:v>
                </c:pt>
                <c:pt idx="622">
                  <c:v>1.3224871748331</c:v>
                </c:pt>
                <c:pt idx="623">
                  <c:v>1.2916280121349299</c:v>
                </c:pt>
                <c:pt idx="624">
                  <c:v>1.29115328464757</c:v>
                </c:pt>
                <c:pt idx="625">
                  <c:v>1.32524655192959</c:v>
                </c:pt>
                <c:pt idx="626">
                  <c:v>1.41532923864565</c:v>
                </c:pt>
                <c:pt idx="627">
                  <c:v>1.3611339379621401</c:v>
                </c:pt>
                <c:pt idx="628">
                  <c:v>1.3560150120197401</c:v>
                </c:pt>
                <c:pt idx="629">
                  <c:v>1.3659496483012801</c:v>
                </c:pt>
                <c:pt idx="630">
                  <c:v>1.33605966209731</c:v>
                </c:pt>
                <c:pt idx="631">
                  <c:v>1.3188628358541501</c:v>
                </c:pt>
                <c:pt idx="632">
                  <c:v>1.3108762267740901</c:v>
                </c:pt>
                <c:pt idx="633">
                  <c:v>1.32361805516451</c:v>
                </c:pt>
                <c:pt idx="634">
                  <c:v>1.31018955397407</c:v>
                </c:pt>
                <c:pt idx="635">
                  <c:v>1.31172925101367</c:v>
                </c:pt>
                <c:pt idx="636">
                  <c:v>1.3095652347706901</c:v>
                </c:pt>
                <c:pt idx="637">
                  <c:v>1.3358217388065401</c:v>
                </c:pt>
                <c:pt idx="638">
                  <c:v>1.32375058481195</c:v>
                </c:pt>
                <c:pt idx="639">
                  <c:v>1.3284075091986001</c:v>
                </c:pt>
                <c:pt idx="640">
                  <c:v>1.34923900898347</c:v>
                </c:pt>
                <c:pt idx="641">
                  <c:v>1.3548040457568</c:v>
                </c:pt>
                <c:pt idx="642">
                  <c:v>1.3641244026396699</c:v>
                </c:pt>
                <c:pt idx="643">
                  <c:v>1.4077844686430601</c:v>
                </c:pt>
                <c:pt idx="644">
                  <c:v>1.41139060578866</c:v>
                </c:pt>
                <c:pt idx="645">
                  <c:v>1.3778664035621999</c:v>
                </c:pt>
                <c:pt idx="646">
                  <c:v>1.4215426341153901</c:v>
                </c:pt>
                <c:pt idx="647">
                  <c:v>1.52466026123522</c:v>
                </c:pt>
                <c:pt idx="648">
                  <c:v>1.4883968918407899</c:v>
                </c:pt>
                <c:pt idx="649">
                  <c:v>1.52927653520944</c:v>
                </c:pt>
                <c:pt idx="650">
                  <c:v>1.5678199995705899</c:v>
                </c:pt>
                <c:pt idx="651">
                  <c:v>1.5808704921527501</c:v>
                </c:pt>
                <c:pt idx="652">
                  <c:v>1.5882279997182001</c:v>
                </c:pt>
                <c:pt idx="653">
                  <c:v>1.6070903468712801</c:v>
                </c:pt>
                <c:pt idx="654">
                  <c:v>1.5388171360679801</c:v>
                </c:pt>
                <c:pt idx="655">
                  <c:v>1.50536177139588</c:v>
                </c:pt>
                <c:pt idx="656">
                  <c:v>1.5481081242164301</c:v>
                </c:pt>
                <c:pt idx="657">
                  <c:v>1.5565472640195701</c:v>
                </c:pt>
                <c:pt idx="658">
                  <c:v>1.58527805798951</c:v>
                </c:pt>
                <c:pt idx="659">
                  <c:v>1.65441875618485</c:v>
                </c:pt>
                <c:pt idx="660">
                  <c:v>1.63388463181915</c:v>
                </c:pt>
                <c:pt idx="661">
                  <c:v>1.6687074077663999</c:v>
                </c:pt>
                <c:pt idx="662">
                  <c:v>1.6817727177891699</c:v>
                </c:pt>
                <c:pt idx="663">
                  <c:v>1.63310700921163</c:v>
                </c:pt>
                <c:pt idx="664">
                  <c:v>1.69581415698837</c:v>
                </c:pt>
                <c:pt idx="665">
                  <c:v>1.70292587621486</c:v>
                </c:pt>
                <c:pt idx="666">
                  <c:v>1.69607377391508</c:v>
                </c:pt>
                <c:pt idx="667">
                  <c:v>1.7240222297658601</c:v>
                </c:pt>
                <c:pt idx="668">
                  <c:v>1.71478386792361</c:v>
                </c:pt>
                <c:pt idx="669">
                  <c:v>1.7307536393460099</c:v>
                </c:pt>
                <c:pt idx="670">
                  <c:v>1.76447259222187</c:v>
                </c:pt>
                <c:pt idx="671">
                  <c:v>1.7493791525307001</c:v>
                </c:pt>
                <c:pt idx="672">
                  <c:v>1.78383932810304</c:v>
                </c:pt>
                <c:pt idx="673">
                  <c:v>1.7943587446554199</c:v>
                </c:pt>
                <c:pt idx="674">
                  <c:v>1.79130906867795</c:v>
                </c:pt>
                <c:pt idx="675">
                  <c:v>1.81981838004894</c:v>
                </c:pt>
                <c:pt idx="676">
                  <c:v>1.7540716256919</c:v>
                </c:pt>
                <c:pt idx="677">
                  <c:v>1.81387306512374</c:v>
                </c:pt>
                <c:pt idx="678">
                  <c:v>1.84503774282136</c:v>
                </c:pt>
                <c:pt idx="679">
                  <c:v>1.8419499376219901</c:v>
                </c:pt>
                <c:pt idx="680">
                  <c:v>1.9013147090281499</c:v>
                </c:pt>
                <c:pt idx="681">
                  <c:v>1.86481419503489</c:v>
                </c:pt>
                <c:pt idx="682">
                  <c:v>1.87743702409779</c:v>
                </c:pt>
                <c:pt idx="683">
                  <c:v>1.8836005991059701</c:v>
                </c:pt>
                <c:pt idx="684">
                  <c:v>1.87400656087504</c:v>
                </c:pt>
                <c:pt idx="685">
                  <c:v>1.869131630919</c:v>
                </c:pt>
                <c:pt idx="686">
                  <c:v>1.8846015081843499</c:v>
                </c:pt>
                <c:pt idx="687">
                  <c:v>1.8370903437509201</c:v>
                </c:pt>
                <c:pt idx="688">
                  <c:v>1.85882097967458</c:v>
                </c:pt>
                <c:pt idx="689">
                  <c:v>1.8739444041766</c:v>
                </c:pt>
                <c:pt idx="690">
                  <c:v>1.8758635039139799</c:v>
                </c:pt>
                <c:pt idx="691">
                  <c:v>1.8998333005264401</c:v>
                </c:pt>
                <c:pt idx="692">
                  <c:v>1.92201293492042</c:v>
                </c:pt>
                <c:pt idx="693">
                  <c:v>1.8922517730731201</c:v>
                </c:pt>
                <c:pt idx="694">
                  <c:v>1.91416097462843</c:v>
                </c:pt>
                <c:pt idx="695">
                  <c:v>1.89902844487679</c:v>
                </c:pt>
                <c:pt idx="696">
                  <c:v>1.88526227761592</c:v>
                </c:pt>
                <c:pt idx="697">
                  <c:v>1.92187711398859</c:v>
                </c:pt>
                <c:pt idx="698">
                  <c:v>1.94525514711987</c:v>
                </c:pt>
                <c:pt idx="699">
                  <c:v>1.94458922852163</c:v>
                </c:pt>
                <c:pt idx="700">
                  <c:v>1.9531725174577901</c:v>
                </c:pt>
                <c:pt idx="701">
                  <c:v>1.98395429084015</c:v>
                </c:pt>
                <c:pt idx="702">
                  <c:v>1.97072076275204</c:v>
                </c:pt>
                <c:pt idx="703">
                  <c:v>1.97035448029108</c:v>
                </c:pt>
                <c:pt idx="704">
                  <c:v>1.9717002383403901</c:v>
                </c:pt>
                <c:pt idx="705">
                  <c:v>1.96066193743091</c:v>
                </c:pt>
                <c:pt idx="706">
                  <c:v>1.8859956601721</c:v>
                </c:pt>
                <c:pt idx="707">
                  <c:v>1.92319114531239</c:v>
                </c:pt>
                <c:pt idx="708">
                  <c:v>1.9521615710560301</c:v>
                </c:pt>
                <c:pt idx="709">
                  <c:v>1.9912408645509401</c:v>
                </c:pt>
                <c:pt idx="710">
                  <c:v>1.9981087658744301</c:v>
                </c:pt>
                <c:pt idx="711">
                  <c:v>2.0017551196908601</c:v>
                </c:pt>
                <c:pt idx="712">
                  <c:v>2.0179710543112099</c:v>
                </c:pt>
                <c:pt idx="713">
                  <c:v>2.0045532822008201</c:v>
                </c:pt>
                <c:pt idx="714">
                  <c:v>1.9773760307045101</c:v>
                </c:pt>
                <c:pt idx="715">
                  <c:v>2.0260944579675502</c:v>
                </c:pt>
                <c:pt idx="716">
                  <c:v>2.0221543265163402</c:v>
                </c:pt>
                <c:pt idx="717">
                  <c:v>2.0381927296334399</c:v>
                </c:pt>
                <c:pt idx="718">
                  <c:v>2.0354896828712099</c:v>
                </c:pt>
                <c:pt idx="719">
                  <c:v>2.0202937779071601</c:v>
                </c:pt>
                <c:pt idx="720">
                  <c:v>2.0200961070778298</c:v>
                </c:pt>
                <c:pt idx="721">
                  <c:v>1.9952253257605299</c:v>
                </c:pt>
                <c:pt idx="722">
                  <c:v>2.0041096774764098</c:v>
                </c:pt>
                <c:pt idx="723">
                  <c:v>2.0027897506110901</c:v>
                </c:pt>
                <c:pt idx="724">
                  <c:v>2.0158146323404802</c:v>
                </c:pt>
                <c:pt idx="725">
                  <c:v>2.0079607489470801</c:v>
                </c:pt>
                <c:pt idx="726">
                  <c:v>2.0395845325589401</c:v>
                </c:pt>
                <c:pt idx="727">
                  <c:v>2.0171267157064001</c:v>
                </c:pt>
                <c:pt idx="728">
                  <c:v>1.9873062202048399</c:v>
                </c:pt>
                <c:pt idx="729">
                  <c:v>2.0333844839201198</c:v>
                </c:pt>
                <c:pt idx="730">
                  <c:v>2.0796995454337002</c:v>
                </c:pt>
                <c:pt idx="731">
                  <c:v>2.125077501652</c:v>
                </c:pt>
                <c:pt idx="732">
                  <c:v>2.2085677490092901</c:v>
                </c:pt>
                <c:pt idx="733">
                  <c:v>2.26795493522796</c:v>
                </c:pt>
                <c:pt idx="734">
                  <c:v>2.2329863806019201</c:v>
                </c:pt>
                <c:pt idx="735">
                  <c:v>2.2960139606460799</c:v>
                </c:pt>
                <c:pt idx="736">
                  <c:v>2.2331567815956599</c:v>
                </c:pt>
                <c:pt idx="737">
                  <c:v>2.2040480856129898</c:v>
                </c:pt>
                <c:pt idx="738">
                  <c:v>2.1440044589454899</c:v>
                </c:pt>
                <c:pt idx="739">
                  <c:v>2.1345014809055201</c:v>
                </c:pt>
                <c:pt idx="740">
                  <c:v>2.13799908028831</c:v>
                </c:pt>
                <c:pt idx="741">
                  <c:v>2.16204343318782</c:v>
                </c:pt>
                <c:pt idx="742">
                  <c:v>2.1689247893701</c:v>
                </c:pt>
                <c:pt idx="743">
                  <c:v>2.1761868425163602</c:v>
                </c:pt>
                <c:pt idx="744">
                  <c:v>2.2150750167957902</c:v>
                </c:pt>
                <c:pt idx="745">
                  <c:v>2.2419331371375701</c:v>
                </c:pt>
                <c:pt idx="746">
                  <c:v>2.27241334056774</c:v>
                </c:pt>
                <c:pt idx="747">
                  <c:v>2.2399379319489601</c:v>
                </c:pt>
                <c:pt idx="748">
                  <c:v>2.1991181758068001</c:v>
                </c:pt>
                <c:pt idx="749">
                  <c:v>2.1560915188355501</c:v>
                </c:pt>
                <c:pt idx="750">
                  <c:v>2.1256698973529602</c:v>
                </c:pt>
                <c:pt idx="751">
                  <c:v>2.1160415224334899</c:v>
                </c:pt>
                <c:pt idx="752">
                  <c:v>2.1379964160939502</c:v>
                </c:pt>
                <c:pt idx="753">
                  <c:v>2.1201041542702699</c:v>
                </c:pt>
                <c:pt idx="754">
                  <c:v>2.1052641037912898</c:v>
                </c:pt>
                <c:pt idx="755">
                  <c:v>2.1121635301353301</c:v>
                </c:pt>
                <c:pt idx="756">
                  <c:v>2.1338506449365799</c:v>
                </c:pt>
                <c:pt idx="757">
                  <c:v>2.11591431954878</c:v>
                </c:pt>
                <c:pt idx="758">
                  <c:v>2.1419065525015601</c:v>
                </c:pt>
                <c:pt idx="759">
                  <c:v>2.1632052741392398</c:v>
                </c:pt>
                <c:pt idx="760">
                  <c:v>2.1737530463122599</c:v>
                </c:pt>
                <c:pt idx="761">
                  <c:v>2.2070897799856302</c:v>
                </c:pt>
                <c:pt idx="762">
                  <c:v>2.2670740296887302</c:v>
                </c:pt>
                <c:pt idx="763">
                  <c:v>2.36420519116237</c:v>
                </c:pt>
                <c:pt idx="764">
                  <c:v>2.3503599940883499</c:v>
                </c:pt>
                <c:pt idx="765">
                  <c:v>2.3494762102679601</c:v>
                </c:pt>
                <c:pt idx="766">
                  <c:v>2.34790493815242</c:v>
                </c:pt>
                <c:pt idx="767">
                  <c:v>2.2352348123673198</c:v>
                </c:pt>
                <c:pt idx="768">
                  <c:v>2.2614022748120699</c:v>
                </c:pt>
                <c:pt idx="769">
                  <c:v>2.27656148359516</c:v>
                </c:pt>
                <c:pt idx="770">
                  <c:v>2.3021406218845599</c:v>
                </c:pt>
                <c:pt idx="771">
                  <c:v>2.3081907021222601</c:v>
                </c:pt>
                <c:pt idx="772">
                  <c:v>2.2946711991629698</c:v>
                </c:pt>
                <c:pt idx="773">
                  <c:v>2.3488288375345601</c:v>
                </c:pt>
                <c:pt idx="774">
                  <c:v>2.3399559513498902</c:v>
                </c:pt>
                <c:pt idx="775">
                  <c:v>2.3010481353627301</c:v>
                </c:pt>
                <c:pt idx="776">
                  <c:v>2.36758861106137</c:v>
                </c:pt>
                <c:pt idx="777">
                  <c:v>2.4222276343772999</c:v>
                </c:pt>
                <c:pt idx="778">
                  <c:v>2.42467374042561</c:v>
                </c:pt>
                <c:pt idx="779">
                  <c:v>2.4603976088619999</c:v>
                </c:pt>
                <c:pt idx="780">
                  <c:v>2.4694973760612999</c:v>
                </c:pt>
                <c:pt idx="781">
                  <c:v>2.4940498114664198</c:v>
                </c:pt>
                <c:pt idx="782">
                  <c:v>2.4912591238872901</c:v>
                </c:pt>
                <c:pt idx="783">
                  <c:v>2.5052851298276702</c:v>
                </c:pt>
                <c:pt idx="784">
                  <c:v>2.4717608523440799</c:v>
                </c:pt>
                <c:pt idx="785">
                  <c:v>2.4987003597590598</c:v>
                </c:pt>
                <c:pt idx="786">
                  <c:v>2.5062044881861598</c:v>
                </c:pt>
                <c:pt idx="787">
                  <c:v>2.46049881237052</c:v>
                </c:pt>
                <c:pt idx="788">
                  <c:v>2.49568747972741</c:v>
                </c:pt>
                <c:pt idx="789">
                  <c:v>2.5117095287544902</c:v>
                </c:pt>
                <c:pt idx="790">
                  <c:v>2.4811885374784799</c:v>
                </c:pt>
                <c:pt idx="791">
                  <c:v>2.4735033632859902</c:v>
                </c:pt>
                <c:pt idx="792">
                  <c:v>2.4800732125887199</c:v>
                </c:pt>
                <c:pt idx="793">
                  <c:v>2.4549992888938599</c:v>
                </c:pt>
                <c:pt idx="794">
                  <c:v>2.4353574744858002</c:v>
                </c:pt>
                <c:pt idx="795">
                  <c:v>2.46055714838351</c:v>
                </c:pt>
                <c:pt idx="796">
                  <c:v>2.4570518931969501</c:v>
                </c:pt>
                <c:pt idx="797">
                  <c:v>2.4368784138449699</c:v>
                </c:pt>
                <c:pt idx="798">
                  <c:v>2.4413914229220599</c:v>
                </c:pt>
                <c:pt idx="799">
                  <c:v>2.3671679197051398</c:v>
                </c:pt>
                <c:pt idx="800">
                  <c:v>2.31148871236151</c:v>
                </c:pt>
                <c:pt idx="801">
                  <c:v>2.3441539368886302</c:v>
                </c:pt>
                <c:pt idx="802">
                  <c:v>2.3276383424317899</c:v>
                </c:pt>
                <c:pt idx="803">
                  <c:v>2.3462849310750999</c:v>
                </c:pt>
                <c:pt idx="804">
                  <c:v>2.35385397478221</c:v>
                </c:pt>
                <c:pt idx="805">
                  <c:v>2.3564448621435701</c:v>
                </c:pt>
                <c:pt idx="806">
                  <c:v>2.3567564405346402</c:v>
                </c:pt>
                <c:pt idx="807">
                  <c:v>2.40594865309918</c:v>
                </c:pt>
                <c:pt idx="808">
                  <c:v>2.4078626504745202</c:v>
                </c:pt>
                <c:pt idx="809">
                  <c:v>2.4206126028073598</c:v>
                </c:pt>
                <c:pt idx="810">
                  <c:v>2.3973072324158098</c:v>
                </c:pt>
                <c:pt idx="811">
                  <c:v>2.3876447541611601</c:v>
                </c:pt>
                <c:pt idx="812">
                  <c:v>2.38599492899748</c:v>
                </c:pt>
                <c:pt idx="813">
                  <c:v>2.3695531334349602</c:v>
                </c:pt>
                <c:pt idx="814">
                  <c:v>2.36410688909764</c:v>
                </c:pt>
                <c:pt idx="815">
                  <c:v>2.35763743520477</c:v>
                </c:pt>
                <c:pt idx="816">
                  <c:v>2.3768777233773699</c:v>
                </c:pt>
                <c:pt idx="817">
                  <c:v>2.3842510127177801</c:v>
                </c:pt>
                <c:pt idx="818">
                  <c:v>2.3561947275956401</c:v>
                </c:pt>
                <c:pt idx="819">
                  <c:v>2.3730691410267299</c:v>
                </c:pt>
                <c:pt idx="820">
                  <c:v>2.39281502505892</c:v>
                </c:pt>
                <c:pt idx="821">
                  <c:v>2.41297214595141</c:v>
                </c:pt>
                <c:pt idx="822">
                  <c:v>2.4027334883755298</c:v>
                </c:pt>
                <c:pt idx="823">
                  <c:v>2.3936981848305301</c:v>
                </c:pt>
                <c:pt idx="824">
                  <c:v>2.39835845941756</c:v>
                </c:pt>
                <c:pt idx="825">
                  <c:v>2.3983401423885899</c:v>
                </c:pt>
                <c:pt idx="826">
                  <c:v>2.3858119623395799</c:v>
                </c:pt>
                <c:pt idx="827">
                  <c:v>2.42409720053575</c:v>
                </c:pt>
                <c:pt idx="828">
                  <c:v>2.4323788944950402</c:v>
                </c:pt>
                <c:pt idx="829">
                  <c:v>2.43585323152546</c:v>
                </c:pt>
                <c:pt idx="830">
                  <c:v>2.4600108049230598</c:v>
                </c:pt>
                <c:pt idx="831">
                  <c:v>2.4630961590066902</c:v>
                </c:pt>
                <c:pt idx="832">
                  <c:v>2.4639798507818198</c:v>
                </c:pt>
                <c:pt idx="833">
                  <c:v>2.4512273073037001</c:v>
                </c:pt>
                <c:pt idx="834">
                  <c:v>2.40662895412353</c:v>
                </c:pt>
                <c:pt idx="835">
                  <c:v>2.4098740264451202</c:v>
                </c:pt>
                <c:pt idx="836">
                  <c:v>2.4422958263973</c:v>
                </c:pt>
                <c:pt idx="837">
                  <c:v>2.4345765241183899</c:v>
                </c:pt>
                <c:pt idx="838">
                  <c:v>2.4339851560909298</c:v>
                </c:pt>
                <c:pt idx="839">
                  <c:v>2.4425052582058999</c:v>
                </c:pt>
                <c:pt idx="840">
                  <c:v>2.4275775811746998</c:v>
                </c:pt>
                <c:pt idx="841">
                  <c:v>2.4367298322039499</c:v>
                </c:pt>
                <c:pt idx="842">
                  <c:v>2.4362060849670102</c:v>
                </c:pt>
                <c:pt idx="843">
                  <c:v>2.44449713436661</c:v>
                </c:pt>
                <c:pt idx="844">
                  <c:v>2.4585525221582398</c:v>
                </c:pt>
                <c:pt idx="845">
                  <c:v>2.4885493932425402</c:v>
                </c:pt>
                <c:pt idx="846">
                  <c:v>2.4656991128346402</c:v>
                </c:pt>
                <c:pt idx="847">
                  <c:v>2.4826407183511798</c:v>
                </c:pt>
                <c:pt idx="848">
                  <c:v>2.4708620379562101</c:v>
                </c:pt>
                <c:pt idx="849">
                  <c:v>2.4756604772383501</c:v>
                </c:pt>
                <c:pt idx="850">
                  <c:v>2.4652552955774998</c:v>
                </c:pt>
                <c:pt idx="851">
                  <c:v>2.4756886472070101</c:v>
                </c:pt>
                <c:pt idx="852">
                  <c:v>2.4564042929218699</c:v>
                </c:pt>
                <c:pt idx="853">
                  <c:v>2.4780985409095302</c:v>
                </c:pt>
                <c:pt idx="854">
                  <c:v>2.4570912710515902</c:v>
                </c:pt>
                <c:pt idx="855">
                  <c:v>2.4449461881681498</c:v>
                </c:pt>
                <c:pt idx="856">
                  <c:v>2.4619245403737899</c:v>
                </c:pt>
                <c:pt idx="857">
                  <c:v>2.4791380816236201</c:v>
                </c:pt>
                <c:pt idx="858">
                  <c:v>2.4504241140474199</c:v>
                </c:pt>
                <c:pt idx="859">
                  <c:v>2.4496455070437899</c:v>
                </c:pt>
                <c:pt idx="860">
                  <c:v>2.4661814156593298</c:v>
                </c:pt>
                <c:pt idx="861">
                  <c:v>2.4772644446130601</c:v>
                </c:pt>
                <c:pt idx="862">
                  <c:v>2.46621572385716</c:v>
                </c:pt>
                <c:pt idx="863">
                  <c:v>2.4762251576101701</c:v>
                </c:pt>
                <c:pt idx="864">
                  <c:v>2.4747200050760001</c:v>
                </c:pt>
                <c:pt idx="865">
                  <c:v>2.4747943487420798</c:v>
                </c:pt>
                <c:pt idx="866">
                  <c:v>2.4138861253714601</c:v>
                </c:pt>
                <c:pt idx="867">
                  <c:v>2.39266641114419</c:v>
                </c:pt>
                <c:pt idx="868">
                  <c:v>2.3752710187443098</c:v>
                </c:pt>
                <c:pt idx="869">
                  <c:v>2.3408702820419802</c:v>
                </c:pt>
                <c:pt idx="870">
                  <c:v>2.3412962121886101</c:v>
                </c:pt>
                <c:pt idx="871">
                  <c:v>2.3389896022022598</c:v>
                </c:pt>
                <c:pt idx="872">
                  <c:v>2.3342391323758598</c:v>
                </c:pt>
                <c:pt idx="873">
                  <c:v>2.3469170427028998</c:v>
                </c:pt>
                <c:pt idx="874">
                  <c:v>2.3581132591262501</c:v>
                </c:pt>
                <c:pt idx="875">
                  <c:v>2.3562610896316998</c:v>
                </c:pt>
                <c:pt idx="876">
                  <c:v>2.3743217683829698</c:v>
                </c:pt>
                <c:pt idx="877">
                  <c:v>2.3858323622126898</c:v>
                </c:pt>
                <c:pt idx="878">
                  <c:v>2.4015612690923702</c:v>
                </c:pt>
                <c:pt idx="879">
                  <c:v>2.3912943024943498</c:v>
                </c:pt>
                <c:pt idx="880">
                  <c:v>2.3963415260754801</c:v>
                </c:pt>
                <c:pt idx="881">
                  <c:v>2.38983825427783</c:v>
                </c:pt>
                <c:pt idx="882">
                  <c:v>2.3874908925924201</c:v>
                </c:pt>
                <c:pt idx="883">
                  <c:v>2.3914524478582</c:v>
                </c:pt>
                <c:pt idx="884">
                  <c:v>2.4034958272263101</c:v>
                </c:pt>
                <c:pt idx="885">
                  <c:v>2.3970214378451402</c:v>
                </c:pt>
                <c:pt idx="886">
                  <c:v>2.3893213036653802</c:v>
                </c:pt>
                <c:pt idx="887">
                  <c:v>2.3935557118105701</c:v>
                </c:pt>
                <c:pt idx="888">
                  <c:v>2.3943701425612001</c:v>
                </c:pt>
                <c:pt idx="889">
                  <c:v>2.3980185178148199</c:v>
                </c:pt>
                <c:pt idx="890">
                  <c:v>2.3970483120264201</c:v>
                </c:pt>
                <c:pt idx="891">
                  <c:v>2.3980091853348999</c:v>
                </c:pt>
                <c:pt idx="892">
                  <c:v>2.3913379437143001</c:v>
                </c:pt>
                <c:pt idx="893">
                  <c:v>2.4063503221551201</c:v>
                </c:pt>
                <c:pt idx="894">
                  <c:v>2.4216571873272601</c:v>
                </c:pt>
                <c:pt idx="895">
                  <c:v>2.4076679986491398</c:v>
                </c:pt>
                <c:pt idx="896">
                  <c:v>2.4191496996022299</c:v>
                </c:pt>
                <c:pt idx="897">
                  <c:v>2.4253966724034099</c:v>
                </c:pt>
                <c:pt idx="898">
                  <c:v>2.4298288140142201</c:v>
                </c:pt>
                <c:pt idx="899">
                  <c:v>2.4444151927998599</c:v>
                </c:pt>
                <c:pt idx="900">
                  <c:v>2.4389272082912301</c:v>
                </c:pt>
                <c:pt idx="901">
                  <c:v>2.4306954937542602</c:v>
                </c:pt>
                <c:pt idx="902">
                  <c:v>2.4309905243807299</c:v>
                </c:pt>
                <c:pt idx="903">
                  <c:v>2.4441105849281599</c:v>
                </c:pt>
                <c:pt idx="904">
                  <c:v>2.4456080777782199</c:v>
                </c:pt>
                <c:pt idx="905">
                  <c:v>2.4472646349685001</c:v>
                </c:pt>
                <c:pt idx="906">
                  <c:v>2.45731212572657</c:v>
                </c:pt>
                <c:pt idx="907">
                  <c:v>2.4737140979641699</c:v>
                </c:pt>
                <c:pt idx="908">
                  <c:v>2.46098836767549</c:v>
                </c:pt>
                <c:pt idx="909">
                  <c:v>2.46103615126599</c:v>
                </c:pt>
                <c:pt idx="910">
                  <c:v>2.4715790856772899</c:v>
                </c:pt>
                <c:pt idx="911">
                  <c:v>2.46357612901725</c:v>
                </c:pt>
                <c:pt idx="912">
                  <c:v>2.4439671952463198</c:v>
                </c:pt>
                <c:pt idx="913">
                  <c:v>2.4495762720736098</c:v>
                </c:pt>
                <c:pt idx="914">
                  <c:v>2.4433474446328298</c:v>
                </c:pt>
                <c:pt idx="915">
                  <c:v>2.4491927107429201</c:v>
                </c:pt>
                <c:pt idx="916">
                  <c:v>2.46187396846546</c:v>
                </c:pt>
                <c:pt idx="917">
                  <c:v>2.4760029512113402</c:v>
                </c:pt>
                <c:pt idx="918">
                  <c:v>2.4757228884454001</c:v>
                </c:pt>
                <c:pt idx="919">
                  <c:v>2.4794786502477799</c:v>
                </c:pt>
                <c:pt idx="920">
                  <c:v>2.4804380842958098</c:v>
                </c:pt>
                <c:pt idx="921">
                  <c:v>2.50252430513018</c:v>
                </c:pt>
                <c:pt idx="922">
                  <c:v>2.5352115213481601</c:v>
                </c:pt>
                <c:pt idx="923">
                  <c:v>2.5452694678141898</c:v>
                </c:pt>
                <c:pt idx="924">
                  <c:v>2.51950923317882</c:v>
                </c:pt>
                <c:pt idx="925">
                  <c:v>2.5115762400152799</c:v>
                </c:pt>
                <c:pt idx="926">
                  <c:v>2.51504798096932</c:v>
                </c:pt>
                <c:pt idx="927">
                  <c:v>2.5123745602529102</c:v>
                </c:pt>
                <c:pt idx="928">
                  <c:v>2.5045142123884401</c:v>
                </c:pt>
                <c:pt idx="929">
                  <c:v>2.5130635106722599</c:v>
                </c:pt>
                <c:pt idx="930">
                  <c:v>2.4946158216822099</c:v>
                </c:pt>
                <c:pt idx="931">
                  <c:v>2.4842065762863501</c:v>
                </c:pt>
                <c:pt idx="932">
                  <c:v>2.4545830091727501</c:v>
                </c:pt>
                <c:pt idx="933">
                  <c:v>2.4785471904499099</c:v>
                </c:pt>
                <c:pt idx="934">
                  <c:v>2.4651809371757398</c:v>
                </c:pt>
                <c:pt idx="935">
                  <c:v>2.46192918751087</c:v>
                </c:pt>
                <c:pt idx="936">
                  <c:v>2.43101745947035</c:v>
                </c:pt>
                <c:pt idx="937">
                  <c:v>2.4114386318266998</c:v>
                </c:pt>
                <c:pt idx="938">
                  <c:v>2.43635042573246</c:v>
                </c:pt>
                <c:pt idx="939">
                  <c:v>2.4345733027593499</c:v>
                </c:pt>
                <c:pt idx="940">
                  <c:v>2.4156423841254999</c:v>
                </c:pt>
                <c:pt idx="941">
                  <c:v>2.4245534357251199</c:v>
                </c:pt>
                <c:pt idx="942">
                  <c:v>2.4115175516267202</c:v>
                </c:pt>
                <c:pt idx="943">
                  <c:v>2.3945856025129202</c:v>
                </c:pt>
                <c:pt idx="944">
                  <c:v>2.4021385651151199</c:v>
                </c:pt>
                <c:pt idx="945">
                  <c:v>2.39455577664507</c:v>
                </c:pt>
                <c:pt idx="946">
                  <c:v>2.3874208062093301</c:v>
                </c:pt>
                <c:pt idx="947">
                  <c:v>2.3611824978638198</c:v>
                </c:pt>
                <c:pt idx="948">
                  <c:v>2.3699936811840798</c:v>
                </c:pt>
                <c:pt idx="949">
                  <c:v>2.4039223279939601</c:v>
                </c:pt>
                <c:pt idx="950">
                  <c:v>2.3906404198314699</c:v>
                </c:pt>
                <c:pt idx="951">
                  <c:v>2.36377172341717</c:v>
                </c:pt>
                <c:pt idx="952">
                  <c:v>2.3789087666384701</c:v>
                </c:pt>
                <c:pt idx="953">
                  <c:v>2.38671288633059</c:v>
                </c:pt>
                <c:pt idx="954">
                  <c:v>2.3802059403468898</c:v>
                </c:pt>
                <c:pt idx="955">
                  <c:v>2.3731958266345998</c:v>
                </c:pt>
                <c:pt idx="956">
                  <c:v>2.3489066066646198</c:v>
                </c:pt>
                <c:pt idx="957">
                  <c:v>2.30381005599319</c:v>
                </c:pt>
                <c:pt idx="958">
                  <c:v>2.3070311662231999</c:v>
                </c:pt>
                <c:pt idx="959">
                  <c:v>2.3082155503359898</c:v>
                </c:pt>
                <c:pt idx="960">
                  <c:v>2.3304650886664802</c:v>
                </c:pt>
                <c:pt idx="961">
                  <c:v>2.3427371491673701</c:v>
                </c:pt>
                <c:pt idx="962">
                  <c:v>2.3375909767182801</c:v>
                </c:pt>
                <c:pt idx="963">
                  <c:v>2.3476042736195999</c:v>
                </c:pt>
                <c:pt idx="964">
                  <c:v>2.33567410776763</c:v>
                </c:pt>
                <c:pt idx="965">
                  <c:v>2.3312808010270998</c:v>
                </c:pt>
                <c:pt idx="966">
                  <c:v>2.3334386949407402</c:v>
                </c:pt>
                <c:pt idx="967">
                  <c:v>2.3358448512901102</c:v>
                </c:pt>
                <c:pt idx="968">
                  <c:v>2.3333679265690299</c:v>
                </c:pt>
                <c:pt idx="969">
                  <c:v>2.3280702937274298</c:v>
                </c:pt>
                <c:pt idx="970">
                  <c:v>2.3273835330658001</c:v>
                </c:pt>
                <c:pt idx="971">
                  <c:v>2.3326026707840302</c:v>
                </c:pt>
                <c:pt idx="972">
                  <c:v>2.33352868174003</c:v>
                </c:pt>
                <c:pt idx="973">
                  <c:v>2.3404162372798001</c:v>
                </c:pt>
                <c:pt idx="974">
                  <c:v>2.3283971250048698</c:v>
                </c:pt>
                <c:pt idx="975">
                  <c:v>2.3120947750335898</c:v>
                </c:pt>
                <c:pt idx="976">
                  <c:v>2.3226152233002701</c:v>
                </c:pt>
                <c:pt idx="977">
                  <c:v>2.3104277985494499</c:v>
                </c:pt>
                <c:pt idx="978">
                  <c:v>2.3131070073803501</c:v>
                </c:pt>
                <c:pt idx="979">
                  <c:v>2.3085680055049602</c:v>
                </c:pt>
                <c:pt idx="980">
                  <c:v>2.2908483116255902</c:v>
                </c:pt>
                <c:pt idx="981">
                  <c:v>2.2456848498803899</c:v>
                </c:pt>
                <c:pt idx="982">
                  <c:v>2.2734363355818701</c:v>
                </c:pt>
                <c:pt idx="983">
                  <c:v>2.25038207404832</c:v>
                </c:pt>
                <c:pt idx="984">
                  <c:v>2.2560679160042101</c:v>
                </c:pt>
                <c:pt idx="985">
                  <c:v>2.2703286436449601</c:v>
                </c:pt>
                <c:pt idx="986">
                  <c:v>2.2707027779310098</c:v>
                </c:pt>
                <c:pt idx="987">
                  <c:v>2.2418742559054201</c:v>
                </c:pt>
                <c:pt idx="988">
                  <c:v>2.2509560010220602</c:v>
                </c:pt>
                <c:pt idx="989">
                  <c:v>2.2515402643921201</c:v>
                </c:pt>
                <c:pt idx="990">
                  <c:v>2.2650369241563402</c:v>
                </c:pt>
                <c:pt idx="991">
                  <c:v>2.270651548015</c:v>
                </c:pt>
                <c:pt idx="992">
                  <c:v>2.2617641707404901</c:v>
                </c:pt>
                <c:pt idx="993">
                  <c:v>2.27328513566315</c:v>
                </c:pt>
                <c:pt idx="994">
                  <c:v>2.2685583952528598</c:v>
                </c:pt>
                <c:pt idx="995">
                  <c:v>2.22756528521096</c:v>
                </c:pt>
                <c:pt idx="996">
                  <c:v>2.2319234642166701</c:v>
                </c:pt>
                <c:pt idx="997">
                  <c:v>2.2199685129445101</c:v>
                </c:pt>
                <c:pt idx="998">
                  <c:v>2.2125347830301001</c:v>
                </c:pt>
                <c:pt idx="999">
                  <c:v>2.1986263275770299</c:v>
                </c:pt>
                <c:pt idx="1000">
                  <c:v>2.2216289670452101</c:v>
                </c:pt>
                <c:pt idx="1001">
                  <c:v>2.2100779829776598</c:v>
                </c:pt>
                <c:pt idx="1002">
                  <c:v>2.22131315018812</c:v>
                </c:pt>
                <c:pt idx="1003">
                  <c:v>2.21788373115101</c:v>
                </c:pt>
                <c:pt idx="1004">
                  <c:v>2.2371068116564601</c:v>
                </c:pt>
                <c:pt idx="1005">
                  <c:v>2.25370472158012</c:v>
                </c:pt>
                <c:pt idx="1006">
                  <c:v>2.2529148789790598</c:v>
                </c:pt>
                <c:pt idx="1007">
                  <c:v>2.2475353492926899</c:v>
                </c:pt>
                <c:pt idx="1008">
                  <c:v>2.2534413086348901</c:v>
                </c:pt>
                <c:pt idx="1009">
                  <c:v>2.25436567827825</c:v>
                </c:pt>
                <c:pt idx="1010">
                  <c:v>2.2724692433182798</c:v>
                </c:pt>
                <c:pt idx="1011">
                  <c:v>2.2825668100743299</c:v>
                </c:pt>
                <c:pt idx="1012">
                  <c:v>2.30056780855712</c:v>
                </c:pt>
                <c:pt idx="1013">
                  <c:v>2.29668432916645</c:v>
                </c:pt>
                <c:pt idx="1014">
                  <c:v>2.3012841153222401</c:v>
                </c:pt>
                <c:pt idx="1015">
                  <c:v>2.3066209023580901</c:v>
                </c:pt>
                <c:pt idx="1016">
                  <c:v>2.3075556952396901</c:v>
                </c:pt>
                <c:pt idx="1017">
                  <c:v>2.30259872227156</c:v>
                </c:pt>
                <c:pt idx="1018">
                  <c:v>2.2938023543556199</c:v>
                </c:pt>
                <c:pt idx="1019">
                  <c:v>2.28721415719381</c:v>
                </c:pt>
                <c:pt idx="1020">
                  <c:v>2.2977619464579901</c:v>
                </c:pt>
                <c:pt idx="1021">
                  <c:v>2.29161172176947</c:v>
                </c:pt>
                <c:pt idx="1022">
                  <c:v>2.2962881078622499</c:v>
                </c:pt>
                <c:pt idx="1023">
                  <c:v>2.3056977200606101</c:v>
                </c:pt>
                <c:pt idx="1024">
                  <c:v>2.3063565995800199</c:v>
                </c:pt>
                <c:pt idx="1025">
                  <c:v>2.2919387105059998</c:v>
                </c:pt>
                <c:pt idx="1026">
                  <c:v>2.2924465250631201</c:v>
                </c:pt>
                <c:pt idx="1027">
                  <c:v>2.2894968157314901</c:v>
                </c:pt>
                <c:pt idx="1028">
                  <c:v>2.2753513474066498</c:v>
                </c:pt>
                <c:pt idx="1029">
                  <c:v>2.2555853972939999</c:v>
                </c:pt>
                <c:pt idx="1030">
                  <c:v>2.2623368059642002</c:v>
                </c:pt>
                <c:pt idx="1031">
                  <c:v>2.2483034794004499</c:v>
                </c:pt>
                <c:pt idx="1032">
                  <c:v>2.2371407181420002</c:v>
                </c:pt>
                <c:pt idx="1033">
                  <c:v>2.2385186414542</c:v>
                </c:pt>
                <c:pt idx="1034">
                  <c:v>2.2141320671372502</c:v>
                </c:pt>
                <c:pt idx="1035">
                  <c:v>2.2288118589569299</c:v>
                </c:pt>
                <c:pt idx="1036">
                  <c:v>2.2315889125180801</c:v>
                </c:pt>
                <c:pt idx="1037">
                  <c:v>2.2347839945973802</c:v>
                </c:pt>
                <c:pt idx="1038">
                  <c:v>2.23129700792617</c:v>
                </c:pt>
                <c:pt idx="1039">
                  <c:v>2.2204387939524199</c:v>
                </c:pt>
                <c:pt idx="1040">
                  <c:v>2.2339137024330999</c:v>
                </c:pt>
                <c:pt idx="1041">
                  <c:v>2.2466913753462099</c:v>
                </c:pt>
                <c:pt idx="1042">
                  <c:v>2.2685608252894198</c:v>
                </c:pt>
                <c:pt idx="1043">
                  <c:v>2.2452942756087499</c:v>
                </c:pt>
                <c:pt idx="1044">
                  <c:v>2.2398638844963799</c:v>
                </c:pt>
                <c:pt idx="1045">
                  <c:v>2.25897732940494</c:v>
                </c:pt>
                <c:pt idx="1046">
                  <c:v>2.24813872406932</c:v>
                </c:pt>
                <c:pt idx="1047">
                  <c:v>2.2493516183904201</c:v>
                </c:pt>
                <c:pt idx="1048">
                  <c:v>2.23027844575366</c:v>
                </c:pt>
                <c:pt idx="1049">
                  <c:v>2.2250674538129198</c:v>
                </c:pt>
                <c:pt idx="1050">
                  <c:v>2.23561594572613</c:v>
                </c:pt>
                <c:pt idx="1051">
                  <c:v>2.2283586421718899</c:v>
                </c:pt>
                <c:pt idx="1052">
                  <c:v>2.2259897116700298</c:v>
                </c:pt>
                <c:pt idx="1053">
                  <c:v>2.2073801565876598</c:v>
                </c:pt>
                <c:pt idx="1054">
                  <c:v>2.2148892639842299</c:v>
                </c:pt>
                <c:pt idx="1055">
                  <c:v>2.1953425672524798</c:v>
                </c:pt>
                <c:pt idx="1056">
                  <c:v>2.18778795156449</c:v>
                </c:pt>
                <c:pt idx="1057">
                  <c:v>2.1667419666564198</c:v>
                </c:pt>
                <c:pt idx="1058">
                  <c:v>2.1883026605237998</c:v>
                </c:pt>
                <c:pt idx="1059">
                  <c:v>2.21428738947679</c:v>
                </c:pt>
                <c:pt idx="1060">
                  <c:v>2.2207513603165099</c:v>
                </c:pt>
                <c:pt idx="1061">
                  <c:v>2.2218603492687299</c:v>
                </c:pt>
                <c:pt idx="1062">
                  <c:v>2.2196870228428298</c:v>
                </c:pt>
                <c:pt idx="1063">
                  <c:v>2.1978072891379301</c:v>
                </c:pt>
                <c:pt idx="1064">
                  <c:v>2.1703948644268101</c:v>
                </c:pt>
                <c:pt idx="1065">
                  <c:v>2.1710950272242</c:v>
                </c:pt>
                <c:pt idx="1066">
                  <c:v>2.1333817193225899</c:v>
                </c:pt>
                <c:pt idx="1067">
                  <c:v>2.1369421274634401</c:v>
                </c:pt>
                <c:pt idx="1068">
                  <c:v>2.12992884083071</c:v>
                </c:pt>
                <c:pt idx="1069">
                  <c:v>2.1097933626131899</c:v>
                </c:pt>
                <c:pt idx="1070">
                  <c:v>2.1194760917019999</c:v>
                </c:pt>
                <c:pt idx="1071">
                  <c:v>2.13574564334826</c:v>
                </c:pt>
                <c:pt idx="1072">
                  <c:v>2.14272154819936</c:v>
                </c:pt>
                <c:pt idx="1073">
                  <c:v>2.1619571843370902</c:v>
                </c:pt>
                <c:pt idx="1074">
                  <c:v>2.1687666514333799</c:v>
                </c:pt>
                <c:pt idx="1075">
                  <c:v>2.17130477880883</c:v>
                </c:pt>
                <c:pt idx="1076">
                  <c:v>2.1696245459482402</c:v>
                </c:pt>
                <c:pt idx="1077">
                  <c:v>2.1765062746652002</c:v>
                </c:pt>
                <c:pt idx="1078">
                  <c:v>2.1744072560096699</c:v>
                </c:pt>
                <c:pt idx="1079">
                  <c:v>2.1856697396373499</c:v>
                </c:pt>
                <c:pt idx="1080">
                  <c:v>2.18547754815495</c:v>
                </c:pt>
                <c:pt idx="1081">
                  <c:v>2.1710598480808998</c:v>
                </c:pt>
                <c:pt idx="1082">
                  <c:v>2.1705055913063598</c:v>
                </c:pt>
                <c:pt idx="1083">
                  <c:v>2.1774108057003501</c:v>
                </c:pt>
                <c:pt idx="1084">
                  <c:v>2.1557704041958599</c:v>
                </c:pt>
                <c:pt idx="1085">
                  <c:v>2.15812605146141</c:v>
                </c:pt>
                <c:pt idx="1086">
                  <c:v>2.1674687007059199</c:v>
                </c:pt>
                <c:pt idx="1087">
                  <c:v>2.16437136120082</c:v>
                </c:pt>
                <c:pt idx="1088">
                  <c:v>2.14596144908877</c:v>
                </c:pt>
                <c:pt idx="1089">
                  <c:v>2.1473941136618002</c:v>
                </c:pt>
                <c:pt idx="1090">
                  <c:v>2.1518651269309301</c:v>
                </c:pt>
                <c:pt idx="1091">
                  <c:v>2.1340034113257098</c:v>
                </c:pt>
                <c:pt idx="1092">
                  <c:v>2.1358968551794799</c:v>
                </c:pt>
                <c:pt idx="1093">
                  <c:v>2.1329438987993101</c:v>
                </c:pt>
                <c:pt idx="1094">
                  <c:v>2.1172018443898599</c:v>
                </c:pt>
                <c:pt idx="1095">
                  <c:v>2.1088453349319001</c:v>
                </c:pt>
                <c:pt idx="1096">
                  <c:v>2.0816513891602799</c:v>
                </c:pt>
                <c:pt idx="1097">
                  <c:v>2.0776497504604201</c:v>
                </c:pt>
                <c:pt idx="1098">
                  <c:v>2.0678426156093899</c:v>
                </c:pt>
                <c:pt idx="1099">
                  <c:v>2.0356392645085899</c:v>
                </c:pt>
                <c:pt idx="1100">
                  <c:v>2.0262456704140099</c:v>
                </c:pt>
                <c:pt idx="1101">
                  <c:v>1.97042297312584</c:v>
                </c:pt>
                <c:pt idx="1102">
                  <c:v>1.9542450578163399</c:v>
                </c:pt>
                <c:pt idx="1103">
                  <c:v>1.9302071718087701</c:v>
                </c:pt>
                <c:pt idx="1104">
                  <c:v>1.94049167103438</c:v>
                </c:pt>
                <c:pt idx="1105">
                  <c:v>1.94830876539195</c:v>
                </c:pt>
                <c:pt idx="1106">
                  <c:v>1.9573949468279099</c:v>
                </c:pt>
                <c:pt idx="1107">
                  <c:v>1.9593717631880401</c:v>
                </c:pt>
                <c:pt idx="1108">
                  <c:v>1.9415737212208199</c:v>
                </c:pt>
                <c:pt idx="1109">
                  <c:v>1.98215891178112</c:v>
                </c:pt>
                <c:pt idx="1110">
                  <c:v>1.9817760651245899</c:v>
                </c:pt>
                <c:pt idx="1111">
                  <c:v>1.9626451733730499</c:v>
                </c:pt>
                <c:pt idx="1112">
                  <c:v>1.9563521586986199</c:v>
                </c:pt>
                <c:pt idx="1113">
                  <c:v>1.9442697808192899</c:v>
                </c:pt>
                <c:pt idx="1114">
                  <c:v>1.9315859608794399</c:v>
                </c:pt>
                <c:pt idx="1115">
                  <c:v>1.9193921960512901</c:v>
                </c:pt>
                <c:pt idx="1116">
                  <c:v>1.9210730003994301</c:v>
                </c:pt>
                <c:pt idx="1117">
                  <c:v>1.9366295989315301</c:v>
                </c:pt>
                <c:pt idx="1118">
                  <c:v>1.94339524941994</c:v>
                </c:pt>
                <c:pt idx="1119">
                  <c:v>1.96057674357622</c:v>
                </c:pt>
                <c:pt idx="1120">
                  <c:v>1.99446671600698</c:v>
                </c:pt>
                <c:pt idx="1121">
                  <c:v>2.0252545874158998</c:v>
                </c:pt>
                <c:pt idx="1122">
                  <c:v>2.0270745707922799</c:v>
                </c:pt>
                <c:pt idx="1123">
                  <c:v>2.04319572303163</c:v>
                </c:pt>
                <c:pt idx="1124">
                  <c:v>2.03088721172043</c:v>
                </c:pt>
                <c:pt idx="1125">
                  <c:v>2.0235245994331299</c:v>
                </c:pt>
                <c:pt idx="1126">
                  <c:v>2.0181596575351599</c:v>
                </c:pt>
                <c:pt idx="1127">
                  <c:v>2.0147712852274502</c:v>
                </c:pt>
                <c:pt idx="1128">
                  <c:v>2.02933234783568</c:v>
                </c:pt>
                <c:pt idx="1129">
                  <c:v>2.02153948048164</c:v>
                </c:pt>
                <c:pt idx="1130">
                  <c:v>1.99918736140336</c:v>
                </c:pt>
                <c:pt idx="1131">
                  <c:v>2.0052183294019099</c:v>
                </c:pt>
                <c:pt idx="1132">
                  <c:v>1.9977137569263801</c:v>
                </c:pt>
                <c:pt idx="1133">
                  <c:v>1.98810285059335</c:v>
                </c:pt>
                <c:pt idx="1134">
                  <c:v>1.9913519002080999</c:v>
                </c:pt>
                <c:pt idx="1135">
                  <c:v>1.9768137406169299</c:v>
                </c:pt>
                <c:pt idx="1136">
                  <c:v>1.9878674670507399</c:v>
                </c:pt>
                <c:pt idx="1137">
                  <c:v>1.9931586252073901</c:v>
                </c:pt>
                <c:pt idx="1138">
                  <c:v>1.99370706633779</c:v>
                </c:pt>
                <c:pt idx="1139">
                  <c:v>1.9935474439720799</c:v>
                </c:pt>
                <c:pt idx="1140">
                  <c:v>1.9906527218157899</c:v>
                </c:pt>
                <c:pt idx="1141">
                  <c:v>1.9924646706564699</c:v>
                </c:pt>
                <c:pt idx="1142">
                  <c:v>1.99431017003009</c:v>
                </c:pt>
                <c:pt idx="1143">
                  <c:v>1.9907516247527499</c:v>
                </c:pt>
                <c:pt idx="1144">
                  <c:v>1.99440303236544</c:v>
                </c:pt>
                <c:pt idx="1145">
                  <c:v>2.00475839152275</c:v>
                </c:pt>
                <c:pt idx="1146">
                  <c:v>2.0249642228332201</c:v>
                </c:pt>
                <c:pt idx="1147">
                  <c:v>2.0118928161530798</c:v>
                </c:pt>
                <c:pt idx="1148">
                  <c:v>2.0216088487520198</c:v>
                </c:pt>
                <c:pt idx="1149">
                  <c:v>2.0274817377791101</c:v>
                </c:pt>
                <c:pt idx="1150">
                  <c:v>2.0315405706997298</c:v>
                </c:pt>
                <c:pt idx="1151">
                  <c:v>2.0487274650557201</c:v>
                </c:pt>
                <c:pt idx="1152">
                  <c:v>2.0314591348631299</c:v>
                </c:pt>
                <c:pt idx="1153">
                  <c:v>2.0301951735422201</c:v>
                </c:pt>
                <c:pt idx="1154">
                  <c:v>2.06113417219419</c:v>
                </c:pt>
                <c:pt idx="1155">
                  <c:v>2.0672326202124398</c:v>
                </c:pt>
                <c:pt idx="1156">
                  <c:v>2.0817482045481501</c:v>
                </c:pt>
                <c:pt idx="1157">
                  <c:v>2.1076541246534499</c:v>
                </c:pt>
                <c:pt idx="1158">
                  <c:v>2.1038617371402499</c:v>
                </c:pt>
                <c:pt idx="1159">
                  <c:v>2.1158775308394899</c:v>
                </c:pt>
                <c:pt idx="1160">
                  <c:v>2.1204167793712498</c:v>
                </c:pt>
                <c:pt idx="1161">
                  <c:v>2.0973824942696302</c:v>
                </c:pt>
                <c:pt idx="1162">
                  <c:v>2.1051577766064899</c:v>
                </c:pt>
                <c:pt idx="1163">
                  <c:v>2.1144142914924702</c:v>
                </c:pt>
                <c:pt idx="1164">
                  <c:v>2.1249417787415501</c:v>
                </c:pt>
                <c:pt idx="1165">
                  <c:v>2.1161055740247199</c:v>
                </c:pt>
                <c:pt idx="1166">
                  <c:v>2.1359060500872502</c:v>
                </c:pt>
                <c:pt idx="1167">
                  <c:v>2.1189065664061699</c:v>
                </c:pt>
                <c:pt idx="1168">
                  <c:v>2.13059635209054</c:v>
                </c:pt>
                <c:pt idx="1169">
                  <c:v>2.1367091327801702</c:v>
                </c:pt>
                <c:pt idx="1170">
                  <c:v>2.1510313178860301</c:v>
                </c:pt>
                <c:pt idx="1171">
                  <c:v>2.1448200059662499</c:v>
                </c:pt>
                <c:pt idx="1172">
                  <c:v>2.1523611235901998</c:v>
                </c:pt>
                <c:pt idx="1173">
                  <c:v>2.1418371347935201</c:v>
                </c:pt>
                <c:pt idx="1174">
                  <c:v>2.14698285509257</c:v>
                </c:pt>
                <c:pt idx="1175">
                  <c:v>2.1687837707297501</c:v>
                </c:pt>
                <c:pt idx="1176">
                  <c:v>2.2191742035472402</c:v>
                </c:pt>
                <c:pt idx="1177">
                  <c:v>2.20217882156502</c:v>
                </c:pt>
                <c:pt idx="1178">
                  <c:v>2.1918755207133902</c:v>
                </c:pt>
                <c:pt idx="1179">
                  <c:v>2.2041890513244198</c:v>
                </c:pt>
                <c:pt idx="1180">
                  <c:v>2.2523817029581101</c:v>
                </c:pt>
                <c:pt idx="1181">
                  <c:v>2.2440158736114801</c:v>
                </c:pt>
                <c:pt idx="1182">
                  <c:v>2.2035319784625802</c:v>
                </c:pt>
                <c:pt idx="1183">
                  <c:v>2.2084378243147902</c:v>
                </c:pt>
                <c:pt idx="1184">
                  <c:v>2.2420466529063701</c:v>
                </c:pt>
                <c:pt idx="1185">
                  <c:v>2.20680539650031</c:v>
                </c:pt>
                <c:pt idx="1186">
                  <c:v>2.2126471306819502</c:v>
                </c:pt>
                <c:pt idx="1187">
                  <c:v>2.2307041370808101</c:v>
                </c:pt>
                <c:pt idx="1188">
                  <c:v>2.1784890163786201</c:v>
                </c:pt>
                <c:pt idx="1189">
                  <c:v>2.1299712377356799</c:v>
                </c:pt>
                <c:pt idx="1190">
                  <c:v>2.1086776321290599</c:v>
                </c:pt>
                <c:pt idx="1191">
                  <c:v>2.0753550627197601</c:v>
                </c:pt>
                <c:pt idx="1192">
                  <c:v>2.0951786301595998</c:v>
                </c:pt>
                <c:pt idx="1193">
                  <c:v>2.0358619099983701</c:v>
                </c:pt>
                <c:pt idx="1194">
                  <c:v>2.03794235869732</c:v>
                </c:pt>
                <c:pt idx="1195">
                  <c:v>2.0577415874759102</c:v>
                </c:pt>
                <c:pt idx="1196">
                  <c:v>2.0699694612292201</c:v>
                </c:pt>
                <c:pt idx="1197">
                  <c:v>2.0548625035182302</c:v>
                </c:pt>
                <c:pt idx="1198">
                  <c:v>2.0707261632039402</c:v>
                </c:pt>
                <c:pt idx="1199">
                  <c:v>2.0706421532923698</c:v>
                </c:pt>
                <c:pt idx="1200">
                  <c:v>2.0922351216450501</c:v>
                </c:pt>
                <c:pt idx="1201">
                  <c:v>2.1392419117441102</c:v>
                </c:pt>
                <c:pt idx="1202">
                  <c:v>2.1466347698575201</c:v>
                </c:pt>
                <c:pt idx="1203">
                  <c:v>2.1670286869693101</c:v>
                </c:pt>
                <c:pt idx="1204">
                  <c:v>2.1647673892926602</c:v>
                </c:pt>
                <c:pt idx="1205">
                  <c:v>2.1625913724389401</c:v>
                </c:pt>
                <c:pt idx="1206">
                  <c:v>2.1437434800281099</c:v>
                </c:pt>
                <c:pt idx="1207">
                  <c:v>2.1522046293069002</c:v>
                </c:pt>
                <c:pt idx="1208">
                  <c:v>2.1618253061494199</c:v>
                </c:pt>
                <c:pt idx="1209">
                  <c:v>2.1758495559093198</c:v>
                </c:pt>
                <c:pt idx="1210">
                  <c:v>2.1620251138800399</c:v>
                </c:pt>
                <c:pt idx="1211">
                  <c:v>2.1702454341733102</c:v>
                </c:pt>
                <c:pt idx="1212">
                  <c:v>2.1527787920403001</c:v>
                </c:pt>
                <c:pt idx="1213">
                  <c:v>2.1181820516971599</c:v>
                </c:pt>
                <c:pt idx="1214">
                  <c:v>2.1291633285412099</c:v>
                </c:pt>
                <c:pt idx="1215">
                  <c:v>2.1358963076444901</c:v>
                </c:pt>
                <c:pt idx="1216">
                  <c:v>2.1070582519227101</c:v>
                </c:pt>
                <c:pt idx="1217">
                  <c:v>2.11203065903132</c:v>
                </c:pt>
                <c:pt idx="1218">
                  <c:v>2.1123142548702498</c:v>
                </c:pt>
                <c:pt idx="1219">
                  <c:v>2.1073464722809598</c:v>
                </c:pt>
                <c:pt idx="1220">
                  <c:v>2.0813176326720799</c:v>
                </c:pt>
                <c:pt idx="1221">
                  <c:v>2.12272473963972</c:v>
                </c:pt>
                <c:pt idx="1222">
                  <c:v>2.1317472826644401</c:v>
                </c:pt>
                <c:pt idx="1223">
                  <c:v>2.1526465875783898</c:v>
                </c:pt>
                <c:pt idx="1224">
                  <c:v>2.15792637218409</c:v>
                </c:pt>
                <c:pt idx="1225">
                  <c:v>2.1628656057161701</c:v>
                </c:pt>
                <c:pt idx="1226">
                  <c:v>2.1599332467691501</c:v>
                </c:pt>
                <c:pt idx="1227">
                  <c:v>2.1175814738113599</c:v>
                </c:pt>
                <c:pt idx="1228">
                  <c:v>2.0907037082473101</c:v>
                </c:pt>
                <c:pt idx="1229">
                  <c:v>2.0740797677560501</c:v>
                </c:pt>
                <c:pt idx="1230">
                  <c:v>2.1181258726860102</c:v>
                </c:pt>
                <c:pt idx="1231">
                  <c:v>2.09946614511311</c:v>
                </c:pt>
                <c:pt idx="1232">
                  <c:v>2.0971533962429199</c:v>
                </c:pt>
                <c:pt idx="1233">
                  <c:v>2.07991493738623</c:v>
                </c:pt>
                <c:pt idx="1234">
                  <c:v>2.0867250203184202</c:v>
                </c:pt>
                <c:pt idx="1235">
                  <c:v>2.0197557809220901</c:v>
                </c:pt>
                <c:pt idx="1236">
                  <c:v>2.0368924533089001</c:v>
                </c:pt>
                <c:pt idx="1237">
                  <c:v>2.0391920919773598</c:v>
                </c:pt>
                <c:pt idx="1238">
                  <c:v>2.0139143901582899</c:v>
                </c:pt>
                <c:pt idx="1239">
                  <c:v>1.98148295422038</c:v>
                </c:pt>
                <c:pt idx="1240">
                  <c:v>1.9188788006451101</c:v>
                </c:pt>
                <c:pt idx="1241">
                  <c:v>1.90556215151841</c:v>
                </c:pt>
                <c:pt idx="1242">
                  <c:v>1.90877592965307</c:v>
                </c:pt>
                <c:pt idx="1243">
                  <c:v>1.9838263927442501</c:v>
                </c:pt>
                <c:pt idx="1244">
                  <c:v>2.0242234843314399</c:v>
                </c:pt>
                <c:pt idx="1245">
                  <c:v>2.0820983443227798</c:v>
                </c:pt>
                <c:pt idx="1246">
                  <c:v>2.07988574488565</c:v>
                </c:pt>
                <c:pt idx="1247">
                  <c:v>2.07851242745636</c:v>
                </c:pt>
                <c:pt idx="1248">
                  <c:v>2.0916285123903999</c:v>
                </c:pt>
                <c:pt idx="1249">
                  <c:v>2.0603251121263</c:v>
                </c:pt>
                <c:pt idx="1250">
                  <c:v>2.0838525086636701</c:v>
                </c:pt>
                <c:pt idx="1251">
                  <c:v>2.1019289308345699</c:v>
                </c:pt>
                <c:pt idx="1252">
                  <c:v>2.1050420100602998</c:v>
                </c:pt>
                <c:pt idx="1253">
                  <c:v>2.1425361496324098</c:v>
                </c:pt>
                <c:pt idx="1254">
                  <c:v>2.1410122512564902</c:v>
                </c:pt>
                <c:pt idx="1255">
                  <c:v>2.1611435290490899</c:v>
                </c:pt>
                <c:pt idx="1256">
                  <c:v>2.1555989643381501</c:v>
                </c:pt>
                <c:pt idx="1257">
                  <c:v>2.1607968171688898</c:v>
                </c:pt>
                <c:pt idx="1258">
                  <c:v>2.1754794180527202</c:v>
                </c:pt>
                <c:pt idx="1259">
                  <c:v>2.2197433953558301</c:v>
                </c:pt>
                <c:pt idx="1260">
                  <c:v>2.2268188155108</c:v>
                </c:pt>
                <c:pt idx="1261">
                  <c:v>2.21877796194677</c:v>
                </c:pt>
                <c:pt idx="1262">
                  <c:v>2.2035557045408898</c:v>
                </c:pt>
                <c:pt idx="1263">
                  <c:v>2.2128553365662098</c:v>
                </c:pt>
                <c:pt idx="1264">
                  <c:v>2.2127947575345499</c:v>
                </c:pt>
                <c:pt idx="1265">
                  <c:v>2.2544050467049099</c:v>
                </c:pt>
                <c:pt idx="1266">
                  <c:v>2.2522764700964601</c:v>
                </c:pt>
                <c:pt idx="1267">
                  <c:v>2.2405802631086198</c:v>
                </c:pt>
                <c:pt idx="1268">
                  <c:v>2.2261344246745098</c:v>
                </c:pt>
                <c:pt idx="1269">
                  <c:v>2.2153357884673501</c:v>
                </c:pt>
                <c:pt idx="1270">
                  <c:v>2.2700871852461599</c:v>
                </c:pt>
                <c:pt idx="1271">
                  <c:v>2.3061382153049199</c:v>
                </c:pt>
                <c:pt idx="1272">
                  <c:v>2.2976727211116699</c:v>
                </c:pt>
                <c:pt idx="1273">
                  <c:v>2.2685384985866301</c:v>
                </c:pt>
                <c:pt idx="1274">
                  <c:v>2.31285712559845</c:v>
                </c:pt>
                <c:pt idx="1275">
                  <c:v>2.3341137923876301</c:v>
                </c:pt>
                <c:pt idx="1276">
                  <c:v>2.31624933398678</c:v>
                </c:pt>
                <c:pt idx="1277">
                  <c:v>2.3035777299352</c:v>
                </c:pt>
                <c:pt idx="1278">
                  <c:v>2.3109513181291899</c:v>
                </c:pt>
                <c:pt idx="1279">
                  <c:v>2.3473355218215302</c:v>
                </c:pt>
                <c:pt idx="1280">
                  <c:v>2.34969817585434</c:v>
                </c:pt>
                <c:pt idx="1281">
                  <c:v>2.3384197770963402</c:v>
                </c:pt>
                <c:pt idx="1282">
                  <c:v>2.3435652419652802</c:v>
                </c:pt>
                <c:pt idx="1283">
                  <c:v>2.2955693495544698</c:v>
                </c:pt>
                <c:pt idx="1284">
                  <c:v>2.3381692016256501</c:v>
                </c:pt>
                <c:pt idx="1285">
                  <c:v>2.34022030978789</c:v>
                </c:pt>
                <c:pt idx="1286">
                  <c:v>2.33980012110738</c:v>
                </c:pt>
                <c:pt idx="1287">
                  <c:v>2.3383313765844802</c:v>
                </c:pt>
                <c:pt idx="1288">
                  <c:v>2.3568040526232199</c:v>
                </c:pt>
                <c:pt idx="1289">
                  <c:v>2.3446753742002602</c:v>
                </c:pt>
                <c:pt idx="1290">
                  <c:v>2.3130684021758201</c:v>
                </c:pt>
                <c:pt idx="1291">
                  <c:v>2.3491561255895199</c:v>
                </c:pt>
                <c:pt idx="1292">
                  <c:v>2.3744138746372498</c:v>
                </c:pt>
                <c:pt idx="1293">
                  <c:v>2.3457111944556002</c:v>
                </c:pt>
                <c:pt idx="1294">
                  <c:v>2.3256015785166499</c:v>
                </c:pt>
                <c:pt idx="1295">
                  <c:v>2.3279340483758899</c:v>
                </c:pt>
                <c:pt idx="1296">
                  <c:v>2.3069805549465898</c:v>
                </c:pt>
                <c:pt idx="1297">
                  <c:v>2.29690445402181</c:v>
                </c:pt>
                <c:pt idx="1298">
                  <c:v>2.29494986752611</c:v>
                </c:pt>
                <c:pt idx="1299">
                  <c:v>2.2936289101851801</c:v>
                </c:pt>
                <c:pt idx="1300">
                  <c:v>2.3212549350081901</c:v>
                </c:pt>
                <c:pt idx="1301">
                  <c:v>2.3018974261362102</c:v>
                </c:pt>
                <c:pt idx="1302">
                  <c:v>2.2808828840103499</c:v>
                </c:pt>
                <c:pt idx="1303">
                  <c:v>2.26440507329812</c:v>
                </c:pt>
                <c:pt idx="1304">
                  <c:v>2.2919946044001298</c:v>
                </c:pt>
                <c:pt idx="1305">
                  <c:v>2.3322371237317299</c:v>
                </c:pt>
                <c:pt idx="1306">
                  <c:v>2.3126591279372501</c:v>
                </c:pt>
                <c:pt idx="1307">
                  <c:v>2.2961106318580198</c:v>
                </c:pt>
                <c:pt idx="1308">
                  <c:v>2.2596375895496998</c:v>
                </c:pt>
                <c:pt idx="1309">
                  <c:v>2.26502889559357</c:v>
                </c:pt>
                <c:pt idx="1310">
                  <c:v>2.2655940781912398</c:v>
                </c:pt>
                <c:pt idx="1311">
                  <c:v>2.2285331357462299</c:v>
                </c:pt>
                <c:pt idx="1312">
                  <c:v>2.2455474754542402</c:v>
                </c:pt>
                <c:pt idx="1313">
                  <c:v>2.2160967092980202</c:v>
                </c:pt>
                <c:pt idx="1314">
                  <c:v>2.1802547825526202</c:v>
                </c:pt>
                <c:pt idx="1315">
                  <c:v>2.2204597712868002</c:v>
                </c:pt>
                <c:pt idx="1316">
                  <c:v>2.2179451422185998</c:v>
                </c:pt>
                <c:pt idx="1317">
                  <c:v>2.17221154700671</c:v>
                </c:pt>
                <c:pt idx="1318">
                  <c:v>2.17215145507013</c:v>
                </c:pt>
                <c:pt idx="1319">
                  <c:v>2.19694531348987</c:v>
                </c:pt>
                <c:pt idx="1320">
                  <c:v>2.1790081805201602</c:v>
                </c:pt>
                <c:pt idx="1321">
                  <c:v>2.1960970504275799</c:v>
                </c:pt>
                <c:pt idx="1322">
                  <c:v>2.1738316723131401</c:v>
                </c:pt>
                <c:pt idx="1323">
                  <c:v>2.1935558125129599</c:v>
                </c:pt>
                <c:pt idx="1324">
                  <c:v>2.2222585465809801</c:v>
                </c:pt>
                <c:pt idx="1325">
                  <c:v>2.2594163818789799</c:v>
                </c:pt>
                <c:pt idx="1326">
                  <c:v>2.2922168346227298</c:v>
                </c:pt>
                <c:pt idx="1327">
                  <c:v>2.2689127406607099</c:v>
                </c:pt>
                <c:pt idx="1328">
                  <c:v>2.3077579328662199</c:v>
                </c:pt>
                <c:pt idx="1329">
                  <c:v>2.29386686750192</c:v>
                </c:pt>
                <c:pt idx="1330">
                  <c:v>2.2626063739136799</c:v>
                </c:pt>
                <c:pt idx="1331">
                  <c:v>2.2255844351297398</c:v>
                </c:pt>
                <c:pt idx="1332">
                  <c:v>2.2671318344072802</c:v>
                </c:pt>
                <c:pt idx="1333">
                  <c:v>2.2802098183002499</c:v>
                </c:pt>
                <c:pt idx="1334">
                  <c:v>2.23058480292074</c:v>
                </c:pt>
                <c:pt idx="1335">
                  <c:v>2.2033195065785098</c:v>
                </c:pt>
                <c:pt idx="1336">
                  <c:v>2.2107080795460901</c:v>
                </c:pt>
                <c:pt idx="1337">
                  <c:v>2.25171862888656</c:v>
                </c:pt>
                <c:pt idx="1338">
                  <c:v>2.2556238400241302</c:v>
                </c:pt>
                <c:pt idx="1339">
                  <c:v>2.2478188273602302</c:v>
                </c:pt>
                <c:pt idx="1340">
                  <c:v>2.2362341220885402</c:v>
                </c:pt>
                <c:pt idx="1341">
                  <c:v>2.2348196231205399</c:v>
                </c:pt>
                <c:pt idx="1342">
                  <c:v>2.23219238456001</c:v>
                </c:pt>
                <c:pt idx="1343">
                  <c:v>2.20818444698225</c:v>
                </c:pt>
                <c:pt idx="1344">
                  <c:v>2.18054797059661</c:v>
                </c:pt>
                <c:pt idx="1345">
                  <c:v>2.1654355083318602</c:v>
                </c:pt>
                <c:pt idx="1346">
                  <c:v>2.1593104702890198</c:v>
                </c:pt>
                <c:pt idx="1347">
                  <c:v>2.1606505270839498</c:v>
                </c:pt>
                <c:pt idx="1348">
                  <c:v>2.1886025025994198</c:v>
                </c:pt>
                <c:pt idx="1349">
                  <c:v>2.2098567529516302</c:v>
                </c:pt>
                <c:pt idx="1350">
                  <c:v>2.27659120145454</c:v>
                </c:pt>
                <c:pt idx="1351">
                  <c:v>2.2999712822798899</c:v>
                </c:pt>
                <c:pt idx="1352">
                  <c:v>2.2987873832126802</c:v>
                </c:pt>
                <c:pt idx="1353">
                  <c:v>2.3174714426582299</c:v>
                </c:pt>
                <c:pt idx="1354">
                  <c:v>2.3406562158823099</c:v>
                </c:pt>
                <c:pt idx="1355">
                  <c:v>2.3986630530794599</c:v>
                </c:pt>
                <c:pt idx="1356">
                  <c:v>2.3989302124929601</c:v>
                </c:pt>
                <c:pt idx="1357">
                  <c:v>2.3872940137405401</c:v>
                </c:pt>
                <c:pt idx="1358">
                  <c:v>2.4273923419879599</c:v>
                </c:pt>
                <c:pt idx="1359">
                  <c:v>2.49358831177496</c:v>
                </c:pt>
                <c:pt idx="1360">
                  <c:v>2.54045758854389</c:v>
                </c:pt>
                <c:pt idx="1361">
                  <c:v>2.5575752974222801</c:v>
                </c:pt>
                <c:pt idx="1362">
                  <c:v>2.6035156227185698</c:v>
                </c:pt>
                <c:pt idx="1363">
                  <c:v>2.5416236290597198</c:v>
                </c:pt>
                <c:pt idx="1364">
                  <c:v>2.5068477604225499</c:v>
                </c:pt>
                <c:pt idx="1365">
                  <c:v>2.49014463484981</c:v>
                </c:pt>
                <c:pt idx="1366">
                  <c:v>2.5075310451578798</c:v>
                </c:pt>
                <c:pt idx="1367">
                  <c:v>2.5301508186872499</c:v>
                </c:pt>
                <c:pt idx="1368">
                  <c:v>2.5315520674552299</c:v>
                </c:pt>
                <c:pt idx="1369">
                  <c:v>2.5681033426344402</c:v>
                </c:pt>
                <c:pt idx="1370">
                  <c:v>2.5796270475786498</c:v>
                </c:pt>
                <c:pt idx="1371">
                  <c:v>2.5368630174733799</c:v>
                </c:pt>
                <c:pt idx="1372">
                  <c:v>2.5601492745741399</c:v>
                </c:pt>
                <c:pt idx="1373">
                  <c:v>2.53880593940365</c:v>
                </c:pt>
                <c:pt idx="1374">
                  <c:v>2.5539210544816902</c:v>
                </c:pt>
                <c:pt idx="1375">
                  <c:v>2.5031870846305599</c:v>
                </c:pt>
                <c:pt idx="1376">
                  <c:v>2.5089035050044499</c:v>
                </c:pt>
                <c:pt idx="1377">
                  <c:v>2.5126823185797802</c:v>
                </c:pt>
                <c:pt idx="1378">
                  <c:v>2.5036021787566498</c:v>
                </c:pt>
                <c:pt idx="1379">
                  <c:v>2.5449131925600499</c:v>
                </c:pt>
                <c:pt idx="1380">
                  <c:v>2.5346947414098899</c:v>
                </c:pt>
                <c:pt idx="1381">
                  <c:v>2.5279734185732701</c:v>
                </c:pt>
                <c:pt idx="1382">
                  <c:v>2.52298253423234</c:v>
                </c:pt>
                <c:pt idx="1383">
                  <c:v>2.5261432303008799</c:v>
                </c:pt>
                <c:pt idx="1384">
                  <c:v>2.5580112974298501</c:v>
                </c:pt>
                <c:pt idx="1385">
                  <c:v>2.59874788525266</c:v>
                </c:pt>
                <c:pt idx="1386">
                  <c:v>2.54670393081929</c:v>
                </c:pt>
                <c:pt idx="1387">
                  <c:v>2.5800302051633799</c:v>
                </c:pt>
                <c:pt idx="1388">
                  <c:v>2.58230450119677</c:v>
                </c:pt>
                <c:pt idx="1389">
                  <c:v>2.6032405099734199</c:v>
                </c:pt>
                <c:pt idx="1390">
                  <c:v>2.59059603564324</c:v>
                </c:pt>
                <c:pt idx="1391">
                  <c:v>2.61674137912813</c:v>
                </c:pt>
                <c:pt idx="1392">
                  <c:v>2.59964189887621</c:v>
                </c:pt>
                <c:pt idx="1393">
                  <c:v>2.6047178941901001</c:v>
                </c:pt>
                <c:pt idx="1394">
                  <c:v>2.6108339062289199</c:v>
                </c:pt>
                <c:pt idx="1395">
                  <c:v>2.6018003529562601</c:v>
                </c:pt>
                <c:pt idx="1396">
                  <c:v>2.5879846711533498</c:v>
                </c:pt>
                <c:pt idx="1397">
                  <c:v>2.61798074606306</c:v>
                </c:pt>
                <c:pt idx="1398">
                  <c:v>2.6187966689777999</c:v>
                </c:pt>
                <c:pt idx="1399">
                  <c:v>2.6778687081967898</c:v>
                </c:pt>
                <c:pt idx="1400">
                  <c:v>2.6976249052986101</c:v>
                </c:pt>
                <c:pt idx="1401">
                  <c:v>2.7393770136109499</c:v>
                </c:pt>
                <c:pt idx="1402">
                  <c:v>2.74317309438428</c:v>
                </c:pt>
                <c:pt idx="1403">
                  <c:v>2.7432711022503899</c:v>
                </c:pt>
                <c:pt idx="1404">
                  <c:v>2.7176216126683501</c:v>
                </c:pt>
                <c:pt idx="1405">
                  <c:v>2.7380322461834199</c:v>
                </c:pt>
                <c:pt idx="1406">
                  <c:v>2.7758421326084202</c:v>
                </c:pt>
                <c:pt idx="1407">
                  <c:v>2.7467197479458698</c:v>
                </c:pt>
                <c:pt idx="1408">
                  <c:v>2.7306847553736699</c:v>
                </c:pt>
                <c:pt idx="1409">
                  <c:v>2.7063146885172999</c:v>
                </c:pt>
                <c:pt idx="1410">
                  <c:v>2.73070192573788</c:v>
                </c:pt>
                <c:pt idx="1411">
                  <c:v>2.78112170545291</c:v>
                </c:pt>
                <c:pt idx="1412">
                  <c:v>2.8104732638521202</c:v>
                </c:pt>
                <c:pt idx="1413">
                  <c:v>2.8612709115962001</c:v>
                </c:pt>
                <c:pt idx="1414">
                  <c:v>2.92352949718375</c:v>
                </c:pt>
                <c:pt idx="1415">
                  <c:v>2.9312289044096902</c:v>
                </c:pt>
                <c:pt idx="1416">
                  <c:v>2.8982356212805098</c:v>
                </c:pt>
                <c:pt idx="1417">
                  <c:v>2.8487490898738002</c:v>
                </c:pt>
                <c:pt idx="1418">
                  <c:v>2.7818702637875199</c:v>
                </c:pt>
                <c:pt idx="1419">
                  <c:v>2.7954834207341301</c:v>
                </c:pt>
                <c:pt idx="1420">
                  <c:v>2.8106407984647799</c:v>
                </c:pt>
                <c:pt idx="1421">
                  <c:v>2.79523202455833</c:v>
                </c:pt>
                <c:pt idx="1422">
                  <c:v>2.80929451629695</c:v>
                </c:pt>
                <c:pt idx="1423">
                  <c:v>2.7958891831714299</c:v>
                </c:pt>
                <c:pt idx="1424">
                  <c:v>2.7800760372628899</c:v>
                </c:pt>
                <c:pt idx="1425">
                  <c:v>2.7706924726999702</c:v>
                </c:pt>
                <c:pt idx="1426">
                  <c:v>2.7882582436491798</c:v>
                </c:pt>
                <c:pt idx="1427">
                  <c:v>2.7841147624731502</c:v>
                </c:pt>
                <c:pt idx="1428">
                  <c:v>2.7768491952651502</c:v>
                </c:pt>
                <c:pt idx="1429">
                  <c:v>2.7974274707849101</c:v>
                </c:pt>
                <c:pt idx="1430">
                  <c:v>2.80262718868565</c:v>
                </c:pt>
                <c:pt idx="1431">
                  <c:v>2.7905894998965</c:v>
                </c:pt>
                <c:pt idx="1432">
                  <c:v>2.7757924595076102</c:v>
                </c:pt>
                <c:pt idx="1433">
                  <c:v>2.7646795756029099</c:v>
                </c:pt>
                <c:pt idx="1434">
                  <c:v>2.76558710057343</c:v>
                </c:pt>
                <c:pt idx="1435">
                  <c:v>2.7570894422096601</c:v>
                </c:pt>
                <c:pt idx="1436">
                  <c:v>2.7325216242494101</c:v>
                </c:pt>
                <c:pt idx="1437">
                  <c:v>2.7298506244095502</c:v>
                </c:pt>
                <c:pt idx="1438">
                  <c:v>2.7146014788541102</c:v>
                </c:pt>
                <c:pt idx="1439">
                  <c:v>2.6799202876900101</c:v>
                </c:pt>
                <c:pt idx="1440">
                  <c:v>2.6876480991389999</c:v>
                </c:pt>
                <c:pt idx="1441">
                  <c:v>2.6630530227304199</c:v>
                </c:pt>
                <c:pt idx="1442">
                  <c:v>2.6888125718765599</c:v>
                </c:pt>
                <c:pt idx="1443">
                  <c:v>2.7203795725378099</c:v>
                </c:pt>
                <c:pt idx="1444">
                  <c:v>2.7371916143055302</c:v>
                </c:pt>
                <c:pt idx="1445">
                  <c:v>2.71774135891767</c:v>
                </c:pt>
                <c:pt idx="1446">
                  <c:v>2.72292249841919</c:v>
                </c:pt>
                <c:pt idx="1447">
                  <c:v>2.7293376483990301</c:v>
                </c:pt>
                <c:pt idx="1448">
                  <c:v>2.7555794389518198</c:v>
                </c:pt>
                <c:pt idx="1449">
                  <c:v>2.7866026104535702</c:v>
                </c:pt>
                <c:pt idx="1450">
                  <c:v>2.7668504632094502</c:v>
                </c:pt>
                <c:pt idx="1451">
                  <c:v>2.7819683198034899</c:v>
                </c:pt>
                <c:pt idx="1452">
                  <c:v>2.7521946253304401</c:v>
                </c:pt>
                <c:pt idx="1453">
                  <c:v>2.7570336926046699</c:v>
                </c:pt>
                <c:pt idx="1454">
                  <c:v>2.7210224448763598</c:v>
                </c:pt>
                <c:pt idx="1455">
                  <c:v>2.6825988472742899</c:v>
                </c:pt>
                <c:pt idx="1456">
                  <c:v>2.6860233017048798</c:v>
                </c:pt>
                <c:pt idx="1457">
                  <c:v>2.6927321984591202</c:v>
                </c:pt>
                <c:pt idx="1458">
                  <c:v>2.6828073036686999</c:v>
                </c:pt>
                <c:pt idx="1459">
                  <c:v>2.6819647797531698</c:v>
                </c:pt>
                <c:pt idx="1460">
                  <c:v>2.7340151190751398</c:v>
                </c:pt>
                <c:pt idx="1461">
                  <c:v>2.7247287853154001</c:v>
                </c:pt>
                <c:pt idx="1462">
                  <c:v>2.6997855224049898</c:v>
                </c:pt>
                <c:pt idx="1463">
                  <c:v>2.7075772660222199</c:v>
                </c:pt>
                <c:pt idx="1464">
                  <c:v>2.70000160914763</c:v>
                </c:pt>
                <c:pt idx="1465">
                  <c:v>2.6959356815708801</c:v>
                </c:pt>
                <c:pt idx="1466">
                  <c:v>2.6960045950210798</c:v>
                </c:pt>
                <c:pt idx="1467">
                  <c:v>2.7318876567627401</c:v>
                </c:pt>
                <c:pt idx="1468">
                  <c:v>2.68714867991133</c:v>
                </c:pt>
                <c:pt idx="1469">
                  <c:v>2.6924995095953599</c:v>
                </c:pt>
                <c:pt idx="1470">
                  <c:v>2.7105764698439101</c:v>
                </c:pt>
                <c:pt idx="1471">
                  <c:v>2.7312641492965701</c:v>
                </c:pt>
                <c:pt idx="1472">
                  <c:v>2.7221889304039801</c:v>
                </c:pt>
                <c:pt idx="1473">
                  <c:v>2.7228362134972999</c:v>
                </c:pt>
                <c:pt idx="1474">
                  <c:v>2.718971482628</c:v>
                </c:pt>
                <c:pt idx="1475">
                  <c:v>2.7010020160713402</c:v>
                </c:pt>
                <c:pt idx="1476">
                  <c:v>2.7244275229752799</c:v>
                </c:pt>
                <c:pt idx="1477">
                  <c:v>2.7299766644952199</c:v>
                </c:pt>
                <c:pt idx="1478">
                  <c:v>2.7532574750991299</c:v>
                </c:pt>
                <c:pt idx="1479">
                  <c:v>2.7822727403513499</c:v>
                </c:pt>
                <c:pt idx="1480">
                  <c:v>2.7977594099316301</c:v>
                </c:pt>
                <c:pt idx="1481">
                  <c:v>2.7662566671167701</c:v>
                </c:pt>
                <c:pt idx="1482">
                  <c:v>2.6920520674730901</c:v>
                </c:pt>
                <c:pt idx="1483">
                  <c:v>2.6885150762538998</c:v>
                </c:pt>
                <c:pt idx="1484">
                  <c:v>2.67659615214599</c:v>
                </c:pt>
                <c:pt idx="1485">
                  <c:v>2.6517464782179099</c:v>
                </c:pt>
                <c:pt idx="1486">
                  <c:v>2.6403822046662602</c:v>
                </c:pt>
                <c:pt idx="1487">
                  <c:v>2.6126765409555501</c:v>
                </c:pt>
                <c:pt idx="1488">
                  <c:v>2.6129866025233799</c:v>
                </c:pt>
                <c:pt idx="1489">
                  <c:v>2.6188333724599602</c:v>
                </c:pt>
                <c:pt idx="1490">
                  <c:v>2.6038664118894901</c:v>
                </c:pt>
                <c:pt idx="1491">
                  <c:v>2.59091032559731</c:v>
                </c:pt>
                <c:pt idx="1492">
                  <c:v>2.6150412844470701</c:v>
                </c:pt>
                <c:pt idx="1493">
                  <c:v>2.6374471142914802</c:v>
                </c:pt>
                <c:pt idx="1494">
                  <c:v>2.6526456280451902</c:v>
                </c:pt>
                <c:pt idx="1495">
                  <c:v>2.6305307177639099</c:v>
                </c:pt>
                <c:pt idx="1496">
                  <c:v>2.6299697177943102</c:v>
                </c:pt>
                <c:pt idx="1497">
                  <c:v>2.6616768635754302</c:v>
                </c:pt>
                <c:pt idx="1498">
                  <c:v>2.6829971952418101</c:v>
                </c:pt>
                <c:pt idx="1499">
                  <c:v>2.6545918863336402</c:v>
                </c:pt>
                <c:pt idx="1500">
                  <c:v>2.65244957752979</c:v>
                </c:pt>
                <c:pt idx="1501">
                  <c:v>2.74427417051358</c:v>
                </c:pt>
                <c:pt idx="1502">
                  <c:v>2.7789496340144599</c:v>
                </c:pt>
                <c:pt idx="1503">
                  <c:v>2.8094924958504102</c:v>
                </c:pt>
                <c:pt idx="1504">
                  <c:v>2.7514625986860102</c:v>
                </c:pt>
                <c:pt idx="1505">
                  <c:v>2.7230430399179002</c:v>
                </c:pt>
                <c:pt idx="1506">
                  <c:v>2.7246188372119402</c:v>
                </c:pt>
                <c:pt idx="1507">
                  <c:v>2.7429372298268899</c:v>
                </c:pt>
                <c:pt idx="1508">
                  <c:v>2.7463993100211801</c:v>
                </c:pt>
                <c:pt idx="1509">
                  <c:v>2.7366021223746002</c:v>
                </c:pt>
                <c:pt idx="1510">
                  <c:v>2.7423787997520002</c:v>
                </c:pt>
                <c:pt idx="1511">
                  <c:v>2.7487510386420402</c:v>
                </c:pt>
                <c:pt idx="1512">
                  <c:v>2.7687546186241598</c:v>
                </c:pt>
                <c:pt idx="1513">
                  <c:v>2.7945533007353802</c:v>
                </c:pt>
                <c:pt idx="1514">
                  <c:v>2.8159377213522898</c:v>
                </c:pt>
                <c:pt idx="1515">
                  <c:v>2.8530762626380599</c:v>
                </c:pt>
                <c:pt idx="1516">
                  <c:v>2.8790645550774401</c:v>
                </c:pt>
                <c:pt idx="1517">
                  <c:v>2.8883202299972601</c:v>
                </c:pt>
                <c:pt idx="1518">
                  <c:v>2.8660083905603</c:v>
                </c:pt>
                <c:pt idx="1519">
                  <c:v>2.83385076820315</c:v>
                </c:pt>
                <c:pt idx="1520">
                  <c:v>2.8334031188226798</c:v>
                </c:pt>
                <c:pt idx="1521">
                  <c:v>2.78194070645077</c:v>
                </c:pt>
                <c:pt idx="1522">
                  <c:v>2.8189399112120999</c:v>
                </c:pt>
                <c:pt idx="1523">
                  <c:v>2.8397144711098798</c:v>
                </c:pt>
                <c:pt idx="1524">
                  <c:v>2.8300534335402201</c:v>
                </c:pt>
                <c:pt idx="1525">
                  <c:v>2.82772518230224</c:v>
                </c:pt>
                <c:pt idx="1526">
                  <c:v>2.81763193465958</c:v>
                </c:pt>
                <c:pt idx="1527">
                  <c:v>2.7965792144982702</c:v>
                </c:pt>
                <c:pt idx="1528">
                  <c:v>2.8182957532376598</c:v>
                </c:pt>
                <c:pt idx="1529">
                  <c:v>2.8188299363581999</c:v>
                </c:pt>
                <c:pt idx="1530">
                  <c:v>2.8030267310150099</c:v>
                </c:pt>
                <c:pt idx="1531">
                  <c:v>2.8418488072447898</c:v>
                </c:pt>
                <c:pt idx="1532">
                  <c:v>2.8608513880633799</c:v>
                </c:pt>
                <c:pt idx="1533">
                  <c:v>2.8841208215526102</c:v>
                </c:pt>
                <c:pt idx="1534">
                  <c:v>2.9187690603541001</c:v>
                </c:pt>
                <c:pt idx="1535">
                  <c:v>2.9221868480698898</c:v>
                </c:pt>
                <c:pt idx="1536">
                  <c:v>2.9154371952812599</c:v>
                </c:pt>
                <c:pt idx="1537">
                  <c:v>2.90908261631545</c:v>
                </c:pt>
                <c:pt idx="1538">
                  <c:v>2.8816410823199501</c:v>
                </c:pt>
                <c:pt idx="1539">
                  <c:v>2.8857527265712499</c:v>
                </c:pt>
                <c:pt idx="1540">
                  <c:v>2.8790113643199602</c:v>
                </c:pt>
                <c:pt idx="1541">
                  <c:v>2.8858440919788899</c:v>
                </c:pt>
                <c:pt idx="1542">
                  <c:v>2.9321705459932899</c:v>
                </c:pt>
                <c:pt idx="1543">
                  <c:v>2.9368694723984001</c:v>
                </c:pt>
                <c:pt idx="1544">
                  <c:v>2.9337378804253298</c:v>
                </c:pt>
                <c:pt idx="1545">
                  <c:v>2.9685721624098602</c:v>
                </c:pt>
                <c:pt idx="1546">
                  <c:v>2.9570452287575</c:v>
                </c:pt>
                <c:pt idx="1547">
                  <c:v>2.9585039889275602</c:v>
                </c:pt>
                <c:pt idx="1548">
                  <c:v>2.9272834302334099</c:v>
                </c:pt>
                <c:pt idx="1549">
                  <c:v>2.9371308037821899</c:v>
                </c:pt>
                <c:pt idx="1550">
                  <c:v>2.9667146748421498</c:v>
                </c:pt>
                <c:pt idx="1551">
                  <c:v>2.9100044808309899</c:v>
                </c:pt>
                <c:pt idx="1552">
                  <c:v>2.89621471788664</c:v>
                </c:pt>
                <c:pt idx="1553">
                  <c:v>2.9310785011145302</c:v>
                </c:pt>
                <c:pt idx="1554">
                  <c:v>2.9561841971487102</c:v>
                </c:pt>
                <c:pt idx="1555">
                  <c:v>2.96453163799222</c:v>
                </c:pt>
                <c:pt idx="1556">
                  <c:v>2.96208347329407</c:v>
                </c:pt>
                <c:pt idx="1557">
                  <c:v>2.97150843648937</c:v>
                </c:pt>
                <c:pt idx="1558">
                  <c:v>2.9706042037550202</c:v>
                </c:pt>
                <c:pt idx="1559">
                  <c:v>2.9404371867235501</c:v>
                </c:pt>
                <c:pt idx="1560">
                  <c:v>2.9112558497982399</c:v>
                </c:pt>
                <c:pt idx="1561">
                  <c:v>2.8751771391186698</c:v>
                </c:pt>
                <c:pt idx="1562">
                  <c:v>2.8841165234155701</c:v>
                </c:pt>
                <c:pt idx="1563">
                  <c:v>2.9241552798458001</c:v>
                </c:pt>
                <c:pt idx="1564">
                  <c:v>2.9211769023204699</c:v>
                </c:pt>
                <c:pt idx="1565">
                  <c:v>2.92715400005528</c:v>
                </c:pt>
                <c:pt idx="1566">
                  <c:v>2.9227245027601398</c:v>
                </c:pt>
                <c:pt idx="1567">
                  <c:v>2.9098047621422398</c:v>
                </c:pt>
                <c:pt idx="1568">
                  <c:v>2.9319487948329899</c:v>
                </c:pt>
                <c:pt idx="1569">
                  <c:v>2.9453688740730102</c:v>
                </c:pt>
                <c:pt idx="1570">
                  <c:v>2.9537732107363199</c:v>
                </c:pt>
                <c:pt idx="1571">
                  <c:v>2.9631475650879602</c:v>
                </c:pt>
                <c:pt idx="1572">
                  <c:v>2.9704732309924302</c:v>
                </c:pt>
                <c:pt idx="1573">
                  <c:v>2.9700192732688602</c:v>
                </c:pt>
                <c:pt idx="1574">
                  <c:v>2.9777642068077199</c:v>
                </c:pt>
                <c:pt idx="1575">
                  <c:v>3.0007743404922902</c:v>
                </c:pt>
                <c:pt idx="1576">
                  <c:v>3.0076144106002598</c:v>
                </c:pt>
                <c:pt idx="1577">
                  <c:v>3.0523442836921402</c:v>
                </c:pt>
                <c:pt idx="1578">
                  <c:v>3.0664511409556701</c:v>
                </c:pt>
                <c:pt idx="1579">
                  <c:v>3.0257645505297899</c:v>
                </c:pt>
                <c:pt idx="1580">
                  <c:v>2.9730206043872198</c:v>
                </c:pt>
                <c:pt idx="1581">
                  <c:v>3.03450466990278</c:v>
                </c:pt>
                <c:pt idx="1582">
                  <c:v>3.0523977770597002</c:v>
                </c:pt>
                <c:pt idx="1583">
                  <c:v>3.06578441828557</c:v>
                </c:pt>
                <c:pt idx="1584">
                  <c:v>3.0901760170942199</c:v>
                </c:pt>
                <c:pt idx="1585">
                  <c:v>3.0796528553163598</c:v>
                </c:pt>
                <c:pt idx="1586">
                  <c:v>3.0727748103082302</c:v>
                </c:pt>
                <c:pt idx="1587">
                  <c:v>3.1020930264274398</c:v>
                </c:pt>
                <c:pt idx="1588">
                  <c:v>3.0717319773518499</c:v>
                </c:pt>
                <c:pt idx="1589">
                  <c:v>3.07029392245378</c:v>
                </c:pt>
                <c:pt idx="1590">
                  <c:v>3.05370451096951</c:v>
                </c:pt>
                <c:pt idx="1591">
                  <c:v>3.0414304994975301</c:v>
                </c:pt>
                <c:pt idx="1592">
                  <c:v>3.0365724310814999</c:v>
                </c:pt>
                <c:pt idx="1593">
                  <c:v>3.0405570895499201</c:v>
                </c:pt>
                <c:pt idx="1594">
                  <c:v>3.0458206647599999</c:v>
                </c:pt>
                <c:pt idx="1595">
                  <c:v>3.06566631777212</c:v>
                </c:pt>
                <c:pt idx="1596">
                  <c:v>3.06669978634848</c:v>
                </c:pt>
                <c:pt idx="1597">
                  <c:v>3.0895222480781999</c:v>
                </c:pt>
                <c:pt idx="1598">
                  <c:v>3.0770007609033598</c:v>
                </c:pt>
                <c:pt idx="1599">
                  <c:v>3.08819262300841</c:v>
                </c:pt>
                <c:pt idx="1600">
                  <c:v>3.1110957434199298</c:v>
                </c:pt>
                <c:pt idx="1601">
                  <c:v>3.1390467374603102</c:v>
                </c:pt>
                <c:pt idx="1602">
                  <c:v>3.1470767963739399</c:v>
                </c:pt>
                <c:pt idx="1603">
                  <c:v>3.1665838503058299</c:v>
                </c:pt>
                <c:pt idx="1604">
                  <c:v>3.14671972960054</c:v>
                </c:pt>
                <c:pt idx="1605">
                  <c:v>3.1658386986965099</c:v>
                </c:pt>
                <c:pt idx="1606">
                  <c:v>3.14560448453611</c:v>
                </c:pt>
                <c:pt idx="1607">
                  <c:v>3.1693005552357398</c:v>
                </c:pt>
                <c:pt idx="1608">
                  <c:v>3.17744061753868</c:v>
                </c:pt>
                <c:pt idx="1609">
                  <c:v>3.2041665249287701</c:v>
                </c:pt>
                <c:pt idx="1610">
                  <c:v>3.2139248923562</c:v>
                </c:pt>
                <c:pt idx="1611">
                  <c:v>3.2688299585007301</c:v>
                </c:pt>
                <c:pt idx="1612">
                  <c:v>3.26030490679564</c:v>
                </c:pt>
                <c:pt idx="1613">
                  <c:v>3.2614462953856398</c:v>
                </c:pt>
                <c:pt idx="1614">
                  <c:v>3.25168422821285</c:v>
                </c:pt>
                <c:pt idx="1615">
                  <c:v>3.30157214921126</c:v>
                </c:pt>
                <c:pt idx="1616">
                  <c:v>3.3136968938481601</c:v>
                </c:pt>
                <c:pt idx="1617">
                  <c:v>3.33072911193854</c:v>
                </c:pt>
                <c:pt idx="1618">
                  <c:v>3.3548766837194099</c:v>
                </c:pt>
                <c:pt idx="1619">
                  <c:v>3.36896057045813</c:v>
                </c:pt>
                <c:pt idx="1620">
                  <c:v>3.4004426899827198</c:v>
                </c:pt>
                <c:pt idx="1621">
                  <c:v>3.4141245602917598</c:v>
                </c:pt>
                <c:pt idx="1622">
                  <c:v>3.40307929361509</c:v>
                </c:pt>
                <c:pt idx="1623">
                  <c:v>3.4010506185037799</c:v>
                </c:pt>
                <c:pt idx="1624">
                  <c:v>3.3314435491178398</c:v>
                </c:pt>
                <c:pt idx="1625">
                  <c:v>3.34789110942849</c:v>
                </c:pt>
                <c:pt idx="1626">
                  <c:v>3.3364297570605301</c:v>
                </c:pt>
                <c:pt idx="1627">
                  <c:v>3.3408803369833202</c:v>
                </c:pt>
                <c:pt idx="1628">
                  <c:v>3.34557624932674</c:v>
                </c:pt>
                <c:pt idx="1629">
                  <c:v>3.2702131694208498</c:v>
                </c:pt>
                <c:pt idx="1630">
                  <c:v>3.2675543544899601</c:v>
                </c:pt>
                <c:pt idx="1631">
                  <c:v>3.2755778036510899</c:v>
                </c:pt>
                <c:pt idx="1632">
                  <c:v>3.2784878890587201</c:v>
                </c:pt>
                <c:pt idx="1633">
                  <c:v>3.3144683019645602</c:v>
                </c:pt>
                <c:pt idx="1634">
                  <c:v>3.3480102183813001</c:v>
                </c:pt>
                <c:pt idx="1635">
                  <c:v>3.3499759607370301</c:v>
                </c:pt>
                <c:pt idx="1636">
                  <c:v>3.3514466997949102</c:v>
                </c:pt>
                <c:pt idx="1637">
                  <c:v>3.3742349602873198</c:v>
                </c:pt>
                <c:pt idx="1638">
                  <c:v>3.3674068120048499</c:v>
                </c:pt>
                <c:pt idx="1639">
                  <c:v>3.2872527518303101</c:v>
                </c:pt>
                <c:pt idx="1640">
                  <c:v>3.3218105861152698</c:v>
                </c:pt>
                <c:pt idx="1641">
                  <c:v>3.3165401458433998</c:v>
                </c:pt>
                <c:pt idx="1642">
                  <c:v>3.3214862163548</c:v>
                </c:pt>
                <c:pt idx="1643">
                  <c:v>3.3528653485542801</c:v>
                </c:pt>
                <c:pt idx="1644">
                  <c:v>3.2973236426337902</c:v>
                </c:pt>
                <c:pt idx="1645">
                  <c:v>3.33278817963871</c:v>
                </c:pt>
                <c:pt idx="1646">
                  <c:v>3.33726643639661</c:v>
                </c:pt>
                <c:pt idx="1647">
                  <c:v>3.3384035404966999</c:v>
                </c:pt>
                <c:pt idx="1648">
                  <c:v>3.3398350376419899</c:v>
                </c:pt>
                <c:pt idx="1649">
                  <c:v>3.32482733542605</c:v>
                </c:pt>
                <c:pt idx="1650">
                  <c:v>3.3207181270915598</c:v>
                </c:pt>
                <c:pt idx="1651">
                  <c:v>3.3157610037141301</c:v>
                </c:pt>
                <c:pt idx="1652">
                  <c:v>3.2840195660144098</c:v>
                </c:pt>
                <c:pt idx="1653">
                  <c:v>3.2978956094766998</c:v>
                </c:pt>
                <c:pt idx="1654">
                  <c:v>3.32794758702209</c:v>
                </c:pt>
                <c:pt idx="1655">
                  <c:v>3.2759374865312099</c:v>
                </c:pt>
                <c:pt idx="1656">
                  <c:v>3.2198941896718298</c:v>
                </c:pt>
                <c:pt idx="1657">
                  <c:v>3.20615373004313</c:v>
                </c:pt>
                <c:pt idx="1658">
                  <c:v>3.2057787068627901</c:v>
                </c:pt>
                <c:pt idx="1659">
                  <c:v>3.2081151161858199</c:v>
                </c:pt>
                <c:pt idx="1660">
                  <c:v>3.21785821042053</c:v>
                </c:pt>
                <c:pt idx="1661">
                  <c:v>3.1860108302351402</c:v>
                </c:pt>
                <c:pt idx="1662">
                  <c:v>3.18518093578282</c:v>
                </c:pt>
                <c:pt idx="1663">
                  <c:v>3.2134200370482899</c:v>
                </c:pt>
                <c:pt idx="1664">
                  <c:v>3.1869257105729498</c:v>
                </c:pt>
                <c:pt idx="1665">
                  <c:v>3.1731773756336801</c:v>
                </c:pt>
                <c:pt idx="1666">
                  <c:v>3.1667435718844299</c:v>
                </c:pt>
                <c:pt idx="1667">
                  <c:v>3.1715695778808102</c:v>
                </c:pt>
                <c:pt idx="1668">
                  <c:v>3.1393841785288101</c:v>
                </c:pt>
                <c:pt idx="1669">
                  <c:v>3.1163832424426401</c:v>
                </c:pt>
                <c:pt idx="1670">
                  <c:v>3.1283903511324098</c:v>
                </c:pt>
                <c:pt idx="1671">
                  <c:v>3.1388274685317601</c:v>
                </c:pt>
                <c:pt idx="1672">
                  <c:v>3.1211432857885901</c:v>
                </c:pt>
                <c:pt idx="1673">
                  <c:v>3.1204609607460099</c:v>
                </c:pt>
                <c:pt idx="1674">
                  <c:v>3.1413150628424402</c:v>
                </c:pt>
                <c:pt idx="1675">
                  <c:v>3.22761155551642</c:v>
                </c:pt>
                <c:pt idx="1676">
                  <c:v>3.36044810012607</c:v>
                </c:pt>
                <c:pt idx="1677">
                  <c:v>3.2998397501809702</c:v>
                </c:pt>
                <c:pt idx="1678">
                  <c:v>3.2859817623945702</c:v>
                </c:pt>
                <c:pt idx="1679">
                  <c:v>3.2734663545300799</c:v>
                </c:pt>
                <c:pt idx="1680">
                  <c:v>3.2878298991952501</c:v>
                </c:pt>
                <c:pt idx="1681">
                  <c:v>3.2738192823071901</c:v>
                </c:pt>
                <c:pt idx="1682">
                  <c:v>3.2695458468059702</c:v>
                </c:pt>
                <c:pt idx="1683">
                  <c:v>3.2531316943200799</c:v>
                </c:pt>
                <c:pt idx="1684">
                  <c:v>3.2261272873456099</c:v>
                </c:pt>
                <c:pt idx="1685">
                  <c:v>3.2009879218852699</c:v>
                </c:pt>
                <c:pt idx="1686">
                  <c:v>3.2444877983740401</c:v>
                </c:pt>
                <c:pt idx="1687">
                  <c:v>3.2160101987265199</c:v>
                </c:pt>
                <c:pt idx="1688">
                  <c:v>3.2504620767941099</c:v>
                </c:pt>
                <c:pt idx="1689">
                  <c:v>3.2334171627007602</c:v>
                </c:pt>
                <c:pt idx="1690">
                  <c:v>3.2277614531708898</c:v>
                </c:pt>
                <c:pt idx="1691">
                  <c:v>3.2202216079655299</c:v>
                </c:pt>
                <c:pt idx="1692">
                  <c:v>3.2245057127172099</c:v>
                </c:pt>
                <c:pt idx="1693">
                  <c:v>3.22366991801404</c:v>
                </c:pt>
                <c:pt idx="1694">
                  <c:v>3.2473018786385799</c:v>
                </c:pt>
                <c:pt idx="1695">
                  <c:v>3.24400110301838</c:v>
                </c:pt>
                <c:pt idx="1696">
                  <c:v>3.25445130344252</c:v>
                </c:pt>
                <c:pt idx="1697">
                  <c:v>3.2551291456077198</c:v>
                </c:pt>
                <c:pt idx="1698">
                  <c:v>3.2290404419215299</c:v>
                </c:pt>
                <c:pt idx="1699">
                  <c:v>3.2439588673382098</c:v>
                </c:pt>
                <c:pt idx="1700">
                  <c:v>3.2673178816458601</c:v>
                </c:pt>
                <c:pt idx="1701">
                  <c:v>3.2731112260014599</c:v>
                </c:pt>
                <c:pt idx="1702">
                  <c:v>3.2630944104598698</c:v>
                </c:pt>
                <c:pt idx="1703">
                  <c:v>3.2545261726848902</c:v>
                </c:pt>
                <c:pt idx="1704">
                  <c:v>3.2372623347554299</c:v>
                </c:pt>
                <c:pt idx="1705">
                  <c:v>3.2212205523801298</c:v>
                </c:pt>
                <c:pt idx="1706">
                  <c:v>3.23559054453073</c:v>
                </c:pt>
                <c:pt idx="1707">
                  <c:v>3.2502317297802001</c:v>
                </c:pt>
                <c:pt idx="1708">
                  <c:v>3.31308291478787</c:v>
                </c:pt>
                <c:pt idx="1709">
                  <c:v>3.3363852946752401</c:v>
                </c:pt>
                <c:pt idx="1710">
                  <c:v>3.3625287137314199</c:v>
                </c:pt>
                <c:pt idx="1711">
                  <c:v>3.33795829327007</c:v>
                </c:pt>
                <c:pt idx="1712">
                  <c:v>3.3938790787287201</c:v>
                </c:pt>
                <c:pt idx="1713">
                  <c:v>3.42002999300774</c:v>
                </c:pt>
                <c:pt idx="1714">
                  <c:v>3.4204708710505298</c:v>
                </c:pt>
                <c:pt idx="1715">
                  <c:v>3.4384266385548399</c:v>
                </c:pt>
                <c:pt idx="1716">
                  <c:v>3.4542306936759601</c:v>
                </c:pt>
                <c:pt idx="1717">
                  <c:v>3.48912824184618</c:v>
                </c:pt>
                <c:pt idx="1718">
                  <c:v>3.4813916402810201</c:v>
                </c:pt>
                <c:pt idx="1719">
                  <c:v>3.51301285710429</c:v>
                </c:pt>
                <c:pt idx="1720">
                  <c:v>3.58899597871202</c:v>
                </c:pt>
                <c:pt idx="1721">
                  <c:v>3.6480296733077702</c:v>
                </c:pt>
                <c:pt idx="1722">
                  <c:v>3.7176524021209998</c:v>
                </c:pt>
                <c:pt idx="1723">
                  <c:v>3.7624228474208099</c:v>
                </c:pt>
                <c:pt idx="1724">
                  <c:v>3.69664794472587</c:v>
                </c:pt>
                <c:pt idx="1725">
                  <c:v>3.68194262186835</c:v>
                </c:pt>
                <c:pt idx="1726">
                  <c:v>3.7300853460968701</c:v>
                </c:pt>
                <c:pt idx="1727">
                  <c:v>3.7120154052952001</c:v>
                </c:pt>
                <c:pt idx="1728">
                  <c:v>3.6913332204904998</c:v>
                </c:pt>
                <c:pt idx="1729">
                  <c:v>3.7218810793335702</c:v>
                </c:pt>
                <c:pt idx="1730">
                  <c:v>3.77649548078552</c:v>
                </c:pt>
                <c:pt idx="1731">
                  <c:v>3.7688971701101699</c:v>
                </c:pt>
                <c:pt idx="1732">
                  <c:v>3.81382046309513</c:v>
                </c:pt>
                <c:pt idx="1733">
                  <c:v>3.8705670169441699</c:v>
                </c:pt>
                <c:pt idx="1734">
                  <c:v>3.9582449649437499</c:v>
                </c:pt>
                <c:pt idx="1735">
                  <c:v>4.0143731040195698</c:v>
                </c:pt>
                <c:pt idx="1736">
                  <c:v>3.8104208747401298</c:v>
                </c:pt>
                <c:pt idx="1737">
                  <c:v>3.83966305248441</c:v>
                </c:pt>
                <c:pt idx="1738">
                  <c:v>3.7572283815130798</c:v>
                </c:pt>
                <c:pt idx="1739">
                  <c:v>3.70275361471024</c:v>
                </c:pt>
                <c:pt idx="1740">
                  <c:v>3.7367286243392099</c:v>
                </c:pt>
                <c:pt idx="1741">
                  <c:v>3.67108311892413</c:v>
                </c:pt>
                <c:pt idx="1742">
                  <c:v>3.6896614257529401</c:v>
                </c:pt>
                <c:pt idx="1743">
                  <c:v>3.6899006044025202</c:v>
                </c:pt>
                <c:pt idx="1744">
                  <c:v>3.63224095314966</c:v>
                </c:pt>
                <c:pt idx="1745">
                  <c:v>3.6976109871694001</c:v>
                </c:pt>
                <c:pt idx="1746">
                  <c:v>3.6885824307100901</c:v>
                </c:pt>
                <c:pt idx="1747">
                  <c:v>3.65930136263633</c:v>
                </c:pt>
                <c:pt idx="1748">
                  <c:v>3.69763528157393</c:v>
                </c:pt>
                <c:pt idx="1749">
                  <c:v>3.60737993589344</c:v>
                </c:pt>
                <c:pt idx="1750">
                  <c:v>3.6116501861859298</c:v>
                </c:pt>
                <c:pt idx="1751">
                  <c:v>3.6103063883473498</c:v>
                </c:pt>
                <c:pt idx="1752">
                  <c:v>3.63267862501954</c:v>
                </c:pt>
                <c:pt idx="1753">
                  <c:v>3.6593263198908299</c:v>
                </c:pt>
                <c:pt idx="1754">
                  <c:v>3.6069720768925899</c:v>
                </c:pt>
                <c:pt idx="1755">
                  <c:v>3.6107584492084199</c:v>
                </c:pt>
                <c:pt idx="1756">
                  <c:v>3.6557606067777302</c:v>
                </c:pt>
                <c:pt idx="1757">
                  <c:v>3.6709028536027</c:v>
                </c:pt>
                <c:pt idx="1758">
                  <c:v>3.6282293909534098</c:v>
                </c:pt>
                <c:pt idx="1759">
                  <c:v>3.5486992259085102</c:v>
                </c:pt>
                <c:pt idx="1760">
                  <c:v>3.5776729965921699</c:v>
                </c:pt>
                <c:pt idx="1761">
                  <c:v>3.5962451811805498</c:v>
                </c:pt>
                <c:pt idx="1762">
                  <c:v>3.5892668276012598</c:v>
                </c:pt>
                <c:pt idx="1763">
                  <c:v>3.6337671398610301</c:v>
                </c:pt>
                <c:pt idx="1764">
                  <c:v>3.7001299761876001</c:v>
                </c:pt>
                <c:pt idx="1765">
                  <c:v>3.6878743850395401</c:v>
                </c:pt>
                <c:pt idx="1766">
                  <c:v>3.7402999411648201</c:v>
                </c:pt>
                <c:pt idx="1767">
                  <c:v>3.7242172768149202</c:v>
                </c:pt>
                <c:pt idx="1768">
                  <c:v>3.69405093430988</c:v>
                </c:pt>
                <c:pt idx="1769">
                  <c:v>3.7157015711793999</c:v>
                </c:pt>
                <c:pt idx="1770">
                  <c:v>3.7168975325178399</c:v>
                </c:pt>
                <c:pt idx="1771">
                  <c:v>3.72816461129998</c:v>
                </c:pt>
                <c:pt idx="1772">
                  <c:v>3.72389524695771</c:v>
                </c:pt>
                <c:pt idx="1773">
                  <c:v>3.7624379782332298</c:v>
                </c:pt>
                <c:pt idx="1774">
                  <c:v>3.7763725944957698</c:v>
                </c:pt>
                <c:pt idx="1775">
                  <c:v>3.8527683946271201</c:v>
                </c:pt>
                <c:pt idx="1776">
                  <c:v>3.8536481707716499</c:v>
                </c:pt>
                <c:pt idx="1777">
                  <c:v>3.8523410613805198</c:v>
                </c:pt>
                <c:pt idx="1778">
                  <c:v>3.8478148057183201</c:v>
                </c:pt>
                <c:pt idx="1779">
                  <c:v>3.9002118624370299</c:v>
                </c:pt>
                <c:pt idx="1780">
                  <c:v>3.83215572802058</c:v>
                </c:pt>
                <c:pt idx="1781">
                  <c:v>3.8199403712350901</c:v>
                </c:pt>
                <c:pt idx="1782">
                  <c:v>3.86068024476487</c:v>
                </c:pt>
                <c:pt idx="1783">
                  <c:v>3.8811666778834599</c:v>
                </c:pt>
                <c:pt idx="1784">
                  <c:v>3.8977005610017201</c:v>
                </c:pt>
                <c:pt idx="1785">
                  <c:v>3.8658868408969198</c:v>
                </c:pt>
                <c:pt idx="1786">
                  <c:v>3.9295011532305901</c:v>
                </c:pt>
                <c:pt idx="1787">
                  <c:v>3.9586062981159</c:v>
                </c:pt>
                <c:pt idx="1788">
                  <c:v>3.98056221686925</c:v>
                </c:pt>
                <c:pt idx="1789">
                  <c:v>3.9815370697419001</c:v>
                </c:pt>
                <c:pt idx="1790">
                  <c:v>3.9471691463976701</c:v>
                </c:pt>
                <c:pt idx="1791">
                  <c:v>3.9908712693674699</c:v>
                </c:pt>
                <c:pt idx="1792">
                  <c:v>3.9682716634236499</c:v>
                </c:pt>
                <c:pt idx="1793">
                  <c:v>3.9569428706382102</c:v>
                </c:pt>
                <c:pt idx="1794">
                  <c:v>3.93492638487779</c:v>
                </c:pt>
                <c:pt idx="1795">
                  <c:v>3.9483340723263098</c:v>
                </c:pt>
                <c:pt idx="1796">
                  <c:v>4.0216339148837896</c:v>
                </c:pt>
                <c:pt idx="1797">
                  <c:v>3.9584873650789598</c:v>
                </c:pt>
                <c:pt idx="1798">
                  <c:v>3.93481840755426</c:v>
                </c:pt>
                <c:pt idx="1799">
                  <c:v>4.0138725458925197</c:v>
                </c:pt>
                <c:pt idx="1800">
                  <c:v>4.07532585235775</c:v>
                </c:pt>
                <c:pt idx="1801">
                  <c:v>4.0273295235830497</c:v>
                </c:pt>
                <c:pt idx="1802">
                  <c:v>4.0374617760272002</c:v>
                </c:pt>
                <c:pt idx="1803">
                  <c:v>4.0640561764371599</c:v>
                </c:pt>
                <c:pt idx="1804">
                  <c:v>4.1057218886394899</c:v>
                </c:pt>
                <c:pt idx="1805">
                  <c:v>4.0668591384101402</c:v>
                </c:pt>
                <c:pt idx="1806">
                  <c:v>4.1074566616826003</c:v>
                </c:pt>
                <c:pt idx="1807">
                  <c:v>4.1480179574685598</c:v>
                </c:pt>
                <c:pt idx="1808">
                  <c:v>4.1625582439893396</c:v>
                </c:pt>
                <c:pt idx="1809">
                  <c:v>4.2223134807502403</c:v>
                </c:pt>
                <c:pt idx="1810">
                  <c:v>4.2271018712987702</c:v>
                </c:pt>
                <c:pt idx="1811">
                  <c:v>4.2530778057639598</c:v>
                </c:pt>
                <c:pt idx="1812">
                  <c:v>4.2516643094352897</c:v>
                </c:pt>
                <c:pt idx="1813">
                  <c:v>4.2199791976208996</c:v>
                </c:pt>
                <c:pt idx="1814">
                  <c:v>4.29313670825944</c:v>
                </c:pt>
                <c:pt idx="1815">
                  <c:v>4.3435722692906298</c:v>
                </c:pt>
                <c:pt idx="1816">
                  <c:v>4.4180368227467</c:v>
                </c:pt>
                <c:pt idx="1817">
                  <c:v>4.3998059877201197</c:v>
                </c:pt>
                <c:pt idx="1818">
                  <c:v>4.4620590219212701</c:v>
                </c:pt>
                <c:pt idx="1819">
                  <c:v>4.5570234570169301</c:v>
                </c:pt>
                <c:pt idx="1820">
                  <c:v>4.5299415311008602</c:v>
                </c:pt>
                <c:pt idx="1821">
                  <c:v>4.4634074540531499</c:v>
                </c:pt>
                <c:pt idx="1822">
                  <c:v>4.43269619717144</c:v>
                </c:pt>
                <c:pt idx="1823">
                  <c:v>4.3187310327189596</c:v>
                </c:pt>
                <c:pt idx="1824">
                  <c:v>4.42228011350198</c:v>
                </c:pt>
                <c:pt idx="1825">
                  <c:v>4.4326131572447602</c:v>
                </c:pt>
                <c:pt idx="1826">
                  <c:v>4.4779247689743098</c:v>
                </c:pt>
                <c:pt idx="1827">
                  <c:v>4.6294250766620104</c:v>
                </c:pt>
                <c:pt idx="1828">
                  <c:v>4.6704158976416297</c:v>
                </c:pt>
                <c:pt idx="1829">
                  <c:v>4.6535108052821901</c:v>
                </c:pt>
                <c:pt idx="1830">
                  <c:v>4.7327870825729397</c:v>
                </c:pt>
                <c:pt idx="1831">
                  <c:v>4.5322995659560101</c:v>
                </c:pt>
                <c:pt idx="1832">
                  <c:v>4.6225315474576698</c:v>
                </c:pt>
                <c:pt idx="1833">
                  <c:v>4.4995095377928802</c:v>
                </c:pt>
                <c:pt idx="1834">
                  <c:v>4.5873269857192902</c:v>
                </c:pt>
                <c:pt idx="1835">
                  <c:v>4.6535098124496699</c:v>
                </c:pt>
                <c:pt idx="1836">
                  <c:v>4.7438339393565698</c:v>
                </c:pt>
                <c:pt idx="1837">
                  <c:v>4.5898285655219304</c:v>
                </c:pt>
                <c:pt idx="1838">
                  <c:v>4.6317085304101502</c:v>
                </c:pt>
                <c:pt idx="1839">
                  <c:v>4.6830299681580998</c:v>
                </c:pt>
                <c:pt idx="1840">
                  <c:v>4.7570517715789498</c:v>
                </c:pt>
                <c:pt idx="1841">
                  <c:v>4.7775045310994804</c:v>
                </c:pt>
                <c:pt idx="1842">
                  <c:v>4.8713314529021199</c:v>
                </c:pt>
                <c:pt idx="1843">
                  <c:v>4.8763008554885801</c:v>
                </c:pt>
                <c:pt idx="1844">
                  <c:v>4.7581884933031704</c:v>
                </c:pt>
                <c:pt idx="1845">
                  <c:v>4.8080165070880803</c:v>
                </c:pt>
                <c:pt idx="1846">
                  <c:v>4.7504516427310097</c:v>
                </c:pt>
                <c:pt idx="1847">
                  <c:v>4.7430851648719301</c:v>
                </c:pt>
                <c:pt idx="1848">
                  <c:v>4.6681761087601803</c:v>
                </c:pt>
                <c:pt idx="1849">
                  <c:v>4.6601512360250297</c:v>
                </c:pt>
                <c:pt idx="1850">
                  <c:v>4.5696768687996698</c:v>
                </c:pt>
                <c:pt idx="1851">
                  <c:v>4.5373687674214302</c:v>
                </c:pt>
                <c:pt idx="1852">
                  <c:v>4.5708627661952903</c:v>
                </c:pt>
                <c:pt idx="1853">
                  <c:v>4.5443507989806502</c:v>
                </c:pt>
                <c:pt idx="1854">
                  <c:v>4.57138252468053</c:v>
                </c:pt>
                <c:pt idx="1855">
                  <c:v>4.48434063203824</c:v>
                </c:pt>
                <c:pt idx="1856">
                  <c:v>4.4926138152753099</c:v>
                </c:pt>
                <c:pt idx="1857">
                  <c:v>4.5409370137793497</c:v>
                </c:pt>
                <c:pt idx="1858">
                  <c:v>4.6149886162729201</c:v>
                </c:pt>
                <c:pt idx="1859">
                  <c:v>4.6749609680679702</c:v>
                </c:pt>
                <c:pt idx="1860">
                  <c:v>4.6503059700496898</c:v>
                </c:pt>
                <c:pt idx="1861">
                  <c:v>4.6924547976319797</c:v>
                </c:pt>
                <c:pt idx="1862">
                  <c:v>4.7441804797923401</c:v>
                </c:pt>
                <c:pt idx="1863">
                  <c:v>4.7351424451339597</c:v>
                </c:pt>
                <c:pt idx="1864">
                  <c:v>4.7570241603844101</c:v>
                </c:pt>
                <c:pt idx="1865">
                  <c:v>4.8085653514651803</c:v>
                </c:pt>
                <c:pt idx="1866">
                  <c:v>4.7969621602665597</c:v>
                </c:pt>
                <c:pt idx="1867">
                  <c:v>4.7686970490337197</c:v>
                </c:pt>
                <c:pt idx="1868">
                  <c:v>4.6781561543723198</c:v>
                </c:pt>
                <c:pt idx="1869">
                  <c:v>4.5888577764641996</c:v>
                </c:pt>
                <c:pt idx="1870">
                  <c:v>4.4468001742298</c:v>
                </c:pt>
                <c:pt idx="1871">
                  <c:v>4.4683299331723001</c:v>
                </c:pt>
                <c:pt idx="1872">
                  <c:v>4.5622350145519901</c:v>
                </c:pt>
                <c:pt idx="1873">
                  <c:v>4.6120499433862303</c:v>
                </c:pt>
                <c:pt idx="1874">
                  <c:v>4.6441012599401503</c:v>
                </c:pt>
                <c:pt idx="1875">
                  <c:v>4.5696300232241196</c:v>
                </c:pt>
                <c:pt idx="1876">
                  <c:v>4.5393943147694698</c:v>
                </c:pt>
                <c:pt idx="1877">
                  <c:v>4.5083650754793103</c:v>
                </c:pt>
                <c:pt idx="1878">
                  <c:v>4.4691747776101103</c:v>
                </c:pt>
                <c:pt idx="1879">
                  <c:v>4.5059923674319098</c:v>
                </c:pt>
                <c:pt idx="1880">
                  <c:v>4.5892170210868501</c:v>
                </c:pt>
                <c:pt idx="1881">
                  <c:v>4.5762266314695399</c:v>
                </c:pt>
                <c:pt idx="1882">
                  <c:v>4.6007026599476797</c:v>
                </c:pt>
                <c:pt idx="1883">
                  <c:v>4.5768151327948097</c:v>
                </c:pt>
                <c:pt idx="1884">
                  <c:v>4.6288834235156502</c:v>
                </c:pt>
                <c:pt idx="1885">
                  <c:v>4.6634036733142601</c:v>
                </c:pt>
                <c:pt idx="1886">
                  <c:v>4.6572120466641396</c:v>
                </c:pt>
                <c:pt idx="1887">
                  <c:v>4.7040113522106903</c:v>
                </c:pt>
                <c:pt idx="1888">
                  <c:v>4.72502607088538</c:v>
                </c:pt>
                <c:pt idx="1889">
                  <c:v>4.7009751179553101</c:v>
                </c:pt>
                <c:pt idx="1890">
                  <c:v>4.6465258926687003</c:v>
                </c:pt>
                <c:pt idx="1891">
                  <c:v>4.59204055185592</c:v>
                </c:pt>
                <c:pt idx="1892">
                  <c:v>4.5519880493276199</c:v>
                </c:pt>
                <c:pt idx="1893">
                  <c:v>4.6222017957164798</c:v>
                </c:pt>
                <c:pt idx="1894">
                  <c:v>4.5804028051004604</c:v>
                </c:pt>
                <c:pt idx="1895">
                  <c:v>4.5889220291612496</c:v>
                </c:pt>
                <c:pt idx="1896">
                  <c:v>4.4965309764775796</c:v>
                </c:pt>
                <c:pt idx="1897">
                  <c:v>4.5007392053976902</c:v>
                </c:pt>
                <c:pt idx="1898">
                  <c:v>4.5464742769572304</c:v>
                </c:pt>
                <c:pt idx="1899">
                  <c:v>4.6163177547071204</c:v>
                </c:pt>
                <c:pt idx="1900">
                  <c:v>4.6707376505259397</c:v>
                </c:pt>
                <c:pt idx="1901">
                  <c:v>4.64344193617075</c:v>
                </c:pt>
                <c:pt idx="1902">
                  <c:v>4.6237465511120499</c:v>
                </c:pt>
                <c:pt idx="1903">
                  <c:v>4.63093639892561</c:v>
                </c:pt>
                <c:pt idx="1904">
                  <c:v>4.6087096241171102</c:v>
                </c:pt>
                <c:pt idx="1905">
                  <c:v>4.6013040432087804</c:v>
                </c:pt>
                <c:pt idx="1906">
                  <c:v>4.5417067113002902</c:v>
                </c:pt>
                <c:pt idx="1907">
                  <c:v>4.5910240065787002</c:v>
                </c:pt>
                <c:pt idx="1908">
                  <c:v>4.5410400468309202</c:v>
                </c:pt>
                <c:pt idx="1909">
                  <c:v>4.3911809195394103</c:v>
                </c:pt>
                <c:pt idx="1910">
                  <c:v>4.4592501302650103</c:v>
                </c:pt>
                <c:pt idx="1911">
                  <c:v>4.4731894852947098</c:v>
                </c:pt>
                <c:pt idx="1912">
                  <c:v>4.3791400944847201</c:v>
                </c:pt>
                <c:pt idx="1913">
                  <c:v>4.3210399416591896</c:v>
                </c:pt>
                <c:pt idx="1914">
                  <c:v>4.2531953123022497</c:v>
                </c:pt>
                <c:pt idx="1915">
                  <c:v>4.3241919479306201</c:v>
                </c:pt>
                <c:pt idx="1916">
                  <c:v>4.3147437392397601</c:v>
                </c:pt>
                <c:pt idx="1917">
                  <c:v>4.2357877380244204</c:v>
                </c:pt>
                <c:pt idx="1918">
                  <c:v>4.2177901390383701</c:v>
                </c:pt>
                <c:pt idx="1919">
                  <c:v>4.1935237633618199</c:v>
                </c:pt>
                <c:pt idx="1920">
                  <c:v>4.1904792653609197</c:v>
                </c:pt>
                <c:pt idx="1921">
                  <c:v>4.1795251901528196</c:v>
                </c:pt>
                <c:pt idx="1922">
                  <c:v>4.2002335002361297</c:v>
                </c:pt>
                <c:pt idx="1923">
                  <c:v>4.2230451362318497</c:v>
                </c:pt>
                <c:pt idx="1924">
                  <c:v>4.21698521241197</c:v>
                </c:pt>
                <c:pt idx="1925">
                  <c:v>4.2974512604499697</c:v>
                </c:pt>
                <c:pt idx="1926">
                  <c:v>4.3612117439946703</c:v>
                </c:pt>
                <c:pt idx="1927">
                  <c:v>4.4367605906016401</c:v>
                </c:pt>
                <c:pt idx="1928">
                  <c:v>4.4743118198962497</c:v>
                </c:pt>
                <c:pt idx="1929">
                  <c:v>4.4241060335724196</c:v>
                </c:pt>
                <c:pt idx="1930">
                  <c:v>4.4373286679020296</c:v>
                </c:pt>
                <c:pt idx="1931">
                  <c:v>4.4147162212037401</c:v>
                </c:pt>
                <c:pt idx="1932">
                  <c:v>4.5231791479578503</c:v>
                </c:pt>
                <c:pt idx="1933">
                  <c:v>4.5733839850866804</c:v>
                </c:pt>
                <c:pt idx="1934">
                  <c:v>4.5930587434716603</c:v>
                </c:pt>
                <c:pt idx="1935">
                  <c:v>4.5830402336782301</c:v>
                </c:pt>
                <c:pt idx="1936">
                  <c:v>4.4836239945146001</c:v>
                </c:pt>
                <c:pt idx="1937">
                  <c:v>4.5469977589214299</c:v>
                </c:pt>
                <c:pt idx="1938">
                  <c:v>4.6449155673904503</c:v>
                </c:pt>
                <c:pt idx="1939">
                  <c:v>4.6508091835609999</c:v>
                </c:pt>
                <c:pt idx="1940">
                  <c:v>4.5989088684734902</c:v>
                </c:pt>
                <c:pt idx="1941">
                  <c:v>4.57651456066659</c:v>
                </c:pt>
                <c:pt idx="1942">
                  <c:v>4.5854022803411896</c:v>
                </c:pt>
                <c:pt idx="1943">
                  <c:v>4.6164060664985298</c:v>
                </c:pt>
                <c:pt idx="1944">
                  <c:v>4.6730103308299702</c:v>
                </c:pt>
                <c:pt idx="1945">
                  <c:v>4.7667101152254903</c:v>
                </c:pt>
                <c:pt idx="1946">
                  <c:v>4.8343553911210897</c:v>
                </c:pt>
                <c:pt idx="1947">
                  <c:v>4.9501086350797703</c:v>
                </c:pt>
                <c:pt idx="1948">
                  <c:v>4.8822076113709301</c:v>
                </c:pt>
                <c:pt idx="1949">
                  <c:v>4.8919556375581896</c:v>
                </c:pt>
                <c:pt idx="1950">
                  <c:v>4.8262242652667799</c:v>
                </c:pt>
                <c:pt idx="1951">
                  <c:v>4.8634487866040299</c:v>
                </c:pt>
                <c:pt idx="1952">
                  <c:v>4.9280904270632</c:v>
                </c:pt>
                <c:pt idx="1953">
                  <c:v>4.8489234041480804</c:v>
                </c:pt>
                <c:pt idx="1954">
                  <c:v>4.7704504644270598</c:v>
                </c:pt>
                <c:pt idx="1955">
                  <c:v>4.7006080980350902</c:v>
                </c:pt>
                <c:pt idx="1956">
                  <c:v>4.6760195111596499</c:v>
                </c:pt>
                <c:pt idx="1957">
                  <c:v>4.5918615674966201</c:v>
                </c:pt>
                <c:pt idx="1958">
                  <c:v>4.6477354586011304</c:v>
                </c:pt>
                <c:pt idx="1959">
                  <c:v>4.6769933026220301</c:v>
                </c:pt>
                <c:pt idx="1960">
                  <c:v>4.7916416180275903</c:v>
                </c:pt>
                <c:pt idx="1961">
                  <c:v>4.8959340845326897</c:v>
                </c:pt>
                <c:pt idx="1962">
                  <c:v>4.7955946758401504</c:v>
                </c:pt>
                <c:pt idx="1963">
                  <c:v>4.7757182558122597</c:v>
                </c:pt>
                <c:pt idx="1964">
                  <c:v>4.7507526930136201</c:v>
                </c:pt>
                <c:pt idx="1965">
                  <c:v>4.8174536302283597</c:v>
                </c:pt>
              </c:numCache>
            </c:numRef>
          </c:val>
          <c:smooth val="0"/>
          <c:extLst>
            <c:ext xmlns:c16="http://schemas.microsoft.com/office/drawing/2014/chart" uri="{C3380CC4-5D6E-409C-BE32-E72D297353CC}">
              <c16:uniqueId val="{00000000-3AC5-4D6D-A670-B4E060651DE8}"/>
            </c:ext>
          </c:extLst>
        </c:ser>
        <c:dLbls>
          <c:showLegendKey val="0"/>
          <c:showVal val="0"/>
          <c:showCatName val="0"/>
          <c:showSerName val="0"/>
          <c:showPercent val="0"/>
          <c:showBubbleSize val="0"/>
        </c:dLbls>
        <c:smooth val="0"/>
        <c:axId val="1012543064"/>
        <c:axId val="1012543392"/>
      </c:lineChart>
      <c:dateAx>
        <c:axId val="101254306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12543392"/>
        <c:crosses val="autoZero"/>
        <c:auto val="1"/>
        <c:lblOffset val="100"/>
        <c:baseTimeUnit val="days"/>
      </c:dateAx>
      <c:valAx>
        <c:axId val="1012543392"/>
        <c:scaling>
          <c:orientation val="minMax"/>
          <c:max val="6"/>
          <c:min val="0"/>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1254306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[jumpfit.xlsx]jumpfit!$B$1</c:f>
              <c:strCache>
                <c:ptCount val="1"/>
                <c:pt idx="0">
                  <c:v>jumpfit_1</c:v>
                </c:pt>
              </c:strCache>
            </c:strRef>
          </c:tx>
          <c:spPr>
            <a:ln w="19050" cap="rnd">
              <a:solidFill>
                <a:sysClr val="window" lastClr="FFFFFF">
                  <a:lumMod val="85000"/>
                </a:sysClr>
              </a:solidFill>
              <a:round/>
            </a:ln>
            <a:effectLst/>
          </c:spPr>
          <c:marker>
            <c:symbol val="none"/>
          </c:marker>
          <c:cat>
            <c:numRef>
              <c:f>[jumpfit.xlsx]jumpfit!$A$2:$A$1967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[jumpfit.xlsx]jumpfit!$B$2:$B$1967</c:f>
              <c:numCache>
                <c:formatCode>General</c:formatCode>
                <c:ptCount val="1966"/>
                <c:pt idx="0">
                  <c:v>1</c:v>
                </c:pt>
                <c:pt idx="1">
                  <c:v>0.999</c:v>
                </c:pt>
                <c:pt idx="2">
                  <c:v>1.00610716195269</c:v>
                </c:pt>
                <c:pt idx="3">
                  <c:v>1.0043390942508701</c:v>
                </c:pt>
                <c:pt idx="4">
                  <c:v>1.0087873353261001</c:v>
                </c:pt>
                <c:pt idx="5">
                  <c:v>1.01230658392865</c:v>
                </c:pt>
                <c:pt idx="6">
                  <c:v>0.98851733189616398</c:v>
                </c:pt>
                <c:pt idx="7">
                  <c:v>1.0209443330882999</c:v>
                </c:pt>
                <c:pt idx="8">
                  <c:v>1.0326684753897699</c:v>
                </c:pt>
                <c:pt idx="9">
                  <c:v>1.02817067378061</c:v>
                </c:pt>
                <c:pt idx="10">
                  <c:v>1.01641377250382</c:v>
                </c:pt>
                <c:pt idx="11">
                  <c:v>1.0313438981182901</c:v>
                </c:pt>
                <c:pt idx="12">
                  <c:v>1.04514476610389</c:v>
                </c:pt>
                <c:pt idx="13">
                  <c:v>1.0327994909609599</c:v>
                </c:pt>
                <c:pt idx="14">
                  <c:v>1.03452192161624</c:v>
                </c:pt>
                <c:pt idx="15">
                  <c:v>1.0176641887126301</c:v>
                </c:pt>
                <c:pt idx="16">
                  <c:v>1.0135562075047599</c:v>
                </c:pt>
                <c:pt idx="17">
                  <c:v>1.04206922771927</c:v>
                </c:pt>
                <c:pt idx="18">
                  <c:v>1.0509413270238499</c:v>
                </c:pt>
                <c:pt idx="19">
                  <c:v>1.05633032633291</c:v>
                </c:pt>
                <c:pt idx="20">
                  <c:v>1.0551670136331499</c:v>
                </c:pt>
                <c:pt idx="21">
                  <c:v>1.0691390260970599</c:v>
                </c:pt>
                <c:pt idx="22">
                  <c:v>1.07695271815483</c:v>
                </c:pt>
                <c:pt idx="23">
                  <c:v>1.0871536307962499</c:v>
                </c:pt>
                <c:pt idx="24">
                  <c:v>1.0852109764047899</c:v>
                </c:pt>
                <c:pt idx="25">
                  <c:v>1.0779704665038501</c:v>
                </c:pt>
                <c:pt idx="26">
                  <c:v>1.0835115975738701</c:v>
                </c:pt>
                <c:pt idx="27">
                  <c:v>1.0813701135398901</c:v>
                </c:pt>
                <c:pt idx="28">
                  <c:v>1.06179826260199</c:v>
                </c:pt>
                <c:pt idx="29">
                  <c:v>1.06927828169024</c:v>
                </c:pt>
                <c:pt idx="30">
                  <c:v>1.0338244063075499</c:v>
                </c:pt>
                <c:pt idx="31">
                  <c:v>1.0281193024586299</c:v>
                </c:pt>
                <c:pt idx="32">
                  <c:v>1.03408404092569</c:v>
                </c:pt>
                <c:pt idx="33">
                  <c:v>1.01684620726779</c:v>
                </c:pt>
                <c:pt idx="34">
                  <c:v>1.0227892094625299</c:v>
                </c:pt>
                <c:pt idx="35">
                  <c:v>1.0487758083135601</c:v>
                </c:pt>
                <c:pt idx="36">
                  <c:v>1.04796783082194</c:v>
                </c:pt>
                <c:pt idx="37">
                  <c:v>0.99688775805694096</c:v>
                </c:pt>
                <c:pt idx="38">
                  <c:v>1.02000481665996</c:v>
                </c:pt>
                <c:pt idx="39">
                  <c:v>1.0313344188873901</c:v>
                </c:pt>
                <c:pt idx="40">
                  <c:v>1.0259275522153699</c:v>
                </c:pt>
                <c:pt idx="41">
                  <c:v>1.0204547000803099</c:v>
                </c:pt>
                <c:pt idx="42">
                  <c:v>1.0138805439410801</c:v>
                </c:pt>
                <c:pt idx="43">
                  <c:v>0.99535134981121298</c:v>
                </c:pt>
                <c:pt idx="44">
                  <c:v>0.98552289496155498</c:v>
                </c:pt>
                <c:pt idx="45">
                  <c:v>0.98870921715377902</c:v>
                </c:pt>
                <c:pt idx="46">
                  <c:v>0.99027340701164202</c:v>
                </c:pt>
                <c:pt idx="47">
                  <c:v>0.97355373541537504</c:v>
                </c:pt>
                <c:pt idx="48">
                  <c:v>0.98315269107288605</c:v>
                </c:pt>
                <c:pt idx="49">
                  <c:v>1.01197544318591</c:v>
                </c:pt>
                <c:pt idx="50">
                  <c:v>1.01456761434133</c:v>
                </c:pt>
                <c:pt idx="51">
                  <c:v>1.0176432142365599</c:v>
                </c:pt>
                <c:pt idx="52">
                  <c:v>1.01637139086677</c:v>
                </c:pt>
                <c:pt idx="53">
                  <c:v>1.0028291676904799</c:v>
                </c:pt>
                <c:pt idx="54">
                  <c:v>1.00471330929775</c:v>
                </c:pt>
                <c:pt idx="55">
                  <c:v>0.96979973405555497</c:v>
                </c:pt>
                <c:pt idx="56">
                  <c:v>0.97002096997981802</c:v>
                </c:pt>
                <c:pt idx="57">
                  <c:v>0.96980962082536704</c:v>
                </c:pt>
                <c:pt idx="58">
                  <c:v>0.96915603549751606</c:v>
                </c:pt>
                <c:pt idx="59">
                  <c:v>0.96473145042289798</c:v>
                </c:pt>
                <c:pt idx="60">
                  <c:v>0.95879997129224703</c:v>
                </c:pt>
                <c:pt idx="61">
                  <c:v>0.96752525393700906</c:v>
                </c:pt>
                <c:pt idx="62">
                  <c:v>0.96776617759401895</c:v>
                </c:pt>
                <c:pt idx="63">
                  <c:v>0.96490745186803095</c:v>
                </c:pt>
                <c:pt idx="64">
                  <c:v>0.95658117719461799</c:v>
                </c:pt>
                <c:pt idx="65">
                  <c:v>0.94281783042620504</c:v>
                </c:pt>
                <c:pt idx="66">
                  <c:v>0.94858356617429596</c:v>
                </c:pt>
                <c:pt idx="67">
                  <c:v>0.94638313990596001</c:v>
                </c:pt>
                <c:pt idx="68">
                  <c:v>0.94661175705172396</c:v>
                </c:pt>
                <c:pt idx="69">
                  <c:v>0.97096953199028901</c:v>
                </c:pt>
                <c:pt idx="70">
                  <c:v>0.97399051338323595</c:v>
                </c:pt>
                <c:pt idx="71">
                  <c:v>0.942661744187691</c:v>
                </c:pt>
                <c:pt idx="72">
                  <c:v>0.95727410787621103</c:v>
                </c:pt>
                <c:pt idx="73">
                  <c:v>0.942176613604361</c:v>
                </c:pt>
                <c:pt idx="74">
                  <c:v>0.93120195037764297</c:v>
                </c:pt>
                <c:pt idx="75">
                  <c:v>0.92517318437612495</c:v>
                </c:pt>
                <c:pt idx="76">
                  <c:v>0.93846059861623798</c:v>
                </c:pt>
                <c:pt idx="77">
                  <c:v>0.95387604408471105</c:v>
                </c:pt>
                <c:pt idx="78">
                  <c:v>0.95819251877717304</c:v>
                </c:pt>
                <c:pt idx="79">
                  <c:v>0.95960696419457603</c:v>
                </c:pt>
                <c:pt idx="80">
                  <c:v>0.95373310217219598</c:v>
                </c:pt>
                <c:pt idx="81">
                  <c:v>0.96216284995439105</c:v>
                </c:pt>
                <c:pt idx="82">
                  <c:v>0.96196400692100104</c:v>
                </c:pt>
                <c:pt idx="83">
                  <c:v>0.95007657142042201</c:v>
                </c:pt>
                <c:pt idx="84">
                  <c:v>0.95330528145423599</c:v>
                </c:pt>
                <c:pt idx="85">
                  <c:v>0.96363985313110601</c:v>
                </c:pt>
                <c:pt idx="86">
                  <c:v>0.98100820183577397</c:v>
                </c:pt>
                <c:pt idx="87">
                  <c:v>0.98976731266932405</c:v>
                </c:pt>
                <c:pt idx="88">
                  <c:v>0.99440345240111705</c:v>
                </c:pt>
                <c:pt idx="89">
                  <c:v>0.99352328664901401</c:v>
                </c:pt>
                <c:pt idx="90">
                  <c:v>0.97835487032622404</c:v>
                </c:pt>
                <c:pt idx="91">
                  <c:v>0.98671024815302499</c:v>
                </c:pt>
                <c:pt idx="92">
                  <c:v>0.986289803682035</c:v>
                </c:pt>
                <c:pt idx="93">
                  <c:v>1.0008908551812701</c:v>
                </c:pt>
                <c:pt idx="94">
                  <c:v>0.99925178518591395</c:v>
                </c:pt>
                <c:pt idx="95">
                  <c:v>0.998565648764559</c:v>
                </c:pt>
                <c:pt idx="96">
                  <c:v>0.99263409526102397</c:v>
                </c:pt>
                <c:pt idx="97">
                  <c:v>0.99198746499823998</c:v>
                </c:pt>
                <c:pt idx="98">
                  <c:v>0.97657471460964296</c:v>
                </c:pt>
                <c:pt idx="99">
                  <c:v>0.97698407259866404</c:v>
                </c:pt>
                <c:pt idx="100">
                  <c:v>0.96606239943690797</c:v>
                </c:pt>
                <c:pt idx="101">
                  <c:v>0.94983967891762799</c:v>
                </c:pt>
                <c:pt idx="102">
                  <c:v>0.91587941889688995</c:v>
                </c:pt>
                <c:pt idx="103">
                  <c:v>0.92158550645877801</c:v>
                </c:pt>
                <c:pt idx="104">
                  <c:v>0.91772999470043504</c:v>
                </c:pt>
                <c:pt idx="105">
                  <c:v>0.91849163432597103</c:v>
                </c:pt>
                <c:pt idx="106">
                  <c:v>0.91303356548811898</c:v>
                </c:pt>
                <c:pt idx="107">
                  <c:v>0.88153046047002204</c:v>
                </c:pt>
                <c:pt idx="108">
                  <c:v>0.87564252245804497</c:v>
                </c:pt>
                <c:pt idx="109">
                  <c:v>0.81695322893851796</c:v>
                </c:pt>
                <c:pt idx="110">
                  <c:v>0.80972132998286295</c:v>
                </c:pt>
                <c:pt idx="111">
                  <c:v>0.80874066074793804</c:v>
                </c:pt>
                <c:pt idx="112">
                  <c:v>0.80125368836891298</c:v>
                </c:pt>
                <c:pt idx="113">
                  <c:v>0.81009365201106098</c:v>
                </c:pt>
                <c:pt idx="114">
                  <c:v>0.81637517655224501</c:v>
                </c:pt>
                <c:pt idx="115">
                  <c:v>0.81689224603083199</c:v>
                </c:pt>
                <c:pt idx="116">
                  <c:v>0.80982035054422197</c:v>
                </c:pt>
                <c:pt idx="117">
                  <c:v>0.82412077336390099</c:v>
                </c:pt>
                <c:pt idx="118">
                  <c:v>0.82507063094121602</c:v>
                </c:pt>
                <c:pt idx="119">
                  <c:v>0.79361163571814197</c:v>
                </c:pt>
                <c:pt idx="120">
                  <c:v>0.79817101247379496</c:v>
                </c:pt>
                <c:pt idx="121">
                  <c:v>0.82553303877100503</c:v>
                </c:pt>
                <c:pt idx="122">
                  <c:v>0.86096311834140604</c:v>
                </c:pt>
                <c:pt idx="123">
                  <c:v>0.84224835700869904</c:v>
                </c:pt>
                <c:pt idx="124">
                  <c:v>0.85183558142996196</c:v>
                </c:pt>
                <c:pt idx="125">
                  <c:v>0.85672956739374795</c:v>
                </c:pt>
                <c:pt idx="126">
                  <c:v>0.84680407802257096</c:v>
                </c:pt>
                <c:pt idx="127">
                  <c:v>0.83382464024076697</c:v>
                </c:pt>
                <c:pt idx="128">
                  <c:v>0.81310703293384801</c:v>
                </c:pt>
                <c:pt idx="129">
                  <c:v>0.82025628203629497</c:v>
                </c:pt>
                <c:pt idx="130">
                  <c:v>0.84356017804336403</c:v>
                </c:pt>
                <c:pt idx="131">
                  <c:v>0.83770101024742305</c:v>
                </c:pt>
                <c:pt idx="132">
                  <c:v>0.83249597769079997</c:v>
                </c:pt>
                <c:pt idx="133">
                  <c:v>0.82754827567538403</c:v>
                </c:pt>
                <c:pt idx="134">
                  <c:v>0.81025559399952196</c:v>
                </c:pt>
                <c:pt idx="135">
                  <c:v>0.81729233946046698</c:v>
                </c:pt>
                <c:pt idx="136">
                  <c:v>0.81883133047993495</c:v>
                </c:pt>
                <c:pt idx="137">
                  <c:v>0.83660690969240603</c:v>
                </c:pt>
                <c:pt idx="138">
                  <c:v>0.84054387842637401</c:v>
                </c:pt>
                <c:pt idx="139">
                  <c:v>0.85146278004921305</c:v>
                </c:pt>
                <c:pt idx="140">
                  <c:v>0.85804067329387401</c:v>
                </c:pt>
                <c:pt idx="141">
                  <c:v>0.85542355815631199</c:v>
                </c:pt>
                <c:pt idx="142">
                  <c:v>0.85538900883799796</c:v>
                </c:pt>
                <c:pt idx="143">
                  <c:v>0.86504036807050899</c:v>
                </c:pt>
                <c:pt idx="144">
                  <c:v>0.89670496389109899</c:v>
                </c:pt>
                <c:pt idx="145">
                  <c:v>0.89763308197399305</c:v>
                </c:pt>
                <c:pt idx="146">
                  <c:v>0.89239845763145098</c:v>
                </c:pt>
                <c:pt idx="147">
                  <c:v>0.88664416527932199</c:v>
                </c:pt>
                <c:pt idx="148">
                  <c:v>0.87719148567609895</c:v>
                </c:pt>
                <c:pt idx="149">
                  <c:v>0.88984894604819498</c:v>
                </c:pt>
                <c:pt idx="150">
                  <c:v>0.883888948400674</c:v>
                </c:pt>
                <c:pt idx="151">
                  <c:v>0.88849444495580898</c:v>
                </c:pt>
                <c:pt idx="152">
                  <c:v>0.88274980065985997</c:v>
                </c:pt>
                <c:pt idx="153">
                  <c:v>0.87831828716291904</c:v>
                </c:pt>
                <c:pt idx="154">
                  <c:v>0.89770438060235203</c:v>
                </c:pt>
                <c:pt idx="155">
                  <c:v>0.90612258088191899</c:v>
                </c:pt>
                <c:pt idx="156">
                  <c:v>0.91412678110607204</c:v>
                </c:pt>
                <c:pt idx="157">
                  <c:v>0.90857617587092099</c:v>
                </c:pt>
                <c:pt idx="158">
                  <c:v>0.91084264809970505</c:v>
                </c:pt>
                <c:pt idx="159">
                  <c:v>0.90481232269044498</c:v>
                </c:pt>
                <c:pt idx="160">
                  <c:v>0.91755579684189204</c:v>
                </c:pt>
                <c:pt idx="161">
                  <c:v>0.92327286363638805</c:v>
                </c:pt>
                <c:pt idx="162">
                  <c:v>0.91834941895347399</c:v>
                </c:pt>
                <c:pt idx="163">
                  <c:v>0.92516794780434497</c:v>
                </c:pt>
                <c:pt idx="164">
                  <c:v>0.93880765152221002</c:v>
                </c:pt>
                <c:pt idx="165">
                  <c:v>0.94471305976903697</c:v>
                </c:pt>
                <c:pt idx="166">
                  <c:v>0.94496213935356299</c:v>
                </c:pt>
                <c:pt idx="167">
                  <c:v>0.94263713816346195</c:v>
                </c:pt>
                <c:pt idx="168">
                  <c:v>0.94438306047100895</c:v>
                </c:pt>
                <c:pt idx="169">
                  <c:v>0.94449795675742998</c:v>
                </c:pt>
                <c:pt idx="170">
                  <c:v>0.92390333107906197</c:v>
                </c:pt>
                <c:pt idx="171">
                  <c:v>0.92829636846951802</c:v>
                </c:pt>
                <c:pt idx="172">
                  <c:v>0.94323245625703001</c:v>
                </c:pt>
                <c:pt idx="173">
                  <c:v>0.94070074335313603</c:v>
                </c:pt>
                <c:pt idx="174">
                  <c:v>0.93969974192373795</c:v>
                </c:pt>
                <c:pt idx="175">
                  <c:v>0.93042462312513596</c:v>
                </c:pt>
                <c:pt idx="176">
                  <c:v>0.93026520860374795</c:v>
                </c:pt>
                <c:pt idx="177">
                  <c:v>0.939185974072267</c:v>
                </c:pt>
                <c:pt idx="178">
                  <c:v>0.95029163927823002</c:v>
                </c:pt>
                <c:pt idx="179">
                  <c:v>0.95938070689476296</c:v>
                </c:pt>
                <c:pt idx="180">
                  <c:v>0.95948741010177896</c:v>
                </c:pt>
                <c:pt idx="181">
                  <c:v>0.97209988317829599</c:v>
                </c:pt>
                <c:pt idx="182">
                  <c:v>0.98483461695463603</c:v>
                </c:pt>
                <c:pt idx="183">
                  <c:v>0.98487088750908802</c:v>
                </c:pt>
                <c:pt idx="184">
                  <c:v>0.95817312102179497</c:v>
                </c:pt>
                <c:pt idx="185">
                  <c:v>0.95990698066437996</c:v>
                </c:pt>
                <c:pt idx="186">
                  <c:v>0.96483525539359305</c:v>
                </c:pt>
                <c:pt idx="187">
                  <c:v>0.98556089722114004</c:v>
                </c:pt>
                <c:pt idx="188">
                  <c:v>0.97897140163348695</c:v>
                </c:pt>
                <c:pt idx="189">
                  <c:v>0.95302845363627198</c:v>
                </c:pt>
                <c:pt idx="190">
                  <c:v>0.94110324104079002</c:v>
                </c:pt>
                <c:pt idx="191">
                  <c:v>0.91948701898457397</c:v>
                </c:pt>
                <c:pt idx="192">
                  <c:v>0.91716194318907995</c:v>
                </c:pt>
                <c:pt idx="193">
                  <c:v>0.90137859030373302</c:v>
                </c:pt>
                <c:pt idx="194">
                  <c:v>0.91639972498119904</c:v>
                </c:pt>
                <c:pt idx="195">
                  <c:v>0.90144638885223005</c:v>
                </c:pt>
                <c:pt idx="196">
                  <c:v>0.89677677346567797</c:v>
                </c:pt>
                <c:pt idx="197">
                  <c:v>0.89552764189128797</c:v>
                </c:pt>
                <c:pt idx="198">
                  <c:v>0.90505226582173703</c:v>
                </c:pt>
                <c:pt idx="199">
                  <c:v>0.89562529727422302</c:v>
                </c:pt>
                <c:pt idx="200">
                  <c:v>0.88699457074035903</c:v>
                </c:pt>
                <c:pt idx="201">
                  <c:v>0.87291230319674495</c:v>
                </c:pt>
                <c:pt idx="202">
                  <c:v>0.87697879597694395</c:v>
                </c:pt>
                <c:pt idx="203">
                  <c:v>0.89127890582585001</c:v>
                </c:pt>
                <c:pt idx="204">
                  <c:v>0.87707514314361601</c:v>
                </c:pt>
                <c:pt idx="205">
                  <c:v>0.89185367945853899</c:v>
                </c:pt>
                <c:pt idx="206">
                  <c:v>0.90660667287909802</c:v>
                </c:pt>
                <c:pt idx="207">
                  <c:v>0.92354392202882496</c:v>
                </c:pt>
                <c:pt idx="208">
                  <c:v>0.92324126148036301</c:v>
                </c:pt>
                <c:pt idx="209">
                  <c:v>0.92688199349789302</c:v>
                </c:pt>
                <c:pt idx="210">
                  <c:v>0.92562048926219298</c:v>
                </c:pt>
                <c:pt idx="211">
                  <c:v>0.92317012972093104</c:v>
                </c:pt>
                <c:pt idx="212">
                  <c:v>0.91743225243122295</c:v>
                </c:pt>
                <c:pt idx="213">
                  <c:v>0.91487404616165502</c:v>
                </c:pt>
                <c:pt idx="214">
                  <c:v>0.92945138567458396</c:v>
                </c:pt>
                <c:pt idx="215">
                  <c:v>0.943983857268333</c:v>
                </c:pt>
                <c:pt idx="216">
                  <c:v>0.94847638476761098</c:v>
                </c:pt>
                <c:pt idx="217">
                  <c:v>0.90752560272795602</c:v>
                </c:pt>
                <c:pt idx="218">
                  <c:v>0.91958848643979696</c:v>
                </c:pt>
                <c:pt idx="219">
                  <c:v>0.92661075037524798</c:v>
                </c:pt>
                <c:pt idx="220">
                  <c:v>0.92019439273108805</c:v>
                </c:pt>
                <c:pt idx="221">
                  <c:v>0.91847332890488598</c:v>
                </c:pt>
                <c:pt idx="222">
                  <c:v>0.92529570499504099</c:v>
                </c:pt>
                <c:pt idx="223">
                  <c:v>0.92041993831231605</c:v>
                </c:pt>
                <c:pt idx="224">
                  <c:v>0.91213257282023397</c:v>
                </c:pt>
                <c:pt idx="225">
                  <c:v>0.91673497058050102</c:v>
                </c:pt>
                <c:pt idx="226">
                  <c:v>0.91396925749212798</c:v>
                </c:pt>
                <c:pt idx="227">
                  <c:v>0.89869012486607402</c:v>
                </c:pt>
                <c:pt idx="228">
                  <c:v>0.897009620506108</c:v>
                </c:pt>
                <c:pt idx="229">
                  <c:v>0.89205993720562904</c:v>
                </c:pt>
                <c:pt idx="230">
                  <c:v>0.88424685135995196</c:v>
                </c:pt>
                <c:pt idx="231">
                  <c:v>0.86954506361047201</c:v>
                </c:pt>
                <c:pt idx="232">
                  <c:v>0.87015493633751895</c:v>
                </c:pt>
                <c:pt idx="233">
                  <c:v>0.87267443037033698</c:v>
                </c:pt>
                <c:pt idx="234">
                  <c:v>0.88289540322684201</c:v>
                </c:pt>
                <c:pt idx="235">
                  <c:v>0.86879410145293201</c:v>
                </c:pt>
                <c:pt idx="236">
                  <c:v>0.88093866400712095</c:v>
                </c:pt>
                <c:pt idx="237">
                  <c:v>0.88180963487381503</c:v>
                </c:pt>
                <c:pt idx="238">
                  <c:v>0.88724507434416</c:v>
                </c:pt>
                <c:pt idx="239">
                  <c:v>0.88906613340111496</c:v>
                </c:pt>
                <c:pt idx="240">
                  <c:v>0.88433179765909797</c:v>
                </c:pt>
                <c:pt idx="241">
                  <c:v>0.85610763865149697</c:v>
                </c:pt>
                <c:pt idx="242">
                  <c:v>0.86215976379158799</c:v>
                </c:pt>
                <c:pt idx="243">
                  <c:v>0.87082263601510501</c:v>
                </c:pt>
                <c:pt idx="244">
                  <c:v>0.85926092473196303</c:v>
                </c:pt>
                <c:pt idx="245">
                  <c:v>0.84819216963098298</c:v>
                </c:pt>
                <c:pt idx="246">
                  <c:v>0.84797902132934999</c:v>
                </c:pt>
                <c:pt idx="247">
                  <c:v>0.86074939775714399</c:v>
                </c:pt>
                <c:pt idx="248">
                  <c:v>0.86669631076804299</c:v>
                </c:pt>
                <c:pt idx="249">
                  <c:v>0.86536779885217496</c:v>
                </c:pt>
                <c:pt idx="250">
                  <c:v>0.85249493971377499</c:v>
                </c:pt>
                <c:pt idx="251">
                  <c:v>0.84447287394034898</c:v>
                </c:pt>
                <c:pt idx="252">
                  <c:v>0.85723455018991901</c:v>
                </c:pt>
                <c:pt idx="253">
                  <c:v>0.87979769993802803</c:v>
                </c:pt>
                <c:pt idx="254">
                  <c:v>0.88604778035786802</c:v>
                </c:pt>
                <c:pt idx="255">
                  <c:v>0.89416982970454395</c:v>
                </c:pt>
                <c:pt idx="256">
                  <c:v>0.889221992146774</c:v>
                </c:pt>
                <c:pt idx="257">
                  <c:v>0.88241841769942397</c:v>
                </c:pt>
                <c:pt idx="258">
                  <c:v>0.89005586418989502</c:v>
                </c:pt>
                <c:pt idx="259">
                  <c:v>0.88806370357517295</c:v>
                </c:pt>
                <c:pt idx="260">
                  <c:v>0.90468168712276198</c:v>
                </c:pt>
                <c:pt idx="261">
                  <c:v>0.92649439725155103</c:v>
                </c:pt>
                <c:pt idx="262">
                  <c:v>0.92807493507160999</c:v>
                </c:pt>
                <c:pt idx="263">
                  <c:v>0.92765756731006899</c:v>
                </c:pt>
                <c:pt idx="264">
                  <c:v>0.91195655284753496</c:v>
                </c:pt>
                <c:pt idx="265">
                  <c:v>0.92654695120034603</c:v>
                </c:pt>
                <c:pt idx="266">
                  <c:v>0.94466490927157398</c:v>
                </c:pt>
                <c:pt idx="267">
                  <c:v>0.93637943831048498</c:v>
                </c:pt>
                <c:pt idx="268">
                  <c:v>0.93738346271432704</c:v>
                </c:pt>
                <c:pt idx="269">
                  <c:v>0.92749832515206099</c:v>
                </c:pt>
                <c:pt idx="270">
                  <c:v>0.92268626600285497</c:v>
                </c:pt>
                <c:pt idx="271">
                  <c:v>0.91579937048015603</c:v>
                </c:pt>
                <c:pt idx="272">
                  <c:v>0.88348123622862396</c:v>
                </c:pt>
                <c:pt idx="273">
                  <c:v>0.88548946072597501</c:v>
                </c:pt>
                <c:pt idx="274">
                  <c:v>0.86815715285047301</c:v>
                </c:pt>
                <c:pt idx="275">
                  <c:v>0.87893933820066406</c:v>
                </c:pt>
                <c:pt idx="276">
                  <c:v>0.89301670146269296</c:v>
                </c:pt>
                <c:pt idx="277">
                  <c:v>0.89069557139580602</c:v>
                </c:pt>
                <c:pt idx="278">
                  <c:v>0.88911062465426105</c:v>
                </c:pt>
                <c:pt idx="279">
                  <c:v>0.88505387330787899</c:v>
                </c:pt>
                <c:pt idx="280">
                  <c:v>0.88702183296037995</c:v>
                </c:pt>
                <c:pt idx="281">
                  <c:v>0.85189896055775105</c:v>
                </c:pt>
                <c:pt idx="282">
                  <c:v>0.8563978424666</c:v>
                </c:pt>
                <c:pt idx="283">
                  <c:v>0.85916746640251995</c:v>
                </c:pt>
                <c:pt idx="284">
                  <c:v>0.87510581541256405</c:v>
                </c:pt>
                <c:pt idx="285">
                  <c:v>0.86873239142587599</c:v>
                </c:pt>
                <c:pt idx="286">
                  <c:v>0.88347351204065905</c:v>
                </c:pt>
                <c:pt idx="287">
                  <c:v>0.884990297912843</c:v>
                </c:pt>
                <c:pt idx="288">
                  <c:v>0.879705131737053</c:v>
                </c:pt>
                <c:pt idx="289">
                  <c:v>0.85407570473060401</c:v>
                </c:pt>
                <c:pt idx="290">
                  <c:v>0.87326857898735799</c:v>
                </c:pt>
                <c:pt idx="291">
                  <c:v>0.874433239408278</c:v>
                </c:pt>
                <c:pt idx="292">
                  <c:v>0.87407058969320905</c:v>
                </c:pt>
                <c:pt idx="293">
                  <c:v>0.87532813118934505</c:v>
                </c:pt>
                <c:pt idx="294">
                  <c:v>0.856632073378639</c:v>
                </c:pt>
                <c:pt idx="295">
                  <c:v>0.83927677985007698</c:v>
                </c:pt>
                <c:pt idx="296">
                  <c:v>0.83762209833011603</c:v>
                </c:pt>
                <c:pt idx="297">
                  <c:v>0.84826073103982402</c:v>
                </c:pt>
                <c:pt idx="298">
                  <c:v>0.84871422473536795</c:v>
                </c:pt>
                <c:pt idx="299">
                  <c:v>0.84556435701368604</c:v>
                </c:pt>
                <c:pt idx="300">
                  <c:v>0.85619824958104096</c:v>
                </c:pt>
                <c:pt idx="301">
                  <c:v>0.87053709242466404</c:v>
                </c:pt>
                <c:pt idx="302">
                  <c:v>0.87710478888355503</c:v>
                </c:pt>
                <c:pt idx="303">
                  <c:v>0.88398097463666503</c:v>
                </c:pt>
                <c:pt idx="304">
                  <c:v>0.88334884149120096</c:v>
                </c:pt>
                <c:pt idx="305">
                  <c:v>0.88807245305815197</c:v>
                </c:pt>
                <c:pt idx="306">
                  <c:v>0.87847337751569599</c:v>
                </c:pt>
                <c:pt idx="307">
                  <c:v>0.87690557510378897</c:v>
                </c:pt>
                <c:pt idx="308">
                  <c:v>0.87532508030969103</c:v>
                </c:pt>
                <c:pt idx="309">
                  <c:v>0.87854493536577105</c:v>
                </c:pt>
                <c:pt idx="310">
                  <c:v>0.86399822135954596</c:v>
                </c:pt>
                <c:pt idx="311">
                  <c:v>0.85866306504648404</c:v>
                </c:pt>
                <c:pt idx="312">
                  <c:v>0.85591401415996304</c:v>
                </c:pt>
                <c:pt idx="313">
                  <c:v>0.85029047505467903</c:v>
                </c:pt>
                <c:pt idx="314">
                  <c:v>0.83361044780497795</c:v>
                </c:pt>
                <c:pt idx="315">
                  <c:v>0.81382544548684499</c:v>
                </c:pt>
                <c:pt idx="316">
                  <c:v>0.824838077052509</c:v>
                </c:pt>
                <c:pt idx="317">
                  <c:v>0.83240161813917002</c:v>
                </c:pt>
                <c:pt idx="318">
                  <c:v>0.83546427639690102</c:v>
                </c:pt>
                <c:pt idx="319">
                  <c:v>0.83916372952740104</c:v>
                </c:pt>
                <c:pt idx="320">
                  <c:v>0.82462657698698705</c:v>
                </c:pt>
                <c:pt idx="321">
                  <c:v>0.82686520633615002</c:v>
                </c:pt>
                <c:pt idx="322">
                  <c:v>0.82046003955767299</c:v>
                </c:pt>
                <c:pt idx="323">
                  <c:v>0.84742503773341105</c:v>
                </c:pt>
                <c:pt idx="324">
                  <c:v>0.84637728350770502</c:v>
                </c:pt>
                <c:pt idx="325">
                  <c:v>0.84262816438006005</c:v>
                </c:pt>
                <c:pt idx="326">
                  <c:v>0.82907277699595405</c:v>
                </c:pt>
                <c:pt idx="327">
                  <c:v>0.82557609213724403</c:v>
                </c:pt>
                <c:pt idx="328">
                  <c:v>0.81890707889327896</c:v>
                </c:pt>
                <c:pt idx="329">
                  <c:v>0.82279439707334401</c:v>
                </c:pt>
                <c:pt idx="330">
                  <c:v>0.83356544991728598</c:v>
                </c:pt>
                <c:pt idx="331">
                  <c:v>0.83232066959319495</c:v>
                </c:pt>
                <c:pt idx="332">
                  <c:v>0.84319115302706804</c:v>
                </c:pt>
                <c:pt idx="333">
                  <c:v>0.85207771578215397</c:v>
                </c:pt>
                <c:pt idx="334">
                  <c:v>0.84495017318691101</c:v>
                </c:pt>
                <c:pt idx="335">
                  <c:v>0.85989234588941199</c:v>
                </c:pt>
                <c:pt idx="336">
                  <c:v>0.84923295145597</c:v>
                </c:pt>
                <c:pt idx="337">
                  <c:v>0.85427122942310896</c:v>
                </c:pt>
                <c:pt idx="338">
                  <c:v>0.85019645169846803</c:v>
                </c:pt>
                <c:pt idx="339">
                  <c:v>0.84269869925019703</c:v>
                </c:pt>
                <c:pt idx="340">
                  <c:v>0.85644279784453803</c:v>
                </c:pt>
                <c:pt idx="341">
                  <c:v>0.85092244433236897</c:v>
                </c:pt>
                <c:pt idx="342">
                  <c:v>0.84919416394165403</c:v>
                </c:pt>
                <c:pt idx="343">
                  <c:v>0.859342621800958</c:v>
                </c:pt>
                <c:pt idx="344">
                  <c:v>0.86246731437816204</c:v>
                </c:pt>
                <c:pt idx="345">
                  <c:v>0.86350043852924996</c:v>
                </c:pt>
                <c:pt idx="346">
                  <c:v>0.87086136621719601</c:v>
                </c:pt>
                <c:pt idx="347">
                  <c:v>0.87694246942160403</c:v>
                </c:pt>
                <c:pt idx="348">
                  <c:v>0.86604151447974698</c:v>
                </c:pt>
                <c:pt idx="349">
                  <c:v>0.86301850976223904</c:v>
                </c:pt>
                <c:pt idx="350">
                  <c:v>0.84071410286588</c:v>
                </c:pt>
                <c:pt idx="351">
                  <c:v>0.846516069107493</c:v>
                </c:pt>
                <c:pt idx="352">
                  <c:v>0.85789824801899495</c:v>
                </c:pt>
                <c:pt idx="353">
                  <c:v>0.86854777516100701</c:v>
                </c:pt>
                <c:pt idx="354">
                  <c:v>0.86303064872358104</c:v>
                </c:pt>
                <c:pt idx="355">
                  <c:v>0.87148949598488901</c:v>
                </c:pt>
                <c:pt idx="356">
                  <c:v>0.87649244385949598</c:v>
                </c:pt>
                <c:pt idx="357">
                  <c:v>0.88754374531234403</c:v>
                </c:pt>
                <c:pt idx="358">
                  <c:v>0.89052729178402201</c:v>
                </c:pt>
                <c:pt idx="359">
                  <c:v>0.89782365814367004</c:v>
                </c:pt>
                <c:pt idx="360">
                  <c:v>0.89706816649002596</c:v>
                </c:pt>
                <c:pt idx="361">
                  <c:v>0.89489264460511997</c:v>
                </c:pt>
                <c:pt idx="362">
                  <c:v>0.89662533869048999</c:v>
                </c:pt>
                <c:pt idx="363">
                  <c:v>0.89874024851347301</c:v>
                </c:pt>
                <c:pt idx="364">
                  <c:v>0.88765915759903802</c:v>
                </c:pt>
                <c:pt idx="365">
                  <c:v>0.88630968538035804</c:v>
                </c:pt>
                <c:pt idx="366">
                  <c:v>0.89540373573055299</c:v>
                </c:pt>
                <c:pt idx="367">
                  <c:v>0.90462922199031104</c:v>
                </c:pt>
                <c:pt idx="368">
                  <c:v>0.90612385410514096</c:v>
                </c:pt>
                <c:pt idx="369">
                  <c:v>0.89200942719213006</c:v>
                </c:pt>
                <c:pt idx="370">
                  <c:v>0.885400494223058</c:v>
                </c:pt>
                <c:pt idx="371">
                  <c:v>0.88858275359928796</c:v>
                </c:pt>
                <c:pt idx="372">
                  <c:v>0.89045136850518103</c:v>
                </c:pt>
                <c:pt idx="373">
                  <c:v>0.90213042017706302</c:v>
                </c:pt>
                <c:pt idx="374">
                  <c:v>0.89719242713553404</c:v>
                </c:pt>
                <c:pt idx="375">
                  <c:v>0.898742511041278</c:v>
                </c:pt>
                <c:pt idx="376">
                  <c:v>0.91307128665579995</c:v>
                </c:pt>
                <c:pt idx="377">
                  <c:v>0.939995802976615</c:v>
                </c:pt>
                <c:pt idx="378">
                  <c:v>0.94713024515905198</c:v>
                </c:pt>
                <c:pt idx="379">
                  <c:v>0.950560981614052</c:v>
                </c:pt>
                <c:pt idx="380">
                  <c:v>0.96719614833840695</c:v>
                </c:pt>
                <c:pt idx="381">
                  <c:v>0.95384900103390702</c:v>
                </c:pt>
                <c:pt idx="382">
                  <c:v>0.97318647500142197</c:v>
                </c:pt>
                <c:pt idx="383">
                  <c:v>0.97587702566944901</c:v>
                </c:pt>
                <c:pt idx="384">
                  <c:v>0.98085880368984402</c:v>
                </c:pt>
                <c:pt idx="385">
                  <c:v>0.97043999748098397</c:v>
                </c:pt>
                <c:pt idx="386">
                  <c:v>0.97192872166051203</c:v>
                </c:pt>
                <c:pt idx="387">
                  <c:v>0.98701353568754002</c:v>
                </c:pt>
                <c:pt idx="388">
                  <c:v>0.98945339226630602</c:v>
                </c:pt>
                <c:pt idx="389">
                  <c:v>0.99479038678878295</c:v>
                </c:pt>
                <c:pt idx="390">
                  <c:v>0.98180660466531799</c:v>
                </c:pt>
                <c:pt idx="391">
                  <c:v>0.99122056920973101</c:v>
                </c:pt>
                <c:pt idx="392">
                  <c:v>1.00202672130892</c:v>
                </c:pt>
                <c:pt idx="393">
                  <c:v>1.0091139197636301</c:v>
                </c:pt>
                <c:pt idx="394">
                  <c:v>1.0071016770404499</c:v>
                </c:pt>
                <c:pt idx="395">
                  <c:v>1.0050208378804</c:v>
                </c:pt>
                <c:pt idx="396">
                  <c:v>1.01165991596044</c:v>
                </c:pt>
                <c:pt idx="397">
                  <c:v>1.0029463754257</c:v>
                </c:pt>
                <c:pt idx="398">
                  <c:v>0.98920406854410403</c:v>
                </c:pt>
                <c:pt idx="399">
                  <c:v>0.99251303545659697</c:v>
                </c:pt>
                <c:pt idx="400">
                  <c:v>0.98996047684025501</c:v>
                </c:pt>
                <c:pt idx="401">
                  <c:v>0.99758139142423696</c:v>
                </c:pt>
                <c:pt idx="402">
                  <c:v>1.00725693913634</c:v>
                </c:pt>
                <c:pt idx="403">
                  <c:v>1.02297302132515</c:v>
                </c:pt>
                <c:pt idx="404">
                  <c:v>1.0337231837671901</c:v>
                </c:pt>
                <c:pt idx="405">
                  <c:v>1.04554450439082</c:v>
                </c:pt>
                <c:pt idx="406">
                  <c:v>1.0562235571860701</c:v>
                </c:pt>
                <c:pt idx="407">
                  <c:v>1.0614763500758</c:v>
                </c:pt>
                <c:pt idx="408">
                  <c:v>1.0589223157488501</c:v>
                </c:pt>
                <c:pt idx="409">
                  <c:v>1.05561404379043</c:v>
                </c:pt>
                <c:pt idx="410">
                  <c:v>1.0679044433327101</c:v>
                </c:pt>
                <c:pt idx="411">
                  <c:v>1.07652756240935</c:v>
                </c:pt>
                <c:pt idx="412">
                  <c:v>1.0526565257137099</c:v>
                </c:pt>
                <c:pt idx="413">
                  <c:v>1.0627682746182301</c:v>
                </c:pt>
                <c:pt idx="414">
                  <c:v>1.0690580872716999</c:v>
                </c:pt>
                <c:pt idx="415">
                  <c:v>1.07486893962132</c:v>
                </c:pt>
                <c:pt idx="416">
                  <c:v>1.0585032898450699</c:v>
                </c:pt>
                <c:pt idx="417">
                  <c:v>1.0682646285270201</c:v>
                </c:pt>
                <c:pt idx="418">
                  <c:v>1.08420285185169</c:v>
                </c:pt>
                <c:pt idx="419">
                  <c:v>1.0833769201832499</c:v>
                </c:pt>
                <c:pt idx="420">
                  <c:v>1.0854673115900999</c:v>
                </c:pt>
                <c:pt idx="421">
                  <c:v>1.0944946303368499</c:v>
                </c:pt>
                <c:pt idx="422">
                  <c:v>1.1003840467116</c:v>
                </c:pt>
                <c:pt idx="423">
                  <c:v>1.1101050663821701</c:v>
                </c:pt>
                <c:pt idx="424">
                  <c:v>1.11465931002581</c:v>
                </c:pt>
                <c:pt idx="425">
                  <c:v>1.10841666075405</c:v>
                </c:pt>
                <c:pt idx="426">
                  <c:v>1.1120417531189699</c:v>
                </c:pt>
                <c:pt idx="427">
                  <c:v>1.1068538736440501</c:v>
                </c:pt>
                <c:pt idx="428">
                  <c:v>1.1059594993440101</c:v>
                </c:pt>
                <c:pt idx="429">
                  <c:v>1.0870271976722901</c:v>
                </c:pt>
                <c:pt idx="430">
                  <c:v>1.0780084593736401</c:v>
                </c:pt>
                <c:pt idx="431">
                  <c:v>1.08848556782169</c:v>
                </c:pt>
                <c:pt idx="432">
                  <c:v>1.07800604305451</c:v>
                </c:pt>
                <c:pt idx="433">
                  <c:v>1.0675531692961</c:v>
                </c:pt>
                <c:pt idx="434">
                  <c:v>1.0486966241856399</c:v>
                </c:pt>
                <c:pt idx="435">
                  <c:v>1.0473979656169199</c:v>
                </c:pt>
                <c:pt idx="436">
                  <c:v>1.0497415757920101</c:v>
                </c:pt>
                <c:pt idx="437">
                  <c:v>1.0759532049396201</c:v>
                </c:pt>
                <c:pt idx="438">
                  <c:v>1.08941012936499</c:v>
                </c:pt>
                <c:pt idx="439">
                  <c:v>1.0874109909225</c:v>
                </c:pt>
                <c:pt idx="440">
                  <c:v>1.0921753366729601</c:v>
                </c:pt>
                <c:pt idx="441">
                  <c:v>1.0972227978539399</c:v>
                </c:pt>
                <c:pt idx="442">
                  <c:v>1.08573857783099</c:v>
                </c:pt>
                <c:pt idx="443">
                  <c:v>1.08290373155484</c:v>
                </c:pt>
                <c:pt idx="444">
                  <c:v>1.0893385108504501</c:v>
                </c:pt>
                <c:pt idx="445">
                  <c:v>1.0794818368181001</c:v>
                </c:pt>
                <c:pt idx="446">
                  <c:v>1.0937275198796199</c:v>
                </c:pt>
                <c:pt idx="447">
                  <c:v>1.06435154787341</c:v>
                </c:pt>
                <c:pt idx="448">
                  <c:v>1.07897858258998</c:v>
                </c:pt>
                <c:pt idx="449">
                  <c:v>1.064740329822</c:v>
                </c:pt>
                <c:pt idx="450">
                  <c:v>1.0663998310671901</c:v>
                </c:pt>
                <c:pt idx="451">
                  <c:v>1.07810948000411</c:v>
                </c:pt>
                <c:pt idx="452">
                  <c:v>1.0763723645172401</c:v>
                </c:pt>
                <c:pt idx="453">
                  <c:v>1.08267756907127</c:v>
                </c:pt>
                <c:pt idx="454">
                  <c:v>1.08026055877122</c:v>
                </c:pt>
                <c:pt idx="455">
                  <c:v>1.0939483536482999</c:v>
                </c:pt>
                <c:pt idx="456">
                  <c:v>1.1036795052634401</c:v>
                </c:pt>
                <c:pt idx="457">
                  <c:v>1.1193666202044099</c:v>
                </c:pt>
                <c:pt idx="458">
                  <c:v>1.12518385289522</c:v>
                </c:pt>
                <c:pt idx="459">
                  <c:v>1.1291702332661999</c:v>
                </c:pt>
                <c:pt idx="460">
                  <c:v>1.12661916162793</c:v>
                </c:pt>
                <c:pt idx="461">
                  <c:v>1.1236948965022999</c:v>
                </c:pt>
                <c:pt idx="462">
                  <c:v>1.1364346431324801</c:v>
                </c:pt>
                <c:pt idx="463">
                  <c:v>1.1561684289032901</c:v>
                </c:pt>
                <c:pt idx="464">
                  <c:v>1.1853582519933401</c:v>
                </c:pt>
                <c:pt idx="465">
                  <c:v>1.1600007857050301</c:v>
                </c:pt>
                <c:pt idx="466">
                  <c:v>1.16626887470172</c:v>
                </c:pt>
                <c:pt idx="467">
                  <c:v>1.1289077619410901</c:v>
                </c:pt>
                <c:pt idx="468">
                  <c:v>1.1725298641816799</c:v>
                </c:pt>
                <c:pt idx="469">
                  <c:v>1.1754920541577401</c:v>
                </c:pt>
                <c:pt idx="470">
                  <c:v>1.18488201223818</c:v>
                </c:pt>
                <c:pt idx="471">
                  <c:v>1.2050554868966601</c:v>
                </c:pt>
                <c:pt idx="472">
                  <c:v>1.2015312243660901</c:v>
                </c:pt>
                <c:pt idx="473">
                  <c:v>1.1837056941899899</c:v>
                </c:pt>
                <c:pt idx="474">
                  <c:v>1.1818835033863999</c:v>
                </c:pt>
                <c:pt idx="475">
                  <c:v>1.17085531393056</c:v>
                </c:pt>
                <c:pt idx="476">
                  <c:v>1.1374701295262799</c:v>
                </c:pt>
                <c:pt idx="477">
                  <c:v>1.12457526313714</c:v>
                </c:pt>
                <c:pt idx="478">
                  <c:v>1.13835633882577</c:v>
                </c:pt>
                <c:pt idx="479">
                  <c:v>1.15088855909386</c:v>
                </c:pt>
                <c:pt idx="480">
                  <c:v>1.16204234566888</c:v>
                </c:pt>
                <c:pt idx="481">
                  <c:v>1.15199181487546</c:v>
                </c:pt>
                <c:pt idx="482">
                  <c:v>1.12993123227207</c:v>
                </c:pt>
                <c:pt idx="483">
                  <c:v>1.14057437738542</c:v>
                </c:pt>
                <c:pt idx="484">
                  <c:v>1.1713181249709601</c:v>
                </c:pt>
                <c:pt idx="485">
                  <c:v>1.18553639074279</c:v>
                </c:pt>
                <c:pt idx="486">
                  <c:v>1.18230037243873</c:v>
                </c:pt>
                <c:pt idx="487">
                  <c:v>1.1760737253492</c:v>
                </c:pt>
                <c:pt idx="488">
                  <c:v>1.16536666228037</c:v>
                </c:pt>
                <c:pt idx="489">
                  <c:v>1.1535224028439599</c:v>
                </c:pt>
                <c:pt idx="490">
                  <c:v>1.1647186246511601</c:v>
                </c:pt>
                <c:pt idx="491">
                  <c:v>1.1560787377278401</c:v>
                </c:pt>
                <c:pt idx="492">
                  <c:v>1.1730236840796699</c:v>
                </c:pt>
                <c:pt idx="493">
                  <c:v>1.19345768417858</c:v>
                </c:pt>
                <c:pt idx="494">
                  <c:v>1.1423828701502301</c:v>
                </c:pt>
                <c:pt idx="495">
                  <c:v>1.1796452584383099</c:v>
                </c:pt>
                <c:pt idx="496">
                  <c:v>1.2132528904932001</c:v>
                </c:pt>
                <c:pt idx="497">
                  <c:v>1.2297949823130601</c:v>
                </c:pt>
                <c:pt idx="498">
                  <c:v>1.21747473637143</c:v>
                </c:pt>
                <c:pt idx="499">
                  <c:v>1.2499415079186</c:v>
                </c:pt>
                <c:pt idx="500">
                  <c:v>1.2472426273319599</c:v>
                </c:pt>
                <c:pt idx="501">
                  <c:v>1.2409310342561299</c:v>
                </c:pt>
                <c:pt idx="502">
                  <c:v>1.22919599043501</c:v>
                </c:pt>
                <c:pt idx="503">
                  <c:v>1.2125533038490199</c:v>
                </c:pt>
                <c:pt idx="504">
                  <c:v>1.20437432108169</c:v>
                </c:pt>
                <c:pt idx="505">
                  <c:v>1.2298083892771201</c:v>
                </c:pt>
                <c:pt idx="506">
                  <c:v>1.2249460041510301</c:v>
                </c:pt>
                <c:pt idx="507">
                  <c:v>1.20406247919256</c:v>
                </c:pt>
                <c:pt idx="508">
                  <c:v>1.1748526160633399</c:v>
                </c:pt>
                <c:pt idx="509">
                  <c:v>1.17375129154071</c:v>
                </c:pt>
                <c:pt idx="510">
                  <c:v>1.19094072125227</c:v>
                </c:pt>
                <c:pt idx="511">
                  <c:v>1.19726322041005</c:v>
                </c:pt>
                <c:pt idx="512">
                  <c:v>1.2011426006758501</c:v>
                </c:pt>
                <c:pt idx="513">
                  <c:v>1.2201905810579401</c:v>
                </c:pt>
                <c:pt idx="514">
                  <c:v>1.2310201857821199</c:v>
                </c:pt>
                <c:pt idx="515">
                  <c:v>1.2370547025335601</c:v>
                </c:pt>
                <c:pt idx="516">
                  <c:v>1.23848714282104</c:v>
                </c:pt>
                <c:pt idx="517">
                  <c:v>1.26026458606076</c:v>
                </c:pt>
                <c:pt idx="518">
                  <c:v>1.2680407969552301</c:v>
                </c:pt>
                <c:pt idx="519">
                  <c:v>1.2899084876801401</c:v>
                </c:pt>
                <c:pt idx="520">
                  <c:v>1.2699990664690399</c:v>
                </c:pt>
                <c:pt idx="521">
                  <c:v>1.30121508565327</c:v>
                </c:pt>
                <c:pt idx="522">
                  <c:v>1.30318152924855</c:v>
                </c:pt>
                <c:pt idx="523">
                  <c:v>1.28110719468957</c:v>
                </c:pt>
                <c:pt idx="524">
                  <c:v>1.3020368079645701</c:v>
                </c:pt>
                <c:pt idx="525">
                  <c:v>1.3168105327887201</c:v>
                </c:pt>
                <c:pt idx="526">
                  <c:v>1.3158544722128001</c:v>
                </c:pt>
                <c:pt idx="527">
                  <c:v>1.3154325408061001</c:v>
                </c:pt>
                <c:pt idx="528">
                  <c:v>1.3315480073433601</c:v>
                </c:pt>
                <c:pt idx="529">
                  <c:v>1.37482508710454</c:v>
                </c:pt>
                <c:pt idx="530">
                  <c:v>1.3876728736269901</c:v>
                </c:pt>
                <c:pt idx="531">
                  <c:v>1.4152134730103201</c:v>
                </c:pt>
                <c:pt idx="532">
                  <c:v>1.4209471540420999</c:v>
                </c:pt>
                <c:pt idx="533">
                  <c:v>1.4352893343775099</c:v>
                </c:pt>
                <c:pt idx="534">
                  <c:v>1.4737014671581601</c:v>
                </c:pt>
                <c:pt idx="535">
                  <c:v>1.4877925472161799</c:v>
                </c:pt>
                <c:pt idx="536">
                  <c:v>1.49888376183542</c:v>
                </c:pt>
                <c:pt idx="537">
                  <c:v>1.48456630910868</c:v>
                </c:pt>
                <c:pt idx="538">
                  <c:v>1.4968613606894099</c:v>
                </c:pt>
                <c:pt idx="539">
                  <c:v>1.50868181289571</c:v>
                </c:pt>
                <c:pt idx="540">
                  <c:v>1.5077909611206901</c:v>
                </c:pt>
                <c:pt idx="541">
                  <c:v>1.53998731067021</c:v>
                </c:pt>
                <c:pt idx="542">
                  <c:v>1.5663350100059099</c:v>
                </c:pt>
                <c:pt idx="543">
                  <c:v>1.58486811743767</c:v>
                </c:pt>
                <c:pt idx="544">
                  <c:v>1.6297758709788599</c:v>
                </c:pt>
                <c:pt idx="545">
                  <c:v>1.62450359961576</c:v>
                </c:pt>
                <c:pt idx="546">
                  <c:v>1.60360858524192</c:v>
                </c:pt>
                <c:pt idx="547">
                  <c:v>1.6402404802911099</c:v>
                </c:pt>
                <c:pt idx="548">
                  <c:v>1.6776772413441801</c:v>
                </c:pt>
                <c:pt idx="549">
                  <c:v>1.67981986295928</c:v>
                </c:pt>
                <c:pt idx="550">
                  <c:v>1.6458567907427799</c:v>
                </c:pt>
                <c:pt idx="551">
                  <c:v>1.6873999582758601</c:v>
                </c:pt>
                <c:pt idx="552">
                  <c:v>1.72273711761124</c:v>
                </c:pt>
                <c:pt idx="553">
                  <c:v>1.69492095673957</c:v>
                </c:pt>
                <c:pt idx="554">
                  <c:v>1.7385653268780299</c:v>
                </c:pt>
                <c:pt idx="555">
                  <c:v>1.78672507892582</c:v>
                </c:pt>
                <c:pt idx="556">
                  <c:v>1.80956389413817</c:v>
                </c:pt>
                <c:pt idx="557">
                  <c:v>1.7914147816604999</c:v>
                </c:pt>
                <c:pt idx="558">
                  <c:v>1.8440771974219901</c:v>
                </c:pt>
                <c:pt idx="559">
                  <c:v>1.80819864537431</c:v>
                </c:pt>
                <c:pt idx="560">
                  <c:v>1.8253588406776999</c:v>
                </c:pt>
                <c:pt idx="561">
                  <c:v>1.8042908972371701</c:v>
                </c:pt>
                <c:pt idx="562">
                  <c:v>1.82653770931796</c:v>
                </c:pt>
                <c:pt idx="563">
                  <c:v>1.76705649488446</c:v>
                </c:pt>
                <c:pt idx="564">
                  <c:v>1.75756069916071</c:v>
                </c:pt>
                <c:pt idx="565">
                  <c:v>1.7286502111663</c:v>
                </c:pt>
                <c:pt idx="566">
                  <c:v>1.7909103195223199</c:v>
                </c:pt>
                <c:pt idx="567">
                  <c:v>1.86562256402324</c:v>
                </c:pt>
                <c:pt idx="568">
                  <c:v>1.9117616773761199</c:v>
                </c:pt>
                <c:pt idx="569">
                  <c:v>1.90945727162338</c:v>
                </c:pt>
                <c:pt idx="570">
                  <c:v>1.9118186418452501</c:v>
                </c:pt>
                <c:pt idx="571">
                  <c:v>1.9073698459483901</c:v>
                </c:pt>
                <c:pt idx="572">
                  <c:v>1.9382743422061199</c:v>
                </c:pt>
                <c:pt idx="573">
                  <c:v>1.98194527830393</c:v>
                </c:pt>
                <c:pt idx="574">
                  <c:v>2.0188578102385399</c:v>
                </c:pt>
                <c:pt idx="575">
                  <c:v>2.0783902870704098</c:v>
                </c:pt>
                <c:pt idx="576">
                  <c:v>2.1031943233578798</c:v>
                </c:pt>
                <c:pt idx="577">
                  <c:v>2.1593554760568701</c:v>
                </c:pt>
                <c:pt idx="578">
                  <c:v>2.2512927673109302</c:v>
                </c:pt>
                <c:pt idx="579">
                  <c:v>2.2733922268415898</c:v>
                </c:pt>
                <c:pt idx="580">
                  <c:v>2.1233170413840301</c:v>
                </c:pt>
                <c:pt idx="581">
                  <c:v>2.1635649884074102</c:v>
                </c:pt>
                <c:pt idx="582">
                  <c:v>2.2805403018092498</c:v>
                </c:pt>
                <c:pt idx="583">
                  <c:v>2.3452197557100201</c:v>
                </c:pt>
                <c:pt idx="584">
                  <c:v>2.34390909514295</c:v>
                </c:pt>
                <c:pt idx="585">
                  <c:v>2.3567306684020899</c:v>
                </c:pt>
                <c:pt idx="586">
                  <c:v>2.3916864289010902</c:v>
                </c:pt>
                <c:pt idx="587">
                  <c:v>2.39293722189251</c:v>
                </c:pt>
                <c:pt idx="588">
                  <c:v>2.39749766532436</c:v>
                </c:pt>
                <c:pt idx="589">
                  <c:v>2.4137081039561901</c:v>
                </c:pt>
                <c:pt idx="590">
                  <c:v>2.4312961964772501</c:v>
                </c:pt>
                <c:pt idx="591">
                  <c:v>2.4574188194477098</c:v>
                </c:pt>
                <c:pt idx="592">
                  <c:v>2.3945220471669302</c:v>
                </c:pt>
                <c:pt idx="593">
                  <c:v>2.2867652152240998</c:v>
                </c:pt>
                <c:pt idx="594">
                  <c:v>2.33884226994972</c:v>
                </c:pt>
                <c:pt idx="595">
                  <c:v>2.2440025903106999</c:v>
                </c:pt>
                <c:pt idx="596">
                  <c:v>2.10491819950041</c:v>
                </c:pt>
                <c:pt idx="597">
                  <c:v>2.15281090231827</c:v>
                </c:pt>
                <c:pt idx="598">
                  <c:v>2.20720394772533</c:v>
                </c:pt>
                <c:pt idx="599">
                  <c:v>2.1150786375387498</c:v>
                </c:pt>
                <c:pt idx="600">
                  <c:v>1.9386853589655499</c:v>
                </c:pt>
                <c:pt idx="601">
                  <c:v>1.8399613535091699</c:v>
                </c:pt>
                <c:pt idx="602">
                  <c:v>1.9419676493549201</c:v>
                </c:pt>
                <c:pt idx="603">
                  <c:v>1.8268547717816599</c:v>
                </c:pt>
                <c:pt idx="604">
                  <c:v>1.71929210801931</c:v>
                </c:pt>
                <c:pt idx="605">
                  <c:v>1.6084993536432799</c:v>
                </c:pt>
                <c:pt idx="606">
                  <c:v>1.56983507605739</c:v>
                </c:pt>
                <c:pt idx="607">
                  <c:v>1.47621644675984</c:v>
                </c:pt>
                <c:pt idx="608">
                  <c:v>1.3773118438918099</c:v>
                </c:pt>
                <c:pt idx="609">
                  <c:v>1.4964033793818701</c:v>
                </c:pt>
                <c:pt idx="610">
                  <c:v>1.6117558258318301</c:v>
                </c:pt>
                <c:pt idx="611">
                  <c:v>1.71443079680451</c:v>
                </c:pt>
                <c:pt idx="612">
                  <c:v>1.7613560385152001</c:v>
                </c:pt>
                <c:pt idx="613">
                  <c:v>1.6742001065427801</c:v>
                </c:pt>
                <c:pt idx="614">
                  <c:v>1.7008136799276901</c:v>
                </c:pt>
                <c:pt idx="615">
                  <c:v>1.8096443756828999</c:v>
                </c:pt>
                <c:pt idx="616">
                  <c:v>1.85852871888243</c:v>
                </c:pt>
                <c:pt idx="617">
                  <c:v>1.8715062351735601</c:v>
                </c:pt>
                <c:pt idx="618">
                  <c:v>1.90598901958922</c:v>
                </c:pt>
                <c:pt idx="619">
                  <c:v>1.9631441495466599</c:v>
                </c:pt>
                <c:pt idx="620">
                  <c:v>1.9356896230512499</c:v>
                </c:pt>
                <c:pt idx="621">
                  <c:v>1.7609146333230099</c:v>
                </c:pt>
                <c:pt idx="622">
                  <c:v>1.7071053646488401</c:v>
                </c:pt>
                <c:pt idx="623">
                  <c:v>1.80486642041307</c:v>
                </c:pt>
                <c:pt idx="624">
                  <c:v>1.7534710821847099</c:v>
                </c:pt>
                <c:pt idx="625">
                  <c:v>1.71000235345472</c:v>
                </c:pt>
                <c:pt idx="626">
                  <c:v>1.6318240991402899</c:v>
                </c:pt>
                <c:pt idx="627">
                  <c:v>1.7355216438475101</c:v>
                </c:pt>
                <c:pt idx="628">
                  <c:v>1.7139261854841701</c:v>
                </c:pt>
                <c:pt idx="629">
                  <c:v>1.70694686340222</c:v>
                </c:pt>
                <c:pt idx="630">
                  <c:v>1.7703673548791901</c:v>
                </c:pt>
                <c:pt idx="631">
                  <c:v>1.87405484983588</c:v>
                </c:pt>
                <c:pt idx="632">
                  <c:v>1.87215009795041</c:v>
                </c:pt>
                <c:pt idx="633">
                  <c:v>1.8453395855277099</c:v>
                </c:pt>
                <c:pt idx="634">
                  <c:v>1.88986399691443</c:v>
                </c:pt>
                <c:pt idx="635">
                  <c:v>1.8946600399745499</c:v>
                </c:pt>
                <c:pt idx="636">
                  <c:v>1.92004509179341</c:v>
                </c:pt>
                <c:pt idx="637">
                  <c:v>1.76400849835222</c:v>
                </c:pt>
                <c:pt idx="638">
                  <c:v>1.8100677897406201</c:v>
                </c:pt>
                <c:pt idx="639">
                  <c:v>1.7405585031206201</c:v>
                </c:pt>
                <c:pt idx="640">
                  <c:v>1.63600122071759</c:v>
                </c:pt>
                <c:pt idx="641">
                  <c:v>1.47579759066423</c:v>
                </c:pt>
                <c:pt idx="642">
                  <c:v>1.34088419031907</c:v>
                </c:pt>
                <c:pt idx="643">
                  <c:v>1.2882724685974001</c:v>
                </c:pt>
                <c:pt idx="644">
                  <c:v>1.3584476948919999</c:v>
                </c:pt>
                <c:pt idx="645">
                  <c:v>1.4499741928463601</c:v>
                </c:pt>
                <c:pt idx="646">
                  <c:v>1.4159018754529999</c:v>
                </c:pt>
                <c:pt idx="647">
                  <c:v>1.3359096243705699</c:v>
                </c:pt>
                <c:pt idx="648">
                  <c:v>1.3076374986278401</c:v>
                </c:pt>
                <c:pt idx="649">
                  <c:v>1.28833612169056</c:v>
                </c:pt>
                <c:pt idx="650">
                  <c:v>1.32986332396357</c:v>
                </c:pt>
                <c:pt idx="651">
                  <c:v>1.3754948137996601</c:v>
                </c:pt>
                <c:pt idx="652">
                  <c:v>1.35215488977747</c:v>
                </c:pt>
                <c:pt idx="653">
                  <c:v>1.3525157813357001</c:v>
                </c:pt>
                <c:pt idx="654">
                  <c:v>1.2871289118884</c:v>
                </c:pt>
                <c:pt idx="655">
                  <c:v>1.2183197883626</c:v>
                </c:pt>
                <c:pt idx="656">
                  <c:v>1.2927066533825999</c:v>
                </c:pt>
                <c:pt idx="657">
                  <c:v>1.26328870104863</c:v>
                </c:pt>
                <c:pt idx="658">
                  <c:v>1.27129193836682</c:v>
                </c:pt>
                <c:pt idx="659">
                  <c:v>1.2975249370945401</c:v>
                </c:pt>
                <c:pt idx="660">
                  <c:v>1.3097686432829401</c:v>
                </c:pt>
                <c:pt idx="661">
                  <c:v>1.27773448441782</c:v>
                </c:pt>
                <c:pt idx="662">
                  <c:v>1.2937712148909299</c:v>
                </c:pt>
                <c:pt idx="663">
                  <c:v>1.26496161745612</c:v>
                </c:pt>
                <c:pt idx="664">
                  <c:v>1.27316618103491</c:v>
                </c:pt>
                <c:pt idx="665">
                  <c:v>1.2391436284143</c:v>
                </c:pt>
                <c:pt idx="666">
                  <c:v>1.2447031275250999</c:v>
                </c:pt>
                <c:pt idx="667">
                  <c:v>1.28975856369464</c:v>
                </c:pt>
                <c:pt idx="668">
                  <c:v>1.3153077162761699</c:v>
                </c:pt>
                <c:pt idx="669">
                  <c:v>1.36833712425252</c:v>
                </c:pt>
                <c:pt idx="670">
                  <c:v>1.3697311674563699</c:v>
                </c:pt>
                <c:pt idx="671">
                  <c:v>1.3612055231080999</c:v>
                </c:pt>
                <c:pt idx="672">
                  <c:v>1.39473990328959</c:v>
                </c:pt>
                <c:pt idx="673">
                  <c:v>1.4123289333082201</c:v>
                </c:pt>
                <c:pt idx="674">
                  <c:v>1.4079273325900401</c:v>
                </c:pt>
                <c:pt idx="675">
                  <c:v>1.4185887403842501</c:v>
                </c:pt>
                <c:pt idx="676">
                  <c:v>1.3496749668742201</c:v>
                </c:pt>
                <c:pt idx="677">
                  <c:v>1.3819708597082401</c:v>
                </c:pt>
                <c:pt idx="678">
                  <c:v>1.4080371804174501</c:v>
                </c:pt>
                <c:pt idx="679">
                  <c:v>1.41370272452891</c:v>
                </c:pt>
                <c:pt idx="680">
                  <c:v>1.4098297582753301</c:v>
                </c:pt>
                <c:pt idx="681">
                  <c:v>1.3880148291246599</c:v>
                </c:pt>
                <c:pt idx="682">
                  <c:v>1.39363288106309</c:v>
                </c:pt>
                <c:pt idx="683">
                  <c:v>1.3804461750538599</c:v>
                </c:pt>
                <c:pt idx="684">
                  <c:v>1.34737227033129</c:v>
                </c:pt>
                <c:pt idx="685">
                  <c:v>1.34743622808321</c:v>
                </c:pt>
                <c:pt idx="686">
                  <c:v>1.4171035996892101</c:v>
                </c:pt>
                <c:pt idx="687">
                  <c:v>1.45305208151844</c:v>
                </c:pt>
                <c:pt idx="688">
                  <c:v>1.4903370571265899</c:v>
                </c:pt>
                <c:pt idx="689">
                  <c:v>1.5101029144364899</c:v>
                </c:pt>
                <c:pt idx="690">
                  <c:v>1.5317967118936699</c:v>
                </c:pt>
                <c:pt idx="691">
                  <c:v>1.53391962518509</c:v>
                </c:pt>
                <c:pt idx="692">
                  <c:v>1.5235961225433099</c:v>
                </c:pt>
                <c:pt idx="693">
                  <c:v>1.49421987541832</c:v>
                </c:pt>
                <c:pt idx="694">
                  <c:v>1.5066961069189999</c:v>
                </c:pt>
                <c:pt idx="695">
                  <c:v>1.50593361866231</c:v>
                </c:pt>
                <c:pt idx="696">
                  <c:v>1.4853185945416001</c:v>
                </c:pt>
                <c:pt idx="697">
                  <c:v>1.51101176419838</c:v>
                </c:pt>
                <c:pt idx="698">
                  <c:v>1.51776750873332</c:v>
                </c:pt>
                <c:pt idx="699">
                  <c:v>1.50213117178434</c:v>
                </c:pt>
                <c:pt idx="700">
                  <c:v>1.5063572835619099</c:v>
                </c:pt>
                <c:pt idx="701">
                  <c:v>1.5207771254190501</c:v>
                </c:pt>
                <c:pt idx="702">
                  <c:v>1.5247665494204701</c:v>
                </c:pt>
                <c:pt idx="703">
                  <c:v>1.42649269933884</c:v>
                </c:pt>
                <c:pt idx="704">
                  <c:v>1.42258919017234</c:v>
                </c:pt>
                <c:pt idx="705">
                  <c:v>1.42294210919097</c:v>
                </c:pt>
                <c:pt idx="706">
                  <c:v>1.4642814155025199</c:v>
                </c:pt>
                <c:pt idx="707">
                  <c:v>1.48009521366624</c:v>
                </c:pt>
                <c:pt idx="708">
                  <c:v>1.45269916955498</c:v>
                </c:pt>
                <c:pt idx="709">
                  <c:v>1.45825620546432</c:v>
                </c:pt>
                <c:pt idx="710">
                  <c:v>1.4268586200451301</c:v>
                </c:pt>
                <c:pt idx="711">
                  <c:v>1.4275044020295</c:v>
                </c:pt>
                <c:pt idx="712">
                  <c:v>1.42000109613971</c:v>
                </c:pt>
                <c:pt idx="713">
                  <c:v>1.41709576961998</c:v>
                </c:pt>
                <c:pt idx="714">
                  <c:v>1.4661359715130999</c:v>
                </c:pt>
                <c:pt idx="715">
                  <c:v>1.45271116360289</c:v>
                </c:pt>
                <c:pt idx="716">
                  <c:v>1.4608012270878199</c:v>
                </c:pt>
                <c:pt idx="717">
                  <c:v>1.4874450064860101</c:v>
                </c:pt>
                <c:pt idx="718">
                  <c:v>1.48701245634001</c:v>
                </c:pt>
                <c:pt idx="719">
                  <c:v>1.5136475119025801</c:v>
                </c:pt>
                <c:pt idx="720">
                  <c:v>1.5245546929018099</c:v>
                </c:pt>
                <c:pt idx="721">
                  <c:v>1.5125761797552599</c:v>
                </c:pt>
                <c:pt idx="722">
                  <c:v>1.5035513558134299</c:v>
                </c:pt>
                <c:pt idx="723">
                  <c:v>1.51064186707821</c:v>
                </c:pt>
                <c:pt idx="724">
                  <c:v>1.46663678133266</c:v>
                </c:pt>
                <c:pt idx="725">
                  <c:v>1.4842706736169899</c:v>
                </c:pt>
                <c:pt idx="726">
                  <c:v>1.48579670359243</c:v>
                </c:pt>
                <c:pt idx="727">
                  <c:v>1.47262640183439</c:v>
                </c:pt>
                <c:pt idx="728">
                  <c:v>1.3615216432036501</c:v>
                </c:pt>
                <c:pt idx="729">
                  <c:v>1.3632344037955699</c:v>
                </c:pt>
                <c:pt idx="730">
                  <c:v>1.4131161606237399</c:v>
                </c:pt>
                <c:pt idx="731">
                  <c:v>1.2869327849641701</c:v>
                </c:pt>
                <c:pt idx="732">
                  <c:v>1.3209878469721399</c:v>
                </c:pt>
                <c:pt idx="733">
                  <c:v>1.2282751962101801</c:v>
                </c:pt>
                <c:pt idx="734">
                  <c:v>1.2210632980777201</c:v>
                </c:pt>
                <c:pt idx="735">
                  <c:v>1.1829640613132999</c:v>
                </c:pt>
                <c:pt idx="736">
                  <c:v>1.2237894759779699</c:v>
                </c:pt>
                <c:pt idx="737">
                  <c:v>1.1744486403260099</c:v>
                </c:pt>
                <c:pt idx="738">
                  <c:v>1.18523550539853</c:v>
                </c:pt>
                <c:pt idx="739">
                  <c:v>1.22756811382537</c:v>
                </c:pt>
                <c:pt idx="740">
                  <c:v>1.21065383335067</c:v>
                </c:pt>
                <c:pt idx="741">
                  <c:v>1.15661209210093</c:v>
                </c:pt>
                <c:pt idx="742">
                  <c:v>1.1779770705671599</c:v>
                </c:pt>
                <c:pt idx="743">
                  <c:v>1.1906505139431001</c:v>
                </c:pt>
                <c:pt idx="744">
                  <c:v>1.09792922210983</c:v>
                </c:pt>
                <c:pt idx="745">
                  <c:v>1.0978461943481601</c:v>
                </c:pt>
                <c:pt idx="746">
                  <c:v>1.0419095026721801</c:v>
                </c:pt>
                <c:pt idx="747">
                  <c:v>1.0799959216844099</c:v>
                </c:pt>
                <c:pt idx="748">
                  <c:v>1.05472079771385</c:v>
                </c:pt>
                <c:pt idx="749">
                  <c:v>1.0854608443332201</c:v>
                </c:pt>
                <c:pt idx="750">
                  <c:v>1.08445597245975</c:v>
                </c:pt>
                <c:pt idx="751">
                  <c:v>1.1103690682973699</c:v>
                </c:pt>
                <c:pt idx="752">
                  <c:v>1.09903517667351</c:v>
                </c:pt>
                <c:pt idx="753">
                  <c:v>1.1008597642728</c:v>
                </c:pt>
                <c:pt idx="754">
                  <c:v>1.1422298070415799</c:v>
                </c:pt>
                <c:pt idx="755">
                  <c:v>1.15247107404738</c:v>
                </c:pt>
                <c:pt idx="756">
                  <c:v>1.1515463204133201</c:v>
                </c:pt>
                <c:pt idx="757">
                  <c:v>1.1510624129287499</c:v>
                </c:pt>
                <c:pt idx="758">
                  <c:v>1.1877871483786999</c:v>
                </c:pt>
                <c:pt idx="759">
                  <c:v>1.1855878402779101</c:v>
                </c:pt>
                <c:pt idx="760">
                  <c:v>1.1914904907169399</c:v>
                </c:pt>
                <c:pt idx="761">
                  <c:v>1.0984206481172101</c:v>
                </c:pt>
                <c:pt idx="762">
                  <c:v>1.1112429742632499</c:v>
                </c:pt>
                <c:pt idx="763">
                  <c:v>1.0678264026939699</c:v>
                </c:pt>
                <c:pt idx="764">
                  <c:v>1.0962673965146701</c:v>
                </c:pt>
                <c:pt idx="765">
                  <c:v>1.15317557962779</c:v>
                </c:pt>
                <c:pt idx="766">
                  <c:v>1.15557074053243</c:v>
                </c:pt>
                <c:pt idx="767">
                  <c:v>1.1635511010947801</c:v>
                </c:pt>
                <c:pt idx="768">
                  <c:v>1.18443650539965</c:v>
                </c:pt>
                <c:pt idx="769">
                  <c:v>1.18696163393853</c:v>
                </c:pt>
                <c:pt idx="770">
                  <c:v>1.14423105074719</c:v>
                </c:pt>
                <c:pt idx="771">
                  <c:v>1.11676699174563</c:v>
                </c:pt>
                <c:pt idx="772">
                  <c:v>1.1199576254144401</c:v>
                </c:pt>
                <c:pt idx="773">
                  <c:v>1.1415277474872001</c:v>
                </c:pt>
                <c:pt idx="774">
                  <c:v>1.1314852257657899</c:v>
                </c:pt>
                <c:pt idx="775">
                  <c:v>1.13468380899612</c:v>
                </c:pt>
                <c:pt idx="776">
                  <c:v>1.15324425493275</c:v>
                </c:pt>
                <c:pt idx="777">
                  <c:v>1.1795315254773</c:v>
                </c:pt>
                <c:pt idx="778">
                  <c:v>1.2123965354464199</c:v>
                </c:pt>
                <c:pt idx="779">
                  <c:v>1.19894642911811</c:v>
                </c:pt>
                <c:pt idx="780">
                  <c:v>1.2057814231111099</c:v>
                </c:pt>
                <c:pt idx="781">
                  <c:v>1.1734030043944701</c:v>
                </c:pt>
                <c:pt idx="782">
                  <c:v>1.1787424755</c:v>
                </c:pt>
                <c:pt idx="783">
                  <c:v>1.1678140480366099</c:v>
                </c:pt>
                <c:pt idx="784">
                  <c:v>1.15734320489812</c:v>
                </c:pt>
                <c:pt idx="785">
                  <c:v>1.1925824581066899</c:v>
                </c:pt>
                <c:pt idx="786">
                  <c:v>1.1917966613237201</c:v>
                </c:pt>
                <c:pt idx="787">
                  <c:v>1.20198911842329</c:v>
                </c:pt>
                <c:pt idx="788">
                  <c:v>1.2188115339958301</c:v>
                </c:pt>
                <c:pt idx="789">
                  <c:v>1.2155000773687801</c:v>
                </c:pt>
                <c:pt idx="790">
                  <c:v>1.20175748541885</c:v>
                </c:pt>
                <c:pt idx="791">
                  <c:v>1.1943451865827499</c:v>
                </c:pt>
                <c:pt idx="792">
                  <c:v>1.2217778644578501</c:v>
                </c:pt>
                <c:pt idx="793">
                  <c:v>1.22475517191508</c:v>
                </c:pt>
                <c:pt idx="794">
                  <c:v>1.2564216611296399</c:v>
                </c:pt>
                <c:pt idx="795">
                  <c:v>1.25661945144047</c:v>
                </c:pt>
                <c:pt idx="796">
                  <c:v>1.25272512910706</c:v>
                </c:pt>
                <c:pt idx="797">
                  <c:v>1.2379372017205299</c:v>
                </c:pt>
                <c:pt idx="798">
                  <c:v>1.2412443695395099</c:v>
                </c:pt>
                <c:pt idx="799">
                  <c:v>1.2139901793177901</c:v>
                </c:pt>
                <c:pt idx="800">
                  <c:v>1.2243184841727299</c:v>
                </c:pt>
                <c:pt idx="801">
                  <c:v>1.21826725373153</c:v>
                </c:pt>
                <c:pt idx="802">
                  <c:v>1.21657794148027</c:v>
                </c:pt>
                <c:pt idx="803">
                  <c:v>1.22076100496914</c:v>
                </c:pt>
                <c:pt idx="804">
                  <c:v>1.2106269724652701</c:v>
                </c:pt>
                <c:pt idx="805">
                  <c:v>1.20683351320843</c:v>
                </c:pt>
                <c:pt idx="806">
                  <c:v>1.2062702128395899</c:v>
                </c:pt>
                <c:pt idx="807">
                  <c:v>1.2230221648020601</c:v>
                </c:pt>
                <c:pt idx="808">
                  <c:v>1.2248988484383601</c:v>
                </c:pt>
                <c:pt idx="809">
                  <c:v>1.22726400005523</c:v>
                </c:pt>
                <c:pt idx="810">
                  <c:v>1.1908070564386799</c:v>
                </c:pt>
                <c:pt idx="811">
                  <c:v>1.1572253686079901</c:v>
                </c:pt>
                <c:pt idx="812">
                  <c:v>1.1584505114772701</c:v>
                </c:pt>
                <c:pt idx="813">
                  <c:v>1.1594946837412199</c:v>
                </c:pt>
                <c:pt idx="814">
                  <c:v>1.1602705945267799</c:v>
                </c:pt>
                <c:pt idx="815">
                  <c:v>1.1559054364594501</c:v>
                </c:pt>
                <c:pt idx="816">
                  <c:v>1.16444838427465</c:v>
                </c:pt>
                <c:pt idx="817">
                  <c:v>1.1628284959553601</c:v>
                </c:pt>
                <c:pt idx="818">
                  <c:v>1.14865072733631</c:v>
                </c:pt>
                <c:pt idx="819">
                  <c:v>1.14610126048675</c:v>
                </c:pt>
                <c:pt idx="820">
                  <c:v>1.1535150520170701</c:v>
                </c:pt>
                <c:pt idx="821">
                  <c:v>1.1597948467794501</c:v>
                </c:pt>
                <c:pt idx="822">
                  <c:v>1.1495726432009601</c:v>
                </c:pt>
                <c:pt idx="823">
                  <c:v>1.1480816605959401</c:v>
                </c:pt>
                <c:pt idx="824">
                  <c:v>1.1497473649804999</c:v>
                </c:pt>
                <c:pt idx="825">
                  <c:v>1.1480367361310599</c:v>
                </c:pt>
                <c:pt idx="826">
                  <c:v>1.1489465634054501</c:v>
                </c:pt>
                <c:pt idx="827">
                  <c:v>1.1898818291328599</c:v>
                </c:pt>
                <c:pt idx="828">
                  <c:v>1.1874875473781099</c:v>
                </c:pt>
                <c:pt idx="829">
                  <c:v>1.19147223923825</c:v>
                </c:pt>
                <c:pt idx="830">
                  <c:v>1.1949338813771799</c:v>
                </c:pt>
                <c:pt idx="831">
                  <c:v>1.1934183928795801</c:v>
                </c:pt>
                <c:pt idx="832">
                  <c:v>1.19324565216675</c:v>
                </c:pt>
                <c:pt idx="833">
                  <c:v>1.1912588557952599</c:v>
                </c:pt>
                <c:pt idx="834">
                  <c:v>1.1502090102942599</c:v>
                </c:pt>
                <c:pt idx="835">
                  <c:v>1.1523781535048601</c:v>
                </c:pt>
                <c:pt idx="836">
                  <c:v>1.1690413584752</c:v>
                </c:pt>
                <c:pt idx="837">
                  <c:v>1.1606450581521801</c:v>
                </c:pt>
                <c:pt idx="838">
                  <c:v>1.1665659002215001</c:v>
                </c:pt>
                <c:pt idx="839">
                  <c:v>1.1680851026833301</c:v>
                </c:pt>
                <c:pt idx="840">
                  <c:v>1.1666898895609501</c:v>
                </c:pt>
                <c:pt idx="841">
                  <c:v>1.1783588259018001</c:v>
                </c:pt>
                <c:pt idx="842">
                  <c:v>1.1732068407851699</c:v>
                </c:pt>
                <c:pt idx="843">
                  <c:v>1.15782959894416</c:v>
                </c:pt>
                <c:pt idx="844">
                  <c:v>1.17218093746397</c:v>
                </c:pt>
                <c:pt idx="845">
                  <c:v>1.1807137045384599</c:v>
                </c:pt>
                <c:pt idx="846">
                  <c:v>1.191247510545</c:v>
                </c:pt>
                <c:pt idx="847">
                  <c:v>1.19067089458408</c:v>
                </c:pt>
                <c:pt idx="848">
                  <c:v>1.19002429507851</c:v>
                </c:pt>
                <c:pt idx="849">
                  <c:v>1.2102284127535801</c:v>
                </c:pt>
                <c:pt idx="850">
                  <c:v>1.21877939299577</c:v>
                </c:pt>
                <c:pt idx="851">
                  <c:v>1.2196083221202001</c:v>
                </c:pt>
                <c:pt idx="852">
                  <c:v>1.22088707487248</c:v>
                </c:pt>
                <c:pt idx="853">
                  <c:v>1.2169767706418599</c:v>
                </c:pt>
                <c:pt idx="854">
                  <c:v>1.2150983029606499</c:v>
                </c:pt>
                <c:pt idx="855">
                  <c:v>1.23911929873379</c:v>
                </c:pt>
                <c:pt idx="856">
                  <c:v>1.2480747991241099</c:v>
                </c:pt>
                <c:pt idx="857">
                  <c:v>1.2473638032527199</c:v>
                </c:pt>
                <c:pt idx="858">
                  <c:v>1.2461840271037301</c:v>
                </c:pt>
                <c:pt idx="859">
                  <c:v>1.2397468660125901</c:v>
                </c:pt>
                <c:pt idx="860">
                  <c:v>1.24059389615728</c:v>
                </c:pt>
                <c:pt idx="861">
                  <c:v>1.23724736996222</c:v>
                </c:pt>
                <c:pt idx="862">
                  <c:v>1.2441988059748701</c:v>
                </c:pt>
                <c:pt idx="863">
                  <c:v>1.2311743803222399</c:v>
                </c:pt>
                <c:pt idx="864">
                  <c:v>1.2335423133991501</c:v>
                </c:pt>
                <c:pt idx="865">
                  <c:v>1.2475570743270099</c:v>
                </c:pt>
                <c:pt idx="866">
                  <c:v>1.2231525473873099</c:v>
                </c:pt>
                <c:pt idx="867">
                  <c:v>1.2229375609163999</c:v>
                </c:pt>
                <c:pt idx="868">
                  <c:v>1.2186003059091399</c:v>
                </c:pt>
                <c:pt idx="869">
                  <c:v>1.20629608672622</c:v>
                </c:pt>
                <c:pt idx="870">
                  <c:v>1.21614976780993</c:v>
                </c:pt>
                <c:pt idx="871">
                  <c:v>1.21981003890581</c:v>
                </c:pt>
                <c:pt idx="872">
                  <c:v>1.22540490040675</c:v>
                </c:pt>
                <c:pt idx="873">
                  <c:v>1.2189967647508499</c:v>
                </c:pt>
                <c:pt idx="874">
                  <c:v>1.2376277909889399</c:v>
                </c:pt>
                <c:pt idx="875">
                  <c:v>1.24535022631425</c:v>
                </c:pt>
                <c:pt idx="876">
                  <c:v>1.2390542043207999</c:v>
                </c:pt>
                <c:pt idx="877">
                  <c:v>1.2241900128822001</c:v>
                </c:pt>
                <c:pt idx="878">
                  <c:v>1.24162591313729</c:v>
                </c:pt>
                <c:pt idx="879">
                  <c:v>1.28230791730617</c:v>
                </c:pt>
                <c:pt idx="880">
                  <c:v>1.28248620587271</c:v>
                </c:pt>
                <c:pt idx="881">
                  <c:v>1.28872539403126</c:v>
                </c:pt>
                <c:pt idx="882">
                  <c:v>1.28750569229177</c:v>
                </c:pt>
                <c:pt idx="883">
                  <c:v>1.2874970028758399</c:v>
                </c:pt>
                <c:pt idx="884">
                  <c:v>1.26710714172326</c:v>
                </c:pt>
                <c:pt idx="885">
                  <c:v>1.2701473247641399</c:v>
                </c:pt>
                <c:pt idx="886">
                  <c:v>1.2713334475837801</c:v>
                </c:pt>
                <c:pt idx="887">
                  <c:v>1.2619999426844</c:v>
                </c:pt>
                <c:pt idx="888">
                  <c:v>1.2630140900186499</c:v>
                </c:pt>
                <c:pt idx="889">
                  <c:v>1.2651218714619299</c:v>
                </c:pt>
                <c:pt idx="890">
                  <c:v>1.2676090325640501</c:v>
                </c:pt>
                <c:pt idx="891">
                  <c:v>1.2692148852543901</c:v>
                </c:pt>
                <c:pt idx="892">
                  <c:v>1.2571294679026499</c:v>
                </c:pt>
                <c:pt idx="893">
                  <c:v>1.2511002739313699</c:v>
                </c:pt>
                <c:pt idx="894">
                  <c:v>1.25325445321449</c:v>
                </c:pt>
                <c:pt idx="895">
                  <c:v>1.27234203266908</c:v>
                </c:pt>
                <c:pt idx="896">
                  <c:v>1.2705636556525</c:v>
                </c:pt>
                <c:pt idx="897">
                  <c:v>1.2718173743033501</c:v>
                </c:pt>
                <c:pt idx="898">
                  <c:v>1.26547940001059</c:v>
                </c:pt>
                <c:pt idx="899">
                  <c:v>1.2331237629923899</c:v>
                </c:pt>
                <c:pt idx="900">
                  <c:v>1.2388234710592101</c:v>
                </c:pt>
                <c:pt idx="901">
                  <c:v>1.2308323190474699</c:v>
                </c:pt>
                <c:pt idx="902">
                  <c:v>1.24430840835062</c:v>
                </c:pt>
                <c:pt idx="903">
                  <c:v>1.2392590954054801</c:v>
                </c:pt>
                <c:pt idx="904">
                  <c:v>1.24103410217274</c:v>
                </c:pt>
                <c:pt idx="905">
                  <c:v>1.24801140155513</c:v>
                </c:pt>
                <c:pt idx="906">
                  <c:v>1.2444144429344199</c:v>
                </c:pt>
                <c:pt idx="907">
                  <c:v>1.21384783921058</c:v>
                </c:pt>
                <c:pt idx="908">
                  <c:v>1.2209993728098301</c:v>
                </c:pt>
                <c:pt idx="909">
                  <c:v>1.21576763208579</c:v>
                </c:pt>
                <c:pt idx="910">
                  <c:v>1.2192231072948401</c:v>
                </c:pt>
                <c:pt idx="911">
                  <c:v>1.22508774848136</c:v>
                </c:pt>
                <c:pt idx="912">
                  <c:v>1.25223053952692</c:v>
                </c:pt>
                <c:pt idx="913">
                  <c:v>1.2604481174490001</c:v>
                </c:pt>
                <c:pt idx="914">
                  <c:v>1.25943427253587</c:v>
                </c:pt>
                <c:pt idx="915">
                  <c:v>1.26155927105042</c:v>
                </c:pt>
                <c:pt idx="916">
                  <c:v>1.25907254001368</c:v>
                </c:pt>
                <c:pt idx="917">
                  <c:v>1.24501158559711</c:v>
                </c:pt>
                <c:pt idx="918">
                  <c:v>1.2631404501491199</c:v>
                </c:pt>
                <c:pt idx="919">
                  <c:v>1.2646661856811201</c:v>
                </c:pt>
                <c:pt idx="920">
                  <c:v>1.2664539817215099</c:v>
                </c:pt>
                <c:pt idx="921">
                  <c:v>1.26122166977287</c:v>
                </c:pt>
                <c:pt idx="922">
                  <c:v>1.2737626598692799</c:v>
                </c:pt>
                <c:pt idx="923">
                  <c:v>1.27848244290937</c:v>
                </c:pt>
                <c:pt idx="924">
                  <c:v>1.27587425242521</c:v>
                </c:pt>
                <c:pt idx="925">
                  <c:v>1.2755601503815299</c:v>
                </c:pt>
                <c:pt idx="926">
                  <c:v>1.2655330621329799</c:v>
                </c:pt>
                <c:pt idx="927">
                  <c:v>1.2632732888170599</c:v>
                </c:pt>
                <c:pt idx="928">
                  <c:v>1.26934591961262</c:v>
                </c:pt>
                <c:pt idx="929">
                  <c:v>1.2606783497685601</c:v>
                </c:pt>
                <c:pt idx="930">
                  <c:v>1.2730913358323599</c:v>
                </c:pt>
                <c:pt idx="931">
                  <c:v>1.2687351655053101</c:v>
                </c:pt>
                <c:pt idx="932">
                  <c:v>1.2699213374097</c:v>
                </c:pt>
                <c:pt idx="933">
                  <c:v>1.2769280794961899</c:v>
                </c:pt>
                <c:pt idx="934">
                  <c:v>1.26645883762843</c:v>
                </c:pt>
                <c:pt idx="935">
                  <c:v>1.2832433466272499</c:v>
                </c:pt>
                <c:pt idx="936">
                  <c:v>1.2930939039435501</c:v>
                </c:pt>
                <c:pt idx="937">
                  <c:v>1.2990079782266599</c:v>
                </c:pt>
                <c:pt idx="938">
                  <c:v>1.3023543002131901</c:v>
                </c:pt>
                <c:pt idx="939">
                  <c:v>1.3045075678095801</c:v>
                </c:pt>
                <c:pt idx="940">
                  <c:v>1.30558367236565</c:v>
                </c:pt>
                <c:pt idx="941">
                  <c:v>1.29656612972156</c:v>
                </c:pt>
                <c:pt idx="942">
                  <c:v>1.3048218748712199</c:v>
                </c:pt>
                <c:pt idx="943">
                  <c:v>1.3149450736594499</c:v>
                </c:pt>
                <c:pt idx="944">
                  <c:v>1.31042040980671</c:v>
                </c:pt>
                <c:pt idx="945">
                  <c:v>1.3100865577374601</c:v>
                </c:pt>
                <c:pt idx="946">
                  <c:v>1.31807063697243</c:v>
                </c:pt>
                <c:pt idx="947">
                  <c:v>1.31930046268134</c:v>
                </c:pt>
                <c:pt idx="948">
                  <c:v>1.3178244771091101</c:v>
                </c:pt>
                <c:pt idx="949">
                  <c:v>1.3106413303356499</c:v>
                </c:pt>
                <c:pt idx="950">
                  <c:v>1.31746283008304</c:v>
                </c:pt>
                <c:pt idx="951">
                  <c:v>1.3042915183672601</c:v>
                </c:pt>
                <c:pt idx="952">
                  <c:v>1.29162351590728</c:v>
                </c:pt>
                <c:pt idx="953">
                  <c:v>1.2896886421756899</c:v>
                </c:pt>
                <c:pt idx="954">
                  <c:v>1.3013357999083499</c:v>
                </c:pt>
                <c:pt idx="955">
                  <c:v>1.29742901059992</c:v>
                </c:pt>
                <c:pt idx="956">
                  <c:v>1.3018195030133299</c:v>
                </c:pt>
                <c:pt idx="957">
                  <c:v>1.2641812782056301</c:v>
                </c:pt>
                <c:pt idx="958">
                  <c:v>1.26133338823553</c:v>
                </c:pt>
                <c:pt idx="959">
                  <c:v>1.25773010371409</c:v>
                </c:pt>
                <c:pt idx="960">
                  <c:v>1.25363613420687</c:v>
                </c:pt>
                <c:pt idx="961">
                  <c:v>1.25761877016798</c:v>
                </c:pt>
                <c:pt idx="962">
                  <c:v>1.2572174140736001</c:v>
                </c:pt>
                <c:pt idx="963">
                  <c:v>1.2516257906242401</c:v>
                </c:pt>
                <c:pt idx="964">
                  <c:v>1.2622033411047799</c:v>
                </c:pt>
                <c:pt idx="965">
                  <c:v>1.26265328630772</c:v>
                </c:pt>
                <c:pt idx="966">
                  <c:v>1.25064459922542</c:v>
                </c:pt>
                <c:pt idx="967">
                  <c:v>1.2553463972182399</c:v>
                </c:pt>
                <c:pt idx="968">
                  <c:v>1.25551550327088</c:v>
                </c:pt>
                <c:pt idx="969">
                  <c:v>1.25116898395297</c:v>
                </c:pt>
                <c:pt idx="970">
                  <c:v>1.24880417068134</c:v>
                </c:pt>
                <c:pt idx="971">
                  <c:v>1.2515643366231599</c:v>
                </c:pt>
                <c:pt idx="972">
                  <c:v>1.2621333747466299</c:v>
                </c:pt>
                <c:pt idx="973">
                  <c:v>1.27516978916891</c:v>
                </c:pt>
                <c:pt idx="974">
                  <c:v>1.28162291505199</c:v>
                </c:pt>
                <c:pt idx="975">
                  <c:v>1.27760386905725</c:v>
                </c:pt>
                <c:pt idx="976">
                  <c:v>1.2918919800894899</c:v>
                </c:pt>
                <c:pt idx="977">
                  <c:v>1.2850481661317401</c:v>
                </c:pt>
                <c:pt idx="978">
                  <c:v>1.2732251077496</c:v>
                </c:pt>
                <c:pt idx="979">
                  <c:v>1.2631013648807301</c:v>
                </c:pt>
                <c:pt idx="980">
                  <c:v>1.2473136419553901</c:v>
                </c:pt>
                <c:pt idx="981">
                  <c:v>1.21420838677772</c:v>
                </c:pt>
                <c:pt idx="982">
                  <c:v>1.2266276068379101</c:v>
                </c:pt>
                <c:pt idx="983">
                  <c:v>1.22226280108569</c:v>
                </c:pt>
                <c:pt idx="984">
                  <c:v>1.2154668975654399</c:v>
                </c:pt>
                <c:pt idx="985">
                  <c:v>1.23128433526918</c:v>
                </c:pt>
                <c:pt idx="986">
                  <c:v>1.2413871650234101</c:v>
                </c:pt>
                <c:pt idx="987">
                  <c:v>1.2384625478150399</c:v>
                </c:pt>
                <c:pt idx="988">
                  <c:v>1.24009912415185</c:v>
                </c:pt>
                <c:pt idx="989">
                  <c:v>1.2454276742585999</c:v>
                </c:pt>
                <c:pt idx="990">
                  <c:v>1.2411726726586401</c:v>
                </c:pt>
                <c:pt idx="991">
                  <c:v>1.2520814106532401</c:v>
                </c:pt>
                <c:pt idx="992">
                  <c:v>1.2517805938166</c:v>
                </c:pt>
                <c:pt idx="993">
                  <c:v>1.2566191468482999</c:v>
                </c:pt>
                <c:pt idx="994">
                  <c:v>1.26545707404581</c:v>
                </c:pt>
                <c:pt idx="995">
                  <c:v>1.2727407486989899</c:v>
                </c:pt>
                <c:pt idx="996">
                  <c:v>1.2800037048095401</c:v>
                </c:pt>
                <c:pt idx="997">
                  <c:v>1.28107162163854</c:v>
                </c:pt>
                <c:pt idx="998">
                  <c:v>1.27395918629156</c:v>
                </c:pt>
                <c:pt idx="999">
                  <c:v>1.2830155011709801</c:v>
                </c:pt>
                <c:pt idx="1000">
                  <c:v>1.2700058135424499</c:v>
                </c:pt>
                <c:pt idx="1001">
                  <c:v>1.2860901270054199</c:v>
                </c:pt>
                <c:pt idx="1002">
                  <c:v>1.29362349386168</c:v>
                </c:pt>
                <c:pt idx="1003">
                  <c:v>1.2981604668325799</c:v>
                </c:pt>
                <c:pt idx="1004">
                  <c:v>1.2901176160993399</c:v>
                </c:pt>
                <c:pt idx="1005">
                  <c:v>1.29339772216209</c:v>
                </c:pt>
                <c:pt idx="1006">
                  <c:v>1.28052224197054</c:v>
                </c:pt>
                <c:pt idx="1007">
                  <c:v>1.2871033958812801</c:v>
                </c:pt>
                <c:pt idx="1008">
                  <c:v>1.2875922238355599</c:v>
                </c:pt>
                <c:pt idx="1009">
                  <c:v>1.27834712326351</c:v>
                </c:pt>
                <c:pt idx="1010">
                  <c:v>1.2762503186808001</c:v>
                </c:pt>
                <c:pt idx="1011">
                  <c:v>1.2827020576458501</c:v>
                </c:pt>
                <c:pt idx="1012">
                  <c:v>1.28388375871952</c:v>
                </c:pt>
                <c:pt idx="1013">
                  <c:v>1.2829667565073</c:v>
                </c:pt>
                <c:pt idx="1014">
                  <c:v>1.27254076349178</c:v>
                </c:pt>
                <c:pt idx="1015">
                  <c:v>1.2698982160763701</c:v>
                </c:pt>
                <c:pt idx="1016">
                  <c:v>1.2779216210127999</c:v>
                </c:pt>
                <c:pt idx="1017">
                  <c:v>1.2774280712131201</c:v>
                </c:pt>
                <c:pt idx="1018">
                  <c:v>1.2791799966386601</c:v>
                </c:pt>
                <c:pt idx="1019">
                  <c:v>1.2899274641987399</c:v>
                </c:pt>
                <c:pt idx="1020">
                  <c:v>1.2801729767451799</c:v>
                </c:pt>
                <c:pt idx="1021">
                  <c:v>1.2856608258293301</c:v>
                </c:pt>
                <c:pt idx="1022">
                  <c:v>1.2903177712224401</c:v>
                </c:pt>
                <c:pt idx="1023">
                  <c:v>1.28488364955806</c:v>
                </c:pt>
                <c:pt idx="1024">
                  <c:v>1.2835708653922</c:v>
                </c:pt>
                <c:pt idx="1025">
                  <c:v>1.2923766873106</c:v>
                </c:pt>
                <c:pt idx="1026">
                  <c:v>1.2887845319592299</c:v>
                </c:pt>
                <c:pt idx="1027">
                  <c:v>1.2839845254111999</c:v>
                </c:pt>
                <c:pt idx="1028">
                  <c:v>1.2794878705774899</c:v>
                </c:pt>
                <c:pt idx="1029">
                  <c:v>1.2643034967322899</c:v>
                </c:pt>
                <c:pt idx="1030">
                  <c:v>1.2675569442504899</c:v>
                </c:pt>
                <c:pt idx="1031">
                  <c:v>1.2907934150692399</c:v>
                </c:pt>
                <c:pt idx="1032">
                  <c:v>1.30190682353967</c:v>
                </c:pt>
                <c:pt idx="1033">
                  <c:v>1.3049149449784101</c:v>
                </c:pt>
                <c:pt idx="1034">
                  <c:v>1.3000412318078201</c:v>
                </c:pt>
                <c:pt idx="1035">
                  <c:v>1.31320287058782</c:v>
                </c:pt>
                <c:pt idx="1036">
                  <c:v>1.3048408241544101</c:v>
                </c:pt>
                <c:pt idx="1037">
                  <c:v>1.31242550872262</c:v>
                </c:pt>
                <c:pt idx="1038">
                  <c:v>1.2945041075489301</c:v>
                </c:pt>
                <c:pt idx="1039">
                  <c:v>1.28083500982378</c:v>
                </c:pt>
                <c:pt idx="1040">
                  <c:v>1.2718256587401</c:v>
                </c:pt>
                <c:pt idx="1041">
                  <c:v>1.2590663120371199</c:v>
                </c:pt>
                <c:pt idx="1042">
                  <c:v>1.2559644210398999</c:v>
                </c:pt>
                <c:pt idx="1043">
                  <c:v>1.2490997902449501</c:v>
                </c:pt>
                <c:pt idx="1044">
                  <c:v>1.2110271064667999</c:v>
                </c:pt>
                <c:pt idx="1045">
                  <c:v>1.2115817557388999</c:v>
                </c:pt>
                <c:pt idx="1046">
                  <c:v>1.21578647095098</c:v>
                </c:pt>
                <c:pt idx="1047">
                  <c:v>1.22203068993325</c:v>
                </c:pt>
                <c:pt idx="1048">
                  <c:v>1.22686892314865</c:v>
                </c:pt>
                <c:pt idx="1049">
                  <c:v>1.2272302862320299</c:v>
                </c:pt>
                <c:pt idx="1050">
                  <c:v>1.2219532409245499</c:v>
                </c:pt>
                <c:pt idx="1051">
                  <c:v>1.2170742009830899</c:v>
                </c:pt>
                <c:pt idx="1052">
                  <c:v>1.1998439288424301</c:v>
                </c:pt>
                <c:pt idx="1053">
                  <c:v>1.1780034510186499</c:v>
                </c:pt>
                <c:pt idx="1054">
                  <c:v>1.18417869492996</c:v>
                </c:pt>
                <c:pt idx="1055">
                  <c:v>1.1584800535127</c:v>
                </c:pt>
                <c:pt idx="1056">
                  <c:v>1.15640225882891</c:v>
                </c:pt>
                <c:pt idx="1057">
                  <c:v>1.15562136726308</c:v>
                </c:pt>
                <c:pt idx="1058">
                  <c:v>1.1631513669009099</c:v>
                </c:pt>
                <c:pt idx="1059">
                  <c:v>1.1824196175677399</c:v>
                </c:pt>
                <c:pt idx="1060">
                  <c:v>1.1879648091736299</c:v>
                </c:pt>
                <c:pt idx="1061">
                  <c:v>1.18142800320807</c:v>
                </c:pt>
                <c:pt idx="1062">
                  <c:v>1.1813355725091701</c:v>
                </c:pt>
                <c:pt idx="1063">
                  <c:v>1.16311092418241</c:v>
                </c:pt>
                <c:pt idx="1064">
                  <c:v>1.1357237016027499</c:v>
                </c:pt>
                <c:pt idx="1065">
                  <c:v>1.14172609548902</c:v>
                </c:pt>
                <c:pt idx="1066">
                  <c:v>1.1541175252321301</c:v>
                </c:pt>
                <c:pt idx="1067">
                  <c:v>1.15416527089008</c:v>
                </c:pt>
                <c:pt idx="1068">
                  <c:v>1.15493919864633</c:v>
                </c:pt>
                <c:pt idx="1069">
                  <c:v>1.1315762007814201</c:v>
                </c:pt>
                <c:pt idx="1070">
                  <c:v>1.14039790344725</c:v>
                </c:pt>
                <c:pt idx="1071">
                  <c:v>1.1441742291427699</c:v>
                </c:pt>
                <c:pt idx="1072">
                  <c:v>1.1471853123889</c:v>
                </c:pt>
                <c:pt idx="1073">
                  <c:v>1.16677226687784</c:v>
                </c:pt>
                <c:pt idx="1074">
                  <c:v>1.1667853593362301</c:v>
                </c:pt>
                <c:pt idx="1075">
                  <c:v>1.1704031114318501</c:v>
                </c:pt>
                <c:pt idx="1076">
                  <c:v>1.1587735364688301</c:v>
                </c:pt>
                <c:pt idx="1077">
                  <c:v>1.16835119441252</c:v>
                </c:pt>
                <c:pt idx="1078">
                  <c:v>1.16083909693606</c:v>
                </c:pt>
                <c:pt idx="1079">
                  <c:v>1.16908049175833</c:v>
                </c:pt>
                <c:pt idx="1080">
                  <c:v>1.16741890308055</c:v>
                </c:pt>
                <c:pt idx="1081">
                  <c:v>1.1721412577372401</c:v>
                </c:pt>
                <c:pt idx="1082">
                  <c:v>1.1726217950345801</c:v>
                </c:pt>
                <c:pt idx="1083">
                  <c:v>1.1741922223940899</c:v>
                </c:pt>
                <c:pt idx="1084">
                  <c:v>1.16597731707726</c:v>
                </c:pt>
                <c:pt idx="1085">
                  <c:v>1.16944299514646</c:v>
                </c:pt>
                <c:pt idx="1086">
                  <c:v>1.1835022644077</c:v>
                </c:pt>
                <c:pt idx="1087">
                  <c:v>1.1861741352091399</c:v>
                </c:pt>
                <c:pt idx="1088">
                  <c:v>1.1793264952959299</c:v>
                </c:pt>
                <c:pt idx="1089">
                  <c:v>1.1836027706735599</c:v>
                </c:pt>
                <c:pt idx="1090">
                  <c:v>1.1827205703230801</c:v>
                </c:pt>
                <c:pt idx="1091">
                  <c:v>1.1869464859259899</c:v>
                </c:pt>
                <c:pt idx="1092">
                  <c:v>1.18321125311953</c:v>
                </c:pt>
                <c:pt idx="1093">
                  <c:v>1.1892491903501401</c:v>
                </c:pt>
                <c:pt idx="1094">
                  <c:v>1.18722918706474</c:v>
                </c:pt>
                <c:pt idx="1095">
                  <c:v>1.18986310526211</c:v>
                </c:pt>
                <c:pt idx="1096">
                  <c:v>1.1839889570949</c:v>
                </c:pt>
                <c:pt idx="1097">
                  <c:v>1.1733058275245101</c:v>
                </c:pt>
                <c:pt idx="1098">
                  <c:v>1.17001553039322</c:v>
                </c:pt>
                <c:pt idx="1099">
                  <c:v>1.16901220584062</c:v>
                </c:pt>
                <c:pt idx="1100">
                  <c:v>1.16204124925286</c:v>
                </c:pt>
                <c:pt idx="1101">
                  <c:v>1.1041502961813701</c:v>
                </c:pt>
                <c:pt idx="1102">
                  <c:v>1.1116978665713499</c:v>
                </c:pt>
                <c:pt idx="1103">
                  <c:v>1.122595882078</c:v>
                </c:pt>
                <c:pt idx="1104">
                  <c:v>1.1289316105996099</c:v>
                </c:pt>
                <c:pt idx="1105">
                  <c:v>1.13053888537921</c:v>
                </c:pt>
                <c:pt idx="1106">
                  <c:v>1.13744926033236</c:v>
                </c:pt>
                <c:pt idx="1107">
                  <c:v>1.1331040744373999</c:v>
                </c:pt>
                <c:pt idx="1108">
                  <c:v>1.13297141094051</c:v>
                </c:pt>
                <c:pt idx="1109">
                  <c:v>1.15408585317974</c:v>
                </c:pt>
                <c:pt idx="1110">
                  <c:v>1.1507422897437201</c:v>
                </c:pt>
                <c:pt idx="1111">
                  <c:v>1.1526203536263999</c:v>
                </c:pt>
                <c:pt idx="1112">
                  <c:v>1.1524617734379601</c:v>
                </c:pt>
                <c:pt idx="1113">
                  <c:v>1.1434694756736401</c:v>
                </c:pt>
                <c:pt idx="1114">
                  <c:v>1.1494737355617599</c:v>
                </c:pt>
                <c:pt idx="1115">
                  <c:v>1.1512071764279499</c:v>
                </c:pt>
                <c:pt idx="1116">
                  <c:v>1.1612155398824699</c:v>
                </c:pt>
                <c:pt idx="1117">
                  <c:v>1.17443561422293</c:v>
                </c:pt>
                <c:pt idx="1118">
                  <c:v>1.17490413511226</c:v>
                </c:pt>
                <c:pt idx="1119">
                  <c:v>1.1660445308515199</c:v>
                </c:pt>
                <c:pt idx="1120">
                  <c:v>1.1434498454934301</c:v>
                </c:pt>
                <c:pt idx="1121">
                  <c:v>1.16119967491744</c:v>
                </c:pt>
                <c:pt idx="1122">
                  <c:v>1.1612223011307199</c:v>
                </c:pt>
                <c:pt idx="1123">
                  <c:v>1.16467794733993</c:v>
                </c:pt>
                <c:pt idx="1124">
                  <c:v>1.1725364442452</c:v>
                </c:pt>
                <c:pt idx="1125">
                  <c:v>1.16597537660873</c:v>
                </c:pt>
                <c:pt idx="1126">
                  <c:v>1.17452040338481</c:v>
                </c:pt>
                <c:pt idx="1127">
                  <c:v>1.1711584531393799</c:v>
                </c:pt>
                <c:pt idx="1128">
                  <c:v>1.1630230578310901</c:v>
                </c:pt>
                <c:pt idx="1129">
                  <c:v>1.1553737409240099</c:v>
                </c:pt>
                <c:pt idx="1130">
                  <c:v>1.16870493644824</c:v>
                </c:pt>
                <c:pt idx="1131">
                  <c:v>1.1827678348963999</c:v>
                </c:pt>
                <c:pt idx="1132">
                  <c:v>1.1783110234302701</c:v>
                </c:pt>
                <c:pt idx="1133">
                  <c:v>1.1845973514739301</c:v>
                </c:pt>
                <c:pt idx="1134">
                  <c:v>1.18915166644966</c:v>
                </c:pt>
                <c:pt idx="1135">
                  <c:v>1.1925219072820601</c:v>
                </c:pt>
                <c:pt idx="1136">
                  <c:v>1.19540840034651</c:v>
                </c:pt>
                <c:pt idx="1137">
                  <c:v>1.1953518870276301</c:v>
                </c:pt>
                <c:pt idx="1138">
                  <c:v>1.1999173686459399</c:v>
                </c:pt>
                <c:pt idx="1139">
                  <c:v>1.1983328623821601</c:v>
                </c:pt>
                <c:pt idx="1140">
                  <c:v>1.1995238910886901</c:v>
                </c:pt>
                <c:pt idx="1141">
                  <c:v>1.2041034240773101</c:v>
                </c:pt>
                <c:pt idx="1142">
                  <c:v>1.1982289221673601</c:v>
                </c:pt>
                <c:pt idx="1143">
                  <c:v>1.2048457434967299</c:v>
                </c:pt>
                <c:pt idx="1144">
                  <c:v>1.2088671830842701</c:v>
                </c:pt>
                <c:pt idx="1145">
                  <c:v>1.21369638078958</c:v>
                </c:pt>
                <c:pt idx="1146">
                  <c:v>1.21708877961791</c:v>
                </c:pt>
                <c:pt idx="1147">
                  <c:v>1.2153776907265601</c:v>
                </c:pt>
                <c:pt idx="1148">
                  <c:v>1.21848467902873</c:v>
                </c:pt>
                <c:pt idx="1149">
                  <c:v>1.2077143735217599</c:v>
                </c:pt>
                <c:pt idx="1150">
                  <c:v>1.2019888319554299</c:v>
                </c:pt>
                <c:pt idx="1151">
                  <c:v>1.1866636183680801</c:v>
                </c:pt>
                <c:pt idx="1152">
                  <c:v>1.19018185640995</c:v>
                </c:pt>
                <c:pt idx="1153">
                  <c:v>1.19426286372993</c:v>
                </c:pt>
                <c:pt idx="1154">
                  <c:v>1.1881957173075099</c:v>
                </c:pt>
                <c:pt idx="1155">
                  <c:v>1.1933019137004299</c:v>
                </c:pt>
                <c:pt idx="1156">
                  <c:v>1.2014912583039801</c:v>
                </c:pt>
                <c:pt idx="1157">
                  <c:v>1.2076063635432699</c:v>
                </c:pt>
                <c:pt idx="1158">
                  <c:v>1.2087254278272099</c:v>
                </c:pt>
                <c:pt idx="1159">
                  <c:v>1.2077040738895299</c:v>
                </c:pt>
                <c:pt idx="1160">
                  <c:v>1.2132176670624</c:v>
                </c:pt>
                <c:pt idx="1161">
                  <c:v>1.19948723453725</c:v>
                </c:pt>
                <c:pt idx="1162">
                  <c:v>1.1985412519246399</c:v>
                </c:pt>
                <c:pt idx="1163">
                  <c:v>1.1939744467605899</c:v>
                </c:pt>
                <c:pt idx="1164">
                  <c:v>1.1812525235862099</c:v>
                </c:pt>
                <c:pt idx="1165">
                  <c:v>1.18986007383307</c:v>
                </c:pt>
                <c:pt idx="1166">
                  <c:v>1.1940705614974201</c:v>
                </c:pt>
                <c:pt idx="1167">
                  <c:v>1.1904424009753301</c:v>
                </c:pt>
                <c:pt idx="1168">
                  <c:v>1.19583489443963</c:v>
                </c:pt>
                <c:pt idx="1169">
                  <c:v>1.2015385796997999</c:v>
                </c:pt>
                <c:pt idx="1170">
                  <c:v>1.19573146018745</c:v>
                </c:pt>
                <c:pt idx="1171">
                  <c:v>1.1791018750804301</c:v>
                </c:pt>
                <c:pt idx="1172">
                  <c:v>1.1853628540505901</c:v>
                </c:pt>
                <c:pt idx="1173">
                  <c:v>1.1881221761217799</c:v>
                </c:pt>
                <c:pt idx="1174">
                  <c:v>1.17918437903124</c:v>
                </c:pt>
                <c:pt idx="1175">
                  <c:v>1.17284270662785</c:v>
                </c:pt>
                <c:pt idx="1176">
                  <c:v>1.18145360554389</c:v>
                </c:pt>
                <c:pt idx="1177">
                  <c:v>1.19668350351846</c:v>
                </c:pt>
                <c:pt idx="1178">
                  <c:v>1.2020075614382</c:v>
                </c:pt>
                <c:pt idx="1179">
                  <c:v>1.2051476802757299</c:v>
                </c:pt>
                <c:pt idx="1180">
                  <c:v>1.2009736220888501</c:v>
                </c:pt>
                <c:pt idx="1181">
                  <c:v>1.20088468412038</c:v>
                </c:pt>
                <c:pt idx="1182">
                  <c:v>1.1967591420436099</c:v>
                </c:pt>
                <c:pt idx="1183">
                  <c:v>1.18176581653088</c:v>
                </c:pt>
                <c:pt idx="1184">
                  <c:v>1.17821977278596</c:v>
                </c:pt>
                <c:pt idx="1185">
                  <c:v>1.14594670234348</c:v>
                </c:pt>
                <c:pt idx="1186">
                  <c:v>1.15118234331402</c:v>
                </c:pt>
                <c:pt idx="1187">
                  <c:v>1.1501838182687201</c:v>
                </c:pt>
                <c:pt idx="1188">
                  <c:v>1.1603651605172001</c:v>
                </c:pt>
                <c:pt idx="1189">
                  <c:v>1.13593767363051</c:v>
                </c:pt>
                <c:pt idx="1190">
                  <c:v>1.13566445024384</c:v>
                </c:pt>
                <c:pt idx="1191">
                  <c:v>1.1264587899062499</c:v>
                </c:pt>
                <c:pt idx="1192">
                  <c:v>1.14066359594023</c:v>
                </c:pt>
                <c:pt idx="1193">
                  <c:v>1.1401001547902101</c:v>
                </c:pt>
                <c:pt idx="1194">
                  <c:v>1.13242743996062</c:v>
                </c:pt>
                <c:pt idx="1195">
                  <c:v>1.13792493136774</c:v>
                </c:pt>
                <c:pt idx="1196">
                  <c:v>1.1235247495431799</c:v>
                </c:pt>
                <c:pt idx="1197">
                  <c:v>1.1010765072993001</c:v>
                </c:pt>
                <c:pt idx="1198">
                  <c:v>1.11298542201573</c:v>
                </c:pt>
                <c:pt idx="1199">
                  <c:v>1.1102202676852799</c:v>
                </c:pt>
                <c:pt idx="1200">
                  <c:v>1.11809040751088</c:v>
                </c:pt>
                <c:pt idx="1201">
                  <c:v>1.1304226840807501</c:v>
                </c:pt>
                <c:pt idx="1202">
                  <c:v>1.11643955240573</c:v>
                </c:pt>
                <c:pt idx="1203">
                  <c:v>1.1224853778636901</c:v>
                </c:pt>
                <c:pt idx="1204">
                  <c:v>1.1216710708577899</c:v>
                </c:pt>
                <c:pt idx="1205">
                  <c:v>1.11903736855882</c:v>
                </c:pt>
                <c:pt idx="1206">
                  <c:v>1.1192975031127601</c:v>
                </c:pt>
                <c:pt idx="1207">
                  <c:v>1.12499623086622</c:v>
                </c:pt>
                <c:pt idx="1208">
                  <c:v>1.1119777903121</c:v>
                </c:pt>
                <c:pt idx="1209">
                  <c:v>1.1120656051541999</c:v>
                </c:pt>
                <c:pt idx="1210">
                  <c:v>1.1092145171332399</c:v>
                </c:pt>
                <c:pt idx="1211">
                  <c:v>1.0916699092400399</c:v>
                </c:pt>
                <c:pt idx="1212">
                  <c:v>1.0981360306716399</c:v>
                </c:pt>
                <c:pt idx="1213">
                  <c:v>1.0975660550885</c:v>
                </c:pt>
                <c:pt idx="1214">
                  <c:v>1.1041836726501699</c:v>
                </c:pt>
                <c:pt idx="1215">
                  <c:v>1.1106652855410899</c:v>
                </c:pt>
                <c:pt idx="1216">
                  <c:v>1.1232459246936</c:v>
                </c:pt>
                <c:pt idx="1217">
                  <c:v>1.1326130761192601</c:v>
                </c:pt>
                <c:pt idx="1218">
                  <c:v>1.1353263450331701</c:v>
                </c:pt>
                <c:pt idx="1219">
                  <c:v>1.13478179120749</c:v>
                </c:pt>
                <c:pt idx="1220">
                  <c:v>1.1467301907617</c:v>
                </c:pt>
                <c:pt idx="1221">
                  <c:v>1.14389982291605</c:v>
                </c:pt>
                <c:pt idx="1222">
                  <c:v>1.13523906820529</c:v>
                </c:pt>
                <c:pt idx="1223">
                  <c:v>1.13436761257852</c:v>
                </c:pt>
                <c:pt idx="1224">
                  <c:v>1.12910742468818</c:v>
                </c:pt>
                <c:pt idx="1225">
                  <c:v>1.09787661477372</c:v>
                </c:pt>
                <c:pt idx="1226">
                  <c:v>1.10610708912197</c:v>
                </c:pt>
                <c:pt idx="1227">
                  <c:v>1.1062348360633401</c:v>
                </c:pt>
                <c:pt idx="1228">
                  <c:v>1.1070905225274601</c:v>
                </c:pt>
                <c:pt idx="1229">
                  <c:v>1.1098493691725899</c:v>
                </c:pt>
                <c:pt idx="1230">
                  <c:v>1.11856588561971</c:v>
                </c:pt>
                <c:pt idx="1231">
                  <c:v>1.12224285804077</c:v>
                </c:pt>
                <c:pt idx="1232">
                  <c:v>1.1228359772238501</c:v>
                </c:pt>
                <c:pt idx="1233">
                  <c:v>1.12893714030545</c:v>
                </c:pt>
                <c:pt idx="1234">
                  <c:v>1.12855723589723</c:v>
                </c:pt>
                <c:pt idx="1235">
                  <c:v>1.1256671218879599</c:v>
                </c:pt>
                <c:pt idx="1236">
                  <c:v>1.12355143787693</c:v>
                </c:pt>
                <c:pt idx="1237">
                  <c:v>1.10195872742919</c:v>
                </c:pt>
                <c:pt idx="1238">
                  <c:v>1.0617033944810499</c:v>
                </c:pt>
                <c:pt idx="1239">
                  <c:v>1.07516756014013</c:v>
                </c:pt>
                <c:pt idx="1240">
                  <c:v>1.0773937819003001</c:v>
                </c:pt>
                <c:pt idx="1241">
                  <c:v>1.0246436736633899</c:v>
                </c:pt>
                <c:pt idx="1242">
                  <c:v>1.0194478745133499</c:v>
                </c:pt>
                <c:pt idx="1243">
                  <c:v>1.01794342666838</c:v>
                </c:pt>
                <c:pt idx="1244">
                  <c:v>0.97301611919167197</c:v>
                </c:pt>
                <c:pt idx="1245">
                  <c:v>0.98843404670266199</c:v>
                </c:pt>
                <c:pt idx="1246">
                  <c:v>0.99196327550907804</c:v>
                </c:pt>
                <c:pt idx="1247">
                  <c:v>0.99486707633388605</c:v>
                </c:pt>
                <c:pt idx="1248">
                  <c:v>1.0157403868778501</c:v>
                </c:pt>
                <c:pt idx="1249">
                  <c:v>1.0215519923921901</c:v>
                </c:pt>
                <c:pt idx="1250">
                  <c:v>1.04214878395619</c:v>
                </c:pt>
                <c:pt idx="1251">
                  <c:v>1.04194126034752</c:v>
                </c:pt>
                <c:pt idx="1252">
                  <c:v>1.04223024192618</c:v>
                </c:pt>
                <c:pt idx="1253">
                  <c:v>1.04688302662051</c:v>
                </c:pt>
                <c:pt idx="1254">
                  <c:v>1.0403650426583799</c:v>
                </c:pt>
                <c:pt idx="1255">
                  <c:v>1.04079729164067</c:v>
                </c:pt>
                <c:pt idx="1256">
                  <c:v>1.05570584132141</c:v>
                </c:pt>
                <c:pt idx="1257">
                  <c:v>1.0442555183534199</c:v>
                </c:pt>
                <c:pt idx="1258">
                  <c:v>1.04913000812399</c:v>
                </c:pt>
                <c:pt idx="1259">
                  <c:v>1.0581680016504</c:v>
                </c:pt>
                <c:pt idx="1260">
                  <c:v>1.0690295780099</c:v>
                </c:pt>
                <c:pt idx="1261">
                  <c:v>1.0645479661256401</c:v>
                </c:pt>
                <c:pt idx="1262">
                  <c:v>1.05534911919973</c:v>
                </c:pt>
                <c:pt idx="1263">
                  <c:v>1.05168503806451</c:v>
                </c:pt>
                <c:pt idx="1264">
                  <c:v>1.0468687557576299</c:v>
                </c:pt>
                <c:pt idx="1265">
                  <c:v>1.04026831193358</c:v>
                </c:pt>
                <c:pt idx="1266">
                  <c:v>1.0448559515952001</c:v>
                </c:pt>
                <c:pt idx="1267">
                  <c:v>1.0439146292102801</c:v>
                </c:pt>
                <c:pt idx="1268">
                  <c:v>1.0428784580619399</c:v>
                </c:pt>
                <c:pt idx="1269">
                  <c:v>1.0077125790477499</c:v>
                </c:pt>
                <c:pt idx="1270">
                  <c:v>1.0146129455280799</c:v>
                </c:pt>
                <c:pt idx="1271">
                  <c:v>1.0316262896152599</c:v>
                </c:pt>
                <c:pt idx="1272">
                  <c:v>1.01782815092422</c:v>
                </c:pt>
                <c:pt idx="1273">
                  <c:v>1.02692269290239</c:v>
                </c:pt>
                <c:pt idx="1274">
                  <c:v>1.03462435777259</c:v>
                </c:pt>
                <c:pt idx="1275">
                  <c:v>1.03889555221117</c:v>
                </c:pt>
                <c:pt idx="1276">
                  <c:v>1.02909441376892</c:v>
                </c:pt>
                <c:pt idx="1277">
                  <c:v>1.02313068204289</c:v>
                </c:pt>
                <c:pt idx="1278">
                  <c:v>1.0283476375287599</c:v>
                </c:pt>
                <c:pt idx="1279">
                  <c:v>1.02486490425632</c:v>
                </c:pt>
                <c:pt idx="1280">
                  <c:v>1.0326964756367401</c:v>
                </c:pt>
                <c:pt idx="1281">
                  <c:v>1.0235865314874599</c:v>
                </c:pt>
                <c:pt idx="1282">
                  <c:v>1.0235776276670401</c:v>
                </c:pt>
                <c:pt idx="1283">
                  <c:v>1.0249323115525399</c:v>
                </c:pt>
                <c:pt idx="1284">
                  <c:v>1.0027449654220599</c:v>
                </c:pt>
                <c:pt idx="1285">
                  <c:v>1.01727920920699</c:v>
                </c:pt>
                <c:pt idx="1286">
                  <c:v>1.0246616376851601</c:v>
                </c:pt>
                <c:pt idx="1287">
                  <c:v>1.0059312187348199</c:v>
                </c:pt>
                <c:pt idx="1288">
                  <c:v>0.98783623978830204</c:v>
                </c:pt>
                <c:pt idx="1289">
                  <c:v>1.0086984181076499</c:v>
                </c:pt>
                <c:pt idx="1290">
                  <c:v>1.00975631254888</c:v>
                </c:pt>
                <c:pt idx="1291">
                  <c:v>0.99145933914552498</c:v>
                </c:pt>
                <c:pt idx="1292">
                  <c:v>0.99101644456332105</c:v>
                </c:pt>
                <c:pt idx="1293">
                  <c:v>0.98335916731364303</c:v>
                </c:pt>
                <c:pt idx="1294">
                  <c:v>0.99059780616012205</c:v>
                </c:pt>
                <c:pt idx="1295">
                  <c:v>0.98846646356825096</c:v>
                </c:pt>
                <c:pt idx="1296">
                  <c:v>1.0027528365921801</c:v>
                </c:pt>
                <c:pt idx="1297">
                  <c:v>1.01003547983752</c:v>
                </c:pt>
                <c:pt idx="1298">
                  <c:v>1.0073122154364</c:v>
                </c:pt>
                <c:pt idx="1299">
                  <c:v>1.0075386953025101</c:v>
                </c:pt>
                <c:pt idx="1300">
                  <c:v>1.0022618270668</c:v>
                </c:pt>
                <c:pt idx="1301">
                  <c:v>0.99930926323431102</c:v>
                </c:pt>
                <c:pt idx="1302">
                  <c:v>1.0066479872834699</c:v>
                </c:pt>
                <c:pt idx="1303">
                  <c:v>1.00325969071581</c:v>
                </c:pt>
                <c:pt idx="1304">
                  <c:v>0.99772089795624697</c:v>
                </c:pt>
                <c:pt idx="1305">
                  <c:v>1.0007436052384</c:v>
                </c:pt>
                <c:pt idx="1306">
                  <c:v>1.0122605622696399</c:v>
                </c:pt>
                <c:pt idx="1307">
                  <c:v>1.0138370144978099</c:v>
                </c:pt>
                <c:pt idx="1308">
                  <c:v>1.00276680325407</c:v>
                </c:pt>
                <c:pt idx="1309">
                  <c:v>0.99532151018513404</c:v>
                </c:pt>
                <c:pt idx="1310">
                  <c:v>0.984236631692194</c:v>
                </c:pt>
                <c:pt idx="1311">
                  <c:v>0.97487133746025501</c:v>
                </c:pt>
                <c:pt idx="1312">
                  <c:v>0.96979714957373997</c:v>
                </c:pt>
                <c:pt idx="1313">
                  <c:v>0.94313974583436699</c:v>
                </c:pt>
                <c:pt idx="1314">
                  <c:v>0.95495449986381198</c:v>
                </c:pt>
                <c:pt idx="1315">
                  <c:v>0.94433055744615702</c:v>
                </c:pt>
                <c:pt idx="1316">
                  <c:v>0.93576215460776702</c:v>
                </c:pt>
                <c:pt idx="1317">
                  <c:v>0.94597590789223596</c:v>
                </c:pt>
                <c:pt idx="1318">
                  <c:v>0.94835008598959603</c:v>
                </c:pt>
                <c:pt idx="1319">
                  <c:v>0.94066687288482098</c:v>
                </c:pt>
                <c:pt idx="1320">
                  <c:v>0.92578560436745305</c:v>
                </c:pt>
                <c:pt idx="1321">
                  <c:v>0.922996335310732</c:v>
                </c:pt>
                <c:pt idx="1322">
                  <c:v>0.92706409275666601</c:v>
                </c:pt>
                <c:pt idx="1323">
                  <c:v>0.910698978511994</c:v>
                </c:pt>
                <c:pt idx="1324">
                  <c:v>0.90622523552741796</c:v>
                </c:pt>
                <c:pt idx="1325">
                  <c:v>0.88553798699158404</c:v>
                </c:pt>
                <c:pt idx="1326">
                  <c:v>0.83197345016739699</c:v>
                </c:pt>
                <c:pt idx="1327">
                  <c:v>0.837272462414687</c:v>
                </c:pt>
                <c:pt idx="1328">
                  <c:v>0.81822801972141701</c:v>
                </c:pt>
                <c:pt idx="1329">
                  <c:v>0.83065329915604003</c:v>
                </c:pt>
                <c:pt idx="1330">
                  <c:v>0.82917637762611895</c:v>
                </c:pt>
                <c:pt idx="1331">
                  <c:v>0.83666168365677696</c:v>
                </c:pt>
                <c:pt idx="1332">
                  <c:v>0.83254528860459598</c:v>
                </c:pt>
                <c:pt idx="1333">
                  <c:v>0.82514522282448099</c:v>
                </c:pt>
                <c:pt idx="1334">
                  <c:v>0.84655291111044895</c:v>
                </c:pt>
                <c:pt idx="1335">
                  <c:v>0.83478241762897398</c:v>
                </c:pt>
                <c:pt idx="1336">
                  <c:v>0.83999047023947704</c:v>
                </c:pt>
                <c:pt idx="1337">
                  <c:v>0.82610123633960297</c:v>
                </c:pt>
                <c:pt idx="1338">
                  <c:v>0.80471169728495695</c:v>
                </c:pt>
                <c:pt idx="1339">
                  <c:v>0.80961010818238799</c:v>
                </c:pt>
                <c:pt idx="1340">
                  <c:v>0.82676073317153198</c:v>
                </c:pt>
                <c:pt idx="1341">
                  <c:v>0.83306691925160303</c:v>
                </c:pt>
                <c:pt idx="1342">
                  <c:v>0.81821784893650396</c:v>
                </c:pt>
                <c:pt idx="1343">
                  <c:v>0.83649015676351801</c:v>
                </c:pt>
                <c:pt idx="1344">
                  <c:v>0.83865861419075005</c:v>
                </c:pt>
                <c:pt idx="1345">
                  <c:v>0.837691137190964</c:v>
                </c:pt>
                <c:pt idx="1346">
                  <c:v>0.84184400915157698</c:v>
                </c:pt>
                <c:pt idx="1347">
                  <c:v>0.83728843725775903</c:v>
                </c:pt>
                <c:pt idx="1348">
                  <c:v>0.82979998683572698</c:v>
                </c:pt>
                <c:pt idx="1349">
                  <c:v>0.83808455263588999</c:v>
                </c:pt>
                <c:pt idx="1350">
                  <c:v>0.84870709093365504</c:v>
                </c:pt>
                <c:pt idx="1351">
                  <c:v>0.86235158918180799</c:v>
                </c:pt>
                <c:pt idx="1352">
                  <c:v>0.85999173753777503</c:v>
                </c:pt>
                <c:pt idx="1353">
                  <c:v>0.857785307216962</c:v>
                </c:pt>
                <c:pt idx="1354">
                  <c:v>0.85292139817134305</c:v>
                </c:pt>
                <c:pt idx="1355">
                  <c:v>0.84322068624276203</c:v>
                </c:pt>
                <c:pt idx="1356">
                  <c:v>0.84438206051499098</c:v>
                </c:pt>
                <c:pt idx="1357">
                  <c:v>0.828793430087017</c:v>
                </c:pt>
                <c:pt idx="1358">
                  <c:v>0.80429277646809105</c:v>
                </c:pt>
                <c:pt idx="1359">
                  <c:v>0.79468238788702505</c:v>
                </c:pt>
                <c:pt idx="1360">
                  <c:v>0.77680095968830898</c:v>
                </c:pt>
                <c:pt idx="1361">
                  <c:v>0.79426971590597295</c:v>
                </c:pt>
                <c:pt idx="1362">
                  <c:v>0.78232300149829404</c:v>
                </c:pt>
                <c:pt idx="1363">
                  <c:v>0.80109963267682105</c:v>
                </c:pt>
                <c:pt idx="1364">
                  <c:v>0.80513249431360401</c:v>
                </c:pt>
                <c:pt idx="1365">
                  <c:v>0.81006307863243299</c:v>
                </c:pt>
                <c:pt idx="1366">
                  <c:v>0.80764022426579996</c:v>
                </c:pt>
                <c:pt idx="1367">
                  <c:v>0.79261965071271001</c:v>
                </c:pt>
                <c:pt idx="1368">
                  <c:v>0.78659801619834502</c:v>
                </c:pt>
                <c:pt idx="1369">
                  <c:v>0.77364603986129898</c:v>
                </c:pt>
                <c:pt idx="1370">
                  <c:v>0.78126530711365205</c:v>
                </c:pt>
                <c:pt idx="1371">
                  <c:v>0.78912808419714997</c:v>
                </c:pt>
                <c:pt idx="1372">
                  <c:v>0.78116723510013997</c:v>
                </c:pt>
                <c:pt idx="1373">
                  <c:v>0.78662193695618698</c:v>
                </c:pt>
                <c:pt idx="1374">
                  <c:v>0.78135818772366705</c:v>
                </c:pt>
                <c:pt idx="1375">
                  <c:v>0.80015507047130296</c:v>
                </c:pt>
                <c:pt idx="1376">
                  <c:v>0.80490448539963599</c:v>
                </c:pt>
                <c:pt idx="1377">
                  <c:v>0.80015901640193798</c:v>
                </c:pt>
                <c:pt idx="1378">
                  <c:v>0.78783641573753704</c:v>
                </c:pt>
                <c:pt idx="1379">
                  <c:v>0.78090756805486405</c:v>
                </c:pt>
                <c:pt idx="1380">
                  <c:v>0.78073738435432105</c:v>
                </c:pt>
                <c:pt idx="1381">
                  <c:v>0.78894162755678798</c:v>
                </c:pt>
                <c:pt idx="1382">
                  <c:v>0.780419539064653</c:v>
                </c:pt>
                <c:pt idx="1383">
                  <c:v>0.77661586190885301</c:v>
                </c:pt>
                <c:pt idx="1384">
                  <c:v>0.77441292710255305</c:v>
                </c:pt>
                <c:pt idx="1385">
                  <c:v>0.75576848102570104</c:v>
                </c:pt>
                <c:pt idx="1386">
                  <c:v>0.75805307826314705</c:v>
                </c:pt>
                <c:pt idx="1387">
                  <c:v>0.757349845150181</c:v>
                </c:pt>
                <c:pt idx="1388">
                  <c:v>0.76416657682083899</c:v>
                </c:pt>
                <c:pt idx="1389">
                  <c:v>0.75829979104222001</c:v>
                </c:pt>
                <c:pt idx="1390">
                  <c:v>0.74578729592395598</c:v>
                </c:pt>
                <c:pt idx="1391">
                  <c:v>0.75877109739047799</c:v>
                </c:pt>
                <c:pt idx="1392">
                  <c:v>0.76491137854654101</c:v>
                </c:pt>
                <c:pt idx="1393">
                  <c:v>0.76382735639414501</c:v>
                </c:pt>
                <c:pt idx="1394">
                  <c:v>0.77478884221869904</c:v>
                </c:pt>
                <c:pt idx="1395">
                  <c:v>0.77200009764692801</c:v>
                </c:pt>
                <c:pt idx="1396">
                  <c:v>0.77686138001433702</c:v>
                </c:pt>
                <c:pt idx="1397">
                  <c:v>0.76326878437545498</c:v>
                </c:pt>
                <c:pt idx="1398">
                  <c:v>0.77080740254639102</c:v>
                </c:pt>
                <c:pt idx="1399">
                  <c:v>0.74197773783423604</c:v>
                </c:pt>
                <c:pt idx="1400">
                  <c:v>0.742851072260029</c:v>
                </c:pt>
                <c:pt idx="1401">
                  <c:v>0.74222466502333895</c:v>
                </c:pt>
                <c:pt idx="1402">
                  <c:v>0.68767483244342398</c:v>
                </c:pt>
                <c:pt idx="1403">
                  <c:v>0.68178498728284198</c:v>
                </c:pt>
                <c:pt idx="1404">
                  <c:v>0.67269074801734396</c:v>
                </c:pt>
                <c:pt idx="1405">
                  <c:v>0.65929413403094095</c:v>
                </c:pt>
                <c:pt idx="1406">
                  <c:v>0.66687313719667995</c:v>
                </c:pt>
                <c:pt idx="1407">
                  <c:v>0.64803194495695604</c:v>
                </c:pt>
                <c:pt idx="1408">
                  <c:v>0.66381777063046499</c:v>
                </c:pt>
                <c:pt idx="1409">
                  <c:v>0.69691703499376201</c:v>
                </c:pt>
                <c:pt idx="1410">
                  <c:v>0.68438988636787002</c:v>
                </c:pt>
                <c:pt idx="1411">
                  <c:v>0.68446645412160301</c:v>
                </c:pt>
                <c:pt idx="1412">
                  <c:v>0.68216132505246496</c:v>
                </c:pt>
                <c:pt idx="1413">
                  <c:v>0.68377706050151199</c:v>
                </c:pt>
                <c:pt idx="1414">
                  <c:v>0.67632761566937305</c:v>
                </c:pt>
                <c:pt idx="1415">
                  <c:v>0.68035513701176398</c:v>
                </c:pt>
                <c:pt idx="1416">
                  <c:v>0.69157685128758895</c:v>
                </c:pt>
                <c:pt idx="1417">
                  <c:v>0.69701059205207905</c:v>
                </c:pt>
                <c:pt idx="1418">
                  <c:v>0.72215145688125604</c:v>
                </c:pt>
                <c:pt idx="1419">
                  <c:v>0.72278411924428199</c:v>
                </c:pt>
                <c:pt idx="1420">
                  <c:v>0.72049119305578502</c:v>
                </c:pt>
                <c:pt idx="1421">
                  <c:v>0.71994102684739403</c:v>
                </c:pt>
                <c:pt idx="1422">
                  <c:v>0.71275887359013301</c:v>
                </c:pt>
                <c:pt idx="1423">
                  <c:v>0.71269566034396303</c:v>
                </c:pt>
                <c:pt idx="1424">
                  <c:v>0.73493287941586305</c:v>
                </c:pt>
                <c:pt idx="1425">
                  <c:v>0.74746986612223698</c:v>
                </c:pt>
                <c:pt idx="1426">
                  <c:v>0.74473726481323399</c:v>
                </c:pt>
                <c:pt idx="1427">
                  <c:v>0.76003811804884602</c:v>
                </c:pt>
                <c:pt idx="1428">
                  <c:v>0.76883991435297305</c:v>
                </c:pt>
                <c:pt idx="1429">
                  <c:v>0.76713491101709097</c:v>
                </c:pt>
                <c:pt idx="1430">
                  <c:v>0.74498510529158701</c:v>
                </c:pt>
                <c:pt idx="1431">
                  <c:v>0.746386609444738</c:v>
                </c:pt>
                <c:pt idx="1432">
                  <c:v>0.74604597992168997</c:v>
                </c:pt>
                <c:pt idx="1433">
                  <c:v>0.71438323435155204</c:v>
                </c:pt>
                <c:pt idx="1434">
                  <c:v>0.71330843576510605</c:v>
                </c:pt>
                <c:pt idx="1435">
                  <c:v>0.71970737686404795</c:v>
                </c:pt>
                <c:pt idx="1436">
                  <c:v>0.73084110565410199</c:v>
                </c:pt>
                <c:pt idx="1437">
                  <c:v>0.712029284872715</c:v>
                </c:pt>
                <c:pt idx="1438">
                  <c:v>0.71722397860753595</c:v>
                </c:pt>
                <c:pt idx="1439">
                  <c:v>0.74282137386529501</c:v>
                </c:pt>
                <c:pt idx="1440">
                  <c:v>0.74711574897740596</c:v>
                </c:pt>
                <c:pt idx="1441">
                  <c:v>0.74079720193629695</c:v>
                </c:pt>
                <c:pt idx="1442">
                  <c:v>0.72340854791005205</c:v>
                </c:pt>
                <c:pt idx="1443">
                  <c:v>0.72471833546418896</c:v>
                </c:pt>
                <c:pt idx="1444">
                  <c:v>0.719538053257193</c:v>
                </c:pt>
                <c:pt idx="1445">
                  <c:v>0.72794674078200905</c:v>
                </c:pt>
                <c:pt idx="1446">
                  <c:v>0.72566577125123699</c:v>
                </c:pt>
                <c:pt idx="1447">
                  <c:v>0.73245040184396504</c:v>
                </c:pt>
                <c:pt idx="1448">
                  <c:v>0.71305842460965196</c:v>
                </c:pt>
                <c:pt idx="1449">
                  <c:v>0.71335291570611703</c:v>
                </c:pt>
                <c:pt idx="1450">
                  <c:v>0.70903916527567901</c:v>
                </c:pt>
                <c:pt idx="1451">
                  <c:v>0.70091481524294696</c:v>
                </c:pt>
                <c:pt idx="1452">
                  <c:v>0.70456606660814303</c:v>
                </c:pt>
                <c:pt idx="1453">
                  <c:v>0.69898561743128795</c:v>
                </c:pt>
                <c:pt idx="1454">
                  <c:v>0.70551314773810203</c:v>
                </c:pt>
                <c:pt idx="1455">
                  <c:v>0.70026478737126896</c:v>
                </c:pt>
                <c:pt idx="1456">
                  <c:v>0.69924686835928596</c:v>
                </c:pt>
                <c:pt idx="1457">
                  <c:v>0.68848309623344095</c:v>
                </c:pt>
                <c:pt idx="1458">
                  <c:v>0.68808001718347001</c:v>
                </c:pt>
                <c:pt idx="1459">
                  <c:v>0.68501183515920105</c:v>
                </c:pt>
                <c:pt idx="1460">
                  <c:v>0.67770254265975105</c:v>
                </c:pt>
                <c:pt idx="1461">
                  <c:v>0.69239177898976001</c:v>
                </c:pt>
                <c:pt idx="1462">
                  <c:v>0.70575603041964197</c:v>
                </c:pt>
                <c:pt idx="1463">
                  <c:v>0.70461366084982002</c:v>
                </c:pt>
                <c:pt idx="1464">
                  <c:v>0.70844021196058704</c:v>
                </c:pt>
                <c:pt idx="1465">
                  <c:v>0.70806942736428802</c:v>
                </c:pt>
                <c:pt idx="1466">
                  <c:v>0.71404710663679405</c:v>
                </c:pt>
                <c:pt idx="1467">
                  <c:v>0.70809857976621804</c:v>
                </c:pt>
                <c:pt idx="1468">
                  <c:v>0.71594803123205497</c:v>
                </c:pt>
                <c:pt idx="1469">
                  <c:v>0.71297992099213503</c:v>
                </c:pt>
                <c:pt idx="1470">
                  <c:v>0.70914108514379703</c:v>
                </c:pt>
                <c:pt idx="1471">
                  <c:v>0.71189051277039705</c:v>
                </c:pt>
                <c:pt idx="1472">
                  <c:v>0.71670682486918702</c:v>
                </c:pt>
                <c:pt idx="1473">
                  <c:v>0.707264035909134</c:v>
                </c:pt>
                <c:pt idx="1474">
                  <c:v>0.70746655572582595</c:v>
                </c:pt>
                <c:pt idx="1475">
                  <c:v>0.70650222385116401</c:v>
                </c:pt>
                <c:pt idx="1476">
                  <c:v>0.70380314742138605</c:v>
                </c:pt>
                <c:pt idx="1477">
                  <c:v>0.698912580857596</c:v>
                </c:pt>
                <c:pt idx="1478">
                  <c:v>0.68657398427837701</c:v>
                </c:pt>
                <c:pt idx="1479">
                  <c:v>0.67380800777248295</c:v>
                </c:pt>
                <c:pt idx="1480">
                  <c:v>0.66460029465688597</c:v>
                </c:pt>
                <c:pt idx="1481">
                  <c:v>0.68027501899393905</c:v>
                </c:pt>
                <c:pt idx="1482">
                  <c:v>0.70106868470046502</c:v>
                </c:pt>
                <c:pt idx="1483">
                  <c:v>0.71006927522958596</c:v>
                </c:pt>
                <c:pt idx="1484">
                  <c:v>0.72581234092856906</c:v>
                </c:pt>
                <c:pt idx="1485">
                  <c:v>0.73067936296899605</c:v>
                </c:pt>
                <c:pt idx="1486">
                  <c:v>0.727064425024746</c:v>
                </c:pt>
                <c:pt idx="1487">
                  <c:v>0.75227124583507499</c:v>
                </c:pt>
                <c:pt idx="1488">
                  <c:v>0.75442971026098304</c:v>
                </c:pt>
                <c:pt idx="1489">
                  <c:v>0.75830291676313499</c:v>
                </c:pt>
                <c:pt idx="1490">
                  <c:v>0.75767890458537401</c:v>
                </c:pt>
                <c:pt idx="1491">
                  <c:v>0.77548178177193705</c:v>
                </c:pt>
                <c:pt idx="1492">
                  <c:v>0.81882402280538302</c:v>
                </c:pt>
                <c:pt idx="1493">
                  <c:v>0.81523891992870401</c:v>
                </c:pt>
                <c:pt idx="1494">
                  <c:v>0.81275120374124898</c:v>
                </c:pt>
                <c:pt idx="1495">
                  <c:v>0.81262095740103701</c:v>
                </c:pt>
                <c:pt idx="1496">
                  <c:v>0.81763019498761302</c:v>
                </c:pt>
                <c:pt idx="1497">
                  <c:v>0.82874391851948803</c:v>
                </c:pt>
                <c:pt idx="1498">
                  <c:v>0.84468395201729296</c:v>
                </c:pt>
                <c:pt idx="1499">
                  <c:v>0.86646276533313704</c:v>
                </c:pt>
                <c:pt idx="1500">
                  <c:v>0.87976029176296</c:v>
                </c:pt>
                <c:pt idx="1501">
                  <c:v>0.83033168692672998</c:v>
                </c:pt>
                <c:pt idx="1502">
                  <c:v>0.85681514791268298</c:v>
                </c:pt>
                <c:pt idx="1503">
                  <c:v>0.87161275875787403</c:v>
                </c:pt>
                <c:pt idx="1504">
                  <c:v>0.85989303772013403</c:v>
                </c:pt>
                <c:pt idx="1505">
                  <c:v>0.83884124382411096</c:v>
                </c:pt>
                <c:pt idx="1506">
                  <c:v>0.85106096123922903</c:v>
                </c:pt>
                <c:pt idx="1507">
                  <c:v>0.87348981097585199</c:v>
                </c:pt>
                <c:pt idx="1508">
                  <c:v>0.87495100970183803</c:v>
                </c:pt>
                <c:pt idx="1509">
                  <c:v>0.87484972925139104</c:v>
                </c:pt>
                <c:pt idx="1510">
                  <c:v>0.88614718128550296</c:v>
                </c:pt>
                <c:pt idx="1511">
                  <c:v>0.88807366976635504</c:v>
                </c:pt>
                <c:pt idx="1512">
                  <c:v>0.86980813017515302</c:v>
                </c:pt>
                <c:pt idx="1513">
                  <c:v>0.84865117794115197</c:v>
                </c:pt>
                <c:pt idx="1514">
                  <c:v>0.85212575048990602</c:v>
                </c:pt>
                <c:pt idx="1515">
                  <c:v>0.83702543727678502</c:v>
                </c:pt>
                <c:pt idx="1516">
                  <c:v>0.85995389476769202</c:v>
                </c:pt>
                <c:pt idx="1517">
                  <c:v>0.89233014463919902</c:v>
                </c:pt>
                <c:pt idx="1518">
                  <c:v>0.89867563775811599</c:v>
                </c:pt>
                <c:pt idx="1519">
                  <c:v>0.91124706526141996</c:v>
                </c:pt>
                <c:pt idx="1520">
                  <c:v>0.91661562071967395</c:v>
                </c:pt>
                <c:pt idx="1521">
                  <c:v>0.92087136324157703</c:v>
                </c:pt>
                <c:pt idx="1522">
                  <c:v>0.91644858114852801</c:v>
                </c:pt>
                <c:pt idx="1523">
                  <c:v>0.91194477744561497</c:v>
                </c:pt>
                <c:pt idx="1524">
                  <c:v>0.89404472913004795</c:v>
                </c:pt>
                <c:pt idx="1525">
                  <c:v>0.89228739091746601</c:v>
                </c:pt>
                <c:pt idx="1526">
                  <c:v>0.88489708759614305</c:v>
                </c:pt>
                <c:pt idx="1527">
                  <c:v>0.90405366532262399</c:v>
                </c:pt>
                <c:pt idx="1528">
                  <c:v>0.90786294682331603</c:v>
                </c:pt>
                <c:pt idx="1529">
                  <c:v>0.90257013993869095</c:v>
                </c:pt>
                <c:pt idx="1530">
                  <c:v>0.91222420670229298</c:v>
                </c:pt>
                <c:pt idx="1531">
                  <c:v>0.89596095350190497</c:v>
                </c:pt>
                <c:pt idx="1532">
                  <c:v>0.88470823268272802</c:v>
                </c:pt>
                <c:pt idx="1533">
                  <c:v>0.88887705897653901</c:v>
                </c:pt>
                <c:pt idx="1534">
                  <c:v>0.85327349960187504</c:v>
                </c:pt>
                <c:pt idx="1535">
                  <c:v>0.84000926121526398</c:v>
                </c:pt>
                <c:pt idx="1536">
                  <c:v>0.81759096694239597</c:v>
                </c:pt>
                <c:pt idx="1537">
                  <c:v>0.82714617782036404</c:v>
                </c:pt>
                <c:pt idx="1538">
                  <c:v>0.77343961827768104</c:v>
                </c:pt>
                <c:pt idx="1539">
                  <c:v>0.78208974488665295</c:v>
                </c:pt>
                <c:pt idx="1540">
                  <c:v>0.77598760558590196</c:v>
                </c:pt>
                <c:pt idx="1541">
                  <c:v>0.76753791860041998</c:v>
                </c:pt>
                <c:pt idx="1542">
                  <c:v>0.78786709389811904</c:v>
                </c:pt>
                <c:pt idx="1543">
                  <c:v>0.78196895071128802</c:v>
                </c:pt>
                <c:pt idx="1544">
                  <c:v>0.77784249198531297</c:v>
                </c:pt>
                <c:pt idx="1545">
                  <c:v>0.79231546930701502</c:v>
                </c:pt>
                <c:pt idx="1546">
                  <c:v>0.80432395414479296</c:v>
                </c:pt>
                <c:pt idx="1547">
                  <c:v>0.77875373029296602</c:v>
                </c:pt>
                <c:pt idx="1548">
                  <c:v>0.774518644422309</c:v>
                </c:pt>
                <c:pt idx="1549">
                  <c:v>0.78953070432583505</c:v>
                </c:pt>
                <c:pt idx="1550">
                  <c:v>0.78145025964468295</c:v>
                </c:pt>
                <c:pt idx="1551">
                  <c:v>0.77264460567459903</c:v>
                </c:pt>
                <c:pt idx="1552">
                  <c:v>0.76657161951652397</c:v>
                </c:pt>
                <c:pt idx="1553">
                  <c:v>0.78116437392992299</c:v>
                </c:pt>
                <c:pt idx="1554">
                  <c:v>0.78312208657041404</c:v>
                </c:pt>
                <c:pt idx="1555">
                  <c:v>0.785652437295013</c:v>
                </c:pt>
                <c:pt idx="1556">
                  <c:v>0.78626073650846295</c:v>
                </c:pt>
                <c:pt idx="1557">
                  <c:v>0.78321233358172904</c:v>
                </c:pt>
                <c:pt idx="1558">
                  <c:v>0.77218933379256605</c:v>
                </c:pt>
                <c:pt idx="1559">
                  <c:v>0.76428849787967001</c:v>
                </c:pt>
                <c:pt idx="1560">
                  <c:v>0.76601101244276304</c:v>
                </c:pt>
                <c:pt idx="1561">
                  <c:v>0.756103306562808</c:v>
                </c:pt>
                <c:pt idx="1562">
                  <c:v>0.76297632345027</c:v>
                </c:pt>
                <c:pt idx="1563">
                  <c:v>0.78582789020650201</c:v>
                </c:pt>
                <c:pt idx="1564">
                  <c:v>0.78385074037804003</c:v>
                </c:pt>
                <c:pt idx="1565">
                  <c:v>0.78711908825677701</c:v>
                </c:pt>
                <c:pt idx="1566">
                  <c:v>0.77589926046599</c:v>
                </c:pt>
                <c:pt idx="1567">
                  <c:v>0.77689102254383502</c:v>
                </c:pt>
                <c:pt idx="1568">
                  <c:v>0.77443905754835596</c:v>
                </c:pt>
                <c:pt idx="1569">
                  <c:v>0.78009837642275104</c:v>
                </c:pt>
                <c:pt idx="1570">
                  <c:v>0.79289211975751905</c:v>
                </c:pt>
                <c:pt idx="1571">
                  <c:v>0.80162804825376799</c:v>
                </c:pt>
                <c:pt idx="1572">
                  <c:v>0.80505707117385095</c:v>
                </c:pt>
                <c:pt idx="1573">
                  <c:v>0.80078132459254203</c:v>
                </c:pt>
                <c:pt idx="1574">
                  <c:v>0.79640588033047899</c:v>
                </c:pt>
                <c:pt idx="1575">
                  <c:v>0.79809960642211297</c:v>
                </c:pt>
                <c:pt idx="1576">
                  <c:v>0.79286885272386498</c:v>
                </c:pt>
                <c:pt idx="1577">
                  <c:v>0.80685409426928401</c:v>
                </c:pt>
                <c:pt idx="1578">
                  <c:v>0.80809760592911895</c:v>
                </c:pt>
                <c:pt idx="1579">
                  <c:v>0.79994137608979599</c:v>
                </c:pt>
                <c:pt idx="1580">
                  <c:v>0.79689042869551896</c:v>
                </c:pt>
                <c:pt idx="1581">
                  <c:v>0.79821847120392897</c:v>
                </c:pt>
                <c:pt idx="1582">
                  <c:v>0.77308138769007995</c:v>
                </c:pt>
                <c:pt idx="1583">
                  <c:v>0.77320378510849397</c:v>
                </c:pt>
                <c:pt idx="1584">
                  <c:v>0.76585523877782502</c:v>
                </c:pt>
                <c:pt idx="1585">
                  <c:v>0.76832226811281601</c:v>
                </c:pt>
                <c:pt idx="1586">
                  <c:v>0.76964622699372598</c:v>
                </c:pt>
                <c:pt idx="1587">
                  <c:v>0.77349345788272705</c:v>
                </c:pt>
                <c:pt idx="1588">
                  <c:v>0.77508602631203505</c:v>
                </c:pt>
                <c:pt idx="1589">
                  <c:v>0.77323170856087797</c:v>
                </c:pt>
                <c:pt idx="1590">
                  <c:v>0.76460657426298895</c:v>
                </c:pt>
                <c:pt idx="1591">
                  <c:v>0.77052866172199896</c:v>
                </c:pt>
                <c:pt idx="1592">
                  <c:v>0.75365245023046701</c:v>
                </c:pt>
                <c:pt idx="1593">
                  <c:v>0.75801972454697597</c:v>
                </c:pt>
                <c:pt idx="1594">
                  <c:v>0.76442344729135503</c:v>
                </c:pt>
                <c:pt idx="1595">
                  <c:v>0.76325084548418698</c:v>
                </c:pt>
                <c:pt idx="1596">
                  <c:v>0.762454649923754</c:v>
                </c:pt>
                <c:pt idx="1597">
                  <c:v>0.76088342485138905</c:v>
                </c:pt>
                <c:pt idx="1598">
                  <c:v>0.76622794557970697</c:v>
                </c:pt>
                <c:pt idx="1599">
                  <c:v>0.76331592624775302</c:v>
                </c:pt>
                <c:pt idx="1600">
                  <c:v>0.75662687106700899</c:v>
                </c:pt>
                <c:pt idx="1601">
                  <c:v>0.74780906650614698</c:v>
                </c:pt>
                <c:pt idx="1602">
                  <c:v>0.73991707769609105</c:v>
                </c:pt>
                <c:pt idx="1603">
                  <c:v>0.72123454388736397</c:v>
                </c:pt>
                <c:pt idx="1604">
                  <c:v>0.72633560736034197</c:v>
                </c:pt>
                <c:pt idx="1605">
                  <c:v>0.72874108041448205</c:v>
                </c:pt>
                <c:pt idx="1606">
                  <c:v>0.72372560617216497</c:v>
                </c:pt>
                <c:pt idx="1607">
                  <c:v>0.72886826802405702</c:v>
                </c:pt>
                <c:pt idx="1608">
                  <c:v>0.72557081331034601</c:v>
                </c:pt>
                <c:pt idx="1609">
                  <c:v>0.72690044014786803</c:v>
                </c:pt>
                <c:pt idx="1610">
                  <c:v>0.72591390741685502</c:v>
                </c:pt>
                <c:pt idx="1611">
                  <c:v>0.72669947839489901</c:v>
                </c:pt>
                <c:pt idx="1612">
                  <c:v>0.74135378374229699</c:v>
                </c:pt>
                <c:pt idx="1613">
                  <c:v>0.74308842229198702</c:v>
                </c:pt>
                <c:pt idx="1614">
                  <c:v>0.74007663041021998</c:v>
                </c:pt>
                <c:pt idx="1615">
                  <c:v>0.73866309086748905</c:v>
                </c:pt>
                <c:pt idx="1616">
                  <c:v>0.73788697268904302</c:v>
                </c:pt>
                <c:pt idx="1617">
                  <c:v>0.73322803632352096</c:v>
                </c:pt>
                <c:pt idx="1618">
                  <c:v>0.74360573029075305</c:v>
                </c:pt>
                <c:pt idx="1619">
                  <c:v>0.744288789046052</c:v>
                </c:pt>
                <c:pt idx="1620">
                  <c:v>0.74310262315317299</c:v>
                </c:pt>
                <c:pt idx="1621">
                  <c:v>0.73757765174826195</c:v>
                </c:pt>
                <c:pt idx="1622">
                  <c:v>0.74995319559113005</c:v>
                </c:pt>
                <c:pt idx="1623">
                  <c:v>0.75196569970761995</c:v>
                </c:pt>
                <c:pt idx="1624">
                  <c:v>0.76232739711114395</c:v>
                </c:pt>
                <c:pt idx="1625">
                  <c:v>0.76450916616610398</c:v>
                </c:pt>
                <c:pt idx="1626">
                  <c:v>0.76500205840563795</c:v>
                </c:pt>
                <c:pt idx="1627">
                  <c:v>0.77394823685939595</c:v>
                </c:pt>
                <c:pt idx="1628">
                  <c:v>0.77501407166777103</c:v>
                </c:pt>
                <c:pt idx="1629">
                  <c:v>0.77436945210050001</c:v>
                </c:pt>
                <c:pt idx="1630">
                  <c:v>0.77801680916434901</c:v>
                </c:pt>
                <c:pt idx="1631">
                  <c:v>0.78048912510026103</c:v>
                </c:pt>
                <c:pt idx="1632">
                  <c:v>0.76723870934274097</c:v>
                </c:pt>
                <c:pt idx="1633">
                  <c:v>0.76519403814891696</c:v>
                </c:pt>
                <c:pt idx="1634">
                  <c:v>0.76758325820010698</c:v>
                </c:pt>
                <c:pt idx="1635">
                  <c:v>0.76616322881671794</c:v>
                </c:pt>
                <c:pt idx="1636">
                  <c:v>0.75770773787934298</c:v>
                </c:pt>
                <c:pt idx="1637">
                  <c:v>0.75675544483595703</c:v>
                </c:pt>
                <c:pt idx="1638">
                  <c:v>0.748144420783732</c:v>
                </c:pt>
                <c:pt idx="1639">
                  <c:v>0.74083109416084203</c:v>
                </c:pt>
                <c:pt idx="1640">
                  <c:v>0.74083977290945602</c:v>
                </c:pt>
                <c:pt idx="1641">
                  <c:v>0.73824934058171698</c:v>
                </c:pt>
                <c:pt idx="1642">
                  <c:v>0.73792854517870998</c:v>
                </c:pt>
                <c:pt idx="1643">
                  <c:v>0.74284588400094698</c:v>
                </c:pt>
                <c:pt idx="1644">
                  <c:v>0.75062293590607398</c:v>
                </c:pt>
                <c:pt idx="1645">
                  <c:v>0.75276251790900095</c:v>
                </c:pt>
                <c:pt idx="1646">
                  <c:v>0.76284935960473599</c:v>
                </c:pt>
                <c:pt idx="1647">
                  <c:v>0.75621526640441294</c:v>
                </c:pt>
                <c:pt idx="1648">
                  <c:v>0.75263598849277202</c:v>
                </c:pt>
                <c:pt idx="1649">
                  <c:v>0.75189065876082395</c:v>
                </c:pt>
                <c:pt idx="1650">
                  <c:v>0.74496510695557105</c:v>
                </c:pt>
                <c:pt idx="1651">
                  <c:v>0.74196838599369297</c:v>
                </c:pt>
                <c:pt idx="1652">
                  <c:v>0.74812398511633704</c:v>
                </c:pt>
                <c:pt idx="1653">
                  <c:v>0.744231670794541</c:v>
                </c:pt>
                <c:pt idx="1654">
                  <c:v>0.74203986159453295</c:v>
                </c:pt>
                <c:pt idx="1655">
                  <c:v>0.74652164045433</c:v>
                </c:pt>
                <c:pt idx="1656">
                  <c:v>0.75654036851761997</c:v>
                </c:pt>
                <c:pt idx="1657">
                  <c:v>0.74952702904434099</c:v>
                </c:pt>
                <c:pt idx="1658">
                  <c:v>0.74185779169810495</c:v>
                </c:pt>
                <c:pt idx="1659">
                  <c:v>0.73400430194729505</c:v>
                </c:pt>
                <c:pt idx="1660">
                  <c:v>0.73895934035052702</c:v>
                </c:pt>
                <c:pt idx="1661">
                  <c:v>0.73973000824951796</c:v>
                </c:pt>
                <c:pt idx="1662">
                  <c:v>0.74169404844242004</c:v>
                </c:pt>
                <c:pt idx="1663">
                  <c:v>0.73738661074307099</c:v>
                </c:pt>
                <c:pt idx="1664">
                  <c:v>0.73957960616805096</c:v>
                </c:pt>
                <c:pt idx="1665">
                  <c:v>0.73552853934103701</c:v>
                </c:pt>
                <c:pt idx="1666">
                  <c:v>0.71871300976868602</c:v>
                </c:pt>
                <c:pt idx="1667">
                  <c:v>0.71921507182240096</c:v>
                </c:pt>
                <c:pt idx="1668">
                  <c:v>0.71539321514210197</c:v>
                </c:pt>
                <c:pt idx="1669">
                  <c:v>0.71535899567142902</c:v>
                </c:pt>
                <c:pt idx="1670">
                  <c:v>0.70804354327692398</c:v>
                </c:pt>
                <c:pt idx="1671">
                  <c:v>0.71283684235543898</c:v>
                </c:pt>
                <c:pt idx="1672">
                  <c:v>0.72270488413023004</c:v>
                </c:pt>
                <c:pt idx="1673">
                  <c:v>0.72038069177365804</c:v>
                </c:pt>
                <c:pt idx="1674">
                  <c:v>0.72066661360751205</c:v>
                </c:pt>
                <c:pt idx="1675">
                  <c:v>0.72073864707448398</c:v>
                </c:pt>
                <c:pt idx="1676">
                  <c:v>0.73150194838680904</c:v>
                </c:pt>
                <c:pt idx="1677">
                  <c:v>0.72818729525401904</c:v>
                </c:pt>
                <c:pt idx="1678">
                  <c:v>0.72777940699679</c:v>
                </c:pt>
                <c:pt idx="1679">
                  <c:v>0.72300619763442797</c:v>
                </c:pt>
                <c:pt idx="1680">
                  <c:v>0.72230954647647005</c:v>
                </c:pt>
                <c:pt idx="1681">
                  <c:v>0.72185405972448702</c:v>
                </c:pt>
                <c:pt idx="1682">
                  <c:v>0.72559030082158205</c:v>
                </c:pt>
                <c:pt idx="1683">
                  <c:v>0.729442095229062</c:v>
                </c:pt>
                <c:pt idx="1684">
                  <c:v>0.73339723165404003</c:v>
                </c:pt>
                <c:pt idx="1685">
                  <c:v>0.73622978108334602</c:v>
                </c:pt>
                <c:pt idx="1686">
                  <c:v>0.73958825056288102</c:v>
                </c:pt>
                <c:pt idx="1687">
                  <c:v>0.74084060883271396</c:v>
                </c:pt>
                <c:pt idx="1688">
                  <c:v>0.73991759272886004</c:v>
                </c:pt>
                <c:pt idx="1689">
                  <c:v>0.73797231465653701</c:v>
                </c:pt>
                <c:pt idx="1690">
                  <c:v>0.74489920753143501</c:v>
                </c:pt>
                <c:pt idx="1691">
                  <c:v>0.75467986981472901</c:v>
                </c:pt>
                <c:pt idx="1692">
                  <c:v>0.76540723227413798</c:v>
                </c:pt>
                <c:pt idx="1693">
                  <c:v>0.76384900651842103</c:v>
                </c:pt>
                <c:pt idx="1694">
                  <c:v>0.76736541823559301</c:v>
                </c:pt>
                <c:pt idx="1695">
                  <c:v>0.76051197911143897</c:v>
                </c:pt>
                <c:pt idx="1696">
                  <c:v>0.74788833580782799</c:v>
                </c:pt>
                <c:pt idx="1697">
                  <c:v>0.76205684330911205</c:v>
                </c:pt>
                <c:pt idx="1698">
                  <c:v>0.76397090246543198</c:v>
                </c:pt>
                <c:pt idx="1699">
                  <c:v>0.77223386473990596</c:v>
                </c:pt>
                <c:pt idx="1700">
                  <c:v>0.77634877344936604</c:v>
                </c:pt>
                <c:pt idx="1701">
                  <c:v>0.78354205131722698</c:v>
                </c:pt>
                <c:pt idx="1702">
                  <c:v>0.78824045489930905</c:v>
                </c:pt>
                <c:pt idx="1703">
                  <c:v>0.79993769838887896</c:v>
                </c:pt>
                <c:pt idx="1704">
                  <c:v>0.80154915443437702</c:v>
                </c:pt>
                <c:pt idx="1705">
                  <c:v>0.80805629660720901</c:v>
                </c:pt>
                <c:pt idx="1706">
                  <c:v>0.81550550421325096</c:v>
                </c:pt>
                <c:pt idx="1707">
                  <c:v>0.80269882478406496</c:v>
                </c:pt>
                <c:pt idx="1708">
                  <c:v>0.80692126095805905</c:v>
                </c:pt>
                <c:pt idx="1709">
                  <c:v>0.80205630070632195</c:v>
                </c:pt>
                <c:pt idx="1710">
                  <c:v>0.80646914274841297</c:v>
                </c:pt>
                <c:pt idx="1711">
                  <c:v>0.80809492641852798</c:v>
                </c:pt>
                <c:pt idx="1712">
                  <c:v>0.80048873996533199</c:v>
                </c:pt>
                <c:pt idx="1713">
                  <c:v>0.79580233494442598</c:v>
                </c:pt>
                <c:pt idx="1714">
                  <c:v>0.79442554739184801</c:v>
                </c:pt>
                <c:pt idx="1715">
                  <c:v>0.79802547534470902</c:v>
                </c:pt>
                <c:pt idx="1716">
                  <c:v>0.78752659859576302</c:v>
                </c:pt>
                <c:pt idx="1717">
                  <c:v>0.78436005408708498</c:v>
                </c:pt>
                <c:pt idx="1718">
                  <c:v>0.76253580524781095</c:v>
                </c:pt>
                <c:pt idx="1719">
                  <c:v>0.69743439047052203</c:v>
                </c:pt>
                <c:pt idx="1720">
                  <c:v>0.69837134881843099</c:v>
                </c:pt>
                <c:pt idx="1721">
                  <c:v>0.71086181108422097</c:v>
                </c:pt>
                <c:pt idx="1722">
                  <c:v>0.72409333373691298</c:v>
                </c:pt>
                <c:pt idx="1723">
                  <c:v>0.727939533366042</c:v>
                </c:pt>
                <c:pt idx="1724">
                  <c:v>0.74080817469017501</c:v>
                </c:pt>
                <c:pt idx="1725">
                  <c:v>0.74024240673650998</c:v>
                </c:pt>
                <c:pt idx="1726">
                  <c:v>0.74458674847978401</c:v>
                </c:pt>
                <c:pt idx="1727">
                  <c:v>0.73813968771642702</c:v>
                </c:pt>
                <c:pt idx="1728">
                  <c:v>0.73791959272792496</c:v>
                </c:pt>
                <c:pt idx="1729">
                  <c:v>0.75336835657097001</c:v>
                </c:pt>
                <c:pt idx="1730">
                  <c:v>0.75788094537261896</c:v>
                </c:pt>
                <c:pt idx="1731">
                  <c:v>0.75316232808072903</c:v>
                </c:pt>
                <c:pt idx="1732">
                  <c:v>0.76264970740207205</c:v>
                </c:pt>
                <c:pt idx="1733">
                  <c:v>0.76570823204329996</c:v>
                </c:pt>
                <c:pt idx="1734">
                  <c:v>0.76755598832769001</c:v>
                </c:pt>
                <c:pt idx="1735">
                  <c:v>0.76175743409140995</c:v>
                </c:pt>
                <c:pt idx="1736">
                  <c:v>0.77016024653594095</c:v>
                </c:pt>
                <c:pt idx="1737">
                  <c:v>0.76715415304511103</c:v>
                </c:pt>
                <c:pt idx="1738">
                  <c:v>0.74533745430163101</c:v>
                </c:pt>
                <c:pt idx="1739">
                  <c:v>0.78035193424280902</c:v>
                </c:pt>
                <c:pt idx="1740">
                  <c:v>0.78531148844035403</c:v>
                </c:pt>
                <c:pt idx="1741">
                  <c:v>0.79409754468246097</c:v>
                </c:pt>
                <c:pt idx="1742">
                  <c:v>0.80517442471467304</c:v>
                </c:pt>
                <c:pt idx="1743">
                  <c:v>0.80360627188045197</c:v>
                </c:pt>
                <c:pt idx="1744">
                  <c:v>0.78205914898668105</c:v>
                </c:pt>
                <c:pt idx="1745">
                  <c:v>0.78715675795839102</c:v>
                </c:pt>
                <c:pt idx="1746">
                  <c:v>0.77776194906627605</c:v>
                </c:pt>
                <c:pt idx="1747">
                  <c:v>0.762863618272142</c:v>
                </c:pt>
                <c:pt idx="1748">
                  <c:v>0.748583787412885</c:v>
                </c:pt>
                <c:pt idx="1749">
                  <c:v>0.73377216065941497</c:v>
                </c:pt>
                <c:pt idx="1750">
                  <c:v>0.72975994258231702</c:v>
                </c:pt>
                <c:pt idx="1751">
                  <c:v>0.71865549333533896</c:v>
                </c:pt>
                <c:pt idx="1752">
                  <c:v>0.71124912916656002</c:v>
                </c:pt>
                <c:pt idx="1753">
                  <c:v>0.72000080637244701</c:v>
                </c:pt>
                <c:pt idx="1754">
                  <c:v>0.69684434986361199</c:v>
                </c:pt>
                <c:pt idx="1755">
                  <c:v>0.70958566702626502</c:v>
                </c:pt>
                <c:pt idx="1756">
                  <c:v>0.72202995203907905</c:v>
                </c:pt>
                <c:pt idx="1757">
                  <c:v>0.71221169093308301</c:v>
                </c:pt>
                <c:pt idx="1758">
                  <c:v>0.71854736099223804</c:v>
                </c:pt>
                <c:pt idx="1759">
                  <c:v>0.71217160778696398</c:v>
                </c:pt>
                <c:pt idx="1760">
                  <c:v>0.70976651287881198</c:v>
                </c:pt>
                <c:pt idx="1761">
                  <c:v>0.70316322046535795</c:v>
                </c:pt>
                <c:pt idx="1762">
                  <c:v>0.71821401277099695</c:v>
                </c:pt>
                <c:pt idx="1763">
                  <c:v>0.71376523810190995</c:v>
                </c:pt>
                <c:pt idx="1764">
                  <c:v>0.72935194891529398</c:v>
                </c:pt>
                <c:pt idx="1765">
                  <c:v>0.73105938097790502</c:v>
                </c:pt>
                <c:pt idx="1766">
                  <c:v>0.733313797507398</c:v>
                </c:pt>
                <c:pt idx="1767">
                  <c:v>0.72190659226079401</c:v>
                </c:pt>
                <c:pt idx="1768">
                  <c:v>0.72196733539309499</c:v>
                </c:pt>
                <c:pt idx="1769">
                  <c:v>0.73040936948158597</c:v>
                </c:pt>
                <c:pt idx="1770">
                  <c:v>0.72533906035030704</c:v>
                </c:pt>
                <c:pt idx="1771">
                  <c:v>0.72476042399982599</c:v>
                </c:pt>
                <c:pt idx="1772">
                  <c:v>0.72933574862737205</c:v>
                </c:pt>
                <c:pt idx="1773">
                  <c:v>0.73350106354729006</c:v>
                </c:pt>
                <c:pt idx="1774">
                  <c:v>0.72589957293820895</c:v>
                </c:pt>
                <c:pt idx="1775">
                  <c:v>0.72702285270377598</c:v>
                </c:pt>
                <c:pt idx="1776">
                  <c:v>0.72621747795966796</c:v>
                </c:pt>
                <c:pt idx="1777">
                  <c:v>0.71480610461892902</c:v>
                </c:pt>
                <c:pt idx="1778">
                  <c:v>0.71149662943118597</c:v>
                </c:pt>
                <c:pt idx="1779">
                  <c:v>0.69694111573420803</c:v>
                </c:pt>
                <c:pt idx="1780">
                  <c:v>0.69658127570871498</c:v>
                </c:pt>
                <c:pt idx="1781">
                  <c:v>0.70880759430513096</c:v>
                </c:pt>
                <c:pt idx="1782">
                  <c:v>0.712785777671332</c:v>
                </c:pt>
                <c:pt idx="1783">
                  <c:v>0.71052203936880498</c:v>
                </c:pt>
                <c:pt idx="1784">
                  <c:v>0.71558451440266302</c:v>
                </c:pt>
                <c:pt idx="1785">
                  <c:v>0.71592000568678305</c:v>
                </c:pt>
                <c:pt idx="1786">
                  <c:v>0.71251944885582796</c:v>
                </c:pt>
                <c:pt idx="1787">
                  <c:v>0.71604434533861505</c:v>
                </c:pt>
                <c:pt idx="1788">
                  <c:v>0.70907711941492402</c:v>
                </c:pt>
                <c:pt idx="1789">
                  <c:v>0.709011106990589</c:v>
                </c:pt>
                <c:pt idx="1790">
                  <c:v>0.71151869088522601</c:v>
                </c:pt>
                <c:pt idx="1791">
                  <c:v>0.71775512840009303</c:v>
                </c:pt>
                <c:pt idx="1792">
                  <c:v>0.71222621099906802</c:v>
                </c:pt>
                <c:pt idx="1793">
                  <c:v>0.70896407983887599</c:v>
                </c:pt>
                <c:pt idx="1794">
                  <c:v>0.69751425400829004</c:v>
                </c:pt>
                <c:pt idx="1795">
                  <c:v>0.69833633602981104</c:v>
                </c:pt>
                <c:pt idx="1796">
                  <c:v>0.70645446764802899</c:v>
                </c:pt>
                <c:pt idx="1797">
                  <c:v>0.70887648914020795</c:v>
                </c:pt>
                <c:pt idx="1798">
                  <c:v>0.70724790096340995</c:v>
                </c:pt>
                <c:pt idx="1799">
                  <c:v>0.710372925097147</c:v>
                </c:pt>
                <c:pt idx="1800">
                  <c:v>0.72324244361346701</c:v>
                </c:pt>
                <c:pt idx="1801">
                  <c:v>0.72768193484797095</c:v>
                </c:pt>
                <c:pt idx="1802">
                  <c:v>0.72934627002505403</c:v>
                </c:pt>
                <c:pt idx="1803">
                  <c:v>0.728241986132528</c:v>
                </c:pt>
                <c:pt idx="1804">
                  <c:v>0.72606435220158205</c:v>
                </c:pt>
                <c:pt idx="1805">
                  <c:v>0.72743045805804396</c:v>
                </c:pt>
                <c:pt idx="1806">
                  <c:v>0.73074655100948305</c:v>
                </c:pt>
                <c:pt idx="1807">
                  <c:v>0.72906109366972704</c:v>
                </c:pt>
                <c:pt idx="1808">
                  <c:v>0.72469372513291097</c:v>
                </c:pt>
                <c:pt idx="1809">
                  <c:v>0.72553648600183795</c:v>
                </c:pt>
                <c:pt idx="1810">
                  <c:v>0.72335745237176097</c:v>
                </c:pt>
                <c:pt idx="1811">
                  <c:v>0.73413198329256701</c:v>
                </c:pt>
                <c:pt idx="1812">
                  <c:v>0.737412572970782</c:v>
                </c:pt>
                <c:pt idx="1813">
                  <c:v>0.74368204963683104</c:v>
                </c:pt>
                <c:pt idx="1814">
                  <c:v>0.74468456924569304</c:v>
                </c:pt>
                <c:pt idx="1815">
                  <c:v>0.73768800771540299</c:v>
                </c:pt>
                <c:pt idx="1816">
                  <c:v>0.73445418068208601</c:v>
                </c:pt>
                <c:pt idx="1817">
                  <c:v>0.73212526854349302</c:v>
                </c:pt>
                <c:pt idx="1818">
                  <c:v>0.72399236039104398</c:v>
                </c:pt>
                <c:pt idx="1819">
                  <c:v>0.73026594456971305</c:v>
                </c:pt>
                <c:pt idx="1820">
                  <c:v>0.73737659537084299</c:v>
                </c:pt>
                <c:pt idx="1821">
                  <c:v>0.75226332010948405</c:v>
                </c:pt>
                <c:pt idx="1822">
                  <c:v>0.76859694989808602</c:v>
                </c:pt>
                <c:pt idx="1823">
                  <c:v>0.80812587671893399</c:v>
                </c:pt>
                <c:pt idx="1824">
                  <c:v>0.80895972216144596</c:v>
                </c:pt>
                <c:pt idx="1825">
                  <c:v>0.82476426938887704</c:v>
                </c:pt>
                <c:pt idx="1826">
                  <c:v>0.84512142693224401</c:v>
                </c:pt>
                <c:pt idx="1827">
                  <c:v>0.83163289664099405</c:v>
                </c:pt>
                <c:pt idx="1828">
                  <c:v>0.85133217305770004</c:v>
                </c:pt>
                <c:pt idx="1829">
                  <c:v>0.84483900329792905</c:v>
                </c:pt>
                <c:pt idx="1830">
                  <c:v>0.82286606367391402</c:v>
                </c:pt>
                <c:pt idx="1831">
                  <c:v>0.79384570596794202</c:v>
                </c:pt>
                <c:pt idx="1832">
                  <c:v>0.79099323076842298</c:v>
                </c:pt>
                <c:pt idx="1833">
                  <c:v>0.82128922564050999</c:v>
                </c:pt>
                <c:pt idx="1834">
                  <c:v>0.82055239738844099</c:v>
                </c:pt>
                <c:pt idx="1835">
                  <c:v>0.82375309979546696</c:v>
                </c:pt>
                <c:pt idx="1836">
                  <c:v>0.819262414115973</c:v>
                </c:pt>
                <c:pt idx="1837">
                  <c:v>0.79038668923114097</c:v>
                </c:pt>
                <c:pt idx="1838">
                  <c:v>0.78676753191454696</c:v>
                </c:pt>
                <c:pt idx="1839">
                  <c:v>0.79366162395517603</c:v>
                </c:pt>
                <c:pt idx="1840">
                  <c:v>0.80622069976879795</c:v>
                </c:pt>
                <c:pt idx="1841">
                  <c:v>0.80444570574808505</c:v>
                </c:pt>
                <c:pt idx="1842">
                  <c:v>0.80901127816024698</c:v>
                </c:pt>
                <c:pt idx="1843">
                  <c:v>0.82416498250383796</c:v>
                </c:pt>
                <c:pt idx="1844">
                  <c:v>0.82321642960404195</c:v>
                </c:pt>
                <c:pt idx="1845">
                  <c:v>0.82289238239071405</c:v>
                </c:pt>
                <c:pt idx="1846">
                  <c:v>0.82239055952371098</c:v>
                </c:pt>
                <c:pt idx="1847">
                  <c:v>0.81279488730896998</c:v>
                </c:pt>
                <c:pt idx="1848">
                  <c:v>0.82286763775651695</c:v>
                </c:pt>
                <c:pt idx="1849">
                  <c:v>0.81026496856501296</c:v>
                </c:pt>
                <c:pt idx="1850">
                  <c:v>0.81093334871745604</c:v>
                </c:pt>
                <c:pt idx="1851">
                  <c:v>0.81695605558572604</c:v>
                </c:pt>
                <c:pt idx="1852">
                  <c:v>0.82126527754007395</c:v>
                </c:pt>
                <c:pt idx="1853">
                  <c:v>0.83569162690249499</c:v>
                </c:pt>
                <c:pt idx="1854">
                  <c:v>0.83961397395371695</c:v>
                </c:pt>
                <c:pt idx="1855">
                  <c:v>0.83108856679390797</c:v>
                </c:pt>
                <c:pt idx="1856">
                  <c:v>0.82245785857318998</c:v>
                </c:pt>
                <c:pt idx="1857">
                  <c:v>0.82566665556364705</c:v>
                </c:pt>
                <c:pt idx="1858">
                  <c:v>0.82256639480744098</c:v>
                </c:pt>
                <c:pt idx="1859">
                  <c:v>0.81547982703411004</c:v>
                </c:pt>
                <c:pt idx="1860">
                  <c:v>0.80235186601484898</c:v>
                </c:pt>
                <c:pt idx="1861">
                  <c:v>0.80470550218585701</c:v>
                </c:pt>
                <c:pt idx="1862">
                  <c:v>0.81539998667469005</c:v>
                </c:pt>
                <c:pt idx="1863">
                  <c:v>0.81464585360898401</c:v>
                </c:pt>
                <c:pt idx="1864">
                  <c:v>0.81419863459825204</c:v>
                </c:pt>
                <c:pt idx="1865">
                  <c:v>0.81286756681212202</c:v>
                </c:pt>
                <c:pt idx="1866">
                  <c:v>0.81102874260603297</c:v>
                </c:pt>
                <c:pt idx="1867">
                  <c:v>0.807790454656792</c:v>
                </c:pt>
                <c:pt idx="1868">
                  <c:v>0.80050526804542999</c:v>
                </c:pt>
                <c:pt idx="1869">
                  <c:v>0.81270291249494098</c:v>
                </c:pt>
                <c:pt idx="1870">
                  <c:v>0.80773630154414899</c:v>
                </c:pt>
                <c:pt idx="1871">
                  <c:v>0.79411369845022395</c:v>
                </c:pt>
                <c:pt idx="1872">
                  <c:v>0.794431555548336</c:v>
                </c:pt>
                <c:pt idx="1873">
                  <c:v>0.79737935595570297</c:v>
                </c:pt>
                <c:pt idx="1874">
                  <c:v>0.79884173715465601</c:v>
                </c:pt>
                <c:pt idx="1875">
                  <c:v>0.79780963672430505</c:v>
                </c:pt>
                <c:pt idx="1876">
                  <c:v>0.79678286000771603</c:v>
                </c:pt>
                <c:pt idx="1877">
                  <c:v>0.81160541101008399</c:v>
                </c:pt>
                <c:pt idx="1878">
                  <c:v>0.80952142597231103</c:v>
                </c:pt>
                <c:pt idx="1879">
                  <c:v>0.797066776480989</c:v>
                </c:pt>
                <c:pt idx="1880">
                  <c:v>0.79489971980714003</c:v>
                </c:pt>
                <c:pt idx="1881">
                  <c:v>0.77779829649488097</c:v>
                </c:pt>
                <c:pt idx="1882">
                  <c:v>0.77469815907331396</c:v>
                </c:pt>
                <c:pt idx="1883">
                  <c:v>0.77388709687061497</c:v>
                </c:pt>
                <c:pt idx="1884">
                  <c:v>0.77421346290110504</c:v>
                </c:pt>
                <c:pt idx="1885">
                  <c:v>0.76824630275318595</c:v>
                </c:pt>
                <c:pt idx="1886">
                  <c:v>0.783159422831886</c:v>
                </c:pt>
                <c:pt idx="1887">
                  <c:v>0.80005688659680896</c:v>
                </c:pt>
                <c:pt idx="1888">
                  <c:v>0.80071788639716002</c:v>
                </c:pt>
                <c:pt idx="1889">
                  <c:v>0.79934352124941399</c:v>
                </c:pt>
                <c:pt idx="1890">
                  <c:v>0.80159658334999395</c:v>
                </c:pt>
                <c:pt idx="1891">
                  <c:v>0.80717656235084401</c:v>
                </c:pt>
                <c:pt idx="1892">
                  <c:v>0.80358693755049804</c:v>
                </c:pt>
                <c:pt idx="1893">
                  <c:v>0.80331483643138202</c:v>
                </c:pt>
                <c:pt idx="1894">
                  <c:v>0.799445998947098</c:v>
                </c:pt>
                <c:pt idx="1895">
                  <c:v>0.794693919645451</c:v>
                </c:pt>
                <c:pt idx="1896">
                  <c:v>0.78969843904151904</c:v>
                </c:pt>
                <c:pt idx="1897">
                  <c:v>0.78922152728067296</c:v>
                </c:pt>
                <c:pt idx="1898">
                  <c:v>0.78825678504247598</c:v>
                </c:pt>
                <c:pt idx="1899">
                  <c:v>0.79036447547703803</c:v>
                </c:pt>
                <c:pt idx="1900">
                  <c:v>0.78560523868231802</c:v>
                </c:pt>
                <c:pt idx="1901">
                  <c:v>0.77314171552905797</c:v>
                </c:pt>
                <c:pt idx="1902">
                  <c:v>0.77662062307131796</c:v>
                </c:pt>
                <c:pt idx="1903">
                  <c:v>0.78968276889234201</c:v>
                </c:pt>
                <c:pt idx="1904">
                  <c:v>0.78992273446074501</c:v>
                </c:pt>
                <c:pt idx="1905">
                  <c:v>0.80171840438304298</c:v>
                </c:pt>
                <c:pt idx="1906">
                  <c:v>0.802502744008603</c:v>
                </c:pt>
                <c:pt idx="1907">
                  <c:v>0.81362893353861998</c:v>
                </c:pt>
                <c:pt idx="1908">
                  <c:v>0.80880716180330103</c:v>
                </c:pt>
                <c:pt idx="1909">
                  <c:v>0.81352116285406895</c:v>
                </c:pt>
                <c:pt idx="1910">
                  <c:v>0.81171530779844303</c:v>
                </c:pt>
                <c:pt idx="1911">
                  <c:v>0.805448624302598</c:v>
                </c:pt>
                <c:pt idx="1912">
                  <c:v>0.82076411419641804</c:v>
                </c:pt>
                <c:pt idx="1913">
                  <c:v>0.81879681625740797</c:v>
                </c:pt>
                <c:pt idx="1914">
                  <c:v>0.82191153598186595</c:v>
                </c:pt>
                <c:pt idx="1915">
                  <c:v>0.81887984308728101</c:v>
                </c:pt>
                <c:pt idx="1916">
                  <c:v>0.82307940876782504</c:v>
                </c:pt>
                <c:pt idx="1917">
                  <c:v>0.83636667770333994</c:v>
                </c:pt>
                <c:pt idx="1918">
                  <c:v>0.83710790405103797</c:v>
                </c:pt>
                <c:pt idx="1919">
                  <c:v>0.82946960317304697</c:v>
                </c:pt>
                <c:pt idx="1920">
                  <c:v>0.830338815258306</c:v>
                </c:pt>
                <c:pt idx="1921">
                  <c:v>0.83348150495862205</c:v>
                </c:pt>
                <c:pt idx="1922">
                  <c:v>0.82978204471956496</c:v>
                </c:pt>
                <c:pt idx="1923">
                  <c:v>0.83525269868401497</c:v>
                </c:pt>
                <c:pt idx="1924">
                  <c:v>0.83654282482036701</c:v>
                </c:pt>
                <c:pt idx="1925">
                  <c:v>0.83017292888724903</c:v>
                </c:pt>
                <c:pt idx="1926">
                  <c:v>0.82889537023568904</c:v>
                </c:pt>
                <c:pt idx="1927">
                  <c:v>0.82242227583503102</c:v>
                </c:pt>
                <c:pt idx="1928">
                  <c:v>0.81997674451062597</c:v>
                </c:pt>
                <c:pt idx="1929">
                  <c:v>0.81073760701115904</c:v>
                </c:pt>
                <c:pt idx="1930">
                  <c:v>0.80984927449852595</c:v>
                </c:pt>
                <c:pt idx="1931">
                  <c:v>0.80337477096787502</c:v>
                </c:pt>
                <c:pt idx="1932">
                  <c:v>0.79640763437611295</c:v>
                </c:pt>
                <c:pt idx="1933">
                  <c:v>0.79296145035196997</c:v>
                </c:pt>
                <c:pt idx="1934">
                  <c:v>0.78722360372831002</c:v>
                </c:pt>
                <c:pt idx="1935">
                  <c:v>0.79682902341435102</c:v>
                </c:pt>
                <c:pt idx="1936">
                  <c:v>0.80328953168880901</c:v>
                </c:pt>
                <c:pt idx="1937">
                  <c:v>0.80580318976361498</c:v>
                </c:pt>
                <c:pt idx="1938">
                  <c:v>0.78490586553751795</c:v>
                </c:pt>
                <c:pt idx="1939">
                  <c:v>0.79182208266036203</c:v>
                </c:pt>
                <c:pt idx="1940">
                  <c:v>0.78602966262315999</c:v>
                </c:pt>
                <c:pt idx="1941">
                  <c:v>0.79570726470912301</c:v>
                </c:pt>
                <c:pt idx="1942">
                  <c:v>0.79065328848493799</c:v>
                </c:pt>
                <c:pt idx="1943">
                  <c:v>0.78798193319677801</c:v>
                </c:pt>
                <c:pt idx="1944">
                  <c:v>0.79075313925998902</c:v>
                </c:pt>
                <c:pt idx="1945">
                  <c:v>0.79547948925783796</c:v>
                </c:pt>
                <c:pt idx="1946">
                  <c:v>0.80081728240384398</c:v>
                </c:pt>
                <c:pt idx="1947">
                  <c:v>0.79921168406021703</c:v>
                </c:pt>
                <c:pt idx="1948">
                  <c:v>0.80154331623586095</c:v>
                </c:pt>
                <c:pt idx="1949">
                  <c:v>0.79546174210805398</c:v>
                </c:pt>
                <c:pt idx="1950">
                  <c:v>0.79957423675252304</c:v>
                </c:pt>
                <c:pt idx="1951">
                  <c:v>0.78561098952101804</c:v>
                </c:pt>
                <c:pt idx="1952">
                  <c:v>0.79231731493117796</c:v>
                </c:pt>
                <c:pt idx="1953">
                  <c:v>0.79223112955803698</c:v>
                </c:pt>
                <c:pt idx="1954">
                  <c:v>0.788412007600094</c:v>
                </c:pt>
                <c:pt idx="1955">
                  <c:v>0.79570479146395701</c:v>
                </c:pt>
                <c:pt idx="1956">
                  <c:v>0.80891601235192101</c:v>
                </c:pt>
                <c:pt idx="1957">
                  <c:v>0.81506863783103001</c:v>
                </c:pt>
                <c:pt idx="1958">
                  <c:v>0.81288471264432005</c:v>
                </c:pt>
                <c:pt idx="1959">
                  <c:v>0.818640618476148</c:v>
                </c:pt>
                <c:pt idx="1960">
                  <c:v>0.80791405480783895</c:v>
                </c:pt>
                <c:pt idx="1961">
                  <c:v>0.79889173860769902</c:v>
                </c:pt>
                <c:pt idx="1962">
                  <c:v>0.79447260095556504</c:v>
                </c:pt>
                <c:pt idx="1963">
                  <c:v>0.79378936210445195</c:v>
                </c:pt>
                <c:pt idx="1964">
                  <c:v>0.78113912766026605</c:v>
                </c:pt>
                <c:pt idx="1965">
                  <c:v>0.769548503146813</c:v>
                </c:pt>
              </c:numCache>
            </c:numRef>
          </c:val>
          <c:smooth val="0"/>
          <c:extLst>
            <c:ext xmlns:c16="http://schemas.microsoft.com/office/drawing/2014/chart" uri="{C3380CC4-5D6E-409C-BE32-E72D297353CC}">
              <c16:uniqueId val="{00000000-9346-4D5A-B5F0-525A5A88BC48}"/>
            </c:ext>
          </c:extLst>
        </c:ser>
        <c:ser>
          <c:idx val="1"/>
          <c:order val="1"/>
          <c:tx>
            <c:strRef>
              <c:f>[jumpfit.xlsx]jumpfit!$C$1</c:f>
              <c:strCache>
                <c:ptCount val="1"/>
                <c:pt idx="0">
                  <c:v>jumpfit_2</c:v>
                </c:pt>
              </c:strCache>
            </c:strRef>
          </c:tx>
          <c:spPr>
            <a:ln w="19050" cap="rnd">
              <a:solidFill>
                <a:sysClr val="window" lastClr="FFFFFF">
                  <a:lumMod val="75000"/>
                </a:sysClr>
              </a:solidFill>
              <a:round/>
            </a:ln>
            <a:effectLst/>
          </c:spPr>
          <c:marker>
            <c:symbol val="none"/>
          </c:marker>
          <c:cat>
            <c:numRef>
              <c:f>[jumpfit.xlsx]jumpfit!$A$2:$A$1967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[jumpfit.xlsx]jumpfit!$C$2:$C$1967</c:f>
              <c:numCache>
                <c:formatCode>General</c:formatCode>
                <c:ptCount val="1966"/>
                <c:pt idx="0">
                  <c:v>1</c:v>
                </c:pt>
                <c:pt idx="1">
                  <c:v>0.999</c:v>
                </c:pt>
                <c:pt idx="2">
                  <c:v>1.0148060812791599</c:v>
                </c:pt>
                <c:pt idx="3">
                  <c:v>1.02952505633563</c:v>
                </c:pt>
                <c:pt idx="4">
                  <c:v>1.02964211306854</c:v>
                </c:pt>
                <c:pt idx="5">
                  <c:v>1.0352923772767899</c:v>
                </c:pt>
                <c:pt idx="6">
                  <c:v>1.0229427717605699</c:v>
                </c:pt>
                <c:pt idx="7">
                  <c:v>1.0676901092265401</c:v>
                </c:pt>
                <c:pt idx="8">
                  <c:v>1.0865580585874199</c:v>
                </c:pt>
                <c:pt idx="9">
                  <c:v>1.0929665371900401</c:v>
                </c:pt>
                <c:pt idx="10">
                  <c:v>1.0658663229757099</c:v>
                </c:pt>
                <c:pt idx="11">
                  <c:v>1.0799592498536299</c:v>
                </c:pt>
                <c:pt idx="12">
                  <c:v>1.08787293538454</c:v>
                </c:pt>
                <c:pt idx="13">
                  <c:v>1.0742149582598799</c:v>
                </c:pt>
                <c:pt idx="14">
                  <c:v>1.0865427246020101</c:v>
                </c:pt>
                <c:pt idx="15">
                  <c:v>1.0718281935293399</c:v>
                </c:pt>
                <c:pt idx="16">
                  <c:v>1.0650764442770499</c:v>
                </c:pt>
                <c:pt idx="17">
                  <c:v>1.09566382787187</c:v>
                </c:pt>
                <c:pt idx="18">
                  <c:v>1.10283826804026</c:v>
                </c:pt>
                <c:pt idx="19">
                  <c:v>1.1094098750008401</c:v>
                </c:pt>
                <c:pt idx="20">
                  <c:v>1.09893204598504</c:v>
                </c:pt>
                <c:pt idx="21">
                  <c:v>1.10949820154904</c:v>
                </c:pt>
                <c:pt idx="22">
                  <c:v>1.1015954862789901</c:v>
                </c:pt>
                <c:pt idx="23">
                  <c:v>1.1125085993280499</c:v>
                </c:pt>
                <c:pt idx="24">
                  <c:v>1.11540638924962</c:v>
                </c:pt>
                <c:pt idx="25">
                  <c:v>1.11829375350153</c:v>
                </c:pt>
                <c:pt idx="26">
                  <c:v>1.13309342804084</c:v>
                </c:pt>
                <c:pt idx="27">
                  <c:v>1.1366379347651501</c:v>
                </c:pt>
                <c:pt idx="28">
                  <c:v>1.11336046401482</c:v>
                </c:pt>
                <c:pt idx="29">
                  <c:v>1.1296086833390899</c:v>
                </c:pt>
                <c:pt idx="30">
                  <c:v>1.1061937220029801</c:v>
                </c:pt>
                <c:pt idx="31">
                  <c:v>1.10155821594348</c:v>
                </c:pt>
                <c:pt idx="32">
                  <c:v>1.11400254469268</c:v>
                </c:pt>
                <c:pt idx="33">
                  <c:v>1.0959762258027601</c:v>
                </c:pt>
                <c:pt idx="34">
                  <c:v>1.09888963307971</c:v>
                </c:pt>
                <c:pt idx="35">
                  <c:v>1.12202008414541</c:v>
                </c:pt>
                <c:pt idx="36">
                  <c:v>1.1326005786463</c:v>
                </c:pt>
                <c:pt idx="37">
                  <c:v>1.10190286061339</c:v>
                </c:pt>
                <c:pt idx="38">
                  <c:v>1.1225549671572901</c:v>
                </c:pt>
                <c:pt idx="39">
                  <c:v>1.13881490139165</c:v>
                </c:pt>
                <c:pt idx="40">
                  <c:v>1.1293582113512499</c:v>
                </c:pt>
                <c:pt idx="41">
                  <c:v>1.12451746696891</c:v>
                </c:pt>
                <c:pt idx="42">
                  <c:v>1.1239489039789901</c:v>
                </c:pt>
                <c:pt idx="43">
                  <c:v>1.10006054315461</c:v>
                </c:pt>
                <c:pt idx="44">
                  <c:v>1.09016496946327</c:v>
                </c:pt>
                <c:pt idx="45">
                  <c:v>1.0936798118369899</c:v>
                </c:pt>
                <c:pt idx="46">
                  <c:v>1.09850815544914</c:v>
                </c:pt>
                <c:pt idx="47">
                  <c:v>1.08165203842075</c:v>
                </c:pt>
                <c:pt idx="48">
                  <c:v>1.0879770047366999</c:v>
                </c:pt>
                <c:pt idx="49">
                  <c:v>1.1122341796059001</c:v>
                </c:pt>
                <c:pt idx="50">
                  <c:v>1.1218472231796399</c:v>
                </c:pt>
                <c:pt idx="51">
                  <c:v>1.12520401443827</c:v>
                </c:pt>
                <c:pt idx="52">
                  <c:v>1.1290400417173101</c:v>
                </c:pt>
                <c:pt idx="53">
                  <c:v>1.1186897730715</c:v>
                </c:pt>
                <c:pt idx="54">
                  <c:v>1.1208570850609301</c:v>
                </c:pt>
                <c:pt idx="55">
                  <c:v>1.09239945529175</c:v>
                </c:pt>
                <c:pt idx="56">
                  <c:v>1.09118112443145</c:v>
                </c:pt>
                <c:pt idx="57">
                  <c:v>1.0966743707475</c:v>
                </c:pt>
                <c:pt idx="58">
                  <c:v>1.0891512119862099</c:v>
                </c:pt>
                <c:pt idx="59">
                  <c:v>1.0790789991985299</c:v>
                </c:pt>
                <c:pt idx="60">
                  <c:v>1.0783475481565801</c:v>
                </c:pt>
                <c:pt idx="61">
                  <c:v>1.0880331062074</c:v>
                </c:pt>
                <c:pt idx="62">
                  <c:v>1.0876942130884599</c:v>
                </c:pt>
                <c:pt idx="63">
                  <c:v>1.0824894703905099</c:v>
                </c:pt>
                <c:pt idx="64">
                  <c:v>1.07119225320918</c:v>
                </c:pt>
                <c:pt idx="65">
                  <c:v>1.0530326128842</c:v>
                </c:pt>
                <c:pt idx="66">
                  <c:v>1.0594008235988699</c:v>
                </c:pt>
                <c:pt idx="67">
                  <c:v>1.06306137208636</c:v>
                </c:pt>
                <c:pt idx="68">
                  <c:v>1.0650075842889599</c:v>
                </c:pt>
                <c:pt idx="69">
                  <c:v>1.0892914930418101</c:v>
                </c:pt>
                <c:pt idx="70">
                  <c:v>1.0958739753544999</c:v>
                </c:pt>
                <c:pt idx="71">
                  <c:v>1.0653946651931201</c:v>
                </c:pt>
                <c:pt idx="72">
                  <c:v>1.0894478114419099</c:v>
                </c:pt>
                <c:pt idx="73">
                  <c:v>1.0767469618910099</c:v>
                </c:pt>
                <c:pt idx="74">
                  <c:v>1.0604868750950101</c:v>
                </c:pt>
                <c:pt idx="75">
                  <c:v>1.0583539615831601</c:v>
                </c:pt>
                <c:pt idx="76">
                  <c:v>1.07454817305997</c:v>
                </c:pt>
                <c:pt idx="77">
                  <c:v>1.0906885045980399</c:v>
                </c:pt>
                <c:pt idx="78">
                  <c:v>1.10045700063734</c:v>
                </c:pt>
                <c:pt idx="79">
                  <c:v>1.10335186074848</c:v>
                </c:pt>
                <c:pt idx="80">
                  <c:v>1.09550407822979</c:v>
                </c:pt>
                <c:pt idx="81">
                  <c:v>1.1038709866663901</c:v>
                </c:pt>
                <c:pt idx="82">
                  <c:v>1.1027768423991899</c:v>
                </c:pt>
                <c:pt idx="83">
                  <c:v>1.08693646445322</c:v>
                </c:pt>
                <c:pt idx="84">
                  <c:v>1.09343567102768</c:v>
                </c:pt>
                <c:pt idx="85">
                  <c:v>1.11093077188462</c:v>
                </c:pt>
                <c:pt idx="86">
                  <c:v>1.13255523957839</c:v>
                </c:pt>
                <c:pt idx="87">
                  <c:v>1.14082841773734</c:v>
                </c:pt>
                <c:pt idx="88">
                  <c:v>1.1471460589015201</c:v>
                </c:pt>
                <c:pt idx="89">
                  <c:v>1.1504337428032401</c:v>
                </c:pt>
                <c:pt idx="90">
                  <c:v>1.13848617928393</c:v>
                </c:pt>
                <c:pt idx="91">
                  <c:v>1.14615873510554</c:v>
                </c:pt>
                <c:pt idx="92">
                  <c:v>1.14638534602417</c:v>
                </c:pt>
                <c:pt idx="93">
                  <c:v>1.16529722274671</c:v>
                </c:pt>
                <c:pt idx="94">
                  <c:v>1.1730228884845</c:v>
                </c:pt>
                <c:pt idx="95">
                  <c:v>1.17006981159882</c:v>
                </c:pt>
                <c:pt idx="96">
                  <c:v>1.1556085313798601</c:v>
                </c:pt>
                <c:pt idx="97">
                  <c:v>1.15546655537851</c:v>
                </c:pt>
                <c:pt idx="98">
                  <c:v>1.13593088785423</c:v>
                </c:pt>
                <c:pt idx="99">
                  <c:v>1.1392557159377601</c:v>
                </c:pt>
                <c:pt idx="100">
                  <c:v>1.12222416807055</c:v>
                </c:pt>
                <c:pt idx="101">
                  <c:v>1.1018862341818501</c:v>
                </c:pt>
                <c:pt idx="102">
                  <c:v>1.0649338954679499</c:v>
                </c:pt>
                <c:pt idx="103">
                  <c:v>1.0774474190065999</c:v>
                </c:pt>
                <c:pt idx="104">
                  <c:v>1.0715038467918501</c:v>
                </c:pt>
                <c:pt idx="105">
                  <c:v>1.0766781964377701</c:v>
                </c:pt>
                <c:pt idx="106">
                  <c:v>1.0776196879226101</c:v>
                </c:pt>
                <c:pt idx="107">
                  <c:v>1.0460425607000801</c:v>
                </c:pt>
                <c:pt idx="108">
                  <c:v>1.04231180029226</c:v>
                </c:pt>
                <c:pt idx="109">
                  <c:v>0.980753174939056</c:v>
                </c:pt>
                <c:pt idx="110">
                  <c:v>0.97071370209180696</c:v>
                </c:pt>
                <c:pt idx="111">
                  <c:v>0.97580917214799401</c:v>
                </c:pt>
                <c:pt idx="112">
                  <c:v>0.97074296111218805</c:v>
                </c:pt>
                <c:pt idx="113">
                  <c:v>0.98064008267021197</c:v>
                </c:pt>
                <c:pt idx="114">
                  <c:v>0.99195827951779303</c:v>
                </c:pt>
                <c:pt idx="115">
                  <c:v>1.0007159131666701</c:v>
                </c:pt>
                <c:pt idx="116">
                  <c:v>0.99386366946627702</c:v>
                </c:pt>
                <c:pt idx="117">
                  <c:v>1.0044009364589199</c:v>
                </c:pt>
                <c:pt idx="118">
                  <c:v>1.0093834798422201</c:v>
                </c:pt>
                <c:pt idx="119">
                  <c:v>0.97678913139849499</c:v>
                </c:pt>
                <c:pt idx="120">
                  <c:v>0.97497160397495497</c:v>
                </c:pt>
                <c:pt idx="121">
                  <c:v>1.0028199432310001</c:v>
                </c:pt>
                <c:pt idx="122">
                  <c:v>1.03676599074828</c:v>
                </c:pt>
                <c:pt idx="123">
                  <c:v>1.0223564440930699</c:v>
                </c:pt>
                <c:pt idx="124">
                  <c:v>1.03419777297723</c:v>
                </c:pt>
                <c:pt idx="125">
                  <c:v>1.0404332207806799</c:v>
                </c:pt>
                <c:pt idx="126">
                  <c:v>1.02892765007771</c:v>
                </c:pt>
                <c:pt idx="127">
                  <c:v>1.0182699393796399</c:v>
                </c:pt>
                <c:pt idx="128">
                  <c:v>0.99051256244584296</c:v>
                </c:pt>
                <c:pt idx="129">
                  <c:v>0.99711504915607496</c:v>
                </c:pt>
                <c:pt idx="130">
                  <c:v>1.02500556468781</c:v>
                </c:pt>
                <c:pt idx="131">
                  <c:v>1.02166883599909</c:v>
                </c:pt>
                <c:pt idx="132">
                  <c:v>1.0190978610953301</c:v>
                </c:pt>
                <c:pt idx="133">
                  <c:v>1.01610240220509</c:v>
                </c:pt>
                <c:pt idx="134">
                  <c:v>0.99436227303361802</c:v>
                </c:pt>
                <c:pt idx="135">
                  <c:v>0.99927925353222502</c:v>
                </c:pt>
                <c:pt idx="136">
                  <c:v>1.0038911441899301</c:v>
                </c:pt>
                <c:pt idx="137">
                  <c:v>1.0242981503565001</c:v>
                </c:pt>
                <c:pt idx="138">
                  <c:v>1.03107423164761</c:v>
                </c:pt>
                <c:pt idx="139">
                  <c:v>1.04959259126654</c:v>
                </c:pt>
                <c:pt idx="140">
                  <c:v>1.0588367563396399</c:v>
                </c:pt>
                <c:pt idx="141">
                  <c:v>1.0517831777270501</c:v>
                </c:pt>
                <c:pt idx="142">
                  <c:v>1.0523566016655701</c:v>
                </c:pt>
                <c:pt idx="143">
                  <c:v>1.05492861774712</c:v>
                </c:pt>
                <c:pt idx="144">
                  <c:v>1.07547380197679</c:v>
                </c:pt>
                <c:pt idx="145">
                  <c:v>1.0824779608644299</c:v>
                </c:pt>
                <c:pt idx="146">
                  <c:v>1.0773932344515</c:v>
                </c:pt>
                <c:pt idx="147">
                  <c:v>1.0653688303678399</c:v>
                </c:pt>
                <c:pt idx="148">
                  <c:v>1.04743986393332</c:v>
                </c:pt>
                <c:pt idx="149">
                  <c:v>1.06146107624118</c:v>
                </c:pt>
                <c:pt idx="150">
                  <c:v>1.0573423036865399</c:v>
                </c:pt>
                <c:pt idx="151">
                  <c:v>1.05936498216333</c:v>
                </c:pt>
                <c:pt idx="152">
                  <c:v>1.05718758596137</c:v>
                </c:pt>
                <c:pt idx="153">
                  <c:v>1.05373689823381</c:v>
                </c:pt>
                <c:pt idx="154">
                  <c:v>1.07487605617021</c:v>
                </c:pt>
                <c:pt idx="155">
                  <c:v>1.0816185770199001</c:v>
                </c:pt>
                <c:pt idx="156">
                  <c:v>1.07533730979092</c:v>
                </c:pt>
                <c:pt idx="157">
                  <c:v>1.07824290385623</c:v>
                </c:pt>
                <c:pt idx="158">
                  <c:v>1.07510631764936</c:v>
                </c:pt>
                <c:pt idx="159">
                  <c:v>1.08378229521529</c:v>
                </c:pt>
                <c:pt idx="160">
                  <c:v>1.1063516702366301</c:v>
                </c:pt>
                <c:pt idx="161">
                  <c:v>1.1041105947223699</c:v>
                </c:pt>
                <c:pt idx="162">
                  <c:v>1.1132480569449701</c:v>
                </c:pt>
                <c:pt idx="163">
                  <c:v>1.1236881463130599</c:v>
                </c:pt>
                <c:pt idx="164">
                  <c:v>1.1347191092828399</c:v>
                </c:pt>
                <c:pt idx="165">
                  <c:v>1.14687449788676</c:v>
                </c:pt>
                <c:pt idx="166">
                  <c:v>1.1360333196210599</c:v>
                </c:pt>
                <c:pt idx="167">
                  <c:v>1.14715810324747</c:v>
                </c:pt>
                <c:pt idx="168">
                  <c:v>1.1611640471236799</c:v>
                </c:pt>
                <c:pt idx="169">
                  <c:v>1.17770773831925</c:v>
                </c:pt>
                <c:pt idx="170">
                  <c:v>1.1564312512319901</c:v>
                </c:pt>
                <c:pt idx="171">
                  <c:v>1.1789543935632101</c:v>
                </c:pt>
                <c:pt idx="172">
                  <c:v>1.2044399681037199</c:v>
                </c:pt>
                <c:pt idx="173">
                  <c:v>1.2140961066906499</c:v>
                </c:pt>
                <c:pt idx="174">
                  <c:v>1.2120003368246399</c:v>
                </c:pt>
                <c:pt idx="175">
                  <c:v>1.17298981156747</c:v>
                </c:pt>
                <c:pt idx="176">
                  <c:v>1.1763772659181899</c:v>
                </c:pt>
                <c:pt idx="177">
                  <c:v>1.20432629426968</c:v>
                </c:pt>
                <c:pt idx="178">
                  <c:v>1.21657742522796</c:v>
                </c:pt>
                <c:pt idx="179">
                  <c:v>1.22644040190406</c:v>
                </c:pt>
                <c:pt idx="180">
                  <c:v>1.2121237687816599</c:v>
                </c:pt>
                <c:pt idx="181">
                  <c:v>1.22625338438589</c:v>
                </c:pt>
                <c:pt idx="182">
                  <c:v>1.23663292151259</c:v>
                </c:pt>
                <c:pt idx="183">
                  <c:v>1.2377367324281701</c:v>
                </c:pt>
                <c:pt idx="184">
                  <c:v>1.19958718134091</c:v>
                </c:pt>
                <c:pt idx="185">
                  <c:v>1.1912770190531501</c:v>
                </c:pt>
                <c:pt idx="186">
                  <c:v>1.20185173449877</c:v>
                </c:pt>
                <c:pt idx="187">
                  <c:v>1.2306981349631201</c:v>
                </c:pt>
                <c:pt idx="188">
                  <c:v>1.2069762658374601</c:v>
                </c:pt>
                <c:pt idx="189">
                  <c:v>1.1814707403279201</c:v>
                </c:pt>
                <c:pt idx="190">
                  <c:v>1.1735669199763199</c:v>
                </c:pt>
                <c:pt idx="191">
                  <c:v>1.1497771578492499</c:v>
                </c:pt>
                <c:pt idx="192">
                  <c:v>1.1438848116654901</c:v>
                </c:pt>
                <c:pt idx="193">
                  <c:v>1.1130384586031701</c:v>
                </c:pt>
                <c:pt idx="194">
                  <c:v>1.1263304322841601</c:v>
                </c:pt>
                <c:pt idx="195">
                  <c:v>1.1147971037533499</c:v>
                </c:pt>
                <c:pt idx="196">
                  <c:v>1.1137766138121901</c:v>
                </c:pt>
                <c:pt idx="197">
                  <c:v>1.1150975254729101</c:v>
                </c:pt>
                <c:pt idx="198">
                  <c:v>1.1309375279621099</c:v>
                </c:pt>
                <c:pt idx="199">
                  <c:v>1.11705431873023</c:v>
                </c:pt>
                <c:pt idx="200">
                  <c:v>1.1090896889202599</c:v>
                </c:pt>
                <c:pt idx="201">
                  <c:v>1.09729571869735</c:v>
                </c:pt>
                <c:pt idx="202">
                  <c:v>1.0943321815668099</c:v>
                </c:pt>
                <c:pt idx="203">
                  <c:v>1.10090175695909</c:v>
                </c:pt>
                <c:pt idx="204">
                  <c:v>1.0834384363714999</c:v>
                </c:pt>
                <c:pt idx="205">
                  <c:v>1.0991217439968599</c:v>
                </c:pt>
                <c:pt idx="206">
                  <c:v>1.1228678553834901</c:v>
                </c:pt>
                <c:pt idx="207">
                  <c:v>1.1601558106332099</c:v>
                </c:pt>
                <c:pt idx="208">
                  <c:v>1.15668528805725</c:v>
                </c:pt>
                <c:pt idx="209">
                  <c:v>1.1727297372393599</c:v>
                </c:pt>
                <c:pt idx="210">
                  <c:v>1.1661597242856601</c:v>
                </c:pt>
                <c:pt idx="211">
                  <c:v>1.1603820589160201</c:v>
                </c:pt>
                <c:pt idx="212">
                  <c:v>1.1613903732414299</c:v>
                </c:pt>
                <c:pt idx="213">
                  <c:v>1.16044744509586</c:v>
                </c:pt>
                <c:pt idx="214">
                  <c:v>1.17522066074579</c:v>
                </c:pt>
                <c:pt idx="215">
                  <c:v>1.1791331654849599</c:v>
                </c:pt>
                <c:pt idx="216">
                  <c:v>1.1899074848234299</c:v>
                </c:pt>
                <c:pt idx="217">
                  <c:v>1.1367095595436401</c:v>
                </c:pt>
                <c:pt idx="218">
                  <c:v>1.15457024370175</c:v>
                </c:pt>
                <c:pt idx="219">
                  <c:v>1.1750786634156001</c:v>
                </c:pt>
                <c:pt idx="220">
                  <c:v>1.1725254237046401</c:v>
                </c:pt>
                <c:pt idx="221">
                  <c:v>1.1715069166154199</c:v>
                </c:pt>
                <c:pt idx="222">
                  <c:v>1.1781815746703199</c:v>
                </c:pt>
                <c:pt idx="223">
                  <c:v>1.1827043009643201</c:v>
                </c:pt>
                <c:pt idx="224">
                  <c:v>1.17435134560151</c:v>
                </c:pt>
                <c:pt idx="225">
                  <c:v>1.1754813575988201</c:v>
                </c:pt>
                <c:pt idx="226">
                  <c:v>1.17479889314334</c:v>
                </c:pt>
                <c:pt idx="227">
                  <c:v>1.1573931032318601</c:v>
                </c:pt>
                <c:pt idx="228">
                  <c:v>1.14800563810515</c:v>
                </c:pt>
                <c:pt idx="229">
                  <c:v>1.14816227491168</c:v>
                </c:pt>
                <c:pt idx="230">
                  <c:v>1.13247355275979</c:v>
                </c:pt>
                <c:pt idx="231">
                  <c:v>1.1171727632191599</c:v>
                </c:pt>
                <c:pt idx="232">
                  <c:v>1.1110305040639601</c:v>
                </c:pt>
                <c:pt idx="233">
                  <c:v>1.11709321127195</c:v>
                </c:pt>
                <c:pt idx="234">
                  <c:v>1.1263891442724201</c:v>
                </c:pt>
                <c:pt idx="235">
                  <c:v>1.10388400702169</c:v>
                </c:pt>
                <c:pt idx="236">
                  <c:v>1.1224728450947099</c:v>
                </c:pt>
                <c:pt idx="237">
                  <c:v>1.12667766083689</c:v>
                </c:pt>
                <c:pt idx="238">
                  <c:v>1.13454699161217</c:v>
                </c:pt>
                <c:pt idx="239">
                  <c:v>1.1367442365826701</c:v>
                </c:pt>
                <c:pt idx="240">
                  <c:v>1.12731301584496</c:v>
                </c:pt>
                <c:pt idx="241">
                  <c:v>1.0944682126351799</c:v>
                </c:pt>
                <c:pt idx="242">
                  <c:v>1.09633867716514</c:v>
                </c:pt>
                <c:pt idx="243">
                  <c:v>1.0927294373597201</c:v>
                </c:pt>
                <c:pt idx="244">
                  <c:v>1.08195213825604</c:v>
                </c:pt>
                <c:pt idx="245">
                  <c:v>1.0743035144542901</c:v>
                </c:pt>
                <c:pt idx="246">
                  <c:v>1.0729450741866899</c:v>
                </c:pt>
                <c:pt idx="247">
                  <c:v>1.08530967776632</c:v>
                </c:pt>
                <c:pt idx="248">
                  <c:v>1.08549662613036</c:v>
                </c:pt>
                <c:pt idx="249">
                  <c:v>1.08655567319374</c:v>
                </c:pt>
                <c:pt idx="250">
                  <c:v>1.06871321499395</c:v>
                </c:pt>
                <c:pt idx="251">
                  <c:v>1.0637430229981599</c:v>
                </c:pt>
                <c:pt idx="252">
                  <c:v>1.07579195528997</c:v>
                </c:pt>
                <c:pt idx="253">
                  <c:v>1.10570710564537</c:v>
                </c:pt>
                <c:pt idx="254">
                  <c:v>1.1047519324556101</c:v>
                </c:pt>
                <c:pt idx="255">
                  <c:v>1.1205282563847101</c:v>
                </c:pt>
                <c:pt idx="256">
                  <c:v>1.11550878355767</c:v>
                </c:pt>
                <c:pt idx="257">
                  <c:v>1.1155286530803401</c:v>
                </c:pt>
                <c:pt idx="258">
                  <c:v>1.12104639274542</c:v>
                </c:pt>
                <c:pt idx="259">
                  <c:v>1.1089337580238501</c:v>
                </c:pt>
                <c:pt idx="260">
                  <c:v>1.1187888553648699</c:v>
                </c:pt>
                <c:pt idx="261">
                  <c:v>1.1470340775621599</c:v>
                </c:pt>
                <c:pt idx="262">
                  <c:v>1.15802292802068</c:v>
                </c:pt>
                <c:pt idx="263">
                  <c:v>1.1733376787860901</c:v>
                </c:pt>
                <c:pt idx="264">
                  <c:v>1.16018037698323</c:v>
                </c:pt>
                <c:pt idx="265">
                  <c:v>1.17599244650754</c:v>
                </c:pt>
                <c:pt idx="266">
                  <c:v>1.1868846148202199</c:v>
                </c:pt>
                <c:pt idx="267">
                  <c:v>1.1805448288554701</c:v>
                </c:pt>
                <c:pt idx="268">
                  <c:v>1.1925465172857299</c:v>
                </c:pt>
                <c:pt idx="269">
                  <c:v>1.17554751819985</c:v>
                </c:pt>
                <c:pt idx="270">
                  <c:v>1.1655949722010099</c:v>
                </c:pt>
                <c:pt idx="271">
                  <c:v>1.14811265554516</c:v>
                </c:pt>
                <c:pt idx="272">
                  <c:v>1.11342924502257</c:v>
                </c:pt>
                <c:pt idx="273">
                  <c:v>1.1203402579722099</c:v>
                </c:pt>
                <c:pt idx="274">
                  <c:v>1.11182307824232</c:v>
                </c:pt>
                <c:pt idx="275">
                  <c:v>1.12036772016417</c:v>
                </c:pt>
                <c:pt idx="276">
                  <c:v>1.13127934673971</c:v>
                </c:pt>
                <c:pt idx="277">
                  <c:v>1.1332178626503</c:v>
                </c:pt>
                <c:pt idx="278">
                  <c:v>1.12950439348663</c:v>
                </c:pt>
                <c:pt idx="279">
                  <c:v>1.1389365062229899</c:v>
                </c:pt>
                <c:pt idx="280">
                  <c:v>1.12983930314392</c:v>
                </c:pt>
                <c:pt idx="281">
                  <c:v>1.0892108678694401</c:v>
                </c:pt>
                <c:pt idx="282">
                  <c:v>1.0925089818417599</c:v>
                </c:pt>
                <c:pt idx="283">
                  <c:v>1.0954317101927</c:v>
                </c:pt>
                <c:pt idx="284">
                  <c:v>1.10738152987643</c:v>
                </c:pt>
                <c:pt idx="285">
                  <c:v>1.09949200282183</c:v>
                </c:pt>
                <c:pt idx="286">
                  <c:v>1.1167027778055201</c:v>
                </c:pt>
                <c:pt idx="287">
                  <c:v>1.1193934836539701</c:v>
                </c:pt>
                <c:pt idx="288">
                  <c:v>1.11692615296062</c:v>
                </c:pt>
                <c:pt idx="289">
                  <c:v>1.09805807649457</c:v>
                </c:pt>
                <c:pt idx="290">
                  <c:v>1.13057189126116</c:v>
                </c:pt>
                <c:pt idx="291">
                  <c:v>1.14343330132131</c:v>
                </c:pt>
                <c:pt idx="292">
                  <c:v>1.1426418107368399</c:v>
                </c:pt>
                <c:pt idx="293">
                  <c:v>1.14139592842937</c:v>
                </c:pt>
                <c:pt idx="294">
                  <c:v>1.13359747057979</c:v>
                </c:pt>
                <c:pt idx="295">
                  <c:v>1.12002430834429</c:v>
                </c:pt>
                <c:pt idx="296">
                  <c:v>1.1134574051217001</c:v>
                </c:pt>
                <c:pt idx="297">
                  <c:v>1.1245923431043401</c:v>
                </c:pt>
                <c:pt idx="298">
                  <c:v>1.1306307227661401</c:v>
                </c:pt>
                <c:pt idx="299">
                  <c:v>1.1244666725816901</c:v>
                </c:pt>
                <c:pt idx="300">
                  <c:v>1.1362339690748999</c:v>
                </c:pt>
                <c:pt idx="301">
                  <c:v>1.1522828648816901</c:v>
                </c:pt>
                <c:pt idx="302">
                  <c:v>1.15821733652071</c:v>
                </c:pt>
                <c:pt idx="303">
                  <c:v>1.16266551680584</c:v>
                </c:pt>
                <c:pt idx="304">
                  <c:v>1.1598551356914799</c:v>
                </c:pt>
                <c:pt idx="305">
                  <c:v>1.1682102698825201</c:v>
                </c:pt>
                <c:pt idx="306">
                  <c:v>1.1580905734214699</c:v>
                </c:pt>
                <c:pt idx="307">
                  <c:v>1.1621858361766999</c:v>
                </c:pt>
                <c:pt idx="308">
                  <c:v>1.1580235904888201</c:v>
                </c:pt>
                <c:pt idx="309">
                  <c:v>1.15962053279614</c:v>
                </c:pt>
                <c:pt idx="310">
                  <c:v>1.1412554743827199</c:v>
                </c:pt>
                <c:pt idx="311">
                  <c:v>1.14174896506631</c:v>
                </c:pt>
                <c:pt idx="312">
                  <c:v>1.1430769041814499</c:v>
                </c:pt>
                <c:pt idx="313">
                  <c:v>1.1368555794176101</c:v>
                </c:pt>
                <c:pt idx="314">
                  <c:v>1.11541539065024</c:v>
                </c:pt>
                <c:pt idx="315">
                  <c:v>1.0802048183273401</c:v>
                </c:pt>
                <c:pt idx="316">
                  <c:v>1.0923523182886901</c:v>
                </c:pt>
                <c:pt idx="317">
                  <c:v>1.09749182576935</c:v>
                </c:pt>
                <c:pt idx="318">
                  <c:v>1.1026343267296399</c:v>
                </c:pt>
                <c:pt idx="319">
                  <c:v>1.10617630251001</c:v>
                </c:pt>
                <c:pt idx="320">
                  <c:v>1.09133587942647</c:v>
                </c:pt>
                <c:pt idx="321">
                  <c:v>1.0905182180463899</c:v>
                </c:pt>
                <c:pt idx="322">
                  <c:v>1.0857926561186699</c:v>
                </c:pt>
                <c:pt idx="323">
                  <c:v>1.1136747999855201</c:v>
                </c:pt>
                <c:pt idx="324">
                  <c:v>1.11262728648856</c:v>
                </c:pt>
                <c:pt idx="325">
                  <c:v>1.1133790822932399</c:v>
                </c:pt>
                <c:pt idx="326">
                  <c:v>1.09347086686211</c:v>
                </c:pt>
                <c:pt idx="327">
                  <c:v>1.0953972773954299</c:v>
                </c:pt>
                <c:pt idx="328">
                  <c:v>1.0879151667458899</c:v>
                </c:pt>
                <c:pt idx="329">
                  <c:v>1.0901362164205901</c:v>
                </c:pt>
                <c:pt idx="330">
                  <c:v>1.0997302008490699</c:v>
                </c:pt>
                <c:pt idx="331">
                  <c:v>1.0991332815683099</c:v>
                </c:pt>
                <c:pt idx="332">
                  <c:v>1.1098468750724499</c:v>
                </c:pt>
                <c:pt idx="333">
                  <c:v>1.1185163307378401</c:v>
                </c:pt>
                <c:pt idx="334">
                  <c:v>1.1149171754892699</c:v>
                </c:pt>
                <c:pt idx="335">
                  <c:v>1.12532040079053</c:v>
                </c:pt>
                <c:pt idx="336">
                  <c:v>1.11684869386191</c:v>
                </c:pt>
                <c:pt idx="337">
                  <c:v>1.1188129614523199</c:v>
                </c:pt>
                <c:pt idx="338">
                  <c:v>1.1174730347441399</c:v>
                </c:pt>
                <c:pt idx="339">
                  <c:v>1.1080017124788799</c:v>
                </c:pt>
                <c:pt idx="340">
                  <c:v>1.11951467772024</c:v>
                </c:pt>
                <c:pt idx="341">
                  <c:v>1.1142304000544601</c:v>
                </c:pt>
                <c:pt idx="342">
                  <c:v>1.10934908504515</c:v>
                </c:pt>
                <c:pt idx="343">
                  <c:v>1.1227204490526299</c:v>
                </c:pt>
                <c:pt idx="344">
                  <c:v>1.1260267299104401</c:v>
                </c:pt>
                <c:pt idx="345">
                  <c:v>1.12562481454983</c:v>
                </c:pt>
                <c:pt idx="346">
                  <c:v>1.13441362638109</c:v>
                </c:pt>
                <c:pt idx="347">
                  <c:v>1.1396222408621099</c:v>
                </c:pt>
                <c:pt idx="348">
                  <c:v>1.13219568133368</c:v>
                </c:pt>
                <c:pt idx="349">
                  <c:v>1.12534391666764</c:v>
                </c:pt>
                <c:pt idx="350">
                  <c:v>1.0959698839204499</c:v>
                </c:pt>
                <c:pt idx="351">
                  <c:v>1.1046444624107199</c:v>
                </c:pt>
                <c:pt idx="352">
                  <c:v>1.1135911517852299</c:v>
                </c:pt>
                <c:pt idx="353">
                  <c:v>1.1210473947347701</c:v>
                </c:pt>
                <c:pt idx="354">
                  <c:v>1.11718925115955</c:v>
                </c:pt>
                <c:pt idx="355">
                  <c:v>1.13260417694521</c:v>
                </c:pt>
                <c:pt idx="356">
                  <c:v>1.14401768111753</c:v>
                </c:pt>
                <c:pt idx="357">
                  <c:v>1.1533181822152201</c:v>
                </c:pt>
                <c:pt idx="358">
                  <c:v>1.1578853105676901</c:v>
                </c:pt>
                <c:pt idx="359">
                  <c:v>1.16086483656707</c:v>
                </c:pt>
                <c:pt idx="360">
                  <c:v>1.1688335848983999</c:v>
                </c:pt>
                <c:pt idx="361">
                  <c:v>1.1683781017971899</c:v>
                </c:pt>
                <c:pt idx="362">
                  <c:v>1.16837846449553</c:v>
                </c:pt>
                <c:pt idx="363">
                  <c:v>1.17373235611875</c:v>
                </c:pt>
                <c:pt idx="364">
                  <c:v>1.1553828731117199</c:v>
                </c:pt>
                <c:pt idx="365">
                  <c:v>1.15533861459165</c:v>
                </c:pt>
                <c:pt idx="366">
                  <c:v>1.16577627639826</c:v>
                </c:pt>
                <c:pt idx="367">
                  <c:v>1.1772029698772899</c:v>
                </c:pt>
                <c:pt idx="368">
                  <c:v>1.1755945405816901</c:v>
                </c:pt>
                <c:pt idx="369">
                  <c:v>1.17089154293662</c:v>
                </c:pt>
                <c:pt idx="370">
                  <c:v>1.16340146418736</c:v>
                </c:pt>
                <c:pt idx="371">
                  <c:v>1.16586264514062</c:v>
                </c:pt>
                <c:pt idx="372">
                  <c:v>1.1631012326833901</c:v>
                </c:pt>
                <c:pt idx="373">
                  <c:v>1.17627467651926</c:v>
                </c:pt>
                <c:pt idx="374">
                  <c:v>1.16932728909968</c:v>
                </c:pt>
                <c:pt idx="375">
                  <c:v>1.1765879454314601</c:v>
                </c:pt>
                <c:pt idx="376">
                  <c:v>1.1891246676612801</c:v>
                </c:pt>
                <c:pt idx="377">
                  <c:v>1.2117724167050099</c:v>
                </c:pt>
                <c:pt idx="378">
                  <c:v>1.21874601638462</c:v>
                </c:pt>
                <c:pt idx="379">
                  <c:v>1.2256304459018299</c:v>
                </c:pt>
                <c:pt idx="380">
                  <c:v>1.2363929772255799</c:v>
                </c:pt>
                <c:pt idx="381">
                  <c:v>1.22200845320334</c:v>
                </c:pt>
                <c:pt idx="382">
                  <c:v>1.24664971817895</c:v>
                </c:pt>
                <c:pt idx="383">
                  <c:v>1.2485396630497501</c:v>
                </c:pt>
                <c:pt idx="384">
                  <c:v>1.2545182164261901</c:v>
                </c:pt>
                <c:pt idx="385">
                  <c:v>1.2343751485403101</c:v>
                </c:pt>
                <c:pt idx="386">
                  <c:v>1.2399100550144899</c:v>
                </c:pt>
                <c:pt idx="387">
                  <c:v>1.25639344365717</c:v>
                </c:pt>
                <c:pt idx="388">
                  <c:v>1.2578003586061199</c:v>
                </c:pt>
                <c:pt idx="389">
                  <c:v>1.25853500063608</c:v>
                </c:pt>
                <c:pt idx="390">
                  <c:v>1.24515884697907</c:v>
                </c:pt>
                <c:pt idx="391">
                  <c:v>1.25535479489404</c:v>
                </c:pt>
                <c:pt idx="392">
                  <c:v>1.26639904237005</c:v>
                </c:pt>
                <c:pt idx="393">
                  <c:v>1.2687880849381901</c:v>
                </c:pt>
                <c:pt idx="394">
                  <c:v>1.2684430795424899</c:v>
                </c:pt>
                <c:pt idx="395">
                  <c:v>1.26284505271235</c:v>
                </c:pt>
                <c:pt idx="396">
                  <c:v>1.2682320438183801</c:v>
                </c:pt>
                <c:pt idx="397">
                  <c:v>1.2579824874160499</c:v>
                </c:pt>
                <c:pt idx="398">
                  <c:v>1.24063759749709</c:v>
                </c:pt>
                <c:pt idx="399">
                  <c:v>1.24140469158492</c:v>
                </c:pt>
                <c:pt idx="400">
                  <c:v>1.2318066841055</c:v>
                </c:pt>
                <c:pt idx="401">
                  <c:v>1.2442306496047</c:v>
                </c:pt>
                <c:pt idx="402">
                  <c:v>1.2571408232132599</c:v>
                </c:pt>
                <c:pt idx="403">
                  <c:v>1.2756759883968101</c:v>
                </c:pt>
                <c:pt idx="404">
                  <c:v>1.2850937218341101</c:v>
                </c:pt>
                <c:pt idx="405">
                  <c:v>1.29572020656076</c:v>
                </c:pt>
                <c:pt idx="406">
                  <c:v>1.3049873628898101</c:v>
                </c:pt>
                <c:pt idx="407">
                  <c:v>1.3143888502944701</c:v>
                </c:pt>
                <c:pt idx="408">
                  <c:v>1.3205229683358499</c:v>
                </c:pt>
                <c:pt idx="409">
                  <c:v>1.3166857570116799</c:v>
                </c:pt>
                <c:pt idx="410">
                  <c:v>1.33342251884879</c:v>
                </c:pt>
                <c:pt idx="411">
                  <c:v>1.3484471145980499</c:v>
                </c:pt>
                <c:pt idx="412">
                  <c:v>1.3172854805144401</c:v>
                </c:pt>
                <c:pt idx="413">
                  <c:v>1.33046691685117</c:v>
                </c:pt>
                <c:pt idx="414">
                  <c:v>1.3365735010699999</c:v>
                </c:pt>
                <c:pt idx="415">
                  <c:v>1.34835691615741</c:v>
                </c:pt>
                <c:pt idx="416">
                  <c:v>1.3255158150897599</c:v>
                </c:pt>
                <c:pt idx="417">
                  <c:v>1.3420276096449899</c:v>
                </c:pt>
                <c:pt idx="418">
                  <c:v>1.3649314485011099</c:v>
                </c:pt>
                <c:pt idx="419">
                  <c:v>1.3634275403588401</c:v>
                </c:pt>
                <c:pt idx="420">
                  <c:v>1.3698731228983501</c:v>
                </c:pt>
                <c:pt idx="421">
                  <c:v>1.3806671595937601</c:v>
                </c:pt>
                <c:pt idx="422">
                  <c:v>1.38898731184496</c:v>
                </c:pt>
                <c:pt idx="423">
                  <c:v>1.40385650848424</c:v>
                </c:pt>
                <c:pt idx="424">
                  <c:v>1.40398834725041</c:v>
                </c:pt>
                <c:pt idx="425">
                  <c:v>1.39841176700647</c:v>
                </c:pt>
                <c:pt idx="426">
                  <c:v>1.39946048362938</c:v>
                </c:pt>
                <c:pt idx="427">
                  <c:v>1.39605975377456</c:v>
                </c:pt>
                <c:pt idx="428">
                  <c:v>1.4034379085367601</c:v>
                </c:pt>
                <c:pt idx="429">
                  <c:v>1.38832664777952</c:v>
                </c:pt>
                <c:pt idx="430">
                  <c:v>1.37769768194574</c:v>
                </c:pt>
                <c:pt idx="431">
                  <c:v>1.3918520588903001</c:v>
                </c:pt>
                <c:pt idx="432">
                  <c:v>1.37817780628067</c:v>
                </c:pt>
                <c:pt idx="433">
                  <c:v>1.36399685859194</c:v>
                </c:pt>
                <c:pt idx="434">
                  <c:v>1.34288924455973</c:v>
                </c:pt>
                <c:pt idx="435">
                  <c:v>1.34424602261884</c:v>
                </c:pt>
                <c:pt idx="436">
                  <c:v>1.34858400024925</c:v>
                </c:pt>
                <c:pt idx="437">
                  <c:v>1.3805505079303799</c:v>
                </c:pt>
                <c:pt idx="438">
                  <c:v>1.39997364621534</c:v>
                </c:pt>
                <c:pt idx="439">
                  <c:v>1.40344902484307</c:v>
                </c:pt>
                <c:pt idx="440">
                  <c:v>1.41231948815035</c:v>
                </c:pt>
                <c:pt idx="441">
                  <c:v>1.41282502736249</c:v>
                </c:pt>
                <c:pt idx="442">
                  <c:v>1.4153021150951</c:v>
                </c:pt>
                <c:pt idx="443">
                  <c:v>1.40702921953668</c:v>
                </c:pt>
                <c:pt idx="444">
                  <c:v>1.4171328874434701</c:v>
                </c:pt>
                <c:pt idx="445">
                  <c:v>1.40062494678061</c:v>
                </c:pt>
                <c:pt idx="446">
                  <c:v>1.4203103711977001</c:v>
                </c:pt>
                <c:pt idx="447">
                  <c:v>1.3873976060258599</c:v>
                </c:pt>
                <c:pt idx="448">
                  <c:v>1.4104639096013201</c:v>
                </c:pt>
                <c:pt idx="449">
                  <c:v>1.3999032211796301</c:v>
                </c:pt>
                <c:pt idx="450">
                  <c:v>1.3954506438149099</c:v>
                </c:pt>
                <c:pt idx="451">
                  <c:v>1.40060201989555</c:v>
                </c:pt>
                <c:pt idx="452">
                  <c:v>1.39945183831349</c:v>
                </c:pt>
                <c:pt idx="453">
                  <c:v>1.40441457089831</c:v>
                </c:pt>
                <c:pt idx="454">
                  <c:v>1.4009316400973899</c:v>
                </c:pt>
                <c:pt idx="455">
                  <c:v>1.41637783434769</c:v>
                </c:pt>
                <c:pt idx="456">
                  <c:v>1.4470844298144601</c:v>
                </c:pt>
                <c:pt idx="457">
                  <c:v>1.4770978317573</c:v>
                </c:pt>
                <c:pt idx="458">
                  <c:v>1.4871350699042301</c:v>
                </c:pt>
                <c:pt idx="459">
                  <c:v>1.4985375050674401</c:v>
                </c:pt>
                <c:pt idx="460">
                  <c:v>1.49856716894993</c:v>
                </c:pt>
                <c:pt idx="461">
                  <c:v>1.49624652551549</c:v>
                </c:pt>
                <c:pt idx="462">
                  <c:v>1.5313841388199301</c:v>
                </c:pt>
                <c:pt idx="463">
                  <c:v>1.5592890805809601</c:v>
                </c:pt>
                <c:pt idx="464">
                  <c:v>1.61525666214383</c:v>
                </c:pt>
                <c:pt idx="465">
                  <c:v>1.5797494855854699</c:v>
                </c:pt>
                <c:pt idx="466">
                  <c:v>1.6025524348551801</c:v>
                </c:pt>
                <c:pt idx="467">
                  <c:v>1.5175849459088799</c:v>
                </c:pt>
                <c:pt idx="468">
                  <c:v>1.57257019441985</c:v>
                </c:pt>
                <c:pt idx="469">
                  <c:v>1.5749977199201901</c:v>
                </c:pt>
                <c:pt idx="470">
                  <c:v>1.5872014476048899</c:v>
                </c:pt>
                <c:pt idx="471">
                  <c:v>1.5930384230433401</c:v>
                </c:pt>
                <c:pt idx="472">
                  <c:v>1.6116746998527101</c:v>
                </c:pt>
                <c:pt idx="473">
                  <c:v>1.6077551130003001</c:v>
                </c:pt>
                <c:pt idx="474">
                  <c:v>1.60906198077574</c:v>
                </c:pt>
                <c:pt idx="475">
                  <c:v>1.61751514876102</c:v>
                </c:pt>
                <c:pt idx="476">
                  <c:v>1.6137243414942</c:v>
                </c:pt>
                <c:pt idx="477">
                  <c:v>1.56366583013602</c:v>
                </c:pt>
                <c:pt idx="478">
                  <c:v>1.5579150585165</c:v>
                </c:pt>
                <c:pt idx="479">
                  <c:v>1.59876384550604</c:v>
                </c:pt>
                <c:pt idx="480">
                  <c:v>1.6245443218951801</c:v>
                </c:pt>
                <c:pt idx="481">
                  <c:v>1.6137618230177699</c:v>
                </c:pt>
                <c:pt idx="482">
                  <c:v>1.60327168610279</c:v>
                </c:pt>
                <c:pt idx="483">
                  <c:v>1.6268705265714201</c:v>
                </c:pt>
                <c:pt idx="484">
                  <c:v>1.6866798195828401</c:v>
                </c:pt>
                <c:pt idx="485">
                  <c:v>1.7035260349658601</c:v>
                </c:pt>
                <c:pt idx="486">
                  <c:v>1.70378407747156</c:v>
                </c:pt>
                <c:pt idx="487">
                  <c:v>1.68242290096528</c:v>
                </c:pt>
                <c:pt idx="488">
                  <c:v>1.66704161106375</c:v>
                </c:pt>
                <c:pt idx="489">
                  <c:v>1.6437676616589301</c:v>
                </c:pt>
                <c:pt idx="490">
                  <c:v>1.6627210913791699</c:v>
                </c:pt>
                <c:pt idx="491">
                  <c:v>1.65097297797357</c:v>
                </c:pt>
                <c:pt idx="492">
                  <c:v>1.67673571656403</c:v>
                </c:pt>
                <c:pt idx="493">
                  <c:v>1.7014663798428</c:v>
                </c:pt>
                <c:pt idx="494">
                  <c:v>1.6069882350413001</c:v>
                </c:pt>
                <c:pt idx="495">
                  <c:v>1.65685384685758</c:v>
                </c:pt>
                <c:pt idx="496">
                  <c:v>1.7083270546906999</c:v>
                </c:pt>
                <c:pt idx="497">
                  <c:v>1.73315469156365</c:v>
                </c:pt>
                <c:pt idx="498">
                  <c:v>1.7182857428207301</c:v>
                </c:pt>
                <c:pt idx="499">
                  <c:v>1.7448035233366599</c:v>
                </c:pt>
                <c:pt idx="500">
                  <c:v>1.7379981871541399</c:v>
                </c:pt>
                <c:pt idx="501">
                  <c:v>1.71667665044661</c:v>
                </c:pt>
                <c:pt idx="502">
                  <c:v>1.70286966067808</c:v>
                </c:pt>
                <c:pt idx="503">
                  <c:v>1.6818929905432001</c:v>
                </c:pt>
                <c:pt idx="504">
                  <c:v>1.6569989545349399</c:v>
                </c:pt>
                <c:pt idx="505">
                  <c:v>1.687489096785</c:v>
                </c:pt>
                <c:pt idx="506">
                  <c:v>1.68073217443208</c:v>
                </c:pt>
                <c:pt idx="507">
                  <c:v>1.6582182722294101</c:v>
                </c:pt>
                <c:pt idx="508">
                  <c:v>1.6221264323171201</c:v>
                </c:pt>
                <c:pt idx="509">
                  <c:v>1.61886308635332</c:v>
                </c:pt>
                <c:pt idx="510">
                  <c:v>1.64754960167021</c:v>
                </c:pt>
                <c:pt idx="511">
                  <c:v>1.6616123964918501</c:v>
                </c:pt>
                <c:pt idx="512">
                  <c:v>1.6728686046465</c:v>
                </c:pt>
                <c:pt idx="513">
                  <c:v>1.6999850021360801</c:v>
                </c:pt>
                <c:pt idx="514">
                  <c:v>1.7247975064385099</c:v>
                </c:pt>
                <c:pt idx="515">
                  <c:v>1.74572351187374</c:v>
                </c:pt>
                <c:pt idx="516">
                  <c:v>1.73705104410783</c:v>
                </c:pt>
                <c:pt idx="517">
                  <c:v>1.7792592360214301</c:v>
                </c:pt>
                <c:pt idx="518">
                  <c:v>1.7870695676127</c:v>
                </c:pt>
                <c:pt idx="519">
                  <c:v>1.81185753079412</c:v>
                </c:pt>
                <c:pt idx="520">
                  <c:v>1.7827507861149601</c:v>
                </c:pt>
                <c:pt idx="521">
                  <c:v>1.8164428871763401</c:v>
                </c:pt>
                <c:pt idx="522">
                  <c:v>1.8079434860214101</c:v>
                </c:pt>
                <c:pt idx="523">
                  <c:v>1.7894486382658501</c:v>
                </c:pt>
                <c:pt idx="524">
                  <c:v>1.82581378736303</c:v>
                </c:pt>
                <c:pt idx="525">
                  <c:v>1.83643569565205</c:v>
                </c:pt>
                <c:pt idx="526">
                  <c:v>1.83505306181977</c:v>
                </c:pt>
                <c:pt idx="527">
                  <c:v>1.8452969356366</c:v>
                </c:pt>
                <c:pt idx="528">
                  <c:v>1.86394348251654</c:v>
                </c:pt>
                <c:pt idx="529">
                  <c:v>1.9127816542934599</c:v>
                </c:pt>
                <c:pt idx="530">
                  <c:v>1.9377750227673201</c:v>
                </c:pt>
                <c:pt idx="531">
                  <c:v>1.9813541726805199</c:v>
                </c:pt>
                <c:pt idx="532">
                  <c:v>1.9818886642185001</c:v>
                </c:pt>
                <c:pt idx="533">
                  <c:v>1.9979344142433899</c:v>
                </c:pt>
                <c:pt idx="534">
                  <c:v>2.04044392605332</c:v>
                </c:pt>
                <c:pt idx="535">
                  <c:v>2.0352783935290599</c:v>
                </c:pt>
                <c:pt idx="536">
                  <c:v>2.0438755793628198</c:v>
                </c:pt>
                <c:pt idx="537">
                  <c:v>2.0380565547584002</c:v>
                </c:pt>
                <c:pt idx="538">
                  <c:v>2.0557788982230001</c:v>
                </c:pt>
                <c:pt idx="539">
                  <c:v>2.0903705806180999</c:v>
                </c:pt>
                <c:pt idx="540">
                  <c:v>2.0960936388993501</c:v>
                </c:pt>
                <c:pt idx="541">
                  <c:v>2.14515853592034</c:v>
                </c:pt>
                <c:pt idx="542">
                  <c:v>2.1718980191281401</c:v>
                </c:pt>
                <c:pt idx="543">
                  <c:v>2.2056719347808</c:v>
                </c:pt>
                <c:pt idx="544">
                  <c:v>2.2421820309690501</c:v>
                </c:pt>
                <c:pt idx="545">
                  <c:v>2.23904450288344</c:v>
                </c:pt>
                <c:pt idx="546">
                  <c:v>2.2070306575397098</c:v>
                </c:pt>
                <c:pt idx="547">
                  <c:v>2.2574955994590198</c:v>
                </c:pt>
                <c:pt idx="548">
                  <c:v>2.3034443962280502</c:v>
                </c:pt>
                <c:pt idx="549">
                  <c:v>2.3117835938152198</c:v>
                </c:pt>
                <c:pt idx="550">
                  <c:v>2.24513349928919</c:v>
                </c:pt>
                <c:pt idx="551">
                  <c:v>2.2766248570285299</c:v>
                </c:pt>
                <c:pt idx="552">
                  <c:v>2.3323938492663001</c:v>
                </c:pt>
                <c:pt idx="553">
                  <c:v>2.3142349500645998</c:v>
                </c:pt>
                <c:pt idx="554">
                  <c:v>2.3886874325857299</c:v>
                </c:pt>
                <c:pt idx="555">
                  <c:v>2.4547586332717901</c:v>
                </c:pt>
                <c:pt idx="556">
                  <c:v>2.4984877551448799</c:v>
                </c:pt>
                <c:pt idx="557">
                  <c:v>2.5078127802993802</c:v>
                </c:pt>
                <c:pt idx="558">
                  <c:v>2.5568923066360401</c:v>
                </c:pt>
                <c:pt idx="559">
                  <c:v>2.4937839283438898</c:v>
                </c:pt>
                <c:pt idx="560">
                  <c:v>2.53154581796491</c:v>
                </c:pt>
                <c:pt idx="561">
                  <c:v>2.53396109327457</c:v>
                </c:pt>
                <c:pt idx="562">
                  <c:v>2.5641596142078402</c:v>
                </c:pt>
                <c:pt idx="563">
                  <c:v>2.49391685717544</c:v>
                </c:pt>
                <c:pt idx="564">
                  <c:v>2.4675044589931701</c:v>
                </c:pt>
                <c:pt idx="565">
                  <c:v>2.4203549430376401</c:v>
                </c:pt>
                <c:pt idx="566">
                  <c:v>2.5162851285191401</c:v>
                </c:pt>
                <c:pt idx="567">
                  <c:v>2.6232513903457799</c:v>
                </c:pt>
                <c:pt idx="568">
                  <c:v>2.6881257276614798</c:v>
                </c:pt>
                <c:pt idx="569">
                  <c:v>2.7126107250389699</c:v>
                </c:pt>
                <c:pt idx="570">
                  <c:v>2.7123205217057298</c:v>
                </c:pt>
                <c:pt idx="571">
                  <c:v>2.6931494537420102</c:v>
                </c:pt>
                <c:pt idx="572">
                  <c:v>2.7409772222481101</c:v>
                </c:pt>
                <c:pt idx="573">
                  <c:v>2.8129878733257101</c:v>
                </c:pt>
                <c:pt idx="574">
                  <c:v>2.8679781992030899</c:v>
                </c:pt>
                <c:pt idx="575">
                  <c:v>2.9727711075064298</c:v>
                </c:pt>
                <c:pt idx="576">
                  <c:v>3.0299210371496401</c:v>
                </c:pt>
                <c:pt idx="577">
                  <c:v>3.1050754801713101</c:v>
                </c:pt>
                <c:pt idx="578">
                  <c:v>3.2124200779988699</c:v>
                </c:pt>
                <c:pt idx="579">
                  <c:v>3.2547897809440101</c:v>
                </c:pt>
                <c:pt idx="580">
                  <c:v>3.0461912617069702</c:v>
                </c:pt>
                <c:pt idx="581">
                  <c:v>3.0680683124564601</c:v>
                </c:pt>
                <c:pt idx="582">
                  <c:v>3.22967943805254</c:v>
                </c:pt>
                <c:pt idx="583">
                  <c:v>3.3761989165893902</c:v>
                </c:pt>
                <c:pt idx="584">
                  <c:v>3.38806342594909</c:v>
                </c:pt>
                <c:pt idx="585">
                  <c:v>3.3488058643132201</c:v>
                </c:pt>
                <c:pt idx="586">
                  <c:v>3.3882731187803801</c:v>
                </c:pt>
                <c:pt idx="587">
                  <c:v>3.33393543819958</c:v>
                </c:pt>
                <c:pt idx="588">
                  <c:v>3.3299621407374902</c:v>
                </c:pt>
                <c:pt idx="589">
                  <c:v>3.4095057990878801</c:v>
                </c:pt>
                <c:pt idx="590">
                  <c:v>3.4668374639753301</c:v>
                </c:pt>
                <c:pt idx="591">
                  <c:v>3.51940081307181</c:v>
                </c:pt>
                <c:pt idx="592">
                  <c:v>3.4188679663919901</c:v>
                </c:pt>
                <c:pt idx="593">
                  <c:v>3.2653932242373598</c:v>
                </c:pt>
                <c:pt idx="594">
                  <c:v>3.3476601084657198</c:v>
                </c:pt>
                <c:pt idx="595">
                  <c:v>3.1976017808339701</c:v>
                </c:pt>
                <c:pt idx="596">
                  <c:v>2.9663063787051298</c:v>
                </c:pt>
                <c:pt idx="597">
                  <c:v>3.0036610669836401</c:v>
                </c:pt>
                <c:pt idx="598">
                  <c:v>3.0677268690764499</c:v>
                </c:pt>
                <c:pt idx="599">
                  <c:v>2.9333324836046901</c:v>
                </c:pt>
                <c:pt idx="600">
                  <c:v>2.6565200390057999</c:v>
                </c:pt>
                <c:pt idx="601">
                  <c:v>2.4553116202098799</c:v>
                </c:pt>
                <c:pt idx="602">
                  <c:v>2.6021156766514801</c:v>
                </c:pt>
                <c:pt idx="603">
                  <c:v>2.4387443266834201</c:v>
                </c:pt>
                <c:pt idx="604">
                  <c:v>2.2894602580362702</c:v>
                </c:pt>
                <c:pt idx="605">
                  <c:v>2.1245397747103101</c:v>
                </c:pt>
                <c:pt idx="606">
                  <c:v>2.0928796857293102</c:v>
                </c:pt>
                <c:pt idx="607">
                  <c:v>1.94418026451458</c:v>
                </c:pt>
                <c:pt idx="608">
                  <c:v>1.78838964207979</c:v>
                </c:pt>
                <c:pt idx="609">
                  <c:v>1.95683074377065</c:v>
                </c:pt>
                <c:pt idx="610">
                  <c:v>2.1283740686774699</c:v>
                </c:pt>
                <c:pt idx="611">
                  <c:v>2.2695337600422198</c:v>
                </c:pt>
                <c:pt idx="612">
                  <c:v>2.2681782297240498</c:v>
                </c:pt>
                <c:pt idx="613">
                  <c:v>2.1507003143140602</c:v>
                </c:pt>
                <c:pt idx="614">
                  <c:v>2.1918683950928299</c:v>
                </c:pt>
                <c:pt idx="615">
                  <c:v>2.3141175562172802</c:v>
                </c:pt>
                <c:pt idx="616">
                  <c:v>2.3494632931123798</c:v>
                </c:pt>
                <c:pt idx="617">
                  <c:v>2.3909977010299701</c:v>
                </c:pt>
                <c:pt idx="618">
                  <c:v>2.40979213413042</c:v>
                </c:pt>
                <c:pt idx="619">
                  <c:v>2.4822975615987701</c:v>
                </c:pt>
                <c:pt idx="620">
                  <c:v>2.4408671172221998</c:v>
                </c:pt>
                <c:pt idx="621">
                  <c:v>2.2256067971893398</c:v>
                </c:pt>
                <c:pt idx="622">
                  <c:v>2.1992226807367201</c:v>
                </c:pt>
                <c:pt idx="623">
                  <c:v>2.2964486066853298</c:v>
                </c:pt>
                <c:pt idx="624">
                  <c:v>2.2171236200387199</c:v>
                </c:pt>
                <c:pt idx="625">
                  <c:v>2.19614091027668</c:v>
                </c:pt>
                <c:pt idx="626">
                  <c:v>2.1507907965821702</c:v>
                </c:pt>
                <c:pt idx="627">
                  <c:v>2.2588999973094599</c:v>
                </c:pt>
                <c:pt idx="628">
                  <c:v>2.2311127058668299</c:v>
                </c:pt>
                <c:pt idx="629">
                  <c:v>2.21546677611469</c:v>
                </c:pt>
                <c:pt idx="630">
                  <c:v>2.2798585078353399</c:v>
                </c:pt>
                <c:pt idx="631">
                  <c:v>2.3990037469686301</c:v>
                </c:pt>
                <c:pt idx="632">
                  <c:v>2.4146716018010999</c:v>
                </c:pt>
                <c:pt idx="633">
                  <c:v>2.3761043651457201</c:v>
                </c:pt>
                <c:pt idx="634">
                  <c:v>2.4321715055570499</c:v>
                </c:pt>
                <c:pt idx="635">
                  <c:v>2.4434257955424101</c:v>
                </c:pt>
                <c:pt idx="636">
                  <c:v>2.4847623480149998</c:v>
                </c:pt>
                <c:pt idx="637">
                  <c:v>2.2933716240652</c:v>
                </c:pt>
                <c:pt idx="638">
                  <c:v>2.3387485621161601</c:v>
                </c:pt>
                <c:pt idx="639">
                  <c:v>2.25423890058034</c:v>
                </c:pt>
                <c:pt idx="640">
                  <c:v>2.12747175941425</c:v>
                </c:pt>
                <c:pt idx="641">
                  <c:v>1.9232288550391901</c:v>
                </c:pt>
                <c:pt idx="642">
                  <c:v>1.7639088746732901</c:v>
                </c:pt>
                <c:pt idx="643">
                  <c:v>1.72086413941135</c:v>
                </c:pt>
                <c:pt idx="644">
                  <c:v>1.80258461985162</c:v>
                </c:pt>
                <c:pt idx="645">
                  <c:v>1.91677278946249</c:v>
                </c:pt>
                <c:pt idx="646">
                  <c:v>1.8640119749361901</c:v>
                </c:pt>
                <c:pt idx="647">
                  <c:v>1.78298557511759</c:v>
                </c:pt>
                <c:pt idx="648">
                  <c:v>1.74592252194784</c:v>
                </c:pt>
                <c:pt idx="649">
                  <c:v>1.73363105492922</c:v>
                </c:pt>
                <c:pt idx="650">
                  <c:v>1.8131651095699399</c:v>
                </c:pt>
                <c:pt idx="651">
                  <c:v>1.8861045115919799</c:v>
                </c:pt>
                <c:pt idx="652">
                  <c:v>1.8473609058726199</c:v>
                </c:pt>
                <c:pt idx="653">
                  <c:v>1.86039015192705</c:v>
                </c:pt>
                <c:pt idx="654">
                  <c:v>1.74102972012196</c:v>
                </c:pt>
                <c:pt idx="655">
                  <c:v>1.6325671384268701</c:v>
                </c:pt>
                <c:pt idx="656">
                  <c:v>1.7671943231709299</c:v>
                </c:pt>
                <c:pt idx="657">
                  <c:v>1.72750536408633</c:v>
                </c:pt>
                <c:pt idx="658">
                  <c:v>1.75368800276939</c:v>
                </c:pt>
                <c:pt idx="659">
                  <c:v>1.8128829779793401</c:v>
                </c:pt>
                <c:pt idx="660">
                  <c:v>1.8169653754367301</c:v>
                </c:pt>
                <c:pt idx="661">
                  <c:v>1.77880751015476</c:v>
                </c:pt>
                <c:pt idx="662">
                  <c:v>1.80672695984281</c:v>
                </c:pt>
                <c:pt idx="663">
                  <c:v>1.7427230308235999</c:v>
                </c:pt>
                <c:pt idx="664">
                  <c:v>1.7726575791779899</c:v>
                </c:pt>
                <c:pt idx="665">
                  <c:v>1.72794002878861</c:v>
                </c:pt>
                <c:pt idx="666">
                  <c:v>1.7395466899143499</c:v>
                </c:pt>
                <c:pt idx="667">
                  <c:v>1.8161571228029301</c:v>
                </c:pt>
                <c:pt idx="668">
                  <c:v>1.8448790403452899</c:v>
                </c:pt>
                <c:pt idx="669">
                  <c:v>1.9355769846926201</c:v>
                </c:pt>
                <c:pt idx="670">
                  <c:v>1.9518615238925201</c:v>
                </c:pt>
                <c:pt idx="671">
                  <c:v>1.9232408349659</c:v>
                </c:pt>
                <c:pt idx="672">
                  <c:v>1.9867164348417401</c:v>
                </c:pt>
                <c:pt idx="673">
                  <c:v>2.0271240067812601</c:v>
                </c:pt>
                <c:pt idx="674">
                  <c:v>2.0272720483808202</c:v>
                </c:pt>
                <c:pt idx="675">
                  <c:v>2.07283690211767</c:v>
                </c:pt>
                <c:pt idx="676">
                  <c:v>1.9482704219246101</c:v>
                </c:pt>
                <c:pt idx="677">
                  <c:v>2.0140836747407498</c:v>
                </c:pt>
                <c:pt idx="678">
                  <c:v>2.07866431478541</c:v>
                </c:pt>
                <c:pt idx="679">
                  <c:v>2.0949319307039902</c:v>
                </c:pt>
                <c:pt idx="680">
                  <c:v>2.1041069507469099</c:v>
                </c:pt>
                <c:pt idx="681">
                  <c:v>2.0532989310700702</c:v>
                </c:pt>
                <c:pt idx="682">
                  <c:v>2.0764544126976099</c:v>
                </c:pt>
                <c:pt idx="683">
                  <c:v>2.0685933637499399</c:v>
                </c:pt>
                <c:pt idx="684">
                  <c:v>2.0260710562324298</c:v>
                </c:pt>
                <c:pt idx="685">
                  <c:v>2.0221325126869001</c:v>
                </c:pt>
                <c:pt idx="686">
                  <c:v>2.1256733846296898</c:v>
                </c:pt>
                <c:pt idx="687">
                  <c:v>2.1605455243571501</c:v>
                </c:pt>
                <c:pt idx="688">
                  <c:v>2.2058103206235899</c:v>
                </c:pt>
                <c:pt idx="689">
                  <c:v>2.2423246753989998</c:v>
                </c:pt>
                <c:pt idx="690">
                  <c:v>2.2363183117184899</c:v>
                </c:pt>
                <c:pt idx="691">
                  <c:v>2.2572402047262501</c:v>
                </c:pt>
                <c:pt idx="692">
                  <c:v>2.2525758090758599</c:v>
                </c:pt>
                <c:pt idx="693">
                  <c:v>2.2234564825163399</c:v>
                </c:pt>
                <c:pt idx="694">
                  <c:v>2.2518243576322199</c:v>
                </c:pt>
                <c:pt idx="695">
                  <c:v>2.2403326094123099</c:v>
                </c:pt>
                <c:pt idx="696">
                  <c:v>2.2000241182472098</c:v>
                </c:pt>
                <c:pt idx="697">
                  <c:v>2.24404305973869</c:v>
                </c:pt>
                <c:pt idx="698">
                  <c:v>2.26622423101974</c:v>
                </c:pt>
                <c:pt idx="699">
                  <c:v>2.2504082203590099</c:v>
                </c:pt>
                <c:pt idx="700">
                  <c:v>2.26275342050661</c:v>
                </c:pt>
                <c:pt idx="701">
                  <c:v>2.2889584976842001</c:v>
                </c:pt>
                <c:pt idx="702">
                  <c:v>2.2883488850229399</c:v>
                </c:pt>
                <c:pt idx="703">
                  <c:v>2.1388384780762699</c:v>
                </c:pt>
                <c:pt idx="704">
                  <c:v>2.1434170426033501</c:v>
                </c:pt>
                <c:pt idx="705">
                  <c:v>2.1632847836759099</c:v>
                </c:pt>
                <c:pt idx="706">
                  <c:v>2.1945856760746598</c:v>
                </c:pt>
                <c:pt idx="707">
                  <c:v>2.22506723820793</c:v>
                </c:pt>
                <c:pt idx="708">
                  <c:v>2.2038916485501399</c:v>
                </c:pt>
                <c:pt idx="709">
                  <c:v>2.2216086157059598</c:v>
                </c:pt>
                <c:pt idx="710">
                  <c:v>2.17174514453284</c:v>
                </c:pt>
                <c:pt idx="711">
                  <c:v>2.1663354253982101</c:v>
                </c:pt>
                <c:pt idx="712">
                  <c:v>2.1575285750464799</c:v>
                </c:pt>
                <c:pt idx="713">
                  <c:v>2.1419567137676201</c:v>
                </c:pt>
                <c:pt idx="714">
                  <c:v>2.1927889738539599</c:v>
                </c:pt>
                <c:pt idx="715">
                  <c:v>2.1994206633306299</c:v>
                </c:pt>
                <c:pt idx="716">
                  <c:v>2.2012759066318499</c:v>
                </c:pt>
                <c:pt idx="717">
                  <c:v>2.2576807524601001</c:v>
                </c:pt>
                <c:pt idx="718">
                  <c:v>2.2679733440345702</c:v>
                </c:pt>
                <c:pt idx="719">
                  <c:v>2.3150442830704598</c:v>
                </c:pt>
                <c:pt idx="720">
                  <c:v>2.3330476384335399</c:v>
                </c:pt>
                <c:pt idx="721">
                  <c:v>2.3155547989306098</c:v>
                </c:pt>
                <c:pt idx="722">
                  <c:v>2.2967190307808401</c:v>
                </c:pt>
                <c:pt idx="723">
                  <c:v>2.3123794118615799</c:v>
                </c:pt>
                <c:pt idx="724">
                  <c:v>2.2474955487122301</c:v>
                </c:pt>
                <c:pt idx="725">
                  <c:v>2.2754943896471902</c:v>
                </c:pt>
                <c:pt idx="726">
                  <c:v>2.2842888251778102</c:v>
                </c:pt>
                <c:pt idx="727">
                  <c:v>2.2541156114544201</c:v>
                </c:pt>
                <c:pt idx="728">
                  <c:v>2.0547588426849099</c:v>
                </c:pt>
                <c:pt idx="729">
                  <c:v>2.0400638406263401</c:v>
                </c:pt>
                <c:pt idx="730">
                  <c:v>2.08404058719514</c:v>
                </c:pt>
                <c:pt idx="731">
                  <c:v>1.9180979071808399</c:v>
                </c:pt>
                <c:pt idx="732">
                  <c:v>1.9495484409699499</c:v>
                </c:pt>
                <c:pt idx="733">
                  <c:v>1.8402119092246101</c:v>
                </c:pt>
                <c:pt idx="734">
                  <c:v>1.84492895053413</c:v>
                </c:pt>
                <c:pt idx="735">
                  <c:v>1.7948277748874399</c:v>
                </c:pt>
                <c:pt idx="736">
                  <c:v>1.84211410296649</c:v>
                </c:pt>
                <c:pt idx="737">
                  <c:v>1.7738082593012201</c:v>
                </c:pt>
                <c:pt idx="738">
                  <c:v>1.7928632408407801</c:v>
                </c:pt>
                <c:pt idx="739">
                  <c:v>1.85810070336679</c:v>
                </c:pt>
                <c:pt idx="740">
                  <c:v>1.8315610694039299</c:v>
                </c:pt>
                <c:pt idx="741">
                  <c:v>1.7682125180981101</c:v>
                </c:pt>
                <c:pt idx="742">
                  <c:v>1.7866513121149299</c:v>
                </c:pt>
                <c:pt idx="743">
                  <c:v>1.8066089948913899</c:v>
                </c:pt>
                <c:pt idx="744">
                  <c:v>1.6877665003804101</c:v>
                </c:pt>
                <c:pt idx="745">
                  <c:v>1.6707011318449001</c:v>
                </c:pt>
                <c:pt idx="746">
                  <c:v>1.61745236077104</c:v>
                </c:pt>
                <c:pt idx="747">
                  <c:v>1.67223183730915</c:v>
                </c:pt>
                <c:pt idx="748">
                  <c:v>1.6530780002101599</c:v>
                </c:pt>
                <c:pt idx="749">
                  <c:v>1.7018990153545499</c:v>
                </c:pt>
                <c:pt idx="750">
                  <c:v>1.70158802905231</c:v>
                </c:pt>
                <c:pt idx="751">
                  <c:v>1.73607961507104</c:v>
                </c:pt>
                <c:pt idx="752">
                  <c:v>1.7255508934108601</c:v>
                </c:pt>
                <c:pt idx="753">
                  <c:v>1.7202726112954001</c:v>
                </c:pt>
                <c:pt idx="754">
                  <c:v>1.78569227458352</c:v>
                </c:pt>
                <c:pt idx="755">
                  <c:v>1.81513446658216</c:v>
                </c:pt>
                <c:pt idx="756">
                  <c:v>1.8052051195655501</c:v>
                </c:pt>
                <c:pt idx="757">
                  <c:v>1.8077723497187499</c:v>
                </c:pt>
                <c:pt idx="758">
                  <c:v>1.84577925041907</c:v>
                </c:pt>
                <c:pt idx="759">
                  <c:v>1.8298445467498401</c:v>
                </c:pt>
                <c:pt idx="760">
                  <c:v>1.8514473832332701</c:v>
                </c:pt>
                <c:pt idx="761">
                  <c:v>1.70577564218429</c:v>
                </c:pt>
                <c:pt idx="762">
                  <c:v>1.7119698778611301</c:v>
                </c:pt>
                <c:pt idx="763">
                  <c:v>1.6248701154729801</c:v>
                </c:pt>
                <c:pt idx="764">
                  <c:v>1.66125436816838</c:v>
                </c:pt>
                <c:pt idx="765">
                  <c:v>1.75324521286718</c:v>
                </c:pt>
                <c:pt idx="766">
                  <c:v>1.7595133382660999</c:v>
                </c:pt>
                <c:pt idx="767">
                  <c:v>1.7262662018875901</c:v>
                </c:pt>
                <c:pt idx="768">
                  <c:v>1.7584964312701601</c:v>
                </c:pt>
                <c:pt idx="769">
                  <c:v>1.76581160078694</c:v>
                </c:pt>
                <c:pt idx="770">
                  <c:v>1.72661201770464</c:v>
                </c:pt>
                <c:pt idx="771">
                  <c:v>1.6919495825606701</c:v>
                </c:pt>
                <c:pt idx="772">
                  <c:v>1.69172914541152</c:v>
                </c:pt>
                <c:pt idx="773">
                  <c:v>1.74805365652467</c:v>
                </c:pt>
                <c:pt idx="774">
                  <c:v>1.7430698404709799</c:v>
                </c:pt>
                <c:pt idx="775">
                  <c:v>1.73156744036654</c:v>
                </c:pt>
                <c:pt idx="776">
                  <c:v>1.7755314057247</c:v>
                </c:pt>
                <c:pt idx="777">
                  <c:v>1.8286900793657399</c:v>
                </c:pt>
                <c:pt idx="778">
                  <c:v>1.87524419295012</c:v>
                </c:pt>
                <c:pt idx="779">
                  <c:v>1.86404624266994</c:v>
                </c:pt>
                <c:pt idx="780">
                  <c:v>1.87810257210447</c:v>
                </c:pt>
                <c:pt idx="781">
                  <c:v>1.8500486264301399</c:v>
                </c:pt>
                <c:pt idx="782">
                  <c:v>1.8656792800905</c:v>
                </c:pt>
                <c:pt idx="783">
                  <c:v>1.8532298253631201</c:v>
                </c:pt>
                <c:pt idx="784">
                  <c:v>1.8226829626493799</c:v>
                </c:pt>
                <c:pt idx="785">
                  <c:v>1.8857433228874501</c:v>
                </c:pt>
                <c:pt idx="786">
                  <c:v>1.8980546362970601</c:v>
                </c:pt>
                <c:pt idx="787">
                  <c:v>1.8968532617760701</c:v>
                </c:pt>
                <c:pt idx="788">
                  <c:v>1.9427064367959701</c:v>
                </c:pt>
                <c:pt idx="789">
                  <c:v>1.9482268603314301</c:v>
                </c:pt>
                <c:pt idx="790">
                  <c:v>1.9161989871910901</c:v>
                </c:pt>
                <c:pt idx="791">
                  <c:v>1.9003815610169601</c:v>
                </c:pt>
                <c:pt idx="792">
                  <c:v>1.9378321112216701</c:v>
                </c:pt>
                <c:pt idx="793">
                  <c:v>1.9253411671873999</c:v>
                </c:pt>
                <c:pt idx="794">
                  <c:v>1.9531028995822199</c:v>
                </c:pt>
                <c:pt idx="795">
                  <c:v>1.9710082963570399</c:v>
                </c:pt>
                <c:pt idx="796">
                  <c:v>1.97024546540509</c:v>
                </c:pt>
                <c:pt idx="797">
                  <c:v>1.94234704827924</c:v>
                </c:pt>
                <c:pt idx="798">
                  <c:v>1.9494356104131001</c:v>
                </c:pt>
                <c:pt idx="799">
                  <c:v>1.8677349750430501</c:v>
                </c:pt>
                <c:pt idx="800">
                  <c:v>1.8435823140990799</c:v>
                </c:pt>
                <c:pt idx="801">
                  <c:v>1.85396503880019</c:v>
                </c:pt>
                <c:pt idx="802">
                  <c:v>1.84825187730397</c:v>
                </c:pt>
                <c:pt idx="803">
                  <c:v>1.86725580315386</c:v>
                </c:pt>
                <c:pt idx="804">
                  <c:v>1.8614191682899399</c:v>
                </c:pt>
                <c:pt idx="805">
                  <c:v>1.85381732276012</c:v>
                </c:pt>
                <c:pt idx="806">
                  <c:v>1.8522085754370401</c:v>
                </c:pt>
                <c:pt idx="807">
                  <c:v>1.89485496620364</c:v>
                </c:pt>
                <c:pt idx="808">
                  <c:v>1.8870298798012299</c:v>
                </c:pt>
                <c:pt idx="809">
                  <c:v>1.8984055909831301</c:v>
                </c:pt>
                <c:pt idx="810">
                  <c:v>1.81718917471796</c:v>
                </c:pt>
                <c:pt idx="811">
                  <c:v>1.73213419194382</c:v>
                </c:pt>
                <c:pt idx="812">
                  <c:v>1.72929500393522</c:v>
                </c:pt>
                <c:pt idx="813">
                  <c:v>1.7148507874148999</c:v>
                </c:pt>
                <c:pt idx="814">
                  <c:v>1.70951798975462</c:v>
                </c:pt>
                <c:pt idx="815">
                  <c:v>1.70345864334649</c:v>
                </c:pt>
                <c:pt idx="816">
                  <c:v>1.72422650455231</c:v>
                </c:pt>
                <c:pt idx="817">
                  <c:v>1.7250931626421899</c:v>
                </c:pt>
                <c:pt idx="818">
                  <c:v>1.68166280708435</c:v>
                </c:pt>
                <c:pt idx="819">
                  <c:v>1.6902210432054099</c:v>
                </c:pt>
                <c:pt idx="820">
                  <c:v>1.7062564117208201</c:v>
                </c:pt>
                <c:pt idx="821">
                  <c:v>1.72244955174893</c:v>
                </c:pt>
                <c:pt idx="822">
                  <c:v>1.7003408871538199</c:v>
                </c:pt>
                <c:pt idx="823">
                  <c:v>1.6993180594755799</c:v>
                </c:pt>
                <c:pt idx="824">
                  <c:v>1.7071353901630799</c:v>
                </c:pt>
                <c:pt idx="825">
                  <c:v>1.7091822305714</c:v>
                </c:pt>
                <c:pt idx="826">
                  <c:v>1.69934273884189</c:v>
                </c:pt>
                <c:pt idx="827">
                  <c:v>1.7717130967233199</c:v>
                </c:pt>
                <c:pt idx="828">
                  <c:v>1.7785644085318599</c:v>
                </c:pt>
                <c:pt idx="829">
                  <c:v>1.79251371955473</c:v>
                </c:pt>
                <c:pt idx="830">
                  <c:v>1.7967740154788301</c:v>
                </c:pt>
                <c:pt idx="831">
                  <c:v>1.7977856006919199</c:v>
                </c:pt>
                <c:pt idx="832">
                  <c:v>1.7961467504766899</c:v>
                </c:pt>
                <c:pt idx="833">
                  <c:v>1.7924334005042899</c:v>
                </c:pt>
                <c:pt idx="834">
                  <c:v>1.7085430900771199</c:v>
                </c:pt>
                <c:pt idx="835">
                  <c:v>1.7050938076836399</c:v>
                </c:pt>
                <c:pt idx="836">
                  <c:v>1.74840871298483</c:v>
                </c:pt>
                <c:pt idx="837">
                  <c:v>1.7354688710558599</c:v>
                </c:pt>
                <c:pt idx="838">
                  <c:v>1.7544807593718099</c:v>
                </c:pt>
                <c:pt idx="839">
                  <c:v>1.74999198962118</c:v>
                </c:pt>
                <c:pt idx="840">
                  <c:v>1.7382549707349599</c:v>
                </c:pt>
                <c:pt idx="841">
                  <c:v>1.76616675214223</c:v>
                </c:pt>
                <c:pt idx="842">
                  <c:v>1.7662495079112499</c:v>
                </c:pt>
                <c:pt idx="843">
                  <c:v>1.74231089663251</c:v>
                </c:pt>
                <c:pt idx="844">
                  <c:v>1.7921130445506099</c:v>
                </c:pt>
                <c:pt idx="845">
                  <c:v>1.8051012545684</c:v>
                </c:pt>
                <c:pt idx="846">
                  <c:v>1.8114871642994701</c:v>
                </c:pt>
                <c:pt idx="847">
                  <c:v>1.8136456418153499</c:v>
                </c:pt>
                <c:pt idx="848">
                  <c:v>1.81514125776067</c:v>
                </c:pt>
                <c:pt idx="849">
                  <c:v>1.8588176519988999</c:v>
                </c:pt>
                <c:pt idx="850">
                  <c:v>1.8648915979880001</c:v>
                </c:pt>
                <c:pt idx="851">
                  <c:v>1.8749587589380201</c:v>
                </c:pt>
                <c:pt idx="852">
                  <c:v>1.88598466104994</c:v>
                </c:pt>
                <c:pt idx="853">
                  <c:v>1.8684836416772801</c:v>
                </c:pt>
                <c:pt idx="854">
                  <c:v>1.88503576251974</c:v>
                </c:pt>
                <c:pt idx="855">
                  <c:v>1.90671609963899</c:v>
                </c:pt>
                <c:pt idx="856">
                  <c:v>1.9228991669295701</c:v>
                </c:pt>
                <c:pt idx="857">
                  <c:v>1.91280621744561</c:v>
                </c:pt>
                <c:pt idx="858">
                  <c:v>1.91207422209727</c:v>
                </c:pt>
                <c:pt idx="859">
                  <c:v>1.8917723478525099</c:v>
                </c:pt>
                <c:pt idx="860">
                  <c:v>1.8950825984055399</c:v>
                </c:pt>
                <c:pt idx="861">
                  <c:v>1.8878711073581</c:v>
                </c:pt>
                <c:pt idx="862">
                  <c:v>1.8915057515190099</c:v>
                </c:pt>
                <c:pt idx="863">
                  <c:v>1.87505671963008</c:v>
                </c:pt>
                <c:pt idx="864">
                  <c:v>1.87593733466512</c:v>
                </c:pt>
                <c:pt idx="865">
                  <c:v>1.9018817981602301</c:v>
                </c:pt>
                <c:pt idx="866">
                  <c:v>1.8284694974972999</c:v>
                </c:pt>
                <c:pt idx="867">
                  <c:v>1.83418817937659</c:v>
                </c:pt>
                <c:pt idx="868">
                  <c:v>1.8178921563888999</c:v>
                </c:pt>
                <c:pt idx="869">
                  <c:v>1.8003417296242099</c:v>
                </c:pt>
                <c:pt idx="870">
                  <c:v>1.81552404432475</c:v>
                </c:pt>
                <c:pt idx="871">
                  <c:v>1.8219457873034799</c:v>
                </c:pt>
                <c:pt idx="872">
                  <c:v>1.82990238193025</c:v>
                </c:pt>
                <c:pt idx="873">
                  <c:v>1.8212131850974</c:v>
                </c:pt>
                <c:pt idx="874">
                  <c:v>1.8383857270702999</c:v>
                </c:pt>
                <c:pt idx="875">
                  <c:v>1.8617158050909</c:v>
                </c:pt>
                <c:pt idx="876">
                  <c:v>1.85668516131378</c:v>
                </c:pt>
                <c:pt idx="877">
                  <c:v>1.8343559641913001</c:v>
                </c:pt>
                <c:pt idx="878">
                  <c:v>1.8552902072577599</c:v>
                </c:pt>
                <c:pt idx="879">
                  <c:v>1.8961707371982399</c:v>
                </c:pt>
                <c:pt idx="880">
                  <c:v>1.90669655908943</c:v>
                </c:pt>
                <c:pt idx="881">
                  <c:v>1.9116204571770401</c:v>
                </c:pt>
                <c:pt idx="882">
                  <c:v>1.91105296620468</c:v>
                </c:pt>
                <c:pt idx="883">
                  <c:v>1.9199561726029599</c:v>
                </c:pt>
                <c:pt idx="884">
                  <c:v>1.8996094970555499</c:v>
                </c:pt>
                <c:pt idx="885">
                  <c:v>1.9082701610948201</c:v>
                </c:pt>
                <c:pt idx="886">
                  <c:v>1.9115052417643801</c:v>
                </c:pt>
                <c:pt idx="887">
                  <c:v>1.89604360314483</c:v>
                </c:pt>
                <c:pt idx="888">
                  <c:v>1.90742815296294</c:v>
                </c:pt>
                <c:pt idx="889">
                  <c:v>1.9178783426119701</c:v>
                </c:pt>
                <c:pt idx="890">
                  <c:v>1.9155367388373301</c:v>
                </c:pt>
                <c:pt idx="891">
                  <c:v>1.91725490250791</c:v>
                </c:pt>
                <c:pt idx="892">
                  <c:v>1.89752662476663</c:v>
                </c:pt>
                <c:pt idx="893">
                  <c:v>1.8980518450761801</c:v>
                </c:pt>
                <c:pt idx="894">
                  <c:v>1.90650298781599</c:v>
                </c:pt>
                <c:pt idx="895">
                  <c:v>1.9293796906910301</c:v>
                </c:pt>
                <c:pt idx="896">
                  <c:v>1.92857645369757</c:v>
                </c:pt>
                <c:pt idx="897">
                  <c:v>1.9312903914680599</c:v>
                </c:pt>
                <c:pt idx="898">
                  <c:v>1.92238585656366</c:v>
                </c:pt>
                <c:pt idx="899">
                  <c:v>1.87463330177204</c:v>
                </c:pt>
                <c:pt idx="900">
                  <c:v>1.8841934338875901</c:v>
                </c:pt>
                <c:pt idx="901">
                  <c:v>1.8736700869652601</c:v>
                </c:pt>
                <c:pt idx="902">
                  <c:v>1.8893492217938299</c:v>
                </c:pt>
                <c:pt idx="903">
                  <c:v>1.8865059880384401</c:v>
                </c:pt>
                <c:pt idx="904">
                  <c:v>1.89269042818288</c:v>
                </c:pt>
                <c:pt idx="905">
                  <c:v>1.90270724948241</c:v>
                </c:pt>
                <c:pt idx="906">
                  <c:v>1.8956074075136</c:v>
                </c:pt>
                <c:pt idx="907">
                  <c:v>1.8575955175974299</c:v>
                </c:pt>
                <c:pt idx="908">
                  <c:v>1.8682815306037199</c:v>
                </c:pt>
                <c:pt idx="909">
                  <c:v>1.8656062578197901</c:v>
                </c:pt>
                <c:pt idx="910">
                  <c:v>1.8764966143870101</c:v>
                </c:pt>
                <c:pt idx="911">
                  <c:v>1.8820963219339599</c:v>
                </c:pt>
                <c:pt idx="912">
                  <c:v>1.91591750903619</c:v>
                </c:pt>
                <c:pt idx="913">
                  <c:v>1.9307037027238401</c:v>
                </c:pt>
                <c:pt idx="914">
                  <c:v>1.9288470077859501</c:v>
                </c:pt>
                <c:pt idx="915">
                  <c:v>1.9302443073937501</c:v>
                </c:pt>
                <c:pt idx="916">
                  <c:v>1.93106361075954</c:v>
                </c:pt>
                <c:pt idx="917">
                  <c:v>1.9154777375326699</c:v>
                </c:pt>
                <c:pt idx="918">
                  <c:v>1.9435443970827799</c:v>
                </c:pt>
                <c:pt idx="919">
                  <c:v>1.9392781591863599</c:v>
                </c:pt>
                <c:pt idx="920">
                  <c:v>1.94594535975731</c:v>
                </c:pt>
                <c:pt idx="921">
                  <c:v>1.9430255198291599</c:v>
                </c:pt>
                <c:pt idx="922">
                  <c:v>1.9628638973294701</c:v>
                </c:pt>
                <c:pt idx="923">
                  <c:v>1.96520393993183</c:v>
                </c:pt>
                <c:pt idx="924">
                  <c:v>1.95479819457214</c:v>
                </c:pt>
                <c:pt idx="925">
                  <c:v>1.9533607061009799</c:v>
                </c:pt>
                <c:pt idx="926">
                  <c:v>1.94265996778842</c:v>
                </c:pt>
                <c:pt idx="927">
                  <c:v>1.94265400943246</c:v>
                </c:pt>
                <c:pt idx="928">
                  <c:v>1.9531709620661499</c:v>
                </c:pt>
                <c:pt idx="929">
                  <c:v>1.93342307831486</c:v>
                </c:pt>
                <c:pt idx="930">
                  <c:v>1.9512481093668299</c:v>
                </c:pt>
                <c:pt idx="931">
                  <c:v>1.94298406918252</c:v>
                </c:pt>
                <c:pt idx="932">
                  <c:v>1.9389413560096</c:v>
                </c:pt>
                <c:pt idx="933">
                  <c:v>1.9489022679135699</c:v>
                </c:pt>
                <c:pt idx="934">
                  <c:v>1.93742031842511</c:v>
                </c:pt>
                <c:pt idx="935">
                  <c:v>1.96230668175156</c:v>
                </c:pt>
                <c:pt idx="936">
                  <c:v>1.9752618033115801</c:v>
                </c:pt>
                <c:pt idx="937">
                  <c:v>1.9872142760460301</c:v>
                </c:pt>
                <c:pt idx="938">
                  <c:v>1.99155293483589</c:v>
                </c:pt>
                <c:pt idx="939">
                  <c:v>1.9893480591307899</c:v>
                </c:pt>
                <c:pt idx="940">
                  <c:v>1.99167533207338</c:v>
                </c:pt>
                <c:pt idx="941">
                  <c:v>1.9869056789869399</c:v>
                </c:pt>
                <c:pt idx="942">
                  <c:v>1.9975618841493299</c:v>
                </c:pt>
                <c:pt idx="943">
                  <c:v>2.0173136314240101</c:v>
                </c:pt>
                <c:pt idx="944">
                  <c:v>2.01375799199575</c:v>
                </c:pt>
                <c:pt idx="945">
                  <c:v>2.0045189924439</c:v>
                </c:pt>
                <c:pt idx="946">
                  <c:v>2.0213260105157498</c:v>
                </c:pt>
                <c:pt idx="947">
                  <c:v>2.0311886252794</c:v>
                </c:pt>
                <c:pt idx="948">
                  <c:v>2.0319576792081802</c:v>
                </c:pt>
                <c:pt idx="949">
                  <c:v>2.0190744137052299</c:v>
                </c:pt>
                <c:pt idx="950">
                  <c:v>2.0373800511752602</c:v>
                </c:pt>
                <c:pt idx="951">
                  <c:v>2.0160465088206201</c:v>
                </c:pt>
                <c:pt idx="952">
                  <c:v>1.9810958162202199</c:v>
                </c:pt>
                <c:pt idx="953">
                  <c:v>1.97693474982058</c:v>
                </c:pt>
                <c:pt idx="954">
                  <c:v>1.9939733460906699</c:v>
                </c:pt>
                <c:pt idx="955">
                  <c:v>1.97638001950957</c:v>
                </c:pt>
                <c:pt idx="956">
                  <c:v>1.9820313040261399</c:v>
                </c:pt>
                <c:pt idx="957">
                  <c:v>1.9031328729582999</c:v>
                </c:pt>
                <c:pt idx="958">
                  <c:v>1.91282002352299</c:v>
                </c:pt>
                <c:pt idx="959">
                  <c:v>1.9011164852826199</c:v>
                </c:pt>
                <c:pt idx="960">
                  <c:v>1.9118803091626599</c:v>
                </c:pt>
                <c:pt idx="961">
                  <c:v>1.92323757701821</c:v>
                </c:pt>
                <c:pt idx="962">
                  <c:v>1.9148632761190401</c:v>
                </c:pt>
                <c:pt idx="963">
                  <c:v>1.9048132746739499</c:v>
                </c:pt>
                <c:pt idx="964">
                  <c:v>1.9292784900582101</c:v>
                </c:pt>
                <c:pt idx="965">
                  <c:v>1.9330971751869299</c:v>
                </c:pt>
                <c:pt idx="966">
                  <c:v>1.9179626935990199</c:v>
                </c:pt>
                <c:pt idx="967">
                  <c:v>1.92735805553116</c:v>
                </c:pt>
                <c:pt idx="968">
                  <c:v>1.9279369901833801</c:v>
                </c:pt>
                <c:pt idx="969">
                  <c:v>1.91819042800268</c:v>
                </c:pt>
                <c:pt idx="970">
                  <c:v>1.91220576272637</c:v>
                </c:pt>
                <c:pt idx="971">
                  <c:v>1.90986085861538</c:v>
                </c:pt>
                <c:pt idx="972">
                  <c:v>1.92905279281821</c:v>
                </c:pt>
                <c:pt idx="973">
                  <c:v>1.94349902526972</c:v>
                </c:pt>
                <c:pt idx="974">
                  <c:v>1.9434597783872201</c:v>
                </c:pt>
                <c:pt idx="975">
                  <c:v>1.9321645197664801</c:v>
                </c:pt>
                <c:pt idx="976">
                  <c:v>1.9401264643331599</c:v>
                </c:pt>
                <c:pt idx="977">
                  <c:v>1.9356343608762001</c:v>
                </c:pt>
                <c:pt idx="978">
                  <c:v>1.9158875574721299</c:v>
                </c:pt>
                <c:pt idx="979">
                  <c:v>1.90427368704841</c:v>
                </c:pt>
                <c:pt idx="980">
                  <c:v>1.89306813589764</c:v>
                </c:pt>
                <c:pt idx="981">
                  <c:v>1.85491881050091</c:v>
                </c:pt>
                <c:pt idx="982">
                  <c:v>1.8633979335262201</c:v>
                </c:pt>
                <c:pt idx="983">
                  <c:v>1.86334786359894</c:v>
                </c:pt>
                <c:pt idx="984">
                  <c:v>1.85569256782275</c:v>
                </c:pt>
                <c:pt idx="985">
                  <c:v>1.87542047396167</c:v>
                </c:pt>
                <c:pt idx="986">
                  <c:v>1.88251336707644</c:v>
                </c:pt>
                <c:pt idx="987">
                  <c:v>1.88042620393985</c:v>
                </c:pt>
                <c:pt idx="988">
                  <c:v>1.88592450425715</c:v>
                </c:pt>
                <c:pt idx="989">
                  <c:v>1.89420472180578</c:v>
                </c:pt>
                <c:pt idx="990">
                  <c:v>1.8826381587540799</c:v>
                </c:pt>
                <c:pt idx="991">
                  <c:v>1.89271416464814</c:v>
                </c:pt>
                <c:pt idx="992">
                  <c:v>1.88761745607627</c:v>
                </c:pt>
                <c:pt idx="993">
                  <c:v>1.90344289829036</c:v>
                </c:pt>
                <c:pt idx="994">
                  <c:v>1.9122687810152801</c:v>
                </c:pt>
                <c:pt idx="995">
                  <c:v>1.9089330746611299</c:v>
                </c:pt>
                <c:pt idx="996">
                  <c:v>1.91856179336597</c:v>
                </c:pt>
                <c:pt idx="997">
                  <c:v>1.9163300483014301</c:v>
                </c:pt>
                <c:pt idx="998">
                  <c:v>1.9079161645420699</c:v>
                </c:pt>
                <c:pt idx="999">
                  <c:v>1.9154667540510499</c:v>
                </c:pt>
                <c:pt idx="1000">
                  <c:v>1.90586325576575</c:v>
                </c:pt>
                <c:pt idx="1001">
                  <c:v>1.9219935310968601</c:v>
                </c:pt>
                <c:pt idx="1002">
                  <c:v>1.9322468346530901</c:v>
                </c:pt>
                <c:pt idx="1003">
                  <c:v>1.93137376886513</c:v>
                </c:pt>
                <c:pt idx="1004">
                  <c:v>1.9237596564138599</c:v>
                </c:pt>
                <c:pt idx="1005">
                  <c:v>1.9321110719426799</c:v>
                </c:pt>
                <c:pt idx="1006">
                  <c:v>1.91772104240801</c:v>
                </c:pt>
                <c:pt idx="1007">
                  <c:v>1.9240559500841099</c:v>
                </c:pt>
                <c:pt idx="1008">
                  <c:v>1.92672769568658</c:v>
                </c:pt>
                <c:pt idx="1009">
                  <c:v>1.9142380559008201</c:v>
                </c:pt>
                <c:pt idx="1010">
                  <c:v>1.9098639092987999</c:v>
                </c:pt>
                <c:pt idx="1011">
                  <c:v>1.9250045765741299</c:v>
                </c:pt>
                <c:pt idx="1012">
                  <c:v>1.9227472915661801</c:v>
                </c:pt>
                <c:pt idx="1013">
                  <c:v>1.92195579007076</c:v>
                </c:pt>
                <c:pt idx="1014">
                  <c:v>1.9043844138486199</c:v>
                </c:pt>
                <c:pt idx="1015">
                  <c:v>1.9045356841135499</c:v>
                </c:pt>
                <c:pt idx="1016">
                  <c:v>1.9204197888366099</c:v>
                </c:pt>
                <c:pt idx="1017">
                  <c:v>1.92019331947066</c:v>
                </c:pt>
                <c:pt idx="1018">
                  <c:v>1.91817827942914</c:v>
                </c:pt>
                <c:pt idx="1019">
                  <c:v>1.93458760007833</c:v>
                </c:pt>
                <c:pt idx="1020">
                  <c:v>1.9170899432781701</c:v>
                </c:pt>
                <c:pt idx="1021">
                  <c:v>1.9178627108300901</c:v>
                </c:pt>
                <c:pt idx="1022">
                  <c:v>1.91845640346359</c:v>
                </c:pt>
                <c:pt idx="1023">
                  <c:v>1.90754371525822</c:v>
                </c:pt>
                <c:pt idx="1024">
                  <c:v>1.9110209888685401</c:v>
                </c:pt>
                <c:pt idx="1025">
                  <c:v>1.91571591835622</c:v>
                </c:pt>
                <c:pt idx="1026">
                  <c:v>1.91609654165716</c:v>
                </c:pt>
                <c:pt idx="1027">
                  <c:v>1.9087081098696399</c:v>
                </c:pt>
                <c:pt idx="1028">
                  <c:v>1.90506147190922</c:v>
                </c:pt>
                <c:pt idx="1029">
                  <c:v>1.8706966488802901</c:v>
                </c:pt>
                <c:pt idx="1030">
                  <c:v>1.8765272316158501</c:v>
                </c:pt>
                <c:pt idx="1031">
                  <c:v>1.90582224578313</c:v>
                </c:pt>
                <c:pt idx="1032">
                  <c:v>1.90370037715259</c:v>
                </c:pt>
                <c:pt idx="1033">
                  <c:v>1.9071014903228101</c:v>
                </c:pt>
                <c:pt idx="1034">
                  <c:v>1.8883469411578799</c:v>
                </c:pt>
                <c:pt idx="1035">
                  <c:v>1.9062270979420299</c:v>
                </c:pt>
                <c:pt idx="1036">
                  <c:v>1.88719061357374</c:v>
                </c:pt>
                <c:pt idx="1037">
                  <c:v>1.8826175803726699</c:v>
                </c:pt>
                <c:pt idx="1038">
                  <c:v>1.8643158445944501</c:v>
                </c:pt>
                <c:pt idx="1039">
                  <c:v>1.8453590249752101</c:v>
                </c:pt>
                <c:pt idx="1040">
                  <c:v>1.82340490667804</c:v>
                </c:pt>
                <c:pt idx="1041">
                  <c:v>1.8084887540777499</c:v>
                </c:pt>
                <c:pt idx="1042">
                  <c:v>1.80689529749741</c:v>
                </c:pt>
                <c:pt idx="1043">
                  <c:v>1.80498614076645</c:v>
                </c:pt>
                <c:pt idx="1044">
                  <c:v>1.7785488792964099</c:v>
                </c:pt>
                <c:pt idx="1045">
                  <c:v>1.7838843084982099</c:v>
                </c:pt>
                <c:pt idx="1046">
                  <c:v>1.78199407487283</c:v>
                </c:pt>
                <c:pt idx="1047">
                  <c:v>1.7879573171446299</c:v>
                </c:pt>
                <c:pt idx="1048">
                  <c:v>1.79190694630429</c:v>
                </c:pt>
                <c:pt idx="1049">
                  <c:v>1.77694956478438</c:v>
                </c:pt>
                <c:pt idx="1050">
                  <c:v>1.77237105348488</c:v>
                </c:pt>
                <c:pt idx="1051">
                  <c:v>1.7640710642480399</c:v>
                </c:pt>
                <c:pt idx="1052">
                  <c:v>1.7485373313781301</c:v>
                </c:pt>
                <c:pt idx="1053">
                  <c:v>1.72461230386091</c:v>
                </c:pt>
                <c:pt idx="1054">
                  <c:v>1.7287057524337901</c:v>
                </c:pt>
                <c:pt idx="1055">
                  <c:v>1.7031561297973099</c:v>
                </c:pt>
                <c:pt idx="1056">
                  <c:v>1.7014330361068699</c:v>
                </c:pt>
                <c:pt idx="1057">
                  <c:v>1.70830801103639</c:v>
                </c:pt>
                <c:pt idx="1058">
                  <c:v>1.7078677363838699</c:v>
                </c:pt>
                <c:pt idx="1059">
                  <c:v>1.72895906038117</c:v>
                </c:pt>
                <c:pt idx="1060">
                  <c:v>1.7302545340058</c:v>
                </c:pt>
                <c:pt idx="1061">
                  <c:v>1.71857989471018</c:v>
                </c:pt>
                <c:pt idx="1062">
                  <c:v>1.7130640814492999</c:v>
                </c:pt>
                <c:pt idx="1063">
                  <c:v>1.6959947804829101</c:v>
                </c:pt>
                <c:pt idx="1064">
                  <c:v>1.67346320675042</c:v>
                </c:pt>
                <c:pt idx="1065">
                  <c:v>1.67640520037174</c:v>
                </c:pt>
                <c:pt idx="1066">
                  <c:v>1.69858889611446</c:v>
                </c:pt>
                <c:pt idx="1067">
                  <c:v>1.70002848509528</c:v>
                </c:pt>
                <c:pt idx="1068">
                  <c:v>1.7014070211390799</c:v>
                </c:pt>
                <c:pt idx="1069">
                  <c:v>1.67724422199628</c:v>
                </c:pt>
                <c:pt idx="1070">
                  <c:v>1.6912801168273801</c:v>
                </c:pt>
                <c:pt idx="1071">
                  <c:v>1.70149589467559</c:v>
                </c:pt>
                <c:pt idx="1072">
                  <c:v>1.71186876232635</c:v>
                </c:pt>
                <c:pt idx="1073">
                  <c:v>1.74264528253567</c:v>
                </c:pt>
                <c:pt idx="1074">
                  <c:v>1.7418797782280999</c:v>
                </c:pt>
                <c:pt idx="1075">
                  <c:v>1.7477625221041</c:v>
                </c:pt>
                <c:pt idx="1076">
                  <c:v>1.7277986774252601</c:v>
                </c:pt>
                <c:pt idx="1077">
                  <c:v>1.7446445213669901</c:v>
                </c:pt>
                <c:pt idx="1078">
                  <c:v>1.74380236693969</c:v>
                </c:pt>
                <c:pt idx="1079">
                  <c:v>1.7616956437743201</c:v>
                </c:pt>
                <c:pt idx="1080">
                  <c:v>1.7610186264437599</c:v>
                </c:pt>
                <c:pt idx="1081">
                  <c:v>1.77498455383992</c:v>
                </c:pt>
                <c:pt idx="1082">
                  <c:v>1.77289782227422</c:v>
                </c:pt>
                <c:pt idx="1083">
                  <c:v>1.77653601803148</c:v>
                </c:pt>
                <c:pt idx="1084">
                  <c:v>1.7535327126392699</c:v>
                </c:pt>
                <c:pt idx="1085">
                  <c:v>1.75563236622493</c:v>
                </c:pt>
                <c:pt idx="1086">
                  <c:v>1.7761600282249601</c:v>
                </c:pt>
                <c:pt idx="1087">
                  <c:v>1.77778159492493</c:v>
                </c:pt>
                <c:pt idx="1088">
                  <c:v>1.7689230287222</c:v>
                </c:pt>
                <c:pt idx="1089">
                  <c:v>1.7760650364002399</c:v>
                </c:pt>
                <c:pt idx="1090">
                  <c:v>1.7796847201321599</c:v>
                </c:pt>
                <c:pt idx="1091">
                  <c:v>1.7873258849739999</c:v>
                </c:pt>
                <c:pt idx="1092">
                  <c:v>1.78269182022577</c:v>
                </c:pt>
                <c:pt idx="1093">
                  <c:v>1.80028017912372</c:v>
                </c:pt>
                <c:pt idx="1094">
                  <c:v>1.8057509972418899</c:v>
                </c:pt>
                <c:pt idx="1095">
                  <c:v>1.8186886580238</c:v>
                </c:pt>
                <c:pt idx="1096">
                  <c:v>1.8092403001222099</c:v>
                </c:pt>
                <c:pt idx="1097">
                  <c:v>1.7928331476914501</c:v>
                </c:pt>
                <c:pt idx="1098">
                  <c:v>1.7978654878571101</c:v>
                </c:pt>
                <c:pt idx="1099">
                  <c:v>1.8068321352547401</c:v>
                </c:pt>
                <c:pt idx="1100">
                  <c:v>1.80494710514481</c:v>
                </c:pt>
                <c:pt idx="1101">
                  <c:v>1.7510162253694399</c:v>
                </c:pt>
                <c:pt idx="1102">
                  <c:v>1.7628957577047899</c:v>
                </c:pt>
                <c:pt idx="1103">
                  <c:v>1.7954374934966699</c:v>
                </c:pt>
                <c:pt idx="1104">
                  <c:v>1.8045722557097299</c:v>
                </c:pt>
                <c:pt idx="1105">
                  <c:v>1.8026976446199201</c:v>
                </c:pt>
                <c:pt idx="1106">
                  <c:v>1.8110977968300499</c:v>
                </c:pt>
                <c:pt idx="1107">
                  <c:v>1.80604857260717</c:v>
                </c:pt>
                <c:pt idx="1108">
                  <c:v>1.8085347950916</c:v>
                </c:pt>
                <c:pt idx="1109">
                  <c:v>1.8144607304196301</c:v>
                </c:pt>
                <c:pt idx="1110">
                  <c:v>1.8243390964445201</c:v>
                </c:pt>
                <c:pt idx="1111">
                  <c:v>1.8461714717433899</c:v>
                </c:pt>
                <c:pt idx="1112">
                  <c:v>1.8474586224135801</c:v>
                </c:pt>
                <c:pt idx="1113">
                  <c:v>1.8424643473998299</c:v>
                </c:pt>
                <c:pt idx="1114">
                  <c:v>1.83491364018599</c:v>
                </c:pt>
                <c:pt idx="1115">
                  <c:v>1.8280939088277499</c:v>
                </c:pt>
                <c:pt idx="1116">
                  <c:v>1.8368908398674899</c:v>
                </c:pt>
                <c:pt idx="1117">
                  <c:v>1.84471678787548</c:v>
                </c:pt>
                <c:pt idx="1118">
                  <c:v>1.83953939934167</c:v>
                </c:pt>
                <c:pt idx="1119">
                  <c:v>1.8254717733274199</c:v>
                </c:pt>
                <c:pt idx="1120">
                  <c:v>1.7993985344046399</c:v>
                </c:pt>
                <c:pt idx="1121">
                  <c:v>1.83176017076715</c:v>
                </c:pt>
                <c:pt idx="1122">
                  <c:v>1.8426557059289701</c:v>
                </c:pt>
                <c:pt idx="1123">
                  <c:v>1.8530866555600001</c:v>
                </c:pt>
                <c:pt idx="1124">
                  <c:v>1.86990544355746</c:v>
                </c:pt>
                <c:pt idx="1125">
                  <c:v>1.8674557123761399</c:v>
                </c:pt>
                <c:pt idx="1126">
                  <c:v>1.8856872871972701</c:v>
                </c:pt>
                <c:pt idx="1127">
                  <c:v>1.8801185342053</c:v>
                </c:pt>
                <c:pt idx="1128">
                  <c:v>1.8743175514983801</c:v>
                </c:pt>
                <c:pt idx="1129">
                  <c:v>1.8588008505773499</c:v>
                </c:pt>
                <c:pt idx="1130">
                  <c:v>1.8852596376612201</c:v>
                </c:pt>
                <c:pt idx="1131">
                  <c:v>1.9024942156560101</c:v>
                </c:pt>
                <c:pt idx="1132">
                  <c:v>1.9009425071755399</c:v>
                </c:pt>
                <c:pt idx="1133">
                  <c:v>1.90281078711164</c:v>
                </c:pt>
                <c:pt idx="1134">
                  <c:v>1.9014065283791901</c:v>
                </c:pt>
                <c:pt idx="1135">
                  <c:v>1.9083298435306499</c:v>
                </c:pt>
                <c:pt idx="1136">
                  <c:v>1.9200413721945899</c:v>
                </c:pt>
                <c:pt idx="1137">
                  <c:v>1.9128119072948</c:v>
                </c:pt>
                <c:pt idx="1138">
                  <c:v>1.92353566262272</c:v>
                </c:pt>
                <c:pt idx="1139">
                  <c:v>1.90390624550273</c:v>
                </c:pt>
                <c:pt idx="1140">
                  <c:v>1.90599166076398</c:v>
                </c:pt>
                <c:pt idx="1141">
                  <c:v>1.92291225648449</c:v>
                </c:pt>
                <c:pt idx="1142">
                  <c:v>1.92395814344852</c:v>
                </c:pt>
                <c:pt idx="1143">
                  <c:v>1.9333064229049499</c:v>
                </c:pt>
                <c:pt idx="1144">
                  <c:v>1.9176160518415599</c:v>
                </c:pt>
                <c:pt idx="1145">
                  <c:v>1.88943408775165</c:v>
                </c:pt>
                <c:pt idx="1146">
                  <c:v>1.89756693065115</c:v>
                </c:pt>
                <c:pt idx="1147">
                  <c:v>1.8913707465499301</c:v>
                </c:pt>
                <c:pt idx="1148">
                  <c:v>1.90950191803627</c:v>
                </c:pt>
                <c:pt idx="1149">
                  <c:v>1.8891454354844499</c:v>
                </c:pt>
                <c:pt idx="1150">
                  <c:v>1.8769884395598</c:v>
                </c:pt>
                <c:pt idx="1151">
                  <c:v>1.85352742561091</c:v>
                </c:pt>
                <c:pt idx="1152">
                  <c:v>1.8606805935411499</c:v>
                </c:pt>
                <c:pt idx="1153">
                  <c:v>1.8766926511011599</c:v>
                </c:pt>
                <c:pt idx="1154">
                  <c:v>1.86917151834797</c:v>
                </c:pt>
                <c:pt idx="1155">
                  <c:v>1.87908060954877</c:v>
                </c:pt>
                <c:pt idx="1156">
                  <c:v>1.89626568653368</c:v>
                </c:pt>
                <c:pt idx="1157">
                  <c:v>1.9085863400846299</c:v>
                </c:pt>
                <c:pt idx="1158">
                  <c:v>1.89870278213967</c:v>
                </c:pt>
                <c:pt idx="1159">
                  <c:v>1.8977562960201499</c:v>
                </c:pt>
                <c:pt idx="1160">
                  <c:v>1.9061948725915101</c:v>
                </c:pt>
                <c:pt idx="1161">
                  <c:v>1.87558753563501</c:v>
                </c:pt>
                <c:pt idx="1162">
                  <c:v>1.8711339195665699</c:v>
                </c:pt>
                <c:pt idx="1163">
                  <c:v>1.85136810961701</c:v>
                </c:pt>
                <c:pt idx="1164">
                  <c:v>1.8314342690921599</c:v>
                </c:pt>
                <c:pt idx="1165">
                  <c:v>1.85719262190739</c:v>
                </c:pt>
                <c:pt idx="1166">
                  <c:v>1.8623888742160599</c:v>
                </c:pt>
                <c:pt idx="1167">
                  <c:v>1.8610659297357499</c:v>
                </c:pt>
                <c:pt idx="1168">
                  <c:v>1.87078288895395</c:v>
                </c:pt>
                <c:pt idx="1169">
                  <c:v>1.8756417161322201</c:v>
                </c:pt>
                <c:pt idx="1170">
                  <c:v>1.86302925303814</c:v>
                </c:pt>
                <c:pt idx="1171">
                  <c:v>1.82749821637863</c:v>
                </c:pt>
                <c:pt idx="1172">
                  <c:v>1.8373558678212001</c:v>
                </c:pt>
                <c:pt idx="1173">
                  <c:v>1.8343214334729601</c:v>
                </c:pt>
                <c:pt idx="1174">
                  <c:v>1.82607902889916</c:v>
                </c:pt>
                <c:pt idx="1175">
                  <c:v>1.81003430843603</c:v>
                </c:pt>
                <c:pt idx="1176">
                  <c:v>1.81042270709289</c:v>
                </c:pt>
                <c:pt idx="1177">
                  <c:v>1.82456285687401</c:v>
                </c:pt>
                <c:pt idx="1178">
                  <c:v>1.82922576280384</c:v>
                </c:pt>
                <c:pt idx="1179">
                  <c:v>1.8370819660537101</c:v>
                </c:pt>
                <c:pt idx="1180">
                  <c:v>1.83043591310295</c:v>
                </c:pt>
                <c:pt idx="1181">
                  <c:v>1.83640811534418</c:v>
                </c:pt>
                <c:pt idx="1182">
                  <c:v>1.83417938615391</c:v>
                </c:pt>
                <c:pt idx="1183">
                  <c:v>1.81879166176165</c:v>
                </c:pt>
                <c:pt idx="1184">
                  <c:v>1.8159085172529199</c:v>
                </c:pt>
                <c:pt idx="1185">
                  <c:v>1.79173514637446</c:v>
                </c:pt>
                <c:pt idx="1186">
                  <c:v>1.80944397087148</c:v>
                </c:pt>
                <c:pt idx="1187">
                  <c:v>1.81702025289847</c:v>
                </c:pt>
                <c:pt idx="1188">
                  <c:v>1.8336547581318201</c:v>
                </c:pt>
                <c:pt idx="1189">
                  <c:v>1.79994067283277</c:v>
                </c:pt>
                <c:pt idx="1190">
                  <c:v>1.8089639357279099</c:v>
                </c:pt>
                <c:pt idx="1191">
                  <c:v>1.78890195439886</c:v>
                </c:pt>
                <c:pt idx="1192">
                  <c:v>1.80139160225512</c:v>
                </c:pt>
                <c:pt idx="1193">
                  <c:v>1.82144120952459</c:v>
                </c:pt>
                <c:pt idx="1194">
                  <c:v>1.80232972142137</c:v>
                </c:pt>
                <c:pt idx="1195">
                  <c:v>1.80343796937616</c:v>
                </c:pt>
                <c:pt idx="1196">
                  <c:v>1.7996398542432399</c:v>
                </c:pt>
                <c:pt idx="1197">
                  <c:v>1.7820169169674001</c:v>
                </c:pt>
                <c:pt idx="1198">
                  <c:v>1.7827696184889401</c:v>
                </c:pt>
                <c:pt idx="1199">
                  <c:v>1.7734886253948501</c:v>
                </c:pt>
                <c:pt idx="1200">
                  <c:v>1.7821922682373501</c:v>
                </c:pt>
                <c:pt idx="1201">
                  <c:v>1.7936399009469699</c:v>
                </c:pt>
                <c:pt idx="1202">
                  <c:v>1.77986659891918</c:v>
                </c:pt>
                <c:pt idx="1203">
                  <c:v>1.78734569098292</c:v>
                </c:pt>
                <c:pt idx="1204">
                  <c:v>1.7866828091864699</c:v>
                </c:pt>
                <c:pt idx="1205">
                  <c:v>1.77350264062925</c:v>
                </c:pt>
                <c:pt idx="1206">
                  <c:v>1.77122822742446</c:v>
                </c:pt>
                <c:pt idx="1207">
                  <c:v>1.78304025823839</c:v>
                </c:pt>
                <c:pt idx="1208">
                  <c:v>1.77618784635954</c:v>
                </c:pt>
                <c:pt idx="1209">
                  <c:v>1.7854248309668801</c:v>
                </c:pt>
                <c:pt idx="1210">
                  <c:v>1.7913559402556101</c:v>
                </c:pt>
                <c:pt idx="1211">
                  <c:v>1.7837575668460799</c:v>
                </c:pt>
                <c:pt idx="1212">
                  <c:v>1.7926561888588</c:v>
                </c:pt>
                <c:pt idx="1213">
                  <c:v>1.78688714650612</c:v>
                </c:pt>
                <c:pt idx="1214">
                  <c:v>1.7967408968823899</c:v>
                </c:pt>
                <c:pt idx="1215">
                  <c:v>1.80330159189827</c:v>
                </c:pt>
                <c:pt idx="1216">
                  <c:v>1.8309013271035299</c:v>
                </c:pt>
                <c:pt idx="1217">
                  <c:v>1.8483561882517601</c:v>
                </c:pt>
                <c:pt idx="1218">
                  <c:v>1.8610546193864901</c:v>
                </c:pt>
                <c:pt idx="1219">
                  <c:v>1.8587109434109601</c:v>
                </c:pt>
                <c:pt idx="1220">
                  <c:v>1.86087423302621</c:v>
                </c:pt>
                <c:pt idx="1221">
                  <c:v>1.85741770243222</c:v>
                </c:pt>
                <c:pt idx="1222">
                  <c:v>1.8636090078474701</c:v>
                </c:pt>
                <c:pt idx="1223">
                  <c:v>1.88086015062551</c:v>
                </c:pt>
                <c:pt idx="1224">
                  <c:v>1.86856159218038</c:v>
                </c:pt>
                <c:pt idx="1225">
                  <c:v>1.8392860192123599</c:v>
                </c:pt>
                <c:pt idx="1226">
                  <c:v>1.8431431343076601</c:v>
                </c:pt>
                <c:pt idx="1227">
                  <c:v>1.83657533133963</c:v>
                </c:pt>
                <c:pt idx="1228">
                  <c:v>1.8424092885038099</c:v>
                </c:pt>
                <c:pt idx="1229">
                  <c:v>1.8477103847135901</c:v>
                </c:pt>
                <c:pt idx="1230">
                  <c:v>1.86061254857471</c:v>
                </c:pt>
                <c:pt idx="1231">
                  <c:v>1.87941723843535</c:v>
                </c:pt>
                <c:pt idx="1232">
                  <c:v>1.9057235282010301</c:v>
                </c:pt>
                <c:pt idx="1233">
                  <c:v>1.9007081508906101</c:v>
                </c:pt>
                <c:pt idx="1234">
                  <c:v>1.8953055262768199</c:v>
                </c:pt>
                <c:pt idx="1235">
                  <c:v>1.8767091218241401</c:v>
                </c:pt>
                <c:pt idx="1236">
                  <c:v>1.85673527794664</c:v>
                </c:pt>
                <c:pt idx="1237">
                  <c:v>1.8274573338195601</c:v>
                </c:pt>
                <c:pt idx="1238">
                  <c:v>1.78052253959575</c:v>
                </c:pt>
                <c:pt idx="1239">
                  <c:v>1.77224966006582</c:v>
                </c:pt>
                <c:pt idx="1240">
                  <c:v>1.77999127437329</c:v>
                </c:pt>
                <c:pt idx="1241">
                  <c:v>1.70888703551312</c:v>
                </c:pt>
                <c:pt idx="1242">
                  <c:v>1.70057238255849</c:v>
                </c:pt>
                <c:pt idx="1243">
                  <c:v>1.7019812224948301</c:v>
                </c:pt>
                <c:pt idx="1244">
                  <c:v>1.64634630378238</c:v>
                </c:pt>
                <c:pt idx="1245">
                  <c:v>1.6706033887082199</c:v>
                </c:pt>
                <c:pt idx="1246">
                  <c:v>1.6790613478749701</c:v>
                </c:pt>
                <c:pt idx="1247">
                  <c:v>1.68639224223072</c:v>
                </c:pt>
                <c:pt idx="1248">
                  <c:v>1.7137108774052101</c:v>
                </c:pt>
                <c:pt idx="1249">
                  <c:v>1.7214637988830599</c:v>
                </c:pt>
                <c:pt idx="1250">
                  <c:v>1.7448611777005201</c:v>
                </c:pt>
                <c:pt idx="1251">
                  <c:v>1.73750010878188</c:v>
                </c:pt>
                <c:pt idx="1252">
                  <c:v>1.7335561455978199</c:v>
                </c:pt>
                <c:pt idx="1253">
                  <c:v>1.7416823281903799</c:v>
                </c:pt>
                <c:pt idx="1254">
                  <c:v>1.7321025948925699</c:v>
                </c:pt>
                <c:pt idx="1255">
                  <c:v>1.7451340178129899</c:v>
                </c:pt>
                <c:pt idx="1256">
                  <c:v>1.7576733978613099</c:v>
                </c:pt>
                <c:pt idx="1257">
                  <c:v>1.74336216284557</c:v>
                </c:pt>
                <c:pt idx="1258">
                  <c:v>1.7522509813729099</c:v>
                </c:pt>
                <c:pt idx="1259">
                  <c:v>1.7853132966542</c:v>
                </c:pt>
                <c:pt idx="1260">
                  <c:v>1.81740293220619</c:v>
                </c:pt>
                <c:pt idx="1261">
                  <c:v>1.8068589578026399</c:v>
                </c:pt>
                <c:pt idx="1262">
                  <c:v>1.7888415404197999</c:v>
                </c:pt>
                <c:pt idx="1263">
                  <c:v>1.78445680836646</c:v>
                </c:pt>
                <c:pt idx="1264">
                  <c:v>1.77246457080556</c:v>
                </c:pt>
                <c:pt idx="1265">
                  <c:v>1.77880942320701</c:v>
                </c:pt>
                <c:pt idx="1266">
                  <c:v>1.7799418071300299</c:v>
                </c:pt>
                <c:pt idx="1267">
                  <c:v>1.76343802679205</c:v>
                </c:pt>
                <c:pt idx="1268">
                  <c:v>1.76346039847407</c:v>
                </c:pt>
                <c:pt idx="1269">
                  <c:v>1.67202742259637</c:v>
                </c:pt>
                <c:pt idx="1270">
                  <c:v>1.70332220130106</c:v>
                </c:pt>
                <c:pt idx="1271">
                  <c:v>1.75344096977657</c:v>
                </c:pt>
                <c:pt idx="1272">
                  <c:v>1.7406754400559199</c:v>
                </c:pt>
                <c:pt idx="1273">
                  <c:v>1.7471270501784599</c:v>
                </c:pt>
                <c:pt idx="1274">
                  <c:v>1.77614647044509</c:v>
                </c:pt>
                <c:pt idx="1275">
                  <c:v>1.7763461429370999</c:v>
                </c:pt>
                <c:pt idx="1276">
                  <c:v>1.7546030016237699</c:v>
                </c:pt>
                <c:pt idx="1277">
                  <c:v>1.7390714659236499</c:v>
                </c:pt>
                <c:pt idx="1278">
                  <c:v>1.7365299353401999</c:v>
                </c:pt>
                <c:pt idx="1279">
                  <c:v>1.7497674684664899</c:v>
                </c:pt>
                <c:pt idx="1280">
                  <c:v>1.7563969497494301</c:v>
                </c:pt>
                <c:pt idx="1281">
                  <c:v>1.74144618391077</c:v>
                </c:pt>
                <c:pt idx="1282">
                  <c:v>1.73978708931032</c:v>
                </c:pt>
                <c:pt idx="1283">
                  <c:v>1.7254695226638901</c:v>
                </c:pt>
                <c:pt idx="1284">
                  <c:v>1.68898402072575</c:v>
                </c:pt>
                <c:pt idx="1285">
                  <c:v>1.70742982458013</c:v>
                </c:pt>
                <c:pt idx="1286">
                  <c:v>1.7220818377964899</c:v>
                </c:pt>
                <c:pt idx="1287">
                  <c:v>1.68947082645534</c:v>
                </c:pt>
                <c:pt idx="1288">
                  <c:v>1.6826697483003501</c:v>
                </c:pt>
                <c:pt idx="1289">
                  <c:v>1.71526879083438</c:v>
                </c:pt>
                <c:pt idx="1290">
                  <c:v>1.71321992896505</c:v>
                </c:pt>
                <c:pt idx="1291">
                  <c:v>1.67886172784863</c:v>
                </c:pt>
                <c:pt idx="1292">
                  <c:v>1.6797212025211601</c:v>
                </c:pt>
                <c:pt idx="1293">
                  <c:v>1.6644839068616299</c:v>
                </c:pt>
                <c:pt idx="1294">
                  <c:v>1.6837923208997601</c:v>
                </c:pt>
                <c:pt idx="1295">
                  <c:v>1.67936366019104</c:v>
                </c:pt>
                <c:pt idx="1296">
                  <c:v>1.7108471856513201</c:v>
                </c:pt>
                <c:pt idx="1297">
                  <c:v>1.7202896148178899</c:v>
                </c:pt>
                <c:pt idx="1298">
                  <c:v>1.71956617727321</c:v>
                </c:pt>
                <c:pt idx="1299">
                  <c:v>1.7251765912877299</c:v>
                </c:pt>
                <c:pt idx="1300">
                  <c:v>1.71401077176606</c:v>
                </c:pt>
                <c:pt idx="1301">
                  <c:v>1.7079229286855899</c:v>
                </c:pt>
                <c:pt idx="1302">
                  <c:v>1.7242156295620401</c:v>
                </c:pt>
                <c:pt idx="1303">
                  <c:v>1.71420707173723</c:v>
                </c:pt>
                <c:pt idx="1304">
                  <c:v>1.71502815691824</c:v>
                </c:pt>
                <c:pt idx="1305">
                  <c:v>1.73096895003476</c:v>
                </c:pt>
                <c:pt idx="1306">
                  <c:v>1.75199613769269</c:v>
                </c:pt>
                <c:pt idx="1307">
                  <c:v>1.75831807556424</c:v>
                </c:pt>
                <c:pt idx="1308">
                  <c:v>1.72656147616518</c:v>
                </c:pt>
                <c:pt idx="1309">
                  <c:v>1.7234396568098</c:v>
                </c:pt>
                <c:pt idx="1310">
                  <c:v>1.7006912228265301</c:v>
                </c:pt>
                <c:pt idx="1311">
                  <c:v>1.69071650774358</c:v>
                </c:pt>
                <c:pt idx="1312">
                  <c:v>1.6812762473682099</c:v>
                </c:pt>
                <c:pt idx="1313">
                  <c:v>1.62838628681231</c:v>
                </c:pt>
                <c:pt idx="1314">
                  <c:v>1.6504678958660399</c:v>
                </c:pt>
                <c:pt idx="1315">
                  <c:v>1.63690664641351</c:v>
                </c:pt>
                <c:pt idx="1316">
                  <c:v>1.63681987872458</c:v>
                </c:pt>
                <c:pt idx="1317">
                  <c:v>1.6633980194632301</c:v>
                </c:pt>
                <c:pt idx="1318">
                  <c:v>1.66564891322617</c:v>
                </c:pt>
                <c:pt idx="1319">
                  <c:v>1.6634188634781399</c:v>
                </c:pt>
                <c:pt idx="1320">
                  <c:v>1.6447668736910701</c:v>
                </c:pt>
                <c:pt idx="1321">
                  <c:v>1.6329712847528799</c:v>
                </c:pt>
                <c:pt idx="1322">
                  <c:v>1.6500021104120799</c:v>
                </c:pt>
                <c:pt idx="1323">
                  <c:v>1.6269315890301499</c:v>
                </c:pt>
                <c:pt idx="1324">
                  <c:v>1.61924735034996</c:v>
                </c:pt>
                <c:pt idx="1325">
                  <c:v>1.5945674599494499</c:v>
                </c:pt>
                <c:pt idx="1326">
                  <c:v>1.51081822652153</c:v>
                </c:pt>
                <c:pt idx="1327">
                  <c:v>1.5150012608632299</c:v>
                </c:pt>
                <c:pt idx="1328">
                  <c:v>1.4847070104272699</c:v>
                </c:pt>
                <c:pt idx="1329">
                  <c:v>1.50080205123254</c:v>
                </c:pt>
                <c:pt idx="1330">
                  <c:v>1.4839549624494901</c:v>
                </c:pt>
                <c:pt idx="1331">
                  <c:v>1.48923646315911</c:v>
                </c:pt>
                <c:pt idx="1332">
                  <c:v>1.4800900855192201</c:v>
                </c:pt>
                <c:pt idx="1333">
                  <c:v>1.4624266370258301</c:v>
                </c:pt>
                <c:pt idx="1334">
                  <c:v>1.50537013416129</c:v>
                </c:pt>
                <c:pt idx="1335">
                  <c:v>1.47357677109896</c:v>
                </c:pt>
                <c:pt idx="1336">
                  <c:v>1.5014639823237601</c:v>
                </c:pt>
                <c:pt idx="1337">
                  <c:v>1.4763913255169601</c:v>
                </c:pt>
                <c:pt idx="1338">
                  <c:v>1.4422448057022701</c:v>
                </c:pt>
                <c:pt idx="1339">
                  <c:v>1.4512282997911901</c:v>
                </c:pt>
                <c:pt idx="1340">
                  <c:v>1.4821591357144399</c:v>
                </c:pt>
                <c:pt idx="1341">
                  <c:v>1.4901531014482301</c:v>
                </c:pt>
                <c:pt idx="1342">
                  <c:v>1.4515968699558199</c:v>
                </c:pt>
                <c:pt idx="1343">
                  <c:v>1.49184488527265</c:v>
                </c:pt>
                <c:pt idx="1344">
                  <c:v>1.4918183401753</c:v>
                </c:pt>
                <c:pt idx="1345">
                  <c:v>1.50160163620862</c:v>
                </c:pt>
                <c:pt idx="1346">
                  <c:v>1.5030119928168399</c:v>
                </c:pt>
                <c:pt idx="1347">
                  <c:v>1.4897073823390901</c:v>
                </c:pt>
                <c:pt idx="1348">
                  <c:v>1.4753513853611799</c:v>
                </c:pt>
                <c:pt idx="1349">
                  <c:v>1.49564009464579</c:v>
                </c:pt>
                <c:pt idx="1350">
                  <c:v>1.5268208925946301</c:v>
                </c:pt>
                <c:pt idx="1351">
                  <c:v>1.54761594315761</c:v>
                </c:pt>
                <c:pt idx="1352">
                  <c:v>1.5457387372648901</c:v>
                </c:pt>
                <c:pt idx="1353">
                  <c:v>1.5291195365286701</c:v>
                </c:pt>
                <c:pt idx="1354">
                  <c:v>1.51912270806703</c:v>
                </c:pt>
                <c:pt idx="1355">
                  <c:v>1.50780109385487</c:v>
                </c:pt>
                <c:pt idx="1356">
                  <c:v>1.5038623496522101</c:v>
                </c:pt>
                <c:pt idx="1357">
                  <c:v>1.4759363081928001</c:v>
                </c:pt>
                <c:pt idx="1358">
                  <c:v>1.4436271003213099</c:v>
                </c:pt>
                <c:pt idx="1359">
                  <c:v>1.4314731752871299</c:v>
                </c:pt>
                <c:pt idx="1360">
                  <c:v>1.4059519205095701</c:v>
                </c:pt>
                <c:pt idx="1361">
                  <c:v>1.44151957811873</c:v>
                </c:pt>
                <c:pt idx="1362">
                  <c:v>1.4246489813232399</c:v>
                </c:pt>
                <c:pt idx="1363">
                  <c:v>1.45176783821623</c:v>
                </c:pt>
                <c:pt idx="1364">
                  <c:v>1.4569371651616201</c:v>
                </c:pt>
                <c:pt idx="1365">
                  <c:v>1.4582562023789301</c:v>
                </c:pt>
                <c:pt idx="1366">
                  <c:v>1.45762062927923</c:v>
                </c:pt>
                <c:pt idx="1367">
                  <c:v>1.42803546692324</c:v>
                </c:pt>
                <c:pt idx="1368">
                  <c:v>1.41082411096352</c:v>
                </c:pt>
                <c:pt idx="1369">
                  <c:v>1.39161424361455</c:v>
                </c:pt>
                <c:pt idx="1370">
                  <c:v>1.3918618495910999</c:v>
                </c:pt>
                <c:pt idx="1371">
                  <c:v>1.4037377998693601</c:v>
                </c:pt>
                <c:pt idx="1372">
                  <c:v>1.39439402007889</c:v>
                </c:pt>
                <c:pt idx="1373">
                  <c:v>1.39552789099806</c:v>
                </c:pt>
                <c:pt idx="1374">
                  <c:v>1.3906148431197001</c:v>
                </c:pt>
                <c:pt idx="1375">
                  <c:v>1.41986840156397</c:v>
                </c:pt>
                <c:pt idx="1376">
                  <c:v>1.42407309702884</c:v>
                </c:pt>
                <c:pt idx="1377">
                  <c:v>1.41853106183164</c:v>
                </c:pt>
                <c:pt idx="1378">
                  <c:v>1.3995726108589599</c:v>
                </c:pt>
                <c:pt idx="1379">
                  <c:v>1.3877864553338499</c:v>
                </c:pt>
                <c:pt idx="1380">
                  <c:v>1.38134281170991</c:v>
                </c:pt>
                <c:pt idx="1381">
                  <c:v>1.4030756890866001</c:v>
                </c:pt>
                <c:pt idx="1382">
                  <c:v>1.37910910512684</c:v>
                </c:pt>
                <c:pt idx="1383">
                  <c:v>1.3772243438834399</c:v>
                </c:pt>
                <c:pt idx="1384">
                  <c:v>1.3788906144807</c:v>
                </c:pt>
                <c:pt idx="1385">
                  <c:v>1.35728460182167</c:v>
                </c:pt>
                <c:pt idx="1386">
                  <c:v>1.35920576414794</c:v>
                </c:pt>
                <c:pt idx="1387">
                  <c:v>1.3598338974476001</c:v>
                </c:pt>
                <c:pt idx="1388">
                  <c:v>1.3751744756017501</c:v>
                </c:pt>
                <c:pt idx="1389">
                  <c:v>1.36337651600027</c:v>
                </c:pt>
                <c:pt idx="1390">
                  <c:v>1.3439889134193099</c:v>
                </c:pt>
                <c:pt idx="1391">
                  <c:v>1.3621108145363801</c:v>
                </c:pt>
                <c:pt idx="1392">
                  <c:v>1.38035601682556</c:v>
                </c:pt>
                <c:pt idx="1393">
                  <c:v>1.3725539248167899</c:v>
                </c:pt>
                <c:pt idx="1394">
                  <c:v>1.39854707328253</c:v>
                </c:pt>
                <c:pt idx="1395">
                  <c:v>1.3990528558883799</c:v>
                </c:pt>
                <c:pt idx="1396">
                  <c:v>1.40627540922035</c:v>
                </c:pt>
                <c:pt idx="1397">
                  <c:v>1.3928583691565399</c:v>
                </c:pt>
                <c:pt idx="1398">
                  <c:v>1.40232489681071</c:v>
                </c:pt>
                <c:pt idx="1399">
                  <c:v>1.35918386666002</c:v>
                </c:pt>
                <c:pt idx="1400">
                  <c:v>1.3539819651371701</c:v>
                </c:pt>
                <c:pt idx="1401">
                  <c:v>1.35519829100782</c:v>
                </c:pt>
                <c:pt idx="1402">
                  <c:v>1.2714740513488401</c:v>
                </c:pt>
                <c:pt idx="1403">
                  <c:v>1.27218399625036</c:v>
                </c:pt>
                <c:pt idx="1404">
                  <c:v>1.2555136586473901</c:v>
                </c:pt>
                <c:pt idx="1405">
                  <c:v>1.23105936364055</c:v>
                </c:pt>
                <c:pt idx="1406">
                  <c:v>1.24315706614199</c:v>
                </c:pt>
                <c:pt idx="1407">
                  <c:v>1.2112204515945699</c:v>
                </c:pt>
                <c:pt idx="1408">
                  <c:v>1.23650520174719</c:v>
                </c:pt>
                <c:pt idx="1409">
                  <c:v>1.2895053780222001</c:v>
                </c:pt>
                <c:pt idx="1410">
                  <c:v>1.27035563191199</c:v>
                </c:pt>
                <c:pt idx="1411">
                  <c:v>1.26998749238765</c:v>
                </c:pt>
                <c:pt idx="1412">
                  <c:v>1.2593619035930801</c:v>
                </c:pt>
                <c:pt idx="1413">
                  <c:v>1.2614746949417399</c:v>
                </c:pt>
                <c:pt idx="1414">
                  <c:v>1.2319516605213601</c:v>
                </c:pt>
                <c:pt idx="1415">
                  <c:v>1.2395279708795299</c:v>
                </c:pt>
                <c:pt idx="1416">
                  <c:v>1.25662419502871</c:v>
                </c:pt>
                <c:pt idx="1417">
                  <c:v>1.26876106036492</c:v>
                </c:pt>
                <c:pt idx="1418">
                  <c:v>1.30340959550754</c:v>
                </c:pt>
                <c:pt idx="1419">
                  <c:v>1.3172376526305301</c:v>
                </c:pt>
                <c:pt idx="1420">
                  <c:v>1.3172650781800801</c:v>
                </c:pt>
                <c:pt idx="1421">
                  <c:v>1.3099045614526299</c:v>
                </c:pt>
                <c:pt idx="1422">
                  <c:v>1.3073071960934399</c:v>
                </c:pt>
                <c:pt idx="1423">
                  <c:v>1.3079042602255599</c:v>
                </c:pt>
                <c:pt idx="1424">
                  <c:v>1.3419674963169801</c:v>
                </c:pt>
                <c:pt idx="1425">
                  <c:v>1.36503480079526</c:v>
                </c:pt>
                <c:pt idx="1426">
                  <c:v>1.3644940000908401</c:v>
                </c:pt>
                <c:pt idx="1427">
                  <c:v>1.38790407154658</c:v>
                </c:pt>
                <c:pt idx="1428">
                  <c:v>1.4021640161301501</c:v>
                </c:pt>
                <c:pt idx="1429">
                  <c:v>1.40884602724649</c:v>
                </c:pt>
                <c:pt idx="1430">
                  <c:v>1.3744483422876901</c:v>
                </c:pt>
                <c:pt idx="1431">
                  <c:v>1.38220784695348</c:v>
                </c:pt>
                <c:pt idx="1432">
                  <c:v>1.3831924446398101</c:v>
                </c:pt>
                <c:pt idx="1433">
                  <c:v>1.3265364819187799</c:v>
                </c:pt>
                <c:pt idx="1434">
                  <c:v>1.32735473991318</c:v>
                </c:pt>
                <c:pt idx="1435">
                  <c:v>1.33780155453498</c:v>
                </c:pt>
                <c:pt idx="1436">
                  <c:v>1.35296372768073</c:v>
                </c:pt>
                <c:pt idx="1437">
                  <c:v>1.32489338173571</c:v>
                </c:pt>
                <c:pt idx="1438">
                  <c:v>1.3340087598941801</c:v>
                </c:pt>
                <c:pt idx="1439">
                  <c:v>1.37238662781292</c:v>
                </c:pt>
                <c:pt idx="1440">
                  <c:v>1.3778951250942</c:v>
                </c:pt>
                <c:pt idx="1441">
                  <c:v>1.3708922253960101</c:v>
                </c:pt>
                <c:pt idx="1442">
                  <c:v>1.3465247243853999</c:v>
                </c:pt>
                <c:pt idx="1443">
                  <c:v>1.35195543162272</c:v>
                </c:pt>
                <c:pt idx="1444">
                  <c:v>1.3355462066706001</c:v>
                </c:pt>
                <c:pt idx="1445">
                  <c:v>1.3450886883022499</c:v>
                </c:pt>
                <c:pt idx="1446">
                  <c:v>1.35021203916099</c:v>
                </c:pt>
                <c:pt idx="1447">
                  <c:v>1.3660913108193</c:v>
                </c:pt>
                <c:pt idx="1448">
                  <c:v>1.3378140990723999</c:v>
                </c:pt>
                <c:pt idx="1449">
                  <c:v>1.3343344338262699</c:v>
                </c:pt>
                <c:pt idx="1450">
                  <c:v>1.3271763512778401</c:v>
                </c:pt>
                <c:pt idx="1451">
                  <c:v>1.30914351523804</c:v>
                </c:pt>
                <c:pt idx="1452">
                  <c:v>1.31191850651313</c:v>
                </c:pt>
                <c:pt idx="1453">
                  <c:v>1.3043059778811901</c:v>
                </c:pt>
                <c:pt idx="1454">
                  <c:v>1.31518044269699</c:v>
                </c:pt>
                <c:pt idx="1455">
                  <c:v>1.30324817473326</c:v>
                </c:pt>
                <c:pt idx="1456">
                  <c:v>1.3021153940327601</c:v>
                </c:pt>
                <c:pt idx="1457">
                  <c:v>1.2879429171071699</c:v>
                </c:pt>
                <c:pt idx="1458">
                  <c:v>1.2929101713454301</c:v>
                </c:pt>
                <c:pt idx="1459">
                  <c:v>1.2824959333599699</c:v>
                </c:pt>
                <c:pt idx="1460">
                  <c:v>1.2712866678776</c:v>
                </c:pt>
                <c:pt idx="1461">
                  <c:v>1.2983427417181499</c:v>
                </c:pt>
                <c:pt idx="1462">
                  <c:v>1.32254311875284</c:v>
                </c:pt>
                <c:pt idx="1463">
                  <c:v>1.32242922758369</c:v>
                </c:pt>
                <c:pt idx="1464">
                  <c:v>1.3336682285021699</c:v>
                </c:pt>
                <c:pt idx="1465">
                  <c:v>1.33523874857873</c:v>
                </c:pt>
                <c:pt idx="1466">
                  <c:v>1.3451211599969699</c:v>
                </c:pt>
                <c:pt idx="1467">
                  <c:v>1.33534930627707</c:v>
                </c:pt>
                <c:pt idx="1468">
                  <c:v>1.3607840864701599</c:v>
                </c:pt>
                <c:pt idx="1469">
                  <c:v>1.3576049466292599</c:v>
                </c:pt>
                <c:pt idx="1470">
                  <c:v>1.3461444275658101</c:v>
                </c:pt>
                <c:pt idx="1471">
                  <c:v>1.3580596973097601</c:v>
                </c:pt>
                <c:pt idx="1472">
                  <c:v>1.36887104087196</c:v>
                </c:pt>
                <c:pt idx="1473">
                  <c:v>1.3535254379477699</c:v>
                </c:pt>
                <c:pt idx="1474">
                  <c:v>1.35505722250184</c:v>
                </c:pt>
                <c:pt idx="1475">
                  <c:v>1.3630929391967599</c:v>
                </c:pt>
                <c:pt idx="1476">
                  <c:v>1.3619808788261001</c:v>
                </c:pt>
                <c:pt idx="1477">
                  <c:v>1.3612657942911199</c:v>
                </c:pt>
                <c:pt idx="1478">
                  <c:v>1.3483540810369901</c:v>
                </c:pt>
                <c:pt idx="1479">
                  <c:v>1.33043316177389</c:v>
                </c:pt>
                <c:pt idx="1480">
                  <c:v>1.32046511583918</c:v>
                </c:pt>
                <c:pt idx="1481">
                  <c:v>1.35072090809417</c:v>
                </c:pt>
                <c:pt idx="1482">
                  <c:v>1.3842439877044499</c:v>
                </c:pt>
                <c:pt idx="1483">
                  <c:v>1.4005250094464099</c:v>
                </c:pt>
                <c:pt idx="1484">
                  <c:v>1.42488390523944</c:v>
                </c:pt>
                <c:pt idx="1485">
                  <c:v>1.43134479130849</c:v>
                </c:pt>
                <c:pt idx="1486">
                  <c:v>1.41638407582913</c:v>
                </c:pt>
                <c:pt idx="1487">
                  <c:v>1.46237614311936</c:v>
                </c:pt>
                <c:pt idx="1488">
                  <c:v>1.45821820402418</c:v>
                </c:pt>
                <c:pt idx="1489">
                  <c:v>1.46757911283271</c:v>
                </c:pt>
                <c:pt idx="1490">
                  <c:v>1.4685569725574099</c:v>
                </c:pt>
                <c:pt idx="1491">
                  <c:v>1.4976153741959499</c:v>
                </c:pt>
                <c:pt idx="1492">
                  <c:v>1.57326473806252</c:v>
                </c:pt>
                <c:pt idx="1493">
                  <c:v>1.5584372602259799</c:v>
                </c:pt>
                <c:pt idx="1494">
                  <c:v>1.54846315088722</c:v>
                </c:pt>
                <c:pt idx="1495">
                  <c:v>1.5510428246030299</c:v>
                </c:pt>
                <c:pt idx="1496">
                  <c:v>1.56466401222547</c:v>
                </c:pt>
                <c:pt idx="1497">
                  <c:v>1.5858562030029499</c:v>
                </c:pt>
                <c:pt idx="1498">
                  <c:v>1.6132281631910299</c:v>
                </c:pt>
                <c:pt idx="1499">
                  <c:v>1.63229522961166</c:v>
                </c:pt>
                <c:pt idx="1500">
                  <c:v>1.6418522852043</c:v>
                </c:pt>
                <c:pt idx="1501">
                  <c:v>1.5753976161679799</c:v>
                </c:pt>
                <c:pt idx="1502">
                  <c:v>1.62476118880833</c:v>
                </c:pt>
                <c:pt idx="1503">
                  <c:v>1.64301146765207</c:v>
                </c:pt>
                <c:pt idx="1504">
                  <c:v>1.6176870232311999</c:v>
                </c:pt>
                <c:pt idx="1505">
                  <c:v>1.5874266010504201</c:v>
                </c:pt>
                <c:pt idx="1506">
                  <c:v>1.6128511446696201</c:v>
                </c:pt>
                <c:pt idx="1507">
                  <c:v>1.6551848946546299</c:v>
                </c:pt>
                <c:pt idx="1508">
                  <c:v>1.6593426875433599</c:v>
                </c:pt>
                <c:pt idx="1509">
                  <c:v>1.65775879761297</c:v>
                </c:pt>
                <c:pt idx="1510">
                  <c:v>1.6693213330398899</c:v>
                </c:pt>
                <c:pt idx="1511">
                  <c:v>1.68879038921864</c:v>
                </c:pt>
                <c:pt idx="1512">
                  <c:v>1.6708769476830101</c:v>
                </c:pt>
                <c:pt idx="1513">
                  <c:v>1.63750359666255</c:v>
                </c:pt>
                <c:pt idx="1514">
                  <c:v>1.6584895333926799</c:v>
                </c:pt>
                <c:pt idx="1515">
                  <c:v>1.64298255482203</c:v>
                </c:pt>
                <c:pt idx="1516">
                  <c:v>1.6867141458405199</c:v>
                </c:pt>
                <c:pt idx="1517">
                  <c:v>1.73614103035451</c:v>
                </c:pt>
                <c:pt idx="1518">
                  <c:v>1.7416319616336</c:v>
                </c:pt>
                <c:pt idx="1519">
                  <c:v>1.7590036559850599</c:v>
                </c:pt>
                <c:pt idx="1520">
                  <c:v>1.77661479071224</c:v>
                </c:pt>
                <c:pt idx="1521">
                  <c:v>1.7769380090832401</c:v>
                </c:pt>
                <c:pt idx="1522">
                  <c:v>1.7765623553005601</c:v>
                </c:pt>
                <c:pt idx="1523">
                  <c:v>1.7768870935731</c:v>
                </c:pt>
                <c:pt idx="1524">
                  <c:v>1.74877007397456</c:v>
                </c:pt>
                <c:pt idx="1525">
                  <c:v>1.7424710556413401</c:v>
                </c:pt>
                <c:pt idx="1526">
                  <c:v>1.7344682279949599</c:v>
                </c:pt>
                <c:pt idx="1527">
                  <c:v>1.76795049527282</c:v>
                </c:pt>
                <c:pt idx="1528">
                  <c:v>1.79043334048903</c:v>
                </c:pt>
                <c:pt idx="1529">
                  <c:v>1.7807605789849199</c:v>
                </c:pt>
                <c:pt idx="1530">
                  <c:v>1.79110354874551</c:v>
                </c:pt>
                <c:pt idx="1531">
                  <c:v>1.76486184863646</c:v>
                </c:pt>
                <c:pt idx="1532">
                  <c:v>1.7411409555224699</c:v>
                </c:pt>
                <c:pt idx="1533">
                  <c:v>1.7495225797590199</c:v>
                </c:pt>
                <c:pt idx="1534">
                  <c:v>1.6997261785270801</c:v>
                </c:pt>
                <c:pt idx="1535">
                  <c:v>1.6717112803157399</c:v>
                </c:pt>
                <c:pt idx="1536">
                  <c:v>1.6526626105404101</c:v>
                </c:pt>
                <c:pt idx="1537">
                  <c:v>1.66251989389681</c:v>
                </c:pt>
                <c:pt idx="1538">
                  <c:v>1.56717695552521</c:v>
                </c:pt>
                <c:pt idx="1539">
                  <c:v>1.58710760916539</c:v>
                </c:pt>
                <c:pt idx="1540">
                  <c:v>1.57630413125325</c:v>
                </c:pt>
                <c:pt idx="1541">
                  <c:v>1.55721436524265</c:v>
                </c:pt>
                <c:pt idx="1542">
                  <c:v>1.6081305272500599</c:v>
                </c:pt>
                <c:pt idx="1543">
                  <c:v>1.5941933036075699</c:v>
                </c:pt>
                <c:pt idx="1544">
                  <c:v>1.57828922289033</c:v>
                </c:pt>
                <c:pt idx="1545">
                  <c:v>1.61401919036782</c:v>
                </c:pt>
                <c:pt idx="1546">
                  <c:v>1.6256815027381599</c:v>
                </c:pt>
                <c:pt idx="1547">
                  <c:v>1.56931389813435</c:v>
                </c:pt>
                <c:pt idx="1548">
                  <c:v>1.55028940034756</c:v>
                </c:pt>
                <c:pt idx="1549">
                  <c:v>1.57474212124409</c:v>
                </c:pt>
                <c:pt idx="1550">
                  <c:v>1.5627849060358701</c:v>
                </c:pt>
                <c:pt idx="1551">
                  <c:v>1.5300492913944499</c:v>
                </c:pt>
                <c:pt idx="1552">
                  <c:v>1.52687051037829</c:v>
                </c:pt>
                <c:pt idx="1553">
                  <c:v>1.55283817618172</c:v>
                </c:pt>
                <c:pt idx="1554">
                  <c:v>1.56117998367171</c:v>
                </c:pt>
                <c:pt idx="1555">
                  <c:v>1.5572162616335199</c:v>
                </c:pt>
                <c:pt idx="1556">
                  <c:v>1.54652468886716</c:v>
                </c:pt>
                <c:pt idx="1557">
                  <c:v>1.5447373435127301</c:v>
                </c:pt>
                <c:pt idx="1558">
                  <c:v>1.5277014254444099</c:v>
                </c:pt>
                <c:pt idx="1559">
                  <c:v>1.50733829220224</c:v>
                </c:pt>
                <c:pt idx="1560">
                  <c:v>1.50563901570603</c:v>
                </c:pt>
                <c:pt idx="1561">
                  <c:v>1.4826115256207499</c:v>
                </c:pt>
                <c:pt idx="1562">
                  <c:v>1.4956674416581199</c:v>
                </c:pt>
                <c:pt idx="1563">
                  <c:v>1.5432786844381401</c:v>
                </c:pt>
                <c:pt idx="1564">
                  <c:v>1.53114195956882</c:v>
                </c:pt>
                <c:pt idx="1565">
                  <c:v>1.5368504122792399</c:v>
                </c:pt>
                <c:pt idx="1566">
                  <c:v>1.5113321446113701</c:v>
                </c:pt>
                <c:pt idx="1567">
                  <c:v>1.51066128627973</c:v>
                </c:pt>
                <c:pt idx="1568">
                  <c:v>1.50949471400048</c:v>
                </c:pt>
                <c:pt idx="1569">
                  <c:v>1.5281944756349199</c:v>
                </c:pt>
                <c:pt idx="1570">
                  <c:v>1.5543686043527201</c:v>
                </c:pt>
                <c:pt idx="1571">
                  <c:v>1.5738778053878799</c:v>
                </c:pt>
                <c:pt idx="1572">
                  <c:v>1.5726376676376299</c:v>
                </c:pt>
                <c:pt idx="1573">
                  <c:v>1.55748895485106</c:v>
                </c:pt>
                <c:pt idx="1574">
                  <c:v>1.55913346032442</c:v>
                </c:pt>
                <c:pt idx="1575">
                  <c:v>1.5670557513102099</c:v>
                </c:pt>
                <c:pt idx="1576">
                  <c:v>1.5534984224414199</c:v>
                </c:pt>
                <c:pt idx="1577">
                  <c:v>1.5886139860074699</c:v>
                </c:pt>
                <c:pt idx="1578">
                  <c:v>1.5900915974959</c:v>
                </c:pt>
                <c:pt idx="1579">
                  <c:v>1.5923947247505099</c:v>
                </c:pt>
                <c:pt idx="1580">
                  <c:v>1.5980360846461199</c:v>
                </c:pt>
                <c:pt idx="1581">
                  <c:v>1.59311819712489</c:v>
                </c:pt>
                <c:pt idx="1582">
                  <c:v>1.54603038685401</c:v>
                </c:pt>
                <c:pt idx="1583">
                  <c:v>1.5462392942024601</c:v>
                </c:pt>
                <c:pt idx="1584">
                  <c:v>1.5364074864394901</c:v>
                </c:pt>
                <c:pt idx="1585">
                  <c:v>1.5350775935419301</c:v>
                </c:pt>
                <c:pt idx="1586">
                  <c:v>1.54451314678935</c:v>
                </c:pt>
                <c:pt idx="1587">
                  <c:v>1.5576575716651999</c:v>
                </c:pt>
                <c:pt idx="1588">
                  <c:v>1.5625929680323301</c:v>
                </c:pt>
                <c:pt idx="1589">
                  <c:v>1.5640472962905201</c:v>
                </c:pt>
                <c:pt idx="1590">
                  <c:v>1.54138519055559</c:v>
                </c:pt>
                <c:pt idx="1591">
                  <c:v>1.55431480907533</c:v>
                </c:pt>
                <c:pt idx="1592">
                  <c:v>1.52320347326744</c:v>
                </c:pt>
                <c:pt idx="1593">
                  <c:v>1.5366759388545399</c:v>
                </c:pt>
                <c:pt idx="1594">
                  <c:v>1.5486543201825</c:v>
                </c:pt>
                <c:pt idx="1595">
                  <c:v>1.5503498386283801</c:v>
                </c:pt>
                <c:pt idx="1596">
                  <c:v>1.55547026928798</c:v>
                </c:pt>
                <c:pt idx="1597">
                  <c:v>1.5547952856830001</c:v>
                </c:pt>
                <c:pt idx="1598">
                  <c:v>1.5602817411389001</c:v>
                </c:pt>
                <c:pt idx="1599">
                  <c:v>1.54672859411834</c:v>
                </c:pt>
                <c:pt idx="1600">
                  <c:v>1.5326145812894301</c:v>
                </c:pt>
                <c:pt idx="1601">
                  <c:v>1.5097249557550101</c:v>
                </c:pt>
                <c:pt idx="1602">
                  <c:v>1.4853927561975</c:v>
                </c:pt>
                <c:pt idx="1603">
                  <c:v>1.4509052236186999</c:v>
                </c:pt>
                <c:pt idx="1604">
                  <c:v>1.45240994103132</c:v>
                </c:pt>
                <c:pt idx="1605">
                  <c:v>1.46299488051572</c:v>
                </c:pt>
                <c:pt idx="1606">
                  <c:v>1.4457558321992501</c:v>
                </c:pt>
                <c:pt idx="1607">
                  <c:v>1.4632149666900101</c:v>
                </c:pt>
                <c:pt idx="1608">
                  <c:v>1.4539430866963901</c:v>
                </c:pt>
                <c:pt idx="1609">
                  <c:v>1.4622592382941799</c:v>
                </c:pt>
                <c:pt idx="1610">
                  <c:v>1.4658481704509301</c:v>
                </c:pt>
                <c:pt idx="1611">
                  <c:v>1.46891862632304</c:v>
                </c:pt>
                <c:pt idx="1612">
                  <c:v>1.50750833727895</c:v>
                </c:pt>
                <c:pt idx="1613">
                  <c:v>1.5063304267325199</c:v>
                </c:pt>
                <c:pt idx="1614">
                  <c:v>1.5077816936791399</c:v>
                </c:pt>
                <c:pt idx="1615">
                  <c:v>1.50882207275988</c:v>
                </c:pt>
                <c:pt idx="1616">
                  <c:v>1.50666449779541</c:v>
                </c:pt>
                <c:pt idx="1617">
                  <c:v>1.4956385677535</c:v>
                </c:pt>
                <c:pt idx="1618">
                  <c:v>1.5212816515047101</c:v>
                </c:pt>
                <c:pt idx="1619">
                  <c:v>1.5221151846890499</c:v>
                </c:pt>
                <c:pt idx="1620">
                  <c:v>1.51540421952663</c:v>
                </c:pt>
                <c:pt idx="1621">
                  <c:v>1.5009582679561999</c:v>
                </c:pt>
                <c:pt idx="1622">
                  <c:v>1.5215222004131299</c:v>
                </c:pt>
                <c:pt idx="1623">
                  <c:v>1.5247831498950499</c:v>
                </c:pt>
                <c:pt idx="1624">
                  <c:v>1.5386762620449499</c:v>
                </c:pt>
                <c:pt idx="1625">
                  <c:v>1.55162471326701</c:v>
                </c:pt>
                <c:pt idx="1626">
                  <c:v>1.5604656301397</c:v>
                </c:pt>
                <c:pt idx="1627">
                  <c:v>1.58745972189046</c:v>
                </c:pt>
                <c:pt idx="1628">
                  <c:v>1.58998535497676</c:v>
                </c:pt>
                <c:pt idx="1629">
                  <c:v>1.5873442346248701</c:v>
                </c:pt>
                <c:pt idx="1630">
                  <c:v>1.5998499675289399</c:v>
                </c:pt>
                <c:pt idx="1631">
                  <c:v>1.5982840081815699</c:v>
                </c:pt>
                <c:pt idx="1632">
                  <c:v>1.56675161502398</c:v>
                </c:pt>
                <c:pt idx="1633">
                  <c:v>1.5700087057833201</c:v>
                </c:pt>
                <c:pt idx="1634">
                  <c:v>1.58112275694605</c:v>
                </c:pt>
                <c:pt idx="1635">
                  <c:v>1.5810662351558</c:v>
                </c:pt>
                <c:pt idx="1636">
                  <c:v>1.5632679620448</c:v>
                </c:pt>
                <c:pt idx="1637">
                  <c:v>1.5651379697031</c:v>
                </c:pt>
                <c:pt idx="1638">
                  <c:v>1.54490493119315</c:v>
                </c:pt>
                <c:pt idx="1639">
                  <c:v>1.51560062273929</c:v>
                </c:pt>
                <c:pt idx="1640">
                  <c:v>1.5217443621946301</c:v>
                </c:pt>
                <c:pt idx="1641">
                  <c:v>1.51216262337125</c:v>
                </c:pt>
                <c:pt idx="1642">
                  <c:v>1.5153709549693</c:v>
                </c:pt>
                <c:pt idx="1643">
                  <c:v>1.5199126752512699</c:v>
                </c:pt>
                <c:pt idx="1644">
                  <c:v>1.53400180447011</c:v>
                </c:pt>
                <c:pt idx="1645">
                  <c:v>1.54058061669276</c:v>
                </c:pt>
                <c:pt idx="1646">
                  <c:v>1.55431420763363</c:v>
                </c:pt>
                <c:pt idx="1647">
                  <c:v>1.54005381200422</c:v>
                </c:pt>
                <c:pt idx="1648">
                  <c:v>1.53411744770789</c:v>
                </c:pt>
                <c:pt idx="1649">
                  <c:v>1.5321024872823901</c:v>
                </c:pt>
                <c:pt idx="1650">
                  <c:v>1.5154984879650499</c:v>
                </c:pt>
                <c:pt idx="1651">
                  <c:v>1.5107205521335501</c:v>
                </c:pt>
                <c:pt idx="1652">
                  <c:v>1.5190711398163399</c:v>
                </c:pt>
                <c:pt idx="1653">
                  <c:v>1.5065826093234</c:v>
                </c:pt>
                <c:pt idx="1654">
                  <c:v>1.5011257769861499</c:v>
                </c:pt>
                <c:pt idx="1655">
                  <c:v>1.5117899557583701</c:v>
                </c:pt>
                <c:pt idx="1656">
                  <c:v>1.5292201105927901</c:v>
                </c:pt>
                <c:pt idx="1657">
                  <c:v>1.51270133733172</c:v>
                </c:pt>
                <c:pt idx="1658">
                  <c:v>1.4982684171562799</c:v>
                </c:pt>
                <c:pt idx="1659">
                  <c:v>1.48825222573998</c:v>
                </c:pt>
                <c:pt idx="1660">
                  <c:v>1.49473330118577</c:v>
                </c:pt>
                <c:pt idx="1661">
                  <c:v>1.5002844558000099</c:v>
                </c:pt>
                <c:pt idx="1662">
                  <c:v>1.50678042758372</c:v>
                </c:pt>
                <c:pt idx="1663">
                  <c:v>1.4972818394268601</c:v>
                </c:pt>
                <c:pt idx="1664">
                  <c:v>1.49890743593311</c:v>
                </c:pt>
                <c:pt idx="1665">
                  <c:v>1.4888645737467701</c:v>
                </c:pt>
                <c:pt idx="1666">
                  <c:v>1.4542294851070099</c:v>
                </c:pt>
                <c:pt idx="1667">
                  <c:v>1.45917373486248</c:v>
                </c:pt>
                <c:pt idx="1668">
                  <c:v>1.4473989898675601</c:v>
                </c:pt>
                <c:pt idx="1669">
                  <c:v>1.4498992803478501</c:v>
                </c:pt>
                <c:pt idx="1670">
                  <c:v>1.42715506038371</c:v>
                </c:pt>
                <c:pt idx="1671">
                  <c:v>1.4394346908939299</c:v>
                </c:pt>
                <c:pt idx="1672">
                  <c:v>1.45722878257515</c:v>
                </c:pt>
                <c:pt idx="1673">
                  <c:v>1.44686792831185</c:v>
                </c:pt>
                <c:pt idx="1674">
                  <c:v>1.4486242168971799</c:v>
                </c:pt>
                <c:pt idx="1675">
                  <c:v>1.4436110942965801</c:v>
                </c:pt>
                <c:pt idx="1676">
                  <c:v>1.4523330003646</c:v>
                </c:pt>
                <c:pt idx="1677">
                  <c:v>1.45355099259673</c:v>
                </c:pt>
                <c:pt idx="1678">
                  <c:v>1.4448827068905099</c:v>
                </c:pt>
                <c:pt idx="1679">
                  <c:v>1.44055476217937</c:v>
                </c:pt>
                <c:pt idx="1680">
                  <c:v>1.43827509033797</c:v>
                </c:pt>
                <c:pt idx="1681">
                  <c:v>1.4395155745463399</c:v>
                </c:pt>
                <c:pt idx="1682">
                  <c:v>1.44361434627221</c:v>
                </c:pt>
                <c:pt idx="1683">
                  <c:v>1.4398136354806701</c:v>
                </c:pt>
                <c:pt idx="1684">
                  <c:v>1.44946357928211</c:v>
                </c:pt>
                <c:pt idx="1685">
                  <c:v>1.4533147689780199</c:v>
                </c:pt>
                <c:pt idx="1686">
                  <c:v>1.46164074490495</c:v>
                </c:pt>
                <c:pt idx="1687">
                  <c:v>1.45909988029436</c:v>
                </c:pt>
                <c:pt idx="1688">
                  <c:v>1.4540430612425901</c:v>
                </c:pt>
                <c:pt idx="1689">
                  <c:v>1.4521000371308199</c:v>
                </c:pt>
                <c:pt idx="1690">
                  <c:v>1.4699078430650501</c:v>
                </c:pt>
                <c:pt idx="1691">
                  <c:v>1.47963692916473</c:v>
                </c:pt>
                <c:pt idx="1692">
                  <c:v>1.49730307851627</c:v>
                </c:pt>
                <c:pt idx="1693">
                  <c:v>1.49167202044694</c:v>
                </c:pt>
                <c:pt idx="1694">
                  <c:v>1.49890253064765</c:v>
                </c:pt>
                <c:pt idx="1695">
                  <c:v>1.49339394853403</c:v>
                </c:pt>
                <c:pt idx="1696">
                  <c:v>1.4630354026122401</c:v>
                </c:pt>
                <c:pt idx="1697">
                  <c:v>1.4750842460529801</c:v>
                </c:pt>
                <c:pt idx="1698">
                  <c:v>1.47499252601592</c:v>
                </c:pt>
                <c:pt idx="1699">
                  <c:v>1.4866561206268301</c:v>
                </c:pt>
                <c:pt idx="1700">
                  <c:v>1.4867412662021899</c:v>
                </c:pt>
                <c:pt idx="1701">
                  <c:v>1.5037010832981299</c:v>
                </c:pt>
                <c:pt idx="1702">
                  <c:v>1.5140459598493201</c:v>
                </c:pt>
                <c:pt idx="1703">
                  <c:v>1.53625924911361</c:v>
                </c:pt>
                <c:pt idx="1704">
                  <c:v>1.5452741997567601</c:v>
                </c:pt>
                <c:pt idx="1705">
                  <c:v>1.5549505153760499</c:v>
                </c:pt>
                <c:pt idx="1706">
                  <c:v>1.56317917838607</c:v>
                </c:pt>
                <c:pt idx="1707">
                  <c:v>1.55254827690652</c:v>
                </c:pt>
                <c:pt idx="1708">
                  <c:v>1.5609235274553499</c:v>
                </c:pt>
                <c:pt idx="1709">
                  <c:v>1.5542469311798399</c:v>
                </c:pt>
                <c:pt idx="1710">
                  <c:v>1.5654321647223799</c:v>
                </c:pt>
                <c:pt idx="1711">
                  <c:v>1.56638593501392</c:v>
                </c:pt>
                <c:pt idx="1712">
                  <c:v>1.5495623101571101</c:v>
                </c:pt>
                <c:pt idx="1713">
                  <c:v>1.5458122860830601</c:v>
                </c:pt>
                <c:pt idx="1714">
                  <c:v>1.5416579098551999</c:v>
                </c:pt>
                <c:pt idx="1715">
                  <c:v>1.54985850349951</c:v>
                </c:pt>
                <c:pt idx="1716">
                  <c:v>1.5246163944000799</c:v>
                </c:pt>
                <c:pt idx="1717">
                  <c:v>1.5291933070302499</c:v>
                </c:pt>
                <c:pt idx="1718">
                  <c:v>1.4798281602191701</c:v>
                </c:pt>
                <c:pt idx="1719">
                  <c:v>1.34955667484738</c:v>
                </c:pt>
                <c:pt idx="1720">
                  <c:v>1.3533976660776801</c:v>
                </c:pt>
                <c:pt idx="1721">
                  <c:v>1.3838331054895101</c:v>
                </c:pt>
                <c:pt idx="1722">
                  <c:v>1.4143204121819</c:v>
                </c:pt>
                <c:pt idx="1723">
                  <c:v>1.42106563213745</c:v>
                </c:pt>
                <c:pt idx="1724">
                  <c:v>1.44715480519207</c:v>
                </c:pt>
                <c:pt idx="1725">
                  <c:v>1.4439358772527</c:v>
                </c:pt>
                <c:pt idx="1726">
                  <c:v>1.4638072815886101</c:v>
                </c:pt>
                <c:pt idx="1727">
                  <c:v>1.4604059632356401</c:v>
                </c:pt>
                <c:pt idx="1728">
                  <c:v>1.4715769153342599</c:v>
                </c:pt>
                <c:pt idx="1729">
                  <c:v>1.5179650354196601</c:v>
                </c:pt>
                <c:pt idx="1730">
                  <c:v>1.5303189383272</c:v>
                </c:pt>
                <c:pt idx="1731">
                  <c:v>1.52197010883521</c:v>
                </c:pt>
                <c:pt idx="1732">
                  <c:v>1.5413585914583301</c:v>
                </c:pt>
                <c:pt idx="1733">
                  <c:v>1.5514921851353001</c:v>
                </c:pt>
                <c:pt idx="1734">
                  <c:v>1.5449822308739101</c:v>
                </c:pt>
                <c:pt idx="1735">
                  <c:v>1.5437268307535099</c:v>
                </c:pt>
                <c:pt idx="1736">
                  <c:v>1.5297091303599299</c:v>
                </c:pt>
                <c:pt idx="1737">
                  <c:v>1.52437962899615</c:v>
                </c:pt>
                <c:pt idx="1738">
                  <c:v>1.45518937095321</c:v>
                </c:pt>
                <c:pt idx="1739">
                  <c:v>1.50835642998096</c:v>
                </c:pt>
                <c:pt idx="1740">
                  <c:v>1.5217040355684901</c:v>
                </c:pt>
                <c:pt idx="1741">
                  <c:v>1.5467746190780101</c:v>
                </c:pt>
                <c:pt idx="1742">
                  <c:v>1.5656482830744001</c:v>
                </c:pt>
                <c:pt idx="1743">
                  <c:v>1.5571046395991099</c:v>
                </c:pt>
                <c:pt idx="1744">
                  <c:v>1.50493388752718</c:v>
                </c:pt>
                <c:pt idx="1745">
                  <c:v>1.52945176752512</c:v>
                </c:pt>
                <c:pt idx="1746">
                  <c:v>1.5224411715602799</c:v>
                </c:pt>
                <c:pt idx="1747">
                  <c:v>1.48960270302954</c:v>
                </c:pt>
                <c:pt idx="1748">
                  <c:v>1.4681766352976999</c:v>
                </c:pt>
                <c:pt idx="1749">
                  <c:v>1.4134008252683401</c:v>
                </c:pt>
                <c:pt idx="1750">
                  <c:v>1.40244752854134</c:v>
                </c:pt>
                <c:pt idx="1751">
                  <c:v>1.3728880182213301</c:v>
                </c:pt>
                <c:pt idx="1752">
                  <c:v>1.3747415307129101</c:v>
                </c:pt>
                <c:pt idx="1753">
                  <c:v>1.39411249736983</c:v>
                </c:pt>
                <c:pt idx="1754">
                  <c:v>1.3382629764316001</c:v>
                </c:pt>
                <c:pt idx="1755">
                  <c:v>1.36940118130198</c:v>
                </c:pt>
                <c:pt idx="1756">
                  <c:v>1.4041958228351401</c:v>
                </c:pt>
                <c:pt idx="1757">
                  <c:v>1.39115184483277</c:v>
                </c:pt>
                <c:pt idx="1758">
                  <c:v>1.39311442751591</c:v>
                </c:pt>
                <c:pt idx="1759">
                  <c:v>1.3723741790281501</c:v>
                </c:pt>
                <c:pt idx="1760">
                  <c:v>1.37823836465341</c:v>
                </c:pt>
                <c:pt idx="1761">
                  <c:v>1.3708498432234999</c:v>
                </c:pt>
                <c:pt idx="1762">
                  <c:v>1.3871726690800401</c:v>
                </c:pt>
                <c:pt idx="1763">
                  <c:v>1.3818284571230399</c:v>
                </c:pt>
                <c:pt idx="1764">
                  <c:v>1.41833206208741</c:v>
                </c:pt>
                <c:pt idx="1765">
                  <c:v>1.41623779770392</c:v>
                </c:pt>
                <c:pt idx="1766">
                  <c:v>1.4190968738227301</c:v>
                </c:pt>
                <c:pt idx="1767">
                  <c:v>1.4020054389074801</c:v>
                </c:pt>
                <c:pt idx="1768">
                  <c:v>1.3994121724517199</c:v>
                </c:pt>
                <c:pt idx="1769">
                  <c:v>1.42570982668983</c:v>
                </c:pt>
                <c:pt idx="1770">
                  <c:v>1.4115114662413599</c:v>
                </c:pt>
                <c:pt idx="1771">
                  <c:v>1.41331552418909</c:v>
                </c:pt>
                <c:pt idx="1772">
                  <c:v>1.4174634191559301</c:v>
                </c:pt>
                <c:pt idx="1773">
                  <c:v>1.42260862881719</c:v>
                </c:pt>
                <c:pt idx="1774">
                  <c:v>1.4109537253664</c:v>
                </c:pt>
                <c:pt idx="1775">
                  <c:v>1.4213826289687701</c:v>
                </c:pt>
                <c:pt idx="1776">
                  <c:v>1.4188835699015001</c:v>
                </c:pt>
                <c:pt idx="1777">
                  <c:v>1.4053097968100401</c:v>
                </c:pt>
                <c:pt idx="1778">
                  <c:v>1.4068907043337899</c:v>
                </c:pt>
                <c:pt idx="1779">
                  <c:v>1.3945387716887101</c:v>
                </c:pt>
                <c:pt idx="1780">
                  <c:v>1.40159248609631</c:v>
                </c:pt>
                <c:pt idx="1781">
                  <c:v>1.4195101970086501</c:v>
                </c:pt>
                <c:pt idx="1782">
                  <c:v>1.4282339647169799</c:v>
                </c:pt>
                <c:pt idx="1783">
                  <c:v>1.4219278775662101</c:v>
                </c:pt>
                <c:pt idx="1784">
                  <c:v>1.4361609636355299</c:v>
                </c:pt>
                <c:pt idx="1785">
                  <c:v>1.4361044653464901</c:v>
                </c:pt>
                <c:pt idx="1786">
                  <c:v>1.4292099980139099</c:v>
                </c:pt>
                <c:pt idx="1787">
                  <c:v>1.4330550856828099</c:v>
                </c:pt>
                <c:pt idx="1788">
                  <c:v>1.4169176103637899</c:v>
                </c:pt>
                <c:pt idx="1789">
                  <c:v>1.4179602974863501</c:v>
                </c:pt>
                <c:pt idx="1790">
                  <c:v>1.4144151649886501</c:v>
                </c:pt>
                <c:pt idx="1791">
                  <c:v>1.4223900770781399</c:v>
                </c:pt>
                <c:pt idx="1792">
                  <c:v>1.41301628381938</c:v>
                </c:pt>
                <c:pt idx="1793">
                  <c:v>1.4014179737971799</c:v>
                </c:pt>
                <c:pt idx="1794">
                  <c:v>1.37891189784871</c:v>
                </c:pt>
                <c:pt idx="1795">
                  <c:v>1.38356908326897</c:v>
                </c:pt>
                <c:pt idx="1796">
                  <c:v>1.4015095042646299</c:v>
                </c:pt>
                <c:pt idx="1797">
                  <c:v>1.40413764496089</c:v>
                </c:pt>
                <c:pt idx="1798">
                  <c:v>1.4077621430098499</c:v>
                </c:pt>
                <c:pt idx="1799">
                  <c:v>1.41467333084904</c:v>
                </c:pt>
                <c:pt idx="1800">
                  <c:v>1.4494806910979201</c:v>
                </c:pt>
                <c:pt idx="1801">
                  <c:v>1.4603898720114401</c:v>
                </c:pt>
                <c:pt idx="1802">
                  <c:v>1.4563295221911701</c:v>
                </c:pt>
                <c:pt idx="1803">
                  <c:v>1.45503016805165</c:v>
                </c:pt>
                <c:pt idx="1804">
                  <c:v>1.4588787035220701</c:v>
                </c:pt>
                <c:pt idx="1805">
                  <c:v>1.46606529111647</c:v>
                </c:pt>
                <c:pt idx="1806">
                  <c:v>1.4714616353804499</c:v>
                </c:pt>
                <c:pt idx="1807">
                  <c:v>1.4629180449210999</c:v>
                </c:pt>
                <c:pt idx="1808">
                  <c:v>1.4537152491996601</c:v>
                </c:pt>
                <c:pt idx="1809">
                  <c:v>1.44898911937189</c:v>
                </c:pt>
                <c:pt idx="1810">
                  <c:v>1.4378858297385899</c:v>
                </c:pt>
                <c:pt idx="1811">
                  <c:v>1.45920297452987</c:v>
                </c:pt>
                <c:pt idx="1812">
                  <c:v>1.45862563540642</c:v>
                </c:pt>
                <c:pt idx="1813">
                  <c:v>1.4655880729295701</c:v>
                </c:pt>
                <c:pt idx="1814">
                  <c:v>1.4753825655860899</c:v>
                </c:pt>
                <c:pt idx="1815">
                  <c:v>1.47469875599415</c:v>
                </c:pt>
                <c:pt idx="1816">
                  <c:v>1.47365015193558</c:v>
                </c:pt>
                <c:pt idx="1817">
                  <c:v>1.4786585999409001</c:v>
                </c:pt>
                <c:pt idx="1818">
                  <c:v>1.46145493322245</c:v>
                </c:pt>
                <c:pt idx="1819">
                  <c:v>1.4781391036380001</c:v>
                </c:pt>
                <c:pt idx="1820">
                  <c:v>1.50606989098351</c:v>
                </c:pt>
                <c:pt idx="1821">
                  <c:v>1.54265764742726</c:v>
                </c:pt>
                <c:pt idx="1822">
                  <c:v>1.57180298355999</c:v>
                </c:pt>
                <c:pt idx="1823">
                  <c:v>1.65582045946157</c:v>
                </c:pt>
                <c:pt idx="1824">
                  <c:v>1.65821800365339</c:v>
                </c:pt>
                <c:pt idx="1825">
                  <c:v>1.6909410042628901</c:v>
                </c:pt>
                <c:pt idx="1826">
                  <c:v>1.7141419037061301</c:v>
                </c:pt>
                <c:pt idx="1827">
                  <c:v>1.6986927156809899</c:v>
                </c:pt>
                <c:pt idx="1828">
                  <c:v>1.73511628165044</c:v>
                </c:pt>
                <c:pt idx="1829">
                  <c:v>1.7181807305779699</c:v>
                </c:pt>
                <c:pt idx="1830">
                  <c:v>1.6895695715324901</c:v>
                </c:pt>
                <c:pt idx="1831">
                  <c:v>1.6277765368764301</c:v>
                </c:pt>
                <c:pt idx="1832">
                  <c:v>1.6232740385773201</c:v>
                </c:pt>
                <c:pt idx="1833">
                  <c:v>1.6873040563881101</c:v>
                </c:pt>
                <c:pt idx="1834">
                  <c:v>1.6848963818198801</c:v>
                </c:pt>
                <c:pt idx="1835">
                  <c:v>1.6844183271995801</c:v>
                </c:pt>
                <c:pt idx="1836">
                  <c:v>1.67163485904231</c:v>
                </c:pt>
                <c:pt idx="1837">
                  <c:v>1.60582978748783</c:v>
                </c:pt>
                <c:pt idx="1838">
                  <c:v>1.5987870027336799</c:v>
                </c:pt>
                <c:pt idx="1839">
                  <c:v>1.60919867503363</c:v>
                </c:pt>
                <c:pt idx="1840">
                  <c:v>1.6434308334485399</c:v>
                </c:pt>
                <c:pt idx="1841">
                  <c:v>1.63802136984238</c:v>
                </c:pt>
                <c:pt idx="1842">
                  <c:v>1.65146018588827</c:v>
                </c:pt>
                <c:pt idx="1843">
                  <c:v>1.6809824209326301</c:v>
                </c:pt>
                <c:pt idx="1844">
                  <c:v>1.68439276984727</c:v>
                </c:pt>
                <c:pt idx="1845">
                  <c:v>1.6890355422061201</c:v>
                </c:pt>
                <c:pt idx="1846">
                  <c:v>1.69062654351342</c:v>
                </c:pt>
                <c:pt idx="1847">
                  <c:v>1.66674102679726</c:v>
                </c:pt>
                <c:pt idx="1848">
                  <c:v>1.68017272829568</c:v>
                </c:pt>
                <c:pt idx="1849">
                  <c:v>1.65676792714499</c:v>
                </c:pt>
                <c:pt idx="1850">
                  <c:v>1.65881133942683</c:v>
                </c:pt>
                <c:pt idx="1851">
                  <c:v>1.6642295776857301</c:v>
                </c:pt>
                <c:pt idx="1852">
                  <c:v>1.67952148541914</c:v>
                </c:pt>
                <c:pt idx="1853">
                  <c:v>1.7172961964045701</c:v>
                </c:pt>
                <c:pt idx="1854">
                  <c:v>1.72064051334586</c:v>
                </c:pt>
                <c:pt idx="1855">
                  <c:v>1.71078333543877</c:v>
                </c:pt>
                <c:pt idx="1856">
                  <c:v>1.69356409292254</c:v>
                </c:pt>
                <c:pt idx="1857">
                  <c:v>1.7005289418212399</c:v>
                </c:pt>
                <c:pt idx="1858">
                  <c:v>1.70472127458913</c:v>
                </c:pt>
                <c:pt idx="1859">
                  <c:v>1.6996611534008399</c:v>
                </c:pt>
                <c:pt idx="1860">
                  <c:v>1.6793148968132801</c:v>
                </c:pt>
                <c:pt idx="1861">
                  <c:v>1.68442388834138</c:v>
                </c:pt>
                <c:pt idx="1862">
                  <c:v>1.70325215671894</c:v>
                </c:pt>
                <c:pt idx="1863">
                  <c:v>1.6999255080798701</c:v>
                </c:pt>
                <c:pt idx="1864">
                  <c:v>1.7015358214716401</c:v>
                </c:pt>
                <c:pt idx="1865">
                  <c:v>1.6958666487120599</c:v>
                </c:pt>
                <c:pt idx="1866">
                  <c:v>1.6824865177061299</c:v>
                </c:pt>
                <c:pt idx="1867">
                  <c:v>1.67898242665884</c:v>
                </c:pt>
                <c:pt idx="1868">
                  <c:v>1.66205503026905</c:v>
                </c:pt>
                <c:pt idx="1869">
                  <c:v>1.6783066458359901</c:v>
                </c:pt>
                <c:pt idx="1870">
                  <c:v>1.6513020861023699</c:v>
                </c:pt>
                <c:pt idx="1871">
                  <c:v>1.62455306953095</c:v>
                </c:pt>
                <c:pt idx="1872">
                  <c:v>1.6313973577210199</c:v>
                </c:pt>
                <c:pt idx="1873">
                  <c:v>1.6410141923260999</c:v>
                </c:pt>
                <c:pt idx="1874">
                  <c:v>1.6493760294081801</c:v>
                </c:pt>
                <c:pt idx="1875">
                  <c:v>1.6439269405224599</c:v>
                </c:pt>
                <c:pt idx="1876">
                  <c:v>1.6400678785696801</c:v>
                </c:pt>
                <c:pt idx="1877">
                  <c:v>1.67112748074423</c:v>
                </c:pt>
                <c:pt idx="1878">
                  <c:v>1.6649398015638599</c:v>
                </c:pt>
                <c:pt idx="1879">
                  <c:v>1.63443175687914</c:v>
                </c:pt>
                <c:pt idx="1880">
                  <c:v>1.63070840011705</c:v>
                </c:pt>
                <c:pt idx="1881">
                  <c:v>1.59382318465326</c:v>
                </c:pt>
                <c:pt idx="1882">
                  <c:v>1.5911532887919699</c:v>
                </c:pt>
                <c:pt idx="1883">
                  <c:v>1.5845849348093799</c:v>
                </c:pt>
                <c:pt idx="1884">
                  <c:v>1.58528920217028</c:v>
                </c:pt>
                <c:pt idx="1885">
                  <c:v>1.5790008874764001</c:v>
                </c:pt>
                <c:pt idx="1886">
                  <c:v>1.60922681921628</c:v>
                </c:pt>
                <c:pt idx="1887">
                  <c:v>1.64920663135109</c:v>
                </c:pt>
                <c:pt idx="1888">
                  <c:v>1.6475231557079599</c:v>
                </c:pt>
                <c:pt idx="1889">
                  <c:v>1.63377258402545</c:v>
                </c:pt>
                <c:pt idx="1890">
                  <c:v>1.62656350250693</c:v>
                </c:pt>
                <c:pt idx="1891">
                  <c:v>1.6276724487611001</c:v>
                </c:pt>
                <c:pt idx="1892">
                  <c:v>1.6265320290029801</c:v>
                </c:pt>
                <c:pt idx="1893">
                  <c:v>1.6299433854893599</c:v>
                </c:pt>
                <c:pt idx="1894">
                  <c:v>1.62325247056415</c:v>
                </c:pt>
                <c:pt idx="1895">
                  <c:v>1.61595988801899</c:v>
                </c:pt>
                <c:pt idx="1896">
                  <c:v>1.6046625107722099</c:v>
                </c:pt>
                <c:pt idx="1897">
                  <c:v>1.59428715193101</c:v>
                </c:pt>
                <c:pt idx="1898">
                  <c:v>1.5866728394788101</c:v>
                </c:pt>
                <c:pt idx="1899">
                  <c:v>1.5809012695760001</c:v>
                </c:pt>
                <c:pt idx="1900">
                  <c:v>1.5748679176369</c:v>
                </c:pt>
                <c:pt idx="1901">
                  <c:v>1.54691243653215</c:v>
                </c:pt>
                <c:pt idx="1902">
                  <c:v>1.5360818605900399</c:v>
                </c:pt>
                <c:pt idx="1903">
                  <c:v>1.5613539205515601</c:v>
                </c:pt>
                <c:pt idx="1904">
                  <c:v>1.56206330025583</c:v>
                </c:pt>
                <c:pt idx="1905">
                  <c:v>1.59316349074199</c:v>
                </c:pt>
                <c:pt idx="1906">
                  <c:v>1.5897928776828101</c:v>
                </c:pt>
                <c:pt idx="1907">
                  <c:v>1.6190138761856501</c:v>
                </c:pt>
                <c:pt idx="1908">
                  <c:v>1.60710422451835</c:v>
                </c:pt>
                <c:pt idx="1909">
                  <c:v>1.60077021679861</c:v>
                </c:pt>
                <c:pt idx="1910">
                  <c:v>1.5964892292992301</c:v>
                </c:pt>
                <c:pt idx="1911">
                  <c:v>1.5868696700615801</c:v>
                </c:pt>
                <c:pt idx="1912">
                  <c:v>1.6066318956671399</c:v>
                </c:pt>
                <c:pt idx="1913">
                  <c:v>1.60151467361181</c:v>
                </c:pt>
                <c:pt idx="1914">
                  <c:v>1.6112076733762699</c:v>
                </c:pt>
                <c:pt idx="1915">
                  <c:v>1.6122749742811699</c:v>
                </c:pt>
                <c:pt idx="1916">
                  <c:v>1.61656615281047</c:v>
                </c:pt>
                <c:pt idx="1917">
                  <c:v>1.62584147372809</c:v>
                </c:pt>
                <c:pt idx="1918">
                  <c:v>1.6267711304496399</c:v>
                </c:pt>
                <c:pt idx="1919">
                  <c:v>1.60379149403803</c:v>
                </c:pt>
                <c:pt idx="1920">
                  <c:v>1.6032183276587</c:v>
                </c:pt>
                <c:pt idx="1921">
                  <c:v>1.60982985368138</c:v>
                </c:pt>
                <c:pt idx="1922">
                  <c:v>1.6043223331607299</c:v>
                </c:pt>
                <c:pt idx="1923">
                  <c:v>1.62810481881807</c:v>
                </c:pt>
                <c:pt idx="1924">
                  <c:v>1.63007191654545</c:v>
                </c:pt>
                <c:pt idx="1925">
                  <c:v>1.62213366594121</c:v>
                </c:pt>
                <c:pt idx="1926">
                  <c:v>1.6127071878535399</c:v>
                </c:pt>
                <c:pt idx="1927">
                  <c:v>1.59421349009498</c:v>
                </c:pt>
                <c:pt idx="1928">
                  <c:v>1.5862773921708</c:v>
                </c:pt>
                <c:pt idx="1929">
                  <c:v>1.56740943623272</c:v>
                </c:pt>
                <c:pt idx="1930">
                  <c:v>1.5702931562532501</c:v>
                </c:pt>
                <c:pt idx="1931">
                  <c:v>1.54872122229363</c:v>
                </c:pt>
                <c:pt idx="1932">
                  <c:v>1.55008443117878</c:v>
                </c:pt>
                <c:pt idx="1933">
                  <c:v>1.5465979930746601</c:v>
                </c:pt>
                <c:pt idx="1934">
                  <c:v>1.53514066549073</c:v>
                </c:pt>
                <c:pt idx="1935">
                  <c:v>1.5459102603135699</c:v>
                </c:pt>
                <c:pt idx="1936">
                  <c:v>1.54589482266913</c:v>
                </c:pt>
                <c:pt idx="1937">
                  <c:v>1.5489658198104801</c:v>
                </c:pt>
                <c:pt idx="1938">
                  <c:v>1.5208122184530299</c:v>
                </c:pt>
                <c:pt idx="1939">
                  <c:v>1.51924424549385</c:v>
                </c:pt>
                <c:pt idx="1940">
                  <c:v>1.50146692532465</c:v>
                </c:pt>
                <c:pt idx="1941">
                  <c:v>1.5099967023332199</c:v>
                </c:pt>
                <c:pt idx="1942">
                  <c:v>1.49974295186985</c:v>
                </c:pt>
                <c:pt idx="1943">
                  <c:v>1.5049313065427401</c:v>
                </c:pt>
                <c:pt idx="1944">
                  <c:v>1.5095442086656401</c:v>
                </c:pt>
                <c:pt idx="1945">
                  <c:v>1.5244992341480801</c:v>
                </c:pt>
                <c:pt idx="1946">
                  <c:v>1.5190355649596901</c:v>
                </c:pt>
                <c:pt idx="1947">
                  <c:v>1.52458643348375</c:v>
                </c:pt>
                <c:pt idx="1948">
                  <c:v>1.5268672282456599</c:v>
                </c:pt>
                <c:pt idx="1949">
                  <c:v>1.50438926422282</c:v>
                </c:pt>
                <c:pt idx="1950">
                  <c:v>1.5151637197394501</c:v>
                </c:pt>
                <c:pt idx="1951">
                  <c:v>1.5013089936911099</c:v>
                </c:pt>
                <c:pt idx="1952">
                  <c:v>1.51283918672912</c:v>
                </c:pt>
                <c:pt idx="1953">
                  <c:v>1.5105781624413599</c:v>
                </c:pt>
                <c:pt idx="1954">
                  <c:v>1.5111376126441201</c:v>
                </c:pt>
                <c:pt idx="1955">
                  <c:v>1.51576413504751</c:v>
                </c:pt>
                <c:pt idx="1956">
                  <c:v>1.5382473140433299</c:v>
                </c:pt>
                <c:pt idx="1957">
                  <c:v>1.5344494227604299</c:v>
                </c:pt>
                <c:pt idx="1958">
                  <c:v>1.5286672641116601</c:v>
                </c:pt>
                <c:pt idx="1959">
                  <c:v>1.53511838902523</c:v>
                </c:pt>
                <c:pt idx="1960">
                  <c:v>1.51084484455171</c:v>
                </c:pt>
                <c:pt idx="1961">
                  <c:v>1.4986354114632601</c:v>
                </c:pt>
                <c:pt idx="1962">
                  <c:v>1.4962928190242599</c:v>
                </c:pt>
                <c:pt idx="1963">
                  <c:v>1.51150570698194</c:v>
                </c:pt>
                <c:pt idx="1964">
                  <c:v>1.4902458007763699</c:v>
                </c:pt>
                <c:pt idx="1965">
                  <c:v>1.47183470284619</c:v>
                </c:pt>
              </c:numCache>
            </c:numRef>
          </c:val>
          <c:smooth val="0"/>
          <c:extLst>
            <c:ext xmlns:c16="http://schemas.microsoft.com/office/drawing/2014/chart" uri="{C3380CC4-5D6E-409C-BE32-E72D297353CC}">
              <c16:uniqueId val="{00000001-9346-4D5A-B5F0-525A5A88BC48}"/>
            </c:ext>
          </c:extLst>
        </c:ser>
        <c:ser>
          <c:idx val="2"/>
          <c:order val="2"/>
          <c:tx>
            <c:strRef>
              <c:f>[jumpfit.xlsx]jumpfit!$D$1</c:f>
              <c:strCache>
                <c:ptCount val="1"/>
                <c:pt idx="0">
                  <c:v>jumpfit_3</c:v>
                </c:pt>
              </c:strCache>
            </c:strRef>
          </c:tx>
          <c:spPr>
            <a:ln w="19050" cap="rnd">
              <a:solidFill>
                <a:sysClr val="window" lastClr="FFFFFF">
                  <a:lumMod val="65000"/>
                </a:sysClr>
              </a:solidFill>
              <a:round/>
            </a:ln>
            <a:effectLst/>
          </c:spPr>
          <c:marker>
            <c:symbol val="none"/>
          </c:marker>
          <c:cat>
            <c:numRef>
              <c:f>[jumpfit.xlsx]jumpfit!$A$2:$A$1967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[jumpfit.xlsx]jumpfit!$D$2:$D$1967</c:f>
              <c:numCache>
                <c:formatCode>General</c:formatCode>
                <c:ptCount val="1966"/>
                <c:pt idx="0">
                  <c:v>1</c:v>
                </c:pt>
                <c:pt idx="1">
                  <c:v>0.999</c:v>
                </c:pt>
                <c:pt idx="2">
                  <c:v>1.00487270045837</c:v>
                </c:pt>
                <c:pt idx="3">
                  <c:v>1.0137195786272899</c:v>
                </c:pt>
                <c:pt idx="4">
                  <c:v>1.01569069413595</c:v>
                </c:pt>
                <c:pt idx="5">
                  <c:v>1.0206995099784899</c:v>
                </c:pt>
                <c:pt idx="6">
                  <c:v>0.999706956572601</c:v>
                </c:pt>
                <c:pt idx="7">
                  <c:v>1.03160340919291</c:v>
                </c:pt>
                <c:pt idx="8">
                  <c:v>1.05017162414153</c:v>
                </c:pt>
                <c:pt idx="9">
                  <c:v>1.0519544773777401</c:v>
                </c:pt>
                <c:pt idx="10">
                  <c:v>1.0395920311679201</c:v>
                </c:pt>
                <c:pt idx="11">
                  <c:v>1.0555033303401</c:v>
                </c:pt>
                <c:pt idx="12">
                  <c:v>1.06281403421015</c:v>
                </c:pt>
                <c:pt idx="13">
                  <c:v>1.04663326714703</c:v>
                </c:pt>
                <c:pt idx="14">
                  <c:v>1.0485666415060899</c:v>
                </c:pt>
                <c:pt idx="15">
                  <c:v>1.0289019092142999</c:v>
                </c:pt>
                <c:pt idx="16">
                  <c:v>1.03168448561451</c:v>
                </c:pt>
                <c:pt idx="17">
                  <c:v>1.0562056390532499</c:v>
                </c:pt>
                <c:pt idx="18">
                  <c:v>1.0632883427758</c:v>
                </c:pt>
                <c:pt idx="19">
                  <c:v>1.0643052328775</c:v>
                </c:pt>
                <c:pt idx="20">
                  <c:v>1.06619461933449</c:v>
                </c:pt>
                <c:pt idx="21">
                  <c:v>1.06912588172085</c:v>
                </c:pt>
                <c:pt idx="22">
                  <c:v>1.0708474342152201</c:v>
                </c:pt>
                <c:pt idx="23">
                  <c:v>1.07648491224439</c:v>
                </c:pt>
                <c:pt idx="24">
                  <c:v>1.0792718000091199</c:v>
                </c:pt>
                <c:pt idx="25">
                  <c:v>1.0841956217059101</c:v>
                </c:pt>
                <c:pt idx="26">
                  <c:v>1.1031657773520001</c:v>
                </c:pt>
                <c:pt idx="27">
                  <c:v>1.1039386776121201</c:v>
                </c:pt>
                <c:pt idx="28">
                  <c:v>1.08337349766469</c:v>
                </c:pt>
                <c:pt idx="29">
                  <c:v>1.10095123720453</c:v>
                </c:pt>
                <c:pt idx="30">
                  <c:v>1.0723105169465901</c:v>
                </c:pt>
                <c:pt idx="31">
                  <c:v>1.07080045237009</c:v>
                </c:pt>
                <c:pt idx="32">
                  <c:v>1.0813994335536099</c:v>
                </c:pt>
                <c:pt idx="33">
                  <c:v>1.06208098702451</c:v>
                </c:pt>
                <c:pt idx="34">
                  <c:v>1.0635172812436799</c:v>
                </c:pt>
                <c:pt idx="35">
                  <c:v>1.08660413901841</c:v>
                </c:pt>
                <c:pt idx="36">
                  <c:v>1.0947263543447101</c:v>
                </c:pt>
                <c:pt idx="37">
                  <c:v>1.0537699689583899</c:v>
                </c:pt>
                <c:pt idx="38">
                  <c:v>1.0753809567264101</c:v>
                </c:pt>
                <c:pt idx="39">
                  <c:v>1.0917317676031999</c:v>
                </c:pt>
                <c:pt idx="40">
                  <c:v>1.0831466174816</c:v>
                </c:pt>
                <c:pt idx="41">
                  <c:v>1.07594207474624</c:v>
                </c:pt>
                <c:pt idx="42">
                  <c:v>1.07658761764334</c:v>
                </c:pt>
                <c:pt idx="43">
                  <c:v>1.05499848728999</c:v>
                </c:pt>
                <c:pt idx="44">
                  <c:v>1.0426450106398899</c:v>
                </c:pt>
                <c:pt idx="45">
                  <c:v>1.0436081222821201</c:v>
                </c:pt>
                <c:pt idx="46">
                  <c:v>1.0466219101104699</c:v>
                </c:pt>
                <c:pt idx="47">
                  <c:v>1.02962483402562</c:v>
                </c:pt>
                <c:pt idx="48">
                  <c:v>1.03360539225162</c:v>
                </c:pt>
                <c:pt idx="49">
                  <c:v>1.0644338819243699</c:v>
                </c:pt>
                <c:pt idx="50">
                  <c:v>1.0719916401817</c:v>
                </c:pt>
                <c:pt idx="51">
                  <c:v>1.0729170228554901</c:v>
                </c:pt>
                <c:pt idx="52">
                  <c:v>1.0726425411348299</c:v>
                </c:pt>
                <c:pt idx="53">
                  <c:v>1.06381847037412</c:v>
                </c:pt>
                <c:pt idx="54">
                  <c:v>1.06684480660258</c:v>
                </c:pt>
                <c:pt idx="55">
                  <c:v>1.0409470079946901</c:v>
                </c:pt>
                <c:pt idx="56">
                  <c:v>1.0405034313903501</c:v>
                </c:pt>
                <c:pt idx="57">
                  <c:v>1.0389429738246601</c:v>
                </c:pt>
                <c:pt idx="58">
                  <c:v>1.0305720005477801</c:v>
                </c:pt>
                <c:pt idx="59">
                  <c:v>1.0199354199537001</c:v>
                </c:pt>
                <c:pt idx="60">
                  <c:v>1.01912732750568</c:v>
                </c:pt>
                <c:pt idx="61">
                  <c:v>1.0326546670586301</c:v>
                </c:pt>
                <c:pt idx="62">
                  <c:v>1.0289802705055899</c:v>
                </c:pt>
                <c:pt idx="63">
                  <c:v>1.02431283994039</c:v>
                </c:pt>
                <c:pt idx="64">
                  <c:v>1.01753564065191</c:v>
                </c:pt>
                <c:pt idx="65">
                  <c:v>1.0050324140465301</c:v>
                </c:pt>
                <c:pt idx="66">
                  <c:v>1.01815657659721</c:v>
                </c:pt>
                <c:pt idx="67">
                  <c:v>1.0266277811480999</c:v>
                </c:pt>
                <c:pt idx="68">
                  <c:v>1.02933003007012</c:v>
                </c:pt>
                <c:pt idx="69">
                  <c:v>1.0514583377389699</c:v>
                </c:pt>
                <c:pt idx="70">
                  <c:v>1.0517366893736599</c:v>
                </c:pt>
                <c:pt idx="71">
                  <c:v>1.0191416892023499</c:v>
                </c:pt>
                <c:pt idx="72">
                  <c:v>1.04075057823439</c:v>
                </c:pt>
                <c:pt idx="73">
                  <c:v>1.02008826219338</c:v>
                </c:pt>
                <c:pt idx="74">
                  <c:v>1.00748148736917</c:v>
                </c:pt>
                <c:pt idx="75">
                  <c:v>1.0087414159888799</c:v>
                </c:pt>
                <c:pt idx="76">
                  <c:v>1.0287972579681299</c:v>
                </c:pt>
                <c:pt idx="77">
                  <c:v>1.0494023105991199</c:v>
                </c:pt>
                <c:pt idx="78">
                  <c:v>1.0554694730180001</c:v>
                </c:pt>
                <c:pt idx="79">
                  <c:v>1.06307920218323</c:v>
                </c:pt>
                <c:pt idx="80">
                  <c:v>1.06702381416208</c:v>
                </c:pt>
                <c:pt idx="81">
                  <c:v>1.0729274080286999</c:v>
                </c:pt>
                <c:pt idx="82">
                  <c:v>1.0851865469877899</c:v>
                </c:pt>
                <c:pt idx="83">
                  <c:v>1.0693955553777199</c:v>
                </c:pt>
                <c:pt idx="84">
                  <c:v>1.0845177114578799</c:v>
                </c:pt>
                <c:pt idx="85">
                  <c:v>1.0985479439599699</c:v>
                </c:pt>
                <c:pt idx="86">
                  <c:v>1.1106115664796801</c:v>
                </c:pt>
                <c:pt idx="87">
                  <c:v>1.1298721794458699</c:v>
                </c:pt>
                <c:pt idx="88">
                  <c:v>1.14371499263871</c:v>
                </c:pt>
                <c:pt idx="89">
                  <c:v>1.13089303653062</c:v>
                </c:pt>
                <c:pt idx="90">
                  <c:v>1.1243831449491499</c:v>
                </c:pt>
                <c:pt idx="91">
                  <c:v>1.14003741821247</c:v>
                </c:pt>
                <c:pt idx="92">
                  <c:v>1.1522978154277299</c:v>
                </c:pt>
                <c:pt idx="93">
                  <c:v>1.1480514643866999</c:v>
                </c:pt>
                <c:pt idx="94">
                  <c:v>1.1631030784154699</c:v>
                </c:pt>
                <c:pt idx="95">
                  <c:v>1.1604800805740201</c:v>
                </c:pt>
                <c:pt idx="96">
                  <c:v>1.1503045676091701</c:v>
                </c:pt>
                <c:pt idx="97">
                  <c:v>1.1459055782354199</c:v>
                </c:pt>
                <c:pt idx="98">
                  <c:v>1.12283214711637</c:v>
                </c:pt>
                <c:pt idx="99">
                  <c:v>1.12546911059709</c:v>
                </c:pt>
                <c:pt idx="100">
                  <c:v>1.1143392390920399</c:v>
                </c:pt>
                <c:pt idx="101">
                  <c:v>1.09228182307024</c:v>
                </c:pt>
                <c:pt idx="102">
                  <c:v>1.0534169173807799</c:v>
                </c:pt>
                <c:pt idx="103">
                  <c:v>1.0682357731129499</c:v>
                </c:pt>
                <c:pt idx="104">
                  <c:v>1.0662266907518001</c:v>
                </c:pt>
                <c:pt idx="105">
                  <c:v>1.0720113430506699</c:v>
                </c:pt>
                <c:pt idx="106">
                  <c:v>1.06495447041198</c:v>
                </c:pt>
                <c:pt idx="107">
                  <c:v>1.03072101644754</c:v>
                </c:pt>
                <c:pt idx="108">
                  <c:v>1.0288911459361001</c:v>
                </c:pt>
                <c:pt idx="109">
                  <c:v>0.96187789397358303</c:v>
                </c:pt>
                <c:pt idx="110">
                  <c:v>0.95788997898537098</c:v>
                </c:pt>
                <c:pt idx="111">
                  <c:v>0.96740880688250197</c:v>
                </c:pt>
                <c:pt idx="112">
                  <c:v>0.95300589884412801</c:v>
                </c:pt>
                <c:pt idx="113">
                  <c:v>0.95628327387715895</c:v>
                </c:pt>
                <c:pt idx="114">
                  <c:v>0.97053895368148602</c:v>
                </c:pt>
                <c:pt idx="115">
                  <c:v>0.98454288097364995</c:v>
                </c:pt>
                <c:pt idx="116">
                  <c:v>0.97609220729863</c:v>
                </c:pt>
                <c:pt idx="117">
                  <c:v>0.98588022177064805</c:v>
                </c:pt>
                <c:pt idx="118">
                  <c:v>0.98581450210940602</c:v>
                </c:pt>
                <c:pt idx="119">
                  <c:v>0.95406517484094999</c:v>
                </c:pt>
                <c:pt idx="120">
                  <c:v>0.95521874192095502</c:v>
                </c:pt>
                <c:pt idx="121">
                  <c:v>0.98414547077203995</c:v>
                </c:pt>
                <c:pt idx="122">
                  <c:v>1.02043490768124</c:v>
                </c:pt>
                <c:pt idx="123">
                  <c:v>1.0042593562437601</c:v>
                </c:pt>
                <c:pt idx="124">
                  <c:v>1.0236950899797299</c:v>
                </c:pt>
                <c:pt idx="125">
                  <c:v>1.0317792262027301</c:v>
                </c:pt>
                <c:pt idx="126">
                  <c:v>1.0129405174438999</c:v>
                </c:pt>
                <c:pt idx="127">
                  <c:v>1.0019250180688699</c:v>
                </c:pt>
                <c:pt idx="128">
                  <c:v>0.97752064175763198</c:v>
                </c:pt>
                <c:pt idx="129">
                  <c:v>0.99083167975141495</c:v>
                </c:pt>
                <c:pt idx="130">
                  <c:v>1.0152014685405599</c:v>
                </c:pt>
                <c:pt idx="131">
                  <c:v>1.01466751047899</c:v>
                </c:pt>
                <c:pt idx="132">
                  <c:v>1.0035730321968399</c:v>
                </c:pt>
                <c:pt idx="133">
                  <c:v>0.99944550885102701</c:v>
                </c:pt>
                <c:pt idx="134">
                  <c:v>0.97808673621343301</c:v>
                </c:pt>
                <c:pt idx="135">
                  <c:v>0.98418076943188704</c:v>
                </c:pt>
                <c:pt idx="136">
                  <c:v>0.98742281086308603</c:v>
                </c:pt>
                <c:pt idx="137">
                  <c:v>1.00935357320783</c:v>
                </c:pt>
                <c:pt idx="138">
                  <c:v>1.01020158917175</c:v>
                </c:pt>
                <c:pt idx="139">
                  <c:v>1.0251364812103401</c:v>
                </c:pt>
                <c:pt idx="140">
                  <c:v>1.0332402964348499</c:v>
                </c:pt>
                <c:pt idx="141">
                  <c:v>1.02928918548634</c:v>
                </c:pt>
                <c:pt idx="142">
                  <c:v>1.0263852888968299</c:v>
                </c:pt>
                <c:pt idx="143">
                  <c:v>1.0339335033777499</c:v>
                </c:pt>
                <c:pt idx="144">
                  <c:v>1.05826417539099</c:v>
                </c:pt>
                <c:pt idx="145">
                  <c:v>1.06542170560241</c:v>
                </c:pt>
                <c:pt idx="146">
                  <c:v>1.0584917131795999</c:v>
                </c:pt>
                <c:pt idx="147">
                  <c:v>1.04564659559311</c:v>
                </c:pt>
                <c:pt idx="148">
                  <c:v>1.02614369243896</c:v>
                </c:pt>
                <c:pt idx="149">
                  <c:v>1.03802559890525</c:v>
                </c:pt>
                <c:pt idx="150">
                  <c:v>1.0329227766058</c:v>
                </c:pt>
                <c:pt idx="151">
                  <c:v>1.0379151169587</c:v>
                </c:pt>
                <c:pt idx="152">
                  <c:v>1.03730631817471</c:v>
                </c:pt>
                <c:pt idx="153">
                  <c:v>1.0322568921880899</c:v>
                </c:pt>
                <c:pt idx="154">
                  <c:v>1.0583196128939401</c:v>
                </c:pt>
                <c:pt idx="155">
                  <c:v>1.0683967480569401</c:v>
                </c:pt>
                <c:pt idx="156">
                  <c:v>1.0710147856812999</c:v>
                </c:pt>
                <c:pt idx="157">
                  <c:v>1.06319607040679</c:v>
                </c:pt>
                <c:pt idx="158">
                  <c:v>1.0667338437034399</c:v>
                </c:pt>
                <c:pt idx="159">
                  <c:v>1.0674602552027299</c:v>
                </c:pt>
                <c:pt idx="160">
                  <c:v>1.0826863294568401</c:v>
                </c:pt>
                <c:pt idx="161">
                  <c:v>1.0866713859488299</c:v>
                </c:pt>
                <c:pt idx="162">
                  <c:v>1.0859083522956201</c:v>
                </c:pt>
                <c:pt idx="163">
                  <c:v>1.0927800278978901</c:v>
                </c:pt>
                <c:pt idx="164">
                  <c:v>1.11816096438075</c:v>
                </c:pt>
                <c:pt idx="165">
                  <c:v>1.12663342807708</c:v>
                </c:pt>
                <c:pt idx="166">
                  <c:v>1.12176613666033</c:v>
                </c:pt>
                <c:pt idx="167">
                  <c:v>1.1254345848369001</c:v>
                </c:pt>
                <c:pt idx="168">
                  <c:v>1.1180237046241099</c:v>
                </c:pt>
                <c:pt idx="169">
                  <c:v>1.11799317981505</c:v>
                </c:pt>
                <c:pt idx="170">
                  <c:v>1.0987037815509</c:v>
                </c:pt>
                <c:pt idx="171">
                  <c:v>1.10173603023934</c:v>
                </c:pt>
                <c:pt idx="172">
                  <c:v>1.1230677186082001</c:v>
                </c:pt>
                <c:pt idx="173">
                  <c:v>1.1168073173089501</c:v>
                </c:pt>
                <c:pt idx="174">
                  <c:v>1.1096292826871099</c:v>
                </c:pt>
                <c:pt idx="175">
                  <c:v>1.0873418511784301</c:v>
                </c:pt>
                <c:pt idx="176">
                  <c:v>1.08857234277397</c:v>
                </c:pt>
                <c:pt idx="177">
                  <c:v>1.0988568697353001</c:v>
                </c:pt>
                <c:pt idx="178">
                  <c:v>1.1213378346771901</c:v>
                </c:pt>
                <c:pt idx="179">
                  <c:v>1.1283689479522401</c:v>
                </c:pt>
                <c:pt idx="180">
                  <c:v>1.1169320512424199</c:v>
                </c:pt>
                <c:pt idx="181">
                  <c:v>1.1313508920556901</c:v>
                </c:pt>
                <c:pt idx="182">
                  <c:v>1.1408496945572</c:v>
                </c:pt>
                <c:pt idx="183">
                  <c:v>1.13409098067105</c:v>
                </c:pt>
                <c:pt idx="184">
                  <c:v>1.1098608919927999</c:v>
                </c:pt>
                <c:pt idx="185">
                  <c:v>1.10837244996819</c:v>
                </c:pt>
                <c:pt idx="186">
                  <c:v>1.1145433536624101</c:v>
                </c:pt>
                <c:pt idx="187">
                  <c:v>1.1376246605073499</c:v>
                </c:pt>
                <c:pt idx="188">
                  <c:v>1.1280773012358001</c:v>
                </c:pt>
                <c:pt idx="189">
                  <c:v>1.10965821235564</c:v>
                </c:pt>
                <c:pt idx="190">
                  <c:v>1.1017098588343499</c:v>
                </c:pt>
                <c:pt idx="191">
                  <c:v>1.0835933009664001</c:v>
                </c:pt>
                <c:pt idx="192">
                  <c:v>1.0836980301727299</c:v>
                </c:pt>
                <c:pt idx="193">
                  <c:v>1.0661749004293499</c:v>
                </c:pt>
                <c:pt idx="194">
                  <c:v>1.08262744748582</c:v>
                </c:pt>
                <c:pt idx="195">
                  <c:v>1.0703553670932799</c:v>
                </c:pt>
                <c:pt idx="196">
                  <c:v>1.0669238960112799</c:v>
                </c:pt>
                <c:pt idx="197">
                  <c:v>1.0739531269288001</c:v>
                </c:pt>
                <c:pt idx="198">
                  <c:v>1.0897561961056601</c:v>
                </c:pt>
                <c:pt idx="199">
                  <c:v>1.0800571145126301</c:v>
                </c:pt>
                <c:pt idx="200">
                  <c:v>1.0654491416213301</c:v>
                </c:pt>
                <c:pt idx="201">
                  <c:v>1.0465778610951899</c:v>
                </c:pt>
                <c:pt idx="202">
                  <c:v>1.0508845197074801</c:v>
                </c:pt>
                <c:pt idx="203">
                  <c:v>1.0603687659449399</c:v>
                </c:pt>
                <c:pt idx="204">
                  <c:v>1.0413178735809301</c:v>
                </c:pt>
                <c:pt idx="205">
                  <c:v>1.05821085482109</c:v>
                </c:pt>
                <c:pt idx="206">
                  <c:v>1.0856108426766899</c:v>
                </c:pt>
                <c:pt idx="207">
                  <c:v>1.11257145046488</c:v>
                </c:pt>
                <c:pt idx="208">
                  <c:v>1.1162662457897301</c:v>
                </c:pt>
                <c:pt idx="209">
                  <c:v>1.1280071487392</c:v>
                </c:pt>
                <c:pt idx="210">
                  <c:v>1.1211968642118599</c:v>
                </c:pt>
                <c:pt idx="211">
                  <c:v>1.1142343141533499</c:v>
                </c:pt>
                <c:pt idx="212">
                  <c:v>1.1169430187359599</c:v>
                </c:pt>
                <c:pt idx="213">
                  <c:v>1.1221249027303599</c:v>
                </c:pt>
                <c:pt idx="214">
                  <c:v>1.1369661909995801</c:v>
                </c:pt>
                <c:pt idx="215">
                  <c:v>1.1449436363222201</c:v>
                </c:pt>
                <c:pt idx="216">
                  <c:v>1.15123095089891</c:v>
                </c:pt>
                <c:pt idx="217">
                  <c:v>1.09615694434563</c:v>
                </c:pt>
                <c:pt idx="218">
                  <c:v>1.1172829241387101</c:v>
                </c:pt>
                <c:pt idx="219">
                  <c:v>1.13680554768866</c:v>
                </c:pt>
                <c:pt idx="220">
                  <c:v>1.1337959261767401</c:v>
                </c:pt>
                <c:pt idx="221">
                  <c:v>1.13057844998614</c:v>
                </c:pt>
                <c:pt idx="222">
                  <c:v>1.14280279140261</c:v>
                </c:pt>
                <c:pt idx="223">
                  <c:v>1.14415217748044</c:v>
                </c:pt>
                <c:pt idx="224">
                  <c:v>1.1279770455421201</c:v>
                </c:pt>
                <c:pt idx="225">
                  <c:v>1.1333328904716899</c:v>
                </c:pt>
                <c:pt idx="226">
                  <c:v>1.1362315377365499</c:v>
                </c:pt>
                <c:pt idx="227">
                  <c:v>1.11610786968577</c:v>
                </c:pt>
                <c:pt idx="228">
                  <c:v>1.10763547430961</c:v>
                </c:pt>
                <c:pt idx="229">
                  <c:v>1.10573739470781</c:v>
                </c:pt>
                <c:pt idx="230">
                  <c:v>1.09367905448768</c:v>
                </c:pt>
                <c:pt idx="231">
                  <c:v>1.0786653205512799</c:v>
                </c:pt>
                <c:pt idx="232">
                  <c:v>1.07240447785937</c:v>
                </c:pt>
                <c:pt idx="233">
                  <c:v>1.0827795326427101</c:v>
                </c:pt>
                <c:pt idx="234">
                  <c:v>1.09999116885683</c:v>
                </c:pt>
                <c:pt idx="235">
                  <c:v>1.0797255690324099</c:v>
                </c:pt>
                <c:pt idx="236">
                  <c:v>1.1003409016344501</c:v>
                </c:pt>
                <c:pt idx="237">
                  <c:v>1.1072531144921001</c:v>
                </c:pt>
                <c:pt idx="238">
                  <c:v>1.1103925151993701</c:v>
                </c:pt>
                <c:pt idx="239">
                  <c:v>1.1151085085611701</c:v>
                </c:pt>
                <c:pt idx="240">
                  <c:v>1.1101765280853699</c:v>
                </c:pt>
                <c:pt idx="241">
                  <c:v>1.07836567170145</c:v>
                </c:pt>
                <c:pt idx="242">
                  <c:v>1.0856053689602201</c:v>
                </c:pt>
                <c:pt idx="243">
                  <c:v>1.09313023105433</c:v>
                </c:pt>
                <c:pt idx="244">
                  <c:v>1.0743614982493199</c:v>
                </c:pt>
                <c:pt idx="245">
                  <c:v>1.0552541448536199</c:v>
                </c:pt>
                <c:pt idx="246">
                  <c:v>1.0520741312495301</c:v>
                </c:pt>
                <c:pt idx="247">
                  <c:v>1.07722215418999</c:v>
                </c:pt>
                <c:pt idx="248">
                  <c:v>1.0865959916479699</c:v>
                </c:pt>
                <c:pt idx="249">
                  <c:v>1.08824126340705</c:v>
                </c:pt>
                <c:pt idx="250">
                  <c:v>1.0776418682120901</c:v>
                </c:pt>
                <c:pt idx="251">
                  <c:v>1.07212102235666</c:v>
                </c:pt>
                <c:pt idx="252">
                  <c:v>1.0918634282353801</c:v>
                </c:pt>
                <c:pt idx="253">
                  <c:v>1.1181477344228401</c:v>
                </c:pt>
                <c:pt idx="254">
                  <c:v>1.12946601358933</c:v>
                </c:pt>
                <c:pt idx="255">
                  <c:v>1.1446561816202201</c:v>
                </c:pt>
                <c:pt idx="256">
                  <c:v>1.1438086956310201</c:v>
                </c:pt>
                <c:pt idx="257">
                  <c:v>1.1401346894336299</c:v>
                </c:pt>
                <c:pt idx="258">
                  <c:v>1.15560489318944</c:v>
                </c:pt>
                <c:pt idx="259">
                  <c:v>1.15135420256846</c:v>
                </c:pt>
                <c:pt idx="260">
                  <c:v>1.1760675498994499</c:v>
                </c:pt>
                <c:pt idx="261">
                  <c:v>1.2107563947595601</c:v>
                </c:pt>
                <c:pt idx="262">
                  <c:v>1.21335939728595</c:v>
                </c:pt>
                <c:pt idx="263">
                  <c:v>1.2238813802842601</c:v>
                </c:pt>
                <c:pt idx="264">
                  <c:v>1.2053291082136199</c:v>
                </c:pt>
                <c:pt idx="265">
                  <c:v>1.22556383757613</c:v>
                </c:pt>
                <c:pt idx="266">
                  <c:v>1.24678649771038</c:v>
                </c:pt>
                <c:pt idx="267">
                  <c:v>1.23985924205043</c:v>
                </c:pt>
                <c:pt idx="268">
                  <c:v>1.24160030025333</c:v>
                </c:pt>
                <c:pt idx="269">
                  <c:v>1.2242997825442901</c:v>
                </c:pt>
                <c:pt idx="270">
                  <c:v>1.2170176088940099</c:v>
                </c:pt>
                <c:pt idx="271">
                  <c:v>1.21467368450489</c:v>
                </c:pt>
                <c:pt idx="272">
                  <c:v>1.1665790263439699</c:v>
                </c:pt>
                <c:pt idx="273">
                  <c:v>1.17112969652113</c:v>
                </c:pt>
                <c:pt idx="274">
                  <c:v>1.160554529413</c:v>
                </c:pt>
                <c:pt idx="275">
                  <c:v>1.1757455162197299</c:v>
                </c:pt>
                <c:pt idx="276">
                  <c:v>1.1905534403934901</c:v>
                </c:pt>
                <c:pt idx="277">
                  <c:v>1.18982205076686</c:v>
                </c:pt>
                <c:pt idx="278">
                  <c:v>1.1890956502562799</c:v>
                </c:pt>
                <c:pt idx="279">
                  <c:v>1.1901717098529501</c:v>
                </c:pt>
                <c:pt idx="280">
                  <c:v>1.1827357322501999</c:v>
                </c:pt>
                <c:pt idx="281">
                  <c:v>1.1376040213965199</c:v>
                </c:pt>
                <c:pt idx="282">
                  <c:v>1.13970748564831</c:v>
                </c:pt>
                <c:pt idx="283">
                  <c:v>1.1411634459458599</c:v>
                </c:pt>
                <c:pt idx="284">
                  <c:v>1.1527087601852699</c:v>
                </c:pt>
                <c:pt idx="285">
                  <c:v>1.1504960123013901</c:v>
                </c:pt>
                <c:pt idx="286">
                  <c:v>1.1747561032910201</c:v>
                </c:pt>
                <c:pt idx="287">
                  <c:v>1.18015153677017</c:v>
                </c:pt>
                <c:pt idx="288">
                  <c:v>1.1790698365316299</c:v>
                </c:pt>
                <c:pt idx="289">
                  <c:v>1.1505614723378901</c:v>
                </c:pt>
                <c:pt idx="290">
                  <c:v>1.1756284927743901</c:v>
                </c:pt>
                <c:pt idx="291">
                  <c:v>1.1861463167572901</c:v>
                </c:pt>
                <c:pt idx="292">
                  <c:v>1.18762809892009</c:v>
                </c:pt>
                <c:pt idx="293">
                  <c:v>1.1908948232935299</c:v>
                </c:pt>
                <c:pt idx="294">
                  <c:v>1.1689292188415401</c:v>
                </c:pt>
                <c:pt idx="295">
                  <c:v>1.15319992893899</c:v>
                </c:pt>
                <c:pt idx="296">
                  <c:v>1.1457866291335399</c:v>
                </c:pt>
                <c:pt idx="297">
                  <c:v>1.16242316536905</c:v>
                </c:pt>
                <c:pt idx="298">
                  <c:v>1.1587466496429</c:v>
                </c:pt>
                <c:pt idx="299">
                  <c:v>1.1578111983021799</c:v>
                </c:pt>
                <c:pt idx="300">
                  <c:v>1.1724486766553901</c:v>
                </c:pt>
                <c:pt idx="301">
                  <c:v>1.1884956806940301</c:v>
                </c:pt>
                <c:pt idx="302">
                  <c:v>1.20104695849318</c:v>
                </c:pt>
                <c:pt idx="303">
                  <c:v>1.20969189280531</c:v>
                </c:pt>
                <c:pt idx="304">
                  <c:v>1.20120328437524</c:v>
                </c:pt>
                <c:pt idx="305">
                  <c:v>1.2050379599132599</c:v>
                </c:pt>
                <c:pt idx="306">
                  <c:v>1.1943865700504099</c:v>
                </c:pt>
                <c:pt idx="307">
                  <c:v>1.1944541557555</c:v>
                </c:pt>
                <c:pt idx="308">
                  <c:v>1.19680940756275</c:v>
                </c:pt>
                <c:pt idx="309">
                  <c:v>1.1995773857112499</c:v>
                </c:pt>
                <c:pt idx="310">
                  <c:v>1.18170975407069</c:v>
                </c:pt>
                <c:pt idx="311">
                  <c:v>1.17442298221227</c:v>
                </c:pt>
                <c:pt idx="312">
                  <c:v>1.1683319432814001</c:v>
                </c:pt>
                <c:pt idx="313">
                  <c:v>1.15680106256111</c:v>
                </c:pt>
                <c:pt idx="314">
                  <c:v>1.1357113129960501</c:v>
                </c:pt>
                <c:pt idx="315">
                  <c:v>1.10404172167313</c:v>
                </c:pt>
                <c:pt idx="316">
                  <c:v>1.1180181088361101</c:v>
                </c:pt>
                <c:pt idx="317">
                  <c:v>1.12615613336758</c:v>
                </c:pt>
                <c:pt idx="318">
                  <c:v>1.1336178306224101</c:v>
                </c:pt>
                <c:pt idx="319">
                  <c:v>1.1404385322039801</c:v>
                </c:pt>
                <c:pt idx="320">
                  <c:v>1.12319300283431</c:v>
                </c:pt>
                <c:pt idx="321">
                  <c:v>1.12265362755849</c:v>
                </c:pt>
                <c:pt idx="322">
                  <c:v>1.11869207643711</c:v>
                </c:pt>
                <c:pt idx="323">
                  <c:v>1.1474923637158301</c:v>
                </c:pt>
                <c:pt idx="324">
                  <c:v>1.1445091130195799</c:v>
                </c:pt>
                <c:pt idx="325">
                  <c:v>1.1476369782901601</c:v>
                </c:pt>
                <c:pt idx="326">
                  <c:v>1.12844815585492</c:v>
                </c:pt>
                <c:pt idx="327">
                  <c:v>1.1294318170772299</c:v>
                </c:pt>
                <c:pt idx="328">
                  <c:v>1.1215589065039899</c:v>
                </c:pt>
                <c:pt idx="329">
                  <c:v>1.12195080360482</c:v>
                </c:pt>
                <c:pt idx="330">
                  <c:v>1.1312618704127</c:v>
                </c:pt>
                <c:pt idx="331">
                  <c:v>1.1295347961589599</c:v>
                </c:pt>
                <c:pt idx="332">
                  <c:v>1.1409542234588399</c:v>
                </c:pt>
                <c:pt idx="333">
                  <c:v>1.15122022428145</c:v>
                </c:pt>
                <c:pt idx="334">
                  <c:v>1.1481104380927101</c:v>
                </c:pt>
                <c:pt idx="335">
                  <c:v>1.1611121672040801</c:v>
                </c:pt>
                <c:pt idx="336">
                  <c:v>1.14824037210901</c:v>
                </c:pt>
                <c:pt idx="337">
                  <c:v>1.1516235035611699</c:v>
                </c:pt>
                <c:pt idx="338">
                  <c:v>1.14548562769595</c:v>
                </c:pt>
                <c:pt idx="339">
                  <c:v>1.13579014015927</c:v>
                </c:pt>
                <c:pt idx="340">
                  <c:v>1.149807626606</c:v>
                </c:pt>
                <c:pt idx="341">
                  <c:v>1.1440521894229001</c:v>
                </c:pt>
                <c:pt idx="342">
                  <c:v>1.13691459714461</c:v>
                </c:pt>
                <c:pt idx="343">
                  <c:v>1.15212712864652</c:v>
                </c:pt>
                <c:pt idx="344">
                  <c:v>1.1601154286325399</c:v>
                </c:pt>
                <c:pt idx="345">
                  <c:v>1.1572881524468801</c:v>
                </c:pt>
                <c:pt idx="346">
                  <c:v>1.1696233046997799</c:v>
                </c:pt>
                <c:pt idx="347">
                  <c:v>1.18002307123159</c:v>
                </c:pt>
                <c:pt idx="348">
                  <c:v>1.1697999582223699</c:v>
                </c:pt>
                <c:pt idx="349">
                  <c:v>1.16213730236989</c:v>
                </c:pt>
                <c:pt idx="350">
                  <c:v>1.13258162481558</c:v>
                </c:pt>
                <c:pt idx="351">
                  <c:v>1.1435086776146599</c:v>
                </c:pt>
                <c:pt idx="352">
                  <c:v>1.1538086582409099</c:v>
                </c:pt>
                <c:pt idx="353">
                  <c:v>1.1598803161003199</c:v>
                </c:pt>
                <c:pt idx="354">
                  <c:v>1.1544194295650101</c:v>
                </c:pt>
                <c:pt idx="355">
                  <c:v>1.17024432090686</c:v>
                </c:pt>
                <c:pt idx="356">
                  <c:v>1.1801691835036401</c:v>
                </c:pt>
                <c:pt idx="357">
                  <c:v>1.19072698339058</c:v>
                </c:pt>
                <c:pt idx="358">
                  <c:v>1.20162217089234</c:v>
                </c:pt>
                <c:pt idx="359">
                  <c:v>1.20846706467971</c:v>
                </c:pt>
                <c:pt idx="360">
                  <c:v>1.21733394689057</c:v>
                </c:pt>
                <c:pt idx="361">
                  <c:v>1.2131591414118701</c:v>
                </c:pt>
                <c:pt idx="362">
                  <c:v>1.21348065179144</c:v>
                </c:pt>
                <c:pt idx="363">
                  <c:v>1.2226451530714799</c:v>
                </c:pt>
                <c:pt idx="364">
                  <c:v>1.2003471070834899</c:v>
                </c:pt>
                <c:pt idx="365">
                  <c:v>1.2022884165982299</c:v>
                </c:pt>
                <c:pt idx="366">
                  <c:v>1.2126716563957101</c:v>
                </c:pt>
                <c:pt idx="367">
                  <c:v>1.2311622214317399</c:v>
                </c:pt>
                <c:pt idx="368">
                  <c:v>1.2291054036997</c:v>
                </c:pt>
                <c:pt idx="369">
                  <c:v>1.22507632961088</c:v>
                </c:pt>
                <c:pt idx="370">
                  <c:v>1.2173203032862101</c:v>
                </c:pt>
                <c:pt idx="371">
                  <c:v>1.2185530290376201</c:v>
                </c:pt>
                <c:pt idx="372">
                  <c:v>1.2151137452810901</c:v>
                </c:pt>
                <c:pt idx="373">
                  <c:v>1.23628578548112</c:v>
                </c:pt>
                <c:pt idx="374">
                  <c:v>1.2277787933556199</c:v>
                </c:pt>
                <c:pt idx="375">
                  <c:v>1.2273335915099099</c:v>
                </c:pt>
                <c:pt idx="376">
                  <c:v>1.2382782493152</c:v>
                </c:pt>
                <c:pt idx="377">
                  <c:v>1.2588731224248</c:v>
                </c:pt>
                <c:pt idx="378">
                  <c:v>1.26868372107276</c:v>
                </c:pt>
                <c:pt idx="379">
                  <c:v>1.2702641536697801</c:v>
                </c:pt>
                <c:pt idx="380">
                  <c:v>1.2820638609811299</c:v>
                </c:pt>
                <c:pt idx="381">
                  <c:v>1.26555660810561</c:v>
                </c:pt>
                <c:pt idx="382">
                  <c:v>1.28308561227596</c:v>
                </c:pt>
                <c:pt idx="383">
                  <c:v>1.29432122845874</c:v>
                </c:pt>
                <c:pt idx="384">
                  <c:v>1.2998231269595699</c:v>
                </c:pt>
                <c:pt idx="385">
                  <c:v>1.29015885259059</c:v>
                </c:pt>
                <c:pt idx="386">
                  <c:v>1.3001243791317001</c:v>
                </c:pt>
                <c:pt idx="387">
                  <c:v>1.31858370306672</c:v>
                </c:pt>
                <c:pt idx="388">
                  <c:v>1.32234639749789</c:v>
                </c:pt>
                <c:pt idx="389">
                  <c:v>1.31835940329935</c:v>
                </c:pt>
                <c:pt idx="390">
                  <c:v>1.3098731206281999</c:v>
                </c:pt>
                <c:pt idx="391">
                  <c:v>1.32599723806029</c:v>
                </c:pt>
                <c:pt idx="392">
                  <c:v>1.3545389274269899</c:v>
                </c:pt>
                <c:pt idx="393">
                  <c:v>1.3637493039587201</c:v>
                </c:pt>
                <c:pt idx="394">
                  <c:v>1.3635683485680199</c:v>
                </c:pt>
                <c:pt idx="395">
                  <c:v>1.3764763182937501</c:v>
                </c:pt>
                <c:pt idx="396">
                  <c:v>1.3858714165549599</c:v>
                </c:pt>
                <c:pt idx="397">
                  <c:v>1.37693351094175</c:v>
                </c:pt>
                <c:pt idx="398">
                  <c:v>1.35202122958837</c:v>
                </c:pt>
                <c:pt idx="399">
                  <c:v>1.35725368255545</c:v>
                </c:pt>
                <c:pt idx="400">
                  <c:v>1.3423924086896799</c:v>
                </c:pt>
                <c:pt idx="401">
                  <c:v>1.3604127252282501</c:v>
                </c:pt>
                <c:pt idx="402">
                  <c:v>1.38461052611816</c:v>
                </c:pt>
                <c:pt idx="403">
                  <c:v>1.4122969151523399</c:v>
                </c:pt>
                <c:pt idx="404">
                  <c:v>1.4299904387878599</c:v>
                </c:pt>
                <c:pt idx="405">
                  <c:v>1.44235848188355</c:v>
                </c:pt>
                <c:pt idx="406">
                  <c:v>1.4499391401738499</c:v>
                </c:pt>
                <c:pt idx="407">
                  <c:v>1.44950625610235</c:v>
                </c:pt>
                <c:pt idx="408">
                  <c:v>1.4500364564735899</c:v>
                </c:pt>
                <c:pt idx="409">
                  <c:v>1.44818221780064</c:v>
                </c:pt>
                <c:pt idx="410">
                  <c:v>1.4621325709487101</c:v>
                </c:pt>
                <c:pt idx="411">
                  <c:v>1.46668125089811</c:v>
                </c:pt>
                <c:pt idx="412">
                  <c:v>1.4123907802703899</c:v>
                </c:pt>
                <c:pt idx="413">
                  <c:v>1.41617730033643</c:v>
                </c:pt>
                <c:pt idx="414">
                  <c:v>1.4202863814650799</c:v>
                </c:pt>
                <c:pt idx="415">
                  <c:v>1.43766601844616</c:v>
                </c:pt>
                <c:pt idx="416">
                  <c:v>1.41151029555504</c:v>
                </c:pt>
                <c:pt idx="417">
                  <c:v>1.4341047620210801</c:v>
                </c:pt>
                <c:pt idx="418">
                  <c:v>1.4656764937648901</c:v>
                </c:pt>
                <c:pt idx="419">
                  <c:v>1.4671607025285101</c:v>
                </c:pt>
                <c:pt idx="420">
                  <c:v>1.4668387385886299</c:v>
                </c:pt>
                <c:pt idx="421">
                  <c:v>1.4801297270279099</c:v>
                </c:pt>
                <c:pt idx="422">
                  <c:v>1.4823986882233899</c:v>
                </c:pt>
                <c:pt idx="423">
                  <c:v>1.4924464588111499</c:v>
                </c:pt>
                <c:pt idx="424">
                  <c:v>1.5010086077390301</c:v>
                </c:pt>
                <c:pt idx="425">
                  <c:v>1.49108938829308</c:v>
                </c:pt>
                <c:pt idx="426">
                  <c:v>1.48365136747917</c:v>
                </c:pt>
                <c:pt idx="427">
                  <c:v>1.48123705212784</c:v>
                </c:pt>
                <c:pt idx="428">
                  <c:v>1.4892568974573199</c:v>
                </c:pt>
                <c:pt idx="429">
                  <c:v>1.47098881025544</c:v>
                </c:pt>
                <c:pt idx="430">
                  <c:v>1.4503508092875099</c:v>
                </c:pt>
                <c:pt idx="431">
                  <c:v>1.4709194918628301</c:v>
                </c:pt>
                <c:pt idx="432">
                  <c:v>1.4622533124261901</c:v>
                </c:pt>
                <c:pt idx="433">
                  <c:v>1.4446639156821</c:v>
                </c:pt>
                <c:pt idx="434">
                  <c:v>1.4191273975877501</c:v>
                </c:pt>
                <c:pt idx="435">
                  <c:v>1.4218649434204</c:v>
                </c:pt>
                <c:pt idx="436">
                  <c:v>1.4272246684818199</c:v>
                </c:pt>
                <c:pt idx="437">
                  <c:v>1.4660696489385401</c:v>
                </c:pt>
                <c:pt idx="438">
                  <c:v>1.49460609706763</c:v>
                </c:pt>
                <c:pt idx="439">
                  <c:v>1.5085987089314801</c:v>
                </c:pt>
                <c:pt idx="440">
                  <c:v>1.5112775678913499</c:v>
                </c:pt>
                <c:pt idx="441">
                  <c:v>1.5320705302179101</c:v>
                </c:pt>
                <c:pt idx="442">
                  <c:v>1.5257526440184499</c:v>
                </c:pt>
                <c:pt idx="443">
                  <c:v>1.52489060148453</c:v>
                </c:pt>
                <c:pt idx="444">
                  <c:v>1.52830290300654</c:v>
                </c:pt>
                <c:pt idx="445">
                  <c:v>1.52049584872165</c:v>
                </c:pt>
                <c:pt idx="446">
                  <c:v>1.53866912243355</c:v>
                </c:pt>
                <c:pt idx="447">
                  <c:v>1.5150237465824901</c:v>
                </c:pt>
                <c:pt idx="448">
                  <c:v>1.5389606745803801</c:v>
                </c:pt>
                <c:pt idx="449">
                  <c:v>1.5205483333537999</c:v>
                </c:pt>
                <c:pt idx="450">
                  <c:v>1.5157834391746901</c:v>
                </c:pt>
                <c:pt idx="451">
                  <c:v>1.5215084525804701</c:v>
                </c:pt>
                <c:pt idx="452">
                  <c:v>1.5185687019579299</c:v>
                </c:pt>
                <c:pt idx="453">
                  <c:v>1.5228101246253001</c:v>
                </c:pt>
                <c:pt idx="454">
                  <c:v>1.5198128654506999</c:v>
                </c:pt>
                <c:pt idx="455">
                  <c:v>1.5352265091110899</c:v>
                </c:pt>
                <c:pt idx="456">
                  <c:v>1.5629655717853801</c:v>
                </c:pt>
                <c:pt idx="457">
                  <c:v>1.5824518000835699</c:v>
                </c:pt>
                <c:pt idx="458">
                  <c:v>1.59680413926071</c:v>
                </c:pt>
                <c:pt idx="459">
                  <c:v>1.61212166918996</c:v>
                </c:pt>
                <c:pt idx="460">
                  <c:v>1.6410289503753701</c:v>
                </c:pt>
                <c:pt idx="461">
                  <c:v>1.6231616607625301</c:v>
                </c:pt>
                <c:pt idx="462">
                  <c:v>1.64707766883383</c:v>
                </c:pt>
                <c:pt idx="463">
                  <c:v>1.6653270257591599</c:v>
                </c:pt>
                <c:pt idx="464">
                  <c:v>1.70017614720062</c:v>
                </c:pt>
                <c:pt idx="465">
                  <c:v>1.6497117337385601</c:v>
                </c:pt>
                <c:pt idx="466">
                  <c:v>1.6756164536473499</c:v>
                </c:pt>
                <c:pt idx="467">
                  <c:v>1.6106763219118501</c:v>
                </c:pt>
                <c:pt idx="468">
                  <c:v>1.6781829332775899</c:v>
                </c:pt>
                <c:pt idx="469">
                  <c:v>1.7080829864996501</c:v>
                </c:pt>
                <c:pt idx="470">
                  <c:v>1.71413187988226</c:v>
                </c:pt>
                <c:pt idx="471">
                  <c:v>1.7311774461466001</c:v>
                </c:pt>
                <c:pt idx="472">
                  <c:v>1.7338800553304701</c:v>
                </c:pt>
                <c:pt idx="473">
                  <c:v>1.72054572157471</c:v>
                </c:pt>
                <c:pt idx="474">
                  <c:v>1.7170055885232101</c:v>
                </c:pt>
                <c:pt idx="475">
                  <c:v>1.71066314791151</c:v>
                </c:pt>
                <c:pt idx="476">
                  <c:v>1.6824412204294299</c:v>
                </c:pt>
                <c:pt idx="477">
                  <c:v>1.6472354805045499</c:v>
                </c:pt>
                <c:pt idx="478">
                  <c:v>1.65419425759025</c:v>
                </c:pt>
                <c:pt idx="479">
                  <c:v>1.6841799026917399</c:v>
                </c:pt>
                <c:pt idx="480">
                  <c:v>1.7044069393449599</c:v>
                </c:pt>
                <c:pt idx="481">
                  <c:v>1.6945175940997199</c:v>
                </c:pt>
                <c:pt idx="482">
                  <c:v>1.6705127213693001</c:v>
                </c:pt>
                <c:pt idx="483">
                  <c:v>1.7058062453005001</c:v>
                </c:pt>
                <c:pt idx="484">
                  <c:v>1.74434183978317</c:v>
                </c:pt>
                <c:pt idx="485">
                  <c:v>1.76352803682714</c:v>
                </c:pt>
                <c:pt idx="486">
                  <c:v>1.7584341499857401</c:v>
                </c:pt>
                <c:pt idx="487">
                  <c:v>1.7356309168390101</c:v>
                </c:pt>
                <c:pt idx="488">
                  <c:v>1.7133796072895899</c:v>
                </c:pt>
                <c:pt idx="489">
                  <c:v>1.6803897995502199</c:v>
                </c:pt>
                <c:pt idx="490">
                  <c:v>1.69608844000721</c:v>
                </c:pt>
                <c:pt idx="491">
                  <c:v>1.69563645853099</c:v>
                </c:pt>
                <c:pt idx="492">
                  <c:v>1.72224449602126</c:v>
                </c:pt>
                <c:pt idx="493">
                  <c:v>1.73854673532937</c:v>
                </c:pt>
                <c:pt idx="494">
                  <c:v>1.6498793133388601</c:v>
                </c:pt>
                <c:pt idx="495">
                  <c:v>1.7055589914720799</c:v>
                </c:pt>
                <c:pt idx="496">
                  <c:v>1.7630802579453699</c:v>
                </c:pt>
                <c:pt idx="497">
                  <c:v>1.80235266748705</c:v>
                </c:pt>
                <c:pt idx="498">
                  <c:v>1.7883786504113199</c:v>
                </c:pt>
                <c:pt idx="499">
                  <c:v>1.8214947270297099</c:v>
                </c:pt>
                <c:pt idx="500">
                  <c:v>1.82121422035384</c:v>
                </c:pt>
                <c:pt idx="501">
                  <c:v>1.7989746683185801</c:v>
                </c:pt>
                <c:pt idx="502">
                  <c:v>1.7900919036243701</c:v>
                </c:pt>
                <c:pt idx="503">
                  <c:v>1.7786832972879101</c:v>
                </c:pt>
                <c:pt idx="504">
                  <c:v>1.7573847125434701</c:v>
                </c:pt>
                <c:pt idx="505">
                  <c:v>1.78189628585201</c:v>
                </c:pt>
                <c:pt idx="506">
                  <c:v>1.7730875894411999</c:v>
                </c:pt>
                <c:pt idx="507">
                  <c:v>1.7676039619577599</c:v>
                </c:pt>
                <c:pt idx="508">
                  <c:v>1.7332312724104999</c:v>
                </c:pt>
                <c:pt idx="509">
                  <c:v>1.7296752500664201</c:v>
                </c:pt>
                <c:pt idx="510">
                  <c:v>1.7515906385081199</c:v>
                </c:pt>
                <c:pt idx="511">
                  <c:v>1.7771535307926201</c:v>
                </c:pt>
                <c:pt idx="512">
                  <c:v>1.7985323993036699</c:v>
                </c:pt>
                <c:pt idx="513">
                  <c:v>1.8184559581119699</c:v>
                </c:pt>
                <c:pt idx="514">
                  <c:v>1.85274550176393</c:v>
                </c:pt>
                <c:pt idx="515">
                  <c:v>1.8633139476612599</c:v>
                </c:pt>
                <c:pt idx="516">
                  <c:v>1.85862588314805</c:v>
                </c:pt>
                <c:pt idx="517">
                  <c:v>1.8750224180288499</c:v>
                </c:pt>
                <c:pt idx="518">
                  <c:v>1.8987398336521599</c:v>
                </c:pt>
                <c:pt idx="519">
                  <c:v>1.9263291070552799</c:v>
                </c:pt>
                <c:pt idx="520">
                  <c:v>1.9037521166521201</c:v>
                </c:pt>
                <c:pt idx="521">
                  <c:v>1.9202658664616701</c:v>
                </c:pt>
                <c:pt idx="522">
                  <c:v>1.91050929298818</c:v>
                </c:pt>
                <c:pt idx="523">
                  <c:v>1.90613894743934</c:v>
                </c:pt>
                <c:pt idx="524">
                  <c:v>1.92660457561813</c:v>
                </c:pt>
                <c:pt idx="525">
                  <c:v>1.93747196483785</c:v>
                </c:pt>
                <c:pt idx="526">
                  <c:v>1.9373264793373099</c:v>
                </c:pt>
                <c:pt idx="527">
                  <c:v>1.9465989281641001</c:v>
                </c:pt>
                <c:pt idx="528">
                  <c:v>1.9660468682975401</c:v>
                </c:pt>
                <c:pt idx="529">
                  <c:v>2.0155239878225402</c:v>
                </c:pt>
                <c:pt idx="530">
                  <c:v>2.0445278969374399</c:v>
                </c:pt>
                <c:pt idx="531">
                  <c:v>2.0890769744192998</c:v>
                </c:pt>
                <c:pt idx="532">
                  <c:v>2.1062250114553498</c:v>
                </c:pt>
                <c:pt idx="533">
                  <c:v>2.1173750310139701</c:v>
                </c:pt>
                <c:pt idx="534">
                  <c:v>2.1718992263449701</c:v>
                </c:pt>
                <c:pt idx="535">
                  <c:v>2.1813740799179802</c:v>
                </c:pt>
                <c:pt idx="536">
                  <c:v>2.18342480547149</c:v>
                </c:pt>
                <c:pt idx="537">
                  <c:v>2.1752565894325002</c:v>
                </c:pt>
                <c:pt idx="538">
                  <c:v>2.20575754146931</c:v>
                </c:pt>
                <c:pt idx="539">
                  <c:v>2.2574836039469899</c:v>
                </c:pt>
                <c:pt idx="540">
                  <c:v>2.2373229984076799</c:v>
                </c:pt>
                <c:pt idx="541">
                  <c:v>2.2888113430864099</c:v>
                </c:pt>
                <c:pt idx="542">
                  <c:v>2.3236997321074102</c:v>
                </c:pt>
                <c:pt idx="543">
                  <c:v>2.35288570937105</c:v>
                </c:pt>
                <c:pt idx="544">
                  <c:v>2.4029754682422202</c:v>
                </c:pt>
                <c:pt idx="545">
                  <c:v>2.3853993924992101</c:v>
                </c:pt>
                <c:pt idx="546">
                  <c:v>2.3656550287821099</c:v>
                </c:pt>
                <c:pt idx="547">
                  <c:v>2.4258428661478799</c:v>
                </c:pt>
                <c:pt idx="548">
                  <c:v>2.4662711615430601</c:v>
                </c:pt>
                <c:pt idx="549">
                  <c:v>2.46270794069487</c:v>
                </c:pt>
                <c:pt idx="550">
                  <c:v>2.3708231068411099</c:v>
                </c:pt>
                <c:pt idx="551">
                  <c:v>2.4331811858284</c:v>
                </c:pt>
                <c:pt idx="552">
                  <c:v>2.45821072931323</c:v>
                </c:pt>
                <c:pt idx="553">
                  <c:v>2.4319937097719801</c:v>
                </c:pt>
                <c:pt idx="554">
                  <c:v>2.5349891483645202</c:v>
                </c:pt>
                <c:pt idx="555">
                  <c:v>2.6099919202869302</c:v>
                </c:pt>
                <c:pt idx="556">
                  <c:v>2.6435318346171899</c:v>
                </c:pt>
                <c:pt idx="557">
                  <c:v>2.6488402321767199</c:v>
                </c:pt>
                <c:pt idx="558">
                  <c:v>2.6732986222648298</c:v>
                </c:pt>
                <c:pt idx="559">
                  <c:v>2.5972566165643198</c:v>
                </c:pt>
                <c:pt idx="560">
                  <c:v>2.6564487520001601</c:v>
                </c:pt>
                <c:pt idx="561">
                  <c:v>2.6812272620877402</c:v>
                </c:pt>
                <c:pt idx="562">
                  <c:v>2.6934704125440598</c:v>
                </c:pt>
                <c:pt idx="563">
                  <c:v>2.5692221285674002</c:v>
                </c:pt>
                <c:pt idx="564">
                  <c:v>2.5180698476150001</c:v>
                </c:pt>
                <c:pt idx="565">
                  <c:v>2.4506269785718899</c:v>
                </c:pt>
                <c:pt idx="566">
                  <c:v>2.5386962557495401</c:v>
                </c:pt>
                <c:pt idx="567">
                  <c:v>2.6505796755841899</c:v>
                </c:pt>
                <c:pt idx="568">
                  <c:v>2.6982493298116701</c:v>
                </c:pt>
                <c:pt idx="569">
                  <c:v>2.7256609218924401</c:v>
                </c:pt>
                <c:pt idx="570">
                  <c:v>2.7484382457671499</c:v>
                </c:pt>
                <c:pt idx="571">
                  <c:v>2.7157820931595902</c:v>
                </c:pt>
                <c:pt idx="572">
                  <c:v>2.7457944316734402</c:v>
                </c:pt>
                <c:pt idx="573">
                  <c:v>2.8366579921997999</c:v>
                </c:pt>
                <c:pt idx="574">
                  <c:v>2.89023801849347</c:v>
                </c:pt>
                <c:pt idx="575">
                  <c:v>2.9882181620398498</c:v>
                </c:pt>
                <c:pt idx="576">
                  <c:v>3.0542837129149598</c:v>
                </c:pt>
                <c:pt idx="577">
                  <c:v>3.1466336597731801</c:v>
                </c:pt>
                <c:pt idx="578">
                  <c:v>3.2567965252110498</c:v>
                </c:pt>
                <c:pt idx="579">
                  <c:v>3.2928675152772402</c:v>
                </c:pt>
                <c:pt idx="580">
                  <c:v>3.0792328765381201</c:v>
                </c:pt>
                <c:pt idx="581">
                  <c:v>3.1123696820603799</c:v>
                </c:pt>
                <c:pt idx="582">
                  <c:v>3.2832619150073499</c:v>
                </c:pt>
                <c:pt idx="583">
                  <c:v>3.3951772496621699</c:v>
                </c:pt>
                <c:pt idx="584">
                  <c:v>3.4166563793231601</c:v>
                </c:pt>
                <c:pt idx="585">
                  <c:v>3.4116762163716801</c:v>
                </c:pt>
                <c:pt idx="586">
                  <c:v>3.4814787761256198</c:v>
                </c:pt>
                <c:pt idx="587">
                  <c:v>3.46640884981093</c:v>
                </c:pt>
                <c:pt idx="588">
                  <c:v>3.4747142782121601</c:v>
                </c:pt>
                <c:pt idx="589">
                  <c:v>3.5406468771206598</c:v>
                </c:pt>
                <c:pt idx="590">
                  <c:v>3.5948268491805599</c:v>
                </c:pt>
                <c:pt idx="591">
                  <c:v>3.6589004358102999</c:v>
                </c:pt>
                <c:pt idx="592">
                  <c:v>3.6067907806736401</c:v>
                </c:pt>
                <c:pt idx="593">
                  <c:v>3.4637016418865199</c:v>
                </c:pt>
                <c:pt idx="594">
                  <c:v>3.5119373212643299</c:v>
                </c:pt>
                <c:pt idx="595">
                  <c:v>3.3903275314241301</c:v>
                </c:pt>
                <c:pt idx="596">
                  <c:v>3.13665033045501</c:v>
                </c:pt>
                <c:pt idx="597">
                  <c:v>3.1724615077168998</c:v>
                </c:pt>
                <c:pt idx="598">
                  <c:v>3.2598481512297899</c:v>
                </c:pt>
                <c:pt idx="599">
                  <c:v>3.13635514140885</c:v>
                </c:pt>
                <c:pt idx="600">
                  <c:v>2.8621612657322801</c:v>
                </c:pt>
                <c:pt idx="601">
                  <c:v>2.7020577691135101</c:v>
                </c:pt>
                <c:pt idx="602">
                  <c:v>2.8623791816280901</c:v>
                </c:pt>
                <c:pt idx="603">
                  <c:v>2.6812164399667799</c:v>
                </c:pt>
                <c:pt idx="604">
                  <c:v>2.4735608182879698</c:v>
                </c:pt>
                <c:pt idx="605">
                  <c:v>2.2745545519774701</c:v>
                </c:pt>
                <c:pt idx="606">
                  <c:v>2.1872659772806302</c:v>
                </c:pt>
                <c:pt idx="607">
                  <c:v>2.0049422734973499</c:v>
                </c:pt>
                <c:pt idx="608">
                  <c:v>1.8549503755803001</c:v>
                </c:pt>
                <c:pt idx="609">
                  <c:v>2.0377449394090199</c:v>
                </c:pt>
                <c:pt idx="610">
                  <c:v>2.2313362403677899</c:v>
                </c:pt>
                <c:pt idx="611">
                  <c:v>2.4179370251992198</c:v>
                </c:pt>
                <c:pt idx="612">
                  <c:v>2.46143316302823</c:v>
                </c:pt>
                <c:pt idx="613">
                  <c:v>2.3009268072196498</c:v>
                </c:pt>
                <c:pt idx="614">
                  <c:v>2.34140951633794</c:v>
                </c:pt>
                <c:pt idx="615">
                  <c:v>2.50631305483425</c:v>
                </c:pt>
                <c:pt idx="616">
                  <c:v>2.5651942487580901</c:v>
                </c:pt>
                <c:pt idx="617">
                  <c:v>2.6167287612139001</c:v>
                </c:pt>
                <c:pt idx="618">
                  <c:v>2.6596067327703001</c:v>
                </c:pt>
                <c:pt idx="619">
                  <c:v>2.7675855854186802</c:v>
                </c:pt>
                <c:pt idx="620">
                  <c:v>2.7215632036688202</c:v>
                </c:pt>
                <c:pt idx="621">
                  <c:v>2.47247177850016</c:v>
                </c:pt>
                <c:pt idx="622">
                  <c:v>2.3739300756429702</c:v>
                </c:pt>
                <c:pt idx="623">
                  <c:v>2.5226156236408799</c:v>
                </c:pt>
                <c:pt idx="624">
                  <c:v>2.4351604710492301</c:v>
                </c:pt>
                <c:pt idx="625">
                  <c:v>2.4023706321335601</c:v>
                </c:pt>
                <c:pt idx="626">
                  <c:v>2.3191491276285099</c:v>
                </c:pt>
                <c:pt idx="627">
                  <c:v>2.4611217600384201</c:v>
                </c:pt>
                <c:pt idx="628">
                  <c:v>2.4191232143931898</c:v>
                </c:pt>
                <c:pt idx="629">
                  <c:v>2.3857807611896802</c:v>
                </c:pt>
                <c:pt idx="630">
                  <c:v>2.4737775113851401</c:v>
                </c:pt>
                <c:pt idx="631">
                  <c:v>2.6325696437510002</c:v>
                </c:pt>
                <c:pt idx="632">
                  <c:v>2.6622264713646899</c:v>
                </c:pt>
                <c:pt idx="633">
                  <c:v>2.6182846437790301</c:v>
                </c:pt>
                <c:pt idx="634">
                  <c:v>2.7073029153700401</c:v>
                </c:pt>
                <c:pt idx="635">
                  <c:v>2.72576711522952</c:v>
                </c:pt>
                <c:pt idx="636">
                  <c:v>2.7881243898134098</c:v>
                </c:pt>
                <c:pt idx="637">
                  <c:v>2.5507512191048201</c:v>
                </c:pt>
                <c:pt idx="638">
                  <c:v>2.6377029247533201</c:v>
                </c:pt>
                <c:pt idx="639">
                  <c:v>2.52991286593377</c:v>
                </c:pt>
                <c:pt idx="640">
                  <c:v>2.36688099476922</c:v>
                </c:pt>
                <c:pt idx="641">
                  <c:v>2.1358511000019802</c:v>
                </c:pt>
                <c:pt idx="642">
                  <c:v>1.9356800988438201</c:v>
                </c:pt>
                <c:pt idx="643">
                  <c:v>1.8287738128239901</c:v>
                </c:pt>
                <c:pt idx="644">
                  <c:v>1.91379628983312</c:v>
                </c:pt>
                <c:pt idx="645">
                  <c:v>2.0587896583504302</c:v>
                </c:pt>
                <c:pt idx="646">
                  <c:v>2.0005815684561399</c:v>
                </c:pt>
                <c:pt idx="647">
                  <c:v>1.89144755043456</c:v>
                </c:pt>
                <c:pt idx="648">
                  <c:v>1.8480015827051499</c:v>
                </c:pt>
                <c:pt idx="649">
                  <c:v>1.8104182611930999</c:v>
                </c:pt>
                <c:pt idx="650">
                  <c:v>1.87863371835411</c:v>
                </c:pt>
                <c:pt idx="651">
                  <c:v>1.93982912760929</c:v>
                </c:pt>
                <c:pt idx="652">
                  <c:v>1.9108174359702701</c:v>
                </c:pt>
                <c:pt idx="653">
                  <c:v>1.9181300656509199</c:v>
                </c:pt>
                <c:pt idx="654">
                  <c:v>1.8182705494945299</c:v>
                </c:pt>
                <c:pt idx="655">
                  <c:v>1.71324018802679</c:v>
                </c:pt>
                <c:pt idx="656">
                  <c:v>1.83685383420399</c:v>
                </c:pt>
                <c:pt idx="657">
                  <c:v>1.7858893912043099</c:v>
                </c:pt>
                <c:pt idx="658">
                  <c:v>1.8006119789986199</c:v>
                </c:pt>
                <c:pt idx="659">
                  <c:v>1.8634685340370301</c:v>
                </c:pt>
                <c:pt idx="660">
                  <c:v>1.8887394546309799</c:v>
                </c:pt>
                <c:pt idx="661">
                  <c:v>1.8474575030299001</c:v>
                </c:pt>
                <c:pt idx="662">
                  <c:v>1.8695107390832399</c:v>
                </c:pt>
                <c:pt idx="663">
                  <c:v>1.81334442837577</c:v>
                </c:pt>
                <c:pt idx="664">
                  <c:v>1.83263239819344</c:v>
                </c:pt>
                <c:pt idx="665">
                  <c:v>1.79270403569688</c:v>
                </c:pt>
                <c:pt idx="666">
                  <c:v>1.81179168489085</c:v>
                </c:pt>
                <c:pt idx="667">
                  <c:v>1.88528781907331</c:v>
                </c:pt>
                <c:pt idx="668">
                  <c:v>1.9167484868364599</c:v>
                </c:pt>
                <c:pt idx="669">
                  <c:v>1.99972084156209</c:v>
                </c:pt>
                <c:pt idx="670">
                  <c:v>2.0200106254536898</c:v>
                </c:pt>
                <c:pt idx="671">
                  <c:v>1.98750671438563</c:v>
                </c:pt>
                <c:pt idx="672">
                  <c:v>2.05554698931229</c:v>
                </c:pt>
                <c:pt idx="673">
                  <c:v>2.0915948238882298</c:v>
                </c:pt>
                <c:pt idx="674">
                  <c:v>2.0999085403511102</c:v>
                </c:pt>
                <c:pt idx="675">
                  <c:v>2.1259086936567702</c:v>
                </c:pt>
                <c:pt idx="676">
                  <c:v>1.9907253917766199</c:v>
                </c:pt>
                <c:pt idx="677">
                  <c:v>2.0546724222769801</c:v>
                </c:pt>
                <c:pt idx="678">
                  <c:v>2.0994984503270002</c:v>
                </c:pt>
                <c:pt idx="679">
                  <c:v>2.1278045750720498</c:v>
                </c:pt>
                <c:pt idx="680">
                  <c:v>2.1563296442639999</c:v>
                </c:pt>
                <c:pt idx="681">
                  <c:v>2.0991867830131801</c:v>
                </c:pt>
                <c:pt idx="682">
                  <c:v>2.1197651690915098</c:v>
                </c:pt>
                <c:pt idx="683">
                  <c:v>2.1203371209378101</c:v>
                </c:pt>
                <c:pt idx="684">
                  <c:v>2.0600366719415502</c:v>
                </c:pt>
                <c:pt idx="685">
                  <c:v>2.0643874449433501</c:v>
                </c:pt>
                <c:pt idx="686">
                  <c:v>2.1713328083335401</c:v>
                </c:pt>
                <c:pt idx="687">
                  <c:v>2.17364860228151</c:v>
                </c:pt>
                <c:pt idx="688">
                  <c:v>2.2238207280385902</c:v>
                </c:pt>
                <c:pt idx="689">
                  <c:v>2.2568803435286</c:v>
                </c:pt>
                <c:pt idx="690">
                  <c:v>2.2655803562662702</c:v>
                </c:pt>
                <c:pt idx="691">
                  <c:v>2.2915661699862899</c:v>
                </c:pt>
                <c:pt idx="692">
                  <c:v>2.28282331524573</c:v>
                </c:pt>
                <c:pt idx="693">
                  <c:v>2.2274108958368899</c:v>
                </c:pt>
                <c:pt idx="694">
                  <c:v>2.2721742730336598</c:v>
                </c:pt>
                <c:pt idx="695">
                  <c:v>2.2550293399267001</c:v>
                </c:pt>
                <c:pt idx="696">
                  <c:v>2.2348011258031102</c:v>
                </c:pt>
                <c:pt idx="697">
                  <c:v>2.28724018729574</c:v>
                </c:pt>
                <c:pt idx="698">
                  <c:v>2.3106431025573202</c:v>
                </c:pt>
                <c:pt idx="699">
                  <c:v>2.3063848409407601</c:v>
                </c:pt>
                <c:pt idx="700">
                  <c:v>2.3270612103133899</c:v>
                </c:pt>
                <c:pt idx="701">
                  <c:v>2.36238692046377</c:v>
                </c:pt>
                <c:pt idx="702">
                  <c:v>2.3514160315999599</c:v>
                </c:pt>
                <c:pt idx="703">
                  <c:v>2.2014546074092798</c:v>
                </c:pt>
                <c:pt idx="704">
                  <c:v>2.22095444312458</c:v>
                </c:pt>
                <c:pt idx="705">
                  <c:v>2.2420703890879499</c:v>
                </c:pt>
                <c:pt idx="706">
                  <c:v>2.2490194104684398</c:v>
                </c:pt>
                <c:pt idx="707">
                  <c:v>2.3034434674860198</c:v>
                </c:pt>
                <c:pt idx="708">
                  <c:v>2.2946756966454802</c:v>
                </c:pt>
                <c:pt idx="709">
                  <c:v>2.3243597846471702</c:v>
                </c:pt>
                <c:pt idx="710">
                  <c:v>2.2692496658713499</c:v>
                </c:pt>
                <c:pt idx="711">
                  <c:v>2.26876453889744</c:v>
                </c:pt>
                <c:pt idx="712">
                  <c:v>2.2601666851945801</c:v>
                </c:pt>
                <c:pt idx="713">
                  <c:v>2.24201717160045</c:v>
                </c:pt>
                <c:pt idx="714">
                  <c:v>2.288101457267</c:v>
                </c:pt>
                <c:pt idx="715">
                  <c:v>2.3179250167964698</c:v>
                </c:pt>
                <c:pt idx="716">
                  <c:v>2.3269479197623202</c:v>
                </c:pt>
                <c:pt idx="717">
                  <c:v>2.4001388580307301</c:v>
                </c:pt>
                <c:pt idx="718">
                  <c:v>2.4080218711767598</c:v>
                </c:pt>
                <c:pt idx="719">
                  <c:v>2.4596206729417598</c:v>
                </c:pt>
                <c:pt idx="720">
                  <c:v>2.4844535454482402</c:v>
                </c:pt>
                <c:pt idx="721">
                  <c:v>2.4550013789810001</c:v>
                </c:pt>
                <c:pt idx="722">
                  <c:v>2.4417564619735002</c:v>
                </c:pt>
                <c:pt idx="723">
                  <c:v>2.4521804674556802</c:v>
                </c:pt>
                <c:pt idx="724">
                  <c:v>2.3820678149744801</c:v>
                </c:pt>
                <c:pt idx="725">
                  <c:v>2.4026609214149399</c:v>
                </c:pt>
                <c:pt idx="726">
                  <c:v>2.4152706337709899</c:v>
                </c:pt>
                <c:pt idx="727">
                  <c:v>2.3790465980111102</c:v>
                </c:pt>
                <c:pt idx="728">
                  <c:v>2.16224846081791</c:v>
                </c:pt>
                <c:pt idx="729">
                  <c:v>2.1189742568151502</c:v>
                </c:pt>
                <c:pt idx="730">
                  <c:v>2.20583935741633</c:v>
                </c:pt>
                <c:pt idx="731">
                  <c:v>2.0080569230313601</c:v>
                </c:pt>
                <c:pt idx="732">
                  <c:v>2.0517927257232098</c:v>
                </c:pt>
                <c:pt idx="733">
                  <c:v>1.89963526287276</c:v>
                </c:pt>
                <c:pt idx="734">
                  <c:v>1.89688942336641</c:v>
                </c:pt>
                <c:pt idx="735">
                  <c:v>1.82626825134856</c:v>
                </c:pt>
                <c:pt idx="736">
                  <c:v>1.8987397536600099</c:v>
                </c:pt>
                <c:pt idx="737">
                  <c:v>1.8166232911298099</c:v>
                </c:pt>
                <c:pt idx="738">
                  <c:v>1.8444024791320099</c:v>
                </c:pt>
                <c:pt idx="739">
                  <c:v>1.91753161863331</c:v>
                </c:pt>
                <c:pt idx="740">
                  <c:v>1.8916460398167401</c:v>
                </c:pt>
                <c:pt idx="741">
                  <c:v>1.8144987932535801</c:v>
                </c:pt>
                <c:pt idx="742">
                  <c:v>1.8540579199523799</c:v>
                </c:pt>
                <c:pt idx="743">
                  <c:v>1.8853629308459099</c:v>
                </c:pt>
                <c:pt idx="744">
                  <c:v>1.7333884513168201</c:v>
                </c:pt>
                <c:pt idx="745">
                  <c:v>1.7255057995502301</c:v>
                </c:pt>
                <c:pt idx="746">
                  <c:v>1.6417482273583499</c:v>
                </c:pt>
                <c:pt idx="747">
                  <c:v>1.7061399211354</c:v>
                </c:pt>
                <c:pt idx="748">
                  <c:v>1.6678128373807799</c:v>
                </c:pt>
                <c:pt idx="749">
                  <c:v>1.7207393475419099</c:v>
                </c:pt>
                <c:pt idx="750">
                  <c:v>1.71912096517436</c:v>
                </c:pt>
                <c:pt idx="751">
                  <c:v>1.7517292276882701</c:v>
                </c:pt>
                <c:pt idx="752">
                  <c:v>1.7351369712825</c:v>
                </c:pt>
                <c:pt idx="753">
                  <c:v>1.72770455468288</c:v>
                </c:pt>
                <c:pt idx="754">
                  <c:v>1.80652239698739</c:v>
                </c:pt>
                <c:pt idx="755">
                  <c:v>1.84398748137211</c:v>
                </c:pt>
                <c:pt idx="756">
                  <c:v>1.84360406668081</c:v>
                </c:pt>
                <c:pt idx="757">
                  <c:v>1.84919177196745</c:v>
                </c:pt>
                <c:pt idx="758">
                  <c:v>1.8996643567618401</c:v>
                </c:pt>
                <c:pt idx="759">
                  <c:v>1.89254770827214</c:v>
                </c:pt>
                <c:pt idx="760">
                  <c:v>1.9027292054652101</c:v>
                </c:pt>
                <c:pt idx="761">
                  <c:v>1.7418860374512199</c:v>
                </c:pt>
                <c:pt idx="762">
                  <c:v>1.75859768403272</c:v>
                </c:pt>
                <c:pt idx="763">
                  <c:v>1.6693446006338299</c:v>
                </c:pt>
                <c:pt idx="764">
                  <c:v>1.7058022974364599</c:v>
                </c:pt>
                <c:pt idx="765">
                  <c:v>1.7925971922080799</c:v>
                </c:pt>
                <c:pt idx="766">
                  <c:v>1.7929986130669899</c:v>
                </c:pt>
                <c:pt idx="767">
                  <c:v>1.7559108961739001</c:v>
                </c:pt>
                <c:pt idx="768">
                  <c:v>1.79292937881138</c:v>
                </c:pt>
                <c:pt idx="769">
                  <c:v>1.7943500200782001</c:v>
                </c:pt>
                <c:pt idx="770">
                  <c:v>1.75767863627925</c:v>
                </c:pt>
                <c:pt idx="771">
                  <c:v>1.7324973506597501</c:v>
                </c:pt>
                <c:pt idx="772">
                  <c:v>1.73049521463408</c:v>
                </c:pt>
                <c:pt idx="773">
                  <c:v>1.79110248551049</c:v>
                </c:pt>
                <c:pt idx="774">
                  <c:v>1.7814365364817499</c:v>
                </c:pt>
                <c:pt idx="775">
                  <c:v>1.7581270379213001</c:v>
                </c:pt>
                <c:pt idx="776">
                  <c:v>1.81763936208025</c:v>
                </c:pt>
                <c:pt idx="777">
                  <c:v>1.8838051282888599</c:v>
                </c:pt>
                <c:pt idx="778">
                  <c:v>1.93704557991465</c:v>
                </c:pt>
                <c:pt idx="779">
                  <c:v>1.9465417333214601</c:v>
                </c:pt>
                <c:pt idx="780">
                  <c:v>1.95984267505111</c:v>
                </c:pt>
                <c:pt idx="781">
                  <c:v>1.93652513906672</c:v>
                </c:pt>
                <c:pt idx="782">
                  <c:v>1.95394935243447</c:v>
                </c:pt>
                <c:pt idx="783">
                  <c:v>1.94517512830976</c:v>
                </c:pt>
                <c:pt idx="784">
                  <c:v>1.9044750903782499</c:v>
                </c:pt>
                <c:pt idx="785">
                  <c:v>1.9732700833426999</c:v>
                </c:pt>
                <c:pt idx="786">
                  <c:v>1.97831275937225</c:v>
                </c:pt>
                <c:pt idx="787">
                  <c:v>1.9614271724722501</c:v>
                </c:pt>
                <c:pt idx="788">
                  <c:v>2.0128774238018199</c:v>
                </c:pt>
                <c:pt idx="789">
                  <c:v>2.0253420714555799</c:v>
                </c:pt>
                <c:pt idx="790">
                  <c:v>1.9850545219536899</c:v>
                </c:pt>
                <c:pt idx="791">
                  <c:v>1.9622580048695</c:v>
                </c:pt>
                <c:pt idx="792">
                  <c:v>1.9983279855706</c:v>
                </c:pt>
                <c:pt idx="793">
                  <c:v>1.9832166392777799</c:v>
                </c:pt>
                <c:pt idx="794">
                  <c:v>2.0089420639596098</c:v>
                </c:pt>
                <c:pt idx="795">
                  <c:v>2.0347370225030299</c:v>
                </c:pt>
                <c:pt idx="796">
                  <c:v>2.0320234229829799</c:v>
                </c:pt>
                <c:pt idx="797">
                  <c:v>2.0026404310458799</c:v>
                </c:pt>
                <c:pt idx="798">
                  <c:v>2.00929825059207</c:v>
                </c:pt>
                <c:pt idx="799">
                  <c:v>1.9158661275316899</c:v>
                </c:pt>
                <c:pt idx="800">
                  <c:v>1.89257720024122</c:v>
                </c:pt>
                <c:pt idx="801">
                  <c:v>1.9177607427008001</c:v>
                </c:pt>
                <c:pt idx="802">
                  <c:v>1.9069860275406101</c:v>
                </c:pt>
                <c:pt idx="803">
                  <c:v>1.9315798120057099</c:v>
                </c:pt>
                <c:pt idx="804">
                  <c:v>1.92474672765823</c:v>
                </c:pt>
                <c:pt idx="805">
                  <c:v>1.91779787449582</c:v>
                </c:pt>
                <c:pt idx="806">
                  <c:v>1.92741838321617</c:v>
                </c:pt>
                <c:pt idx="807">
                  <c:v>1.99208050732288</c:v>
                </c:pt>
                <c:pt idx="808">
                  <c:v>1.9928172532124599</c:v>
                </c:pt>
                <c:pt idx="809">
                  <c:v>2.0060097984926299</c:v>
                </c:pt>
                <c:pt idx="810">
                  <c:v>1.9244849912205499</c:v>
                </c:pt>
                <c:pt idx="811">
                  <c:v>1.8393679722021199</c:v>
                </c:pt>
                <c:pt idx="812">
                  <c:v>1.83481221639836</c:v>
                </c:pt>
                <c:pt idx="813">
                  <c:v>1.8204520771011199</c:v>
                </c:pt>
                <c:pt idx="814">
                  <c:v>1.81690177858438</c:v>
                </c:pt>
                <c:pt idx="815">
                  <c:v>1.81148711497982</c:v>
                </c:pt>
                <c:pt idx="816">
                  <c:v>1.84767401005885</c:v>
                </c:pt>
                <c:pt idx="817">
                  <c:v>1.84716653917058</c:v>
                </c:pt>
                <c:pt idx="818">
                  <c:v>1.78991346325357</c:v>
                </c:pt>
                <c:pt idx="819">
                  <c:v>1.8049432472342499</c:v>
                </c:pt>
                <c:pt idx="820">
                  <c:v>1.82568384166377</c:v>
                </c:pt>
                <c:pt idx="821">
                  <c:v>1.8578443484517699</c:v>
                </c:pt>
                <c:pt idx="822">
                  <c:v>1.83631191598229</c:v>
                </c:pt>
                <c:pt idx="823">
                  <c:v>1.83035517482919</c:v>
                </c:pt>
                <c:pt idx="824">
                  <c:v>1.84479234371583</c:v>
                </c:pt>
                <c:pt idx="825">
                  <c:v>1.83601207501717</c:v>
                </c:pt>
                <c:pt idx="826">
                  <c:v>1.82395741230998</c:v>
                </c:pt>
                <c:pt idx="827">
                  <c:v>1.91140114025219</c:v>
                </c:pt>
                <c:pt idx="828">
                  <c:v>1.92503353736536</c:v>
                </c:pt>
                <c:pt idx="829">
                  <c:v>1.9419419103198601</c:v>
                </c:pt>
                <c:pt idx="830">
                  <c:v>1.9487017452698301</c:v>
                </c:pt>
                <c:pt idx="831">
                  <c:v>1.95730739914925</c:v>
                </c:pt>
                <c:pt idx="832">
                  <c:v>1.96148677282118</c:v>
                </c:pt>
                <c:pt idx="833">
                  <c:v>1.9565506608663299</c:v>
                </c:pt>
                <c:pt idx="834">
                  <c:v>1.8621262320762699</c:v>
                </c:pt>
                <c:pt idx="835">
                  <c:v>1.8666886405830001</c:v>
                </c:pt>
                <c:pt idx="836">
                  <c:v>1.9368427035856799</c:v>
                </c:pt>
                <c:pt idx="837">
                  <c:v>1.93660180826003</c:v>
                </c:pt>
                <c:pt idx="838">
                  <c:v>1.9463490911149901</c:v>
                </c:pt>
                <c:pt idx="839">
                  <c:v>1.94592845071127</c:v>
                </c:pt>
                <c:pt idx="840">
                  <c:v>1.9219329669532901</c:v>
                </c:pt>
                <c:pt idx="841">
                  <c:v>1.9540565968700601</c:v>
                </c:pt>
                <c:pt idx="842">
                  <c:v>1.94369372941759</c:v>
                </c:pt>
                <c:pt idx="843">
                  <c:v>1.9297130993907901</c:v>
                </c:pt>
                <c:pt idx="844">
                  <c:v>1.9758011080959601</c:v>
                </c:pt>
                <c:pt idx="845">
                  <c:v>1.9952794277956101</c:v>
                </c:pt>
                <c:pt idx="846">
                  <c:v>2.0038528329913698</c:v>
                </c:pt>
                <c:pt idx="847">
                  <c:v>1.99869348834948</c:v>
                </c:pt>
                <c:pt idx="848">
                  <c:v>2.0009512231998499</c:v>
                </c:pt>
                <c:pt idx="849">
                  <c:v>2.0489273539016999</c:v>
                </c:pt>
                <c:pt idx="850">
                  <c:v>2.0609067954378899</c:v>
                </c:pt>
                <c:pt idx="851">
                  <c:v>2.0653404458444098</c:v>
                </c:pt>
                <c:pt idx="852">
                  <c:v>2.0545184873542901</c:v>
                </c:pt>
                <c:pt idx="853">
                  <c:v>2.0568235750223902</c:v>
                </c:pt>
                <c:pt idx="854">
                  <c:v>2.0489471464622402</c:v>
                </c:pt>
                <c:pt idx="855">
                  <c:v>2.0808063397080501</c:v>
                </c:pt>
                <c:pt idx="856">
                  <c:v>2.0940539663608999</c:v>
                </c:pt>
                <c:pt idx="857">
                  <c:v>2.0991692104289799</c:v>
                </c:pt>
                <c:pt idx="858">
                  <c:v>2.08530900531292</c:v>
                </c:pt>
                <c:pt idx="859">
                  <c:v>2.0739861639231698</c:v>
                </c:pt>
                <c:pt idx="860">
                  <c:v>2.0825425225004199</c:v>
                </c:pt>
                <c:pt idx="861">
                  <c:v>2.0826049735231802</c:v>
                </c:pt>
                <c:pt idx="862">
                  <c:v>2.0840531833063198</c:v>
                </c:pt>
                <c:pt idx="863">
                  <c:v>2.0699273375165399</c:v>
                </c:pt>
                <c:pt idx="864">
                  <c:v>2.0692230299155701</c:v>
                </c:pt>
                <c:pt idx="865">
                  <c:v>2.0944568470963301</c:v>
                </c:pt>
                <c:pt idx="866">
                  <c:v>1.9998159268184299</c:v>
                </c:pt>
                <c:pt idx="867">
                  <c:v>1.9908360851531</c:v>
                </c:pt>
                <c:pt idx="868">
                  <c:v>1.9736935036302901</c:v>
                </c:pt>
                <c:pt idx="869">
                  <c:v>1.933749953405</c:v>
                </c:pt>
                <c:pt idx="870">
                  <c:v>1.9462762026907701</c:v>
                </c:pt>
                <c:pt idx="871">
                  <c:v>1.9546332255691099</c:v>
                </c:pt>
                <c:pt idx="872">
                  <c:v>1.96635305674231</c:v>
                </c:pt>
                <c:pt idx="873">
                  <c:v>1.96949476829464</c:v>
                </c:pt>
                <c:pt idx="874">
                  <c:v>1.98930133937709</c:v>
                </c:pt>
                <c:pt idx="875">
                  <c:v>2.0074568469563898</c:v>
                </c:pt>
                <c:pt idx="876">
                  <c:v>1.9962545447511999</c:v>
                </c:pt>
                <c:pt idx="877">
                  <c:v>1.9819767489356801</c:v>
                </c:pt>
                <c:pt idx="878">
                  <c:v>2.0176403372940599</c:v>
                </c:pt>
                <c:pt idx="879">
                  <c:v>2.0694970956263701</c:v>
                </c:pt>
                <c:pt idx="880">
                  <c:v>2.0729844406424802</c:v>
                </c:pt>
                <c:pt idx="881">
                  <c:v>2.06998489976898</c:v>
                </c:pt>
                <c:pt idx="882">
                  <c:v>2.07005533606005</c:v>
                </c:pt>
                <c:pt idx="883">
                  <c:v>2.0683702572648102</c:v>
                </c:pt>
                <c:pt idx="884">
                  <c:v>2.0578665920628598</c:v>
                </c:pt>
                <c:pt idx="885">
                  <c:v>2.0628195070222599</c:v>
                </c:pt>
                <c:pt idx="886">
                  <c:v>2.05832123077225</c:v>
                </c:pt>
                <c:pt idx="887">
                  <c:v>2.0450270163927899</c:v>
                </c:pt>
                <c:pt idx="888">
                  <c:v>2.0436779145105501</c:v>
                </c:pt>
                <c:pt idx="889">
                  <c:v>2.0419328485591102</c:v>
                </c:pt>
                <c:pt idx="890">
                  <c:v>2.0457521700346701</c:v>
                </c:pt>
                <c:pt idx="891">
                  <c:v>2.05978684650609</c:v>
                </c:pt>
                <c:pt idx="892">
                  <c:v>2.0336451989467998</c:v>
                </c:pt>
                <c:pt idx="893">
                  <c:v>2.0307144328120801</c:v>
                </c:pt>
                <c:pt idx="894">
                  <c:v>2.0380423772071601</c:v>
                </c:pt>
                <c:pt idx="895">
                  <c:v>2.0640191367424001</c:v>
                </c:pt>
                <c:pt idx="896">
                  <c:v>2.0695725375989298</c:v>
                </c:pt>
                <c:pt idx="897">
                  <c:v>2.0741481736855998</c:v>
                </c:pt>
                <c:pt idx="898">
                  <c:v>2.0602247262403401</c:v>
                </c:pt>
                <c:pt idx="899">
                  <c:v>2.0091591812775</c:v>
                </c:pt>
                <c:pt idx="900">
                  <c:v>2.0157934954327001</c:v>
                </c:pt>
                <c:pt idx="901">
                  <c:v>2.0008452475941501</c:v>
                </c:pt>
                <c:pt idx="902">
                  <c:v>2.02351015430204</c:v>
                </c:pt>
                <c:pt idx="903">
                  <c:v>2.0226305152753699</c:v>
                </c:pt>
                <c:pt idx="904">
                  <c:v>2.0264047616624699</c:v>
                </c:pt>
                <c:pt idx="905">
                  <c:v>2.0388044304605102</c:v>
                </c:pt>
                <c:pt idx="906">
                  <c:v>2.03594005944294</c:v>
                </c:pt>
                <c:pt idx="907">
                  <c:v>1.99325632013825</c:v>
                </c:pt>
                <c:pt idx="908">
                  <c:v>2.0059165053902501</c:v>
                </c:pt>
                <c:pt idx="909">
                  <c:v>2.0003078244573702</c:v>
                </c:pt>
                <c:pt idx="910">
                  <c:v>2.0063704873720298</c:v>
                </c:pt>
                <c:pt idx="911">
                  <c:v>2.0144864698115699</c:v>
                </c:pt>
                <c:pt idx="912">
                  <c:v>2.0545992360761902</c:v>
                </c:pt>
                <c:pt idx="913">
                  <c:v>2.0681386145889</c:v>
                </c:pt>
                <c:pt idx="914">
                  <c:v>2.06899668626499</c:v>
                </c:pt>
                <c:pt idx="915">
                  <c:v>2.0762868509602201</c:v>
                </c:pt>
                <c:pt idx="916">
                  <c:v>2.0790393609218198</c:v>
                </c:pt>
                <c:pt idx="917">
                  <c:v>2.0577632803652599</c:v>
                </c:pt>
                <c:pt idx="918">
                  <c:v>2.09604683685455</c:v>
                </c:pt>
                <c:pt idx="919">
                  <c:v>2.0952024918763099</c:v>
                </c:pt>
                <c:pt idx="920">
                  <c:v>2.1009835690240601</c:v>
                </c:pt>
                <c:pt idx="921">
                  <c:v>2.10436942073596</c:v>
                </c:pt>
                <c:pt idx="922">
                  <c:v>2.1256542139963099</c:v>
                </c:pt>
                <c:pt idx="923">
                  <c:v>2.1258318492567301</c:v>
                </c:pt>
                <c:pt idx="924">
                  <c:v>2.1128016314926299</c:v>
                </c:pt>
                <c:pt idx="925">
                  <c:v>2.1092973854078001</c:v>
                </c:pt>
                <c:pt idx="926">
                  <c:v>2.0918909790121498</c:v>
                </c:pt>
                <c:pt idx="927">
                  <c:v>2.0837093464535998</c:v>
                </c:pt>
                <c:pt idx="928">
                  <c:v>2.0971346014397598</c:v>
                </c:pt>
                <c:pt idx="929">
                  <c:v>2.08375010897513</c:v>
                </c:pt>
                <c:pt idx="930">
                  <c:v>2.0938689271739701</c:v>
                </c:pt>
                <c:pt idx="931">
                  <c:v>2.0972491340661201</c:v>
                </c:pt>
                <c:pt idx="932">
                  <c:v>2.1157116171620798</c:v>
                </c:pt>
                <c:pt idx="933">
                  <c:v>2.1154125249815001</c:v>
                </c:pt>
                <c:pt idx="934">
                  <c:v>2.11234694299069</c:v>
                </c:pt>
                <c:pt idx="935">
                  <c:v>2.1363040493057701</c:v>
                </c:pt>
                <c:pt idx="936">
                  <c:v>2.17112557132331</c:v>
                </c:pt>
                <c:pt idx="937">
                  <c:v>2.1867115474365999</c:v>
                </c:pt>
                <c:pt idx="938">
                  <c:v>2.18000353923787</c:v>
                </c:pt>
                <c:pt idx="939">
                  <c:v>2.1803253649584802</c:v>
                </c:pt>
                <c:pt idx="940">
                  <c:v>2.1749091455575602</c:v>
                </c:pt>
                <c:pt idx="941">
                  <c:v>2.1609001769518099</c:v>
                </c:pt>
                <c:pt idx="942">
                  <c:v>2.1665180165520899</c:v>
                </c:pt>
                <c:pt idx="943">
                  <c:v>2.2001669744866699</c:v>
                </c:pt>
                <c:pt idx="944">
                  <c:v>2.17934765522826</c:v>
                </c:pt>
                <c:pt idx="945">
                  <c:v>2.1829764861688199</c:v>
                </c:pt>
                <c:pt idx="946">
                  <c:v>2.1859834552217698</c:v>
                </c:pt>
                <c:pt idx="947">
                  <c:v>2.1953784867759198</c:v>
                </c:pt>
                <c:pt idx="948">
                  <c:v>2.1674930361110998</c:v>
                </c:pt>
                <c:pt idx="949">
                  <c:v>2.1422444611411402</c:v>
                </c:pt>
                <c:pt idx="950">
                  <c:v>2.1593319350506901</c:v>
                </c:pt>
                <c:pt idx="951">
                  <c:v>2.12570098877835</c:v>
                </c:pt>
                <c:pt idx="952">
                  <c:v>2.1204565672401401</c:v>
                </c:pt>
                <c:pt idx="953">
                  <c:v>2.1175769239787701</c:v>
                </c:pt>
                <c:pt idx="954">
                  <c:v>2.1486593484875001</c:v>
                </c:pt>
                <c:pt idx="955">
                  <c:v>2.1406543486577601</c:v>
                </c:pt>
                <c:pt idx="956">
                  <c:v>2.1381156631624898</c:v>
                </c:pt>
                <c:pt idx="957">
                  <c:v>2.0527684593381399</c:v>
                </c:pt>
                <c:pt idx="958">
                  <c:v>2.0631661953314002</c:v>
                </c:pt>
                <c:pt idx="959">
                  <c:v>2.04895914231441</c:v>
                </c:pt>
                <c:pt idx="960">
                  <c:v>2.0607468894027399</c:v>
                </c:pt>
                <c:pt idx="961">
                  <c:v>2.0678446463220901</c:v>
                </c:pt>
                <c:pt idx="962">
                  <c:v>2.0665378756558201</c:v>
                </c:pt>
                <c:pt idx="963">
                  <c:v>2.0556549645788902</c:v>
                </c:pt>
                <c:pt idx="964">
                  <c:v>2.0698879511402399</c:v>
                </c:pt>
                <c:pt idx="965">
                  <c:v>2.0578177995109899</c:v>
                </c:pt>
                <c:pt idx="966">
                  <c:v>2.0335599361663301</c:v>
                </c:pt>
                <c:pt idx="967">
                  <c:v>2.0337630710400698</c:v>
                </c:pt>
                <c:pt idx="968">
                  <c:v>2.03335720680704</c:v>
                </c:pt>
                <c:pt idx="969">
                  <c:v>2.03319045593256</c:v>
                </c:pt>
                <c:pt idx="970">
                  <c:v>2.03419068337731</c:v>
                </c:pt>
                <c:pt idx="971">
                  <c:v>2.03641254721183</c:v>
                </c:pt>
                <c:pt idx="972">
                  <c:v>2.0484739551877298</c:v>
                </c:pt>
                <c:pt idx="973">
                  <c:v>2.0708214337609099</c:v>
                </c:pt>
                <c:pt idx="974">
                  <c:v>2.0722946312371699</c:v>
                </c:pt>
                <c:pt idx="975">
                  <c:v>2.0601828190582601</c:v>
                </c:pt>
                <c:pt idx="976">
                  <c:v>2.07145523316226</c:v>
                </c:pt>
                <c:pt idx="977">
                  <c:v>2.0647565117852</c:v>
                </c:pt>
                <c:pt idx="978">
                  <c:v>2.0488931375277399</c:v>
                </c:pt>
                <c:pt idx="979">
                  <c:v>2.0325960398691199</c:v>
                </c:pt>
                <c:pt idx="980">
                  <c:v>2.0103233297718099</c:v>
                </c:pt>
                <c:pt idx="981">
                  <c:v>1.96739659434359</c:v>
                </c:pt>
                <c:pt idx="982">
                  <c:v>1.9765651579479799</c:v>
                </c:pt>
                <c:pt idx="983">
                  <c:v>1.9756909649079499</c:v>
                </c:pt>
                <c:pt idx="984">
                  <c:v>1.9676924194971599</c:v>
                </c:pt>
                <c:pt idx="985">
                  <c:v>1.98919525263488</c:v>
                </c:pt>
                <c:pt idx="986">
                  <c:v>2.00917075799777</c:v>
                </c:pt>
                <c:pt idx="987">
                  <c:v>2.0031277562878098</c:v>
                </c:pt>
                <c:pt idx="988">
                  <c:v>2.0093703193912398</c:v>
                </c:pt>
                <c:pt idx="989">
                  <c:v>2.0250214367386401</c:v>
                </c:pt>
                <c:pt idx="990">
                  <c:v>2.0110416099222101</c:v>
                </c:pt>
                <c:pt idx="991">
                  <c:v>2.0261686894595501</c:v>
                </c:pt>
                <c:pt idx="992">
                  <c:v>2.0280934244688398</c:v>
                </c:pt>
                <c:pt idx="993">
                  <c:v>2.03876918987919</c:v>
                </c:pt>
                <c:pt idx="994">
                  <c:v>2.0498669176839202</c:v>
                </c:pt>
                <c:pt idx="995">
                  <c:v>2.0489325033947998</c:v>
                </c:pt>
                <c:pt idx="996">
                  <c:v>2.0621914996566901</c:v>
                </c:pt>
                <c:pt idx="997">
                  <c:v>2.0624037090778602</c:v>
                </c:pt>
                <c:pt idx="998">
                  <c:v>2.0406555694422899</c:v>
                </c:pt>
                <c:pt idx="999">
                  <c:v>2.0541307319560902</c:v>
                </c:pt>
                <c:pt idx="1000">
                  <c:v>2.03735085172648</c:v>
                </c:pt>
                <c:pt idx="1001">
                  <c:v>2.0574483399717201</c:v>
                </c:pt>
                <c:pt idx="1002">
                  <c:v>2.0787665872502701</c:v>
                </c:pt>
                <c:pt idx="1003">
                  <c:v>2.0866859119956498</c:v>
                </c:pt>
                <c:pt idx="1004">
                  <c:v>2.0898670140902702</c:v>
                </c:pt>
                <c:pt idx="1005">
                  <c:v>2.09380949414007</c:v>
                </c:pt>
                <c:pt idx="1006">
                  <c:v>2.0826336701172101</c:v>
                </c:pt>
                <c:pt idx="1007">
                  <c:v>2.0956952419397199</c:v>
                </c:pt>
                <c:pt idx="1008">
                  <c:v>2.1047983418725602</c:v>
                </c:pt>
                <c:pt idx="1009">
                  <c:v>2.0935140690064702</c:v>
                </c:pt>
                <c:pt idx="1010">
                  <c:v>2.0924229794110398</c:v>
                </c:pt>
                <c:pt idx="1011">
                  <c:v>2.11359241204535</c:v>
                </c:pt>
                <c:pt idx="1012">
                  <c:v>2.1196529082712599</c:v>
                </c:pt>
                <c:pt idx="1013">
                  <c:v>2.1095941561740199</c:v>
                </c:pt>
                <c:pt idx="1014">
                  <c:v>2.0952939899970802</c:v>
                </c:pt>
                <c:pt idx="1015">
                  <c:v>2.0926806782365901</c:v>
                </c:pt>
                <c:pt idx="1016">
                  <c:v>2.1039117771212799</c:v>
                </c:pt>
                <c:pt idx="1017">
                  <c:v>2.0988849374835401</c:v>
                </c:pt>
                <c:pt idx="1018">
                  <c:v>2.0960848457883001</c:v>
                </c:pt>
                <c:pt idx="1019">
                  <c:v>2.11750673453861</c:v>
                </c:pt>
                <c:pt idx="1020">
                  <c:v>2.0980955728317299</c:v>
                </c:pt>
                <c:pt idx="1021">
                  <c:v>2.10393915818414</c:v>
                </c:pt>
                <c:pt idx="1022">
                  <c:v>2.1029852710991199</c:v>
                </c:pt>
                <c:pt idx="1023">
                  <c:v>2.0957722313523002</c:v>
                </c:pt>
                <c:pt idx="1024">
                  <c:v>2.1024265668517801</c:v>
                </c:pt>
                <c:pt idx="1025">
                  <c:v>2.1143595706020202</c:v>
                </c:pt>
                <c:pt idx="1026">
                  <c:v>2.1082168857275998</c:v>
                </c:pt>
                <c:pt idx="1027">
                  <c:v>2.10250291254231</c:v>
                </c:pt>
                <c:pt idx="1028">
                  <c:v>2.0908540618351101</c:v>
                </c:pt>
                <c:pt idx="1029">
                  <c:v>2.0588806693385702</c:v>
                </c:pt>
                <c:pt idx="1030">
                  <c:v>2.0613785068395098</c:v>
                </c:pt>
                <c:pt idx="1031">
                  <c:v>2.0972700199646601</c:v>
                </c:pt>
                <c:pt idx="1032">
                  <c:v>2.1051010474788199</c:v>
                </c:pt>
                <c:pt idx="1033">
                  <c:v>2.1070460418149901</c:v>
                </c:pt>
                <c:pt idx="1034">
                  <c:v>2.0934176383284901</c:v>
                </c:pt>
                <c:pt idx="1035">
                  <c:v>2.1085548045987301</c:v>
                </c:pt>
                <c:pt idx="1036">
                  <c:v>2.0957021178105601</c:v>
                </c:pt>
                <c:pt idx="1037">
                  <c:v>2.09978323001258</c:v>
                </c:pt>
                <c:pt idx="1038">
                  <c:v>2.07342736725735</c:v>
                </c:pt>
                <c:pt idx="1039">
                  <c:v>2.0419111496240498</c:v>
                </c:pt>
                <c:pt idx="1040">
                  <c:v>2.0210287315224198</c:v>
                </c:pt>
                <c:pt idx="1041">
                  <c:v>2.0039466985552798</c:v>
                </c:pt>
                <c:pt idx="1042">
                  <c:v>1.9950566625813599</c:v>
                </c:pt>
                <c:pt idx="1043">
                  <c:v>1.9904926094817801</c:v>
                </c:pt>
                <c:pt idx="1044">
                  <c:v>1.9501051668976599</c:v>
                </c:pt>
                <c:pt idx="1045">
                  <c:v>1.95290973190691</c:v>
                </c:pt>
                <c:pt idx="1046">
                  <c:v>1.95366564558788</c:v>
                </c:pt>
                <c:pt idx="1047">
                  <c:v>1.9580105841122399</c:v>
                </c:pt>
                <c:pt idx="1048">
                  <c:v>1.96635645982034</c:v>
                </c:pt>
                <c:pt idx="1049">
                  <c:v>1.95536280668445</c:v>
                </c:pt>
                <c:pt idx="1050">
                  <c:v>1.95003722685381</c:v>
                </c:pt>
                <c:pt idx="1051">
                  <c:v>1.9466859018990501</c:v>
                </c:pt>
                <c:pt idx="1052">
                  <c:v>1.9228976154691499</c:v>
                </c:pt>
                <c:pt idx="1053">
                  <c:v>1.90226121152904</c:v>
                </c:pt>
                <c:pt idx="1054">
                  <c:v>1.90689596992322</c:v>
                </c:pt>
                <c:pt idx="1055">
                  <c:v>1.8857250233993299</c:v>
                </c:pt>
                <c:pt idx="1056">
                  <c:v>1.8828654002004901</c:v>
                </c:pt>
                <c:pt idx="1057">
                  <c:v>1.89039649073576</c:v>
                </c:pt>
                <c:pt idx="1058">
                  <c:v>1.89796309061332</c:v>
                </c:pt>
                <c:pt idx="1059">
                  <c:v>1.92431937669219</c:v>
                </c:pt>
                <c:pt idx="1060">
                  <c:v>1.9235487698522999</c:v>
                </c:pt>
                <c:pt idx="1061">
                  <c:v>1.9147573112513301</c:v>
                </c:pt>
                <c:pt idx="1062">
                  <c:v>1.9163586437817</c:v>
                </c:pt>
                <c:pt idx="1063">
                  <c:v>1.9011814238612801</c:v>
                </c:pt>
                <c:pt idx="1064">
                  <c:v>1.86633687138074</c:v>
                </c:pt>
                <c:pt idx="1065">
                  <c:v>1.87211596849854</c:v>
                </c:pt>
                <c:pt idx="1066">
                  <c:v>1.9024035405673501</c:v>
                </c:pt>
                <c:pt idx="1067">
                  <c:v>1.89881599646003</c:v>
                </c:pt>
                <c:pt idx="1068">
                  <c:v>1.9004977543317001</c:v>
                </c:pt>
                <c:pt idx="1069">
                  <c:v>1.8712157123312301</c:v>
                </c:pt>
                <c:pt idx="1070">
                  <c:v>1.87647536581415</c:v>
                </c:pt>
                <c:pt idx="1071">
                  <c:v>1.8833344010045301</c:v>
                </c:pt>
                <c:pt idx="1072">
                  <c:v>1.88956423955617</c:v>
                </c:pt>
                <c:pt idx="1073">
                  <c:v>1.919329693598</c:v>
                </c:pt>
                <c:pt idx="1074">
                  <c:v>1.9208476154054499</c:v>
                </c:pt>
                <c:pt idx="1075">
                  <c:v>1.92366800245966</c:v>
                </c:pt>
                <c:pt idx="1076">
                  <c:v>1.9060890961274199</c:v>
                </c:pt>
                <c:pt idx="1077">
                  <c:v>1.9264220339931</c:v>
                </c:pt>
                <c:pt idx="1078">
                  <c:v>1.92161479938489</c:v>
                </c:pt>
                <c:pt idx="1079">
                  <c:v>1.9303893669584899</c:v>
                </c:pt>
                <c:pt idx="1080">
                  <c:v>1.93011039781896</c:v>
                </c:pt>
                <c:pt idx="1081">
                  <c:v>1.94556995681475</c:v>
                </c:pt>
                <c:pt idx="1082">
                  <c:v>1.9454197717272199</c:v>
                </c:pt>
                <c:pt idx="1083">
                  <c:v>1.9526791726666199</c:v>
                </c:pt>
                <c:pt idx="1084">
                  <c:v>1.9338365025326001</c:v>
                </c:pt>
                <c:pt idx="1085">
                  <c:v>1.93932254039512</c:v>
                </c:pt>
                <c:pt idx="1086">
                  <c:v>1.9637483858409599</c:v>
                </c:pt>
                <c:pt idx="1087">
                  <c:v>1.9658662000289799</c:v>
                </c:pt>
                <c:pt idx="1088">
                  <c:v>1.95463013661954</c:v>
                </c:pt>
                <c:pt idx="1089">
                  <c:v>1.9647324069133301</c:v>
                </c:pt>
                <c:pt idx="1090">
                  <c:v>1.9712997495036599</c:v>
                </c:pt>
                <c:pt idx="1091">
                  <c:v>1.97666374409455</c:v>
                </c:pt>
                <c:pt idx="1092">
                  <c:v>1.96415163910451</c:v>
                </c:pt>
                <c:pt idx="1093">
                  <c:v>1.9834435797340499</c:v>
                </c:pt>
                <c:pt idx="1094">
                  <c:v>1.9887200286858799</c:v>
                </c:pt>
                <c:pt idx="1095">
                  <c:v>1.9941459694497901</c:v>
                </c:pt>
                <c:pt idx="1096">
                  <c:v>1.99885800756464</c:v>
                </c:pt>
                <c:pt idx="1097">
                  <c:v>1.9826452926123199</c:v>
                </c:pt>
                <c:pt idx="1098">
                  <c:v>1.98199294521749</c:v>
                </c:pt>
                <c:pt idx="1099">
                  <c:v>1.9954223626465899</c:v>
                </c:pt>
                <c:pt idx="1100">
                  <c:v>1.9964966419656101</c:v>
                </c:pt>
                <c:pt idx="1101">
                  <c:v>1.9356587340867</c:v>
                </c:pt>
                <c:pt idx="1102">
                  <c:v>1.9632071692706401</c:v>
                </c:pt>
                <c:pt idx="1103">
                  <c:v>2.0059988105661999</c:v>
                </c:pt>
                <c:pt idx="1104">
                  <c:v>2.0082446072600502</c:v>
                </c:pt>
                <c:pt idx="1105">
                  <c:v>2.0076466355123301</c:v>
                </c:pt>
                <c:pt idx="1106">
                  <c:v>2.0090182262327998</c:v>
                </c:pt>
                <c:pt idx="1107">
                  <c:v>2.00130986154167</c:v>
                </c:pt>
                <c:pt idx="1108">
                  <c:v>2.0011851748572398</c:v>
                </c:pt>
                <c:pt idx="1109">
                  <c:v>2.00484869167401</c:v>
                </c:pt>
                <c:pt idx="1110">
                  <c:v>2.0058107955951399</c:v>
                </c:pt>
                <c:pt idx="1111">
                  <c:v>2.02792494012406</c:v>
                </c:pt>
                <c:pt idx="1112">
                  <c:v>2.0295517888129702</c:v>
                </c:pt>
                <c:pt idx="1113">
                  <c:v>2.0216205019265501</c:v>
                </c:pt>
                <c:pt idx="1114">
                  <c:v>2.0199511451226702</c:v>
                </c:pt>
                <c:pt idx="1115">
                  <c:v>2.0104386426959402</c:v>
                </c:pt>
                <c:pt idx="1116">
                  <c:v>2.02282296323874</c:v>
                </c:pt>
                <c:pt idx="1117">
                  <c:v>2.02057571093169</c:v>
                </c:pt>
                <c:pt idx="1118">
                  <c:v>2.0328715742466699</c:v>
                </c:pt>
                <c:pt idx="1119">
                  <c:v>2.0131036327446399</c:v>
                </c:pt>
                <c:pt idx="1120">
                  <c:v>1.9702117160132999</c:v>
                </c:pt>
                <c:pt idx="1121">
                  <c:v>1.99519789317646</c:v>
                </c:pt>
                <c:pt idx="1122">
                  <c:v>1.99784602884493</c:v>
                </c:pt>
                <c:pt idx="1123">
                  <c:v>2.0062809045368</c:v>
                </c:pt>
                <c:pt idx="1124">
                  <c:v>2.0217137632570998</c:v>
                </c:pt>
                <c:pt idx="1125">
                  <c:v>2.0246054298139802</c:v>
                </c:pt>
                <c:pt idx="1126">
                  <c:v>2.0364717876476801</c:v>
                </c:pt>
                <c:pt idx="1127">
                  <c:v>2.0294850581725301</c:v>
                </c:pt>
                <c:pt idx="1128">
                  <c:v>2.0186667495805102</c:v>
                </c:pt>
                <c:pt idx="1129">
                  <c:v>2.0070170794887501</c:v>
                </c:pt>
                <c:pt idx="1130">
                  <c:v>2.0372107395276502</c:v>
                </c:pt>
                <c:pt idx="1131">
                  <c:v>2.06635400244939</c:v>
                </c:pt>
                <c:pt idx="1132">
                  <c:v>2.0639257928214501</c:v>
                </c:pt>
                <c:pt idx="1133">
                  <c:v>2.07361101343932</c:v>
                </c:pt>
                <c:pt idx="1134">
                  <c:v>2.08278518885992</c:v>
                </c:pt>
                <c:pt idx="1135">
                  <c:v>2.1027367973045799</c:v>
                </c:pt>
                <c:pt idx="1136">
                  <c:v>2.1144777407725002</c:v>
                </c:pt>
                <c:pt idx="1137">
                  <c:v>2.1144901052084202</c:v>
                </c:pt>
                <c:pt idx="1138">
                  <c:v>2.1305482066364698</c:v>
                </c:pt>
                <c:pt idx="1139">
                  <c:v>2.12258513315816</c:v>
                </c:pt>
                <c:pt idx="1140">
                  <c:v>2.1231107879895399</c:v>
                </c:pt>
                <c:pt idx="1141">
                  <c:v>2.1453161046232498</c:v>
                </c:pt>
                <c:pt idx="1142">
                  <c:v>2.14271564741908</c:v>
                </c:pt>
                <c:pt idx="1143">
                  <c:v>2.1491706830559698</c:v>
                </c:pt>
                <c:pt idx="1144">
                  <c:v>2.1443631518479198</c:v>
                </c:pt>
                <c:pt idx="1145">
                  <c:v>2.1383012242836799</c:v>
                </c:pt>
                <c:pt idx="1146">
                  <c:v>2.1548987713574799</c:v>
                </c:pt>
                <c:pt idx="1147">
                  <c:v>2.1421929062213598</c:v>
                </c:pt>
                <c:pt idx="1148">
                  <c:v>2.1555751324155801</c:v>
                </c:pt>
                <c:pt idx="1149">
                  <c:v>2.1350138098522602</c:v>
                </c:pt>
                <c:pt idx="1150">
                  <c:v>2.1327279587510799</c:v>
                </c:pt>
                <c:pt idx="1151">
                  <c:v>2.1040302113935598</c:v>
                </c:pt>
                <c:pt idx="1152">
                  <c:v>2.1104488776499499</c:v>
                </c:pt>
                <c:pt idx="1153">
                  <c:v>2.1335003190142299</c:v>
                </c:pt>
                <c:pt idx="1154">
                  <c:v>2.12605928378765</c:v>
                </c:pt>
                <c:pt idx="1155">
                  <c:v>2.1421063674738798</c:v>
                </c:pt>
                <c:pt idx="1156">
                  <c:v>2.1734156689984698</c:v>
                </c:pt>
                <c:pt idx="1157">
                  <c:v>2.1712724920831201</c:v>
                </c:pt>
                <c:pt idx="1158">
                  <c:v>2.1617719592153799</c:v>
                </c:pt>
                <c:pt idx="1159">
                  <c:v>2.1548667485166799</c:v>
                </c:pt>
                <c:pt idx="1160">
                  <c:v>2.1657640620732002</c:v>
                </c:pt>
                <c:pt idx="1161">
                  <c:v>2.13617147403721</c:v>
                </c:pt>
                <c:pt idx="1162">
                  <c:v>2.1318409007424401</c:v>
                </c:pt>
                <c:pt idx="1163">
                  <c:v>2.1173242521143698</c:v>
                </c:pt>
                <c:pt idx="1164">
                  <c:v>2.0912176021076401</c:v>
                </c:pt>
                <c:pt idx="1165">
                  <c:v>2.11166367091259</c:v>
                </c:pt>
                <c:pt idx="1166">
                  <c:v>2.1176740834299599</c:v>
                </c:pt>
                <c:pt idx="1167">
                  <c:v>2.1178288913888799</c:v>
                </c:pt>
                <c:pt idx="1168">
                  <c:v>2.13120977535324</c:v>
                </c:pt>
                <c:pt idx="1169">
                  <c:v>2.15053322023231</c:v>
                </c:pt>
                <c:pt idx="1170">
                  <c:v>2.1343285896876099</c:v>
                </c:pt>
                <c:pt idx="1171">
                  <c:v>2.09342413118129</c:v>
                </c:pt>
                <c:pt idx="1172">
                  <c:v>2.10531509265634</c:v>
                </c:pt>
                <c:pt idx="1173">
                  <c:v>2.1038139192709302</c:v>
                </c:pt>
                <c:pt idx="1174">
                  <c:v>2.0839842564998299</c:v>
                </c:pt>
                <c:pt idx="1175">
                  <c:v>2.0708957885994401</c:v>
                </c:pt>
                <c:pt idx="1176">
                  <c:v>2.09389159356166</c:v>
                </c:pt>
                <c:pt idx="1177">
                  <c:v>2.1046616068325799</c:v>
                </c:pt>
                <c:pt idx="1178">
                  <c:v>2.10646303842698</c:v>
                </c:pt>
                <c:pt idx="1179">
                  <c:v>2.1244824291955702</c:v>
                </c:pt>
                <c:pt idx="1180">
                  <c:v>2.14215718979283</c:v>
                </c:pt>
                <c:pt idx="1181">
                  <c:v>2.1457364080820698</c:v>
                </c:pt>
                <c:pt idx="1182">
                  <c:v>2.1274450045573299</c:v>
                </c:pt>
                <c:pt idx="1183">
                  <c:v>2.1063756556380899</c:v>
                </c:pt>
                <c:pt idx="1184">
                  <c:v>2.1057038044185798</c:v>
                </c:pt>
                <c:pt idx="1185">
                  <c:v>2.05341933267287</c:v>
                </c:pt>
                <c:pt idx="1186">
                  <c:v>2.0724083021759299</c:v>
                </c:pt>
                <c:pt idx="1187">
                  <c:v>2.08089526669752</c:v>
                </c:pt>
                <c:pt idx="1188">
                  <c:v>2.08125863878145</c:v>
                </c:pt>
                <c:pt idx="1189">
                  <c:v>2.02460239305988</c:v>
                </c:pt>
                <c:pt idx="1190">
                  <c:v>2.02421484500187</c:v>
                </c:pt>
                <c:pt idx="1191">
                  <c:v>1.9887422590032</c:v>
                </c:pt>
                <c:pt idx="1192">
                  <c:v>2.0127330020867902</c:v>
                </c:pt>
                <c:pt idx="1193">
                  <c:v>2.0103095720035502</c:v>
                </c:pt>
                <c:pt idx="1194">
                  <c:v>1.9941903011902999</c:v>
                </c:pt>
                <c:pt idx="1195">
                  <c:v>2.0096026536385998</c:v>
                </c:pt>
                <c:pt idx="1196">
                  <c:v>1.99149935308306</c:v>
                </c:pt>
                <c:pt idx="1197">
                  <c:v>1.9577517301248799</c:v>
                </c:pt>
                <c:pt idx="1198">
                  <c:v>1.9615401385990701</c:v>
                </c:pt>
                <c:pt idx="1199">
                  <c:v>1.9500983433862</c:v>
                </c:pt>
                <c:pt idx="1200">
                  <c:v>1.9712133670137499</c:v>
                </c:pt>
                <c:pt idx="1201">
                  <c:v>1.99368969535875</c:v>
                </c:pt>
                <c:pt idx="1202">
                  <c:v>1.9688353183957701</c:v>
                </c:pt>
                <c:pt idx="1203">
                  <c:v>1.9790556040802301</c:v>
                </c:pt>
                <c:pt idx="1204">
                  <c:v>1.9829750261905801</c:v>
                </c:pt>
                <c:pt idx="1205">
                  <c:v>1.96988532178461</c:v>
                </c:pt>
                <c:pt idx="1206">
                  <c:v>1.95855163436646</c:v>
                </c:pt>
                <c:pt idx="1207">
                  <c:v>1.9705307751233201</c:v>
                </c:pt>
                <c:pt idx="1208">
                  <c:v>1.9531318990542099</c:v>
                </c:pt>
                <c:pt idx="1209">
                  <c:v>1.9607160490734801</c:v>
                </c:pt>
                <c:pt idx="1210">
                  <c:v>1.9566821937488501</c:v>
                </c:pt>
                <c:pt idx="1211">
                  <c:v>1.9349970412481201</c:v>
                </c:pt>
                <c:pt idx="1212">
                  <c:v>1.9506383704674799</c:v>
                </c:pt>
                <c:pt idx="1213">
                  <c:v>1.9408354169361399</c:v>
                </c:pt>
                <c:pt idx="1214">
                  <c:v>1.94588141400057</c:v>
                </c:pt>
                <c:pt idx="1215">
                  <c:v>1.95732453712094</c:v>
                </c:pt>
                <c:pt idx="1216">
                  <c:v>1.9770634159517</c:v>
                </c:pt>
                <c:pt idx="1217">
                  <c:v>1.9915199555827801</c:v>
                </c:pt>
                <c:pt idx="1218">
                  <c:v>1.99793433071769</c:v>
                </c:pt>
                <c:pt idx="1219">
                  <c:v>1.9934982973948401</c:v>
                </c:pt>
                <c:pt idx="1220">
                  <c:v>2.00351421955668</c:v>
                </c:pt>
                <c:pt idx="1221">
                  <c:v>1.9962699154468999</c:v>
                </c:pt>
                <c:pt idx="1222">
                  <c:v>1.9823266976934799</c:v>
                </c:pt>
                <c:pt idx="1223">
                  <c:v>1.98135279602828</c:v>
                </c:pt>
                <c:pt idx="1224">
                  <c:v>1.9783458502253899</c:v>
                </c:pt>
                <c:pt idx="1225">
                  <c:v>1.93189460688281</c:v>
                </c:pt>
                <c:pt idx="1226">
                  <c:v>1.9420614634256099</c:v>
                </c:pt>
                <c:pt idx="1227">
                  <c:v>1.9433324770999201</c:v>
                </c:pt>
                <c:pt idx="1228">
                  <c:v>1.9553295140610401</c:v>
                </c:pt>
                <c:pt idx="1229">
                  <c:v>1.9537789565989701</c:v>
                </c:pt>
                <c:pt idx="1230">
                  <c:v>1.97516049967622</c:v>
                </c:pt>
                <c:pt idx="1231">
                  <c:v>1.9774535969301801</c:v>
                </c:pt>
                <c:pt idx="1232">
                  <c:v>1.9853835741288699</c:v>
                </c:pt>
                <c:pt idx="1233">
                  <c:v>1.9872816652648899</c:v>
                </c:pt>
                <c:pt idx="1234">
                  <c:v>1.9800337692440599</c:v>
                </c:pt>
                <c:pt idx="1235">
                  <c:v>1.96543706135233</c:v>
                </c:pt>
                <c:pt idx="1236">
                  <c:v>1.9631683945365499</c:v>
                </c:pt>
                <c:pt idx="1237">
                  <c:v>1.93090107739797</c:v>
                </c:pt>
                <c:pt idx="1238">
                  <c:v>1.8696812178576601</c:v>
                </c:pt>
                <c:pt idx="1239">
                  <c:v>1.8754227134024599</c:v>
                </c:pt>
                <c:pt idx="1240">
                  <c:v>1.86111782227838</c:v>
                </c:pt>
                <c:pt idx="1241">
                  <c:v>1.7839535867473999</c:v>
                </c:pt>
                <c:pt idx="1242">
                  <c:v>1.7865417576312299</c:v>
                </c:pt>
                <c:pt idx="1243">
                  <c:v>1.79382256352589</c:v>
                </c:pt>
                <c:pt idx="1244">
                  <c:v>1.7313094622809899</c:v>
                </c:pt>
                <c:pt idx="1245">
                  <c:v>1.77365292374401</c:v>
                </c:pt>
                <c:pt idx="1246">
                  <c:v>1.7783666932622999</c:v>
                </c:pt>
                <c:pt idx="1247">
                  <c:v>1.78559616189005</c:v>
                </c:pt>
                <c:pt idx="1248">
                  <c:v>1.82237528793405</c:v>
                </c:pt>
                <c:pt idx="1249">
                  <c:v>1.82928131848265</c:v>
                </c:pt>
                <c:pt idx="1250">
                  <c:v>1.8710481920915301</c:v>
                </c:pt>
                <c:pt idx="1251">
                  <c:v>1.8707409159969499</c:v>
                </c:pt>
                <c:pt idx="1252">
                  <c:v>1.87497366395289</c:v>
                </c:pt>
                <c:pt idx="1253">
                  <c:v>1.89650367062257</c:v>
                </c:pt>
                <c:pt idx="1254">
                  <c:v>1.88290703197516</c:v>
                </c:pt>
                <c:pt idx="1255">
                  <c:v>1.88342130215989</c:v>
                </c:pt>
                <c:pt idx="1256">
                  <c:v>1.9036388504180299</c:v>
                </c:pt>
                <c:pt idx="1257">
                  <c:v>1.88992059939129</c:v>
                </c:pt>
                <c:pt idx="1258">
                  <c:v>1.89723063199455</c:v>
                </c:pt>
                <c:pt idx="1259">
                  <c:v>1.9099480564089499</c:v>
                </c:pt>
                <c:pt idx="1260">
                  <c:v>1.93168098087406</c:v>
                </c:pt>
                <c:pt idx="1261">
                  <c:v>1.9231273237000901</c:v>
                </c:pt>
                <c:pt idx="1262">
                  <c:v>1.9128162755579501</c:v>
                </c:pt>
                <c:pt idx="1263">
                  <c:v>1.90780371394958</c:v>
                </c:pt>
                <c:pt idx="1264">
                  <c:v>1.8987593552470601</c:v>
                </c:pt>
                <c:pt idx="1265">
                  <c:v>1.8948009879230101</c:v>
                </c:pt>
                <c:pt idx="1266">
                  <c:v>1.89503221787238</c:v>
                </c:pt>
                <c:pt idx="1267">
                  <c:v>1.88618306604393</c:v>
                </c:pt>
                <c:pt idx="1268">
                  <c:v>1.8840931305403501</c:v>
                </c:pt>
                <c:pt idx="1269">
                  <c:v>1.8007010873289999</c:v>
                </c:pt>
                <c:pt idx="1270">
                  <c:v>1.79940404539445</c:v>
                </c:pt>
                <c:pt idx="1271">
                  <c:v>1.8249475815257401</c:v>
                </c:pt>
                <c:pt idx="1272">
                  <c:v>1.8041888730477</c:v>
                </c:pt>
                <c:pt idx="1273">
                  <c:v>1.8284246240883399</c:v>
                </c:pt>
                <c:pt idx="1274">
                  <c:v>1.83849616354677</c:v>
                </c:pt>
                <c:pt idx="1275">
                  <c:v>1.83689871585402</c:v>
                </c:pt>
                <c:pt idx="1276">
                  <c:v>1.8184336143947499</c:v>
                </c:pt>
                <c:pt idx="1277">
                  <c:v>1.8148666286142401</c:v>
                </c:pt>
                <c:pt idx="1278">
                  <c:v>1.8123215351692601</c:v>
                </c:pt>
                <c:pt idx="1279">
                  <c:v>1.8293165515787999</c:v>
                </c:pt>
                <c:pt idx="1280">
                  <c:v>1.8358725069584301</c:v>
                </c:pt>
                <c:pt idx="1281">
                  <c:v>1.8287309066444799</c:v>
                </c:pt>
                <c:pt idx="1282">
                  <c:v>1.8228556590093099</c:v>
                </c:pt>
                <c:pt idx="1283">
                  <c:v>1.80392444181666</c:v>
                </c:pt>
                <c:pt idx="1284">
                  <c:v>1.7638010559895401</c:v>
                </c:pt>
                <c:pt idx="1285">
                  <c:v>1.7722607438587501</c:v>
                </c:pt>
                <c:pt idx="1286">
                  <c:v>1.7946621969546801</c:v>
                </c:pt>
                <c:pt idx="1287">
                  <c:v>1.7664816977694799</c:v>
                </c:pt>
                <c:pt idx="1288">
                  <c:v>1.7603718676411699</c:v>
                </c:pt>
                <c:pt idx="1289">
                  <c:v>1.79357995027364</c:v>
                </c:pt>
                <c:pt idx="1290">
                  <c:v>1.7885402065482601</c:v>
                </c:pt>
                <c:pt idx="1291">
                  <c:v>1.7530833147657601</c:v>
                </c:pt>
                <c:pt idx="1292">
                  <c:v>1.75773619176087</c:v>
                </c:pt>
                <c:pt idx="1293">
                  <c:v>1.7620836919228</c:v>
                </c:pt>
                <c:pt idx="1294">
                  <c:v>1.7765900902138001</c:v>
                </c:pt>
                <c:pt idx="1295">
                  <c:v>1.7714712679845299</c:v>
                </c:pt>
                <c:pt idx="1296">
                  <c:v>1.8005781169841999</c:v>
                </c:pt>
                <c:pt idx="1297">
                  <c:v>1.8168231305765901</c:v>
                </c:pt>
                <c:pt idx="1298">
                  <c:v>1.8184205786244301</c:v>
                </c:pt>
                <c:pt idx="1299">
                  <c:v>1.8309738894112899</c:v>
                </c:pt>
                <c:pt idx="1300">
                  <c:v>1.8194313663217201</c:v>
                </c:pt>
                <c:pt idx="1301">
                  <c:v>1.8170577591121799</c:v>
                </c:pt>
                <c:pt idx="1302">
                  <c:v>1.83223522383375</c:v>
                </c:pt>
                <c:pt idx="1303">
                  <c:v>1.82440059408794</c:v>
                </c:pt>
                <c:pt idx="1304">
                  <c:v>1.8146063187571999</c:v>
                </c:pt>
                <c:pt idx="1305">
                  <c:v>1.8262638148306101</c:v>
                </c:pt>
                <c:pt idx="1306">
                  <c:v>1.84136205445172</c:v>
                </c:pt>
                <c:pt idx="1307">
                  <c:v>1.84245093271557</c:v>
                </c:pt>
                <c:pt idx="1308">
                  <c:v>1.8294247116037801</c:v>
                </c:pt>
                <c:pt idx="1309">
                  <c:v>1.8215788371852299</c:v>
                </c:pt>
                <c:pt idx="1310">
                  <c:v>1.8149186939908699</c:v>
                </c:pt>
                <c:pt idx="1311">
                  <c:v>1.8043169924808</c:v>
                </c:pt>
                <c:pt idx="1312">
                  <c:v>1.79767191667851</c:v>
                </c:pt>
                <c:pt idx="1313">
                  <c:v>1.7515107259987901</c:v>
                </c:pt>
                <c:pt idx="1314">
                  <c:v>1.79189181348687</c:v>
                </c:pt>
                <c:pt idx="1315">
                  <c:v>1.77925768798165</c:v>
                </c:pt>
                <c:pt idx="1316">
                  <c:v>1.78271308429264</c:v>
                </c:pt>
                <c:pt idx="1317">
                  <c:v>1.80576691710932</c:v>
                </c:pt>
                <c:pt idx="1318">
                  <c:v>1.8034993587610899</c:v>
                </c:pt>
                <c:pt idx="1319">
                  <c:v>1.79596761397673</c:v>
                </c:pt>
                <c:pt idx="1320">
                  <c:v>1.7762324811702299</c:v>
                </c:pt>
                <c:pt idx="1321">
                  <c:v>1.7626935361956599</c:v>
                </c:pt>
                <c:pt idx="1322">
                  <c:v>1.7830791337946199</c:v>
                </c:pt>
                <c:pt idx="1323">
                  <c:v>1.7625421088055999</c:v>
                </c:pt>
                <c:pt idx="1324">
                  <c:v>1.75549899075779</c:v>
                </c:pt>
                <c:pt idx="1325">
                  <c:v>1.73040873376363</c:v>
                </c:pt>
                <c:pt idx="1326">
                  <c:v>1.6311503527207301</c:v>
                </c:pt>
                <c:pt idx="1327">
                  <c:v>1.64720120018083</c:v>
                </c:pt>
                <c:pt idx="1328">
                  <c:v>1.61926512537544</c:v>
                </c:pt>
                <c:pt idx="1329">
                  <c:v>1.6405235004715499</c:v>
                </c:pt>
                <c:pt idx="1330">
                  <c:v>1.62896606413433</c:v>
                </c:pt>
                <c:pt idx="1331">
                  <c:v>1.6299541369811501</c:v>
                </c:pt>
                <c:pt idx="1332">
                  <c:v>1.6073922404455401</c:v>
                </c:pt>
                <c:pt idx="1333">
                  <c:v>1.5937357333000399</c:v>
                </c:pt>
                <c:pt idx="1334">
                  <c:v>1.63965282029868</c:v>
                </c:pt>
                <c:pt idx="1335">
                  <c:v>1.6077504947175401</c:v>
                </c:pt>
                <c:pt idx="1336">
                  <c:v>1.61505702297481</c:v>
                </c:pt>
                <c:pt idx="1337">
                  <c:v>1.59302571444159</c:v>
                </c:pt>
                <c:pt idx="1338">
                  <c:v>1.5627172924014601</c:v>
                </c:pt>
                <c:pt idx="1339">
                  <c:v>1.5614682425520701</c:v>
                </c:pt>
                <c:pt idx="1340">
                  <c:v>1.59192213169763</c:v>
                </c:pt>
                <c:pt idx="1341">
                  <c:v>1.6043160494069399</c:v>
                </c:pt>
                <c:pt idx="1342">
                  <c:v>1.57154591370089</c:v>
                </c:pt>
                <c:pt idx="1343">
                  <c:v>1.6076831576536601</c:v>
                </c:pt>
                <c:pt idx="1344">
                  <c:v>1.61833399906872</c:v>
                </c:pt>
                <c:pt idx="1345">
                  <c:v>1.6161106706356601</c:v>
                </c:pt>
                <c:pt idx="1346">
                  <c:v>1.6148648171339399</c:v>
                </c:pt>
                <c:pt idx="1347">
                  <c:v>1.6155191194203999</c:v>
                </c:pt>
                <c:pt idx="1348">
                  <c:v>1.6053740709256901</c:v>
                </c:pt>
                <c:pt idx="1349">
                  <c:v>1.62234192183523</c:v>
                </c:pt>
                <c:pt idx="1350">
                  <c:v>1.62996446382996</c:v>
                </c:pt>
                <c:pt idx="1351">
                  <c:v>1.6558268340098301</c:v>
                </c:pt>
                <c:pt idx="1352">
                  <c:v>1.6639661414345099</c:v>
                </c:pt>
                <c:pt idx="1353">
                  <c:v>1.65657318570649</c:v>
                </c:pt>
                <c:pt idx="1354">
                  <c:v>1.64571295984837</c:v>
                </c:pt>
                <c:pt idx="1355">
                  <c:v>1.6290030742706201</c:v>
                </c:pt>
                <c:pt idx="1356">
                  <c:v>1.6315290741695201</c:v>
                </c:pt>
                <c:pt idx="1357">
                  <c:v>1.6066991317205399</c:v>
                </c:pt>
                <c:pt idx="1358">
                  <c:v>1.56105417645734</c:v>
                </c:pt>
                <c:pt idx="1359">
                  <c:v>1.53624721964174</c:v>
                </c:pt>
                <c:pt idx="1360">
                  <c:v>1.5100230378269901</c:v>
                </c:pt>
                <c:pt idx="1361">
                  <c:v>1.55423364167115</c:v>
                </c:pt>
                <c:pt idx="1362">
                  <c:v>1.52660940588046</c:v>
                </c:pt>
                <c:pt idx="1363">
                  <c:v>1.5673048291901299</c:v>
                </c:pt>
                <c:pt idx="1364">
                  <c:v>1.57674333042834</c:v>
                </c:pt>
                <c:pt idx="1365">
                  <c:v>1.5816927232932501</c:v>
                </c:pt>
                <c:pt idx="1366">
                  <c:v>1.5709864725481799</c:v>
                </c:pt>
                <c:pt idx="1367">
                  <c:v>1.5391878821693801</c:v>
                </c:pt>
                <c:pt idx="1368">
                  <c:v>1.5279866492732299</c:v>
                </c:pt>
                <c:pt idx="1369">
                  <c:v>1.50329580395466</c:v>
                </c:pt>
                <c:pt idx="1370">
                  <c:v>1.5187236964872699</c:v>
                </c:pt>
                <c:pt idx="1371">
                  <c:v>1.5370366974771199</c:v>
                </c:pt>
                <c:pt idx="1372">
                  <c:v>1.5174204608503301</c:v>
                </c:pt>
                <c:pt idx="1373">
                  <c:v>1.5234927714555799</c:v>
                </c:pt>
                <c:pt idx="1374">
                  <c:v>1.52083341105847</c:v>
                </c:pt>
                <c:pt idx="1375">
                  <c:v>1.5575682576549501</c:v>
                </c:pt>
                <c:pt idx="1376">
                  <c:v>1.55877715738056</c:v>
                </c:pt>
                <c:pt idx="1377">
                  <c:v>1.55175508581271</c:v>
                </c:pt>
                <c:pt idx="1378">
                  <c:v>1.53166602212477</c:v>
                </c:pt>
                <c:pt idx="1379">
                  <c:v>1.5176853890941699</c:v>
                </c:pt>
                <c:pt idx="1380">
                  <c:v>1.51572148536817</c:v>
                </c:pt>
                <c:pt idx="1381">
                  <c:v>1.5290900161716701</c:v>
                </c:pt>
                <c:pt idx="1382">
                  <c:v>1.50805569922953</c:v>
                </c:pt>
                <c:pt idx="1383">
                  <c:v>1.4986222115280501</c:v>
                </c:pt>
                <c:pt idx="1384">
                  <c:v>1.5065688326342701</c:v>
                </c:pt>
                <c:pt idx="1385">
                  <c:v>1.4828454044703601</c:v>
                </c:pt>
                <c:pt idx="1386">
                  <c:v>1.4852068820736399</c:v>
                </c:pt>
                <c:pt idx="1387">
                  <c:v>1.47897879181462</c:v>
                </c:pt>
                <c:pt idx="1388">
                  <c:v>1.4850423791643399</c:v>
                </c:pt>
                <c:pt idx="1389">
                  <c:v>1.4745847505863301</c:v>
                </c:pt>
                <c:pt idx="1390">
                  <c:v>1.45443212659278</c:v>
                </c:pt>
                <c:pt idx="1391">
                  <c:v>1.47844592240162</c:v>
                </c:pt>
                <c:pt idx="1392">
                  <c:v>1.49510663136371</c:v>
                </c:pt>
                <c:pt idx="1393">
                  <c:v>1.49178584026629</c:v>
                </c:pt>
                <c:pt idx="1394">
                  <c:v>1.5177631900666</c:v>
                </c:pt>
                <c:pt idx="1395">
                  <c:v>1.51340574067711</c:v>
                </c:pt>
                <c:pt idx="1396">
                  <c:v>1.5209253480700999</c:v>
                </c:pt>
                <c:pt idx="1397">
                  <c:v>1.50694067078886</c:v>
                </c:pt>
                <c:pt idx="1398">
                  <c:v>1.5207067827287799</c:v>
                </c:pt>
                <c:pt idx="1399">
                  <c:v>1.4729291786885399</c:v>
                </c:pt>
                <c:pt idx="1400">
                  <c:v>1.47749437353158</c:v>
                </c:pt>
                <c:pt idx="1401">
                  <c:v>1.4804794752661199</c:v>
                </c:pt>
                <c:pt idx="1402">
                  <c:v>1.3917909367861301</c:v>
                </c:pt>
                <c:pt idx="1403">
                  <c:v>1.3933216350151501</c:v>
                </c:pt>
                <c:pt idx="1404">
                  <c:v>1.3705164341263401</c:v>
                </c:pt>
                <c:pt idx="1405">
                  <c:v>1.34645253787149</c:v>
                </c:pt>
                <c:pt idx="1406">
                  <c:v>1.35656248298197</c:v>
                </c:pt>
                <c:pt idx="1407">
                  <c:v>1.3121386023905</c:v>
                </c:pt>
                <c:pt idx="1408">
                  <c:v>1.33986497975164</c:v>
                </c:pt>
                <c:pt idx="1409">
                  <c:v>1.3995319978698</c:v>
                </c:pt>
                <c:pt idx="1410">
                  <c:v>1.37782345795462</c:v>
                </c:pt>
                <c:pt idx="1411">
                  <c:v>1.3789112052619299</c:v>
                </c:pt>
                <c:pt idx="1412">
                  <c:v>1.37241094556582</c:v>
                </c:pt>
                <c:pt idx="1413">
                  <c:v>1.37792952892161</c:v>
                </c:pt>
                <c:pt idx="1414">
                  <c:v>1.3501758533478101</c:v>
                </c:pt>
                <c:pt idx="1415">
                  <c:v>1.3614164501778401</c:v>
                </c:pt>
                <c:pt idx="1416">
                  <c:v>1.38287039208314</c:v>
                </c:pt>
                <c:pt idx="1417">
                  <c:v>1.3855620222834399</c:v>
                </c:pt>
                <c:pt idx="1418">
                  <c:v>1.4433779762505801</c:v>
                </c:pt>
                <c:pt idx="1419">
                  <c:v>1.43504035047387</c:v>
                </c:pt>
                <c:pt idx="1420">
                  <c:v>1.42875529881839</c:v>
                </c:pt>
                <c:pt idx="1421">
                  <c:v>1.42187614194182</c:v>
                </c:pt>
                <c:pt idx="1422">
                  <c:v>1.4178946795531899</c:v>
                </c:pt>
                <c:pt idx="1423">
                  <c:v>1.40946770627002</c:v>
                </c:pt>
                <c:pt idx="1424">
                  <c:v>1.4323229602332801</c:v>
                </c:pt>
                <c:pt idx="1425">
                  <c:v>1.4548338613699501</c:v>
                </c:pt>
                <c:pt idx="1426">
                  <c:v>1.4450441784118999</c:v>
                </c:pt>
                <c:pt idx="1427">
                  <c:v>1.4609270665682099</c:v>
                </c:pt>
                <c:pt idx="1428">
                  <c:v>1.4697787311967301</c:v>
                </c:pt>
                <c:pt idx="1429">
                  <c:v>1.47816080339916</c:v>
                </c:pt>
                <c:pt idx="1430">
                  <c:v>1.44565379161534</c:v>
                </c:pt>
                <c:pt idx="1431">
                  <c:v>1.4576232477712101</c:v>
                </c:pt>
                <c:pt idx="1432">
                  <c:v>1.4572857566584201</c:v>
                </c:pt>
                <c:pt idx="1433">
                  <c:v>1.41335840096364</c:v>
                </c:pt>
                <c:pt idx="1434">
                  <c:v>1.40619002127863</c:v>
                </c:pt>
                <c:pt idx="1435">
                  <c:v>1.40808434048571</c:v>
                </c:pt>
                <c:pt idx="1436">
                  <c:v>1.42622591045793</c:v>
                </c:pt>
                <c:pt idx="1437">
                  <c:v>1.4045111049049599</c:v>
                </c:pt>
                <c:pt idx="1438">
                  <c:v>1.42099791262433</c:v>
                </c:pt>
                <c:pt idx="1439">
                  <c:v>1.4651677642501999</c:v>
                </c:pt>
                <c:pt idx="1440">
                  <c:v>1.47388075753963</c:v>
                </c:pt>
                <c:pt idx="1441">
                  <c:v>1.4664944905711901</c:v>
                </c:pt>
                <c:pt idx="1442">
                  <c:v>1.4371154308905301</c:v>
                </c:pt>
                <c:pt idx="1443">
                  <c:v>1.4292339857378999</c:v>
                </c:pt>
                <c:pt idx="1444">
                  <c:v>1.40623785131838</c:v>
                </c:pt>
                <c:pt idx="1445">
                  <c:v>1.4169990735535301</c:v>
                </c:pt>
                <c:pt idx="1446">
                  <c:v>1.42030473088729</c:v>
                </c:pt>
                <c:pt idx="1447">
                  <c:v>1.44192767256925</c:v>
                </c:pt>
                <c:pt idx="1448">
                  <c:v>1.41013471280545</c:v>
                </c:pt>
                <c:pt idx="1449">
                  <c:v>1.40467703372647</c:v>
                </c:pt>
                <c:pt idx="1450">
                  <c:v>1.39534064371894</c:v>
                </c:pt>
                <c:pt idx="1451">
                  <c:v>1.3765901553883499</c:v>
                </c:pt>
                <c:pt idx="1452">
                  <c:v>1.37406857197788</c:v>
                </c:pt>
                <c:pt idx="1453">
                  <c:v>1.3589149742511299</c:v>
                </c:pt>
                <c:pt idx="1454">
                  <c:v>1.37292236226636</c:v>
                </c:pt>
                <c:pt idx="1455">
                  <c:v>1.3629522391565401</c:v>
                </c:pt>
                <c:pt idx="1456">
                  <c:v>1.35708286307418</c:v>
                </c:pt>
                <c:pt idx="1457">
                  <c:v>1.3452032856910701</c:v>
                </c:pt>
                <c:pt idx="1458">
                  <c:v>1.3516294753703699</c:v>
                </c:pt>
                <c:pt idx="1459">
                  <c:v>1.3360996050940701</c:v>
                </c:pt>
                <c:pt idx="1460">
                  <c:v>1.3287016942068901</c:v>
                </c:pt>
                <c:pt idx="1461">
                  <c:v>1.3598885739114499</c:v>
                </c:pt>
                <c:pt idx="1462">
                  <c:v>1.3811741659598</c:v>
                </c:pt>
                <c:pt idx="1463">
                  <c:v>1.38057004030312</c:v>
                </c:pt>
                <c:pt idx="1464">
                  <c:v>1.3921943084602999</c:v>
                </c:pt>
                <c:pt idx="1465">
                  <c:v>1.3895259681294201</c:v>
                </c:pt>
                <c:pt idx="1466">
                  <c:v>1.4010100762922</c:v>
                </c:pt>
                <c:pt idx="1467">
                  <c:v>1.39751657340494</c:v>
                </c:pt>
                <c:pt idx="1468">
                  <c:v>1.41495059463842</c:v>
                </c:pt>
                <c:pt idx="1469">
                  <c:v>1.4179883216409099</c:v>
                </c:pt>
                <c:pt idx="1470">
                  <c:v>1.40866206410114</c:v>
                </c:pt>
                <c:pt idx="1471">
                  <c:v>1.42486356285964</c:v>
                </c:pt>
                <c:pt idx="1472">
                  <c:v>1.43447704946878</c:v>
                </c:pt>
                <c:pt idx="1473">
                  <c:v>1.41584350554198</c:v>
                </c:pt>
                <c:pt idx="1474">
                  <c:v>1.4182322003899099</c:v>
                </c:pt>
                <c:pt idx="1475">
                  <c:v>1.4225229673998301</c:v>
                </c:pt>
                <c:pt idx="1476">
                  <c:v>1.4216614250527599</c:v>
                </c:pt>
                <c:pt idx="1477">
                  <c:v>1.41956279946551</c:v>
                </c:pt>
                <c:pt idx="1478">
                  <c:v>1.4112934069549401</c:v>
                </c:pt>
                <c:pt idx="1479">
                  <c:v>1.3942836214157599</c:v>
                </c:pt>
                <c:pt idx="1480">
                  <c:v>1.38827363351122</c:v>
                </c:pt>
                <c:pt idx="1481">
                  <c:v>1.4149511971463</c:v>
                </c:pt>
                <c:pt idx="1482">
                  <c:v>1.4505433490016899</c:v>
                </c:pt>
                <c:pt idx="1483">
                  <c:v>1.46686389605579</c:v>
                </c:pt>
                <c:pt idx="1484">
                  <c:v>1.49306879592831</c:v>
                </c:pt>
                <c:pt idx="1485">
                  <c:v>1.50136561912391</c:v>
                </c:pt>
                <c:pt idx="1486">
                  <c:v>1.48317509979657</c:v>
                </c:pt>
                <c:pt idx="1487">
                  <c:v>1.53276930599673</c:v>
                </c:pt>
                <c:pt idx="1488">
                  <c:v>1.53230075918997</c:v>
                </c:pt>
                <c:pt idx="1489">
                  <c:v>1.5317860175284399</c:v>
                </c:pt>
                <c:pt idx="1490">
                  <c:v>1.52370097461311</c:v>
                </c:pt>
                <c:pt idx="1491">
                  <c:v>1.54617534066197</c:v>
                </c:pt>
                <c:pt idx="1492">
                  <c:v>1.6168002841368601</c:v>
                </c:pt>
                <c:pt idx="1493">
                  <c:v>1.6071084005421501</c:v>
                </c:pt>
                <c:pt idx="1494">
                  <c:v>1.6106677892283101</c:v>
                </c:pt>
                <c:pt idx="1495">
                  <c:v>1.62500638596769</c:v>
                </c:pt>
                <c:pt idx="1496">
                  <c:v>1.6421602933173101</c:v>
                </c:pt>
                <c:pt idx="1497">
                  <c:v>1.6715205259925501</c:v>
                </c:pt>
                <c:pt idx="1498">
                  <c:v>1.7138841962323501</c:v>
                </c:pt>
                <c:pt idx="1499">
                  <c:v>1.7407790283889999</c:v>
                </c:pt>
                <c:pt idx="1500">
                  <c:v>1.7442120325634101</c:v>
                </c:pt>
                <c:pt idx="1501">
                  <c:v>1.67233562602853</c:v>
                </c:pt>
                <c:pt idx="1502">
                  <c:v>1.7430646890511901</c:v>
                </c:pt>
                <c:pt idx="1503">
                  <c:v>1.76693028340001</c:v>
                </c:pt>
                <c:pt idx="1504">
                  <c:v>1.72768557728935</c:v>
                </c:pt>
                <c:pt idx="1505">
                  <c:v>1.6961494401966699</c:v>
                </c:pt>
                <c:pt idx="1506">
                  <c:v>1.7228236204560701</c:v>
                </c:pt>
                <c:pt idx="1507">
                  <c:v>1.7595137769348601</c:v>
                </c:pt>
                <c:pt idx="1508">
                  <c:v>1.7602819111239301</c:v>
                </c:pt>
                <c:pt idx="1509">
                  <c:v>1.7555409934931301</c:v>
                </c:pt>
                <c:pt idx="1510">
                  <c:v>1.76570389123171</c:v>
                </c:pt>
                <c:pt idx="1511">
                  <c:v>1.7696955363440201</c:v>
                </c:pt>
                <c:pt idx="1512">
                  <c:v>1.75207463724332</c:v>
                </c:pt>
                <c:pt idx="1513">
                  <c:v>1.7097976847899701</c:v>
                </c:pt>
                <c:pt idx="1514">
                  <c:v>1.72281687866528</c:v>
                </c:pt>
                <c:pt idx="1515">
                  <c:v>1.7085754785792799</c:v>
                </c:pt>
                <c:pt idx="1516">
                  <c:v>1.7513039959246199</c:v>
                </c:pt>
                <c:pt idx="1517">
                  <c:v>1.8144890274152301</c:v>
                </c:pt>
                <c:pt idx="1518">
                  <c:v>1.82288320681342</c:v>
                </c:pt>
                <c:pt idx="1519">
                  <c:v>1.83770102691335</c:v>
                </c:pt>
                <c:pt idx="1520">
                  <c:v>1.8464506549822799</c:v>
                </c:pt>
                <c:pt idx="1521">
                  <c:v>1.8428379447385901</c:v>
                </c:pt>
                <c:pt idx="1522">
                  <c:v>1.8486550588149999</c:v>
                </c:pt>
                <c:pt idx="1523">
                  <c:v>1.8459297356259099</c:v>
                </c:pt>
                <c:pt idx="1524">
                  <c:v>1.80619212718676</c:v>
                </c:pt>
                <c:pt idx="1525">
                  <c:v>1.80809981775226</c:v>
                </c:pt>
                <c:pt idx="1526">
                  <c:v>1.79681578856274</c:v>
                </c:pt>
                <c:pt idx="1527">
                  <c:v>1.8451089232556399</c:v>
                </c:pt>
                <c:pt idx="1528">
                  <c:v>1.8610997277127499</c:v>
                </c:pt>
                <c:pt idx="1529">
                  <c:v>1.8551927266578501</c:v>
                </c:pt>
                <c:pt idx="1530">
                  <c:v>1.8727703436282499</c:v>
                </c:pt>
                <c:pt idx="1531">
                  <c:v>1.8499801380935299</c:v>
                </c:pt>
                <c:pt idx="1532">
                  <c:v>1.8072727692703801</c:v>
                </c:pt>
                <c:pt idx="1533">
                  <c:v>1.82924656655351</c:v>
                </c:pt>
                <c:pt idx="1534">
                  <c:v>1.75852212459414</c:v>
                </c:pt>
                <c:pt idx="1535">
                  <c:v>1.73506778255788</c:v>
                </c:pt>
                <c:pt idx="1536">
                  <c:v>1.6782024844705199</c:v>
                </c:pt>
                <c:pt idx="1537">
                  <c:v>1.6839207987390501</c:v>
                </c:pt>
                <c:pt idx="1538">
                  <c:v>1.5492724573707399</c:v>
                </c:pt>
                <c:pt idx="1539">
                  <c:v>1.56803711807571</c:v>
                </c:pt>
                <c:pt idx="1540">
                  <c:v>1.5583092876762401</c:v>
                </c:pt>
                <c:pt idx="1541">
                  <c:v>1.54352063358175</c:v>
                </c:pt>
                <c:pt idx="1542">
                  <c:v>1.5954787359796501</c:v>
                </c:pt>
                <c:pt idx="1543">
                  <c:v>1.5819170851930799</c:v>
                </c:pt>
                <c:pt idx="1544">
                  <c:v>1.57085276178035</c:v>
                </c:pt>
                <c:pt idx="1545">
                  <c:v>1.6002039424158001</c:v>
                </c:pt>
                <c:pt idx="1546">
                  <c:v>1.6111058293770899</c:v>
                </c:pt>
                <c:pt idx="1547">
                  <c:v>1.55662439170774</c:v>
                </c:pt>
                <c:pt idx="1548">
                  <c:v>1.55163391052793</c:v>
                </c:pt>
                <c:pt idx="1549">
                  <c:v>1.5738523203820001</c:v>
                </c:pt>
                <c:pt idx="1550">
                  <c:v>1.5663122971093</c:v>
                </c:pt>
                <c:pt idx="1551">
                  <c:v>1.53986891855229</c:v>
                </c:pt>
                <c:pt idx="1552">
                  <c:v>1.53093101990543</c:v>
                </c:pt>
                <c:pt idx="1553">
                  <c:v>1.5642032282591001</c:v>
                </c:pt>
                <c:pt idx="1554">
                  <c:v>1.57136400587864</c:v>
                </c:pt>
                <c:pt idx="1555">
                  <c:v>1.56801996383452</c:v>
                </c:pt>
                <c:pt idx="1556">
                  <c:v>1.56049939795572</c:v>
                </c:pt>
                <c:pt idx="1557">
                  <c:v>1.56614427759976</c:v>
                </c:pt>
                <c:pt idx="1558">
                  <c:v>1.5472989352540001</c:v>
                </c:pt>
                <c:pt idx="1559">
                  <c:v>1.5208881919339201</c:v>
                </c:pt>
                <c:pt idx="1560">
                  <c:v>1.51837354374425</c:v>
                </c:pt>
                <c:pt idx="1561">
                  <c:v>1.4908915553575099</c:v>
                </c:pt>
                <c:pt idx="1562">
                  <c:v>1.51322951021769</c:v>
                </c:pt>
                <c:pt idx="1563">
                  <c:v>1.56698039300186</c:v>
                </c:pt>
                <c:pt idx="1564">
                  <c:v>1.5600048449430399</c:v>
                </c:pt>
                <c:pt idx="1565">
                  <c:v>1.5558824281764301</c:v>
                </c:pt>
                <c:pt idx="1566">
                  <c:v>1.53875197032848</c:v>
                </c:pt>
                <c:pt idx="1567">
                  <c:v>1.5389475987485699</c:v>
                </c:pt>
                <c:pt idx="1568">
                  <c:v>1.5339942214695601</c:v>
                </c:pt>
                <c:pt idx="1569">
                  <c:v>1.5618840385258499</c:v>
                </c:pt>
                <c:pt idx="1570">
                  <c:v>1.5938293100965499</c:v>
                </c:pt>
                <c:pt idx="1571">
                  <c:v>1.60863250835021</c:v>
                </c:pt>
                <c:pt idx="1572">
                  <c:v>1.60902559693972</c:v>
                </c:pt>
                <c:pt idx="1573">
                  <c:v>1.59600382058997</c:v>
                </c:pt>
                <c:pt idx="1574">
                  <c:v>1.60105768160798</c:v>
                </c:pt>
                <c:pt idx="1575">
                  <c:v>1.6186406929236501</c:v>
                </c:pt>
                <c:pt idx="1576">
                  <c:v>1.61269326022856</c:v>
                </c:pt>
                <c:pt idx="1577">
                  <c:v>1.6565097588493201</c:v>
                </c:pt>
                <c:pt idx="1578">
                  <c:v>1.6637387300890101</c:v>
                </c:pt>
                <c:pt idx="1579">
                  <c:v>1.6411896746588199</c:v>
                </c:pt>
                <c:pt idx="1580">
                  <c:v>1.62528202852002</c:v>
                </c:pt>
                <c:pt idx="1581">
                  <c:v>1.6430685642944001</c:v>
                </c:pt>
                <c:pt idx="1582">
                  <c:v>1.6028602149229001</c:v>
                </c:pt>
                <c:pt idx="1583">
                  <c:v>1.6104725634392401</c:v>
                </c:pt>
                <c:pt idx="1584">
                  <c:v>1.6029818122467601</c:v>
                </c:pt>
                <c:pt idx="1585">
                  <c:v>1.6001933744072401</c:v>
                </c:pt>
                <c:pt idx="1586">
                  <c:v>1.6052171975279399</c:v>
                </c:pt>
                <c:pt idx="1587">
                  <c:v>1.62423907495409</c:v>
                </c:pt>
                <c:pt idx="1588">
                  <c:v>1.6195227109936901</c:v>
                </c:pt>
                <c:pt idx="1589">
                  <c:v>1.62226280656749</c:v>
                </c:pt>
                <c:pt idx="1590">
                  <c:v>1.59990627209828</c:v>
                </c:pt>
                <c:pt idx="1591">
                  <c:v>1.6136552488178699</c:v>
                </c:pt>
                <c:pt idx="1592">
                  <c:v>1.5842190848163</c:v>
                </c:pt>
                <c:pt idx="1593">
                  <c:v>1.5950292619629001</c:v>
                </c:pt>
                <c:pt idx="1594">
                  <c:v>1.60883377820941</c:v>
                </c:pt>
                <c:pt idx="1595">
                  <c:v>1.6198292672807699</c:v>
                </c:pt>
                <c:pt idx="1596">
                  <c:v>1.6242127124499599</c:v>
                </c:pt>
                <c:pt idx="1597">
                  <c:v>1.62850599607121</c:v>
                </c:pt>
                <c:pt idx="1598">
                  <c:v>1.6381337930526301</c:v>
                </c:pt>
                <c:pt idx="1599">
                  <c:v>1.6296692245898099</c:v>
                </c:pt>
                <c:pt idx="1600">
                  <c:v>1.6237011176838401</c:v>
                </c:pt>
                <c:pt idx="1601">
                  <c:v>1.6012745895623599</c:v>
                </c:pt>
                <c:pt idx="1602">
                  <c:v>1.5715606789696901</c:v>
                </c:pt>
                <c:pt idx="1603">
                  <c:v>1.5376816903411299</c:v>
                </c:pt>
                <c:pt idx="1604">
                  <c:v>1.5261119717551901</c:v>
                </c:pt>
                <c:pt idx="1605">
                  <c:v>1.54086134142292</c:v>
                </c:pt>
                <c:pt idx="1606">
                  <c:v>1.52386226054512</c:v>
                </c:pt>
                <c:pt idx="1607">
                  <c:v>1.5449226207906701</c:v>
                </c:pt>
                <c:pt idx="1608">
                  <c:v>1.53440149437633</c:v>
                </c:pt>
                <c:pt idx="1609">
                  <c:v>1.5481677630997199</c:v>
                </c:pt>
                <c:pt idx="1610">
                  <c:v>1.54910735331572</c:v>
                </c:pt>
                <c:pt idx="1611">
                  <c:v>1.5611221740102801</c:v>
                </c:pt>
                <c:pt idx="1612">
                  <c:v>1.6057002656117201</c:v>
                </c:pt>
                <c:pt idx="1613">
                  <c:v>1.60890516703174</c:v>
                </c:pt>
                <c:pt idx="1614">
                  <c:v>1.6092155846354399</c:v>
                </c:pt>
                <c:pt idx="1615">
                  <c:v>1.6253963997540699</c:v>
                </c:pt>
                <c:pt idx="1616">
                  <c:v>1.62450276515182</c:v>
                </c:pt>
                <c:pt idx="1617">
                  <c:v>1.60943499041509</c:v>
                </c:pt>
                <c:pt idx="1618">
                  <c:v>1.6343897019609399</c:v>
                </c:pt>
                <c:pt idx="1619">
                  <c:v>1.6344787018840301</c:v>
                </c:pt>
                <c:pt idx="1620">
                  <c:v>1.6365851397642699</c:v>
                </c:pt>
                <c:pt idx="1621">
                  <c:v>1.6305786259208499</c:v>
                </c:pt>
                <c:pt idx="1622">
                  <c:v>1.66538935015204</c:v>
                </c:pt>
                <c:pt idx="1623">
                  <c:v>1.67678826012495</c:v>
                </c:pt>
                <c:pt idx="1624">
                  <c:v>1.68726393548762</c:v>
                </c:pt>
                <c:pt idx="1625">
                  <c:v>1.7016181427568799</c:v>
                </c:pt>
                <c:pt idx="1626">
                  <c:v>1.7119159539842499</c:v>
                </c:pt>
                <c:pt idx="1627">
                  <c:v>1.7442651375601199</c:v>
                </c:pt>
                <c:pt idx="1628">
                  <c:v>1.73810190891779</c:v>
                </c:pt>
                <c:pt idx="1629">
                  <c:v>1.72310613790064</c:v>
                </c:pt>
                <c:pt idx="1630">
                  <c:v>1.73366095389293</c:v>
                </c:pt>
                <c:pt idx="1631">
                  <c:v>1.7383287783378001</c:v>
                </c:pt>
                <c:pt idx="1632">
                  <c:v>1.70297285610908</c:v>
                </c:pt>
                <c:pt idx="1633">
                  <c:v>1.70750614095617</c:v>
                </c:pt>
                <c:pt idx="1634">
                  <c:v>1.7244278197866501</c:v>
                </c:pt>
                <c:pt idx="1635">
                  <c:v>1.7212135787721901</c:v>
                </c:pt>
                <c:pt idx="1636">
                  <c:v>1.7060065292258</c:v>
                </c:pt>
                <c:pt idx="1637">
                  <c:v>1.7160761626914101</c:v>
                </c:pt>
                <c:pt idx="1638">
                  <c:v>1.6933687159901201</c:v>
                </c:pt>
                <c:pt idx="1639">
                  <c:v>1.6546254519438499</c:v>
                </c:pt>
                <c:pt idx="1640">
                  <c:v>1.66009015329728</c:v>
                </c:pt>
                <c:pt idx="1641">
                  <c:v>1.64329018822219</c:v>
                </c:pt>
                <c:pt idx="1642">
                  <c:v>1.63507435065646</c:v>
                </c:pt>
                <c:pt idx="1643">
                  <c:v>1.6461476008940099</c:v>
                </c:pt>
                <c:pt idx="1644">
                  <c:v>1.6715453239015099</c:v>
                </c:pt>
                <c:pt idx="1645">
                  <c:v>1.6690969867307299</c:v>
                </c:pt>
                <c:pt idx="1646">
                  <c:v>1.69057247360783</c:v>
                </c:pt>
                <c:pt idx="1647">
                  <c:v>1.66485717701055</c:v>
                </c:pt>
                <c:pt idx="1648">
                  <c:v>1.65222366883897</c:v>
                </c:pt>
                <c:pt idx="1649">
                  <c:v>1.6540063523066999</c:v>
                </c:pt>
                <c:pt idx="1650">
                  <c:v>1.6355489139158701</c:v>
                </c:pt>
                <c:pt idx="1651">
                  <c:v>1.6372737030031601</c:v>
                </c:pt>
                <c:pt idx="1652">
                  <c:v>1.6527595092485901</c:v>
                </c:pt>
                <c:pt idx="1653">
                  <c:v>1.6464208506179101</c:v>
                </c:pt>
                <c:pt idx="1654">
                  <c:v>1.64882283040128</c:v>
                </c:pt>
                <c:pt idx="1655">
                  <c:v>1.67061892796289</c:v>
                </c:pt>
                <c:pt idx="1656">
                  <c:v>1.70861113280282</c:v>
                </c:pt>
                <c:pt idx="1657">
                  <c:v>1.69032838606697</c:v>
                </c:pt>
                <c:pt idx="1658">
                  <c:v>1.67249938557517</c:v>
                </c:pt>
                <c:pt idx="1659">
                  <c:v>1.64910894807766</c:v>
                </c:pt>
                <c:pt idx="1660">
                  <c:v>1.657128589541</c:v>
                </c:pt>
                <c:pt idx="1661">
                  <c:v>1.66634841581018</c:v>
                </c:pt>
                <c:pt idx="1662">
                  <c:v>1.6691697816113</c:v>
                </c:pt>
                <c:pt idx="1663">
                  <c:v>1.6467977421706199</c:v>
                </c:pt>
                <c:pt idx="1664">
                  <c:v>1.6560137775694399</c:v>
                </c:pt>
                <c:pt idx="1665">
                  <c:v>1.6530377903178799</c:v>
                </c:pt>
                <c:pt idx="1666">
                  <c:v>1.6138595411208401</c:v>
                </c:pt>
                <c:pt idx="1667">
                  <c:v>1.6152337236907599</c:v>
                </c:pt>
                <c:pt idx="1668">
                  <c:v>1.6086700181675999</c:v>
                </c:pt>
                <c:pt idx="1669">
                  <c:v>1.6159278079461901</c:v>
                </c:pt>
                <c:pt idx="1670">
                  <c:v>1.6020070552647301</c:v>
                </c:pt>
                <c:pt idx="1671">
                  <c:v>1.61328256626654</c:v>
                </c:pt>
                <c:pt idx="1672">
                  <c:v>1.64649386445608</c:v>
                </c:pt>
                <c:pt idx="1673">
                  <c:v>1.63636233665103</c:v>
                </c:pt>
                <c:pt idx="1674">
                  <c:v>1.63553680924303</c:v>
                </c:pt>
                <c:pt idx="1675">
                  <c:v>1.62196068247688</c:v>
                </c:pt>
                <c:pt idx="1676">
                  <c:v>1.61711173601864</c:v>
                </c:pt>
                <c:pt idx="1677">
                  <c:v>1.6173036509500001</c:v>
                </c:pt>
                <c:pt idx="1678">
                  <c:v>1.61330896792321</c:v>
                </c:pt>
                <c:pt idx="1679">
                  <c:v>1.6059975279038201</c:v>
                </c:pt>
                <c:pt idx="1680">
                  <c:v>1.60725507995422</c:v>
                </c:pt>
                <c:pt idx="1681">
                  <c:v>1.6149478156206001</c:v>
                </c:pt>
                <c:pt idx="1682">
                  <c:v>1.6214052465842199</c:v>
                </c:pt>
                <c:pt idx="1683">
                  <c:v>1.6194720719867099</c:v>
                </c:pt>
                <c:pt idx="1684">
                  <c:v>1.6373659719928499</c:v>
                </c:pt>
                <c:pt idx="1685">
                  <c:v>1.65462314079755</c:v>
                </c:pt>
                <c:pt idx="1686">
                  <c:v>1.65796297311509</c:v>
                </c:pt>
                <c:pt idx="1687">
                  <c:v>1.6672701339254801</c:v>
                </c:pt>
                <c:pt idx="1688">
                  <c:v>1.66610047456962</c:v>
                </c:pt>
                <c:pt idx="1689">
                  <c:v>1.66084879288975</c:v>
                </c:pt>
                <c:pt idx="1690">
                  <c:v>1.6793982355219299</c:v>
                </c:pt>
                <c:pt idx="1691">
                  <c:v>1.7046880479378299</c:v>
                </c:pt>
                <c:pt idx="1692">
                  <c:v>1.7255811246488499</c:v>
                </c:pt>
                <c:pt idx="1693">
                  <c:v>1.7352185738449999</c:v>
                </c:pt>
                <c:pt idx="1694">
                  <c:v>1.7432377645374</c:v>
                </c:pt>
                <c:pt idx="1695">
                  <c:v>1.7255697000477701</c:v>
                </c:pt>
                <c:pt idx="1696">
                  <c:v>1.69257622944581</c:v>
                </c:pt>
                <c:pt idx="1697">
                  <c:v>1.7179986169717201</c:v>
                </c:pt>
                <c:pt idx="1698">
                  <c:v>1.72761957946385</c:v>
                </c:pt>
                <c:pt idx="1699">
                  <c:v>1.7367998469603001</c:v>
                </c:pt>
                <c:pt idx="1700">
                  <c:v>1.7254163625871899</c:v>
                </c:pt>
                <c:pt idx="1701">
                  <c:v>1.7401063195044899</c:v>
                </c:pt>
                <c:pt idx="1702">
                  <c:v>1.74632551429344</c:v>
                </c:pt>
                <c:pt idx="1703">
                  <c:v>1.7845293649634399</c:v>
                </c:pt>
                <c:pt idx="1704">
                  <c:v>1.79511161526211</c:v>
                </c:pt>
                <c:pt idx="1705">
                  <c:v>1.80394465235553</c:v>
                </c:pt>
                <c:pt idx="1706">
                  <c:v>1.8323113802854001</c:v>
                </c:pt>
                <c:pt idx="1707">
                  <c:v>1.8024945807825099</c:v>
                </c:pt>
                <c:pt idx="1708">
                  <c:v>1.83813031348806</c:v>
                </c:pt>
                <c:pt idx="1709">
                  <c:v>1.8330624826883399</c:v>
                </c:pt>
                <c:pt idx="1710">
                  <c:v>1.84789697448832</c:v>
                </c:pt>
                <c:pt idx="1711">
                  <c:v>1.8417112930661801</c:v>
                </c:pt>
                <c:pt idx="1712">
                  <c:v>1.8389475036638201</c:v>
                </c:pt>
                <c:pt idx="1713">
                  <c:v>1.83327325883308</c:v>
                </c:pt>
                <c:pt idx="1714">
                  <c:v>1.8308167969364899</c:v>
                </c:pt>
                <c:pt idx="1715">
                  <c:v>1.83764165016461</c:v>
                </c:pt>
                <c:pt idx="1716">
                  <c:v>1.8035231527395801</c:v>
                </c:pt>
                <c:pt idx="1717">
                  <c:v>1.8160303257361099</c:v>
                </c:pt>
                <c:pt idx="1718">
                  <c:v>1.7509263102563699</c:v>
                </c:pt>
                <c:pt idx="1719">
                  <c:v>1.5949043874163</c:v>
                </c:pt>
                <c:pt idx="1720">
                  <c:v>1.6189811864282899</c:v>
                </c:pt>
                <c:pt idx="1721">
                  <c:v>1.64769211603943</c:v>
                </c:pt>
                <c:pt idx="1722">
                  <c:v>1.6944522652163401</c:v>
                </c:pt>
                <c:pt idx="1723">
                  <c:v>1.720520926352</c:v>
                </c:pt>
                <c:pt idx="1724">
                  <c:v>1.7282612570210001</c:v>
                </c:pt>
                <c:pt idx="1725">
                  <c:v>1.72455276189652</c:v>
                </c:pt>
                <c:pt idx="1726">
                  <c:v>1.74605317211207</c:v>
                </c:pt>
                <c:pt idx="1727">
                  <c:v>1.72407284052988</c:v>
                </c:pt>
                <c:pt idx="1728">
                  <c:v>1.7260551871848899</c:v>
                </c:pt>
                <c:pt idx="1729">
                  <c:v>1.7749246921699799</c:v>
                </c:pt>
                <c:pt idx="1730">
                  <c:v>1.79090039404046</c:v>
                </c:pt>
                <c:pt idx="1731">
                  <c:v>1.7834339800757999</c:v>
                </c:pt>
                <c:pt idx="1732">
                  <c:v>1.81465711142062</c:v>
                </c:pt>
                <c:pt idx="1733">
                  <c:v>1.8320864954979901</c:v>
                </c:pt>
                <c:pt idx="1734">
                  <c:v>1.8537388747808199</c:v>
                </c:pt>
                <c:pt idx="1735">
                  <c:v>1.8479665272815999</c:v>
                </c:pt>
                <c:pt idx="1736">
                  <c:v>1.8161405856661601</c:v>
                </c:pt>
                <c:pt idx="1737">
                  <c:v>1.8285659283369899</c:v>
                </c:pt>
                <c:pt idx="1738">
                  <c:v>1.7488840996894901</c:v>
                </c:pt>
                <c:pt idx="1739">
                  <c:v>1.80880844593032</c:v>
                </c:pt>
                <c:pt idx="1740">
                  <c:v>1.81617965159602</c:v>
                </c:pt>
                <c:pt idx="1741">
                  <c:v>1.8193591792271899</c:v>
                </c:pt>
                <c:pt idx="1742">
                  <c:v>1.8536317270501299</c:v>
                </c:pt>
                <c:pt idx="1743">
                  <c:v>1.8358353999505099</c:v>
                </c:pt>
                <c:pt idx="1744">
                  <c:v>1.7739400704455299</c:v>
                </c:pt>
                <c:pt idx="1745">
                  <c:v>1.82282883968488</c:v>
                </c:pt>
                <c:pt idx="1746">
                  <c:v>1.8070684411620299</c:v>
                </c:pt>
                <c:pt idx="1747">
                  <c:v>1.77942573789866</c:v>
                </c:pt>
                <c:pt idx="1748">
                  <c:v>1.7661125548941099</c:v>
                </c:pt>
                <c:pt idx="1749">
                  <c:v>1.6894067266867101</c:v>
                </c:pt>
                <c:pt idx="1750">
                  <c:v>1.6846094608375699</c:v>
                </c:pt>
                <c:pt idx="1751">
                  <c:v>1.6512103833359399</c:v>
                </c:pt>
                <c:pt idx="1752">
                  <c:v>1.6534859406879701</c:v>
                </c:pt>
                <c:pt idx="1753">
                  <c:v>1.6864286011804701</c:v>
                </c:pt>
                <c:pt idx="1754">
                  <c:v>1.6338250400087799</c:v>
                </c:pt>
                <c:pt idx="1755">
                  <c:v>1.6614807662619899</c:v>
                </c:pt>
                <c:pt idx="1756">
                  <c:v>1.6963992765178599</c:v>
                </c:pt>
                <c:pt idx="1757">
                  <c:v>1.6756044034763899</c:v>
                </c:pt>
                <c:pt idx="1758">
                  <c:v>1.66963069490293</c:v>
                </c:pt>
                <c:pt idx="1759">
                  <c:v>1.6274867964973601</c:v>
                </c:pt>
                <c:pt idx="1760">
                  <c:v>1.6202919064360899</c:v>
                </c:pt>
                <c:pt idx="1761">
                  <c:v>1.6108773614548</c:v>
                </c:pt>
                <c:pt idx="1762">
                  <c:v>1.6477940497652099</c:v>
                </c:pt>
                <c:pt idx="1763">
                  <c:v>1.6372510746601201</c:v>
                </c:pt>
                <c:pt idx="1764">
                  <c:v>1.68356632291297</c:v>
                </c:pt>
                <c:pt idx="1765">
                  <c:v>1.6961150007178001</c:v>
                </c:pt>
                <c:pt idx="1766">
                  <c:v>1.71132000353778</c:v>
                </c:pt>
                <c:pt idx="1767">
                  <c:v>1.6777632333547099</c:v>
                </c:pt>
                <c:pt idx="1768">
                  <c:v>1.65983921788042</c:v>
                </c:pt>
                <c:pt idx="1769">
                  <c:v>1.6889672476786299</c:v>
                </c:pt>
                <c:pt idx="1770">
                  <c:v>1.6741478016861699</c:v>
                </c:pt>
                <c:pt idx="1771">
                  <c:v>1.6858577662952601</c:v>
                </c:pt>
                <c:pt idx="1772">
                  <c:v>1.6942578211722601</c:v>
                </c:pt>
                <c:pt idx="1773">
                  <c:v>1.70977353270238</c:v>
                </c:pt>
                <c:pt idx="1774">
                  <c:v>1.70511431457701</c:v>
                </c:pt>
                <c:pt idx="1775">
                  <c:v>1.7203321966498899</c:v>
                </c:pt>
                <c:pt idx="1776">
                  <c:v>1.7160056288298899</c:v>
                </c:pt>
                <c:pt idx="1777">
                  <c:v>1.69376807625671</c:v>
                </c:pt>
                <c:pt idx="1778">
                  <c:v>1.68606156901642</c:v>
                </c:pt>
                <c:pt idx="1779">
                  <c:v>1.67548607970744</c:v>
                </c:pt>
                <c:pt idx="1780">
                  <c:v>1.68286672410296</c:v>
                </c:pt>
                <c:pt idx="1781">
                  <c:v>1.7243460753618201</c:v>
                </c:pt>
                <c:pt idx="1782">
                  <c:v>1.73699632410688</c:v>
                </c:pt>
                <c:pt idx="1783">
                  <c:v>1.73292321770171</c:v>
                </c:pt>
                <c:pt idx="1784">
                  <c:v>1.75458182836535</c:v>
                </c:pt>
                <c:pt idx="1785">
                  <c:v>1.7494054947983699</c:v>
                </c:pt>
                <c:pt idx="1786">
                  <c:v>1.74588943343327</c:v>
                </c:pt>
                <c:pt idx="1787">
                  <c:v>1.7504306142097501</c:v>
                </c:pt>
                <c:pt idx="1788">
                  <c:v>1.74011594521909</c:v>
                </c:pt>
                <c:pt idx="1789">
                  <c:v>1.7428275084721401</c:v>
                </c:pt>
                <c:pt idx="1790">
                  <c:v>1.7483429782017099</c:v>
                </c:pt>
                <c:pt idx="1791">
                  <c:v>1.7633550610158799</c:v>
                </c:pt>
                <c:pt idx="1792">
                  <c:v>1.7475499251294799</c:v>
                </c:pt>
                <c:pt idx="1793">
                  <c:v>1.72672765010162</c:v>
                </c:pt>
                <c:pt idx="1794">
                  <c:v>1.6978009985867699</c:v>
                </c:pt>
                <c:pt idx="1795">
                  <c:v>1.6878249750327501</c:v>
                </c:pt>
                <c:pt idx="1796">
                  <c:v>1.72395398250071</c:v>
                </c:pt>
                <c:pt idx="1797">
                  <c:v>1.7169939230692399</c:v>
                </c:pt>
                <c:pt idx="1798">
                  <c:v>1.72092553556906</c:v>
                </c:pt>
                <c:pt idx="1799">
                  <c:v>1.7378014965894799</c:v>
                </c:pt>
                <c:pt idx="1800">
                  <c:v>1.7789174802927099</c:v>
                </c:pt>
                <c:pt idx="1801">
                  <c:v>1.7837641767022201</c:v>
                </c:pt>
                <c:pt idx="1802">
                  <c:v>1.7913793424391999</c:v>
                </c:pt>
                <c:pt idx="1803">
                  <c:v>1.79201416609331</c:v>
                </c:pt>
                <c:pt idx="1804">
                  <c:v>1.7922267298825501</c:v>
                </c:pt>
                <c:pt idx="1805">
                  <c:v>1.7927583075878499</c:v>
                </c:pt>
                <c:pt idx="1806">
                  <c:v>1.79690820288675</c:v>
                </c:pt>
                <c:pt idx="1807">
                  <c:v>1.7913765595575</c:v>
                </c:pt>
                <c:pt idx="1808">
                  <c:v>1.78671633607251</c:v>
                </c:pt>
                <c:pt idx="1809">
                  <c:v>1.7861865958963801</c:v>
                </c:pt>
                <c:pt idx="1810">
                  <c:v>1.7690155903289</c:v>
                </c:pt>
                <c:pt idx="1811">
                  <c:v>1.80080532092899</c:v>
                </c:pt>
                <c:pt idx="1812">
                  <c:v>1.80319529487371</c:v>
                </c:pt>
                <c:pt idx="1813">
                  <c:v>1.80785637088635</c:v>
                </c:pt>
                <c:pt idx="1814">
                  <c:v>1.8217544672819499</c:v>
                </c:pt>
                <c:pt idx="1815">
                  <c:v>1.8243430973575401</c:v>
                </c:pt>
                <c:pt idx="1816">
                  <c:v>1.81709002252961</c:v>
                </c:pt>
                <c:pt idx="1817">
                  <c:v>1.8186793883883501</c:v>
                </c:pt>
                <c:pt idx="1818">
                  <c:v>1.81043553902771</c:v>
                </c:pt>
                <c:pt idx="1819">
                  <c:v>1.83343034418492</c:v>
                </c:pt>
                <c:pt idx="1820">
                  <c:v>1.8477805250922601</c:v>
                </c:pt>
                <c:pt idx="1821">
                  <c:v>1.87060561304082</c:v>
                </c:pt>
                <c:pt idx="1822">
                  <c:v>1.91704420407719</c:v>
                </c:pt>
                <c:pt idx="1823">
                  <c:v>2.0249474908513299</c:v>
                </c:pt>
                <c:pt idx="1824">
                  <c:v>2.0412598205160899</c:v>
                </c:pt>
                <c:pt idx="1825">
                  <c:v>2.09461034285777</c:v>
                </c:pt>
                <c:pt idx="1826">
                  <c:v>2.1351488232551699</c:v>
                </c:pt>
                <c:pt idx="1827">
                  <c:v>2.1187358052390399</c:v>
                </c:pt>
                <c:pt idx="1828">
                  <c:v>2.1657694553071698</c:v>
                </c:pt>
                <c:pt idx="1829">
                  <c:v>2.1438910287729702</c:v>
                </c:pt>
                <c:pt idx="1830">
                  <c:v>2.1012699966285902</c:v>
                </c:pt>
                <c:pt idx="1831">
                  <c:v>2.0114164604042699</c:v>
                </c:pt>
                <c:pt idx="1832">
                  <c:v>2.0483428636418202</c:v>
                </c:pt>
                <c:pt idx="1833">
                  <c:v>2.1397376744163501</c:v>
                </c:pt>
                <c:pt idx="1834">
                  <c:v>2.1375542286742801</c:v>
                </c:pt>
                <c:pt idx="1835">
                  <c:v>2.15841353988101</c:v>
                </c:pt>
                <c:pt idx="1836">
                  <c:v>2.1866709977790202</c:v>
                </c:pt>
                <c:pt idx="1837">
                  <c:v>2.0920501180879199</c:v>
                </c:pt>
                <c:pt idx="1838">
                  <c:v>2.0977447834569198</c:v>
                </c:pt>
                <c:pt idx="1839">
                  <c:v>2.1198623949342199</c:v>
                </c:pt>
                <c:pt idx="1840">
                  <c:v>2.1662827622116199</c:v>
                </c:pt>
                <c:pt idx="1841">
                  <c:v>2.1567332904696501</c:v>
                </c:pt>
                <c:pt idx="1842">
                  <c:v>2.1831283224465801</c:v>
                </c:pt>
                <c:pt idx="1843">
                  <c:v>2.2423573567590398</c:v>
                </c:pt>
                <c:pt idx="1844">
                  <c:v>2.2430548885980399</c:v>
                </c:pt>
                <c:pt idx="1845">
                  <c:v>2.27762230796001</c:v>
                </c:pt>
                <c:pt idx="1846">
                  <c:v>2.3066804394532299</c:v>
                </c:pt>
                <c:pt idx="1847">
                  <c:v>2.3007667173130799</c:v>
                </c:pt>
                <c:pt idx="1848">
                  <c:v>2.2952452753094099</c:v>
                </c:pt>
                <c:pt idx="1849">
                  <c:v>2.2624753403946301</c:v>
                </c:pt>
                <c:pt idx="1850">
                  <c:v>2.2229077389502501</c:v>
                </c:pt>
                <c:pt idx="1851">
                  <c:v>2.2293534930541501</c:v>
                </c:pt>
                <c:pt idx="1852">
                  <c:v>2.2578093740124001</c:v>
                </c:pt>
                <c:pt idx="1853">
                  <c:v>2.31356143026977</c:v>
                </c:pt>
                <c:pt idx="1854">
                  <c:v>2.32553268427655</c:v>
                </c:pt>
                <c:pt idx="1855">
                  <c:v>2.2881823162929602</c:v>
                </c:pt>
                <c:pt idx="1856">
                  <c:v>2.2462352799680501</c:v>
                </c:pt>
                <c:pt idx="1857">
                  <c:v>2.2572512748140299</c:v>
                </c:pt>
                <c:pt idx="1858">
                  <c:v>2.2685488223586598</c:v>
                </c:pt>
                <c:pt idx="1859">
                  <c:v>2.2394077742366099</c:v>
                </c:pt>
                <c:pt idx="1860">
                  <c:v>2.1966833945750999</c:v>
                </c:pt>
                <c:pt idx="1861">
                  <c:v>2.22087109302359</c:v>
                </c:pt>
                <c:pt idx="1862">
                  <c:v>2.2540826066194399</c:v>
                </c:pt>
                <c:pt idx="1863">
                  <c:v>2.2598344743426799</c:v>
                </c:pt>
                <c:pt idx="1864">
                  <c:v>2.28885869111107</c:v>
                </c:pt>
                <c:pt idx="1865">
                  <c:v>2.3016196531608699</c:v>
                </c:pt>
                <c:pt idx="1866">
                  <c:v>2.2768868759771599</c:v>
                </c:pt>
                <c:pt idx="1867">
                  <c:v>2.2666536596142999</c:v>
                </c:pt>
                <c:pt idx="1868">
                  <c:v>2.2071715683318498</c:v>
                </c:pt>
                <c:pt idx="1869">
                  <c:v>2.2026597294700299</c:v>
                </c:pt>
                <c:pt idx="1870">
                  <c:v>2.1342109781074998</c:v>
                </c:pt>
                <c:pt idx="1871">
                  <c:v>2.0891834225946702</c:v>
                </c:pt>
                <c:pt idx="1872">
                  <c:v>2.1098045614426999</c:v>
                </c:pt>
                <c:pt idx="1873">
                  <c:v>2.1306645563352702</c:v>
                </c:pt>
                <c:pt idx="1874">
                  <c:v>2.15104836418582</c:v>
                </c:pt>
                <c:pt idx="1875">
                  <c:v>2.1257776413051599</c:v>
                </c:pt>
                <c:pt idx="1876">
                  <c:v>2.1152205826439001</c:v>
                </c:pt>
                <c:pt idx="1877">
                  <c:v>2.14675146428349</c:v>
                </c:pt>
                <c:pt idx="1878">
                  <c:v>2.1472149202460802</c:v>
                </c:pt>
                <c:pt idx="1879">
                  <c:v>2.1110496544870401</c:v>
                </c:pt>
                <c:pt idx="1880">
                  <c:v>2.1305988929391599</c:v>
                </c:pt>
                <c:pt idx="1881">
                  <c:v>2.0768588146076299</c:v>
                </c:pt>
                <c:pt idx="1882">
                  <c:v>2.0786292438424501</c:v>
                </c:pt>
                <c:pt idx="1883">
                  <c:v>2.0575328016281902</c:v>
                </c:pt>
                <c:pt idx="1884">
                  <c:v>2.0866920533067299</c:v>
                </c:pt>
                <c:pt idx="1885">
                  <c:v>2.07892725224528</c:v>
                </c:pt>
                <c:pt idx="1886">
                  <c:v>2.0941898502355398</c:v>
                </c:pt>
                <c:pt idx="1887">
                  <c:v>2.1539193294840802</c:v>
                </c:pt>
                <c:pt idx="1888">
                  <c:v>2.15969889440853</c:v>
                </c:pt>
                <c:pt idx="1889">
                  <c:v>2.1386555037633701</c:v>
                </c:pt>
                <c:pt idx="1890">
                  <c:v>2.12132694581656</c:v>
                </c:pt>
                <c:pt idx="1891">
                  <c:v>2.1138800782674401</c:v>
                </c:pt>
                <c:pt idx="1892">
                  <c:v>2.1035966289630799</c:v>
                </c:pt>
                <c:pt idx="1893">
                  <c:v>2.1208352859105801</c:v>
                </c:pt>
                <c:pt idx="1894">
                  <c:v>2.0959935919977601</c:v>
                </c:pt>
                <c:pt idx="1895">
                  <c:v>2.0848205971215199</c:v>
                </c:pt>
                <c:pt idx="1896">
                  <c:v>2.0515591200018601</c:v>
                </c:pt>
                <c:pt idx="1897">
                  <c:v>2.0461505338643802</c:v>
                </c:pt>
                <c:pt idx="1898">
                  <c:v>2.0542265208217398</c:v>
                </c:pt>
                <c:pt idx="1899">
                  <c:v>2.0725307043925101</c:v>
                </c:pt>
                <c:pt idx="1900">
                  <c:v>2.0690890035317699</c:v>
                </c:pt>
                <c:pt idx="1901">
                  <c:v>2.0244728867748698</c:v>
                </c:pt>
                <c:pt idx="1902">
                  <c:v>2.0238657729706802</c:v>
                </c:pt>
                <c:pt idx="1903">
                  <c:v>2.0727124892604198</c:v>
                </c:pt>
                <c:pt idx="1904">
                  <c:v>2.0750510210690498</c:v>
                </c:pt>
                <c:pt idx="1905">
                  <c:v>2.1010535955365701</c:v>
                </c:pt>
                <c:pt idx="1906">
                  <c:v>2.0882637178525099</c:v>
                </c:pt>
                <c:pt idx="1907">
                  <c:v>2.139630772401</c:v>
                </c:pt>
                <c:pt idx="1908">
                  <c:v>2.11889847904951</c:v>
                </c:pt>
                <c:pt idx="1909">
                  <c:v>2.0847948716994802</c:v>
                </c:pt>
                <c:pt idx="1910">
                  <c:v>2.0848886409542402</c:v>
                </c:pt>
                <c:pt idx="1911">
                  <c:v>2.0962414784872698</c:v>
                </c:pt>
                <c:pt idx="1912">
                  <c:v>2.13344065107911</c:v>
                </c:pt>
                <c:pt idx="1913">
                  <c:v>2.1174268042555999</c:v>
                </c:pt>
                <c:pt idx="1914">
                  <c:v>2.1221780534288799</c:v>
                </c:pt>
                <c:pt idx="1915">
                  <c:v>2.1464602522412299</c:v>
                </c:pt>
                <c:pt idx="1916">
                  <c:v>2.1655795250051701</c:v>
                </c:pt>
                <c:pt idx="1917">
                  <c:v>2.1816184271116299</c:v>
                </c:pt>
                <c:pt idx="1918">
                  <c:v>2.18618120987664</c:v>
                </c:pt>
                <c:pt idx="1919">
                  <c:v>2.1388735453119998</c:v>
                </c:pt>
                <c:pt idx="1920">
                  <c:v>2.1475161664463198</c:v>
                </c:pt>
                <c:pt idx="1921">
                  <c:v>2.1590291433448301</c:v>
                </c:pt>
                <c:pt idx="1922">
                  <c:v>2.16457986108583</c:v>
                </c:pt>
                <c:pt idx="1923">
                  <c:v>2.1925883759137901</c:v>
                </c:pt>
                <c:pt idx="1924">
                  <c:v>2.1952781543442099</c:v>
                </c:pt>
                <c:pt idx="1925">
                  <c:v>2.1848244800400201</c:v>
                </c:pt>
                <c:pt idx="1926">
                  <c:v>2.1971092839392901</c:v>
                </c:pt>
                <c:pt idx="1927">
                  <c:v>2.1927247313673299</c:v>
                </c:pt>
                <c:pt idx="1928">
                  <c:v>2.1840854058950701</c:v>
                </c:pt>
                <c:pt idx="1929">
                  <c:v>2.1427121570264198</c:v>
                </c:pt>
                <c:pt idx="1930">
                  <c:v>2.13252993808553</c:v>
                </c:pt>
                <c:pt idx="1931">
                  <c:v>2.1014549338958499</c:v>
                </c:pt>
                <c:pt idx="1932">
                  <c:v>2.12343711162965</c:v>
                </c:pt>
                <c:pt idx="1933">
                  <c:v>2.1237455553351898</c:v>
                </c:pt>
                <c:pt idx="1934">
                  <c:v>2.1123745559575702</c:v>
                </c:pt>
                <c:pt idx="1935">
                  <c:v>2.1350606849326499</c:v>
                </c:pt>
                <c:pt idx="1936">
                  <c:v>2.1352377160127101</c:v>
                </c:pt>
                <c:pt idx="1937">
                  <c:v>2.17327894158917</c:v>
                </c:pt>
                <c:pt idx="1938">
                  <c:v>2.1216816711224902</c:v>
                </c:pt>
                <c:pt idx="1939">
                  <c:v>2.1489892045126</c:v>
                </c:pt>
                <c:pt idx="1940">
                  <c:v>2.1452088776460698</c:v>
                </c:pt>
                <c:pt idx="1941">
                  <c:v>2.1751214539414399</c:v>
                </c:pt>
                <c:pt idx="1942">
                  <c:v>2.17793346555667</c:v>
                </c:pt>
                <c:pt idx="1943">
                  <c:v>2.16216511134974</c:v>
                </c:pt>
                <c:pt idx="1944">
                  <c:v>2.1854063395610899</c:v>
                </c:pt>
                <c:pt idx="1945">
                  <c:v>2.2345028001134501</c:v>
                </c:pt>
                <c:pt idx="1946">
                  <c:v>2.3204354871317499</c:v>
                </c:pt>
                <c:pt idx="1947">
                  <c:v>2.3260611469684198</c:v>
                </c:pt>
                <c:pt idx="1948">
                  <c:v>2.32599504191099</c:v>
                </c:pt>
                <c:pt idx="1949">
                  <c:v>2.3458775243297199</c:v>
                </c:pt>
                <c:pt idx="1950">
                  <c:v>2.3320923982130801</c:v>
                </c:pt>
                <c:pt idx="1951">
                  <c:v>2.29977209950655</c:v>
                </c:pt>
                <c:pt idx="1952">
                  <c:v>2.3621066089911702</c:v>
                </c:pt>
                <c:pt idx="1953">
                  <c:v>2.3378553116376501</c:v>
                </c:pt>
                <c:pt idx="1954">
                  <c:v>2.30853584289776</c:v>
                </c:pt>
                <c:pt idx="1955">
                  <c:v>2.3090614889409702</c:v>
                </c:pt>
                <c:pt idx="1956">
                  <c:v>2.3220789267334698</c:v>
                </c:pt>
                <c:pt idx="1957">
                  <c:v>2.3091401161118301</c:v>
                </c:pt>
                <c:pt idx="1958">
                  <c:v>2.3276072247090598</c:v>
                </c:pt>
                <c:pt idx="1959">
                  <c:v>2.33689138913279</c:v>
                </c:pt>
                <c:pt idx="1960">
                  <c:v>2.34206794611028</c:v>
                </c:pt>
                <c:pt idx="1961">
                  <c:v>2.3550556402909502</c:v>
                </c:pt>
                <c:pt idx="1962">
                  <c:v>2.32986056007966</c:v>
                </c:pt>
                <c:pt idx="1963">
                  <c:v>2.3442717405771498</c:v>
                </c:pt>
                <c:pt idx="1964">
                  <c:v>2.2984342153280402</c:v>
                </c:pt>
                <c:pt idx="1965">
                  <c:v>2.2897630635427801</c:v>
                </c:pt>
              </c:numCache>
            </c:numRef>
          </c:val>
          <c:smooth val="0"/>
          <c:extLst>
            <c:ext xmlns:c16="http://schemas.microsoft.com/office/drawing/2014/chart" uri="{C3380CC4-5D6E-409C-BE32-E72D297353CC}">
              <c16:uniqueId val="{00000002-9346-4D5A-B5F0-525A5A88BC48}"/>
            </c:ext>
          </c:extLst>
        </c:ser>
        <c:ser>
          <c:idx val="3"/>
          <c:order val="3"/>
          <c:tx>
            <c:strRef>
              <c:f>[jumpfit.xlsx]jumpfit!$E$1</c:f>
              <c:strCache>
                <c:ptCount val="1"/>
                <c:pt idx="0">
                  <c:v>jumpfit_4</c:v>
                </c:pt>
              </c:strCache>
            </c:strRef>
          </c:tx>
          <c:spPr>
            <a:ln w="19050" cap="rnd">
              <a:solidFill>
                <a:sysClr val="window" lastClr="FFFFFF">
                  <a:lumMod val="50000"/>
                </a:sysClr>
              </a:solidFill>
              <a:round/>
            </a:ln>
            <a:effectLst/>
          </c:spPr>
          <c:marker>
            <c:symbol val="none"/>
          </c:marker>
          <c:cat>
            <c:numRef>
              <c:f>[jumpfit.xlsx]jumpfit!$A$2:$A$1967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[jumpfit.xlsx]jumpfit!$E$2:$E$1967</c:f>
              <c:numCache>
                <c:formatCode>General</c:formatCode>
                <c:ptCount val="1966"/>
                <c:pt idx="0">
                  <c:v>1</c:v>
                </c:pt>
                <c:pt idx="1">
                  <c:v>0.999</c:v>
                </c:pt>
                <c:pt idx="2">
                  <c:v>1.0055662155368399</c:v>
                </c:pt>
                <c:pt idx="3">
                  <c:v>1.00960553102677</c:v>
                </c:pt>
                <c:pt idx="4">
                  <c:v>1.0119938673162101</c:v>
                </c:pt>
                <c:pt idx="5">
                  <c:v>1.0152428634669399</c:v>
                </c:pt>
                <c:pt idx="6">
                  <c:v>0.99488264075863497</c:v>
                </c:pt>
                <c:pt idx="7">
                  <c:v>1.0280278596085</c:v>
                </c:pt>
                <c:pt idx="8">
                  <c:v>1.0439688034468799</c:v>
                </c:pt>
                <c:pt idx="9">
                  <c:v>1.0396517190582</c:v>
                </c:pt>
                <c:pt idx="10">
                  <c:v>1.0325247674772</c:v>
                </c:pt>
                <c:pt idx="11">
                  <c:v>1.0550653462539099</c:v>
                </c:pt>
                <c:pt idx="12">
                  <c:v>1.06136505218583</c:v>
                </c:pt>
                <c:pt idx="13">
                  <c:v>1.0471994288108699</c:v>
                </c:pt>
                <c:pt idx="14">
                  <c:v>1.04534274370863</c:v>
                </c:pt>
                <c:pt idx="15">
                  <c:v>1.0252753316716201</c:v>
                </c:pt>
                <c:pt idx="16">
                  <c:v>1.0231299581533499</c:v>
                </c:pt>
                <c:pt idx="17">
                  <c:v>1.0462647219326799</c:v>
                </c:pt>
                <c:pt idx="18">
                  <c:v>1.0533007847442599</c:v>
                </c:pt>
                <c:pt idx="19">
                  <c:v>1.0551284386161801</c:v>
                </c:pt>
                <c:pt idx="20">
                  <c:v>1.04755208927872</c:v>
                </c:pt>
                <c:pt idx="21">
                  <c:v>1.0526550103280601</c:v>
                </c:pt>
                <c:pt idx="22">
                  <c:v>1.0473154615149201</c:v>
                </c:pt>
                <c:pt idx="23">
                  <c:v>1.06140523658383</c:v>
                </c:pt>
                <c:pt idx="24">
                  <c:v>1.06481993125026</c:v>
                </c:pt>
                <c:pt idx="25">
                  <c:v>1.0755788827800301</c:v>
                </c:pt>
                <c:pt idx="26">
                  <c:v>1.0884699996826599</c:v>
                </c:pt>
                <c:pt idx="27">
                  <c:v>1.09406637751958</c:v>
                </c:pt>
                <c:pt idx="28">
                  <c:v>1.0704098246546601</c:v>
                </c:pt>
                <c:pt idx="29">
                  <c:v>1.0861463278777399</c:v>
                </c:pt>
                <c:pt idx="30">
                  <c:v>1.0612599830211999</c:v>
                </c:pt>
                <c:pt idx="31">
                  <c:v>1.0626324271574199</c:v>
                </c:pt>
                <c:pt idx="32">
                  <c:v>1.06850922132534</c:v>
                </c:pt>
                <c:pt idx="33">
                  <c:v>1.0559648413174001</c:v>
                </c:pt>
                <c:pt idx="34">
                  <c:v>1.06813459938716</c:v>
                </c:pt>
                <c:pt idx="35">
                  <c:v>1.09025485535583</c:v>
                </c:pt>
                <c:pt idx="36">
                  <c:v>1.09970945589608</c:v>
                </c:pt>
                <c:pt idx="37">
                  <c:v>1.07474357392689</c:v>
                </c:pt>
                <c:pt idx="38">
                  <c:v>1.09768720465215</c:v>
                </c:pt>
                <c:pt idx="39">
                  <c:v>1.11745606224616</c:v>
                </c:pt>
                <c:pt idx="40">
                  <c:v>1.09839323576547</c:v>
                </c:pt>
                <c:pt idx="41">
                  <c:v>1.09158475585314</c:v>
                </c:pt>
                <c:pt idx="42">
                  <c:v>1.0933894384302401</c:v>
                </c:pt>
                <c:pt idx="43">
                  <c:v>1.06736024474376</c:v>
                </c:pt>
                <c:pt idx="44">
                  <c:v>1.0560978239508201</c:v>
                </c:pt>
                <c:pt idx="45">
                  <c:v>1.0620523550691501</c:v>
                </c:pt>
                <c:pt idx="46">
                  <c:v>1.06758967755783</c:v>
                </c:pt>
                <c:pt idx="47">
                  <c:v>1.0581561889805799</c:v>
                </c:pt>
                <c:pt idx="48">
                  <c:v>1.0600285318415099</c:v>
                </c:pt>
                <c:pt idx="49">
                  <c:v>1.08773690778179</c:v>
                </c:pt>
                <c:pt idx="50">
                  <c:v>1.1063704683195601</c:v>
                </c:pt>
                <c:pt idx="51">
                  <c:v>1.1124115474424601</c:v>
                </c:pt>
                <c:pt idx="52">
                  <c:v>1.1108469340681599</c:v>
                </c:pt>
                <c:pt idx="53">
                  <c:v>1.10288925447303</c:v>
                </c:pt>
                <c:pt idx="54">
                  <c:v>1.1088307781729301</c:v>
                </c:pt>
                <c:pt idx="55">
                  <c:v>1.0799782287019499</c:v>
                </c:pt>
                <c:pt idx="56">
                  <c:v>1.0792382239046101</c:v>
                </c:pt>
                <c:pt idx="57">
                  <c:v>1.0884367905968799</c:v>
                </c:pt>
                <c:pt idx="58">
                  <c:v>1.0724853538027901</c:v>
                </c:pt>
                <c:pt idx="59">
                  <c:v>1.06409435110842</c:v>
                </c:pt>
                <c:pt idx="60">
                  <c:v>1.06624298895803</c:v>
                </c:pt>
                <c:pt idx="61">
                  <c:v>1.0739670465625799</c:v>
                </c:pt>
                <c:pt idx="62">
                  <c:v>1.0768354957117601</c:v>
                </c:pt>
                <c:pt idx="63">
                  <c:v>1.07580741258908</c:v>
                </c:pt>
                <c:pt idx="64">
                  <c:v>1.06730824719184</c:v>
                </c:pt>
                <c:pt idx="65">
                  <c:v>1.0476093304675</c:v>
                </c:pt>
                <c:pt idx="66">
                  <c:v>1.05743116400565</c:v>
                </c:pt>
                <c:pt idx="67">
                  <c:v>1.0655135563445099</c:v>
                </c:pt>
                <c:pt idx="68">
                  <c:v>1.07068200030108</c:v>
                </c:pt>
                <c:pt idx="69">
                  <c:v>1.09157291995434</c:v>
                </c:pt>
                <c:pt idx="70">
                  <c:v>1.0938830023720501</c:v>
                </c:pt>
                <c:pt idx="71">
                  <c:v>1.06951221072075</c:v>
                </c:pt>
                <c:pt idx="72">
                  <c:v>1.0857600262695499</c:v>
                </c:pt>
                <c:pt idx="73">
                  <c:v>1.07125321682661</c:v>
                </c:pt>
                <c:pt idx="74">
                  <c:v>1.05098820227594</c:v>
                </c:pt>
                <c:pt idx="75">
                  <c:v>1.0470906605299</c:v>
                </c:pt>
                <c:pt idx="76">
                  <c:v>1.06818331869751</c:v>
                </c:pt>
                <c:pt idx="77">
                  <c:v>1.0863535817176</c:v>
                </c:pt>
                <c:pt idx="78">
                  <c:v>1.08634617985561</c:v>
                </c:pt>
                <c:pt idx="79">
                  <c:v>1.0903610595431099</c:v>
                </c:pt>
                <c:pt idx="80">
                  <c:v>1.0848500259909499</c:v>
                </c:pt>
                <c:pt idx="81">
                  <c:v>1.0913514049719399</c:v>
                </c:pt>
                <c:pt idx="82">
                  <c:v>1.0918792025042301</c:v>
                </c:pt>
                <c:pt idx="83">
                  <c:v>1.0789102199226099</c:v>
                </c:pt>
                <c:pt idx="84">
                  <c:v>1.08533338741242</c:v>
                </c:pt>
                <c:pt idx="85">
                  <c:v>1.1004281565363301</c:v>
                </c:pt>
                <c:pt idx="86">
                  <c:v>1.1151332775601199</c:v>
                </c:pt>
                <c:pt idx="87">
                  <c:v>1.1330723014517301</c:v>
                </c:pt>
                <c:pt idx="88">
                  <c:v>1.14483979225637</c:v>
                </c:pt>
                <c:pt idx="89">
                  <c:v>1.13443807436355</c:v>
                </c:pt>
                <c:pt idx="90">
                  <c:v>1.1259819004726901</c:v>
                </c:pt>
                <c:pt idx="91">
                  <c:v>1.14381392661395</c:v>
                </c:pt>
                <c:pt idx="92">
                  <c:v>1.1591389062114601</c:v>
                </c:pt>
                <c:pt idx="93">
                  <c:v>1.1617033200768201</c:v>
                </c:pt>
                <c:pt idx="94">
                  <c:v>1.1665048318206299</c:v>
                </c:pt>
                <c:pt idx="95">
                  <c:v>1.1650791589143901</c:v>
                </c:pt>
                <c:pt idx="96">
                  <c:v>1.1585632589002599</c:v>
                </c:pt>
                <c:pt idx="97">
                  <c:v>1.1494387940939901</c:v>
                </c:pt>
                <c:pt idx="98">
                  <c:v>1.1294132453996899</c:v>
                </c:pt>
                <c:pt idx="99">
                  <c:v>1.1275428735978099</c:v>
                </c:pt>
                <c:pt idx="100">
                  <c:v>1.1079196280355299</c:v>
                </c:pt>
                <c:pt idx="101">
                  <c:v>1.09058351576103</c:v>
                </c:pt>
                <c:pt idx="102">
                  <c:v>1.06099073858608</c:v>
                </c:pt>
                <c:pt idx="103">
                  <c:v>1.0822546252252601</c:v>
                </c:pt>
                <c:pt idx="104">
                  <c:v>1.0877553192384299</c:v>
                </c:pt>
                <c:pt idx="105">
                  <c:v>1.0967546291369601</c:v>
                </c:pt>
                <c:pt idx="106">
                  <c:v>1.09027693585357</c:v>
                </c:pt>
                <c:pt idx="107">
                  <c:v>1.05303140182555</c:v>
                </c:pt>
                <c:pt idx="108">
                  <c:v>1.04347650357144</c:v>
                </c:pt>
                <c:pt idx="109">
                  <c:v>0.98456214136041698</c:v>
                </c:pt>
                <c:pt idx="110">
                  <c:v>0.98911172830322103</c:v>
                </c:pt>
                <c:pt idx="111">
                  <c:v>1.0135577984686599</c:v>
                </c:pt>
                <c:pt idx="112">
                  <c:v>0.99143083406306898</c:v>
                </c:pt>
                <c:pt idx="113">
                  <c:v>0.987304887732252</c:v>
                </c:pt>
                <c:pt idx="114">
                  <c:v>1.0121597419772801</c:v>
                </c:pt>
                <c:pt idx="115">
                  <c:v>1.03430712702599</c:v>
                </c:pt>
                <c:pt idx="116">
                  <c:v>1.0371737902671501</c:v>
                </c:pt>
                <c:pt idx="117">
                  <c:v>1.04307319728528</c:v>
                </c:pt>
                <c:pt idx="118">
                  <c:v>1.03345270787688</c:v>
                </c:pt>
                <c:pt idx="119">
                  <c:v>0.988973820409904</c:v>
                </c:pt>
                <c:pt idx="120">
                  <c:v>0.99484573882560601</c:v>
                </c:pt>
                <c:pt idx="121">
                  <c:v>1.0231220515242001</c:v>
                </c:pt>
                <c:pt idx="122">
                  <c:v>1.0500890151523501</c:v>
                </c:pt>
                <c:pt idx="123">
                  <c:v>1.04517855681197</c:v>
                </c:pt>
                <c:pt idx="124">
                  <c:v>1.0708437431026001</c:v>
                </c:pt>
                <c:pt idx="125">
                  <c:v>1.0858487737560201</c:v>
                </c:pt>
                <c:pt idx="126">
                  <c:v>1.07185552183315</c:v>
                </c:pt>
                <c:pt idx="127">
                  <c:v>1.07825274387836</c:v>
                </c:pt>
                <c:pt idx="128">
                  <c:v>1.0529400517871901</c:v>
                </c:pt>
                <c:pt idx="129">
                  <c:v>1.07705707341977</c:v>
                </c:pt>
                <c:pt idx="130">
                  <c:v>1.10474066080935</c:v>
                </c:pt>
                <c:pt idx="131">
                  <c:v>1.11804537950533</c:v>
                </c:pt>
                <c:pt idx="132">
                  <c:v>1.09175069453161</c:v>
                </c:pt>
                <c:pt idx="133">
                  <c:v>1.09025455807363</c:v>
                </c:pt>
                <c:pt idx="134">
                  <c:v>1.0676201067119599</c:v>
                </c:pt>
                <c:pt idx="135">
                  <c:v>1.05778651979725</c:v>
                </c:pt>
                <c:pt idx="136">
                  <c:v>1.0643944195614199</c:v>
                </c:pt>
                <c:pt idx="137">
                  <c:v>1.0958321411980101</c:v>
                </c:pt>
                <c:pt idx="138">
                  <c:v>1.09520958408973</c:v>
                </c:pt>
                <c:pt idx="139">
                  <c:v>1.11242960879931</c:v>
                </c:pt>
                <c:pt idx="140">
                  <c:v>1.1306137855067799</c:v>
                </c:pt>
                <c:pt idx="141">
                  <c:v>1.11583336193338</c:v>
                </c:pt>
                <c:pt idx="142">
                  <c:v>1.1167515377714201</c:v>
                </c:pt>
                <c:pt idx="143">
                  <c:v>1.1186648163613</c:v>
                </c:pt>
                <c:pt idx="144">
                  <c:v>1.1382072639119301</c:v>
                </c:pt>
                <c:pt idx="145">
                  <c:v>1.14432720681958</c:v>
                </c:pt>
                <c:pt idx="146">
                  <c:v>1.1424377077365</c:v>
                </c:pt>
                <c:pt idx="147">
                  <c:v>1.1302820287215101</c:v>
                </c:pt>
                <c:pt idx="148">
                  <c:v>1.11027046025389</c:v>
                </c:pt>
                <c:pt idx="149">
                  <c:v>1.1331599900545199</c:v>
                </c:pt>
                <c:pt idx="150">
                  <c:v>1.1271244474673501</c:v>
                </c:pt>
                <c:pt idx="151">
                  <c:v>1.13154942190943</c:v>
                </c:pt>
                <c:pt idx="152">
                  <c:v>1.13590751039927</c:v>
                </c:pt>
                <c:pt idx="153">
                  <c:v>1.1309756804556399</c:v>
                </c:pt>
                <c:pt idx="154">
                  <c:v>1.1528476536633701</c:v>
                </c:pt>
                <c:pt idx="155">
                  <c:v>1.15760937671304</c:v>
                </c:pt>
                <c:pt idx="156">
                  <c:v>1.14484848993448</c:v>
                </c:pt>
                <c:pt idx="157">
                  <c:v>1.145130993792</c:v>
                </c:pt>
                <c:pt idx="158">
                  <c:v>1.1285320495547599</c:v>
                </c:pt>
                <c:pt idx="159">
                  <c:v>1.1380792849163099</c:v>
                </c:pt>
                <c:pt idx="160">
                  <c:v>1.15857584237788</c:v>
                </c:pt>
                <c:pt idx="161">
                  <c:v>1.15815237570926</c:v>
                </c:pt>
                <c:pt idx="162">
                  <c:v>1.15982399828921</c:v>
                </c:pt>
                <c:pt idx="163">
                  <c:v>1.1665307893135</c:v>
                </c:pt>
                <c:pt idx="164">
                  <c:v>1.18333272714977</c:v>
                </c:pt>
                <c:pt idx="165">
                  <c:v>1.19811929186629</c:v>
                </c:pt>
                <c:pt idx="166">
                  <c:v>1.18862897155997</c:v>
                </c:pt>
                <c:pt idx="167">
                  <c:v>1.19171429466845</c:v>
                </c:pt>
                <c:pt idx="168">
                  <c:v>1.1892398354618201</c:v>
                </c:pt>
                <c:pt idx="169">
                  <c:v>1.19035104118888</c:v>
                </c:pt>
                <c:pt idx="170">
                  <c:v>1.1724928042159499</c:v>
                </c:pt>
                <c:pt idx="171">
                  <c:v>1.1812583831969199</c:v>
                </c:pt>
                <c:pt idx="172">
                  <c:v>1.2052539432792999</c:v>
                </c:pt>
                <c:pt idx="173">
                  <c:v>1.19907080253767</c:v>
                </c:pt>
                <c:pt idx="174">
                  <c:v>1.1899467363279399</c:v>
                </c:pt>
                <c:pt idx="175">
                  <c:v>1.16695782026267</c:v>
                </c:pt>
                <c:pt idx="176">
                  <c:v>1.1730368897358401</c:v>
                </c:pt>
                <c:pt idx="177">
                  <c:v>1.1855330891197799</c:v>
                </c:pt>
                <c:pt idx="178">
                  <c:v>1.2107478512144501</c:v>
                </c:pt>
                <c:pt idx="179">
                  <c:v>1.22373672693661</c:v>
                </c:pt>
                <c:pt idx="180">
                  <c:v>1.2126298889977101</c:v>
                </c:pt>
                <c:pt idx="181">
                  <c:v>1.2357693022437899</c:v>
                </c:pt>
                <c:pt idx="182">
                  <c:v>1.2497226950437501</c:v>
                </c:pt>
                <c:pt idx="183">
                  <c:v>1.24901741926238</c:v>
                </c:pt>
                <c:pt idx="184">
                  <c:v>1.21874467189101</c:v>
                </c:pt>
                <c:pt idx="185">
                  <c:v>1.2268186463776101</c:v>
                </c:pt>
                <c:pt idx="186">
                  <c:v>1.23401110348567</c:v>
                </c:pt>
                <c:pt idx="187">
                  <c:v>1.2648188131621101</c:v>
                </c:pt>
                <c:pt idx="188">
                  <c:v>1.2512138195542799</c:v>
                </c:pt>
                <c:pt idx="189">
                  <c:v>1.22122176032796</c:v>
                </c:pt>
                <c:pt idx="190">
                  <c:v>1.21119597638659</c:v>
                </c:pt>
                <c:pt idx="191">
                  <c:v>1.1908293192221799</c:v>
                </c:pt>
                <c:pt idx="192">
                  <c:v>1.18735083605167</c:v>
                </c:pt>
                <c:pt idx="193">
                  <c:v>1.17129123590866</c:v>
                </c:pt>
                <c:pt idx="194">
                  <c:v>1.1908441321518799</c:v>
                </c:pt>
                <c:pt idx="195">
                  <c:v>1.17239374583583</c:v>
                </c:pt>
                <c:pt idx="196">
                  <c:v>1.16556524914126</c:v>
                </c:pt>
                <c:pt idx="197">
                  <c:v>1.1747418564540599</c:v>
                </c:pt>
                <c:pt idx="198">
                  <c:v>1.1841502257404499</c:v>
                </c:pt>
                <c:pt idx="199">
                  <c:v>1.17482111029684</c:v>
                </c:pt>
                <c:pt idx="200">
                  <c:v>1.1566088024533601</c:v>
                </c:pt>
                <c:pt idx="201">
                  <c:v>1.13963693743709</c:v>
                </c:pt>
                <c:pt idx="202">
                  <c:v>1.15022078066561</c:v>
                </c:pt>
                <c:pt idx="203">
                  <c:v>1.16102041658723</c:v>
                </c:pt>
                <c:pt idx="204">
                  <c:v>1.1404956634727801</c:v>
                </c:pt>
                <c:pt idx="205">
                  <c:v>1.1568824089333001</c:v>
                </c:pt>
                <c:pt idx="206">
                  <c:v>1.1786637912061499</c:v>
                </c:pt>
                <c:pt idx="207">
                  <c:v>1.2064233591579701</c:v>
                </c:pt>
                <c:pt idx="208">
                  <c:v>1.20766874862158</c:v>
                </c:pt>
                <c:pt idx="209">
                  <c:v>1.2196845079647201</c:v>
                </c:pt>
                <c:pt idx="210">
                  <c:v>1.21727867887536</c:v>
                </c:pt>
                <c:pt idx="211">
                  <c:v>1.2091764562715099</c:v>
                </c:pt>
                <c:pt idx="212">
                  <c:v>1.2103693473011401</c:v>
                </c:pt>
                <c:pt idx="213">
                  <c:v>1.21787432459652</c:v>
                </c:pt>
                <c:pt idx="214">
                  <c:v>1.2336643816683099</c:v>
                </c:pt>
                <c:pt idx="215">
                  <c:v>1.2501873611707599</c:v>
                </c:pt>
                <c:pt idx="216">
                  <c:v>1.25865468917652</c:v>
                </c:pt>
                <c:pt idx="217">
                  <c:v>1.20242959956039</c:v>
                </c:pt>
                <c:pt idx="218">
                  <c:v>1.2313053120572499</c:v>
                </c:pt>
                <c:pt idx="219">
                  <c:v>1.25115640176374</c:v>
                </c:pt>
                <c:pt idx="220">
                  <c:v>1.24269862287537</c:v>
                </c:pt>
                <c:pt idx="221">
                  <c:v>1.2356751865269</c:v>
                </c:pt>
                <c:pt idx="222">
                  <c:v>1.24562601326703</c:v>
                </c:pt>
                <c:pt idx="223">
                  <c:v>1.2507021192293799</c:v>
                </c:pt>
                <c:pt idx="224">
                  <c:v>1.2315962238888201</c:v>
                </c:pt>
                <c:pt idx="225">
                  <c:v>1.23759310957095</c:v>
                </c:pt>
                <c:pt idx="226">
                  <c:v>1.24379087553141</c:v>
                </c:pt>
                <c:pt idx="227">
                  <c:v>1.2256752496325301</c:v>
                </c:pt>
                <c:pt idx="228">
                  <c:v>1.2137352622984201</c:v>
                </c:pt>
                <c:pt idx="229">
                  <c:v>1.2129756605041999</c:v>
                </c:pt>
                <c:pt idx="230">
                  <c:v>1.2039799246630201</c:v>
                </c:pt>
                <c:pt idx="231">
                  <c:v>1.18230185062336</c:v>
                </c:pt>
                <c:pt idx="232">
                  <c:v>1.1810385409706701</c:v>
                </c:pt>
                <c:pt idx="233">
                  <c:v>1.1915137036825501</c:v>
                </c:pt>
                <c:pt idx="234">
                  <c:v>1.2093185024823301</c:v>
                </c:pt>
                <c:pt idx="235">
                  <c:v>1.1831782045675301</c:v>
                </c:pt>
                <c:pt idx="236">
                  <c:v>1.20602394272133</c:v>
                </c:pt>
                <c:pt idx="237">
                  <c:v>1.20887567679742</c:v>
                </c:pt>
                <c:pt idx="238">
                  <c:v>1.21464239287453</c:v>
                </c:pt>
                <c:pt idx="239">
                  <c:v>1.22487925951631</c:v>
                </c:pt>
                <c:pt idx="240">
                  <c:v>1.2131626910130699</c:v>
                </c:pt>
                <c:pt idx="241">
                  <c:v>1.17957068262961</c:v>
                </c:pt>
                <c:pt idx="242">
                  <c:v>1.1851705894453499</c:v>
                </c:pt>
                <c:pt idx="243">
                  <c:v>1.18824546723917</c:v>
                </c:pt>
                <c:pt idx="244">
                  <c:v>1.1722510486581099</c:v>
                </c:pt>
                <c:pt idx="245">
                  <c:v>1.1562374814968599</c:v>
                </c:pt>
                <c:pt idx="246">
                  <c:v>1.1490044560906501</c:v>
                </c:pt>
                <c:pt idx="247">
                  <c:v>1.1636569884057899</c:v>
                </c:pt>
                <c:pt idx="248">
                  <c:v>1.1717112050967</c:v>
                </c:pt>
                <c:pt idx="249">
                  <c:v>1.17142698602137</c:v>
                </c:pt>
                <c:pt idx="250">
                  <c:v>1.15674074780087</c:v>
                </c:pt>
                <c:pt idx="251">
                  <c:v>1.15132519898188</c:v>
                </c:pt>
                <c:pt idx="252">
                  <c:v>1.1673075749820601</c:v>
                </c:pt>
                <c:pt idx="253">
                  <c:v>1.19696667149083</c:v>
                </c:pt>
                <c:pt idx="254">
                  <c:v>1.2032914749703001</c:v>
                </c:pt>
                <c:pt idx="255">
                  <c:v>1.2142408858795</c:v>
                </c:pt>
                <c:pt idx="256">
                  <c:v>1.2021152056068001</c:v>
                </c:pt>
                <c:pt idx="257">
                  <c:v>1.2016178638224499</c:v>
                </c:pt>
                <c:pt idx="258">
                  <c:v>1.21038362067862</c:v>
                </c:pt>
                <c:pt idx="259">
                  <c:v>1.19879127670242</c:v>
                </c:pt>
                <c:pt idx="260">
                  <c:v>1.21820946487292</c:v>
                </c:pt>
                <c:pt idx="261">
                  <c:v>1.24645731256335</c:v>
                </c:pt>
                <c:pt idx="262">
                  <c:v>1.2460887122100499</c:v>
                </c:pt>
                <c:pt idx="263">
                  <c:v>1.25812250241562</c:v>
                </c:pt>
                <c:pt idx="264">
                  <c:v>1.23753794472015</c:v>
                </c:pt>
                <c:pt idx="265">
                  <c:v>1.25611187419018</c:v>
                </c:pt>
                <c:pt idx="266">
                  <c:v>1.2816020824135199</c:v>
                </c:pt>
                <c:pt idx="267">
                  <c:v>1.27691822633237</c:v>
                </c:pt>
                <c:pt idx="268">
                  <c:v>1.27960623170735</c:v>
                </c:pt>
                <c:pt idx="269">
                  <c:v>1.26230743106855</c:v>
                </c:pt>
                <c:pt idx="270">
                  <c:v>1.2548337965966301</c:v>
                </c:pt>
                <c:pt idx="271">
                  <c:v>1.24394592305366</c:v>
                </c:pt>
                <c:pt idx="272">
                  <c:v>1.2022241747159199</c:v>
                </c:pt>
                <c:pt idx="273">
                  <c:v>1.2048486945385899</c:v>
                </c:pt>
                <c:pt idx="274">
                  <c:v>1.1935975300635999</c:v>
                </c:pt>
                <c:pt idx="275">
                  <c:v>1.2087891767108201</c:v>
                </c:pt>
                <c:pt idx="276">
                  <c:v>1.23437732807731</c:v>
                </c:pt>
                <c:pt idx="277">
                  <c:v>1.23037168466317</c:v>
                </c:pt>
                <c:pt idx="278">
                  <c:v>1.22159863428926</c:v>
                </c:pt>
                <c:pt idx="279">
                  <c:v>1.22468085111508</c:v>
                </c:pt>
                <c:pt idx="280">
                  <c:v>1.21631161926755</c:v>
                </c:pt>
                <c:pt idx="281">
                  <c:v>1.16921301866059</c:v>
                </c:pt>
                <c:pt idx="282">
                  <c:v>1.16677281696701</c:v>
                </c:pt>
                <c:pt idx="283">
                  <c:v>1.1621503141018601</c:v>
                </c:pt>
                <c:pt idx="284">
                  <c:v>1.1759374428346501</c:v>
                </c:pt>
                <c:pt idx="285">
                  <c:v>1.16933154158983</c:v>
                </c:pt>
                <c:pt idx="286">
                  <c:v>1.1879250210128101</c:v>
                </c:pt>
                <c:pt idx="287">
                  <c:v>1.1957801330697899</c:v>
                </c:pt>
                <c:pt idx="288">
                  <c:v>1.19288980332961</c:v>
                </c:pt>
                <c:pt idx="289">
                  <c:v>1.1628255545249699</c:v>
                </c:pt>
                <c:pt idx="290">
                  <c:v>1.19259744569356</c:v>
                </c:pt>
                <c:pt idx="291">
                  <c:v>1.1997665168829601</c:v>
                </c:pt>
                <c:pt idx="292">
                  <c:v>1.20079100845583</c:v>
                </c:pt>
                <c:pt idx="293">
                  <c:v>1.2000299302263899</c:v>
                </c:pt>
                <c:pt idx="294">
                  <c:v>1.18314544940942</c:v>
                </c:pt>
                <c:pt idx="295">
                  <c:v>1.1613352254077201</c:v>
                </c:pt>
                <c:pt idx="296">
                  <c:v>1.1519322821545399</c:v>
                </c:pt>
                <c:pt idx="297">
                  <c:v>1.1666185911475799</c:v>
                </c:pt>
                <c:pt idx="298">
                  <c:v>1.16875104869133</c:v>
                </c:pt>
                <c:pt idx="299">
                  <c:v>1.1672173417497</c:v>
                </c:pt>
                <c:pt idx="300">
                  <c:v>1.1792042101684901</c:v>
                </c:pt>
                <c:pt idx="301">
                  <c:v>1.1975327767019299</c:v>
                </c:pt>
                <c:pt idx="302">
                  <c:v>1.20223351331155</c:v>
                </c:pt>
                <c:pt idx="303">
                  <c:v>1.22198841670435</c:v>
                </c:pt>
                <c:pt idx="304">
                  <c:v>1.2189678387784</c:v>
                </c:pt>
                <c:pt idx="305">
                  <c:v>1.22022529070105</c:v>
                </c:pt>
                <c:pt idx="306">
                  <c:v>1.20302390695137</c:v>
                </c:pt>
                <c:pt idx="307">
                  <c:v>1.2049634045830899</c:v>
                </c:pt>
                <c:pt idx="308">
                  <c:v>1.19990166792623</c:v>
                </c:pt>
                <c:pt idx="309">
                  <c:v>1.20269239388475</c:v>
                </c:pt>
                <c:pt idx="310">
                  <c:v>1.1828066057331701</c:v>
                </c:pt>
                <c:pt idx="311">
                  <c:v>1.17660643678032</c:v>
                </c:pt>
                <c:pt idx="312">
                  <c:v>1.1744657896088</c:v>
                </c:pt>
                <c:pt idx="313">
                  <c:v>1.16621713357198</c:v>
                </c:pt>
                <c:pt idx="314">
                  <c:v>1.1466689658240701</c:v>
                </c:pt>
                <c:pt idx="315">
                  <c:v>1.11899979525104</c:v>
                </c:pt>
                <c:pt idx="316">
                  <c:v>1.1372431614029499</c:v>
                </c:pt>
                <c:pt idx="317">
                  <c:v>1.1399295496944299</c:v>
                </c:pt>
                <c:pt idx="318">
                  <c:v>1.1439804226386401</c:v>
                </c:pt>
                <c:pt idx="319">
                  <c:v>1.1505012007662401</c:v>
                </c:pt>
                <c:pt idx="320">
                  <c:v>1.1348776772087401</c:v>
                </c:pt>
                <c:pt idx="321">
                  <c:v>1.13426107313692</c:v>
                </c:pt>
                <c:pt idx="322">
                  <c:v>1.1264896847286301</c:v>
                </c:pt>
                <c:pt idx="323">
                  <c:v>1.15500203438223</c:v>
                </c:pt>
                <c:pt idx="324">
                  <c:v>1.1525198250289399</c:v>
                </c:pt>
                <c:pt idx="325">
                  <c:v>1.15239617015147</c:v>
                </c:pt>
                <c:pt idx="326">
                  <c:v>1.13030746804784</c:v>
                </c:pt>
                <c:pt idx="327">
                  <c:v>1.12827278399305</c:v>
                </c:pt>
                <c:pt idx="328">
                  <c:v>1.1177234616151099</c:v>
                </c:pt>
                <c:pt idx="329">
                  <c:v>1.1226506271179</c:v>
                </c:pt>
                <c:pt idx="330">
                  <c:v>1.13308317137341</c:v>
                </c:pt>
                <c:pt idx="331">
                  <c:v>1.1308354171550601</c:v>
                </c:pt>
                <c:pt idx="332">
                  <c:v>1.1395823704210499</c:v>
                </c:pt>
                <c:pt idx="333">
                  <c:v>1.1485063587602999</c:v>
                </c:pt>
                <c:pt idx="334">
                  <c:v>1.1450198889086101</c:v>
                </c:pt>
                <c:pt idx="335">
                  <c:v>1.15678935053391</c:v>
                </c:pt>
                <c:pt idx="336">
                  <c:v>1.1456042178110899</c:v>
                </c:pt>
                <c:pt idx="337">
                  <c:v>1.1471499400506799</c:v>
                </c:pt>
                <c:pt idx="338">
                  <c:v>1.1452836679979499</c:v>
                </c:pt>
                <c:pt idx="339">
                  <c:v>1.1344422955671101</c:v>
                </c:pt>
                <c:pt idx="340">
                  <c:v>1.1471745487962599</c:v>
                </c:pt>
                <c:pt idx="341">
                  <c:v>1.1412996460754301</c:v>
                </c:pt>
                <c:pt idx="342">
                  <c:v>1.1375054981350501</c:v>
                </c:pt>
                <c:pt idx="343">
                  <c:v>1.15216912147623</c:v>
                </c:pt>
                <c:pt idx="344">
                  <c:v>1.15158293304315</c:v>
                </c:pt>
                <c:pt idx="345">
                  <c:v>1.1484456627183799</c:v>
                </c:pt>
                <c:pt idx="346">
                  <c:v>1.1637478920072299</c:v>
                </c:pt>
                <c:pt idx="347">
                  <c:v>1.1740988496769</c:v>
                </c:pt>
                <c:pt idx="348">
                  <c:v>1.1617693521649799</c:v>
                </c:pt>
                <c:pt idx="349">
                  <c:v>1.1552753348559199</c:v>
                </c:pt>
                <c:pt idx="350">
                  <c:v>1.1306051139158899</c:v>
                </c:pt>
                <c:pt idx="351">
                  <c:v>1.1389507838030299</c:v>
                </c:pt>
                <c:pt idx="352">
                  <c:v>1.1414566522912899</c:v>
                </c:pt>
                <c:pt idx="353">
                  <c:v>1.14736000739901</c:v>
                </c:pt>
                <c:pt idx="354">
                  <c:v>1.1433408574107</c:v>
                </c:pt>
                <c:pt idx="355">
                  <c:v>1.1562167131677601</c:v>
                </c:pt>
                <c:pt idx="356">
                  <c:v>1.15964193754494</c:v>
                </c:pt>
                <c:pt idx="357">
                  <c:v>1.1696715581899499</c:v>
                </c:pt>
                <c:pt idx="358">
                  <c:v>1.17184812824854</c:v>
                </c:pt>
                <c:pt idx="359">
                  <c:v>1.1783685925465499</c:v>
                </c:pt>
                <c:pt idx="360">
                  <c:v>1.18418218715146</c:v>
                </c:pt>
                <c:pt idx="361">
                  <c:v>1.18542471597527</c:v>
                </c:pt>
                <c:pt idx="362">
                  <c:v>1.18605072438443</c:v>
                </c:pt>
                <c:pt idx="363">
                  <c:v>1.19050076100953</c:v>
                </c:pt>
                <c:pt idx="364">
                  <c:v>1.1742478088830799</c:v>
                </c:pt>
                <c:pt idx="365">
                  <c:v>1.17317796697804</c:v>
                </c:pt>
                <c:pt idx="366">
                  <c:v>1.1809275403900901</c:v>
                </c:pt>
                <c:pt idx="367">
                  <c:v>1.1951144114658501</c:v>
                </c:pt>
                <c:pt idx="368">
                  <c:v>1.19265778446075</c:v>
                </c:pt>
                <c:pt idx="369">
                  <c:v>1.1868002239470601</c:v>
                </c:pt>
                <c:pt idx="370">
                  <c:v>1.18203824265031</c:v>
                </c:pt>
                <c:pt idx="371">
                  <c:v>1.1847442625134501</c:v>
                </c:pt>
                <c:pt idx="372">
                  <c:v>1.18303669706627</c:v>
                </c:pt>
                <c:pt idx="373">
                  <c:v>1.19700399075847</c:v>
                </c:pt>
                <c:pt idx="374">
                  <c:v>1.1948493795456701</c:v>
                </c:pt>
                <c:pt idx="375">
                  <c:v>1.2051792217510799</c:v>
                </c:pt>
                <c:pt idx="376">
                  <c:v>1.2168008189138799</c:v>
                </c:pt>
                <c:pt idx="377">
                  <c:v>1.2503875009326799</c:v>
                </c:pt>
                <c:pt idx="378">
                  <c:v>1.26187852382062</c:v>
                </c:pt>
                <c:pt idx="379">
                  <c:v>1.26212393162824</c:v>
                </c:pt>
                <c:pt idx="380">
                  <c:v>1.2739627478668101</c:v>
                </c:pt>
                <c:pt idx="381">
                  <c:v>1.25593314973102</c:v>
                </c:pt>
                <c:pt idx="382">
                  <c:v>1.28122159625723</c:v>
                </c:pt>
                <c:pt idx="383">
                  <c:v>1.2870450004017699</c:v>
                </c:pt>
                <c:pt idx="384">
                  <c:v>1.2888466036228201</c:v>
                </c:pt>
                <c:pt idx="385">
                  <c:v>1.2728015364552001</c:v>
                </c:pt>
                <c:pt idx="386">
                  <c:v>1.28101355528969</c:v>
                </c:pt>
                <c:pt idx="387">
                  <c:v>1.3061650817798101</c:v>
                </c:pt>
                <c:pt idx="388">
                  <c:v>1.30978794845407</c:v>
                </c:pt>
                <c:pt idx="389">
                  <c:v>1.3087688843232601</c:v>
                </c:pt>
                <c:pt idx="390">
                  <c:v>1.3016260390893699</c:v>
                </c:pt>
                <c:pt idx="391">
                  <c:v>1.32070237820415</c:v>
                </c:pt>
                <c:pt idx="392">
                  <c:v>1.3375815789366099</c:v>
                </c:pt>
                <c:pt idx="393">
                  <c:v>1.3406535624204099</c:v>
                </c:pt>
                <c:pt idx="394">
                  <c:v>1.3380036290431701</c:v>
                </c:pt>
                <c:pt idx="395">
                  <c:v>1.3357546559508</c:v>
                </c:pt>
                <c:pt idx="396">
                  <c:v>1.3439079098448901</c:v>
                </c:pt>
                <c:pt idx="397">
                  <c:v>1.3313848801189601</c:v>
                </c:pt>
                <c:pt idx="398">
                  <c:v>1.3064580811580999</c:v>
                </c:pt>
                <c:pt idx="399">
                  <c:v>1.3131180668520099</c:v>
                </c:pt>
                <c:pt idx="400">
                  <c:v>1.30206957868863</c:v>
                </c:pt>
                <c:pt idx="401">
                  <c:v>1.3181738914693</c:v>
                </c:pt>
                <c:pt idx="402">
                  <c:v>1.3349658754425999</c:v>
                </c:pt>
                <c:pt idx="403">
                  <c:v>1.3521264580333801</c:v>
                </c:pt>
                <c:pt idx="404">
                  <c:v>1.3631485447821401</c:v>
                </c:pt>
                <c:pt idx="405">
                  <c:v>1.3729543689838</c:v>
                </c:pt>
                <c:pt idx="406">
                  <c:v>1.3793861472386799</c:v>
                </c:pt>
                <c:pt idx="407">
                  <c:v>1.3877790575027</c:v>
                </c:pt>
                <c:pt idx="408">
                  <c:v>1.39295749815406</c:v>
                </c:pt>
                <c:pt idx="409">
                  <c:v>1.39173525952045</c:v>
                </c:pt>
                <c:pt idx="410">
                  <c:v>1.4051141440674799</c:v>
                </c:pt>
                <c:pt idx="411">
                  <c:v>1.4183228947906801</c:v>
                </c:pt>
                <c:pt idx="412">
                  <c:v>1.3746789640365</c:v>
                </c:pt>
                <c:pt idx="413">
                  <c:v>1.38628678168582</c:v>
                </c:pt>
                <c:pt idx="414">
                  <c:v>1.3946054008764199</c:v>
                </c:pt>
                <c:pt idx="415">
                  <c:v>1.4107491394109699</c:v>
                </c:pt>
                <c:pt idx="416">
                  <c:v>1.39343854715886</c:v>
                </c:pt>
                <c:pt idx="417">
                  <c:v>1.4111741575764301</c:v>
                </c:pt>
                <c:pt idx="418">
                  <c:v>1.4278761637922199</c:v>
                </c:pt>
                <c:pt idx="419">
                  <c:v>1.4265572611048101</c:v>
                </c:pt>
                <c:pt idx="420">
                  <c:v>1.43642316626831</c:v>
                </c:pt>
                <c:pt idx="421">
                  <c:v>1.4459037260740799</c:v>
                </c:pt>
                <c:pt idx="422">
                  <c:v>1.4499843635903</c:v>
                </c:pt>
                <c:pt idx="423">
                  <c:v>1.4667031822368199</c:v>
                </c:pt>
                <c:pt idx="424">
                  <c:v>1.4727608049310601</c:v>
                </c:pt>
                <c:pt idx="425">
                  <c:v>1.46217608954644</c:v>
                </c:pt>
                <c:pt idx="426">
                  <c:v>1.4548639016904299</c:v>
                </c:pt>
                <c:pt idx="427">
                  <c:v>1.4496020162933201</c:v>
                </c:pt>
                <c:pt idx="428">
                  <c:v>1.4543339706244001</c:v>
                </c:pt>
                <c:pt idx="429">
                  <c:v>1.43326514370075</c:v>
                </c:pt>
                <c:pt idx="430">
                  <c:v>1.42010937775385</c:v>
                </c:pt>
                <c:pt idx="431">
                  <c:v>1.4428292049662801</c:v>
                </c:pt>
                <c:pt idx="432">
                  <c:v>1.4296588406805899</c:v>
                </c:pt>
                <c:pt idx="433">
                  <c:v>1.4151917070397999</c:v>
                </c:pt>
                <c:pt idx="434">
                  <c:v>1.3937847384961899</c:v>
                </c:pt>
                <c:pt idx="435">
                  <c:v>1.3964595033532601</c:v>
                </c:pt>
                <c:pt idx="436">
                  <c:v>1.4031524633403101</c:v>
                </c:pt>
                <c:pt idx="437">
                  <c:v>1.4414010065334899</c:v>
                </c:pt>
                <c:pt idx="438">
                  <c:v>1.46051304864024</c:v>
                </c:pt>
                <c:pt idx="439">
                  <c:v>1.46676338061923</c:v>
                </c:pt>
                <c:pt idx="440">
                  <c:v>1.4603225588917299</c:v>
                </c:pt>
                <c:pt idx="441">
                  <c:v>1.47434171378733</c:v>
                </c:pt>
                <c:pt idx="442">
                  <c:v>1.46724657128581</c:v>
                </c:pt>
                <c:pt idx="443">
                  <c:v>1.4636107584334499</c:v>
                </c:pt>
                <c:pt idx="444">
                  <c:v>1.47335644364022</c:v>
                </c:pt>
                <c:pt idx="445">
                  <c:v>1.4632962340470901</c:v>
                </c:pt>
                <c:pt idx="446">
                  <c:v>1.4841787421324499</c:v>
                </c:pt>
                <c:pt idx="447">
                  <c:v>1.4406550612715501</c:v>
                </c:pt>
                <c:pt idx="448">
                  <c:v>1.46503800664103</c:v>
                </c:pt>
                <c:pt idx="449">
                  <c:v>1.45682093203758</c:v>
                </c:pt>
                <c:pt idx="450">
                  <c:v>1.4502429859311801</c:v>
                </c:pt>
                <c:pt idx="451">
                  <c:v>1.4651202026344401</c:v>
                </c:pt>
                <c:pt idx="452">
                  <c:v>1.47185971182954</c:v>
                </c:pt>
                <c:pt idx="453">
                  <c:v>1.4845665401082999</c:v>
                </c:pt>
                <c:pt idx="454">
                  <c:v>1.48030233218964</c:v>
                </c:pt>
                <c:pt idx="455">
                  <c:v>1.49763734384575</c:v>
                </c:pt>
                <c:pt idx="456">
                  <c:v>1.51879277156954</c:v>
                </c:pt>
                <c:pt idx="457">
                  <c:v>1.5444439524203999</c:v>
                </c:pt>
                <c:pt idx="458">
                  <c:v>1.5518033735851799</c:v>
                </c:pt>
                <c:pt idx="459">
                  <c:v>1.5583608550683301</c:v>
                </c:pt>
                <c:pt idx="460">
                  <c:v>1.56474498118004</c:v>
                </c:pt>
                <c:pt idx="461">
                  <c:v>1.5572489732176999</c:v>
                </c:pt>
                <c:pt idx="462">
                  <c:v>1.5788455744112799</c:v>
                </c:pt>
                <c:pt idx="463">
                  <c:v>1.6032330619955399</c:v>
                </c:pt>
                <c:pt idx="464">
                  <c:v>1.6353278028299201</c:v>
                </c:pt>
                <c:pt idx="465">
                  <c:v>1.62771823783078</c:v>
                </c:pt>
                <c:pt idx="466">
                  <c:v>1.65967075200669</c:v>
                </c:pt>
                <c:pt idx="467">
                  <c:v>1.57521189518255</c:v>
                </c:pt>
                <c:pt idx="468">
                  <c:v>1.6365448858882501</c:v>
                </c:pt>
                <c:pt idx="469">
                  <c:v>1.67105008123192</c:v>
                </c:pt>
                <c:pt idx="470">
                  <c:v>1.6776991304997999</c:v>
                </c:pt>
                <c:pt idx="471">
                  <c:v>1.6984619948069399</c:v>
                </c:pt>
                <c:pt idx="472">
                  <c:v>1.7054827461875799</c:v>
                </c:pt>
                <c:pt idx="473">
                  <c:v>1.6877057449202699</c:v>
                </c:pt>
                <c:pt idx="474">
                  <c:v>1.69775150765279</c:v>
                </c:pt>
                <c:pt idx="475">
                  <c:v>1.69498802774197</c:v>
                </c:pt>
                <c:pt idx="476">
                  <c:v>1.6159804970359699</c:v>
                </c:pt>
                <c:pt idx="477">
                  <c:v>1.5708234903446401</c:v>
                </c:pt>
                <c:pt idx="478">
                  <c:v>1.5932215107565599</c:v>
                </c:pt>
                <c:pt idx="479">
                  <c:v>1.6276297408407701</c:v>
                </c:pt>
                <c:pt idx="480">
                  <c:v>1.6393406254856899</c:v>
                </c:pt>
                <c:pt idx="481">
                  <c:v>1.6115605628014</c:v>
                </c:pt>
                <c:pt idx="482">
                  <c:v>1.5739618742200301</c:v>
                </c:pt>
                <c:pt idx="483">
                  <c:v>1.5954569331172299</c:v>
                </c:pt>
                <c:pt idx="484">
                  <c:v>1.62890992227626</c:v>
                </c:pt>
                <c:pt idx="485">
                  <c:v>1.6482948632524199</c:v>
                </c:pt>
                <c:pt idx="486">
                  <c:v>1.6572830081838299</c:v>
                </c:pt>
                <c:pt idx="487">
                  <c:v>1.64376302551776</c:v>
                </c:pt>
                <c:pt idx="488">
                  <c:v>1.63780929899299</c:v>
                </c:pt>
                <c:pt idx="489">
                  <c:v>1.63371249365955</c:v>
                </c:pt>
                <c:pt idx="490">
                  <c:v>1.6549373925280499</c:v>
                </c:pt>
                <c:pt idx="491">
                  <c:v>1.64249788980605</c:v>
                </c:pt>
                <c:pt idx="492">
                  <c:v>1.6658391651020299</c:v>
                </c:pt>
                <c:pt idx="493">
                  <c:v>1.69355727054682</c:v>
                </c:pt>
                <c:pt idx="494">
                  <c:v>1.60649477623882</c:v>
                </c:pt>
                <c:pt idx="495">
                  <c:v>1.65583121242209</c:v>
                </c:pt>
                <c:pt idx="496">
                  <c:v>1.7096951346864</c:v>
                </c:pt>
                <c:pt idx="497">
                  <c:v>1.72595740217098</c:v>
                </c:pt>
                <c:pt idx="498">
                  <c:v>1.71782409714449</c:v>
                </c:pt>
                <c:pt idx="499">
                  <c:v>1.7527505508405199</c:v>
                </c:pt>
                <c:pt idx="500">
                  <c:v>1.7605743065163799</c:v>
                </c:pt>
                <c:pt idx="501">
                  <c:v>1.74531902584004</c:v>
                </c:pt>
                <c:pt idx="502">
                  <c:v>1.73484779352164</c:v>
                </c:pt>
                <c:pt idx="503">
                  <c:v>1.70473615662346</c:v>
                </c:pt>
                <c:pt idx="504">
                  <c:v>1.6905550741230799</c:v>
                </c:pt>
                <c:pt idx="505">
                  <c:v>1.72292714506929</c:v>
                </c:pt>
                <c:pt idx="506">
                  <c:v>1.7132861404160999</c:v>
                </c:pt>
                <c:pt idx="507">
                  <c:v>1.7109906504388099</c:v>
                </c:pt>
                <c:pt idx="508">
                  <c:v>1.67609459696755</c:v>
                </c:pt>
                <c:pt idx="509">
                  <c:v>1.66138396662629</c:v>
                </c:pt>
                <c:pt idx="510">
                  <c:v>1.6900241757343399</c:v>
                </c:pt>
                <c:pt idx="511">
                  <c:v>1.7163592742301901</c:v>
                </c:pt>
                <c:pt idx="512">
                  <c:v>1.7335617949166799</c:v>
                </c:pt>
                <c:pt idx="513">
                  <c:v>1.7655652646634401</c:v>
                </c:pt>
                <c:pt idx="514">
                  <c:v>1.81372518970918</c:v>
                </c:pt>
                <c:pt idx="515">
                  <c:v>1.82841240046718</c:v>
                </c:pt>
                <c:pt idx="516">
                  <c:v>1.8119262453140501</c:v>
                </c:pt>
                <c:pt idx="517">
                  <c:v>1.8276346118997999</c:v>
                </c:pt>
                <c:pt idx="518">
                  <c:v>1.84937006030259</c:v>
                </c:pt>
                <c:pt idx="519">
                  <c:v>1.8743558834963501</c:v>
                </c:pt>
                <c:pt idx="520">
                  <c:v>1.8474137326011799</c:v>
                </c:pt>
                <c:pt idx="521">
                  <c:v>1.86165403867107</c:v>
                </c:pt>
                <c:pt idx="522">
                  <c:v>1.8519841590011199</c:v>
                </c:pt>
                <c:pt idx="523">
                  <c:v>1.8301224230508</c:v>
                </c:pt>
                <c:pt idx="524">
                  <c:v>1.84911396391147</c:v>
                </c:pt>
                <c:pt idx="525">
                  <c:v>1.8567045657361401</c:v>
                </c:pt>
                <c:pt idx="526">
                  <c:v>1.85124698307419</c:v>
                </c:pt>
                <c:pt idx="527">
                  <c:v>1.86282420174871</c:v>
                </c:pt>
                <c:pt idx="528">
                  <c:v>1.89244605780499</c:v>
                </c:pt>
                <c:pt idx="529">
                  <c:v>1.9572004818290001</c:v>
                </c:pt>
                <c:pt idx="530">
                  <c:v>1.99242289412416</c:v>
                </c:pt>
                <c:pt idx="531">
                  <c:v>2.0399585718289699</c:v>
                </c:pt>
                <c:pt idx="532">
                  <c:v>2.0581866322257198</c:v>
                </c:pt>
                <c:pt idx="533">
                  <c:v>2.0927570984330699</c:v>
                </c:pt>
                <c:pt idx="534">
                  <c:v>2.15352236548686</c:v>
                </c:pt>
                <c:pt idx="535">
                  <c:v>2.1841795762385701</c:v>
                </c:pt>
                <c:pt idx="536">
                  <c:v>2.1838885067534299</c:v>
                </c:pt>
                <c:pt idx="537">
                  <c:v>2.1632787578781998</c:v>
                </c:pt>
                <c:pt idx="538">
                  <c:v>2.1803129828826702</c:v>
                </c:pt>
                <c:pt idx="539">
                  <c:v>2.2155416613754699</c:v>
                </c:pt>
                <c:pt idx="540">
                  <c:v>2.2131148903957198</c:v>
                </c:pt>
                <c:pt idx="541">
                  <c:v>2.2572554462840202</c:v>
                </c:pt>
                <c:pt idx="542">
                  <c:v>2.2875954933149498</c:v>
                </c:pt>
                <c:pt idx="543">
                  <c:v>2.33531960696802</c:v>
                </c:pt>
                <c:pt idx="544">
                  <c:v>2.3986577062942298</c:v>
                </c:pt>
                <c:pt idx="545">
                  <c:v>2.4030637829336001</c:v>
                </c:pt>
                <c:pt idx="546">
                  <c:v>2.39180018268691</c:v>
                </c:pt>
                <c:pt idx="547">
                  <c:v>2.4521061738751699</c:v>
                </c:pt>
                <c:pt idx="548">
                  <c:v>2.5142850612088798</c:v>
                </c:pt>
                <c:pt idx="549">
                  <c:v>2.53121061932465</c:v>
                </c:pt>
                <c:pt idx="550">
                  <c:v>2.4559767280381202</c:v>
                </c:pt>
                <c:pt idx="551">
                  <c:v>2.5040717413345499</c:v>
                </c:pt>
                <c:pt idx="552">
                  <c:v>2.5404721110759798</c:v>
                </c:pt>
                <c:pt idx="553">
                  <c:v>2.49392552634191</c:v>
                </c:pt>
                <c:pt idx="554">
                  <c:v>2.56297916001891</c:v>
                </c:pt>
                <c:pt idx="555">
                  <c:v>2.6325360909062199</c:v>
                </c:pt>
                <c:pt idx="556">
                  <c:v>2.64206306572851</c:v>
                </c:pt>
                <c:pt idx="557">
                  <c:v>2.6434352362447</c:v>
                </c:pt>
                <c:pt idx="558">
                  <c:v>2.67943552064501</c:v>
                </c:pt>
                <c:pt idx="559">
                  <c:v>2.6096694075791498</c:v>
                </c:pt>
                <c:pt idx="560">
                  <c:v>2.65223026565543</c:v>
                </c:pt>
                <c:pt idx="561">
                  <c:v>2.6413216684239602</c:v>
                </c:pt>
                <c:pt idx="562">
                  <c:v>2.6391036584734402</c:v>
                </c:pt>
                <c:pt idx="563">
                  <c:v>2.5298240217976198</c:v>
                </c:pt>
                <c:pt idx="564">
                  <c:v>2.50226332307559</c:v>
                </c:pt>
                <c:pt idx="565">
                  <c:v>2.4253595619882198</c:v>
                </c:pt>
                <c:pt idx="566">
                  <c:v>2.5182498016763302</c:v>
                </c:pt>
                <c:pt idx="567">
                  <c:v>2.6292688829682</c:v>
                </c:pt>
                <c:pt idx="568">
                  <c:v>2.6892466685368799</c:v>
                </c:pt>
                <c:pt idx="569">
                  <c:v>2.6876387149921599</c:v>
                </c:pt>
                <c:pt idx="570">
                  <c:v>2.6942854366777902</c:v>
                </c:pt>
                <c:pt idx="571">
                  <c:v>2.6661621503962301</c:v>
                </c:pt>
                <c:pt idx="572">
                  <c:v>2.69061591856565</c:v>
                </c:pt>
                <c:pt idx="573">
                  <c:v>2.7848524242147201</c:v>
                </c:pt>
                <c:pt idx="574">
                  <c:v>2.82683178088151</c:v>
                </c:pt>
                <c:pt idx="575">
                  <c:v>2.9056318796007599</c:v>
                </c:pt>
                <c:pt idx="576">
                  <c:v>2.9836446149798701</c:v>
                </c:pt>
                <c:pt idx="577">
                  <c:v>3.0782538367061698</c:v>
                </c:pt>
                <c:pt idx="578">
                  <c:v>3.16814130294367</c:v>
                </c:pt>
                <c:pt idx="579">
                  <c:v>3.2004766161365201</c:v>
                </c:pt>
                <c:pt idx="580">
                  <c:v>2.98650367047065</c:v>
                </c:pt>
                <c:pt idx="581">
                  <c:v>2.99941818407782</c:v>
                </c:pt>
                <c:pt idx="582">
                  <c:v>3.15636383619186</c:v>
                </c:pt>
                <c:pt idx="583">
                  <c:v>3.2643955482863398</c:v>
                </c:pt>
                <c:pt idx="584">
                  <c:v>3.26588103951276</c:v>
                </c:pt>
                <c:pt idx="585">
                  <c:v>3.2779485871506702</c:v>
                </c:pt>
                <c:pt idx="586">
                  <c:v>3.3346587942549499</c:v>
                </c:pt>
                <c:pt idx="587">
                  <c:v>3.3314947171675602</c:v>
                </c:pt>
                <c:pt idx="588">
                  <c:v>3.32205900079521</c:v>
                </c:pt>
                <c:pt idx="589">
                  <c:v>3.3625882837313399</c:v>
                </c:pt>
                <c:pt idx="590">
                  <c:v>3.4194900349383901</c:v>
                </c:pt>
                <c:pt idx="591">
                  <c:v>3.4865317401029001</c:v>
                </c:pt>
                <c:pt idx="592">
                  <c:v>3.4497494635602899</c:v>
                </c:pt>
                <c:pt idx="593">
                  <c:v>3.3184981329854502</c:v>
                </c:pt>
                <c:pt idx="594">
                  <c:v>3.3882727291908301</c:v>
                </c:pt>
                <c:pt idx="595">
                  <c:v>3.2663575253014598</c:v>
                </c:pt>
                <c:pt idx="596">
                  <c:v>3.0192000742319398</c:v>
                </c:pt>
                <c:pt idx="597">
                  <c:v>3.0422003603040899</c:v>
                </c:pt>
                <c:pt idx="598">
                  <c:v>3.1305535739134802</c:v>
                </c:pt>
                <c:pt idx="599">
                  <c:v>2.9986858970217498</c:v>
                </c:pt>
                <c:pt idx="600">
                  <c:v>2.7211821519925099</c:v>
                </c:pt>
                <c:pt idx="601">
                  <c:v>2.5308679689331699</c:v>
                </c:pt>
                <c:pt idx="602">
                  <c:v>2.6814194662708002</c:v>
                </c:pt>
                <c:pt idx="603">
                  <c:v>2.5030717031815999</c:v>
                </c:pt>
                <c:pt idx="604">
                  <c:v>2.2961095096703601</c:v>
                </c:pt>
                <c:pt idx="605">
                  <c:v>2.10835188504592</c:v>
                </c:pt>
                <c:pt idx="606">
                  <c:v>2.0317881127498501</c:v>
                </c:pt>
                <c:pt idx="607">
                  <c:v>1.8919333719345699</c:v>
                </c:pt>
                <c:pt idx="608">
                  <c:v>1.7497590341165901</c:v>
                </c:pt>
                <c:pt idx="609">
                  <c:v>1.9210806822716699</c:v>
                </c:pt>
                <c:pt idx="610">
                  <c:v>2.10319305476744</c:v>
                </c:pt>
                <c:pt idx="611">
                  <c:v>2.26735554016286</c:v>
                </c:pt>
                <c:pt idx="612">
                  <c:v>2.2919466097529799</c:v>
                </c:pt>
                <c:pt idx="613">
                  <c:v>2.1476632492629602</c:v>
                </c:pt>
                <c:pt idx="614">
                  <c:v>2.1894769779934302</c:v>
                </c:pt>
                <c:pt idx="615">
                  <c:v>2.3378784332576998</c:v>
                </c:pt>
                <c:pt idx="616">
                  <c:v>2.38951629290001</c:v>
                </c:pt>
                <c:pt idx="617">
                  <c:v>2.4330684359554202</c:v>
                </c:pt>
                <c:pt idx="618">
                  <c:v>2.4749112302010499</c:v>
                </c:pt>
                <c:pt idx="619">
                  <c:v>2.57329128548507</c:v>
                </c:pt>
                <c:pt idx="620">
                  <c:v>2.5481525456745802</c:v>
                </c:pt>
                <c:pt idx="621">
                  <c:v>2.3144721255949201</c:v>
                </c:pt>
                <c:pt idx="622">
                  <c:v>2.2249600562057101</c:v>
                </c:pt>
                <c:pt idx="623">
                  <c:v>2.3539134764458698</c:v>
                </c:pt>
                <c:pt idx="624">
                  <c:v>2.2784021334710598</c:v>
                </c:pt>
                <c:pt idx="625">
                  <c:v>2.2410448445425599</c:v>
                </c:pt>
                <c:pt idx="626">
                  <c:v>2.1829237789209399</c:v>
                </c:pt>
                <c:pt idx="627">
                  <c:v>2.3253967168795202</c:v>
                </c:pt>
                <c:pt idx="628">
                  <c:v>2.3025448724172102</c:v>
                </c:pt>
                <c:pt idx="629">
                  <c:v>2.28690438163961</c:v>
                </c:pt>
                <c:pt idx="630">
                  <c:v>2.3752367178154299</c:v>
                </c:pt>
                <c:pt idx="631">
                  <c:v>2.5250564471198498</c:v>
                </c:pt>
                <c:pt idx="632">
                  <c:v>2.57453041138724</c:v>
                </c:pt>
                <c:pt idx="633">
                  <c:v>2.5551640754340399</c:v>
                </c:pt>
                <c:pt idx="634">
                  <c:v>2.6340464731381301</c:v>
                </c:pt>
                <c:pt idx="635">
                  <c:v>2.6646702049108502</c:v>
                </c:pt>
                <c:pt idx="636">
                  <c:v>2.7147946317607698</c:v>
                </c:pt>
                <c:pt idx="637">
                  <c:v>2.4842118612822301</c:v>
                </c:pt>
                <c:pt idx="638">
                  <c:v>2.5460066351462198</c:v>
                </c:pt>
                <c:pt idx="639">
                  <c:v>2.4357188238738998</c:v>
                </c:pt>
                <c:pt idx="640">
                  <c:v>2.28086977242</c:v>
                </c:pt>
                <c:pt idx="641">
                  <c:v>2.05763770359223</c:v>
                </c:pt>
                <c:pt idx="642">
                  <c:v>1.8658990196394301</c:v>
                </c:pt>
                <c:pt idx="643">
                  <c:v>1.79066656386603</c:v>
                </c:pt>
                <c:pt idx="644">
                  <c:v>1.88129005491753</c:v>
                </c:pt>
                <c:pt idx="645">
                  <c:v>2.02954923369394</c:v>
                </c:pt>
                <c:pt idx="646">
                  <c:v>1.95447911983494</c:v>
                </c:pt>
                <c:pt idx="647">
                  <c:v>1.8226183455575999</c:v>
                </c:pt>
                <c:pt idx="648">
                  <c:v>1.7680599456955099</c:v>
                </c:pt>
                <c:pt idx="649">
                  <c:v>1.78656614715811</c:v>
                </c:pt>
                <c:pt idx="650">
                  <c:v>1.8846145079138901</c:v>
                </c:pt>
                <c:pt idx="651">
                  <c:v>1.9639518387117001</c:v>
                </c:pt>
                <c:pt idx="652">
                  <c:v>1.92596336028318</c:v>
                </c:pt>
                <c:pt idx="653">
                  <c:v>1.9474033904378001</c:v>
                </c:pt>
                <c:pt idx="654">
                  <c:v>1.7925368640028001</c:v>
                </c:pt>
                <c:pt idx="655">
                  <c:v>1.6686844775132199</c:v>
                </c:pt>
                <c:pt idx="656">
                  <c:v>1.8187754502489299</c:v>
                </c:pt>
                <c:pt idx="657">
                  <c:v>1.7809798591046899</c:v>
                </c:pt>
                <c:pt idx="658">
                  <c:v>1.8124299567327899</c:v>
                </c:pt>
                <c:pt idx="659">
                  <c:v>1.89690020507733</c:v>
                </c:pt>
                <c:pt idx="660">
                  <c:v>1.91976031853117</c:v>
                </c:pt>
                <c:pt idx="661">
                  <c:v>1.8983976201061299</c:v>
                </c:pt>
                <c:pt idx="662">
                  <c:v>1.9260851446523399</c:v>
                </c:pt>
                <c:pt idx="663">
                  <c:v>1.83963897474299</c:v>
                </c:pt>
                <c:pt idx="664">
                  <c:v>1.8901663062458101</c:v>
                </c:pt>
                <c:pt idx="665">
                  <c:v>1.8522044711022601</c:v>
                </c:pt>
                <c:pt idx="666">
                  <c:v>1.85470092068776</c:v>
                </c:pt>
                <c:pt idx="667">
                  <c:v>1.9551568791260601</c:v>
                </c:pt>
                <c:pt idx="668">
                  <c:v>1.98955174077233</c:v>
                </c:pt>
                <c:pt idx="669">
                  <c:v>2.09107207730866</c:v>
                </c:pt>
                <c:pt idx="670">
                  <c:v>2.1295543193319499</c:v>
                </c:pt>
                <c:pt idx="671">
                  <c:v>2.1009538000251702</c:v>
                </c:pt>
                <c:pt idx="672">
                  <c:v>2.1838636251066998</c:v>
                </c:pt>
                <c:pt idx="673">
                  <c:v>2.2262969585594399</c:v>
                </c:pt>
                <c:pt idx="674">
                  <c:v>2.2251277825210498</c:v>
                </c:pt>
                <c:pt idx="675">
                  <c:v>2.28898300821088</c:v>
                </c:pt>
                <c:pt idx="676">
                  <c:v>2.1226366024527099</c:v>
                </c:pt>
                <c:pt idx="677">
                  <c:v>2.2300785513885901</c:v>
                </c:pt>
                <c:pt idx="678">
                  <c:v>2.3057931721434599</c:v>
                </c:pt>
                <c:pt idx="679">
                  <c:v>2.3221681517171699</c:v>
                </c:pt>
                <c:pt idx="680">
                  <c:v>2.3397180727054598</c:v>
                </c:pt>
                <c:pt idx="681">
                  <c:v>2.2756936986629102</c:v>
                </c:pt>
                <c:pt idx="682">
                  <c:v>2.2972777361014298</c:v>
                </c:pt>
                <c:pt idx="683">
                  <c:v>2.29379630277686</c:v>
                </c:pt>
                <c:pt idx="684">
                  <c:v>2.2335692044686399</c:v>
                </c:pt>
                <c:pt idx="685">
                  <c:v>2.2274617720515</c:v>
                </c:pt>
                <c:pt idx="686">
                  <c:v>2.3501151022102298</c:v>
                </c:pt>
                <c:pt idx="687">
                  <c:v>2.36416783019996</c:v>
                </c:pt>
                <c:pt idx="688">
                  <c:v>2.4385471128846601</c:v>
                </c:pt>
                <c:pt idx="689">
                  <c:v>2.4737168952703699</c:v>
                </c:pt>
                <c:pt idx="690">
                  <c:v>2.4988451831466301</c:v>
                </c:pt>
                <c:pt idx="691">
                  <c:v>2.5439673311461299</c:v>
                </c:pt>
                <c:pt idx="692">
                  <c:v>2.5555393046431001</c:v>
                </c:pt>
                <c:pt idx="693">
                  <c:v>2.50295710097059</c:v>
                </c:pt>
                <c:pt idx="694">
                  <c:v>2.56099011298737</c:v>
                </c:pt>
                <c:pt idx="695">
                  <c:v>2.5556493423434099</c:v>
                </c:pt>
                <c:pt idx="696">
                  <c:v>2.5004011276609601</c:v>
                </c:pt>
                <c:pt idx="697">
                  <c:v>2.586049012913</c:v>
                </c:pt>
                <c:pt idx="698">
                  <c:v>2.6353585460693401</c:v>
                </c:pt>
                <c:pt idx="699">
                  <c:v>2.6108820443178899</c:v>
                </c:pt>
                <c:pt idx="700">
                  <c:v>2.6308697194759101</c:v>
                </c:pt>
                <c:pt idx="701">
                  <c:v>2.6833326235963799</c:v>
                </c:pt>
                <c:pt idx="702">
                  <c:v>2.6884106253071001</c:v>
                </c:pt>
                <c:pt idx="703">
                  <c:v>2.51826984602882</c:v>
                </c:pt>
                <c:pt idx="704">
                  <c:v>2.53678966941427</c:v>
                </c:pt>
                <c:pt idx="705">
                  <c:v>2.5385691090037801</c:v>
                </c:pt>
                <c:pt idx="706">
                  <c:v>2.5132812843269901</c:v>
                </c:pt>
                <c:pt idx="707">
                  <c:v>2.5810460155799202</c:v>
                </c:pt>
                <c:pt idx="708">
                  <c:v>2.5795963763201102</c:v>
                </c:pt>
                <c:pt idx="709">
                  <c:v>2.6184993688657401</c:v>
                </c:pt>
                <c:pt idx="710">
                  <c:v>2.5517295445289498</c:v>
                </c:pt>
                <c:pt idx="711">
                  <c:v>2.5410235409845101</c:v>
                </c:pt>
                <c:pt idx="712">
                  <c:v>2.5272962850194198</c:v>
                </c:pt>
                <c:pt idx="713">
                  <c:v>2.50176519347731</c:v>
                </c:pt>
                <c:pt idx="714">
                  <c:v>2.5494873517952099</c:v>
                </c:pt>
                <c:pt idx="715">
                  <c:v>2.5840501028829901</c:v>
                </c:pt>
                <c:pt idx="716">
                  <c:v>2.5964174089695899</c:v>
                </c:pt>
                <c:pt idx="717">
                  <c:v>2.6661700487865798</c:v>
                </c:pt>
                <c:pt idx="718">
                  <c:v>2.6703374424399802</c:v>
                </c:pt>
                <c:pt idx="719">
                  <c:v>2.7043495577469998</c:v>
                </c:pt>
                <c:pt idx="720">
                  <c:v>2.7230102288621598</c:v>
                </c:pt>
                <c:pt idx="721">
                  <c:v>2.6856455258104099</c:v>
                </c:pt>
                <c:pt idx="722">
                  <c:v>2.6813935384110099</c:v>
                </c:pt>
                <c:pt idx="723">
                  <c:v>2.7063835484914698</c:v>
                </c:pt>
                <c:pt idx="724">
                  <c:v>2.6401628677603299</c:v>
                </c:pt>
                <c:pt idx="725">
                  <c:v>2.6636181257991902</c:v>
                </c:pt>
                <c:pt idx="726">
                  <c:v>2.7053690153722401</c:v>
                </c:pt>
                <c:pt idx="727">
                  <c:v>2.6544787159874801</c:v>
                </c:pt>
                <c:pt idx="728">
                  <c:v>2.4225399789418098</c:v>
                </c:pt>
                <c:pt idx="729">
                  <c:v>2.3882928823852199</c:v>
                </c:pt>
                <c:pt idx="730">
                  <c:v>2.4511330661103199</c:v>
                </c:pt>
                <c:pt idx="731">
                  <c:v>2.2370974966046702</c:v>
                </c:pt>
                <c:pt idx="732">
                  <c:v>2.2696400619336399</c:v>
                </c:pt>
                <c:pt idx="733">
                  <c:v>2.11989104520827</c:v>
                </c:pt>
                <c:pt idx="734">
                  <c:v>2.1243463846430601</c:v>
                </c:pt>
                <c:pt idx="735">
                  <c:v>2.0489937584457598</c:v>
                </c:pt>
                <c:pt idx="736">
                  <c:v>2.1113346793236198</c:v>
                </c:pt>
                <c:pt idx="737">
                  <c:v>2.0229731464580398</c:v>
                </c:pt>
                <c:pt idx="738">
                  <c:v>2.0541871192991499</c:v>
                </c:pt>
                <c:pt idx="739">
                  <c:v>2.1435109630855398</c:v>
                </c:pt>
                <c:pt idx="740">
                  <c:v>2.13247162954129</c:v>
                </c:pt>
                <c:pt idx="741">
                  <c:v>2.0390903970326302</c:v>
                </c:pt>
                <c:pt idx="742">
                  <c:v>2.0701034692854101</c:v>
                </c:pt>
                <c:pt idx="743">
                  <c:v>2.0902329907084201</c:v>
                </c:pt>
                <c:pt idx="744">
                  <c:v>1.92723956969087</c:v>
                </c:pt>
                <c:pt idx="745">
                  <c:v>1.89454208983864</c:v>
                </c:pt>
                <c:pt idx="746">
                  <c:v>1.80957414540956</c:v>
                </c:pt>
                <c:pt idx="747">
                  <c:v>1.88198439889748</c:v>
                </c:pt>
                <c:pt idx="748">
                  <c:v>1.8522541229328</c:v>
                </c:pt>
                <c:pt idx="749">
                  <c:v>1.9259623098231</c:v>
                </c:pt>
                <c:pt idx="750">
                  <c:v>1.9380340902039199</c:v>
                </c:pt>
                <c:pt idx="751">
                  <c:v>1.9754382042713701</c:v>
                </c:pt>
                <c:pt idx="752">
                  <c:v>1.9535063253123</c:v>
                </c:pt>
                <c:pt idx="753">
                  <c:v>1.9541620372458399</c:v>
                </c:pt>
                <c:pt idx="754">
                  <c:v>2.0438649874328401</c:v>
                </c:pt>
                <c:pt idx="755">
                  <c:v>2.0698485069629502</c:v>
                </c:pt>
                <c:pt idx="756">
                  <c:v>2.0633284829366501</c:v>
                </c:pt>
                <c:pt idx="757">
                  <c:v>2.0714321268701399</c:v>
                </c:pt>
                <c:pt idx="758">
                  <c:v>2.1148240480310601</c:v>
                </c:pt>
                <c:pt idx="759">
                  <c:v>2.0972398638435998</c:v>
                </c:pt>
                <c:pt idx="760">
                  <c:v>2.1068447122776401</c:v>
                </c:pt>
                <c:pt idx="761">
                  <c:v>1.93282056868714</c:v>
                </c:pt>
                <c:pt idx="762">
                  <c:v>1.9275896054185699</c:v>
                </c:pt>
                <c:pt idx="763">
                  <c:v>1.8158238339097299</c:v>
                </c:pt>
                <c:pt idx="764">
                  <c:v>1.8516444052958101</c:v>
                </c:pt>
                <c:pt idx="765">
                  <c:v>1.9612081190540001</c:v>
                </c:pt>
                <c:pt idx="766">
                  <c:v>1.9629677521355</c:v>
                </c:pt>
                <c:pt idx="767">
                  <c:v>1.8931733388699099</c:v>
                </c:pt>
                <c:pt idx="768">
                  <c:v>1.9366494411236399</c:v>
                </c:pt>
                <c:pt idx="769">
                  <c:v>1.94861510585126</c:v>
                </c:pt>
                <c:pt idx="770">
                  <c:v>1.90469174048402</c:v>
                </c:pt>
                <c:pt idx="771">
                  <c:v>1.86661588855015</c:v>
                </c:pt>
                <c:pt idx="772">
                  <c:v>1.8580746474552201</c:v>
                </c:pt>
                <c:pt idx="773">
                  <c:v>1.92912967564502</c:v>
                </c:pt>
                <c:pt idx="774">
                  <c:v>1.9197690054266401</c:v>
                </c:pt>
                <c:pt idx="775">
                  <c:v>1.8961087539957</c:v>
                </c:pt>
                <c:pt idx="776">
                  <c:v>1.96472348162314</c:v>
                </c:pt>
                <c:pt idx="777">
                  <c:v>2.0379240907440201</c:v>
                </c:pt>
                <c:pt idx="778">
                  <c:v>2.0956375837140699</c:v>
                </c:pt>
                <c:pt idx="779">
                  <c:v>2.0885696312030402</c:v>
                </c:pt>
                <c:pt idx="780">
                  <c:v>2.1073686606412401</c:v>
                </c:pt>
                <c:pt idx="781">
                  <c:v>2.07509041959521</c:v>
                </c:pt>
                <c:pt idx="782">
                  <c:v>2.0960260441773699</c:v>
                </c:pt>
                <c:pt idx="783">
                  <c:v>2.0844260398072101</c:v>
                </c:pt>
                <c:pt idx="784">
                  <c:v>2.0428969808013702</c:v>
                </c:pt>
                <c:pt idx="785">
                  <c:v>2.1211397461396202</c:v>
                </c:pt>
                <c:pt idx="786">
                  <c:v>2.1290594198842498</c:v>
                </c:pt>
                <c:pt idx="787">
                  <c:v>2.1193695325391801</c:v>
                </c:pt>
                <c:pt idx="788">
                  <c:v>2.1784497340576201</c:v>
                </c:pt>
                <c:pt idx="789">
                  <c:v>2.1874950988637898</c:v>
                </c:pt>
                <c:pt idx="790">
                  <c:v>2.15317984138672</c:v>
                </c:pt>
                <c:pt idx="791">
                  <c:v>2.1280635269921802</c:v>
                </c:pt>
                <c:pt idx="792">
                  <c:v>2.1767759239364199</c:v>
                </c:pt>
                <c:pt idx="793">
                  <c:v>2.16302359472762</c:v>
                </c:pt>
                <c:pt idx="794">
                  <c:v>2.1935816070453198</c:v>
                </c:pt>
                <c:pt idx="795">
                  <c:v>2.22318719773298</c:v>
                </c:pt>
                <c:pt idx="796">
                  <c:v>2.2201984533855899</c:v>
                </c:pt>
                <c:pt idx="797">
                  <c:v>2.1859746107250801</c:v>
                </c:pt>
                <c:pt idx="798">
                  <c:v>2.1909044317563202</c:v>
                </c:pt>
                <c:pt idx="799">
                  <c:v>2.0817892090299801</c:v>
                </c:pt>
                <c:pt idx="800">
                  <c:v>2.0491154492257899</c:v>
                </c:pt>
                <c:pt idx="801">
                  <c:v>2.07023563095458</c:v>
                </c:pt>
                <c:pt idx="802">
                  <c:v>2.0585695078224302</c:v>
                </c:pt>
                <c:pt idx="803">
                  <c:v>2.0836117163740799</c:v>
                </c:pt>
                <c:pt idx="804">
                  <c:v>2.0834593460202</c:v>
                </c:pt>
                <c:pt idx="805">
                  <c:v>2.07402104510955</c:v>
                </c:pt>
                <c:pt idx="806">
                  <c:v>2.07321290021412</c:v>
                </c:pt>
                <c:pt idx="807">
                  <c:v>2.1299999937366998</c:v>
                </c:pt>
                <c:pt idx="808">
                  <c:v>2.12511523649489</c:v>
                </c:pt>
                <c:pt idx="809">
                  <c:v>2.1387388736940398</c:v>
                </c:pt>
                <c:pt idx="810">
                  <c:v>2.0448426478983599</c:v>
                </c:pt>
                <c:pt idx="811">
                  <c:v>1.9531906246110999</c:v>
                </c:pt>
                <c:pt idx="812">
                  <c:v>1.9470924892296</c:v>
                </c:pt>
                <c:pt idx="813">
                  <c:v>1.9292308549311099</c:v>
                </c:pt>
                <c:pt idx="814">
                  <c:v>1.9277056100257799</c:v>
                </c:pt>
                <c:pt idx="815">
                  <c:v>1.92166644228337</c:v>
                </c:pt>
                <c:pt idx="816">
                  <c:v>1.95910546235376</c:v>
                </c:pt>
                <c:pt idx="817">
                  <c:v>1.94885630469397</c:v>
                </c:pt>
                <c:pt idx="818">
                  <c:v>1.8838139216309699</c:v>
                </c:pt>
                <c:pt idx="819">
                  <c:v>1.89527025174826</c:v>
                </c:pt>
                <c:pt idx="820">
                  <c:v>1.91634466776643</c:v>
                </c:pt>
                <c:pt idx="821">
                  <c:v>1.95118966412185</c:v>
                </c:pt>
                <c:pt idx="822">
                  <c:v>1.93407053194532</c:v>
                </c:pt>
                <c:pt idx="823">
                  <c:v>1.925836229702</c:v>
                </c:pt>
                <c:pt idx="824">
                  <c:v>1.93460329512097</c:v>
                </c:pt>
                <c:pt idx="825">
                  <c:v>1.9405719938510799</c:v>
                </c:pt>
                <c:pt idx="826">
                  <c:v>1.9350609108614101</c:v>
                </c:pt>
                <c:pt idx="827">
                  <c:v>2.01854416822786</c:v>
                </c:pt>
                <c:pt idx="828">
                  <c:v>2.03803309402391</c:v>
                </c:pt>
                <c:pt idx="829">
                  <c:v>2.0583803859601</c:v>
                </c:pt>
                <c:pt idx="830">
                  <c:v>2.0652492620393899</c:v>
                </c:pt>
                <c:pt idx="831">
                  <c:v>2.07851376561822</c:v>
                </c:pt>
                <c:pt idx="832">
                  <c:v>2.0762412871560301</c:v>
                </c:pt>
                <c:pt idx="833">
                  <c:v>2.0694610754995302</c:v>
                </c:pt>
                <c:pt idx="834">
                  <c:v>1.9594037746578501</c:v>
                </c:pt>
                <c:pt idx="835">
                  <c:v>1.9657470284929</c:v>
                </c:pt>
                <c:pt idx="836">
                  <c:v>2.0353036440226799</c:v>
                </c:pt>
                <c:pt idx="837">
                  <c:v>2.0291135872014499</c:v>
                </c:pt>
                <c:pt idx="838">
                  <c:v>2.0439503709515701</c:v>
                </c:pt>
                <c:pt idx="839">
                  <c:v>2.0513087756638999</c:v>
                </c:pt>
                <c:pt idx="840">
                  <c:v>2.0315739026240802</c:v>
                </c:pt>
                <c:pt idx="841">
                  <c:v>2.0663646414568202</c:v>
                </c:pt>
                <c:pt idx="842">
                  <c:v>2.0569428473925502</c:v>
                </c:pt>
                <c:pt idx="843">
                  <c:v>2.0357277305922099</c:v>
                </c:pt>
                <c:pt idx="844">
                  <c:v>2.0868290286908202</c:v>
                </c:pt>
                <c:pt idx="845">
                  <c:v>2.1045707115085199</c:v>
                </c:pt>
                <c:pt idx="846">
                  <c:v>2.1106127584360599</c:v>
                </c:pt>
                <c:pt idx="847">
                  <c:v>2.1151252629031498</c:v>
                </c:pt>
                <c:pt idx="848">
                  <c:v>2.1096259386337399</c:v>
                </c:pt>
                <c:pt idx="849">
                  <c:v>2.15288848374307</c:v>
                </c:pt>
                <c:pt idx="850">
                  <c:v>2.1643862226967601</c:v>
                </c:pt>
                <c:pt idx="851">
                  <c:v>2.17185135439159</c:v>
                </c:pt>
                <c:pt idx="852">
                  <c:v>2.1736163632377599</c:v>
                </c:pt>
                <c:pt idx="853">
                  <c:v>2.17131917409574</c:v>
                </c:pt>
                <c:pt idx="854">
                  <c:v>2.1686033662459199</c:v>
                </c:pt>
                <c:pt idx="855">
                  <c:v>2.2107652805313198</c:v>
                </c:pt>
                <c:pt idx="856">
                  <c:v>2.23229394785906</c:v>
                </c:pt>
                <c:pt idx="857">
                  <c:v>2.2401564128676799</c:v>
                </c:pt>
                <c:pt idx="858">
                  <c:v>2.2486431152594699</c:v>
                </c:pt>
                <c:pt idx="859">
                  <c:v>2.24824941119111</c:v>
                </c:pt>
                <c:pt idx="860">
                  <c:v>2.25394928856673</c:v>
                </c:pt>
                <c:pt idx="861">
                  <c:v>2.2545457171047798</c:v>
                </c:pt>
                <c:pt idx="862">
                  <c:v>2.2659665795067401</c:v>
                </c:pt>
                <c:pt idx="863">
                  <c:v>2.2494995916991898</c:v>
                </c:pt>
                <c:pt idx="864">
                  <c:v>2.25144300317596</c:v>
                </c:pt>
                <c:pt idx="865">
                  <c:v>2.27975370155918</c:v>
                </c:pt>
                <c:pt idx="866">
                  <c:v>2.1793849926020701</c:v>
                </c:pt>
                <c:pt idx="867">
                  <c:v>2.1727656812847802</c:v>
                </c:pt>
                <c:pt idx="868">
                  <c:v>2.1580768956059</c:v>
                </c:pt>
                <c:pt idx="869">
                  <c:v>2.1123895575606499</c:v>
                </c:pt>
                <c:pt idx="870">
                  <c:v>2.1336294986072399</c:v>
                </c:pt>
                <c:pt idx="871">
                  <c:v>2.1452007996004898</c:v>
                </c:pt>
                <c:pt idx="872">
                  <c:v>2.1578988453761498</c:v>
                </c:pt>
                <c:pt idx="873">
                  <c:v>2.1447681263587799</c:v>
                </c:pt>
                <c:pt idx="874">
                  <c:v>2.1630261651176999</c:v>
                </c:pt>
                <c:pt idx="875">
                  <c:v>2.18959862051187</c:v>
                </c:pt>
                <c:pt idx="876">
                  <c:v>2.1856411306419798</c:v>
                </c:pt>
                <c:pt idx="877">
                  <c:v>2.1513340187321202</c:v>
                </c:pt>
                <c:pt idx="878">
                  <c:v>2.1704958778419101</c:v>
                </c:pt>
                <c:pt idx="879">
                  <c:v>2.2195442423827401</c:v>
                </c:pt>
                <c:pt idx="880">
                  <c:v>2.22807348876117</c:v>
                </c:pt>
                <c:pt idx="881">
                  <c:v>2.23961298747636</c:v>
                </c:pt>
                <c:pt idx="882">
                  <c:v>2.2372350903573501</c:v>
                </c:pt>
                <c:pt idx="883">
                  <c:v>2.2461459512740598</c:v>
                </c:pt>
                <c:pt idx="884">
                  <c:v>2.2124306874441899</c:v>
                </c:pt>
                <c:pt idx="885">
                  <c:v>2.2053645113945501</c:v>
                </c:pt>
                <c:pt idx="886">
                  <c:v>2.21162894075928</c:v>
                </c:pt>
                <c:pt idx="887">
                  <c:v>2.1924704430129101</c:v>
                </c:pt>
                <c:pt idx="888">
                  <c:v>2.2034946913815601</c:v>
                </c:pt>
                <c:pt idx="889">
                  <c:v>2.20655910874589</c:v>
                </c:pt>
                <c:pt idx="890">
                  <c:v>2.20584092384565</c:v>
                </c:pt>
                <c:pt idx="891">
                  <c:v>2.2091173954961101</c:v>
                </c:pt>
                <c:pt idx="892">
                  <c:v>2.19412087618554</c:v>
                </c:pt>
                <c:pt idx="893">
                  <c:v>2.1861570899501999</c:v>
                </c:pt>
                <c:pt idx="894">
                  <c:v>2.20065267158492</c:v>
                </c:pt>
                <c:pt idx="895">
                  <c:v>2.2272083582504099</c:v>
                </c:pt>
                <c:pt idx="896">
                  <c:v>2.2249540481413201</c:v>
                </c:pt>
                <c:pt idx="897">
                  <c:v>2.2343695137437201</c:v>
                </c:pt>
                <c:pt idx="898">
                  <c:v>2.2194103278390398</c:v>
                </c:pt>
                <c:pt idx="899">
                  <c:v>2.1448258764553199</c:v>
                </c:pt>
                <c:pt idx="900">
                  <c:v>2.1604463673343899</c:v>
                </c:pt>
                <c:pt idx="901">
                  <c:v>2.1533685431546798</c:v>
                </c:pt>
                <c:pt idx="902">
                  <c:v>2.1790625402241801</c:v>
                </c:pt>
                <c:pt idx="903">
                  <c:v>2.1790461016987899</c:v>
                </c:pt>
                <c:pt idx="904">
                  <c:v>2.1840226553105402</c:v>
                </c:pt>
                <c:pt idx="905">
                  <c:v>2.19430430077426</c:v>
                </c:pt>
                <c:pt idx="906">
                  <c:v>2.1802376725009398</c:v>
                </c:pt>
                <c:pt idx="907">
                  <c:v>2.1292911582100098</c:v>
                </c:pt>
                <c:pt idx="908">
                  <c:v>2.1440708805474502</c:v>
                </c:pt>
                <c:pt idx="909">
                  <c:v>2.1423031343179701</c:v>
                </c:pt>
                <c:pt idx="910">
                  <c:v>2.14788626927007</c:v>
                </c:pt>
                <c:pt idx="911">
                  <c:v>2.16004118724539</c:v>
                </c:pt>
                <c:pt idx="912">
                  <c:v>2.2053760255678898</c:v>
                </c:pt>
                <c:pt idx="913">
                  <c:v>2.22111806957402</c:v>
                </c:pt>
                <c:pt idx="914">
                  <c:v>2.2208689465618598</c:v>
                </c:pt>
                <c:pt idx="915">
                  <c:v>2.21965742924659</c:v>
                </c:pt>
                <c:pt idx="916">
                  <c:v>2.2176374435558599</c:v>
                </c:pt>
                <c:pt idx="917">
                  <c:v>2.2056154406440598</c:v>
                </c:pt>
                <c:pt idx="918">
                  <c:v>2.23552460915033</c:v>
                </c:pt>
                <c:pt idx="919">
                  <c:v>2.2353272293456898</c:v>
                </c:pt>
                <c:pt idx="920">
                  <c:v>2.23607272111163</c:v>
                </c:pt>
                <c:pt idx="921">
                  <c:v>2.2264073451503599</c:v>
                </c:pt>
                <c:pt idx="922">
                  <c:v>2.2486535916485502</c:v>
                </c:pt>
                <c:pt idx="923">
                  <c:v>2.26683680184611</c:v>
                </c:pt>
                <c:pt idx="924">
                  <c:v>2.2590102017865799</c:v>
                </c:pt>
                <c:pt idx="925">
                  <c:v>2.2553893161832401</c:v>
                </c:pt>
                <c:pt idx="926">
                  <c:v>2.2335769759259998</c:v>
                </c:pt>
                <c:pt idx="927">
                  <c:v>2.2348549075439701</c:v>
                </c:pt>
                <c:pt idx="928">
                  <c:v>2.25246142430957</c:v>
                </c:pt>
                <c:pt idx="929">
                  <c:v>2.2349462557316402</c:v>
                </c:pt>
                <c:pt idx="930">
                  <c:v>2.2464241851196398</c:v>
                </c:pt>
                <c:pt idx="931">
                  <c:v>2.2400102596921898</c:v>
                </c:pt>
                <c:pt idx="932">
                  <c:v>2.2433241620268101</c:v>
                </c:pt>
                <c:pt idx="933">
                  <c:v>2.25840054629397</c:v>
                </c:pt>
                <c:pt idx="934">
                  <c:v>2.2420615290930601</c:v>
                </c:pt>
                <c:pt idx="935">
                  <c:v>2.2722952089367898</c:v>
                </c:pt>
                <c:pt idx="936">
                  <c:v>2.2802133434647498</c:v>
                </c:pt>
                <c:pt idx="937">
                  <c:v>2.2907414921400302</c:v>
                </c:pt>
                <c:pt idx="938">
                  <c:v>2.3010907895928199</c:v>
                </c:pt>
                <c:pt idx="939">
                  <c:v>2.3041663782573898</c:v>
                </c:pt>
                <c:pt idx="940">
                  <c:v>2.2976095826630898</c:v>
                </c:pt>
                <c:pt idx="941">
                  <c:v>2.29143363234166</c:v>
                </c:pt>
                <c:pt idx="942">
                  <c:v>2.2964783034996201</c:v>
                </c:pt>
                <c:pt idx="943">
                  <c:v>2.3120450606126499</c:v>
                </c:pt>
                <c:pt idx="944">
                  <c:v>2.3006744150635199</c:v>
                </c:pt>
                <c:pt idx="945">
                  <c:v>2.29020805274352</c:v>
                </c:pt>
                <c:pt idx="946">
                  <c:v>2.29652193422393</c:v>
                </c:pt>
                <c:pt idx="947">
                  <c:v>2.2986370319440299</c:v>
                </c:pt>
                <c:pt idx="948">
                  <c:v>2.2862566116966598</c:v>
                </c:pt>
                <c:pt idx="949">
                  <c:v>2.2858213776719198</c:v>
                </c:pt>
                <c:pt idx="950">
                  <c:v>2.3018609117145101</c:v>
                </c:pt>
                <c:pt idx="951">
                  <c:v>2.26252552284623</c:v>
                </c:pt>
                <c:pt idx="952">
                  <c:v>2.2530069031882101</c:v>
                </c:pt>
                <c:pt idx="953">
                  <c:v>2.2556334200458998</c:v>
                </c:pt>
                <c:pt idx="954">
                  <c:v>2.2752248336412402</c:v>
                </c:pt>
                <c:pt idx="955">
                  <c:v>2.2680132804054001</c:v>
                </c:pt>
                <c:pt idx="956">
                  <c:v>2.2587113530826199</c:v>
                </c:pt>
                <c:pt idx="957">
                  <c:v>2.15873741043566</c:v>
                </c:pt>
                <c:pt idx="958">
                  <c:v>2.1741620281511098</c:v>
                </c:pt>
                <c:pt idx="959">
                  <c:v>2.15597010870199</c:v>
                </c:pt>
                <c:pt idx="960">
                  <c:v>2.1701998525268</c:v>
                </c:pt>
                <c:pt idx="961">
                  <c:v>2.1914807162095098</c:v>
                </c:pt>
                <c:pt idx="962">
                  <c:v>2.1901609440850098</c:v>
                </c:pt>
                <c:pt idx="963">
                  <c:v>2.1859171358978999</c:v>
                </c:pt>
                <c:pt idx="964">
                  <c:v>2.2047398519681298</c:v>
                </c:pt>
                <c:pt idx="965">
                  <c:v>2.20623920241664</c:v>
                </c:pt>
                <c:pt idx="966">
                  <c:v>2.1826937998458198</c:v>
                </c:pt>
                <c:pt idx="967">
                  <c:v>2.1905419131324</c:v>
                </c:pt>
                <c:pt idx="968">
                  <c:v>2.1890744104224402</c:v>
                </c:pt>
                <c:pt idx="969">
                  <c:v>2.1825629289906101</c:v>
                </c:pt>
                <c:pt idx="970">
                  <c:v>2.1762232116773998</c:v>
                </c:pt>
                <c:pt idx="971">
                  <c:v>2.18068627673629</c:v>
                </c:pt>
                <c:pt idx="972">
                  <c:v>2.1957683566093902</c:v>
                </c:pt>
                <c:pt idx="973">
                  <c:v>2.2203996900515102</c:v>
                </c:pt>
                <c:pt idx="974">
                  <c:v>2.2236764858572502</c:v>
                </c:pt>
                <c:pt idx="975">
                  <c:v>2.2115625791495401</c:v>
                </c:pt>
                <c:pt idx="976">
                  <c:v>2.2153195824687102</c:v>
                </c:pt>
                <c:pt idx="977">
                  <c:v>2.21590776420254</c:v>
                </c:pt>
                <c:pt idx="978">
                  <c:v>2.19402577580991</c:v>
                </c:pt>
                <c:pt idx="979">
                  <c:v>2.1728450152344001</c:v>
                </c:pt>
                <c:pt idx="980">
                  <c:v>2.1441531421375699</c:v>
                </c:pt>
                <c:pt idx="981">
                  <c:v>2.0908690398279499</c:v>
                </c:pt>
                <c:pt idx="982">
                  <c:v>2.1089178675214302</c:v>
                </c:pt>
                <c:pt idx="983">
                  <c:v>2.1109814152815098</c:v>
                </c:pt>
                <c:pt idx="984">
                  <c:v>2.0976396183364798</c:v>
                </c:pt>
                <c:pt idx="985">
                  <c:v>2.1257711158410402</c:v>
                </c:pt>
                <c:pt idx="986">
                  <c:v>2.1427918982352301</c:v>
                </c:pt>
                <c:pt idx="987">
                  <c:v>2.1463215826495499</c:v>
                </c:pt>
                <c:pt idx="988">
                  <c:v>2.1518030007059901</c:v>
                </c:pt>
                <c:pt idx="989">
                  <c:v>2.1645720510172901</c:v>
                </c:pt>
                <c:pt idx="990">
                  <c:v>2.1488957318988402</c:v>
                </c:pt>
                <c:pt idx="991">
                  <c:v>2.1636555271348898</c:v>
                </c:pt>
                <c:pt idx="992">
                  <c:v>2.1664697858752602</c:v>
                </c:pt>
                <c:pt idx="993">
                  <c:v>2.1836654031632401</c:v>
                </c:pt>
                <c:pt idx="994">
                  <c:v>2.2024488083161899</c:v>
                </c:pt>
                <c:pt idx="995">
                  <c:v>2.2192362630962101</c:v>
                </c:pt>
                <c:pt idx="996">
                  <c:v>2.22967931751427</c:v>
                </c:pt>
                <c:pt idx="997">
                  <c:v>2.23878337207789</c:v>
                </c:pt>
                <c:pt idx="998">
                  <c:v>2.21181618712103</c:v>
                </c:pt>
                <c:pt idx="999">
                  <c:v>2.2352657647658898</c:v>
                </c:pt>
                <c:pt idx="1000">
                  <c:v>2.20953904639113</c:v>
                </c:pt>
                <c:pt idx="1001">
                  <c:v>2.2335278555137199</c:v>
                </c:pt>
                <c:pt idx="1002">
                  <c:v>2.2494245461798799</c:v>
                </c:pt>
                <c:pt idx="1003">
                  <c:v>2.2640245907046599</c:v>
                </c:pt>
                <c:pt idx="1004">
                  <c:v>2.2506645183427398</c:v>
                </c:pt>
                <c:pt idx="1005">
                  <c:v>2.24897771231961</c:v>
                </c:pt>
                <c:pt idx="1006">
                  <c:v>2.24025902214755</c:v>
                </c:pt>
                <c:pt idx="1007">
                  <c:v>2.2489524577664399</c:v>
                </c:pt>
                <c:pt idx="1008">
                  <c:v>2.2560124476388799</c:v>
                </c:pt>
                <c:pt idx="1009">
                  <c:v>2.2428313258638801</c:v>
                </c:pt>
                <c:pt idx="1010">
                  <c:v>2.2489866616713399</c:v>
                </c:pt>
                <c:pt idx="1011">
                  <c:v>2.27820057655028</c:v>
                </c:pt>
                <c:pt idx="1012">
                  <c:v>2.2836379345446298</c:v>
                </c:pt>
                <c:pt idx="1013">
                  <c:v>2.2732222139379199</c:v>
                </c:pt>
                <c:pt idx="1014">
                  <c:v>2.2568554501634099</c:v>
                </c:pt>
                <c:pt idx="1015">
                  <c:v>2.2602153391534698</c:v>
                </c:pt>
                <c:pt idx="1016">
                  <c:v>2.28688263668595</c:v>
                </c:pt>
                <c:pt idx="1017">
                  <c:v>2.2807016863149201</c:v>
                </c:pt>
                <c:pt idx="1018">
                  <c:v>2.2813083260987801</c:v>
                </c:pt>
                <c:pt idx="1019">
                  <c:v>2.30666479529207</c:v>
                </c:pt>
                <c:pt idx="1020">
                  <c:v>2.2840285587462001</c:v>
                </c:pt>
                <c:pt idx="1021">
                  <c:v>2.2995217860819799</c:v>
                </c:pt>
                <c:pt idx="1022">
                  <c:v>2.31147760285022</c:v>
                </c:pt>
                <c:pt idx="1023">
                  <c:v>2.3027132354998199</c:v>
                </c:pt>
                <c:pt idx="1024">
                  <c:v>2.30199150664067</c:v>
                </c:pt>
                <c:pt idx="1025">
                  <c:v>2.3119846440898599</c:v>
                </c:pt>
                <c:pt idx="1026">
                  <c:v>2.29957433741943</c:v>
                </c:pt>
                <c:pt idx="1027">
                  <c:v>2.2894631924628999</c:v>
                </c:pt>
                <c:pt idx="1028">
                  <c:v>2.2720705618433401</c:v>
                </c:pt>
                <c:pt idx="1029">
                  <c:v>2.2288181700490202</c:v>
                </c:pt>
                <c:pt idx="1030">
                  <c:v>2.2404860884617199</c:v>
                </c:pt>
                <c:pt idx="1031">
                  <c:v>2.2840772170226198</c:v>
                </c:pt>
                <c:pt idx="1032">
                  <c:v>2.2919579572589401</c:v>
                </c:pt>
                <c:pt idx="1033">
                  <c:v>2.2992156595330102</c:v>
                </c:pt>
                <c:pt idx="1034">
                  <c:v>2.2912165475053201</c:v>
                </c:pt>
                <c:pt idx="1035">
                  <c:v>2.3057145565559298</c:v>
                </c:pt>
                <c:pt idx="1036">
                  <c:v>2.2932810237323098</c:v>
                </c:pt>
                <c:pt idx="1037">
                  <c:v>2.30237199115119</c:v>
                </c:pt>
                <c:pt idx="1038">
                  <c:v>2.2766924643733599</c:v>
                </c:pt>
                <c:pt idx="1039">
                  <c:v>2.25347944353872</c:v>
                </c:pt>
                <c:pt idx="1040">
                  <c:v>2.2352014477676199</c:v>
                </c:pt>
                <c:pt idx="1041">
                  <c:v>2.1963845149666401</c:v>
                </c:pt>
                <c:pt idx="1042">
                  <c:v>2.1828131149093202</c:v>
                </c:pt>
                <c:pt idx="1043">
                  <c:v>2.1757178456468198</c:v>
                </c:pt>
                <c:pt idx="1044">
                  <c:v>2.1262881460149301</c:v>
                </c:pt>
                <c:pt idx="1045">
                  <c:v>2.1364406078824301</c:v>
                </c:pt>
                <c:pt idx="1046">
                  <c:v>2.14867993159121</c:v>
                </c:pt>
                <c:pt idx="1047">
                  <c:v>2.1498418555325101</c:v>
                </c:pt>
                <c:pt idx="1048">
                  <c:v>2.1668912088502799</c:v>
                </c:pt>
                <c:pt idx="1049">
                  <c:v>2.1697573855979901</c:v>
                </c:pt>
                <c:pt idx="1050">
                  <c:v>2.15992865457252</c:v>
                </c:pt>
                <c:pt idx="1051">
                  <c:v>2.15243924329301</c:v>
                </c:pt>
                <c:pt idx="1052">
                  <c:v>2.1216931980016298</c:v>
                </c:pt>
                <c:pt idx="1053">
                  <c:v>2.0802042293719101</c:v>
                </c:pt>
                <c:pt idx="1054">
                  <c:v>2.0874659952371899</c:v>
                </c:pt>
                <c:pt idx="1055">
                  <c:v>2.0501956806312598</c:v>
                </c:pt>
                <c:pt idx="1056">
                  <c:v>2.04193821345857</c:v>
                </c:pt>
                <c:pt idx="1057">
                  <c:v>2.0447670433171901</c:v>
                </c:pt>
                <c:pt idx="1058">
                  <c:v>2.05430809335475</c:v>
                </c:pt>
                <c:pt idx="1059">
                  <c:v>2.0912535062607001</c:v>
                </c:pt>
                <c:pt idx="1060">
                  <c:v>2.0984782183104498</c:v>
                </c:pt>
                <c:pt idx="1061">
                  <c:v>2.0853763342759999</c:v>
                </c:pt>
                <c:pt idx="1062">
                  <c:v>2.0898067990520999</c:v>
                </c:pt>
                <c:pt idx="1063">
                  <c:v>2.0644671758339701</c:v>
                </c:pt>
                <c:pt idx="1064">
                  <c:v>2.0289360567530199</c:v>
                </c:pt>
                <c:pt idx="1065">
                  <c:v>2.03814034690649</c:v>
                </c:pt>
                <c:pt idx="1066">
                  <c:v>2.0632379159507699</c:v>
                </c:pt>
                <c:pt idx="1067">
                  <c:v>2.0658095446624301</c:v>
                </c:pt>
                <c:pt idx="1068">
                  <c:v>2.0621548930545801</c:v>
                </c:pt>
                <c:pt idx="1069">
                  <c:v>2.0219380882309101</c:v>
                </c:pt>
                <c:pt idx="1070">
                  <c:v>2.0416504058910099</c:v>
                </c:pt>
                <c:pt idx="1071">
                  <c:v>2.0537335582223899</c:v>
                </c:pt>
                <c:pt idx="1072">
                  <c:v>2.06229031860259</c:v>
                </c:pt>
                <c:pt idx="1073">
                  <c:v>2.1002654453665399</c:v>
                </c:pt>
                <c:pt idx="1074">
                  <c:v>2.1073034794024501</c:v>
                </c:pt>
                <c:pt idx="1075">
                  <c:v>2.10942257531614</c:v>
                </c:pt>
                <c:pt idx="1076">
                  <c:v>2.0870114252579399</c:v>
                </c:pt>
                <c:pt idx="1077">
                  <c:v>2.11354653367037</c:v>
                </c:pt>
                <c:pt idx="1078">
                  <c:v>2.1110453667798899</c:v>
                </c:pt>
                <c:pt idx="1079">
                  <c:v>2.12703879685963</c:v>
                </c:pt>
                <c:pt idx="1080">
                  <c:v>2.12301361952504</c:v>
                </c:pt>
                <c:pt idx="1081">
                  <c:v>2.1410516120276899</c:v>
                </c:pt>
                <c:pt idx="1082">
                  <c:v>2.1393078250609601</c:v>
                </c:pt>
                <c:pt idx="1083">
                  <c:v>2.1455135498612798</c:v>
                </c:pt>
                <c:pt idx="1084">
                  <c:v>2.1158523976958401</c:v>
                </c:pt>
                <c:pt idx="1085">
                  <c:v>2.1206921379694901</c:v>
                </c:pt>
                <c:pt idx="1086">
                  <c:v>2.1506491239632601</c:v>
                </c:pt>
                <c:pt idx="1087">
                  <c:v>2.1571255207079698</c:v>
                </c:pt>
                <c:pt idx="1088">
                  <c:v>2.1517985223949401</c:v>
                </c:pt>
                <c:pt idx="1089">
                  <c:v>2.16716527545413</c:v>
                </c:pt>
                <c:pt idx="1090">
                  <c:v>2.1696144746175099</c:v>
                </c:pt>
                <c:pt idx="1091">
                  <c:v>2.1988786475051798</c:v>
                </c:pt>
                <c:pt idx="1092">
                  <c:v>2.1919515871847999</c:v>
                </c:pt>
                <c:pt idx="1093">
                  <c:v>2.2097164524456998</c:v>
                </c:pt>
                <c:pt idx="1094">
                  <c:v>2.2154671105651298</c:v>
                </c:pt>
                <c:pt idx="1095">
                  <c:v>2.23364233133859</c:v>
                </c:pt>
                <c:pt idx="1096">
                  <c:v>2.2358153193892898</c:v>
                </c:pt>
                <c:pt idx="1097">
                  <c:v>2.2131754117800999</c:v>
                </c:pt>
                <c:pt idx="1098">
                  <c:v>2.2123418678428401</c:v>
                </c:pt>
                <c:pt idx="1099">
                  <c:v>2.22502803152776</c:v>
                </c:pt>
                <c:pt idx="1100">
                  <c:v>2.2213010934927602</c:v>
                </c:pt>
                <c:pt idx="1101">
                  <c:v>2.1480670201780798</c:v>
                </c:pt>
                <c:pt idx="1102">
                  <c:v>2.1767078167316098</c:v>
                </c:pt>
                <c:pt idx="1103">
                  <c:v>2.22203427030189</c:v>
                </c:pt>
                <c:pt idx="1104">
                  <c:v>2.2314289816322099</c:v>
                </c:pt>
                <c:pt idx="1105">
                  <c:v>2.2338153159190002</c:v>
                </c:pt>
                <c:pt idx="1106">
                  <c:v>2.24293939810598</c:v>
                </c:pt>
                <c:pt idx="1107">
                  <c:v>2.2341922102651002</c:v>
                </c:pt>
                <c:pt idx="1108">
                  <c:v>2.24094642554995</c:v>
                </c:pt>
                <c:pt idx="1109">
                  <c:v>2.2449931331626201</c:v>
                </c:pt>
                <c:pt idx="1110">
                  <c:v>2.2550820701769898</c:v>
                </c:pt>
                <c:pt idx="1111">
                  <c:v>2.2939519401732</c:v>
                </c:pt>
                <c:pt idx="1112">
                  <c:v>2.2950163486771298</c:v>
                </c:pt>
                <c:pt idx="1113">
                  <c:v>2.2853307758844599</c:v>
                </c:pt>
                <c:pt idx="1114">
                  <c:v>2.2987993210114599</c:v>
                </c:pt>
                <c:pt idx="1115">
                  <c:v>2.2924763647834898</c:v>
                </c:pt>
                <c:pt idx="1116">
                  <c:v>2.3195080783608701</c:v>
                </c:pt>
                <c:pt idx="1117">
                  <c:v>2.31335668113302</c:v>
                </c:pt>
                <c:pt idx="1118">
                  <c:v>2.3209687303104398</c:v>
                </c:pt>
                <c:pt idx="1119">
                  <c:v>2.3010039034836298</c:v>
                </c:pt>
                <c:pt idx="1120">
                  <c:v>2.2448437003887198</c:v>
                </c:pt>
                <c:pt idx="1121">
                  <c:v>2.2811339196428899</c:v>
                </c:pt>
                <c:pt idx="1122">
                  <c:v>2.28806167477223</c:v>
                </c:pt>
                <c:pt idx="1123">
                  <c:v>2.2811879093739602</c:v>
                </c:pt>
                <c:pt idx="1124">
                  <c:v>2.3081152241291298</c:v>
                </c:pt>
                <c:pt idx="1125">
                  <c:v>2.3037249561926298</c:v>
                </c:pt>
                <c:pt idx="1126">
                  <c:v>2.3267036238135002</c:v>
                </c:pt>
                <c:pt idx="1127">
                  <c:v>2.3165076617240499</c:v>
                </c:pt>
                <c:pt idx="1128">
                  <c:v>2.2913239010957001</c:v>
                </c:pt>
                <c:pt idx="1129">
                  <c:v>2.2821715983175399</c:v>
                </c:pt>
                <c:pt idx="1130">
                  <c:v>2.3086364783234599</c:v>
                </c:pt>
                <c:pt idx="1131">
                  <c:v>2.3314988432739199</c:v>
                </c:pt>
                <c:pt idx="1132">
                  <c:v>2.3323942599242198</c:v>
                </c:pt>
                <c:pt idx="1133">
                  <c:v>2.3498088739307899</c:v>
                </c:pt>
                <c:pt idx="1134">
                  <c:v>2.3508000455523699</c:v>
                </c:pt>
                <c:pt idx="1135">
                  <c:v>2.3672591836073602</c:v>
                </c:pt>
                <c:pt idx="1136">
                  <c:v>2.38892479414831</c:v>
                </c:pt>
                <c:pt idx="1137">
                  <c:v>2.3902001584191299</c:v>
                </c:pt>
                <c:pt idx="1138">
                  <c:v>2.3887366118773801</c:v>
                </c:pt>
                <c:pt idx="1139">
                  <c:v>2.3720170406294399</c:v>
                </c:pt>
                <c:pt idx="1140">
                  <c:v>2.38427314618585</c:v>
                </c:pt>
                <c:pt idx="1141">
                  <c:v>2.40384944655445</c:v>
                </c:pt>
                <c:pt idx="1142">
                  <c:v>2.4023754060751399</c:v>
                </c:pt>
                <c:pt idx="1143">
                  <c:v>2.42324561011247</c:v>
                </c:pt>
                <c:pt idx="1144">
                  <c:v>2.4234595123273799</c:v>
                </c:pt>
                <c:pt idx="1145">
                  <c:v>2.40706507087119</c:v>
                </c:pt>
                <c:pt idx="1146">
                  <c:v>2.41386858544627</c:v>
                </c:pt>
                <c:pt idx="1147">
                  <c:v>2.3981009798179498</c:v>
                </c:pt>
                <c:pt idx="1148">
                  <c:v>2.4206771354202101</c:v>
                </c:pt>
                <c:pt idx="1149">
                  <c:v>2.4010256005036399</c:v>
                </c:pt>
                <c:pt idx="1150">
                  <c:v>2.3951465947842498</c:v>
                </c:pt>
                <c:pt idx="1151">
                  <c:v>2.3672094845587299</c:v>
                </c:pt>
                <c:pt idx="1152">
                  <c:v>2.3731365785156</c:v>
                </c:pt>
                <c:pt idx="1153">
                  <c:v>2.3845366893767701</c:v>
                </c:pt>
                <c:pt idx="1154">
                  <c:v>2.3732778419706002</c:v>
                </c:pt>
                <c:pt idx="1155">
                  <c:v>2.3941609520813798</c:v>
                </c:pt>
                <c:pt idx="1156">
                  <c:v>2.4145628842492499</c:v>
                </c:pt>
                <c:pt idx="1157">
                  <c:v>2.4159823435169998</c:v>
                </c:pt>
                <c:pt idx="1158">
                  <c:v>2.4161755438855601</c:v>
                </c:pt>
                <c:pt idx="1159">
                  <c:v>2.41602734463617</c:v>
                </c:pt>
                <c:pt idx="1160">
                  <c:v>2.4235583786273902</c:v>
                </c:pt>
                <c:pt idx="1161">
                  <c:v>2.4052862425483399</c:v>
                </c:pt>
                <c:pt idx="1162">
                  <c:v>2.4067657803070999</c:v>
                </c:pt>
                <c:pt idx="1163">
                  <c:v>2.4003825875689602</c:v>
                </c:pt>
                <c:pt idx="1164">
                  <c:v>2.3818982926691299</c:v>
                </c:pt>
                <c:pt idx="1165">
                  <c:v>2.39603418266829</c:v>
                </c:pt>
                <c:pt idx="1166">
                  <c:v>2.40941883052461</c:v>
                </c:pt>
                <c:pt idx="1167">
                  <c:v>2.41619765776638</c:v>
                </c:pt>
                <c:pt idx="1168">
                  <c:v>2.4361950508897499</c:v>
                </c:pt>
                <c:pt idx="1169">
                  <c:v>2.44580148440446</c:v>
                </c:pt>
                <c:pt idx="1170">
                  <c:v>2.4445367730551002</c:v>
                </c:pt>
                <c:pt idx="1171">
                  <c:v>2.4113403509438198</c:v>
                </c:pt>
                <c:pt idx="1172">
                  <c:v>2.4287354872472302</c:v>
                </c:pt>
                <c:pt idx="1173">
                  <c:v>2.4153779468253198</c:v>
                </c:pt>
                <c:pt idx="1174">
                  <c:v>2.3880482899325299</c:v>
                </c:pt>
                <c:pt idx="1175">
                  <c:v>2.3584223103133701</c:v>
                </c:pt>
                <c:pt idx="1176">
                  <c:v>2.3801474877787498</c:v>
                </c:pt>
                <c:pt idx="1177">
                  <c:v>2.3928220188601199</c:v>
                </c:pt>
                <c:pt idx="1178">
                  <c:v>2.4032762156479501</c:v>
                </c:pt>
                <c:pt idx="1179">
                  <c:v>2.41437791036393</c:v>
                </c:pt>
                <c:pt idx="1180">
                  <c:v>2.4104522841909302</c:v>
                </c:pt>
                <c:pt idx="1181">
                  <c:v>2.4317568802873901</c:v>
                </c:pt>
                <c:pt idx="1182">
                  <c:v>2.4221977018651302</c:v>
                </c:pt>
                <c:pt idx="1183">
                  <c:v>2.3993167550389898</c:v>
                </c:pt>
                <c:pt idx="1184">
                  <c:v>2.3955527140078199</c:v>
                </c:pt>
                <c:pt idx="1185">
                  <c:v>2.3381422811403501</c:v>
                </c:pt>
                <c:pt idx="1186">
                  <c:v>2.3412882746296999</c:v>
                </c:pt>
                <c:pt idx="1187">
                  <c:v>2.35102380255094</c:v>
                </c:pt>
                <c:pt idx="1188">
                  <c:v>2.3499258985726801</c:v>
                </c:pt>
                <c:pt idx="1189">
                  <c:v>2.3007130022717002</c:v>
                </c:pt>
                <c:pt idx="1190">
                  <c:v>2.30357843069861</c:v>
                </c:pt>
                <c:pt idx="1191">
                  <c:v>2.2825190667556701</c:v>
                </c:pt>
                <c:pt idx="1192">
                  <c:v>2.3220518880709999</c:v>
                </c:pt>
                <c:pt idx="1193">
                  <c:v>2.35555511608649</c:v>
                </c:pt>
                <c:pt idx="1194">
                  <c:v>2.3444182109474201</c:v>
                </c:pt>
                <c:pt idx="1195">
                  <c:v>2.34512470881837</c:v>
                </c:pt>
                <c:pt idx="1196">
                  <c:v>2.3353654739501302</c:v>
                </c:pt>
                <c:pt idx="1197">
                  <c:v>2.2933418668733099</c:v>
                </c:pt>
                <c:pt idx="1198">
                  <c:v>2.30473710488921</c:v>
                </c:pt>
                <c:pt idx="1199">
                  <c:v>2.2879474316927202</c:v>
                </c:pt>
                <c:pt idx="1200">
                  <c:v>2.3170557307031299</c:v>
                </c:pt>
                <c:pt idx="1201">
                  <c:v>2.3476175376800699</c:v>
                </c:pt>
                <c:pt idx="1202">
                  <c:v>2.3231779077935699</c:v>
                </c:pt>
                <c:pt idx="1203">
                  <c:v>2.3426946503709298</c:v>
                </c:pt>
                <c:pt idx="1204">
                  <c:v>2.3378443552249801</c:v>
                </c:pt>
                <c:pt idx="1205">
                  <c:v>2.3141579739232898</c:v>
                </c:pt>
                <c:pt idx="1206">
                  <c:v>2.2984337847390099</c:v>
                </c:pt>
                <c:pt idx="1207">
                  <c:v>2.3186939346144899</c:v>
                </c:pt>
                <c:pt idx="1208">
                  <c:v>2.3045629368739502</c:v>
                </c:pt>
                <c:pt idx="1209">
                  <c:v>2.32458501637874</c:v>
                </c:pt>
                <c:pt idx="1210">
                  <c:v>2.3246101680162301</c:v>
                </c:pt>
                <c:pt idx="1211">
                  <c:v>2.30487749599421</c:v>
                </c:pt>
                <c:pt idx="1212">
                  <c:v>2.3185527862853199</c:v>
                </c:pt>
                <c:pt idx="1213">
                  <c:v>2.29604385140712</c:v>
                </c:pt>
                <c:pt idx="1214">
                  <c:v>2.3060259005626702</c:v>
                </c:pt>
                <c:pt idx="1215">
                  <c:v>2.3259848460247601</c:v>
                </c:pt>
                <c:pt idx="1216">
                  <c:v>2.3527199393807501</c:v>
                </c:pt>
                <c:pt idx="1217">
                  <c:v>2.3858853300259302</c:v>
                </c:pt>
                <c:pt idx="1218">
                  <c:v>2.3935841995158298</c:v>
                </c:pt>
                <c:pt idx="1219">
                  <c:v>2.4086290713587499</c:v>
                </c:pt>
                <c:pt idx="1220">
                  <c:v>2.4252831988675601</c:v>
                </c:pt>
                <c:pt idx="1221">
                  <c:v>2.4241950097640599</c:v>
                </c:pt>
                <c:pt idx="1222">
                  <c:v>2.4147667572800602</c:v>
                </c:pt>
                <c:pt idx="1223">
                  <c:v>2.40750481297396</c:v>
                </c:pt>
                <c:pt idx="1224">
                  <c:v>2.4016063060623498</c:v>
                </c:pt>
                <c:pt idx="1225">
                  <c:v>2.37253327935036</c:v>
                </c:pt>
                <c:pt idx="1226">
                  <c:v>2.4112115603795798</c:v>
                </c:pt>
                <c:pt idx="1227">
                  <c:v>2.3999498869555498</c:v>
                </c:pt>
                <c:pt idx="1228">
                  <c:v>2.4123194771697301</c:v>
                </c:pt>
                <c:pt idx="1229">
                  <c:v>2.4081828674397401</c:v>
                </c:pt>
                <c:pt idx="1230">
                  <c:v>2.4333471004729499</c:v>
                </c:pt>
                <c:pt idx="1231">
                  <c:v>2.44774445563097</c:v>
                </c:pt>
                <c:pt idx="1232">
                  <c:v>2.4545336001126601</c:v>
                </c:pt>
                <c:pt idx="1233">
                  <c:v>2.44774480169015</c:v>
                </c:pt>
                <c:pt idx="1234">
                  <c:v>2.4612421026371201</c:v>
                </c:pt>
                <c:pt idx="1235">
                  <c:v>2.43022400544266</c:v>
                </c:pt>
                <c:pt idx="1236">
                  <c:v>2.41004000094693</c:v>
                </c:pt>
                <c:pt idx="1237">
                  <c:v>2.3893673263427599</c:v>
                </c:pt>
                <c:pt idx="1238">
                  <c:v>2.3365382380442101</c:v>
                </c:pt>
                <c:pt idx="1239">
                  <c:v>2.35971027190006</c:v>
                </c:pt>
                <c:pt idx="1240">
                  <c:v>2.3696765506338</c:v>
                </c:pt>
                <c:pt idx="1241">
                  <c:v>2.2663479956798098</c:v>
                </c:pt>
                <c:pt idx="1242">
                  <c:v>2.2307495396121801</c:v>
                </c:pt>
                <c:pt idx="1243">
                  <c:v>2.2251757676857302</c:v>
                </c:pt>
                <c:pt idx="1244">
                  <c:v>2.12644798132568</c:v>
                </c:pt>
                <c:pt idx="1245">
                  <c:v>2.1654566949523502</c:v>
                </c:pt>
                <c:pt idx="1246">
                  <c:v>2.1847778633736601</c:v>
                </c:pt>
                <c:pt idx="1247">
                  <c:v>2.2043093731626802</c:v>
                </c:pt>
                <c:pt idx="1248">
                  <c:v>2.2496737557675299</c:v>
                </c:pt>
                <c:pt idx="1249">
                  <c:v>2.2658802804541902</c:v>
                </c:pt>
                <c:pt idx="1250">
                  <c:v>2.3109652252370698</c:v>
                </c:pt>
                <c:pt idx="1251">
                  <c:v>2.2797586667152898</c:v>
                </c:pt>
                <c:pt idx="1252">
                  <c:v>2.2758355037204199</c:v>
                </c:pt>
                <c:pt idx="1253">
                  <c:v>2.2912085041643802</c:v>
                </c:pt>
                <c:pt idx="1254">
                  <c:v>2.2772243346571699</c:v>
                </c:pt>
                <c:pt idx="1255">
                  <c:v>2.2738120154939598</c:v>
                </c:pt>
                <c:pt idx="1256">
                  <c:v>2.3101428405497701</c:v>
                </c:pt>
                <c:pt idx="1257">
                  <c:v>2.2914752245130598</c:v>
                </c:pt>
                <c:pt idx="1258">
                  <c:v>2.31289976572682</c:v>
                </c:pt>
                <c:pt idx="1259">
                  <c:v>2.3276623744860001</c:v>
                </c:pt>
                <c:pt idx="1260">
                  <c:v>2.34402903958151</c:v>
                </c:pt>
                <c:pt idx="1261">
                  <c:v>2.3263929448109599</c:v>
                </c:pt>
                <c:pt idx="1262">
                  <c:v>2.3186584807892801</c:v>
                </c:pt>
                <c:pt idx="1263">
                  <c:v>2.31507459818874</c:v>
                </c:pt>
                <c:pt idx="1264">
                  <c:v>2.3079337917190599</c:v>
                </c:pt>
                <c:pt idx="1265">
                  <c:v>2.3018895433873801</c:v>
                </c:pt>
                <c:pt idx="1266">
                  <c:v>2.3048664443459601</c:v>
                </c:pt>
                <c:pt idx="1267">
                  <c:v>2.2949302654356898</c:v>
                </c:pt>
                <c:pt idx="1268">
                  <c:v>2.2830067378288401</c:v>
                </c:pt>
                <c:pt idx="1269">
                  <c:v>2.1895889904151198</c:v>
                </c:pt>
                <c:pt idx="1270">
                  <c:v>2.1877711482456301</c:v>
                </c:pt>
                <c:pt idx="1271">
                  <c:v>2.21845856006713</c:v>
                </c:pt>
                <c:pt idx="1272">
                  <c:v>2.1921064931136001</c:v>
                </c:pt>
                <c:pt idx="1273">
                  <c:v>2.23332606181769</c:v>
                </c:pt>
                <c:pt idx="1274">
                  <c:v>2.23766693813206</c:v>
                </c:pt>
                <c:pt idx="1275">
                  <c:v>2.23229021942399</c:v>
                </c:pt>
                <c:pt idx="1276">
                  <c:v>2.2152601434778898</c:v>
                </c:pt>
                <c:pt idx="1277">
                  <c:v>2.2021529371807</c:v>
                </c:pt>
                <c:pt idx="1278">
                  <c:v>2.20727009294913</c:v>
                </c:pt>
                <c:pt idx="1279">
                  <c:v>2.2342012414958199</c:v>
                </c:pt>
                <c:pt idx="1280">
                  <c:v>2.2394616753740202</c:v>
                </c:pt>
                <c:pt idx="1281">
                  <c:v>2.2294728844587999</c:v>
                </c:pt>
                <c:pt idx="1282">
                  <c:v>2.2175403108792602</c:v>
                </c:pt>
                <c:pt idx="1283">
                  <c:v>2.1963988879429301</c:v>
                </c:pt>
                <c:pt idx="1284">
                  <c:v>2.1575727625336198</c:v>
                </c:pt>
                <c:pt idx="1285">
                  <c:v>2.1686587309527199</c:v>
                </c:pt>
                <c:pt idx="1286">
                  <c:v>2.1828832391078601</c:v>
                </c:pt>
                <c:pt idx="1287">
                  <c:v>2.1391865067329299</c:v>
                </c:pt>
                <c:pt idx="1288">
                  <c:v>2.1326251115806198</c:v>
                </c:pt>
                <c:pt idx="1289">
                  <c:v>2.17661606068476</c:v>
                </c:pt>
                <c:pt idx="1290">
                  <c:v>2.1876879746736599</c:v>
                </c:pt>
                <c:pt idx="1291">
                  <c:v>2.1533295642584802</c:v>
                </c:pt>
                <c:pt idx="1292">
                  <c:v>2.1664819195020901</c:v>
                </c:pt>
                <c:pt idx="1293">
                  <c:v>2.1718751989221698</c:v>
                </c:pt>
                <c:pt idx="1294">
                  <c:v>2.18935803789183</c:v>
                </c:pt>
                <c:pt idx="1295">
                  <c:v>2.1880493578967402</c:v>
                </c:pt>
                <c:pt idx="1296">
                  <c:v>2.2168690549741998</c:v>
                </c:pt>
                <c:pt idx="1297">
                  <c:v>2.2340050942454601</c:v>
                </c:pt>
                <c:pt idx="1298">
                  <c:v>2.2280530262792499</c:v>
                </c:pt>
                <c:pt idx="1299">
                  <c:v>2.2414821613554801</c:v>
                </c:pt>
                <c:pt idx="1300">
                  <c:v>2.2206192243499401</c:v>
                </c:pt>
                <c:pt idx="1301">
                  <c:v>2.2271908330813299</c:v>
                </c:pt>
                <c:pt idx="1302">
                  <c:v>2.2396799307823598</c:v>
                </c:pt>
                <c:pt idx="1303">
                  <c:v>2.2333092201998399</c:v>
                </c:pt>
                <c:pt idx="1304">
                  <c:v>2.2141404849800002</c:v>
                </c:pt>
                <c:pt idx="1305">
                  <c:v>2.22466506598531</c:v>
                </c:pt>
                <c:pt idx="1306">
                  <c:v>2.2405653637489098</c:v>
                </c:pt>
                <c:pt idx="1307">
                  <c:v>2.2409322949516501</c:v>
                </c:pt>
                <c:pt idx="1308">
                  <c:v>2.2162473455131799</c:v>
                </c:pt>
                <c:pt idx="1309">
                  <c:v>2.2147964406543998</c:v>
                </c:pt>
                <c:pt idx="1310">
                  <c:v>2.2108525071493901</c:v>
                </c:pt>
                <c:pt idx="1311">
                  <c:v>2.2107657386872401</c:v>
                </c:pt>
                <c:pt idx="1312">
                  <c:v>2.1957851537850201</c:v>
                </c:pt>
                <c:pt idx="1313">
                  <c:v>2.1426244989414198</c:v>
                </c:pt>
                <c:pt idx="1314">
                  <c:v>2.19342266555747</c:v>
                </c:pt>
                <c:pt idx="1315">
                  <c:v>2.16751912452452</c:v>
                </c:pt>
                <c:pt idx="1316">
                  <c:v>2.1896345252493798</c:v>
                </c:pt>
                <c:pt idx="1317">
                  <c:v>2.2080337575077</c:v>
                </c:pt>
                <c:pt idx="1318">
                  <c:v>2.2104490214365198</c:v>
                </c:pt>
                <c:pt idx="1319">
                  <c:v>2.2023260412908399</c:v>
                </c:pt>
                <c:pt idx="1320">
                  <c:v>2.1826816495563199</c:v>
                </c:pt>
                <c:pt idx="1321">
                  <c:v>2.1837864237809299</c:v>
                </c:pt>
                <c:pt idx="1322">
                  <c:v>2.2146693757935001</c:v>
                </c:pt>
                <c:pt idx="1323">
                  <c:v>2.1929937412579599</c:v>
                </c:pt>
                <c:pt idx="1324">
                  <c:v>2.1824577867725901</c:v>
                </c:pt>
                <c:pt idx="1325">
                  <c:v>2.16489542957647</c:v>
                </c:pt>
                <c:pt idx="1326">
                  <c:v>2.0605518443582498</c:v>
                </c:pt>
                <c:pt idx="1327">
                  <c:v>2.0845056120214802</c:v>
                </c:pt>
                <c:pt idx="1328">
                  <c:v>2.0637087114666302</c:v>
                </c:pt>
                <c:pt idx="1329">
                  <c:v>2.0765309439905102</c:v>
                </c:pt>
                <c:pt idx="1330">
                  <c:v>2.0581907270826898</c:v>
                </c:pt>
                <c:pt idx="1331">
                  <c:v>2.0415269295369001</c:v>
                </c:pt>
                <c:pt idx="1332">
                  <c:v>1.99730453842175</c:v>
                </c:pt>
                <c:pt idx="1333">
                  <c:v>1.9718381185762599</c:v>
                </c:pt>
                <c:pt idx="1334">
                  <c:v>2.0198703070529902</c:v>
                </c:pt>
                <c:pt idx="1335">
                  <c:v>1.9697087712318999</c:v>
                </c:pt>
                <c:pt idx="1336">
                  <c:v>1.9599185616731101</c:v>
                </c:pt>
                <c:pt idx="1337">
                  <c:v>1.9377589819260399</c:v>
                </c:pt>
                <c:pt idx="1338">
                  <c:v>1.91373524910014</c:v>
                </c:pt>
                <c:pt idx="1339">
                  <c:v>1.9240281584301899</c:v>
                </c:pt>
                <c:pt idx="1340">
                  <c:v>1.9687799852122101</c:v>
                </c:pt>
                <c:pt idx="1341">
                  <c:v>1.97913491016604</c:v>
                </c:pt>
                <c:pt idx="1342">
                  <c:v>1.94320565406835</c:v>
                </c:pt>
                <c:pt idx="1343">
                  <c:v>1.98662606236428</c:v>
                </c:pt>
                <c:pt idx="1344">
                  <c:v>1.9968243116608499</c:v>
                </c:pt>
                <c:pt idx="1345">
                  <c:v>1.9948464276710101</c:v>
                </c:pt>
                <c:pt idx="1346">
                  <c:v>1.98177640231104</c:v>
                </c:pt>
                <c:pt idx="1347">
                  <c:v>1.9692924210134599</c:v>
                </c:pt>
                <c:pt idx="1348">
                  <c:v>1.96874724842744</c:v>
                </c:pt>
                <c:pt idx="1349">
                  <c:v>1.9821208199499101</c:v>
                </c:pt>
                <c:pt idx="1350">
                  <c:v>2.00564865845379</c:v>
                </c:pt>
                <c:pt idx="1351">
                  <c:v>2.0578308385416402</c:v>
                </c:pt>
                <c:pt idx="1352">
                  <c:v>2.0559679012327599</c:v>
                </c:pt>
                <c:pt idx="1353">
                  <c:v>2.04514032538171</c:v>
                </c:pt>
                <c:pt idx="1354">
                  <c:v>2.0451591010313601</c:v>
                </c:pt>
                <c:pt idx="1355">
                  <c:v>2.0335734089716802</c:v>
                </c:pt>
                <c:pt idx="1356">
                  <c:v>2.0309456471745002</c:v>
                </c:pt>
                <c:pt idx="1357">
                  <c:v>1.99433307891055</c:v>
                </c:pt>
                <c:pt idx="1358">
                  <c:v>1.9559706158728201</c:v>
                </c:pt>
                <c:pt idx="1359">
                  <c:v>1.91442149431437</c:v>
                </c:pt>
                <c:pt idx="1360">
                  <c:v>1.8699959536155999</c:v>
                </c:pt>
                <c:pt idx="1361">
                  <c:v>1.92203954897128</c:v>
                </c:pt>
                <c:pt idx="1362">
                  <c:v>1.8882304493193001</c:v>
                </c:pt>
                <c:pt idx="1363">
                  <c:v>1.9291465205102201</c:v>
                </c:pt>
                <c:pt idx="1364">
                  <c:v>1.94166056833575</c:v>
                </c:pt>
                <c:pt idx="1365">
                  <c:v>1.93961168975529</c:v>
                </c:pt>
                <c:pt idx="1366">
                  <c:v>1.93413690717486</c:v>
                </c:pt>
                <c:pt idx="1367">
                  <c:v>1.8903178595791701</c:v>
                </c:pt>
                <c:pt idx="1368">
                  <c:v>1.8652678528736</c:v>
                </c:pt>
                <c:pt idx="1369">
                  <c:v>1.8277069910816801</c:v>
                </c:pt>
                <c:pt idx="1370">
                  <c:v>1.8266453674127601</c:v>
                </c:pt>
                <c:pt idx="1371">
                  <c:v>1.8758241914577301</c:v>
                </c:pt>
                <c:pt idx="1372">
                  <c:v>1.8550323047850401</c:v>
                </c:pt>
                <c:pt idx="1373">
                  <c:v>1.8600843937635301</c:v>
                </c:pt>
                <c:pt idx="1374">
                  <c:v>1.8551682981564599</c:v>
                </c:pt>
                <c:pt idx="1375">
                  <c:v>1.9082221098055101</c:v>
                </c:pt>
                <c:pt idx="1376">
                  <c:v>1.90594817815314</c:v>
                </c:pt>
                <c:pt idx="1377">
                  <c:v>1.89140720025052</c:v>
                </c:pt>
                <c:pt idx="1378">
                  <c:v>1.8738817571267801</c:v>
                </c:pt>
                <c:pt idx="1379">
                  <c:v>1.84949452981291</c:v>
                </c:pt>
                <c:pt idx="1380">
                  <c:v>1.8365802634992101</c:v>
                </c:pt>
                <c:pt idx="1381">
                  <c:v>1.8557417853181399</c:v>
                </c:pt>
                <c:pt idx="1382">
                  <c:v>1.81669034540124</c:v>
                </c:pt>
                <c:pt idx="1383">
                  <c:v>1.79121057711634</c:v>
                </c:pt>
                <c:pt idx="1384">
                  <c:v>1.8095923216973</c:v>
                </c:pt>
                <c:pt idx="1385">
                  <c:v>1.7803876139628501</c:v>
                </c:pt>
                <c:pt idx="1386">
                  <c:v>1.7785330670580399</c:v>
                </c:pt>
                <c:pt idx="1387">
                  <c:v>1.76748711033316</c:v>
                </c:pt>
                <c:pt idx="1388">
                  <c:v>1.7864964288656</c:v>
                </c:pt>
                <c:pt idx="1389">
                  <c:v>1.78833966821066</c:v>
                </c:pt>
                <c:pt idx="1390">
                  <c:v>1.76792135505881</c:v>
                </c:pt>
                <c:pt idx="1391">
                  <c:v>1.8000934083971101</c:v>
                </c:pt>
                <c:pt idx="1392">
                  <c:v>1.83339857151894</c:v>
                </c:pt>
                <c:pt idx="1393">
                  <c:v>1.83372381758409</c:v>
                </c:pt>
                <c:pt idx="1394">
                  <c:v>1.88227025239599</c:v>
                </c:pt>
                <c:pt idx="1395">
                  <c:v>1.86190336933557</c:v>
                </c:pt>
                <c:pt idx="1396">
                  <c:v>1.88031967663265</c:v>
                </c:pt>
                <c:pt idx="1397">
                  <c:v>1.8589718453859201</c:v>
                </c:pt>
                <c:pt idx="1398">
                  <c:v>1.8794782695535099</c:v>
                </c:pt>
                <c:pt idx="1399">
                  <c:v>1.79429644066403</c:v>
                </c:pt>
                <c:pt idx="1400">
                  <c:v>1.7957974861252799</c:v>
                </c:pt>
                <c:pt idx="1401">
                  <c:v>1.7875915495633601</c:v>
                </c:pt>
                <c:pt idx="1402">
                  <c:v>1.6834153759723001</c:v>
                </c:pt>
                <c:pt idx="1403">
                  <c:v>1.7005729011206301</c:v>
                </c:pt>
                <c:pt idx="1404">
                  <c:v>1.67302259858025</c:v>
                </c:pt>
                <c:pt idx="1405">
                  <c:v>1.64532133031177</c:v>
                </c:pt>
                <c:pt idx="1406">
                  <c:v>1.6383029922924399</c:v>
                </c:pt>
                <c:pt idx="1407">
                  <c:v>1.5957276614323599</c:v>
                </c:pt>
                <c:pt idx="1408">
                  <c:v>1.64010696001392</c:v>
                </c:pt>
                <c:pt idx="1409">
                  <c:v>1.7267302927343799</c:v>
                </c:pt>
                <c:pt idx="1410">
                  <c:v>1.68280069895244</c:v>
                </c:pt>
                <c:pt idx="1411">
                  <c:v>1.6782049926125999</c:v>
                </c:pt>
                <c:pt idx="1412">
                  <c:v>1.6806770868954</c:v>
                </c:pt>
                <c:pt idx="1413">
                  <c:v>1.6674608130402799</c:v>
                </c:pt>
                <c:pt idx="1414">
                  <c:v>1.60558483697268</c:v>
                </c:pt>
                <c:pt idx="1415">
                  <c:v>1.62952495627975</c:v>
                </c:pt>
                <c:pt idx="1416">
                  <c:v>1.6610421888029001</c:v>
                </c:pt>
                <c:pt idx="1417">
                  <c:v>1.66980907132415</c:v>
                </c:pt>
                <c:pt idx="1418">
                  <c:v>1.7172197162535701</c:v>
                </c:pt>
                <c:pt idx="1419">
                  <c:v>1.71512655339947</c:v>
                </c:pt>
                <c:pt idx="1420">
                  <c:v>1.71044589652196</c:v>
                </c:pt>
                <c:pt idx="1421">
                  <c:v>1.69927108367246</c:v>
                </c:pt>
                <c:pt idx="1422">
                  <c:v>1.6946127945537299</c:v>
                </c:pt>
                <c:pt idx="1423">
                  <c:v>1.67721007541429</c:v>
                </c:pt>
                <c:pt idx="1424">
                  <c:v>1.7042313154483999</c:v>
                </c:pt>
                <c:pt idx="1425">
                  <c:v>1.72840254354879</c:v>
                </c:pt>
                <c:pt idx="1426">
                  <c:v>1.7214687433094999</c:v>
                </c:pt>
                <c:pt idx="1427">
                  <c:v>1.7433127251582501</c:v>
                </c:pt>
                <c:pt idx="1428">
                  <c:v>1.7591152433344099</c:v>
                </c:pt>
                <c:pt idx="1429">
                  <c:v>1.78183815871041</c:v>
                </c:pt>
                <c:pt idx="1430">
                  <c:v>1.7331951031605599</c:v>
                </c:pt>
                <c:pt idx="1431">
                  <c:v>1.73938485176715</c:v>
                </c:pt>
                <c:pt idx="1432">
                  <c:v>1.73315968557752</c:v>
                </c:pt>
                <c:pt idx="1433">
                  <c:v>1.68269016867419</c:v>
                </c:pt>
                <c:pt idx="1434">
                  <c:v>1.6809320373366901</c:v>
                </c:pt>
                <c:pt idx="1435">
                  <c:v>1.6764579725715101</c:v>
                </c:pt>
                <c:pt idx="1436">
                  <c:v>1.6982585830177399</c:v>
                </c:pt>
                <c:pt idx="1437">
                  <c:v>1.6640148394980401</c:v>
                </c:pt>
                <c:pt idx="1438">
                  <c:v>1.6748687160539499</c:v>
                </c:pt>
                <c:pt idx="1439">
                  <c:v>1.7181764126002199</c:v>
                </c:pt>
                <c:pt idx="1440">
                  <c:v>1.72641268303574</c:v>
                </c:pt>
                <c:pt idx="1441">
                  <c:v>1.7113754424961201</c:v>
                </c:pt>
                <c:pt idx="1442">
                  <c:v>1.6832877578697001</c:v>
                </c:pt>
                <c:pt idx="1443">
                  <c:v>1.6946950923547699</c:v>
                </c:pt>
                <c:pt idx="1444">
                  <c:v>1.67433644960159</c:v>
                </c:pt>
                <c:pt idx="1445">
                  <c:v>1.6834840505328299</c:v>
                </c:pt>
                <c:pt idx="1446">
                  <c:v>1.69076368788399</c:v>
                </c:pt>
                <c:pt idx="1447">
                  <c:v>1.7206333825465701</c:v>
                </c:pt>
                <c:pt idx="1448">
                  <c:v>1.6886819092827401</c:v>
                </c:pt>
                <c:pt idx="1449">
                  <c:v>1.6952819862469599</c:v>
                </c:pt>
                <c:pt idx="1450">
                  <c:v>1.67447131210204</c:v>
                </c:pt>
                <c:pt idx="1451">
                  <c:v>1.66160489699491</c:v>
                </c:pt>
                <c:pt idx="1452">
                  <c:v>1.6556625159185101</c:v>
                </c:pt>
                <c:pt idx="1453">
                  <c:v>1.6353544606902699</c:v>
                </c:pt>
                <c:pt idx="1454">
                  <c:v>1.6347871147497099</c:v>
                </c:pt>
                <c:pt idx="1455">
                  <c:v>1.61508757771334</c:v>
                </c:pt>
                <c:pt idx="1456">
                  <c:v>1.6099587807086</c:v>
                </c:pt>
                <c:pt idx="1457">
                  <c:v>1.59588604616323</c:v>
                </c:pt>
                <c:pt idx="1458">
                  <c:v>1.6052907497594</c:v>
                </c:pt>
                <c:pt idx="1459">
                  <c:v>1.5896210834128299</c:v>
                </c:pt>
                <c:pt idx="1460">
                  <c:v>1.5932612646711599</c:v>
                </c:pt>
                <c:pt idx="1461">
                  <c:v>1.6355125042857199</c:v>
                </c:pt>
                <c:pt idx="1462">
                  <c:v>1.6590443716384899</c:v>
                </c:pt>
                <c:pt idx="1463">
                  <c:v>1.6525974388195499</c:v>
                </c:pt>
                <c:pt idx="1464">
                  <c:v>1.65678663139766</c:v>
                </c:pt>
                <c:pt idx="1465">
                  <c:v>1.6508093779319399</c:v>
                </c:pt>
                <c:pt idx="1466">
                  <c:v>1.66531268362176</c:v>
                </c:pt>
                <c:pt idx="1467">
                  <c:v>1.6578091124598799</c:v>
                </c:pt>
                <c:pt idx="1468">
                  <c:v>1.68075120064171</c:v>
                </c:pt>
                <c:pt idx="1469">
                  <c:v>1.67674202776472</c:v>
                </c:pt>
                <c:pt idx="1470">
                  <c:v>1.66752610598046</c:v>
                </c:pt>
                <c:pt idx="1471">
                  <c:v>1.6980127177676301</c:v>
                </c:pt>
                <c:pt idx="1472">
                  <c:v>1.7058178680339999</c:v>
                </c:pt>
                <c:pt idx="1473">
                  <c:v>1.6798093384617201</c:v>
                </c:pt>
                <c:pt idx="1474">
                  <c:v>1.6788233578268501</c:v>
                </c:pt>
                <c:pt idx="1475">
                  <c:v>1.68412081972046</c:v>
                </c:pt>
                <c:pt idx="1476">
                  <c:v>1.68356938183071</c:v>
                </c:pt>
                <c:pt idx="1477">
                  <c:v>1.67430679064304</c:v>
                </c:pt>
                <c:pt idx="1478">
                  <c:v>1.6662616285019001</c:v>
                </c:pt>
                <c:pt idx="1479">
                  <c:v>1.6539266639793799</c:v>
                </c:pt>
                <c:pt idx="1480">
                  <c:v>1.64889904973837</c:v>
                </c:pt>
                <c:pt idx="1481">
                  <c:v>1.6789791460747601</c:v>
                </c:pt>
                <c:pt idx="1482">
                  <c:v>1.7225938801396301</c:v>
                </c:pt>
                <c:pt idx="1483">
                  <c:v>1.7381085169191901</c:v>
                </c:pt>
                <c:pt idx="1484">
                  <c:v>1.76980578136369</c:v>
                </c:pt>
                <c:pt idx="1485">
                  <c:v>1.77185986059033</c:v>
                </c:pt>
                <c:pt idx="1486">
                  <c:v>1.7653727077728201</c:v>
                </c:pt>
                <c:pt idx="1487">
                  <c:v>1.8264063691402099</c:v>
                </c:pt>
                <c:pt idx="1488">
                  <c:v>1.83296699404441</c:v>
                </c:pt>
                <c:pt idx="1489">
                  <c:v>1.8407275911940999</c:v>
                </c:pt>
                <c:pt idx="1490">
                  <c:v>1.8377489184488101</c:v>
                </c:pt>
                <c:pt idx="1491">
                  <c:v>1.8853953195558899</c:v>
                </c:pt>
                <c:pt idx="1492">
                  <c:v>1.98750849701071</c:v>
                </c:pt>
                <c:pt idx="1493">
                  <c:v>1.99619792348221</c:v>
                </c:pt>
                <c:pt idx="1494">
                  <c:v>1.97786947087908</c:v>
                </c:pt>
                <c:pt idx="1495">
                  <c:v>1.96931134061888</c:v>
                </c:pt>
                <c:pt idx="1496">
                  <c:v>1.99599322094551</c:v>
                </c:pt>
                <c:pt idx="1497">
                  <c:v>2.0260551746322699</c:v>
                </c:pt>
                <c:pt idx="1498">
                  <c:v>2.04452266663279</c:v>
                </c:pt>
                <c:pt idx="1499">
                  <c:v>2.0741320715326701</c:v>
                </c:pt>
                <c:pt idx="1500">
                  <c:v>2.0755225495024598</c:v>
                </c:pt>
                <c:pt idx="1501">
                  <c:v>1.97391703400143</c:v>
                </c:pt>
                <c:pt idx="1502">
                  <c:v>2.0156433879617301</c:v>
                </c:pt>
                <c:pt idx="1503">
                  <c:v>2.0368642766421501</c:v>
                </c:pt>
                <c:pt idx="1504">
                  <c:v>2.0279302050292398</c:v>
                </c:pt>
                <c:pt idx="1505">
                  <c:v>2.0031705841185499</c:v>
                </c:pt>
                <c:pt idx="1506">
                  <c:v>2.0344182844388499</c:v>
                </c:pt>
                <c:pt idx="1507">
                  <c:v>2.0793986815572398</c:v>
                </c:pt>
                <c:pt idx="1508">
                  <c:v>2.0772424309500201</c:v>
                </c:pt>
                <c:pt idx="1509">
                  <c:v>2.09043823695366</c:v>
                </c:pt>
                <c:pt idx="1510">
                  <c:v>2.0999345315439601</c:v>
                </c:pt>
                <c:pt idx="1511">
                  <c:v>2.1037371130780902</c:v>
                </c:pt>
                <c:pt idx="1512">
                  <c:v>2.0542327565181799</c:v>
                </c:pt>
                <c:pt idx="1513">
                  <c:v>2.02136221760742</c:v>
                </c:pt>
                <c:pt idx="1514">
                  <c:v>2.0424682517539501</c:v>
                </c:pt>
                <c:pt idx="1515">
                  <c:v>2.0216020523373301</c:v>
                </c:pt>
                <c:pt idx="1516">
                  <c:v>2.0951272788914799</c:v>
                </c:pt>
                <c:pt idx="1517">
                  <c:v>2.1494985328073901</c:v>
                </c:pt>
                <c:pt idx="1518">
                  <c:v>2.1456107560562998</c:v>
                </c:pt>
                <c:pt idx="1519">
                  <c:v>2.1714933163642698</c:v>
                </c:pt>
                <c:pt idx="1520">
                  <c:v>2.19232020121696</c:v>
                </c:pt>
                <c:pt idx="1521">
                  <c:v>2.1712619592650402</c:v>
                </c:pt>
                <c:pt idx="1522">
                  <c:v>2.1887310378878602</c:v>
                </c:pt>
                <c:pt idx="1523">
                  <c:v>2.1917772487855798</c:v>
                </c:pt>
                <c:pt idx="1524">
                  <c:v>2.1558465847192099</c:v>
                </c:pt>
                <c:pt idx="1525">
                  <c:v>2.1577443486385799</c:v>
                </c:pt>
                <c:pt idx="1526">
                  <c:v>2.14844521981746</c:v>
                </c:pt>
                <c:pt idx="1527">
                  <c:v>2.1754733728365001</c:v>
                </c:pt>
                <c:pt idx="1528">
                  <c:v>2.18758904740044</c:v>
                </c:pt>
                <c:pt idx="1529">
                  <c:v>2.1848336897574701</c:v>
                </c:pt>
                <c:pt idx="1530">
                  <c:v>2.2065994682983199</c:v>
                </c:pt>
                <c:pt idx="1531">
                  <c:v>2.1727522626767302</c:v>
                </c:pt>
                <c:pt idx="1532">
                  <c:v>2.1505214097041501</c:v>
                </c:pt>
                <c:pt idx="1533">
                  <c:v>2.1623493482554998</c:v>
                </c:pt>
                <c:pt idx="1534">
                  <c:v>2.1036460969100301</c:v>
                </c:pt>
                <c:pt idx="1535">
                  <c:v>2.0638683966270501</c:v>
                </c:pt>
                <c:pt idx="1536">
                  <c:v>2.02944715044534</c:v>
                </c:pt>
                <c:pt idx="1537">
                  <c:v>2.0587495421564102</c:v>
                </c:pt>
                <c:pt idx="1538">
                  <c:v>1.9216309001018099</c:v>
                </c:pt>
                <c:pt idx="1539">
                  <c:v>1.9360452642802599</c:v>
                </c:pt>
                <c:pt idx="1540">
                  <c:v>1.91001442582058</c:v>
                </c:pt>
                <c:pt idx="1541">
                  <c:v>1.89595870525472</c:v>
                </c:pt>
                <c:pt idx="1542">
                  <c:v>1.96946327067041</c:v>
                </c:pt>
                <c:pt idx="1543">
                  <c:v>1.93935744583581</c:v>
                </c:pt>
                <c:pt idx="1544">
                  <c:v>1.93052894359969</c:v>
                </c:pt>
                <c:pt idx="1545">
                  <c:v>1.97055986777559</c:v>
                </c:pt>
                <c:pt idx="1546">
                  <c:v>1.97620091522196</c:v>
                </c:pt>
                <c:pt idx="1547">
                  <c:v>1.9239100714236399</c:v>
                </c:pt>
                <c:pt idx="1548">
                  <c:v>1.9069112316304</c:v>
                </c:pt>
                <c:pt idx="1549">
                  <c:v>1.94669151482483</c:v>
                </c:pt>
                <c:pt idx="1550">
                  <c:v>1.94355166925983</c:v>
                </c:pt>
                <c:pt idx="1551">
                  <c:v>1.8982800577996499</c:v>
                </c:pt>
                <c:pt idx="1552">
                  <c:v>1.8807856995232799</c:v>
                </c:pt>
                <c:pt idx="1553">
                  <c:v>1.9329278026838199</c:v>
                </c:pt>
                <c:pt idx="1554">
                  <c:v>1.9499294364727799</c:v>
                </c:pt>
                <c:pt idx="1555">
                  <c:v>1.95373791033593</c:v>
                </c:pt>
                <c:pt idx="1556">
                  <c:v>1.9487403887911801</c:v>
                </c:pt>
                <c:pt idx="1557">
                  <c:v>1.95025497347268</c:v>
                </c:pt>
                <c:pt idx="1558">
                  <c:v>1.94072375264291</c:v>
                </c:pt>
                <c:pt idx="1559">
                  <c:v>1.92299433007263</c:v>
                </c:pt>
                <c:pt idx="1560">
                  <c:v>1.93008641905748</c:v>
                </c:pt>
                <c:pt idx="1561">
                  <c:v>1.8787564167005899</c:v>
                </c:pt>
                <c:pt idx="1562">
                  <c:v>1.9028761594549199</c:v>
                </c:pt>
                <c:pt idx="1563">
                  <c:v>1.96519928933516</c:v>
                </c:pt>
                <c:pt idx="1564">
                  <c:v>1.9557599887411401</c:v>
                </c:pt>
                <c:pt idx="1565">
                  <c:v>1.9660121015871199</c:v>
                </c:pt>
                <c:pt idx="1566">
                  <c:v>1.9300806458850199</c:v>
                </c:pt>
                <c:pt idx="1567">
                  <c:v>1.92302783649807</c:v>
                </c:pt>
                <c:pt idx="1568">
                  <c:v>1.93331729039476</c:v>
                </c:pt>
                <c:pt idx="1569">
                  <c:v>1.9547334314921601</c:v>
                </c:pt>
                <c:pt idx="1570">
                  <c:v>1.9826536190605699</c:v>
                </c:pt>
                <c:pt idx="1571">
                  <c:v>2.0000840027565898</c:v>
                </c:pt>
                <c:pt idx="1572">
                  <c:v>1.99691677875936</c:v>
                </c:pt>
                <c:pt idx="1573">
                  <c:v>1.9671261312319801</c:v>
                </c:pt>
                <c:pt idx="1574">
                  <c:v>1.9638363745623999</c:v>
                </c:pt>
                <c:pt idx="1575">
                  <c:v>1.98133330227765</c:v>
                </c:pt>
                <c:pt idx="1576">
                  <c:v>1.9571190135111001</c:v>
                </c:pt>
                <c:pt idx="1577">
                  <c:v>2.0090607860415099</c:v>
                </c:pt>
                <c:pt idx="1578">
                  <c:v>2.0047750395727499</c:v>
                </c:pt>
                <c:pt idx="1579">
                  <c:v>1.9827238585624101</c:v>
                </c:pt>
                <c:pt idx="1580">
                  <c:v>1.97737514395415</c:v>
                </c:pt>
                <c:pt idx="1581">
                  <c:v>1.98201863695825</c:v>
                </c:pt>
                <c:pt idx="1582">
                  <c:v>1.91896782757493</c:v>
                </c:pt>
                <c:pt idx="1583">
                  <c:v>1.9200244703184099</c:v>
                </c:pt>
                <c:pt idx="1584">
                  <c:v>1.91106922293875</c:v>
                </c:pt>
                <c:pt idx="1585">
                  <c:v>1.9090320752105201</c:v>
                </c:pt>
                <c:pt idx="1586">
                  <c:v>1.9198106638743699</c:v>
                </c:pt>
                <c:pt idx="1587">
                  <c:v>1.93844383580007</c:v>
                </c:pt>
                <c:pt idx="1588">
                  <c:v>1.94253091174897</c:v>
                </c:pt>
                <c:pt idx="1589">
                  <c:v>1.94383072317175</c:v>
                </c:pt>
                <c:pt idx="1590">
                  <c:v>1.91487620940137</c:v>
                </c:pt>
                <c:pt idx="1591">
                  <c:v>1.9253178014997001</c:v>
                </c:pt>
                <c:pt idx="1592">
                  <c:v>1.8935175022938899</c:v>
                </c:pt>
                <c:pt idx="1593">
                  <c:v>1.91503262314075</c:v>
                </c:pt>
                <c:pt idx="1594">
                  <c:v>1.94229198954161</c:v>
                </c:pt>
                <c:pt idx="1595">
                  <c:v>1.9600037653433</c:v>
                </c:pt>
                <c:pt idx="1596">
                  <c:v>1.9665069435779099</c:v>
                </c:pt>
                <c:pt idx="1597">
                  <c:v>1.9705818145912</c:v>
                </c:pt>
                <c:pt idx="1598">
                  <c:v>1.96992529597772</c:v>
                </c:pt>
                <c:pt idx="1599">
                  <c:v>1.95937435751831</c:v>
                </c:pt>
                <c:pt idx="1600">
                  <c:v>1.95007947038022</c:v>
                </c:pt>
                <c:pt idx="1601">
                  <c:v>1.9224456688626199</c:v>
                </c:pt>
                <c:pt idx="1602">
                  <c:v>1.89974884658601</c:v>
                </c:pt>
                <c:pt idx="1603">
                  <c:v>1.86654646361106</c:v>
                </c:pt>
                <c:pt idx="1604">
                  <c:v>1.8540605628009801</c:v>
                </c:pt>
                <c:pt idx="1605">
                  <c:v>1.87354547181689</c:v>
                </c:pt>
                <c:pt idx="1606">
                  <c:v>1.8427863504269699</c:v>
                </c:pt>
                <c:pt idx="1607">
                  <c:v>1.8807135865695701</c:v>
                </c:pt>
                <c:pt idx="1608">
                  <c:v>1.86337224931719</c:v>
                </c:pt>
                <c:pt idx="1609">
                  <c:v>1.8679308708682401</c:v>
                </c:pt>
                <c:pt idx="1610">
                  <c:v>1.8789910031444099</c:v>
                </c:pt>
                <c:pt idx="1611">
                  <c:v>1.88854897823081</c:v>
                </c:pt>
                <c:pt idx="1612">
                  <c:v>1.93366131002026</c:v>
                </c:pt>
                <c:pt idx="1613">
                  <c:v>1.9364831881422999</c:v>
                </c:pt>
                <c:pt idx="1614">
                  <c:v>1.94609353947232</c:v>
                </c:pt>
                <c:pt idx="1615">
                  <c:v>1.94724399345094</c:v>
                </c:pt>
                <c:pt idx="1616">
                  <c:v>1.9441990188414</c:v>
                </c:pt>
                <c:pt idx="1617">
                  <c:v>1.9224712815570899</c:v>
                </c:pt>
                <c:pt idx="1618">
                  <c:v>1.95278425018403</c:v>
                </c:pt>
                <c:pt idx="1619">
                  <c:v>1.9580470316416501</c:v>
                </c:pt>
                <c:pt idx="1620">
                  <c:v>1.9496905798512101</c:v>
                </c:pt>
                <c:pt idx="1621">
                  <c:v>1.9275929679158901</c:v>
                </c:pt>
                <c:pt idx="1622">
                  <c:v>1.9662308534265101</c:v>
                </c:pt>
                <c:pt idx="1623">
                  <c:v>1.9872331587696599</c:v>
                </c:pt>
                <c:pt idx="1624">
                  <c:v>2.0065622414292799</c:v>
                </c:pt>
                <c:pt idx="1625">
                  <c:v>2.0284559139635499</c:v>
                </c:pt>
                <c:pt idx="1626">
                  <c:v>2.0363947594656202</c:v>
                </c:pt>
                <c:pt idx="1627">
                  <c:v>2.07756318709025</c:v>
                </c:pt>
                <c:pt idx="1628">
                  <c:v>2.06368510595424</c:v>
                </c:pt>
                <c:pt idx="1629">
                  <c:v>2.0497116074453898</c:v>
                </c:pt>
                <c:pt idx="1630">
                  <c:v>2.0611430860517999</c:v>
                </c:pt>
                <c:pt idx="1631">
                  <c:v>2.0682231194762699</c:v>
                </c:pt>
                <c:pt idx="1632">
                  <c:v>2.0195143375831202</c:v>
                </c:pt>
                <c:pt idx="1633">
                  <c:v>2.0160615888584799</c:v>
                </c:pt>
                <c:pt idx="1634">
                  <c:v>2.0418016006087498</c:v>
                </c:pt>
                <c:pt idx="1635">
                  <c:v>2.0494748209060099</c:v>
                </c:pt>
                <c:pt idx="1636">
                  <c:v>2.03584797953273</c:v>
                </c:pt>
                <c:pt idx="1637">
                  <c:v>2.0414410397218798</c:v>
                </c:pt>
                <c:pt idx="1638">
                  <c:v>2.0025642431787101</c:v>
                </c:pt>
                <c:pt idx="1639">
                  <c:v>1.95665310170516</c:v>
                </c:pt>
                <c:pt idx="1640">
                  <c:v>1.97330926459957</c:v>
                </c:pt>
                <c:pt idx="1641">
                  <c:v>1.9462476114057601</c:v>
                </c:pt>
                <c:pt idx="1642">
                  <c:v>1.9450190425176701</c:v>
                </c:pt>
                <c:pt idx="1643">
                  <c:v>1.9588064447022</c:v>
                </c:pt>
                <c:pt idx="1644">
                  <c:v>1.9864888937029901</c:v>
                </c:pt>
                <c:pt idx="1645">
                  <c:v>1.9927938845480899</c:v>
                </c:pt>
                <c:pt idx="1646">
                  <c:v>2.0170109176145998</c:v>
                </c:pt>
                <c:pt idx="1647">
                  <c:v>1.9952191571158799</c:v>
                </c:pt>
                <c:pt idx="1648">
                  <c:v>1.99140504163114</c:v>
                </c:pt>
                <c:pt idx="1649">
                  <c:v>1.98811665520201</c:v>
                </c:pt>
                <c:pt idx="1650">
                  <c:v>1.9605996594924899</c:v>
                </c:pt>
                <c:pt idx="1651">
                  <c:v>1.95772415124951</c:v>
                </c:pt>
                <c:pt idx="1652">
                  <c:v>1.97450572927071</c:v>
                </c:pt>
                <c:pt idx="1653">
                  <c:v>1.95685033810167</c:v>
                </c:pt>
                <c:pt idx="1654">
                  <c:v>1.9545819377035401</c:v>
                </c:pt>
                <c:pt idx="1655">
                  <c:v>1.97010902080426</c:v>
                </c:pt>
                <c:pt idx="1656">
                  <c:v>1.9916675069834699</c:v>
                </c:pt>
                <c:pt idx="1657">
                  <c:v>1.96890912202854</c:v>
                </c:pt>
                <c:pt idx="1658">
                  <c:v>1.95615543503793</c:v>
                </c:pt>
                <c:pt idx="1659">
                  <c:v>1.9469430216642301</c:v>
                </c:pt>
                <c:pt idx="1660">
                  <c:v>1.9638659275242301</c:v>
                </c:pt>
                <c:pt idx="1661">
                  <c:v>1.9794855132379501</c:v>
                </c:pt>
                <c:pt idx="1662">
                  <c:v>1.9898006803191499</c:v>
                </c:pt>
                <c:pt idx="1663">
                  <c:v>1.97712331603269</c:v>
                </c:pt>
                <c:pt idx="1664">
                  <c:v>1.9866468993803601</c:v>
                </c:pt>
                <c:pt idx="1665">
                  <c:v>1.9865207513143499</c:v>
                </c:pt>
                <c:pt idx="1666">
                  <c:v>1.9497191092945301</c:v>
                </c:pt>
                <c:pt idx="1667">
                  <c:v>1.9531864955413301</c:v>
                </c:pt>
                <c:pt idx="1668">
                  <c:v>1.9603258544482101</c:v>
                </c:pt>
                <c:pt idx="1669">
                  <c:v>1.9731652779840601</c:v>
                </c:pt>
                <c:pt idx="1670">
                  <c:v>1.95335442166808</c:v>
                </c:pt>
                <c:pt idx="1671">
                  <c:v>1.9655074868623601</c:v>
                </c:pt>
                <c:pt idx="1672">
                  <c:v>1.9963784459823499</c:v>
                </c:pt>
                <c:pt idx="1673">
                  <c:v>1.98259824623</c:v>
                </c:pt>
                <c:pt idx="1674">
                  <c:v>1.9783276439258199</c:v>
                </c:pt>
                <c:pt idx="1675">
                  <c:v>1.94557025555894</c:v>
                </c:pt>
                <c:pt idx="1676">
                  <c:v>1.9347589789053099</c:v>
                </c:pt>
                <c:pt idx="1677">
                  <c:v>1.94359791041392</c:v>
                </c:pt>
                <c:pt idx="1678">
                  <c:v>1.9454807067439901</c:v>
                </c:pt>
                <c:pt idx="1679">
                  <c:v>1.9410553823107699</c:v>
                </c:pt>
                <c:pt idx="1680">
                  <c:v>1.9291601964512</c:v>
                </c:pt>
                <c:pt idx="1681">
                  <c:v>1.92740773774347</c:v>
                </c:pt>
                <c:pt idx="1682">
                  <c:v>1.93357351573974</c:v>
                </c:pt>
                <c:pt idx="1683">
                  <c:v>1.9341498033061599</c:v>
                </c:pt>
                <c:pt idx="1684">
                  <c:v>1.95128404673315</c:v>
                </c:pt>
                <c:pt idx="1685">
                  <c:v>1.9699664424193899</c:v>
                </c:pt>
                <c:pt idx="1686">
                  <c:v>1.9706877416349899</c:v>
                </c:pt>
                <c:pt idx="1687">
                  <c:v>1.9794720977306499</c:v>
                </c:pt>
                <c:pt idx="1688">
                  <c:v>1.97079000468082</c:v>
                </c:pt>
                <c:pt idx="1689">
                  <c:v>1.96615654584459</c:v>
                </c:pt>
                <c:pt idx="1690">
                  <c:v>1.9931609591431301</c:v>
                </c:pt>
                <c:pt idx="1691">
                  <c:v>2.0194400684301002</c:v>
                </c:pt>
                <c:pt idx="1692">
                  <c:v>2.0468922715033702</c:v>
                </c:pt>
                <c:pt idx="1693">
                  <c:v>2.0387015091570699</c:v>
                </c:pt>
                <c:pt idx="1694">
                  <c:v>2.0378713569653599</c:v>
                </c:pt>
                <c:pt idx="1695">
                  <c:v>2.02580547520567</c:v>
                </c:pt>
                <c:pt idx="1696">
                  <c:v>1.9933591035862599</c:v>
                </c:pt>
                <c:pt idx="1697">
                  <c:v>2.01320894453176</c:v>
                </c:pt>
                <c:pt idx="1698">
                  <c:v>2.01784592116825</c:v>
                </c:pt>
                <c:pt idx="1699">
                  <c:v>2.0329508212351799</c:v>
                </c:pt>
                <c:pt idx="1700">
                  <c:v>2.0220369177011799</c:v>
                </c:pt>
                <c:pt idx="1701">
                  <c:v>2.0419498661461102</c:v>
                </c:pt>
                <c:pt idx="1702">
                  <c:v>2.0532294872458801</c:v>
                </c:pt>
                <c:pt idx="1703">
                  <c:v>2.0715540948057898</c:v>
                </c:pt>
                <c:pt idx="1704">
                  <c:v>2.07923765373963</c:v>
                </c:pt>
                <c:pt idx="1705">
                  <c:v>2.0892186831450701</c:v>
                </c:pt>
                <c:pt idx="1706">
                  <c:v>2.11975721934368</c:v>
                </c:pt>
                <c:pt idx="1707">
                  <c:v>2.0948131886457202</c:v>
                </c:pt>
                <c:pt idx="1708">
                  <c:v>2.1160851479790699</c:v>
                </c:pt>
                <c:pt idx="1709">
                  <c:v>2.1035719115534102</c:v>
                </c:pt>
                <c:pt idx="1710">
                  <c:v>2.1279619800756202</c:v>
                </c:pt>
                <c:pt idx="1711">
                  <c:v>2.1209127940313599</c:v>
                </c:pt>
                <c:pt idx="1712">
                  <c:v>2.1055510856433601</c:v>
                </c:pt>
                <c:pt idx="1713">
                  <c:v>2.0972720969153502</c:v>
                </c:pt>
                <c:pt idx="1714">
                  <c:v>2.09365463979394</c:v>
                </c:pt>
                <c:pt idx="1715">
                  <c:v>2.1179231755002701</c:v>
                </c:pt>
                <c:pt idx="1716">
                  <c:v>2.0823961713358301</c:v>
                </c:pt>
                <c:pt idx="1717">
                  <c:v>2.0889221359051899</c:v>
                </c:pt>
                <c:pt idx="1718">
                  <c:v>2.0145731319890601</c:v>
                </c:pt>
                <c:pt idx="1719">
                  <c:v>1.84337344372227</c:v>
                </c:pt>
                <c:pt idx="1720">
                  <c:v>1.8759064422051499</c:v>
                </c:pt>
                <c:pt idx="1721">
                  <c:v>1.9238339261789501</c:v>
                </c:pt>
                <c:pt idx="1722">
                  <c:v>1.98123815627876</c:v>
                </c:pt>
                <c:pt idx="1723">
                  <c:v>1.9943302277486701</c:v>
                </c:pt>
                <c:pt idx="1724">
                  <c:v>2.0420775766760899</c:v>
                </c:pt>
                <c:pt idx="1725">
                  <c:v>2.0280161920825601</c:v>
                </c:pt>
                <c:pt idx="1726">
                  <c:v>2.0655577313317601</c:v>
                </c:pt>
                <c:pt idx="1727">
                  <c:v>2.0457281436565</c:v>
                </c:pt>
                <c:pt idx="1728">
                  <c:v>2.0539630592618598</c:v>
                </c:pt>
                <c:pt idx="1729">
                  <c:v>2.1230018314781498</c:v>
                </c:pt>
                <c:pt idx="1730">
                  <c:v>2.14160750555993</c:v>
                </c:pt>
                <c:pt idx="1731">
                  <c:v>2.1337482107852499</c:v>
                </c:pt>
                <c:pt idx="1732">
                  <c:v>2.1850535931081398</c:v>
                </c:pt>
                <c:pt idx="1733">
                  <c:v>2.2094327598287902</c:v>
                </c:pt>
                <c:pt idx="1734">
                  <c:v>2.2231788862467701</c:v>
                </c:pt>
                <c:pt idx="1735">
                  <c:v>2.2367697150301602</c:v>
                </c:pt>
                <c:pt idx="1736">
                  <c:v>2.1889059530115</c:v>
                </c:pt>
                <c:pt idx="1737">
                  <c:v>2.2028654176554001</c:v>
                </c:pt>
                <c:pt idx="1738">
                  <c:v>2.0778063916840601</c:v>
                </c:pt>
                <c:pt idx="1739">
                  <c:v>2.1617780953463201</c:v>
                </c:pt>
                <c:pt idx="1740">
                  <c:v>2.1863895757703902</c:v>
                </c:pt>
                <c:pt idx="1741">
                  <c:v>2.20072382745039</c:v>
                </c:pt>
                <c:pt idx="1742">
                  <c:v>2.2512725859488398</c:v>
                </c:pt>
                <c:pt idx="1743">
                  <c:v>2.2248577738892301</c:v>
                </c:pt>
                <c:pt idx="1744">
                  <c:v>2.1380804080299698</c:v>
                </c:pt>
                <c:pt idx="1745">
                  <c:v>2.1880560706265499</c:v>
                </c:pt>
                <c:pt idx="1746">
                  <c:v>2.1576859158777602</c:v>
                </c:pt>
                <c:pt idx="1747">
                  <c:v>2.1079549594637101</c:v>
                </c:pt>
                <c:pt idx="1748">
                  <c:v>2.0977047448644499</c:v>
                </c:pt>
                <c:pt idx="1749">
                  <c:v>1.9890368165327501</c:v>
                </c:pt>
                <c:pt idx="1750">
                  <c:v>1.98843826814937</c:v>
                </c:pt>
                <c:pt idx="1751">
                  <c:v>1.9598364766982601</c:v>
                </c:pt>
                <c:pt idx="1752">
                  <c:v>1.9630427691319099</c:v>
                </c:pt>
                <c:pt idx="1753">
                  <c:v>1.9773242190749301</c:v>
                </c:pt>
                <c:pt idx="1754">
                  <c:v>1.8869559202478901</c:v>
                </c:pt>
                <c:pt idx="1755">
                  <c:v>1.9353885904191199</c:v>
                </c:pt>
                <c:pt idx="1756">
                  <c:v>1.99132603162563</c:v>
                </c:pt>
                <c:pt idx="1757">
                  <c:v>1.9734822895241999</c:v>
                </c:pt>
                <c:pt idx="1758">
                  <c:v>1.9589048098216499</c:v>
                </c:pt>
                <c:pt idx="1759">
                  <c:v>1.9347162379162199</c:v>
                </c:pt>
                <c:pt idx="1760">
                  <c:v>1.9575695474754899</c:v>
                </c:pt>
                <c:pt idx="1761">
                  <c:v>1.94403118859153</c:v>
                </c:pt>
                <c:pt idx="1762">
                  <c:v>1.9999738631650501</c:v>
                </c:pt>
                <c:pt idx="1763">
                  <c:v>1.9755566982570301</c:v>
                </c:pt>
                <c:pt idx="1764">
                  <c:v>2.0334189213511098</c:v>
                </c:pt>
                <c:pt idx="1765">
                  <c:v>2.0302891221648598</c:v>
                </c:pt>
                <c:pt idx="1766">
                  <c:v>2.04400208084403</c:v>
                </c:pt>
                <c:pt idx="1767">
                  <c:v>1.99414280107436</c:v>
                </c:pt>
                <c:pt idx="1768">
                  <c:v>1.9656316790305399</c:v>
                </c:pt>
                <c:pt idx="1769">
                  <c:v>2.01937481832447</c:v>
                </c:pt>
                <c:pt idx="1770">
                  <c:v>2.0129016616670499</c:v>
                </c:pt>
                <c:pt idx="1771">
                  <c:v>2.03162755561672</c:v>
                </c:pt>
                <c:pt idx="1772">
                  <c:v>2.04661182266064</c:v>
                </c:pt>
                <c:pt idx="1773">
                  <c:v>2.0642001738253</c:v>
                </c:pt>
                <c:pt idx="1774">
                  <c:v>2.04144404546259</c:v>
                </c:pt>
                <c:pt idx="1775">
                  <c:v>2.0519964196417702</c:v>
                </c:pt>
                <c:pt idx="1776">
                  <c:v>2.0310441330180899</c:v>
                </c:pt>
                <c:pt idx="1777">
                  <c:v>2.0017389916892601</c:v>
                </c:pt>
                <c:pt idx="1778">
                  <c:v>1.9953194175112401</c:v>
                </c:pt>
                <c:pt idx="1779">
                  <c:v>1.99049763259656</c:v>
                </c:pt>
                <c:pt idx="1780">
                  <c:v>1.9944651531366699</c:v>
                </c:pt>
                <c:pt idx="1781">
                  <c:v>2.0588483835810898</c:v>
                </c:pt>
                <c:pt idx="1782">
                  <c:v>2.09351410983616</c:v>
                </c:pt>
                <c:pt idx="1783">
                  <c:v>2.0909669003254701</c:v>
                </c:pt>
                <c:pt idx="1784">
                  <c:v>2.1262238492005299</c:v>
                </c:pt>
                <c:pt idx="1785">
                  <c:v>2.1367113808269602</c:v>
                </c:pt>
                <c:pt idx="1786">
                  <c:v>2.1403230676226501</c:v>
                </c:pt>
                <c:pt idx="1787">
                  <c:v>2.1402546631856998</c:v>
                </c:pt>
                <c:pt idx="1788">
                  <c:v>2.1182619477867299</c:v>
                </c:pt>
                <c:pt idx="1789">
                  <c:v>2.1131417219949298</c:v>
                </c:pt>
                <c:pt idx="1790">
                  <c:v>2.1013252634567001</c:v>
                </c:pt>
                <c:pt idx="1791">
                  <c:v>2.1294753691222801</c:v>
                </c:pt>
                <c:pt idx="1792">
                  <c:v>2.11195512940151</c:v>
                </c:pt>
                <c:pt idx="1793">
                  <c:v>2.0895324013530501</c:v>
                </c:pt>
                <c:pt idx="1794">
                  <c:v>2.0461580085662998</c:v>
                </c:pt>
                <c:pt idx="1795">
                  <c:v>2.0392161995909701</c:v>
                </c:pt>
                <c:pt idx="1796">
                  <c:v>2.0824705455826802</c:v>
                </c:pt>
                <c:pt idx="1797">
                  <c:v>2.0680436282361798</c:v>
                </c:pt>
                <c:pt idx="1798">
                  <c:v>2.06892196331773</c:v>
                </c:pt>
                <c:pt idx="1799">
                  <c:v>2.0896712446574899</c:v>
                </c:pt>
                <c:pt idx="1800">
                  <c:v>2.1513244044000102</c:v>
                </c:pt>
                <c:pt idx="1801">
                  <c:v>2.1482482653100599</c:v>
                </c:pt>
                <c:pt idx="1802">
                  <c:v>2.1502664407191099</c:v>
                </c:pt>
                <c:pt idx="1803">
                  <c:v>2.1529419897806399</c:v>
                </c:pt>
                <c:pt idx="1804">
                  <c:v>2.1686626445542001</c:v>
                </c:pt>
                <c:pt idx="1805">
                  <c:v>2.1738880194955401</c:v>
                </c:pt>
                <c:pt idx="1806">
                  <c:v>2.1959121835316799</c:v>
                </c:pt>
                <c:pt idx="1807">
                  <c:v>2.1968775677243801</c:v>
                </c:pt>
                <c:pt idx="1808">
                  <c:v>2.1834572667471801</c:v>
                </c:pt>
                <c:pt idx="1809">
                  <c:v>2.20182773147181</c:v>
                </c:pt>
                <c:pt idx="1810">
                  <c:v>2.1758079203370602</c:v>
                </c:pt>
                <c:pt idx="1811">
                  <c:v>2.2223404905095201</c:v>
                </c:pt>
                <c:pt idx="1812">
                  <c:v>2.2185868069368602</c:v>
                </c:pt>
                <c:pt idx="1813">
                  <c:v>2.2305301904044201</c:v>
                </c:pt>
                <c:pt idx="1814">
                  <c:v>2.2510690978461301</c:v>
                </c:pt>
                <c:pt idx="1815">
                  <c:v>2.24287156106345</c:v>
                </c:pt>
                <c:pt idx="1816">
                  <c:v>2.2475459500037398</c:v>
                </c:pt>
                <c:pt idx="1817">
                  <c:v>2.2555046896943698</c:v>
                </c:pt>
                <c:pt idx="1818">
                  <c:v>2.24721772538404</c:v>
                </c:pt>
                <c:pt idx="1819">
                  <c:v>2.2958214995268</c:v>
                </c:pt>
                <c:pt idx="1820">
                  <c:v>2.3370918354793999</c:v>
                </c:pt>
                <c:pt idx="1821">
                  <c:v>2.3681745616428</c:v>
                </c:pt>
                <c:pt idx="1822">
                  <c:v>2.3872875259331501</c:v>
                </c:pt>
                <c:pt idx="1823">
                  <c:v>2.4819375397672099</c:v>
                </c:pt>
                <c:pt idx="1824">
                  <c:v>2.5078021279857698</c:v>
                </c:pt>
                <c:pt idx="1825">
                  <c:v>2.5492610135206002</c:v>
                </c:pt>
                <c:pt idx="1826">
                  <c:v>2.6179018755294199</c:v>
                </c:pt>
                <c:pt idx="1827">
                  <c:v>2.5843552087501398</c:v>
                </c:pt>
                <c:pt idx="1828">
                  <c:v>2.6561011659162901</c:v>
                </c:pt>
                <c:pt idx="1829">
                  <c:v>2.6346035912247099</c:v>
                </c:pt>
                <c:pt idx="1830">
                  <c:v>2.5699724788421401</c:v>
                </c:pt>
                <c:pt idx="1831">
                  <c:v>2.4490456963036502</c:v>
                </c:pt>
                <c:pt idx="1832">
                  <c:v>2.47130052588584</c:v>
                </c:pt>
                <c:pt idx="1833">
                  <c:v>2.56871687716606</c:v>
                </c:pt>
                <c:pt idx="1834">
                  <c:v>2.5727860693964701</c:v>
                </c:pt>
                <c:pt idx="1835">
                  <c:v>2.5863359232629102</c:v>
                </c:pt>
                <c:pt idx="1836">
                  <c:v>2.5698781160258899</c:v>
                </c:pt>
                <c:pt idx="1837">
                  <c:v>2.4448072808289001</c:v>
                </c:pt>
                <c:pt idx="1838">
                  <c:v>2.4474878372853901</c:v>
                </c:pt>
                <c:pt idx="1839">
                  <c:v>2.4679545842097501</c:v>
                </c:pt>
                <c:pt idx="1840">
                  <c:v>2.5488886363905299</c:v>
                </c:pt>
                <c:pt idx="1841">
                  <c:v>2.5341173853232601</c:v>
                </c:pt>
                <c:pt idx="1842">
                  <c:v>2.56027667733201</c:v>
                </c:pt>
                <c:pt idx="1843">
                  <c:v>2.6224566012330501</c:v>
                </c:pt>
                <c:pt idx="1844">
                  <c:v>2.5989002304369802</c:v>
                </c:pt>
                <c:pt idx="1845">
                  <c:v>2.6282080173486699</c:v>
                </c:pt>
                <c:pt idx="1846">
                  <c:v>2.6092193831713901</c:v>
                </c:pt>
                <c:pt idx="1847">
                  <c:v>2.5877085957717201</c:v>
                </c:pt>
                <c:pt idx="1848">
                  <c:v>2.59240434655164</c:v>
                </c:pt>
                <c:pt idx="1849">
                  <c:v>2.5564290528261799</c:v>
                </c:pt>
                <c:pt idx="1850">
                  <c:v>2.5179335084297398</c:v>
                </c:pt>
                <c:pt idx="1851">
                  <c:v>2.5322003367239199</c:v>
                </c:pt>
                <c:pt idx="1852">
                  <c:v>2.5550537135144098</c:v>
                </c:pt>
                <c:pt idx="1853">
                  <c:v>2.59595403167281</c:v>
                </c:pt>
                <c:pt idx="1854">
                  <c:v>2.6191755548434101</c:v>
                </c:pt>
                <c:pt idx="1855">
                  <c:v>2.57484868106827</c:v>
                </c:pt>
                <c:pt idx="1856">
                  <c:v>2.5427449017589101</c:v>
                </c:pt>
                <c:pt idx="1857">
                  <c:v>2.5702891780983199</c:v>
                </c:pt>
                <c:pt idx="1858">
                  <c:v>2.6117576597161101</c:v>
                </c:pt>
                <c:pt idx="1859">
                  <c:v>2.6134477291258098</c:v>
                </c:pt>
                <c:pt idx="1860">
                  <c:v>2.5574169036449699</c:v>
                </c:pt>
                <c:pt idx="1861">
                  <c:v>2.5765642569926399</c:v>
                </c:pt>
                <c:pt idx="1862">
                  <c:v>2.63027010790967</c:v>
                </c:pt>
                <c:pt idx="1863">
                  <c:v>2.6079749337912701</c:v>
                </c:pt>
                <c:pt idx="1864">
                  <c:v>2.62155598429981</c:v>
                </c:pt>
                <c:pt idx="1865">
                  <c:v>2.6313220347352901</c:v>
                </c:pt>
                <c:pt idx="1866">
                  <c:v>2.6107905617192899</c:v>
                </c:pt>
                <c:pt idx="1867">
                  <c:v>2.5996618111426599</c:v>
                </c:pt>
                <c:pt idx="1868">
                  <c:v>2.5596486962734901</c:v>
                </c:pt>
                <c:pt idx="1869">
                  <c:v>2.58236668384715</c:v>
                </c:pt>
                <c:pt idx="1870">
                  <c:v>2.5043660110700601</c:v>
                </c:pt>
                <c:pt idx="1871">
                  <c:v>2.45357501590532</c:v>
                </c:pt>
                <c:pt idx="1872">
                  <c:v>2.4844681738906198</c:v>
                </c:pt>
                <c:pt idx="1873">
                  <c:v>2.5161739630150302</c:v>
                </c:pt>
                <c:pt idx="1874">
                  <c:v>2.54484959603962</c:v>
                </c:pt>
                <c:pt idx="1875">
                  <c:v>2.53941061500693</c:v>
                </c:pt>
                <c:pt idx="1876">
                  <c:v>2.5598207201700101</c:v>
                </c:pt>
                <c:pt idx="1877">
                  <c:v>2.61351782997985</c:v>
                </c:pt>
                <c:pt idx="1878">
                  <c:v>2.5928204769736198</c:v>
                </c:pt>
                <c:pt idx="1879">
                  <c:v>2.5526676028100601</c:v>
                </c:pt>
                <c:pt idx="1880">
                  <c:v>2.55980340257838</c:v>
                </c:pt>
                <c:pt idx="1881">
                  <c:v>2.4969814094374199</c:v>
                </c:pt>
                <c:pt idx="1882">
                  <c:v>2.48796119956214</c:v>
                </c:pt>
                <c:pt idx="1883">
                  <c:v>2.4697546376872599</c:v>
                </c:pt>
                <c:pt idx="1884">
                  <c:v>2.4839594464261801</c:v>
                </c:pt>
                <c:pt idx="1885">
                  <c:v>2.4785020699904399</c:v>
                </c:pt>
                <c:pt idx="1886">
                  <c:v>2.5499893908165499</c:v>
                </c:pt>
                <c:pt idx="1887">
                  <c:v>2.6243666782441499</c:v>
                </c:pt>
                <c:pt idx="1888">
                  <c:v>2.6495006055174999</c:v>
                </c:pt>
                <c:pt idx="1889">
                  <c:v>2.6358012191779499</c:v>
                </c:pt>
                <c:pt idx="1890">
                  <c:v>2.6210710086499902</c:v>
                </c:pt>
                <c:pt idx="1891">
                  <c:v>2.6089100652367301</c:v>
                </c:pt>
                <c:pt idx="1892">
                  <c:v>2.5931672894534299</c:v>
                </c:pt>
                <c:pt idx="1893">
                  <c:v>2.6091884689807698</c:v>
                </c:pt>
                <c:pt idx="1894">
                  <c:v>2.5864287779919999</c:v>
                </c:pt>
                <c:pt idx="1895">
                  <c:v>2.5697097615985798</c:v>
                </c:pt>
                <c:pt idx="1896">
                  <c:v>2.5277325627892302</c:v>
                </c:pt>
                <c:pt idx="1897">
                  <c:v>2.52268258020412</c:v>
                </c:pt>
                <c:pt idx="1898">
                  <c:v>2.5334695783253798</c:v>
                </c:pt>
                <c:pt idx="1899">
                  <c:v>2.5412865291495601</c:v>
                </c:pt>
                <c:pt idx="1900">
                  <c:v>2.5594360971839198</c:v>
                </c:pt>
                <c:pt idx="1901">
                  <c:v>2.5008424439891601</c:v>
                </c:pt>
                <c:pt idx="1902">
                  <c:v>2.5280629514178599</c:v>
                </c:pt>
                <c:pt idx="1903">
                  <c:v>2.5630286187216602</c:v>
                </c:pt>
                <c:pt idx="1904">
                  <c:v>2.5757902923428899</c:v>
                </c:pt>
                <c:pt idx="1905">
                  <c:v>2.6133113184940102</c:v>
                </c:pt>
                <c:pt idx="1906">
                  <c:v>2.6045069320310201</c:v>
                </c:pt>
                <c:pt idx="1907">
                  <c:v>2.6648323447057498</c:v>
                </c:pt>
                <c:pt idx="1908">
                  <c:v>2.6436126587481201</c:v>
                </c:pt>
                <c:pt idx="1909">
                  <c:v>2.62057567620711</c:v>
                </c:pt>
                <c:pt idx="1910">
                  <c:v>2.6432421902080501</c:v>
                </c:pt>
                <c:pt idx="1911">
                  <c:v>2.6279236327972799</c:v>
                </c:pt>
                <c:pt idx="1912">
                  <c:v>2.64575758202436</c:v>
                </c:pt>
                <c:pt idx="1913">
                  <c:v>2.6318074326531198</c:v>
                </c:pt>
                <c:pt idx="1914">
                  <c:v>2.62784526791491</c:v>
                </c:pt>
                <c:pt idx="1915">
                  <c:v>2.63979999789687</c:v>
                </c:pt>
                <c:pt idx="1916">
                  <c:v>2.6481179501633698</c:v>
                </c:pt>
                <c:pt idx="1917">
                  <c:v>2.6689043060383999</c:v>
                </c:pt>
                <c:pt idx="1918">
                  <c:v>2.6648975898660399</c:v>
                </c:pt>
                <c:pt idx="1919">
                  <c:v>2.6253647065551098</c:v>
                </c:pt>
                <c:pt idx="1920">
                  <c:v>2.6164957451366302</c:v>
                </c:pt>
                <c:pt idx="1921">
                  <c:v>2.6334473052548701</c:v>
                </c:pt>
                <c:pt idx="1922">
                  <c:v>2.6286015038997199</c:v>
                </c:pt>
                <c:pt idx="1923">
                  <c:v>2.6714906675292598</c:v>
                </c:pt>
                <c:pt idx="1924">
                  <c:v>2.6797484878982201</c:v>
                </c:pt>
                <c:pt idx="1925">
                  <c:v>2.6657941503656999</c:v>
                </c:pt>
                <c:pt idx="1926">
                  <c:v>2.6768580377406899</c:v>
                </c:pt>
                <c:pt idx="1927">
                  <c:v>2.6781116319679898</c:v>
                </c:pt>
                <c:pt idx="1928">
                  <c:v>2.67054360939931</c:v>
                </c:pt>
                <c:pt idx="1929">
                  <c:v>2.6232096207000999</c:v>
                </c:pt>
                <c:pt idx="1930">
                  <c:v>2.6323469095375902</c:v>
                </c:pt>
                <c:pt idx="1931">
                  <c:v>2.5957650959805298</c:v>
                </c:pt>
                <c:pt idx="1932">
                  <c:v>2.6242845886300299</c:v>
                </c:pt>
                <c:pt idx="1933">
                  <c:v>2.6296326629346098</c:v>
                </c:pt>
                <c:pt idx="1934">
                  <c:v>2.6226425971538601</c:v>
                </c:pt>
                <c:pt idx="1935">
                  <c:v>2.6507399581072302</c:v>
                </c:pt>
                <c:pt idx="1936">
                  <c:v>2.6252038832074698</c:v>
                </c:pt>
                <c:pt idx="1937">
                  <c:v>2.6640537025997899</c:v>
                </c:pt>
                <c:pt idx="1938">
                  <c:v>2.6160059056525702</c:v>
                </c:pt>
                <c:pt idx="1939">
                  <c:v>2.64231149836192</c:v>
                </c:pt>
                <c:pt idx="1940">
                  <c:v>2.6195950549679998</c:v>
                </c:pt>
                <c:pt idx="1941">
                  <c:v>2.6452593742961699</c:v>
                </c:pt>
                <c:pt idx="1942">
                  <c:v>2.62723753603502</c:v>
                </c:pt>
                <c:pt idx="1943">
                  <c:v>2.6175011119806402</c:v>
                </c:pt>
                <c:pt idx="1944">
                  <c:v>2.6498038758059801</c:v>
                </c:pt>
                <c:pt idx="1945">
                  <c:v>2.71499530985127</c:v>
                </c:pt>
                <c:pt idx="1946">
                  <c:v>2.74605123101527</c:v>
                </c:pt>
                <c:pt idx="1947">
                  <c:v>2.7675271924128801</c:v>
                </c:pt>
                <c:pt idx="1948">
                  <c:v>2.7608984425946601</c:v>
                </c:pt>
                <c:pt idx="1949">
                  <c:v>2.7937271786405899</c:v>
                </c:pt>
                <c:pt idx="1950">
                  <c:v>2.7830006373139402</c:v>
                </c:pt>
                <c:pt idx="1951">
                  <c:v>2.7411940851909899</c:v>
                </c:pt>
                <c:pt idx="1952">
                  <c:v>2.8032934360240498</c:v>
                </c:pt>
                <c:pt idx="1953">
                  <c:v>2.77497426072116</c:v>
                </c:pt>
                <c:pt idx="1954">
                  <c:v>2.7190132472063699</c:v>
                </c:pt>
                <c:pt idx="1955">
                  <c:v>2.729667320351</c:v>
                </c:pt>
                <c:pt idx="1956">
                  <c:v>2.7800254227196199</c:v>
                </c:pt>
                <c:pt idx="1957">
                  <c:v>2.7381390052653498</c:v>
                </c:pt>
                <c:pt idx="1958">
                  <c:v>2.7838004857996999</c:v>
                </c:pt>
                <c:pt idx="1959">
                  <c:v>2.8366021425008898</c:v>
                </c:pt>
                <c:pt idx="1960">
                  <c:v>2.8400573533191</c:v>
                </c:pt>
                <c:pt idx="1961">
                  <c:v>2.8451636870763002</c:v>
                </c:pt>
                <c:pt idx="1962">
                  <c:v>2.7717209042245101</c:v>
                </c:pt>
                <c:pt idx="1963">
                  <c:v>2.77778774665122</c:v>
                </c:pt>
                <c:pt idx="1964">
                  <c:v>2.7025541601521401</c:v>
                </c:pt>
                <c:pt idx="1965">
                  <c:v>2.6690309899205999</c:v>
                </c:pt>
              </c:numCache>
            </c:numRef>
          </c:val>
          <c:smooth val="0"/>
          <c:extLst>
            <c:ext xmlns:c16="http://schemas.microsoft.com/office/drawing/2014/chart" uri="{C3380CC4-5D6E-409C-BE32-E72D297353CC}">
              <c16:uniqueId val="{00000003-9346-4D5A-B5F0-525A5A88BC48}"/>
            </c:ext>
          </c:extLst>
        </c:ser>
        <c:ser>
          <c:idx val="4"/>
          <c:order val="4"/>
          <c:tx>
            <c:strRef>
              <c:f>[jumpfit.xlsx]jumpfit!$F$1</c:f>
              <c:strCache>
                <c:ptCount val="1"/>
                <c:pt idx="0">
                  <c:v>jumpfit_5</c:v>
                </c:pt>
              </c:strCache>
            </c:strRef>
          </c:tx>
          <c:spPr>
            <a:ln w="19050" cap="rnd">
              <a:solidFill>
                <a:srgbClr val="054477"/>
              </a:solidFill>
              <a:round/>
            </a:ln>
            <a:effectLst/>
          </c:spPr>
          <c:marker>
            <c:symbol val="none"/>
          </c:marker>
          <c:cat>
            <c:numRef>
              <c:f>[jumpfit.xlsx]jumpfit!$A$2:$A$1967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[jumpfit.xlsx]jumpfit!$F$2:$F$1967</c:f>
              <c:numCache>
                <c:formatCode>General</c:formatCode>
                <c:ptCount val="1966"/>
                <c:pt idx="0">
                  <c:v>1</c:v>
                </c:pt>
                <c:pt idx="1">
                  <c:v>0.999</c:v>
                </c:pt>
                <c:pt idx="2">
                  <c:v>1.00733732204161</c:v>
                </c:pt>
                <c:pt idx="3">
                  <c:v>1.0172785741029999</c:v>
                </c:pt>
                <c:pt idx="4">
                  <c:v>1.01927155654961</c:v>
                </c:pt>
                <c:pt idx="5">
                  <c:v>1.0247161879325499</c:v>
                </c:pt>
                <c:pt idx="6">
                  <c:v>1.00974541837571</c:v>
                </c:pt>
                <c:pt idx="7">
                  <c:v>1.0445604892456399</c:v>
                </c:pt>
                <c:pt idx="8">
                  <c:v>1.0573030995316</c:v>
                </c:pt>
                <c:pt idx="9">
                  <c:v>1.0498996047932501</c:v>
                </c:pt>
                <c:pt idx="10">
                  <c:v>1.0441585410660199</c:v>
                </c:pt>
                <c:pt idx="11">
                  <c:v>1.05531170946474</c:v>
                </c:pt>
                <c:pt idx="12">
                  <c:v>1.05452951134071</c:v>
                </c:pt>
                <c:pt idx="13">
                  <c:v>1.04096765121187</c:v>
                </c:pt>
                <c:pt idx="14">
                  <c:v>1.04368842629963</c:v>
                </c:pt>
                <c:pt idx="15">
                  <c:v>1.0273222444699099</c:v>
                </c:pt>
                <c:pt idx="16">
                  <c:v>1.02553332914546</c:v>
                </c:pt>
                <c:pt idx="17">
                  <c:v>1.0453393062737399</c:v>
                </c:pt>
                <c:pt idx="18">
                  <c:v>1.0549292648651201</c:v>
                </c:pt>
                <c:pt idx="19">
                  <c:v>1.05748443984505</c:v>
                </c:pt>
                <c:pt idx="20">
                  <c:v>1.0551166255901701</c:v>
                </c:pt>
                <c:pt idx="21">
                  <c:v>1.07137328688176</c:v>
                </c:pt>
                <c:pt idx="22">
                  <c:v>1.0575353376582299</c:v>
                </c:pt>
                <c:pt idx="23">
                  <c:v>1.07147029176733</c:v>
                </c:pt>
                <c:pt idx="24">
                  <c:v>1.0790208576329301</c:v>
                </c:pt>
                <c:pt idx="25">
                  <c:v>1.08778958617723</c:v>
                </c:pt>
                <c:pt idx="26">
                  <c:v>1.10065958678882</c:v>
                </c:pt>
                <c:pt idx="27">
                  <c:v>1.0906922000102399</c:v>
                </c:pt>
                <c:pt idx="28">
                  <c:v>1.0751335826453099</c:v>
                </c:pt>
                <c:pt idx="29">
                  <c:v>1.09859313249721</c:v>
                </c:pt>
                <c:pt idx="30">
                  <c:v>1.07723932556768</c:v>
                </c:pt>
                <c:pt idx="31">
                  <c:v>1.0796688042617399</c:v>
                </c:pt>
                <c:pt idx="32">
                  <c:v>1.0830682717403199</c:v>
                </c:pt>
                <c:pt idx="33">
                  <c:v>1.0718705485193001</c:v>
                </c:pt>
                <c:pt idx="34">
                  <c:v>1.0727394572078099</c:v>
                </c:pt>
                <c:pt idx="35">
                  <c:v>1.0972714373218899</c:v>
                </c:pt>
                <c:pt idx="36">
                  <c:v>1.10625106209236</c:v>
                </c:pt>
                <c:pt idx="37">
                  <c:v>1.06205197679621</c:v>
                </c:pt>
                <c:pt idx="38">
                  <c:v>1.0876045985651801</c:v>
                </c:pt>
                <c:pt idx="39">
                  <c:v>1.1034466002122301</c:v>
                </c:pt>
                <c:pt idx="40">
                  <c:v>1.0912393109043801</c:v>
                </c:pt>
                <c:pt idx="41">
                  <c:v>1.0783970593709</c:v>
                </c:pt>
                <c:pt idx="42">
                  <c:v>1.0765599427352199</c:v>
                </c:pt>
                <c:pt idx="43">
                  <c:v>1.05609873117791</c:v>
                </c:pt>
                <c:pt idx="44">
                  <c:v>1.0430878121660501</c:v>
                </c:pt>
                <c:pt idx="45">
                  <c:v>1.04520217130552</c:v>
                </c:pt>
                <c:pt idx="46">
                  <c:v>1.04229711357312</c:v>
                </c:pt>
                <c:pt idx="47">
                  <c:v>1.0328701086368699</c:v>
                </c:pt>
                <c:pt idx="48">
                  <c:v>1.0368307673978301</c:v>
                </c:pt>
                <c:pt idx="49">
                  <c:v>1.0671027858593201</c:v>
                </c:pt>
                <c:pt idx="50">
                  <c:v>1.07134053168226</c:v>
                </c:pt>
                <c:pt idx="51">
                  <c:v>1.0733463210644401</c:v>
                </c:pt>
                <c:pt idx="52">
                  <c:v>1.06843303395377</c:v>
                </c:pt>
                <c:pt idx="53">
                  <c:v>1.0639466688043799</c:v>
                </c:pt>
                <c:pt idx="54">
                  <c:v>1.06510546125573</c:v>
                </c:pt>
                <c:pt idx="55">
                  <c:v>1.0376974232789899</c:v>
                </c:pt>
                <c:pt idx="56">
                  <c:v>1.0353468611412699</c:v>
                </c:pt>
                <c:pt idx="57">
                  <c:v>1.0376252466043601</c:v>
                </c:pt>
                <c:pt idx="58">
                  <c:v>1.02089954651689</c:v>
                </c:pt>
                <c:pt idx="59">
                  <c:v>1.01806105859206</c:v>
                </c:pt>
                <c:pt idx="60">
                  <c:v>1.02827791638387</c:v>
                </c:pt>
                <c:pt idx="61">
                  <c:v>1.0365560756530301</c:v>
                </c:pt>
                <c:pt idx="62">
                  <c:v>1.0260053949263901</c:v>
                </c:pt>
                <c:pt idx="63">
                  <c:v>1.0214346710212301</c:v>
                </c:pt>
                <c:pt idx="64">
                  <c:v>1.01425348067429</c:v>
                </c:pt>
                <c:pt idx="65">
                  <c:v>1.00549943023474</c:v>
                </c:pt>
                <c:pt idx="66">
                  <c:v>1.0197453604203099</c:v>
                </c:pt>
                <c:pt idx="67">
                  <c:v>1.03565510901686</c:v>
                </c:pt>
                <c:pt idx="68">
                  <c:v>1.04279218921678</c:v>
                </c:pt>
                <c:pt idx="69">
                  <c:v>1.0650699346547701</c:v>
                </c:pt>
                <c:pt idx="70">
                  <c:v>1.0757018810794201</c:v>
                </c:pt>
                <c:pt idx="71">
                  <c:v>1.0425389352055601</c:v>
                </c:pt>
                <c:pt idx="72">
                  <c:v>1.07733021312863</c:v>
                </c:pt>
                <c:pt idx="73">
                  <c:v>1.0623941794226099</c:v>
                </c:pt>
                <c:pt idx="74">
                  <c:v>1.0483063138698701</c:v>
                </c:pt>
                <c:pt idx="75">
                  <c:v>1.06224792252621</c:v>
                </c:pt>
                <c:pt idx="76">
                  <c:v>1.0850654026937101</c:v>
                </c:pt>
                <c:pt idx="77">
                  <c:v>1.1045136714800701</c:v>
                </c:pt>
                <c:pt idx="78">
                  <c:v>1.0994188046270601</c:v>
                </c:pt>
                <c:pt idx="79">
                  <c:v>1.11088155839473</c:v>
                </c:pt>
                <c:pt idx="80">
                  <c:v>1.1110104674255501</c:v>
                </c:pt>
                <c:pt idx="81">
                  <c:v>1.1131950155933299</c:v>
                </c:pt>
                <c:pt idx="82">
                  <c:v>1.1169676040518599</c:v>
                </c:pt>
                <c:pt idx="83">
                  <c:v>1.10108313627634</c:v>
                </c:pt>
                <c:pt idx="84">
                  <c:v>1.13013301108477</c:v>
                </c:pt>
                <c:pt idx="85">
                  <c:v>1.1404165205024599</c:v>
                </c:pt>
                <c:pt idx="86">
                  <c:v>1.1624703068562601</c:v>
                </c:pt>
                <c:pt idx="87">
                  <c:v>1.18363998524856</c:v>
                </c:pt>
                <c:pt idx="88">
                  <c:v>1.20748736571171</c:v>
                </c:pt>
                <c:pt idx="89">
                  <c:v>1.1890412593909101</c:v>
                </c:pt>
                <c:pt idx="90">
                  <c:v>1.18463392828556</c:v>
                </c:pt>
                <c:pt idx="91">
                  <c:v>1.21002782226901</c:v>
                </c:pt>
                <c:pt idx="92">
                  <c:v>1.2187492820547801</c:v>
                </c:pt>
                <c:pt idx="93">
                  <c:v>1.2027578712401099</c:v>
                </c:pt>
                <c:pt idx="94">
                  <c:v>1.2084705015030699</c:v>
                </c:pt>
                <c:pt idx="95">
                  <c:v>1.2103843248350801</c:v>
                </c:pt>
                <c:pt idx="96">
                  <c:v>1.19863418157849</c:v>
                </c:pt>
                <c:pt idx="97">
                  <c:v>1.1864459516624599</c:v>
                </c:pt>
                <c:pt idx="98">
                  <c:v>1.15688389917687</c:v>
                </c:pt>
                <c:pt idx="99">
                  <c:v>1.16656770260762</c:v>
                </c:pt>
                <c:pt idx="100">
                  <c:v>1.1515131967880501</c:v>
                </c:pt>
                <c:pt idx="101">
                  <c:v>1.1375145926768799</c:v>
                </c:pt>
                <c:pt idx="102">
                  <c:v>1.1173671687582301</c:v>
                </c:pt>
                <c:pt idx="103">
                  <c:v>1.1517543570556401</c:v>
                </c:pt>
                <c:pt idx="104">
                  <c:v>1.1621699233314999</c:v>
                </c:pt>
                <c:pt idx="105">
                  <c:v>1.16752913360142</c:v>
                </c:pt>
                <c:pt idx="106">
                  <c:v>1.1619069301865801</c:v>
                </c:pt>
                <c:pt idx="107">
                  <c:v>1.1220973924961399</c:v>
                </c:pt>
                <c:pt idx="108">
                  <c:v>1.1187511995246799</c:v>
                </c:pt>
                <c:pt idx="109">
                  <c:v>1.05419142487239</c:v>
                </c:pt>
                <c:pt idx="110">
                  <c:v>1.0585491778981599</c:v>
                </c:pt>
                <c:pt idx="111">
                  <c:v>1.10199558966169</c:v>
                </c:pt>
                <c:pt idx="112">
                  <c:v>1.08375832309456</c:v>
                </c:pt>
                <c:pt idx="113">
                  <c:v>1.0825197692378099</c:v>
                </c:pt>
                <c:pt idx="114">
                  <c:v>1.1166299532763599</c:v>
                </c:pt>
                <c:pt idx="115">
                  <c:v>1.13535045335066</c:v>
                </c:pt>
                <c:pt idx="116">
                  <c:v>1.15415194713269</c:v>
                </c:pt>
                <c:pt idx="117">
                  <c:v>1.1516606993938101</c:v>
                </c:pt>
                <c:pt idx="118">
                  <c:v>1.1308321579120999</c:v>
                </c:pt>
                <c:pt idx="119">
                  <c:v>1.09351182524535</c:v>
                </c:pt>
                <c:pt idx="120">
                  <c:v>1.1040803659482501</c:v>
                </c:pt>
                <c:pt idx="121">
                  <c:v>1.1331007551846799</c:v>
                </c:pt>
                <c:pt idx="122">
                  <c:v>1.1606924546062001</c:v>
                </c:pt>
                <c:pt idx="123">
                  <c:v>1.16068729476446</c:v>
                </c:pt>
                <c:pt idx="124">
                  <c:v>1.1913874399719699</c:v>
                </c:pt>
                <c:pt idx="125">
                  <c:v>1.21110154408657</c:v>
                </c:pt>
                <c:pt idx="126">
                  <c:v>1.1936400186631899</c:v>
                </c:pt>
                <c:pt idx="127">
                  <c:v>1.19573265260564</c:v>
                </c:pt>
                <c:pt idx="128">
                  <c:v>1.1728767445230399</c:v>
                </c:pt>
                <c:pt idx="129">
                  <c:v>1.20119562848089</c:v>
                </c:pt>
                <c:pt idx="130">
                  <c:v>1.2361278630887</c:v>
                </c:pt>
                <c:pt idx="131">
                  <c:v>1.2515853169613</c:v>
                </c:pt>
                <c:pt idx="132">
                  <c:v>1.21619913622994</c:v>
                </c:pt>
                <c:pt idx="133">
                  <c:v>1.22057334034488</c:v>
                </c:pt>
                <c:pt idx="134">
                  <c:v>1.2065240624242699</c:v>
                </c:pt>
                <c:pt idx="135">
                  <c:v>1.1908130290193999</c:v>
                </c:pt>
                <c:pt idx="136">
                  <c:v>1.1960621161409599</c:v>
                </c:pt>
                <c:pt idx="137">
                  <c:v>1.23619628132088</c:v>
                </c:pt>
                <c:pt idx="138">
                  <c:v>1.2392696914136301</c:v>
                </c:pt>
                <c:pt idx="139">
                  <c:v>1.25725500823444</c:v>
                </c:pt>
                <c:pt idx="140">
                  <c:v>1.2755883900884499</c:v>
                </c:pt>
                <c:pt idx="141">
                  <c:v>1.24881938032066</c:v>
                </c:pt>
                <c:pt idx="142">
                  <c:v>1.2591115238149899</c:v>
                </c:pt>
                <c:pt idx="143">
                  <c:v>1.25185610573966</c:v>
                </c:pt>
                <c:pt idx="144">
                  <c:v>1.2520629497000999</c:v>
                </c:pt>
                <c:pt idx="145">
                  <c:v>1.2583443236012699</c:v>
                </c:pt>
                <c:pt idx="146">
                  <c:v>1.2649358339659</c:v>
                </c:pt>
                <c:pt idx="147">
                  <c:v>1.2513542908097199</c:v>
                </c:pt>
                <c:pt idx="148">
                  <c:v>1.21889935326066</c:v>
                </c:pt>
                <c:pt idx="149">
                  <c:v>1.25697307420725</c:v>
                </c:pt>
                <c:pt idx="150">
                  <c:v>1.2596763097964201</c:v>
                </c:pt>
                <c:pt idx="151">
                  <c:v>1.2645956465293799</c:v>
                </c:pt>
                <c:pt idx="152">
                  <c:v>1.2776118334733799</c:v>
                </c:pt>
                <c:pt idx="153">
                  <c:v>1.28309150685548</c:v>
                </c:pt>
                <c:pt idx="154">
                  <c:v>1.3092690409493399</c:v>
                </c:pt>
                <c:pt idx="155">
                  <c:v>1.3184161185492</c:v>
                </c:pt>
                <c:pt idx="156">
                  <c:v>1.2956030509477501</c:v>
                </c:pt>
                <c:pt idx="157">
                  <c:v>1.2905793729445401</c:v>
                </c:pt>
                <c:pt idx="158">
                  <c:v>1.24658887741894</c:v>
                </c:pt>
                <c:pt idx="159">
                  <c:v>1.2618532627737</c:v>
                </c:pt>
                <c:pt idx="160">
                  <c:v>1.2743800905995599</c:v>
                </c:pt>
                <c:pt idx="161">
                  <c:v>1.2801871961812501</c:v>
                </c:pt>
                <c:pt idx="162">
                  <c:v>1.2744438753110301</c:v>
                </c:pt>
                <c:pt idx="163">
                  <c:v>1.2947186475291801</c:v>
                </c:pt>
                <c:pt idx="164">
                  <c:v>1.3172166714947799</c:v>
                </c:pt>
                <c:pt idx="165">
                  <c:v>1.3495739773987201</c:v>
                </c:pt>
                <c:pt idx="166">
                  <c:v>1.3496695051811201</c:v>
                </c:pt>
                <c:pt idx="167">
                  <c:v>1.3593476629399399</c:v>
                </c:pt>
                <c:pt idx="168">
                  <c:v>1.35326867903071</c:v>
                </c:pt>
                <c:pt idx="169">
                  <c:v>1.3419989644816199</c:v>
                </c:pt>
                <c:pt idx="170">
                  <c:v>1.3177175312996401</c:v>
                </c:pt>
                <c:pt idx="171">
                  <c:v>1.3253464971643301</c:v>
                </c:pt>
                <c:pt idx="172">
                  <c:v>1.35631401228605</c:v>
                </c:pt>
                <c:pt idx="173">
                  <c:v>1.3601593379714201</c:v>
                </c:pt>
                <c:pt idx="174">
                  <c:v>1.35419862668299</c:v>
                </c:pt>
                <c:pt idx="175">
                  <c:v>1.31636429891907</c:v>
                </c:pt>
                <c:pt idx="176">
                  <c:v>1.3217419410817199</c:v>
                </c:pt>
                <c:pt idx="177">
                  <c:v>1.33856463143163</c:v>
                </c:pt>
                <c:pt idx="178">
                  <c:v>1.36156570937087</c:v>
                </c:pt>
                <c:pt idx="179">
                  <c:v>1.3860757651687301</c:v>
                </c:pt>
                <c:pt idx="180">
                  <c:v>1.3835300614366901</c:v>
                </c:pt>
                <c:pt idx="181">
                  <c:v>1.41406831681121</c:v>
                </c:pt>
                <c:pt idx="182">
                  <c:v>1.43000635312118</c:v>
                </c:pt>
                <c:pt idx="183">
                  <c:v>1.4272842739079401</c:v>
                </c:pt>
                <c:pt idx="184">
                  <c:v>1.3894726332724101</c:v>
                </c:pt>
                <c:pt idx="185">
                  <c:v>1.37590232047394</c:v>
                </c:pt>
                <c:pt idx="186">
                  <c:v>1.37994981027062</c:v>
                </c:pt>
                <c:pt idx="187">
                  <c:v>1.4215770113432999</c:v>
                </c:pt>
                <c:pt idx="188">
                  <c:v>1.4088370820818099</c:v>
                </c:pt>
                <c:pt idx="189">
                  <c:v>1.3735763237696801</c:v>
                </c:pt>
                <c:pt idx="190">
                  <c:v>1.3719840892244901</c:v>
                </c:pt>
                <c:pt idx="191">
                  <c:v>1.3492105435611801</c:v>
                </c:pt>
                <c:pt idx="192">
                  <c:v>1.3648457913220999</c:v>
                </c:pt>
                <c:pt idx="193">
                  <c:v>1.34467343292598</c:v>
                </c:pt>
                <c:pt idx="194">
                  <c:v>1.3785435797533301</c:v>
                </c:pt>
                <c:pt idx="195">
                  <c:v>1.3609006291063599</c:v>
                </c:pt>
                <c:pt idx="196">
                  <c:v>1.3551035871793</c:v>
                </c:pt>
                <c:pt idx="197">
                  <c:v>1.36459314986955</c:v>
                </c:pt>
                <c:pt idx="198">
                  <c:v>1.3749152454703699</c:v>
                </c:pt>
                <c:pt idx="199">
                  <c:v>1.36513471634843</c:v>
                </c:pt>
                <c:pt idx="200">
                  <c:v>1.3540868248092801</c:v>
                </c:pt>
                <c:pt idx="201">
                  <c:v>1.3348609600024699</c:v>
                </c:pt>
                <c:pt idx="202">
                  <c:v>1.33559611008862</c:v>
                </c:pt>
                <c:pt idx="203">
                  <c:v>1.34285608660852</c:v>
                </c:pt>
                <c:pt idx="204">
                  <c:v>1.3072237415341299</c:v>
                </c:pt>
                <c:pt idx="205">
                  <c:v>1.31704798861022</c:v>
                </c:pt>
                <c:pt idx="206">
                  <c:v>1.3483674528827201</c:v>
                </c:pt>
                <c:pt idx="207">
                  <c:v>1.3963034547853801</c:v>
                </c:pt>
                <c:pt idx="208">
                  <c:v>1.3982942470008599</c:v>
                </c:pt>
                <c:pt idx="209">
                  <c:v>1.40645716620921</c:v>
                </c:pt>
                <c:pt idx="210">
                  <c:v>1.4020507457506901</c:v>
                </c:pt>
                <c:pt idx="211">
                  <c:v>1.3981947845463401</c:v>
                </c:pt>
                <c:pt idx="212">
                  <c:v>1.39294612809305</c:v>
                </c:pt>
                <c:pt idx="213">
                  <c:v>1.39222386696252</c:v>
                </c:pt>
                <c:pt idx="214">
                  <c:v>1.41056946105043</c:v>
                </c:pt>
                <c:pt idx="215">
                  <c:v>1.4184253777598499</c:v>
                </c:pt>
                <c:pt idx="216">
                  <c:v>1.4185004475604099</c:v>
                </c:pt>
                <c:pt idx="217">
                  <c:v>1.3979356686861899</c:v>
                </c:pt>
                <c:pt idx="218">
                  <c:v>1.4162235184204</c:v>
                </c:pt>
                <c:pt idx="219">
                  <c:v>1.4405682420377699</c:v>
                </c:pt>
                <c:pt idx="220">
                  <c:v>1.4425578930865199</c:v>
                </c:pt>
                <c:pt idx="221">
                  <c:v>1.42994770798812</c:v>
                </c:pt>
                <c:pt idx="222">
                  <c:v>1.4341886365201</c:v>
                </c:pt>
                <c:pt idx="223">
                  <c:v>1.4347264475524999</c:v>
                </c:pt>
                <c:pt idx="224">
                  <c:v>1.4119857941887399</c:v>
                </c:pt>
                <c:pt idx="225">
                  <c:v>1.4116974772098501</c:v>
                </c:pt>
                <c:pt idx="226">
                  <c:v>1.41465849569289</c:v>
                </c:pt>
                <c:pt idx="227">
                  <c:v>1.38857166178206</c:v>
                </c:pt>
                <c:pt idx="228">
                  <c:v>1.3795869411692201</c:v>
                </c:pt>
                <c:pt idx="229">
                  <c:v>1.37900623620942</c:v>
                </c:pt>
                <c:pt idx="230">
                  <c:v>1.3676467131407599</c:v>
                </c:pt>
                <c:pt idx="231">
                  <c:v>1.3398393334661001</c:v>
                </c:pt>
                <c:pt idx="232">
                  <c:v>1.34201796475244</c:v>
                </c:pt>
                <c:pt idx="233">
                  <c:v>1.3495685841537399</c:v>
                </c:pt>
                <c:pt idx="234">
                  <c:v>1.3606692939199201</c:v>
                </c:pt>
                <c:pt idx="235">
                  <c:v>1.33434357780994</c:v>
                </c:pt>
                <c:pt idx="236">
                  <c:v>1.35672239888956</c:v>
                </c:pt>
                <c:pt idx="237">
                  <c:v>1.3559835554533499</c:v>
                </c:pt>
                <c:pt idx="238">
                  <c:v>1.3668247863421501</c:v>
                </c:pt>
                <c:pt idx="239">
                  <c:v>1.36210242634318</c:v>
                </c:pt>
                <c:pt idx="240">
                  <c:v>1.34320341380832</c:v>
                </c:pt>
                <c:pt idx="241">
                  <c:v>1.3150445802058801</c:v>
                </c:pt>
                <c:pt idx="242">
                  <c:v>1.31670124647202</c:v>
                </c:pt>
                <c:pt idx="243">
                  <c:v>1.3173886421255501</c:v>
                </c:pt>
                <c:pt idx="244">
                  <c:v>1.3050292600611699</c:v>
                </c:pt>
                <c:pt idx="245">
                  <c:v>1.2882359972000501</c:v>
                </c:pt>
                <c:pt idx="246">
                  <c:v>1.2782255537713501</c:v>
                </c:pt>
                <c:pt idx="247">
                  <c:v>1.29726814073557</c:v>
                </c:pt>
                <c:pt idx="248">
                  <c:v>1.29565444239504</c:v>
                </c:pt>
                <c:pt idx="249">
                  <c:v>1.29945765376997</c:v>
                </c:pt>
                <c:pt idx="250">
                  <c:v>1.2848321346474201</c:v>
                </c:pt>
                <c:pt idx="251">
                  <c:v>1.2744888037053601</c:v>
                </c:pt>
                <c:pt idx="252">
                  <c:v>1.2911650120439799</c:v>
                </c:pt>
                <c:pt idx="253">
                  <c:v>1.3223350626117101</c:v>
                </c:pt>
                <c:pt idx="254">
                  <c:v>1.318835670048</c:v>
                </c:pt>
                <c:pt idx="255">
                  <c:v>1.32850158646337</c:v>
                </c:pt>
                <c:pt idx="256">
                  <c:v>1.3094860799898</c:v>
                </c:pt>
                <c:pt idx="257">
                  <c:v>1.3153672710490101</c:v>
                </c:pt>
                <c:pt idx="258">
                  <c:v>1.31966956924254</c:v>
                </c:pt>
                <c:pt idx="259">
                  <c:v>1.30778750233284</c:v>
                </c:pt>
                <c:pt idx="260">
                  <c:v>1.3145346312447801</c:v>
                </c:pt>
                <c:pt idx="261">
                  <c:v>1.3588626978787499</c:v>
                </c:pt>
                <c:pt idx="262">
                  <c:v>1.36376958651544</c:v>
                </c:pt>
                <c:pt idx="263">
                  <c:v>1.3770464649273499</c:v>
                </c:pt>
                <c:pt idx="264">
                  <c:v>1.3656048640110601</c:v>
                </c:pt>
                <c:pt idx="265">
                  <c:v>1.38465041949915</c:v>
                </c:pt>
                <c:pt idx="266">
                  <c:v>1.40689544462126</c:v>
                </c:pt>
                <c:pt idx="267">
                  <c:v>1.40730215755578</c:v>
                </c:pt>
                <c:pt idx="268">
                  <c:v>1.41561374648949</c:v>
                </c:pt>
                <c:pt idx="269">
                  <c:v>1.4077784166712299</c:v>
                </c:pt>
                <c:pt idx="270">
                  <c:v>1.3875797594327799</c:v>
                </c:pt>
                <c:pt idx="271">
                  <c:v>1.3689932980155699</c:v>
                </c:pt>
                <c:pt idx="272">
                  <c:v>1.32245585743623</c:v>
                </c:pt>
                <c:pt idx="273">
                  <c:v>1.3360984930416999</c:v>
                </c:pt>
                <c:pt idx="274">
                  <c:v>1.3293435532342901</c:v>
                </c:pt>
                <c:pt idx="275">
                  <c:v>1.3458090648227801</c:v>
                </c:pt>
                <c:pt idx="276">
                  <c:v>1.37129970797832</c:v>
                </c:pt>
                <c:pt idx="277">
                  <c:v>1.3644810172906401</c:v>
                </c:pt>
                <c:pt idx="278">
                  <c:v>1.35084973809777</c:v>
                </c:pt>
                <c:pt idx="279">
                  <c:v>1.3530543413436</c:v>
                </c:pt>
                <c:pt idx="280">
                  <c:v>1.35553926287641</c:v>
                </c:pt>
                <c:pt idx="281">
                  <c:v>1.3086072558222701</c:v>
                </c:pt>
                <c:pt idx="282">
                  <c:v>1.3058768584326399</c:v>
                </c:pt>
                <c:pt idx="283">
                  <c:v>1.2993868999265099</c:v>
                </c:pt>
                <c:pt idx="284">
                  <c:v>1.31097942600562</c:v>
                </c:pt>
                <c:pt idx="285">
                  <c:v>1.30233336746941</c:v>
                </c:pt>
                <c:pt idx="286">
                  <c:v>1.3262791753510801</c:v>
                </c:pt>
                <c:pt idx="287">
                  <c:v>1.3276488871272001</c:v>
                </c:pt>
                <c:pt idx="288">
                  <c:v>1.3190959967334801</c:v>
                </c:pt>
                <c:pt idx="289">
                  <c:v>1.28495528892722</c:v>
                </c:pt>
                <c:pt idx="290">
                  <c:v>1.31390208417612</c:v>
                </c:pt>
                <c:pt idx="291">
                  <c:v>1.3220992470334501</c:v>
                </c:pt>
                <c:pt idx="292">
                  <c:v>1.3291586119879699</c:v>
                </c:pt>
                <c:pt idx="293">
                  <c:v>1.33317067975649</c:v>
                </c:pt>
                <c:pt idx="294">
                  <c:v>1.3128744571624</c:v>
                </c:pt>
                <c:pt idx="295">
                  <c:v>1.3011788384691301</c:v>
                </c:pt>
                <c:pt idx="296">
                  <c:v>1.2943969811717699</c:v>
                </c:pt>
                <c:pt idx="297">
                  <c:v>1.3099585140329</c:v>
                </c:pt>
                <c:pt idx="298">
                  <c:v>1.3144790710027301</c:v>
                </c:pt>
                <c:pt idx="299">
                  <c:v>1.30837344986494</c:v>
                </c:pt>
                <c:pt idx="300">
                  <c:v>1.31834252069848</c:v>
                </c:pt>
                <c:pt idx="301">
                  <c:v>1.3387690176381399</c:v>
                </c:pt>
                <c:pt idx="302">
                  <c:v>1.34910701655035</c:v>
                </c:pt>
                <c:pt idx="303">
                  <c:v>1.3663518284062799</c:v>
                </c:pt>
                <c:pt idx="304">
                  <c:v>1.3583822570475901</c:v>
                </c:pt>
                <c:pt idx="305">
                  <c:v>1.3684169587042301</c:v>
                </c:pt>
                <c:pt idx="306">
                  <c:v>1.35232737162134</c:v>
                </c:pt>
                <c:pt idx="307">
                  <c:v>1.3551998767570099</c:v>
                </c:pt>
                <c:pt idx="308">
                  <c:v>1.3500646341695599</c:v>
                </c:pt>
                <c:pt idx="309">
                  <c:v>1.3538099827077701</c:v>
                </c:pt>
                <c:pt idx="310">
                  <c:v>1.3264819907634999</c:v>
                </c:pt>
                <c:pt idx="311">
                  <c:v>1.32662917914058</c:v>
                </c:pt>
                <c:pt idx="312">
                  <c:v>1.32436608832462</c:v>
                </c:pt>
                <c:pt idx="313">
                  <c:v>1.3131784888704801</c:v>
                </c:pt>
                <c:pt idx="314">
                  <c:v>1.2891182122957501</c:v>
                </c:pt>
                <c:pt idx="315">
                  <c:v>1.25545131924259</c:v>
                </c:pt>
                <c:pt idx="316">
                  <c:v>1.2727621855614699</c:v>
                </c:pt>
                <c:pt idx="317">
                  <c:v>1.2828038288255399</c:v>
                </c:pt>
                <c:pt idx="318">
                  <c:v>1.28810829819677</c:v>
                </c:pt>
                <c:pt idx="319">
                  <c:v>1.2936062600632099</c:v>
                </c:pt>
                <c:pt idx="320">
                  <c:v>1.27103853401518</c:v>
                </c:pt>
                <c:pt idx="321">
                  <c:v>1.2721818858399101</c:v>
                </c:pt>
                <c:pt idx="322">
                  <c:v>1.2605583939906599</c:v>
                </c:pt>
                <c:pt idx="323">
                  <c:v>1.2871491725041899</c:v>
                </c:pt>
                <c:pt idx="324">
                  <c:v>1.2845652153115901</c:v>
                </c:pt>
                <c:pt idx="325">
                  <c:v>1.28285570870904</c:v>
                </c:pt>
                <c:pt idx="326">
                  <c:v>1.26086636034628</c:v>
                </c:pt>
                <c:pt idx="327">
                  <c:v>1.26195505634962</c:v>
                </c:pt>
                <c:pt idx="328">
                  <c:v>1.2519017183521799</c:v>
                </c:pt>
                <c:pt idx="329">
                  <c:v>1.2547681025663799</c:v>
                </c:pt>
                <c:pt idx="330">
                  <c:v>1.2652973340009099</c:v>
                </c:pt>
                <c:pt idx="331">
                  <c:v>1.2618086717222801</c:v>
                </c:pt>
                <c:pt idx="332">
                  <c:v>1.2719167205481301</c:v>
                </c:pt>
                <c:pt idx="333">
                  <c:v>1.2882925176859401</c:v>
                </c:pt>
                <c:pt idx="334">
                  <c:v>1.28403540806148</c:v>
                </c:pt>
                <c:pt idx="335">
                  <c:v>1.29729500406771</c:v>
                </c:pt>
                <c:pt idx="336">
                  <c:v>1.28284665578858</c:v>
                </c:pt>
                <c:pt idx="337">
                  <c:v>1.2834131209159101</c:v>
                </c:pt>
                <c:pt idx="338">
                  <c:v>1.2816572995726401</c:v>
                </c:pt>
                <c:pt idx="339">
                  <c:v>1.2694057876017</c:v>
                </c:pt>
                <c:pt idx="340">
                  <c:v>1.28477177917434</c:v>
                </c:pt>
                <c:pt idx="341">
                  <c:v>1.2827225822148101</c:v>
                </c:pt>
                <c:pt idx="342">
                  <c:v>1.2794527850547199</c:v>
                </c:pt>
                <c:pt idx="343">
                  <c:v>1.2970391378230901</c:v>
                </c:pt>
                <c:pt idx="344">
                  <c:v>1.3020813327284499</c:v>
                </c:pt>
                <c:pt idx="345">
                  <c:v>1.29866546812457</c:v>
                </c:pt>
                <c:pt idx="346">
                  <c:v>1.3168735278497801</c:v>
                </c:pt>
                <c:pt idx="347">
                  <c:v>1.3271794015040299</c:v>
                </c:pt>
                <c:pt idx="348">
                  <c:v>1.3132113964074901</c:v>
                </c:pt>
                <c:pt idx="349">
                  <c:v>1.30367207049444</c:v>
                </c:pt>
                <c:pt idx="350">
                  <c:v>1.2756739410798199</c:v>
                </c:pt>
                <c:pt idx="351">
                  <c:v>1.2861535245153299</c:v>
                </c:pt>
                <c:pt idx="352">
                  <c:v>1.2894893307595401</c:v>
                </c:pt>
                <c:pt idx="353">
                  <c:v>1.2991909041646801</c:v>
                </c:pt>
                <c:pt idx="354">
                  <c:v>1.2929567105261699</c:v>
                </c:pt>
                <c:pt idx="355">
                  <c:v>1.31083326666279</c:v>
                </c:pt>
                <c:pt idx="356">
                  <c:v>1.3246295239107</c:v>
                </c:pt>
                <c:pt idx="357">
                  <c:v>1.33600576609477</c:v>
                </c:pt>
                <c:pt idx="358">
                  <c:v>1.33711537593588</c:v>
                </c:pt>
                <c:pt idx="359">
                  <c:v>1.34414580057002</c:v>
                </c:pt>
                <c:pt idx="360">
                  <c:v>1.3564316897467099</c:v>
                </c:pt>
                <c:pt idx="361">
                  <c:v>1.3527550465593301</c:v>
                </c:pt>
                <c:pt idx="362">
                  <c:v>1.3471280597000801</c:v>
                </c:pt>
                <c:pt idx="363">
                  <c:v>1.3562668042675099</c:v>
                </c:pt>
                <c:pt idx="364">
                  <c:v>1.3353735120013599</c:v>
                </c:pt>
                <c:pt idx="365">
                  <c:v>1.3367227530491499</c:v>
                </c:pt>
                <c:pt idx="366">
                  <c:v>1.3499693926498</c:v>
                </c:pt>
                <c:pt idx="367">
                  <c:v>1.37400757149548</c:v>
                </c:pt>
                <c:pt idx="368">
                  <c:v>1.3721106385781401</c:v>
                </c:pt>
                <c:pt idx="369">
                  <c:v>1.36536482220845</c:v>
                </c:pt>
                <c:pt idx="370">
                  <c:v>1.3579388132042201</c:v>
                </c:pt>
                <c:pt idx="371">
                  <c:v>1.3651334925772101</c:v>
                </c:pt>
                <c:pt idx="372">
                  <c:v>1.36349923708874</c:v>
                </c:pt>
                <c:pt idx="373">
                  <c:v>1.3819923193386201</c:v>
                </c:pt>
                <c:pt idx="374">
                  <c:v>1.3758659697103099</c:v>
                </c:pt>
                <c:pt idx="375">
                  <c:v>1.3821915237067299</c:v>
                </c:pt>
                <c:pt idx="376">
                  <c:v>1.3942057877104701</c:v>
                </c:pt>
                <c:pt idx="377">
                  <c:v>1.4191901086022001</c:v>
                </c:pt>
                <c:pt idx="378">
                  <c:v>1.42885882976995</c:v>
                </c:pt>
                <c:pt idx="379">
                  <c:v>1.4287332471324601</c:v>
                </c:pt>
                <c:pt idx="380">
                  <c:v>1.4414803073189699</c:v>
                </c:pt>
                <c:pt idx="381">
                  <c:v>1.4262004060928899</c:v>
                </c:pt>
                <c:pt idx="382">
                  <c:v>1.4478326528579999</c:v>
                </c:pt>
                <c:pt idx="383">
                  <c:v>1.4599357633616601</c:v>
                </c:pt>
                <c:pt idx="384">
                  <c:v>1.46462055443851</c:v>
                </c:pt>
                <c:pt idx="385">
                  <c:v>1.4495556173747099</c:v>
                </c:pt>
                <c:pt idx="386">
                  <c:v>1.4621833122925101</c:v>
                </c:pt>
                <c:pt idx="387">
                  <c:v>1.48512646469059</c:v>
                </c:pt>
                <c:pt idx="388">
                  <c:v>1.49293833263787</c:v>
                </c:pt>
                <c:pt idx="389">
                  <c:v>1.4923303137326001</c:v>
                </c:pt>
                <c:pt idx="390">
                  <c:v>1.4877577576691501</c:v>
                </c:pt>
                <c:pt idx="391">
                  <c:v>1.5086018205051801</c:v>
                </c:pt>
                <c:pt idx="392">
                  <c:v>1.53115969801383</c:v>
                </c:pt>
                <c:pt idx="393">
                  <c:v>1.53718474311014</c:v>
                </c:pt>
                <c:pt idx="394">
                  <c:v>1.5312697240494999</c:v>
                </c:pt>
                <c:pt idx="395">
                  <c:v>1.52896588152008</c:v>
                </c:pt>
                <c:pt idx="396">
                  <c:v>1.54072610310571</c:v>
                </c:pt>
                <c:pt idx="397">
                  <c:v>1.5272540991804</c:v>
                </c:pt>
                <c:pt idx="398">
                  <c:v>1.50157472937376</c:v>
                </c:pt>
                <c:pt idx="399">
                  <c:v>1.51486691335072</c:v>
                </c:pt>
                <c:pt idx="400">
                  <c:v>1.49844281390097</c:v>
                </c:pt>
                <c:pt idx="401">
                  <c:v>1.5205010500006599</c:v>
                </c:pt>
                <c:pt idx="402">
                  <c:v>1.5468665294609401</c:v>
                </c:pt>
                <c:pt idx="403">
                  <c:v>1.57082792877283</c:v>
                </c:pt>
                <c:pt idx="404">
                  <c:v>1.58087084071372</c:v>
                </c:pt>
                <c:pt idx="405">
                  <c:v>1.5966955744051901</c:v>
                </c:pt>
                <c:pt idx="406">
                  <c:v>1.60337709541603</c:v>
                </c:pt>
                <c:pt idx="407">
                  <c:v>1.6117200863923</c:v>
                </c:pt>
                <c:pt idx="408">
                  <c:v>1.62138882262688</c:v>
                </c:pt>
                <c:pt idx="409">
                  <c:v>1.62018868660162</c:v>
                </c:pt>
                <c:pt idx="410">
                  <c:v>1.6393003860909501</c:v>
                </c:pt>
                <c:pt idx="411">
                  <c:v>1.65764352520631</c:v>
                </c:pt>
                <c:pt idx="412">
                  <c:v>1.59477986766611</c:v>
                </c:pt>
                <c:pt idx="413">
                  <c:v>1.6052874583875101</c:v>
                </c:pt>
                <c:pt idx="414">
                  <c:v>1.6177288524434801</c:v>
                </c:pt>
                <c:pt idx="415">
                  <c:v>1.63722542158357</c:v>
                </c:pt>
                <c:pt idx="416">
                  <c:v>1.62019175764995</c:v>
                </c:pt>
                <c:pt idx="417">
                  <c:v>1.6457404828361299</c:v>
                </c:pt>
                <c:pt idx="418">
                  <c:v>1.6691715910628899</c:v>
                </c:pt>
                <c:pt idx="419">
                  <c:v>1.67139922784371</c:v>
                </c:pt>
                <c:pt idx="420">
                  <c:v>1.67830558869635</c:v>
                </c:pt>
                <c:pt idx="421">
                  <c:v>1.7003005276166101</c:v>
                </c:pt>
                <c:pt idx="422">
                  <c:v>1.7192557334671099</c:v>
                </c:pt>
                <c:pt idx="423">
                  <c:v>1.74116027682198</c:v>
                </c:pt>
                <c:pt idx="424">
                  <c:v>1.7476900971445499</c:v>
                </c:pt>
                <c:pt idx="425">
                  <c:v>1.7393295221090901</c:v>
                </c:pt>
                <c:pt idx="426">
                  <c:v>1.73424103290055</c:v>
                </c:pt>
                <c:pt idx="427">
                  <c:v>1.73350754436368</c:v>
                </c:pt>
                <c:pt idx="428">
                  <c:v>1.75175154165837</c:v>
                </c:pt>
                <c:pt idx="429">
                  <c:v>1.72745920803752</c:v>
                </c:pt>
                <c:pt idx="430">
                  <c:v>1.71959743075765</c:v>
                </c:pt>
                <c:pt idx="431">
                  <c:v>1.73136736852967</c:v>
                </c:pt>
                <c:pt idx="432">
                  <c:v>1.71477150031994</c:v>
                </c:pt>
                <c:pt idx="433">
                  <c:v>1.7010078203810699</c:v>
                </c:pt>
                <c:pt idx="434">
                  <c:v>1.67817177679441</c:v>
                </c:pt>
                <c:pt idx="435">
                  <c:v>1.67410971825442</c:v>
                </c:pt>
                <c:pt idx="436">
                  <c:v>1.66659278594005</c:v>
                </c:pt>
                <c:pt idx="437">
                  <c:v>1.71226852175921</c:v>
                </c:pt>
                <c:pt idx="438">
                  <c:v>1.7433599775539399</c:v>
                </c:pt>
                <c:pt idx="439">
                  <c:v>1.74497094088917</c:v>
                </c:pt>
                <c:pt idx="440">
                  <c:v>1.7696796819723299</c:v>
                </c:pt>
                <c:pt idx="441">
                  <c:v>1.78766205198136</c:v>
                </c:pt>
                <c:pt idx="442">
                  <c:v>1.8028425526927701</c:v>
                </c:pt>
                <c:pt idx="443">
                  <c:v>1.7990478710773601</c:v>
                </c:pt>
                <c:pt idx="444">
                  <c:v>1.8107774229436799</c:v>
                </c:pt>
                <c:pt idx="445">
                  <c:v>1.8016996148524</c:v>
                </c:pt>
                <c:pt idx="446">
                  <c:v>1.8502640636380601</c:v>
                </c:pt>
                <c:pt idx="447">
                  <c:v>1.80676560191806</c:v>
                </c:pt>
                <c:pt idx="448">
                  <c:v>1.8489451342093599</c:v>
                </c:pt>
                <c:pt idx="449">
                  <c:v>1.8320213007188</c:v>
                </c:pt>
                <c:pt idx="450">
                  <c:v>1.8254348845586399</c:v>
                </c:pt>
                <c:pt idx="451">
                  <c:v>1.8290749318622701</c:v>
                </c:pt>
                <c:pt idx="452">
                  <c:v>1.8221545944543101</c:v>
                </c:pt>
                <c:pt idx="453">
                  <c:v>1.8183168909641201</c:v>
                </c:pt>
                <c:pt idx="454">
                  <c:v>1.82481903558753</c:v>
                </c:pt>
                <c:pt idx="455">
                  <c:v>1.8638418947311099</c:v>
                </c:pt>
                <c:pt idx="456">
                  <c:v>1.92173556200263</c:v>
                </c:pt>
                <c:pt idx="457">
                  <c:v>1.9510752912376901</c:v>
                </c:pt>
                <c:pt idx="458">
                  <c:v>1.9768913877293599</c:v>
                </c:pt>
                <c:pt idx="459">
                  <c:v>2.0033199767396699</c:v>
                </c:pt>
                <c:pt idx="460">
                  <c:v>2.0139856708451598</c:v>
                </c:pt>
                <c:pt idx="461">
                  <c:v>2.01980210918116</c:v>
                </c:pt>
                <c:pt idx="462">
                  <c:v>2.0811105468198301</c:v>
                </c:pt>
                <c:pt idx="463">
                  <c:v>2.1052956146781101</c:v>
                </c:pt>
                <c:pt idx="464">
                  <c:v>2.17361890956778</c:v>
                </c:pt>
                <c:pt idx="465">
                  <c:v>2.1607530458250701</c:v>
                </c:pt>
                <c:pt idx="466">
                  <c:v>2.2694566743418898</c:v>
                </c:pt>
                <c:pt idx="467">
                  <c:v>2.18053150495364</c:v>
                </c:pt>
                <c:pt idx="468">
                  <c:v>2.26926632456362</c:v>
                </c:pt>
                <c:pt idx="469">
                  <c:v>2.2624232490859701</c:v>
                </c:pt>
                <c:pt idx="470">
                  <c:v>2.2906096019381001</c:v>
                </c:pt>
                <c:pt idx="471">
                  <c:v>2.3501789145866199</c:v>
                </c:pt>
                <c:pt idx="472">
                  <c:v>2.40151502998259</c:v>
                </c:pt>
                <c:pt idx="473">
                  <c:v>2.4240916747453598</c:v>
                </c:pt>
                <c:pt idx="474">
                  <c:v>2.4399085277095698</c:v>
                </c:pt>
                <c:pt idx="475">
                  <c:v>2.4816061356459498</c:v>
                </c:pt>
                <c:pt idx="476">
                  <c:v>2.4007870858354501</c:v>
                </c:pt>
                <c:pt idx="477">
                  <c:v>2.3548574440098</c:v>
                </c:pt>
                <c:pt idx="478">
                  <c:v>2.3025376396720998</c:v>
                </c:pt>
                <c:pt idx="479">
                  <c:v>2.3950456615850699</c:v>
                </c:pt>
                <c:pt idx="480">
                  <c:v>2.4717162142446099</c:v>
                </c:pt>
                <c:pt idx="481">
                  <c:v>2.4674865197142202</c:v>
                </c:pt>
                <c:pt idx="482">
                  <c:v>2.4437045258081702</c:v>
                </c:pt>
                <c:pt idx="483">
                  <c:v>2.4747485139046601</c:v>
                </c:pt>
                <c:pt idx="484">
                  <c:v>2.52595056399519</c:v>
                </c:pt>
                <c:pt idx="485">
                  <c:v>2.5707505938631998</c:v>
                </c:pt>
                <c:pt idx="486">
                  <c:v>2.57682742020573</c:v>
                </c:pt>
                <c:pt idx="487">
                  <c:v>2.54232467223181</c:v>
                </c:pt>
                <c:pt idx="488">
                  <c:v>2.5248750317536999</c:v>
                </c:pt>
                <c:pt idx="489">
                  <c:v>2.47960668886271</c:v>
                </c:pt>
                <c:pt idx="490">
                  <c:v>2.5113348718179198</c:v>
                </c:pt>
                <c:pt idx="491">
                  <c:v>2.47949438629484</c:v>
                </c:pt>
                <c:pt idx="492">
                  <c:v>2.5335771675166701</c:v>
                </c:pt>
                <c:pt idx="493">
                  <c:v>2.5558711869875999</c:v>
                </c:pt>
                <c:pt idx="494">
                  <c:v>2.4057637679105102</c:v>
                </c:pt>
                <c:pt idx="495">
                  <c:v>2.4993140366542201</c:v>
                </c:pt>
                <c:pt idx="496">
                  <c:v>2.5768928281779302</c:v>
                </c:pt>
                <c:pt idx="497">
                  <c:v>2.5941872593507198</c:v>
                </c:pt>
                <c:pt idx="498">
                  <c:v>2.57984070339243</c:v>
                </c:pt>
                <c:pt idx="499">
                  <c:v>2.6351194660730699</c:v>
                </c:pt>
                <c:pt idx="500">
                  <c:v>2.65968059892377</c:v>
                </c:pt>
                <c:pt idx="501">
                  <c:v>2.6330756102949802</c:v>
                </c:pt>
                <c:pt idx="502">
                  <c:v>2.6114117237840002</c:v>
                </c:pt>
                <c:pt idx="503">
                  <c:v>2.5612773710652998</c:v>
                </c:pt>
                <c:pt idx="504">
                  <c:v>2.5027772027282702</c:v>
                </c:pt>
                <c:pt idx="505">
                  <c:v>2.5739380719732101</c:v>
                </c:pt>
                <c:pt idx="506">
                  <c:v>2.5734512689256399</c:v>
                </c:pt>
                <c:pt idx="507">
                  <c:v>2.5568671887964398</c:v>
                </c:pt>
                <c:pt idx="508">
                  <c:v>2.5097740818441299</c:v>
                </c:pt>
                <c:pt idx="509">
                  <c:v>2.5163671088920201</c:v>
                </c:pt>
                <c:pt idx="510">
                  <c:v>2.5579272195103502</c:v>
                </c:pt>
                <c:pt idx="511">
                  <c:v>2.60115595011565</c:v>
                </c:pt>
                <c:pt idx="512">
                  <c:v>2.6120544469351499</c:v>
                </c:pt>
                <c:pt idx="513">
                  <c:v>2.6437204588888901</c:v>
                </c:pt>
                <c:pt idx="514">
                  <c:v>2.6982542689049298</c:v>
                </c:pt>
                <c:pt idx="515">
                  <c:v>2.7064253962611202</c:v>
                </c:pt>
                <c:pt idx="516">
                  <c:v>2.6771652363923102</c:v>
                </c:pt>
                <c:pt idx="517">
                  <c:v>2.7183619729697401</c:v>
                </c:pt>
                <c:pt idx="518">
                  <c:v>2.7484825673081899</c:v>
                </c:pt>
                <c:pt idx="519">
                  <c:v>2.7931261581325901</c:v>
                </c:pt>
                <c:pt idx="520">
                  <c:v>2.7817210427159198</c:v>
                </c:pt>
                <c:pt idx="521">
                  <c:v>2.8259783359489798</c:v>
                </c:pt>
                <c:pt idx="522">
                  <c:v>2.8332129871716001</c:v>
                </c:pt>
                <c:pt idx="523">
                  <c:v>2.8175711982963501</c:v>
                </c:pt>
                <c:pt idx="524">
                  <c:v>2.8653628651933101</c:v>
                </c:pt>
                <c:pt idx="525">
                  <c:v>2.8984752889556402</c:v>
                </c:pt>
                <c:pt idx="526">
                  <c:v>2.90052833110571</c:v>
                </c:pt>
                <c:pt idx="527">
                  <c:v>2.8944813805996499</c:v>
                </c:pt>
                <c:pt idx="528">
                  <c:v>2.9411384514969301</c:v>
                </c:pt>
                <c:pt idx="529">
                  <c:v>3.03214795646586</c:v>
                </c:pt>
                <c:pt idx="530">
                  <c:v>3.0926987495164</c:v>
                </c:pt>
                <c:pt idx="531">
                  <c:v>3.1695269369478098</c:v>
                </c:pt>
                <c:pt idx="532">
                  <c:v>3.19899368885826</c:v>
                </c:pt>
                <c:pt idx="533">
                  <c:v>3.2389475740738098</c:v>
                </c:pt>
                <c:pt idx="534">
                  <c:v>3.3474313104860798</c:v>
                </c:pt>
                <c:pt idx="535">
                  <c:v>3.3859182152606002</c:v>
                </c:pt>
                <c:pt idx="536">
                  <c:v>3.4239835428072301</c:v>
                </c:pt>
                <c:pt idx="537">
                  <c:v>3.3992909526094901</c:v>
                </c:pt>
                <c:pt idx="538">
                  <c:v>3.4299437327366</c:v>
                </c:pt>
                <c:pt idx="539">
                  <c:v>3.46263556960852</c:v>
                </c:pt>
                <c:pt idx="540">
                  <c:v>3.4682773704322098</c:v>
                </c:pt>
                <c:pt idx="541">
                  <c:v>3.54609196378013</c:v>
                </c:pt>
                <c:pt idx="542">
                  <c:v>3.6199769658421901</c:v>
                </c:pt>
                <c:pt idx="543">
                  <c:v>3.6981433042607201</c:v>
                </c:pt>
                <c:pt idx="544">
                  <c:v>3.76063314497378</c:v>
                </c:pt>
                <c:pt idx="545">
                  <c:v>3.6854294780143899</c:v>
                </c:pt>
                <c:pt idx="546">
                  <c:v>3.6361417906053499</c:v>
                </c:pt>
                <c:pt idx="547">
                  <c:v>3.7418039830969199</c:v>
                </c:pt>
                <c:pt idx="548">
                  <c:v>3.8249379513745301</c:v>
                </c:pt>
                <c:pt idx="549">
                  <c:v>3.83930954694614</c:v>
                </c:pt>
                <c:pt idx="550">
                  <c:v>3.6670386933879202</c:v>
                </c:pt>
                <c:pt idx="551">
                  <c:v>3.7308067817200699</c:v>
                </c:pt>
                <c:pt idx="552">
                  <c:v>3.7792380633937102</c:v>
                </c:pt>
                <c:pt idx="553">
                  <c:v>3.71877432264893</c:v>
                </c:pt>
                <c:pt idx="554">
                  <c:v>3.8655033981933999</c:v>
                </c:pt>
                <c:pt idx="555">
                  <c:v>3.9829451544269299</c:v>
                </c:pt>
                <c:pt idx="556">
                  <c:v>4.00406574279494</c:v>
                </c:pt>
                <c:pt idx="557">
                  <c:v>4.0351945524764004</c:v>
                </c:pt>
                <c:pt idx="558">
                  <c:v>4.0969609672951997</c:v>
                </c:pt>
                <c:pt idx="559">
                  <c:v>3.9421778872665598</c:v>
                </c:pt>
                <c:pt idx="560">
                  <c:v>4.0551772443480196</c:v>
                </c:pt>
                <c:pt idx="561">
                  <c:v>4.1066149361404802</c:v>
                </c:pt>
                <c:pt idx="562">
                  <c:v>4.1549024464551696</c:v>
                </c:pt>
                <c:pt idx="563">
                  <c:v>3.9793051932902501</c:v>
                </c:pt>
                <c:pt idx="564">
                  <c:v>3.89217396157933</c:v>
                </c:pt>
                <c:pt idx="565">
                  <c:v>3.7921883933364802</c:v>
                </c:pt>
                <c:pt idx="566">
                  <c:v>3.9496956936045402</c:v>
                </c:pt>
                <c:pt idx="567">
                  <c:v>4.1356815676949399</c:v>
                </c:pt>
                <c:pt idx="568">
                  <c:v>4.2260868922814998</c:v>
                </c:pt>
                <c:pt idx="569">
                  <c:v>4.2580902255325803</c:v>
                </c:pt>
                <c:pt idx="570">
                  <c:v>4.2595684865905596</c:v>
                </c:pt>
                <c:pt idx="571">
                  <c:v>4.2162779336112903</c:v>
                </c:pt>
                <c:pt idx="572">
                  <c:v>4.2708589822679501</c:v>
                </c:pt>
                <c:pt idx="573">
                  <c:v>4.3974774931836098</c:v>
                </c:pt>
                <c:pt idx="574">
                  <c:v>4.4703981630279799</c:v>
                </c:pt>
                <c:pt idx="575">
                  <c:v>4.6427587823616996</c:v>
                </c:pt>
                <c:pt idx="576">
                  <c:v>4.7286079809476904</c:v>
                </c:pt>
                <c:pt idx="577">
                  <c:v>4.87144039737277</c:v>
                </c:pt>
                <c:pt idx="578">
                  <c:v>5.0544063960478303</c:v>
                </c:pt>
                <c:pt idx="579">
                  <c:v>5.1375179056244402</c:v>
                </c:pt>
                <c:pt idx="580">
                  <c:v>4.7683021918989503</c:v>
                </c:pt>
                <c:pt idx="581">
                  <c:v>4.7684428580992098</c:v>
                </c:pt>
                <c:pt idx="582">
                  <c:v>5.0740551211724298</c:v>
                </c:pt>
                <c:pt idx="583">
                  <c:v>5.2497331645978802</c:v>
                </c:pt>
                <c:pt idx="584">
                  <c:v>5.2789448278578703</c:v>
                </c:pt>
                <c:pt idx="585">
                  <c:v>5.3130248347766003</c:v>
                </c:pt>
                <c:pt idx="586">
                  <c:v>5.4403324295433597</c:v>
                </c:pt>
                <c:pt idx="587">
                  <c:v>5.4839914081603496</c:v>
                </c:pt>
                <c:pt idx="588">
                  <c:v>5.4954779860078098</c:v>
                </c:pt>
                <c:pt idx="589">
                  <c:v>5.5501691621832601</c:v>
                </c:pt>
                <c:pt idx="590">
                  <c:v>5.6223175913426502</c:v>
                </c:pt>
                <c:pt idx="591">
                  <c:v>5.6715124276279099</c:v>
                </c:pt>
                <c:pt idx="592">
                  <c:v>5.5850663932475397</c:v>
                </c:pt>
                <c:pt idx="593">
                  <c:v>5.3653805343773504</c:v>
                </c:pt>
                <c:pt idx="594">
                  <c:v>5.4814483545669797</c:v>
                </c:pt>
                <c:pt idx="595">
                  <c:v>5.2920017506140598</c:v>
                </c:pt>
                <c:pt idx="596">
                  <c:v>4.8532406068373897</c:v>
                </c:pt>
                <c:pt idx="597">
                  <c:v>4.9380080714563297</c:v>
                </c:pt>
                <c:pt idx="598">
                  <c:v>5.1079510284363199</c:v>
                </c:pt>
                <c:pt idx="599">
                  <c:v>4.8838848795298597</c:v>
                </c:pt>
                <c:pt idx="600">
                  <c:v>4.4292233964829197</c:v>
                </c:pt>
                <c:pt idx="601">
                  <c:v>4.19248540155135</c:v>
                </c:pt>
                <c:pt idx="602">
                  <c:v>4.4426043334818601</c:v>
                </c:pt>
                <c:pt idx="603">
                  <c:v>4.1439811674704696</c:v>
                </c:pt>
                <c:pt idx="604">
                  <c:v>3.8705422513004799</c:v>
                </c:pt>
                <c:pt idx="605">
                  <c:v>3.5915422735192002</c:v>
                </c:pt>
                <c:pt idx="606">
                  <c:v>3.5628546152365699</c:v>
                </c:pt>
                <c:pt idx="607">
                  <c:v>3.3935306351193999</c:v>
                </c:pt>
                <c:pt idx="608">
                  <c:v>3.1221895585460602</c:v>
                </c:pt>
                <c:pt idx="609">
                  <c:v>3.41573045763896</c:v>
                </c:pt>
                <c:pt idx="610">
                  <c:v>3.7239531859735999</c:v>
                </c:pt>
                <c:pt idx="611">
                  <c:v>3.9574979841549802</c:v>
                </c:pt>
                <c:pt idx="612">
                  <c:v>3.9125699037896302</c:v>
                </c:pt>
                <c:pt idx="613">
                  <c:v>3.6504658462994102</c:v>
                </c:pt>
                <c:pt idx="614">
                  <c:v>3.7054051055246</c:v>
                </c:pt>
                <c:pt idx="615">
                  <c:v>3.9284660255268999</c:v>
                </c:pt>
                <c:pt idx="616">
                  <c:v>3.99226927863001</c:v>
                </c:pt>
                <c:pt idx="617">
                  <c:v>4.0987148943574701</c:v>
                </c:pt>
                <c:pt idx="618">
                  <c:v>4.1129812550471403</c:v>
                </c:pt>
                <c:pt idx="619">
                  <c:v>4.2479621499749403</c:v>
                </c:pt>
                <c:pt idx="620">
                  <c:v>4.1793836487623901</c:v>
                </c:pt>
                <c:pt idx="621">
                  <c:v>3.8052930789870998</c:v>
                </c:pt>
                <c:pt idx="622">
                  <c:v>3.7113373456265899</c:v>
                </c:pt>
                <c:pt idx="623">
                  <c:v>3.90490163707307</c:v>
                </c:pt>
                <c:pt idx="624">
                  <c:v>3.7965664395459502</c:v>
                </c:pt>
                <c:pt idx="625">
                  <c:v>3.74194430539541</c:v>
                </c:pt>
                <c:pt idx="626">
                  <c:v>3.6152510541146601</c:v>
                </c:pt>
                <c:pt idx="627">
                  <c:v>3.8156233588808202</c:v>
                </c:pt>
                <c:pt idx="628">
                  <c:v>3.74102686089106</c:v>
                </c:pt>
                <c:pt idx="629">
                  <c:v>3.70945189015886</c:v>
                </c:pt>
                <c:pt idx="630">
                  <c:v>3.8450797102499599</c:v>
                </c:pt>
                <c:pt idx="631">
                  <c:v>4.0892180040855299</c:v>
                </c:pt>
                <c:pt idx="632">
                  <c:v>4.1140348121934203</c:v>
                </c:pt>
                <c:pt idx="633">
                  <c:v>4.0510687840162198</c:v>
                </c:pt>
                <c:pt idx="634">
                  <c:v>4.1365912459652598</c:v>
                </c:pt>
                <c:pt idx="635">
                  <c:v>4.1594811866555004</c:v>
                </c:pt>
                <c:pt idx="636">
                  <c:v>4.19377858739331</c:v>
                </c:pt>
                <c:pt idx="637">
                  <c:v>3.8222484914910702</c:v>
                </c:pt>
                <c:pt idx="638">
                  <c:v>3.9080356239188401</c:v>
                </c:pt>
                <c:pt idx="639">
                  <c:v>3.7788497767267901</c:v>
                </c:pt>
                <c:pt idx="640">
                  <c:v>3.5463588716713401</c:v>
                </c:pt>
                <c:pt idx="641">
                  <c:v>3.1967624003724202</c:v>
                </c:pt>
                <c:pt idx="642">
                  <c:v>2.9065655718217398</c:v>
                </c:pt>
                <c:pt idx="643">
                  <c:v>2.7960497048595898</c:v>
                </c:pt>
                <c:pt idx="644">
                  <c:v>2.9620951495975798</c:v>
                </c:pt>
                <c:pt idx="645">
                  <c:v>3.1649514445979698</c:v>
                </c:pt>
                <c:pt idx="646">
                  <c:v>3.0904485542305502</c:v>
                </c:pt>
                <c:pt idx="647">
                  <c:v>2.9703836553756702</c:v>
                </c:pt>
                <c:pt idx="648">
                  <c:v>2.8840305583274501</c:v>
                </c:pt>
                <c:pt idx="649">
                  <c:v>2.924358113552</c:v>
                </c:pt>
                <c:pt idx="650">
                  <c:v>3.08977533926253</c:v>
                </c:pt>
                <c:pt idx="651">
                  <c:v>3.2120443481789298</c:v>
                </c:pt>
                <c:pt idx="652">
                  <c:v>3.1498233209324402</c:v>
                </c:pt>
                <c:pt idx="653">
                  <c:v>3.1830122345830798</c:v>
                </c:pt>
                <c:pt idx="654">
                  <c:v>2.9272797954597398</c:v>
                </c:pt>
                <c:pt idx="655">
                  <c:v>2.7414827826999999</c:v>
                </c:pt>
                <c:pt idx="656">
                  <c:v>2.9720743517578101</c:v>
                </c:pt>
                <c:pt idx="657">
                  <c:v>2.89845045726562</c:v>
                </c:pt>
                <c:pt idx="658">
                  <c:v>2.96902215445354</c:v>
                </c:pt>
                <c:pt idx="659">
                  <c:v>3.1333317841874302</c:v>
                </c:pt>
                <c:pt idx="660">
                  <c:v>3.1476194804133599</c:v>
                </c:pt>
                <c:pt idx="661">
                  <c:v>3.1141588193227698</c:v>
                </c:pt>
                <c:pt idx="662">
                  <c:v>3.1729342562119198</c:v>
                </c:pt>
                <c:pt idx="663">
                  <c:v>3.0298545053444799</c:v>
                </c:pt>
                <c:pt idx="664">
                  <c:v>3.14049643213525</c:v>
                </c:pt>
                <c:pt idx="665">
                  <c:v>3.0871090386203299</c:v>
                </c:pt>
                <c:pt idx="666">
                  <c:v>3.0769141732746501</c:v>
                </c:pt>
                <c:pt idx="667">
                  <c:v>3.2153542707891698</c:v>
                </c:pt>
                <c:pt idx="668">
                  <c:v>3.25396167461574</c:v>
                </c:pt>
                <c:pt idx="669">
                  <c:v>3.4140102170134501</c:v>
                </c:pt>
                <c:pt idx="670">
                  <c:v>3.4657506445359298</c:v>
                </c:pt>
                <c:pt idx="671">
                  <c:v>3.40061991465027</c:v>
                </c:pt>
                <c:pt idx="672">
                  <c:v>3.5479461922478301</c:v>
                </c:pt>
                <c:pt idx="673">
                  <c:v>3.6250358979391799</c:v>
                </c:pt>
                <c:pt idx="674">
                  <c:v>3.65106553087465</c:v>
                </c:pt>
                <c:pt idx="675">
                  <c:v>3.73538531690583</c:v>
                </c:pt>
                <c:pt idx="676">
                  <c:v>3.4628140455987002</c:v>
                </c:pt>
                <c:pt idx="677">
                  <c:v>3.61922940099711</c:v>
                </c:pt>
                <c:pt idx="678">
                  <c:v>3.7218034145308798</c:v>
                </c:pt>
                <c:pt idx="679">
                  <c:v>3.7402293631319701</c:v>
                </c:pt>
                <c:pt idx="680">
                  <c:v>3.78356287356856</c:v>
                </c:pt>
                <c:pt idx="681">
                  <c:v>3.66543583750056</c:v>
                </c:pt>
                <c:pt idx="682">
                  <c:v>3.6988963065420402</c:v>
                </c:pt>
                <c:pt idx="683">
                  <c:v>3.6991478551780101</c:v>
                </c:pt>
                <c:pt idx="684">
                  <c:v>3.6201623963901302</c:v>
                </c:pt>
                <c:pt idx="685">
                  <c:v>3.6026007317589501</c:v>
                </c:pt>
                <c:pt idx="686">
                  <c:v>3.8271587318367999</c:v>
                </c:pt>
                <c:pt idx="687">
                  <c:v>3.83285475272372</c:v>
                </c:pt>
                <c:pt idx="688">
                  <c:v>3.9522256076827502</c:v>
                </c:pt>
                <c:pt idx="689">
                  <c:v>4.0467097789841899</c:v>
                </c:pt>
                <c:pt idx="690">
                  <c:v>4.0667963685136401</c:v>
                </c:pt>
                <c:pt idx="691">
                  <c:v>4.1689000458443797</c:v>
                </c:pt>
                <c:pt idx="692">
                  <c:v>4.1830460715059097</c:v>
                </c:pt>
                <c:pt idx="693">
                  <c:v>4.0725362070307396</c:v>
                </c:pt>
                <c:pt idx="694">
                  <c:v>4.1724051559869801</c:v>
                </c:pt>
                <c:pt idx="695">
                  <c:v>4.1070629503873102</c:v>
                </c:pt>
                <c:pt idx="696">
                  <c:v>4.0263644637528904</c:v>
                </c:pt>
                <c:pt idx="697">
                  <c:v>4.1672756879660096</c:v>
                </c:pt>
                <c:pt idx="698">
                  <c:v>4.2371344510667797</c:v>
                </c:pt>
                <c:pt idx="699">
                  <c:v>4.1854671959863703</c:v>
                </c:pt>
                <c:pt idx="700">
                  <c:v>4.24199213868848</c:v>
                </c:pt>
                <c:pt idx="701">
                  <c:v>4.3493709662970197</c:v>
                </c:pt>
                <c:pt idx="702">
                  <c:v>4.3171540606071499</c:v>
                </c:pt>
                <c:pt idx="703">
                  <c:v>4.0159984511743998</c:v>
                </c:pt>
                <c:pt idx="704">
                  <c:v>4.0481381237646898</c:v>
                </c:pt>
                <c:pt idx="705">
                  <c:v>4.02520079637363</c:v>
                </c:pt>
                <c:pt idx="706">
                  <c:v>3.9816907281355398</c:v>
                </c:pt>
                <c:pt idx="707">
                  <c:v>4.0955820799931004</c:v>
                </c:pt>
                <c:pt idx="708">
                  <c:v>4.0669264358120403</c:v>
                </c:pt>
                <c:pt idx="709">
                  <c:v>4.1344590738449103</c:v>
                </c:pt>
                <c:pt idx="710">
                  <c:v>4.06709058388053</c:v>
                </c:pt>
                <c:pt idx="711">
                  <c:v>4.0557941209028296</c:v>
                </c:pt>
                <c:pt idx="712">
                  <c:v>4.0723918393821998</c:v>
                </c:pt>
                <c:pt idx="713">
                  <c:v>4.0311767395864999</c:v>
                </c:pt>
                <c:pt idx="714">
                  <c:v>4.1062967925517002</c:v>
                </c:pt>
                <c:pt idx="715">
                  <c:v>4.1739433637940504</c:v>
                </c:pt>
                <c:pt idx="716">
                  <c:v>4.1984081510363902</c:v>
                </c:pt>
                <c:pt idx="717">
                  <c:v>4.3316510458645503</c:v>
                </c:pt>
                <c:pt idx="718">
                  <c:v>4.30134499306069</c:v>
                </c:pt>
                <c:pt idx="719">
                  <c:v>4.3395559761304296</c:v>
                </c:pt>
                <c:pt idx="720">
                  <c:v>4.3820295480973099</c:v>
                </c:pt>
                <c:pt idx="721">
                  <c:v>4.3126297445382997</c:v>
                </c:pt>
                <c:pt idx="722">
                  <c:v>4.3087998827660297</c:v>
                </c:pt>
                <c:pt idx="723">
                  <c:v>4.3378150917757496</c:v>
                </c:pt>
                <c:pt idx="724">
                  <c:v>4.2446297369000296</c:v>
                </c:pt>
                <c:pt idx="725">
                  <c:v>4.2931175227532199</c:v>
                </c:pt>
                <c:pt idx="726">
                  <c:v>4.3607807315306903</c:v>
                </c:pt>
                <c:pt idx="727">
                  <c:v>4.2715814157193401</c:v>
                </c:pt>
                <c:pt idx="728">
                  <c:v>3.8714585530281398</c:v>
                </c:pt>
                <c:pt idx="729">
                  <c:v>3.81647838993007</c:v>
                </c:pt>
                <c:pt idx="730">
                  <c:v>3.9238342311532302</c:v>
                </c:pt>
                <c:pt idx="731">
                  <c:v>3.5541126895402</c:v>
                </c:pt>
                <c:pt idx="732">
                  <c:v>3.60525929620932</c:v>
                </c:pt>
                <c:pt idx="733">
                  <c:v>3.3208496762043</c:v>
                </c:pt>
                <c:pt idx="734">
                  <c:v>3.3257892337531199</c:v>
                </c:pt>
                <c:pt idx="735">
                  <c:v>3.18206198363885</c:v>
                </c:pt>
                <c:pt idx="736">
                  <c:v>3.3103807057030399</c:v>
                </c:pt>
                <c:pt idx="737">
                  <c:v>3.16684597536366</c:v>
                </c:pt>
                <c:pt idx="738">
                  <c:v>3.2347622942955998</c:v>
                </c:pt>
                <c:pt idx="739">
                  <c:v>3.3822611273775398</c:v>
                </c:pt>
                <c:pt idx="740">
                  <c:v>3.3420350801065299</c:v>
                </c:pt>
                <c:pt idx="741">
                  <c:v>3.17548307981669</c:v>
                </c:pt>
                <c:pt idx="742">
                  <c:v>3.2324708416426899</c:v>
                </c:pt>
                <c:pt idx="743">
                  <c:v>3.2737060758727101</c:v>
                </c:pt>
                <c:pt idx="744">
                  <c:v>3.00062519565448</c:v>
                </c:pt>
                <c:pt idx="745">
                  <c:v>2.9488681613501</c:v>
                </c:pt>
                <c:pt idx="746">
                  <c:v>2.8075072384695399</c:v>
                </c:pt>
                <c:pt idx="747">
                  <c:v>2.9357651546221502</c:v>
                </c:pt>
                <c:pt idx="748">
                  <c:v>2.8986435474249901</c:v>
                </c:pt>
                <c:pt idx="749">
                  <c:v>3.0214837424450098</c:v>
                </c:pt>
                <c:pt idx="750">
                  <c:v>3.0439012758326802</c:v>
                </c:pt>
                <c:pt idx="751">
                  <c:v>3.11864378695596</c:v>
                </c:pt>
                <c:pt idx="752">
                  <c:v>3.0834094737358999</c:v>
                </c:pt>
                <c:pt idx="753">
                  <c:v>3.0820745015419799</c:v>
                </c:pt>
                <c:pt idx="754">
                  <c:v>3.2254480725333798</c:v>
                </c:pt>
                <c:pt idx="755">
                  <c:v>3.2723612029323701</c:v>
                </c:pt>
                <c:pt idx="756">
                  <c:v>3.2651944588856998</c:v>
                </c:pt>
                <c:pt idx="757">
                  <c:v>3.28807098428303</c:v>
                </c:pt>
                <c:pt idx="758">
                  <c:v>3.36371381097277</c:v>
                </c:pt>
                <c:pt idx="759">
                  <c:v>3.33899341302646</c:v>
                </c:pt>
                <c:pt idx="760">
                  <c:v>3.3530434936415801</c:v>
                </c:pt>
                <c:pt idx="761">
                  <c:v>3.0589503059594398</c:v>
                </c:pt>
                <c:pt idx="762">
                  <c:v>3.0604760108196798</c:v>
                </c:pt>
                <c:pt idx="763">
                  <c:v>2.8688172230202902</c:v>
                </c:pt>
                <c:pt idx="764">
                  <c:v>2.9305078625864498</c:v>
                </c:pt>
                <c:pt idx="765">
                  <c:v>3.0793313411156098</c:v>
                </c:pt>
                <c:pt idx="766">
                  <c:v>3.0874695885505501</c:v>
                </c:pt>
                <c:pt idx="767">
                  <c:v>2.95864395225738</c:v>
                </c:pt>
                <c:pt idx="768">
                  <c:v>3.03424444172237</c:v>
                </c:pt>
                <c:pt idx="769">
                  <c:v>3.0710212231453999</c:v>
                </c:pt>
                <c:pt idx="770">
                  <c:v>3.0118190893461998</c:v>
                </c:pt>
                <c:pt idx="771">
                  <c:v>2.9549261369536799</c:v>
                </c:pt>
                <c:pt idx="772">
                  <c:v>2.9440941469266799</c:v>
                </c:pt>
                <c:pt idx="773">
                  <c:v>3.0748549339681599</c:v>
                </c:pt>
                <c:pt idx="774">
                  <c:v>3.0505967650992099</c:v>
                </c:pt>
                <c:pt idx="775">
                  <c:v>3.02548504143404</c:v>
                </c:pt>
                <c:pt idx="776">
                  <c:v>3.1549837153859399</c:v>
                </c:pt>
                <c:pt idx="777">
                  <c:v>3.2847095655044001</c:v>
                </c:pt>
                <c:pt idx="778">
                  <c:v>3.3787023756593002</c:v>
                </c:pt>
                <c:pt idx="779">
                  <c:v>3.3645159305992101</c:v>
                </c:pt>
                <c:pt idx="780">
                  <c:v>3.40938229332385</c:v>
                </c:pt>
                <c:pt idx="781">
                  <c:v>3.3507970783768699</c:v>
                </c:pt>
                <c:pt idx="782">
                  <c:v>3.3688508438119298</c:v>
                </c:pt>
                <c:pt idx="783">
                  <c:v>3.3462054647461099</c:v>
                </c:pt>
                <c:pt idx="784">
                  <c:v>3.27912180319144</c:v>
                </c:pt>
                <c:pt idx="785">
                  <c:v>3.4233194516936298</c:v>
                </c:pt>
                <c:pt idx="786">
                  <c:v>3.4307098880262199</c:v>
                </c:pt>
                <c:pt idx="787">
                  <c:v>3.4060990850186101</c:v>
                </c:pt>
                <c:pt idx="788">
                  <c:v>3.5206461170956902</c:v>
                </c:pt>
                <c:pt idx="789">
                  <c:v>3.54269321559046</c:v>
                </c:pt>
                <c:pt idx="790">
                  <c:v>3.4770712779201398</c:v>
                </c:pt>
                <c:pt idx="791">
                  <c:v>3.4469325156019801</c:v>
                </c:pt>
                <c:pt idx="792">
                  <c:v>3.5286783281209799</c:v>
                </c:pt>
                <c:pt idx="793">
                  <c:v>3.4928665094210798</c:v>
                </c:pt>
                <c:pt idx="794">
                  <c:v>3.5412953043349402</c:v>
                </c:pt>
                <c:pt idx="795">
                  <c:v>3.5886293660163</c:v>
                </c:pt>
                <c:pt idx="796">
                  <c:v>3.5824072131605602</c:v>
                </c:pt>
                <c:pt idx="797">
                  <c:v>3.5104078988832601</c:v>
                </c:pt>
                <c:pt idx="798">
                  <c:v>3.5319865824495298</c:v>
                </c:pt>
                <c:pt idx="799">
                  <c:v>3.3485767147213399</c:v>
                </c:pt>
                <c:pt idx="800">
                  <c:v>3.28655886591527</c:v>
                </c:pt>
                <c:pt idx="801">
                  <c:v>3.3294082466647001</c:v>
                </c:pt>
                <c:pt idx="802">
                  <c:v>3.3061557156792798</c:v>
                </c:pt>
                <c:pt idx="803">
                  <c:v>3.35865969893608</c:v>
                </c:pt>
                <c:pt idx="804">
                  <c:v>3.34688741591467</c:v>
                </c:pt>
                <c:pt idx="805">
                  <c:v>3.3481133937540801</c:v>
                </c:pt>
                <c:pt idx="806">
                  <c:v>3.3360238570702601</c:v>
                </c:pt>
                <c:pt idx="807">
                  <c:v>3.4509736111282101</c:v>
                </c:pt>
                <c:pt idx="808">
                  <c:v>3.4552731195416002</c:v>
                </c:pt>
                <c:pt idx="809">
                  <c:v>3.4733571584630898</c:v>
                </c:pt>
                <c:pt idx="810">
                  <c:v>3.3357814762622602</c:v>
                </c:pt>
                <c:pt idx="811">
                  <c:v>3.2267443647034502</c:v>
                </c:pt>
                <c:pt idx="812">
                  <c:v>3.2379184383268398</c:v>
                </c:pt>
                <c:pt idx="813">
                  <c:v>3.2625307911841399</c:v>
                </c:pt>
                <c:pt idx="814">
                  <c:v>3.2496372457003302</c:v>
                </c:pt>
                <c:pt idx="815">
                  <c:v>3.23458561893665</c:v>
                </c:pt>
                <c:pt idx="816">
                  <c:v>3.3059639657696098</c:v>
                </c:pt>
                <c:pt idx="817">
                  <c:v>3.2891467362084699</c:v>
                </c:pt>
                <c:pt idx="818">
                  <c:v>3.1906765144859799</c:v>
                </c:pt>
                <c:pt idx="819">
                  <c:v>3.2017261390215399</c:v>
                </c:pt>
                <c:pt idx="820">
                  <c:v>3.23680818612105</c:v>
                </c:pt>
                <c:pt idx="821">
                  <c:v>3.2849050513332601</c:v>
                </c:pt>
                <c:pt idx="822">
                  <c:v>3.2493341550183801</c:v>
                </c:pt>
                <c:pt idx="823">
                  <c:v>3.2309455811257699</c:v>
                </c:pt>
                <c:pt idx="824">
                  <c:v>3.2380922801643699</c:v>
                </c:pt>
                <c:pt idx="825">
                  <c:v>3.2414776562976702</c:v>
                </c:pt>
                <c:pt idx="826">
                  <c:v>3.2267628979358598</c:v>
                </c:pt>
                <c:pt idx="827">
                  <c:v>3.3569790246765501</c:v>
                </c:pt>
                <c:pt idx="828">
                  <c:v>3.3796079589908401</c:v>
                </c:pt>
                <c:pt idx="829">
                  <c:v>3.4158418693697001</c:v>
                </c:pt>
                <c:pt idx="830">
                  <c:v>3.4588251991563901</c:v>
                </c:pt>
                <c:pt idx="831">
                  <c:v>3.4582926384975701</c:v>
                </c:pt>
                <c:pt idx="832">
                  <c:v>3.4721975571217598</c:v>
                </c:pt>
                <c:pt idx="833">
                  <c:v>3.4471288353404801</c:v>
                </c:pt>
                <c:pt idx="834">
                  <c:v>3.2860822864178401</c:v>
                </c:pt>
                <c:pt idx="835">
                  <c:v>3.31706502658986</c:v>
                </c:pt>
                <c:pt idx="836">
                  <c:v>3.4264883381454698</c:v>
                </c:pt>
                <c:pt idx="837">
                  <c:v>3.4315653932235399</c:v>
                </c:pt>
                <c:pt idx="838">
                  <c:v>3.4624775290164198</c:v>
                </c:pt>
                <c:pt idx="839">
                  <c:v>3.4784505660889899</c:v>
                </c:pt>
                <c:pt idx="840">
                  <c:v>3.43551268472075</c:v>
                </c:pt>
                <c:pt idx="841">
                  <c:v>3.48814179496578</c:v>
                </c:pt>
                <c:pt idx="842">
                  <c:v>3.4611676319175002</c:v>
                </c:pt>
                <c:pt idx="843">
                  <c:v>3.4187781036766101</c:v>
                </c:pt>
                <c:pt idx="844">
                  <c:v>3.5077605118112198</c:v>
                </c:pt>
                <c:pt idx="845">
                  <c:v>3.5436783657709401</c:v>
                </c:pt>
                <c:pt idx="846">
                  <c:v>3.5459416779066699</c:v>
                </c:pt>
                <c:pt idx="847">
                  <c:v>3.5548237723346801</c:v>
                </c:pt>
                <c:pt idx="848">
                  <c:v>3.5457216910206499</c:v>
                </c:pt>
                <c:pt idx="849">
                  <c:v>3.6092342929085999</c:v>
                </c:pt>
                <c:pt idx="850">
                  <c:v>3.6289599549229701</c:v>
                </c:pt>
                <c:pt idx="851">
                  <c:v>3.6833335325980201</c:v>
                </c:pt>
                <c:pt idx="852">
                  <c:v>3.6938781041119499</c:v>
                </c:pt>
                <c:pt idx="853">
                  <c:v>3.6759979877010598</c:v>
                </c:pt>
                <c:pt idx="854">
                  <c:v>3.6749426942114898</c:v>
                </c:pt>
                <c:pt idx="855">
                  <c:v>3.7250093894412202</c:v>
                </c:pt>
                <c:pt idx="856">
                  <c:v>3.7314423010137499</c:v>
                </c:pt>
                <c:pt idx="857">
                  <c:v>3.7310746801731498</c:v>
                </c:pt>
                <c:pt idx="858">
                  <c:v>3.7274903502327801</c:v>
                </c:pt>
                <c:pt idx="859">
                  <c:v>3.7145638330865798</c:v>
                </c:pt>
                <c:pt idx="860">
                  <c:v>3.7108846015066201</c:v>
                </c:pt>
                <c:pt idx="861">
                  <c:v>3.7164482027536301</c:v>
                </c:pt>
                <c:pt idx="862">
                  <c:v>3.7269059545966701</c:v>
                </c:pt>
                <c:pt idx="863">
                  <c:v>3.6858245281754098</c:v>
                </c:pt>
                <c:pt idx="864">
                  <c:v>3.6992808235058399</c:v>
                </c:pt>
                <c:pt idx="865">
                  <c:v>3.7574848767318398</c:v>
                </c:pt>
                <c:pt idx="866">
                  <c:v>3.6126394004651599</c:v>
                </c:pt>
                <c:pt idx="867">
                  <c:v>3.61560049181299</c:v>
                </c:pt>
                <c:pt idx="868">
                  <c:v>3.5956450368485098</c:v>
                </c:pt>
                <c:pt idx="869">
                  <c:v>3.5164372521341698</c:v>
                </c:pt>
                <c:pt idx="870">
                  <c:v>3.5474446951633398</c:v>
                </c:pt>
                <c:pt idx="871">
                  <c:v>3.56856061900173</c:v>
                </c:pt>
                <c:pt idx="872">
                  <c:v>3.5851651935993498</c:v>
                </c:pt>
                <c:pt idx="873">
                  <c:v>3.5716785769377002</c:v>
                </c:pt>
                <c:pt idx="874">
                  <c:v>3.6549300110490601</c:v>
                </c:pt>
                <c:pt idx="875">
                  <c:v>3.6808893286084299</c:v>
                </c:pt>
                <c:pt idx="876">
                  <c:v>3.6826053173217002</c:v>
                </c:pt>
                <c:pt idx="877">
                  <c:v>3.6261879323725199</c:v>
                </c:pt>
                <c:pt idx="878">
                  <c:v>3.6672198008959498</c:v>
                </c:pt>
                <c:pt idx="879">
                  <c:v>3.7394051211767598</c:v>
                </c:pt>
                <c:pt idx="880">
                  <c:v>3.7771342910978798</c:v>
                </c:pt>
                <c:pt idx="881">
                  <c:v>3.79433924943458</c:v>
                </c:pt>
                <c:pt idx="882">
                  <c:v>3.7815939160200198</c:v>
                </c:pt>
                <c:pt idx="883">
                  <c:v>3.7829280957801701</c:v>
                </c:pt>
                <c:pt idx="884">
                  <c:v>3.7385896359069402</c:v>
                </c:pt>
                <c:pt idx="885">
                  <c:v>3.7310597079340599</c:v>
                </c:pt>
                <c:pt idx="886">
                  <c:v>3.7361013218762</c:v>
                </c:pt>
                <c:pt idx="887">
                  <c:v>3.7168870818242801</c:v>
                </c:pt>
                <c:pt idx="888">
                  <c:v>3.7242109340432399</c:v>
                </c:pt>
                <c:pt idx="889">
                  <c:v>3.7307245746006199</c:v>
                </c:pt>
                <c:pt idx="890">
                  <c:v>3.7356100443657301</c:v>
                </c:pt>
                <c:pt idx="891">
                  <c:v>3.73617071673507</c:v>
                </c:pt>
                <c:pt idx="892">
                  <c:v>3.6913992428979898</c:v>
                </c:pt>
                <c:pt idx="893">
                  <c:v>3.7068051521504999</c:v>
                </c:pt>
                <c:pt idx="894">
                  <c:v>3.7467382457554201</c:v>
                </c:pt>
                <c:pt idx="895">
                  <c:v>3.7990184728986098</c:v>
                </c:pt>
                <c:pt idx="896">
                  <c:v>3.7909050121405898</c:v>
                </c:pt>
                <c:pt idx="897">
                  <c:v>3.8156555835064201</c:v>
                </c:pt>
                <c:pt idx="898">
                  <c:v>3.7820504177316301</c:v>
                </c:pt>
                <c:pt idx="899">
                  <c:v>3.6896412925619702</c:v>
                </c:pt>
                <c:pt idx="900">
                  <c:v>3.71424714032579</c:v>
                </c:pt>
                <c:pt idx="901">
                  <c:v>3.6792709745166099</c:v>
                </c:pt>
                <c:pt idx="902">
                  <c:v>3.73172517917427</c:v>
                </c:pt>
                <c:pt idx="903">
                  <c:v>3.7383466787957702</c:v>
                </c:pt>
                <c:pt idx="904">
                  <c:v>3.7451573392747299</c:v>
                </c:pt>
                <c:pt idx="905">
                  <c:v>3.7855584489357601</c:v>
                </c:pt>
                <c:pt idx="906">
                  <c:v>3.7622736832601902</c:v>
                </c:pt>
                <c:pt idx="907">
                  <c:v>3.69448525414324</c:v>
                </c:pt>
                <c:pt idx="908">
                  <c:v>3.7300331927152102</c:v>
                </c:pt>
                <c:pt idx="909">
                  <c:v>3.7270239158677398</c:v>
                </c:pt>
                <c:pt idx="910">
                  <c:v>3.75083299231322</c:v>
                </c:pt>
                <c:pt idx="911">
                  <c:v>3.7785134969864802</c:v>
                </c:pt>
                <c:pt idx="912">
                  <c:v>3.81247512772021</c:v>
                </c:pt>
                <c:pt idx="913">
                  <c:v>3.83895058801457</c:v>
                </c:pt>
                <c:pt idx="914">
                  <c:v>3.8359432154287298</c:v>
                </c:pt>
                <c:pt idx="915">
                  <c:v>3.8319042785192399</c:v>
                </c:pt>
                <c:pt idx="916">
                  <c:v>3.8307581454641801</c:v>
                </c:pt>
                <c:pt idx="917">
                  <c:v>3.80130214824195</c:v>
                </c:pt>
                <c:pt idx="918">
                  <c:v>3.85298248847374</c:v>
                </c:pt>
                <c:pt idx="919">
                  <c:v>3.8535686887596299</c:v>
                </c:pt>
                <c:pt idx="920">
                  <c:v>3.85790008177355</c:v>
                </c:pt>
                <c:pt idx="921">
                  <c:v>3.8524217723215801</c:v>
                </c:pt>
                <c:pt idx="922">
                  <c:v>3.9257313080054499</c:v>
                </c:pt>
                <c:pt idx="923">
                  <c:v>3.96510142316956</c:v>
                </c:pt>
                <c:pt idx="924">
                  <c:v>3.9334949319261701</c:v>
                </c:pt>
                <c:pt idx="925">
                  <c:v>3.9198201943778899</c:v>
                </c:pt>
                <c:pt idx="926">
                  <c:v>3.9020191167790799</c:v>
                </c:pt>
                <c:pt idx="927">
                  <c:v>3.9078474574782498</c:v>
                </c:pt>
                <c:pt idx="928">
                  <c:v>3.94030535760227</c:v>
                </c:pt>
                <c:pt idx="929">
                  <c:v>3.91850530120744</c:v>
                </c:pt>
                <c:pt idx="930">
                  <c:v>3.9330420761746399</c:v>
                </c:pt>
                <c:pt idx="931">
                  <c:v>3.9209076968381802</c:v>
                </c:pt>
                <c:pt idx="932">
                  <c:v>3.9226637450955502</c:v>
                </c:pt>
                <c:pt idx="933">
                  <c:v>3.9464064969078501</c:v>
                </c:pt>
                <c:pt idx="934">
                  <c:v>3.9187147545786298</c:v>
                </c:pt>
                <c:pt idx="935">
                  <c:v>3.9674393935678101</c:v>
                </c:pt>
                <c:pt idx="936">
                  <c:v>3.9699319465921601</c:v>
                </c:pt>
                <c:pt idx="937">
                  <c:v>3.9612619349542899</c:v>
                </c:pt>
                <c:pt idx="938">
                  <c:v>3.9805695193519601</c:v>
                </c:pt>
                <c:pt idx="939">
                  <c:v>3.9799177655233899</c:v>
                </c:pt>
                <c:pt idx="940">
                  <c:v>3.9801847629906701</c:v>
                </c:pt>
                <c:pt idx="941">
                  <c:v>3.9668945637056798</c:v>
                </c:pt>
                <c:pt idx="942">
                  <c:v>3.98281317577892</c:v>
                </c:pt>
                <c:pt idx="943">
                  <c:v>4.0046156893109703</c:v>
                </c:pt>
                <c:pt idx="944">
                  <c:v>4.0166748290375196</c:v>
                </c:pt>
                <c:pt idx="945">
                  <c:v>4.0270786061647099</c:v>
                </c:pt>
                <c:pt idx="946">
                  <c:v>4.0375171118677304</c:v>
                </c:pt>
                <c:pt idx="947">
                  <c:v>4.0581464458475702</c:v>
                </c:pt>
                <c:pt idx="948">
                  <c:v>4.05646044117033</c:v>
                </c:pt>
                <c:pt idx="949">
                  <c:v>4.0275977830184102</c:v>
                </c:pt>
                <c:pt idx="950">
                  <c:v>4.0579206681800297</c:v>
                </c:pt>
                <c:pt idx="951">
                  <c:v>3.9854067710388899</c:v>
                </c:pt>
                <c:pt idx="952">
                  <c:v>3.9247309462936202</c:v>
                </c:pt>
                <c:pt idx="953">
                  <c:v>3.9501615192092401</c:v>
                </c:pt>
                <c:pt idx="954">
                  <c:v>3.98036471176585</c:v>
                </c:pt>
                <c:pt idx="955">
                  <c:v>3.9734680649794201</c:v>
                </c:pt>
                <c:pt idx="956">
                  <c:v>3.9732173819612502</c:v>
                </c:pt>
                <c:pt idx="957">
                  <c:v>3.809809087608</c:v>
                </c:pt>
                <c:pt idx="958">
                  <c:v>3.8325450297911701</c:v>
                </c:pt>
                <c:pt idx="959">
                  <c:v>3.8123209412430699</c:v>
                </c:pt>
                <c:pt idx="960">
                  <c:v>3.8139941292594499</c:v>
                </c:pt>
                <c:pt idx="961">
                  <c:v>3.8567993572582999</c:v>
                </c:pt>
                <c:pt idx="962">
                  <c:v>3.8518261515531198</c:v>
                </c:pt>
                <c:pt idx="963">
                  <c:v>3.8410479965581699</c:v>
                </c:pt>
                <c:pt idx="964">
                  <c:v>3.86750066435392</c:v>
                </c:pt>
                <c:pt idx="965">
                  <c:v>3.8624742777316099</c:v>
                </c:pt>
                <c:pt idx="966">
                  <c:v>3.8118435106896902</c:v>
                </c:pt>
                <c:pt idx="967">
                  <c:v>3.83092140220803</c:v>
                </c:pt>
                <c:pt idx="968">
                  <c:v>3.8414554714767499</c:v>
                </c:pt>
                <c:pt idx="969">
                  <c:v>3.8257173693421098</c:v>
                </c:pt>
                <c:pt idx="970">
                  <c:v>3.8170223263290199</c:v>
                </c:pt>
                <c:pt idx="971">
                  <c:v>3.8316831426197</c:v>
                </c:pt>
                <c:pt idx="972">
                  <c:v>3.8670823341598402</c:v>
                </c:pt>
                <c:pt idx="973">
                  <c:v>3.9166025868199101</c:v>
                </c:pt>
                <c:pt idx="974">
                  <c:v>3.9100215724619298</c:v>
                </c:pt>
                <c:pt idx="975">
                  <c:v>3.88811402824724</c:v>
                </c:pt>
                <c:pt idx="976">
                  <c:v>3.9016187729373799</c:v>
                </c:pt>
                <c:pt idx="977">
                  <c:v>3.8946330026955298</c:v>
                </c:pt>
                <c:pt idx="978">
                  <c:v>3.8545939082645599</c:v>
                </c:pt>
                <c:pt idx="979">
                  <c:v>3.82013687381929</c:v>
                </c:pt>
                <c:pt idx="980">
                  <c:v>3.7866727531603002</c:v>
                </c:pt>
                <c:pt idx="981">
                  <c:v>3.7100918360077402</c:v>
                </c:pt>
                <c:pt idx="982">
                  <c:v>3.7439024565407601</c:v>
                </c:pt>
                <c:pt idx="983">
                  <c:v>3.7632462866722101</c:v>
                </c:pt>
                <c:pt idx="984">
                  <c:v>3.7522015269757101</c:v>
                </c:pt>
                <c:pt idx="985">
                  <c:v>3.7984718191838902</c:v>
                </c:pt>
                <c:pt idx="986">
                  <c:v>3.8213795839334299</c:v>
                </c:pt>
                <c:pt idx="987">
                  <c:v>3.82690206411004</c:v>
                </c:pt>
                <c:pt idx="988">
                  <c:v>3.8384135578452399</c:v>
                </c:pt>
                <c:pt idx="989">
                  <c:v>3.8524532712533701</c:v>
                </c:pt>
                <c:pt idx="990">
                  <c:v>3.8400375873415999</c:v>
                </c:pt>
                <c:pt idx="991">
                  <c:v>3.8656879488427598</c:v>
                </c:pt>
                <c:pt idx="992">
                  <c:v>3.8633658577980099</c:v>
                </c:pt>
                <c:pt idx="993">
                  <c:v>3.8866460484974099</c:v>
                </c:pt>
                <c:pt idx="994">
                  <c:v>3.9093613677435299</c:v>
                </c:pt>
                <c:pt idx="995">
                  <c:v>3.9048302449827998</c:v>
                </c:pt>
                <c:pt idx="996">
                  <c:v>3.9476694891958299</c:v>
                </c:pt>
                <c:pt idx="997">
                  <c:v>3.9402294579966601</c:v>
                </c:pt>
                <c:pt idx="998">
                  <c:v>3.9173260828578602</c:v>
                </c:pt>
                <c:pt idx="999">
                  <c:v>3.9448021720957298</c:v>
                </c:pt>
                <c:pt idx="1000">
                  <c:v>3.9284888493440899</c:v>
                </c:pt>
                <c:pt idx="1001">
                  <c:v>3.9877614669431898</c:v>
                </c:pt>
                <c:pt idx="1002">
                  <c:v>4.0066710998713697</c:v>
                </c:pt>
                <c:pt idx="1003">
                  <c:v>4.0292998239881896</c:v>
                </c:pt>
                <c:pt idx="1004">
                  <c:v>4.0292631061492603</c:v>
                </c:pt>
                <c:pt idx="1005">
                  <c:v>4.02754557144213</c:v>
                </c:pt>
                <c:pt idx="1006">
                  <c:v>3.9891321253108898</c:v>
                </c:pt>
                <c:pt idx="1007">
                  <c:v>4.0003618850968499</c:v>
                </c:pt>
                <c:pt idx="1008">
                  <c:v>4.0069876468093604</c:v>
                </c:pt>
                <c:pt idx="1009">
                  <c:v>3.9812074471997998</c:v>
                </c:pt>
                <c:pt idx="1010">
                  <c:v>3.9878620508865201</c:v>
                </c:pt>
                <c:pt idx="1011">
                  <c:v>4.02968946850552</c:v>
                </c:pt>
                <c:pt idx="1012">
                  <c:v>4.0499217668661602</c:v>
                </c:pt>
                <c:pt idx="1013">
                  <c:v>4.0380951663838296</c:v>
                </c:pt>
                <c:pt idx="1014">
                  <c:v>4.0098439447476597</c:v>
                </c:pt>
                <c:pt idx="1015">
                  <c:v>4.0343377207503401</c:v>
                </c:pt>
                <c:pt idx="1016">
                  <c:v>4.0620149454519598</c:v>
                </c:pt>
                <c:pt idx="1017">
                  <c:v>4.0634934527592099</c:v>
                </c:pt>
                <c:pt idx="1018">
                  <c:v>4.0811979424184601</c:v>
                </c:pt>
                <c:pt idx="1019">
                  <c:v>4.0962382021263899</c:v>
                </c:pt>
                <c:pt idx="1020">
                  <c:v>4.0640032211532597</c:v>
                </c:pt>
                <c:pt idx="1021">
                  <c:v>4.0888545064925097</c:v>
                </c:pt>
                <c:pt idx="1022">
                  <c:v>4.1306248741967204</c:v>
                </c:pt>
                <c:pt idx="1023">
                  <c:v>4.1281712994177502</c:v>
                </c:pt>
                <c:pt idx="1024">
                  <c:v>4.1409673682124204</c:v>
                </c:pt>
                <c:pt idx="1025">
                  <c:v>4.1590516291833</c:v>
                </c:pt>
                <c:pt idx="1026">
                  <c:v>4.1320540991797099</c:v>
                </c:pt>
                <c:pt idx="1027">
                  <c:v>4.1197586739426502</c:v>
                </c:pt>
                <c:pt idx="1028">
                  <c:v>4.1044853768632201</c:v>
                </c:pt>
                <c:pt idx="1029">
                  <c:v>4.0370104750586302</c:v>
                </c:pt>
                <c:pt idx="1030">
                  <c:v>4.0581153461330901</c:v>
                </c:pt>
                <c:pt idx="1031">
                  <c:v>4.1192270366996704</c:v>
                </c:pt>
                <c:pt idx="1032">
                  <c:v>4.1352467002334796</c:v>
                </c:pt>
                <c:pt idx="1033">
                  <c:v>4.1301210620535604</c:v>
                </c:pt>
                <c:pt idx="1034">
                  <c:v>4.1050089150945004</c:v>
                </c:pt>
                <c:pt idx="1035">
                  <c:v>4.1165044008921701</c:v>
                </c:pt>
                <c:pt idx="1036">
                  <c:v>4.0980365110271499</c:v>
                </c:pt>
                <c:pt idx="1037">
                  <c:v>4.1237868189516496</c:v>
                </c:pt>
                <c:pt idx="1038">
                  <c:v>4.0751662227479102</c:v>
                </c:pt>
                <c:pt idx="1039">
                  <c:v>4.0511404413805199</c:v>
                </c:pt>
                <c:pt idx="1040">
                  <c:v>4.0623903982012202</c:v>
                </c:pt>
                <c:pt idx="1041">
                  <c:v>4.0408717130400698</c:v>
                </c:pt>
                <c:pt idx="1042">
                  <c:v>4.0661023489367603</c:v>
                </c:pt>
                <c:pt idx="1043">
                  <c:v>4.03755858783245</c:v>
                </c:pt>
                <c:pt idx="1044">
                  <c:v>3.9498404028301901</c:v>
                </c:pt>
                <c:pt idx="1045">
                  <c:v>3.9928077784542699</c:v>
                </c:pt>
                <c:pt idx="1046">
                  <c:v>3.9998716239485002</c:v>
                </c:pt>
                <c:pt idx="1047">
                  <c:v>4.0088908713683198</c:v>
                </c:pt>
                <c:pt idx="1048">
                  <c:v>3.9860834925018498</c:v>
                </c:pt>
                <c:pt idx="1049">
                  <c:v>3.9887431180677702</c:v>
                </c:pt>
                <c:pt idx="1050">
                  <c:v>3.9873610870013301</c:v>
                </c:pt>
                <c:pt idx="1051">
                  <c:v>3.9786433324252899</c:v>
                </c:pt>
                <c:pt idx="1052">
                  <c:v>3.95665118637084</c:v>
                </c:pt>
                <c:pt idx="1053">
                  <c:v>3.8837616162336301</c:v>
                </c:pt>
                <c:pt idx="1054">
                  <c:v>3.8946246176137702</c:v>
                </c:pt>
                <c:pt idx="1055">
                  <c:v>3.8704011006011698</c:v>
                </c:pt>
                <c:pt idx="1056">
                  <c:v>3.8806428810750999</c:v>
                </c:pt>
                <c:pt idx="1057">
                  <c:v>3.8817402479196699</c:v>
                </c:pt>
                <c:pt idx="1058">
                  <c:v>3.9088644763971101</c:v>
                </c:pt>
                <c:pt idx="1059">
                  <c:v>3.9901560396856701</c:v>
                </c:pt>
                <c:pt idx="1060">
                  <c:v>3.9649808019607198</c:v>
                </c:pt>
                <c:pt idx="1061">
                  <c:v>3.94826638988844</c:v>
                </c:pt>
                <c:pt idx="1062">
                  <c:v>3.96253984860701</c:v>
                </c:pt>
                <c:pt idx="1063">
                  <c:v>3.93807889157417</c:v>
                </c:pt>
                <c:pt idx="1064">
                  <c:v>3.8994504165721899</c:v>
                </c:pt>
                <c:pt idx="1065">
                  <c:v>3.9012172902326601</c:v>
                </c:pt>
                <c:pt idx="1066">
                  <c:v>3.9078993029512001</c:v>
                </c:pt>
                <c:pt idx="1067">
                  <c:v>3.9112552322727501</c:v>
                </c:pt>
                <c:pt idx="1068">
                  <c:v>3.9082897680841699</c:v>
                </c:pt>
                <c:pt idx="1069">
                  <c:v>3.8720704814428699</c:v>
                </c:pt>
                <c:pt idx="1070">
                  <c:v>3.8841393255630701</c:v>
                </c:pt>
                <c:pt idx="1071">
                  <c:v>3.8908546686385201</c:v>
                </c:pt>
                <c:pt idx="1072">
                  <c:v>3.9348001885803998</c:v>
                </c:pt>
                <c:pt idx="1073">
                  <c:v>4.0068133734140199</c:v>
                </c:pt>
                <c:pt idx="1074">
                  <c:v>4.0539215853806896</c:v>
                </c:pt>
                <c:pt idx="1075">
                  <c:v>4.0695915017547497</c:v>
                </c:pt>
                <c:pt idx="1076">
                  <c:v>4.0705738384081798</c:v>
                </c:pt>
                <c:pt idx="1077">
                  <c:v>4.1034815104065698</c:v>
                </c:pt>
                <c:pt idx="1078">
                  <c:v>4.0635505818505697</c:v>
                </c:pt>
                <c:pt idx="1079">
                  <c:v>4.07414060494723</c:v>
                </c:pt>
                <c:pt idx="1080">
                  <c:v>4.0543783070030797</c:v>
                </c:pt>
                <c:pt idx="1081">
                  <c:v>4.0944533520053996</c:v>
                </c:pt>
                <c:pt idx="1082">
                  <c:v>4.09181840386844</c:v>
                </c:pt>
                <c:pt idx="1083">
                  <c:v>4.1565563884772097</c:v>
                </c:pt>
                <c:pt idx="1084">
                  <c:v>4.11206072774538</c:v>
                </c:pt>
                <c:pt idx="1085">
                  <c:v>4.1546533176563702</c:v>
                </c:pt>
                <c:pt idx="1086">
                  <c:v>4.2172976447748898</c:v>
                </c:pt>
                <c:pt idx="1087">
                  <c:v>4.2260033302168996</c:v>
                </c:pt>
                <c:pt idx="1088">
                  <c:v>4.1738061315242296</c:v>
                </c:pt>
                <c:pt idx="1089">
                  <c:v>4.1967840233834304</c:v>
                </c:pt>
                <c:pt idx="1090">
                  <c:v>4.2111250919700396</c:v>
                </c:pt>
                <c:pt idx="1091">
                  <c:v>4.1839698458236896</c:v>
                </c:pt>
                <c:pt idx="1092">
                  <c:v>4.1570989161431697</c:v>
                </c:pt>
                <c:pt idx="1093">
                  <c:v>4.2056268623250004</c:v>
                </c:pt>
                <c:pt idx="1094">
                  <c:v>4.20437758961081</c:v>
                </c:pt>
                <c:pt idx="1095">
                  <c:v>4.1849881224030296</c:v>
                </c:pt>
                <c:pt idx="1096">
                  <c:v>4.1674560883588496</c:v>
                </c:pt>
                <c:pt idx="1097">
                  <c:v>4.1819485583103901</c:v>
                </c:pt>
                <c:pt idx="1098">
                  <c:v>4.1502104668327897</c:v>
                </c:pt>
                <c:pt idx="1099">
                  <c:v>4.1449336428402503</c:v>
                </c:pt>
                <c:pt idx="1100">
                  <c:v>4.1476836797862697</c:v>
                </c:pt>
                <c:pt idx="1101">
                  <c:v>4.02703042717404</c:v>
                </c:pt>
                <c:pt idx="1102">
                  <c:v>4.0279036061826901</c:v>
                </c:pt>
                <c:pt idx="1103">
                  <c:v>4.07659148744328</c:v>
                </c:pt>
                <c:pt idx="1104">
                  <c:v>4.1156956699450502</c:v>
                </c:pt>
                <c:pt idx="1105">
                  <c:v>4.1155644747842999</c:v>
                </c:pt>
                <c:pt idx="1106">
                  <c:v>4.1497856685235197</c:v>
                </c:pt>
                <c:pt idx="1107">
                  <c:v>4.1346664978858403</c:v>
                </c:pt>
                <c:pt idx="1108">
                  <c:v>4.0901262832740102</c:v>
                </c:pt>
                <c:pt idx="1109">
                  <c:v>4.1066949576951304</c:v>
                </c:pt>
                <c:pt idx="1110">
                  <c:v>4.1330995664163801</c:v>
                </c:pt>
                <c:pt idx="1111">
                  <c:v>4.1467434857448398</c:v>
                </c:pt>
                <c:pt idx="1112">
                  <c:v>4.1503523696533797</c:v>
                </c:pt>
                <c:pt idx="1113">
                  <c:v>4.1165963215252903</c:v>
                </c:pt>
                <c:pt idx="1114">
                  <c:v>4.0891293570193303</c:v>
                </c:pt>
                <c:pt idx="1115">
                  <c:v>4.0578855689564</c:v>
                </c:pt>
                <c:pt idx="1116">
                  <c:v>4.1090956970029202</c:v>
                </c:pt>
                <c:pt idx="1117">
                  <c:v>4.1069684976301897</c:v>
                </c:pt>
                <c:pt idx="1118">
                  <c:v>4.1578437431391304</c:v>
                </c:pt>
                <c:pt idx="1119">
                  <c:v>4.1487452181697604</c:v>
                </c:pt>
                <c:pt idx="1120">
                  <c:v>4.0921504957519304</c:v>
                </c:pt>
                <c:pt idx="1121">
                  <c:v>4.1693562182671</c:v>
                </c:pt>
                <c:pt idx="1122">
                  <c:v>4.1805088009138096</c:v>
                </c:pt>
                <c:pt idx="1123">
                  <c:v>4.1813075575448204</c:v>
                </c:pt>
                <c:pt idx="1124">
                  <c:v>4.1867707075020499</c:v>
                </c:pt>
                <c:pt idx="1125">
                  <c:v>4.1796511218771597</c:v>
                </c:pt>
                <c:pt idx="1126">
                  <c:v>4.2053515045869503</c:v>
                </c:pt>
                <c:pt idx="1127">
                  <c:v>4.1950724004961399</c:v>
                </c:pt>
                <c:pt idx="1128">
                  <c:v>4.1922560813933698</c:v>
                </c:pt>
                <c:pt idx="1129">
                  <c:v>4.1721761342835304</c:v>
                </c:pt>
                <c:pt idx="1130">
                  <c:v>4.2020067014073899</c:v>
                </c:pt>
                <c:pt idx="1131">
                  <c:v>4.2401745466165597</c:v>
                </c:pt>
                <c:pt idx="1132">
                  <c:v>4.2253722939231197</c:v>
                </c:pt>
                <c:pt idx="1133">
                  <c:v>4.2394973177376096</c:v>
                </c:pt>
                <c:pt idx="1134">
                  <c:v>4.2367665456312302</c:v>
                </c:pt>
                <c:pt idx="1135">
                  <c:v>4.2407575535365298</c:v>
                </c:pt>
                <c:pt idx="1136">
                  <c:v>4.2624071453019097</c:v>
                </c:pt>
                <c:pt idx="1137">
                  <c:v>4.2807795052231601</c:v>
                </c:pt>
                <c:pt idx="1138">
                  <c:v>4.2743210142062997</c:v>
                </c:pt>
                <c:pt idx="1139">
                  <c:v>4.24999325978564</c:v>
                </c:pt>
                <c:pt idx="1140">
                  <c:v>4.2563846488000197</c:v>
                </c:pt>
                <c:pt idx="1141">
                  <c:v>4.2662273100997803</c:v>
                </c:pt>
                <c:pt idx="1142">
                  <c:v>4.2721471435395602</c:v>
                </c:pt>
                <c:pt idx="1143">
                  <c:v>4.2761194212957196</c:v>
                </c:pt>
                <c:pt idx="1144">
                  <c:v>4.2667662438188403</c:v>
                </c:pt>
                <c:pt idx="1145">
                  <c:v>4.2565588654033704</c:v>
                </c:pt>
                <c:pt idx="1146">
                  <c:v>4.2856066372757597</c:v>
                </c:pt>
                <c:pt idx="1147">
                  <c:v>4.2713854995988401</c:v>
                </c:pt>
                <c:pt idx="1148">
                  <c:v>4.2916961017680402</c:v>
                </c:pt>
                <c:pt idx="1149">
                  <c:v>4.2816655052500296</c:v>
                </c:pt>
                <c:pt idx="1150">
                  <c:v>4.2742791751634304</c:v>
                </c:pt>
                <c:pt idx="1151">
                  <c:v>4.2676903324563504</c:v>
                </c:pt>
                <c:pt idx="1152">
                  <c:v>4.2636690637454899</c:v>
                </c:pt>
                <c:pt idx="1153">
                  <c:v>4.2685511693919898</c:v>
                </c:pt>
                <c:pt idx="1154">
                  <c:v>4.28833279253546</c:v>
                </c:pt>
                <c:pt idx="1155">
                  <c:v>4.3084150557080596</c:v>
                </c:pt>
                <c:pt idx="1156">
                  <c:v>4.3580151397891296</c:v>
                </c:pt>
                <c:pt idx="1157">
                  <c:v>4.4008260522676297</c:v>
                </c:pt>
                <c:pt idx="1158">
                  <c:v>4.4228897908502196</c:v>
                </c:pt>
                <c:pt idx="1159">
                  <c:v>4.4180589766191201</c:v>
                </c:pt>
                <c:pt idx="1160">
                  <c:v>4.4343682686352599</c:v>
                </c:pt>
                <c:pt idx="1161">
                  <c:v>4.4047666334663802</c:v>
                </c:pt>
                <c:pt idx="1162">
                  <c:v>4.4096682123280404</c:v>
                </c:pt>
                <c:pt idx="1163">
                  <c:v>4.4418311716323302</c:v>
                </c:pt>
                <c:pt idx="1164">
                  <c:v>4.4472231706681402</c:v>
                </c:pt>
                <c:pt idx="1165">
                  <c:v>4.4562023100524</c:v>
                </c:pt>
                <c:pt idx="1166">
                  <c:v>4.4743946129945602</c:v>
                </c:pt>
                <c:pt idx="1167">
                  <c:v>4.4722451942818999</c:v>
                </c:pt>
                <c:pt idx="1168">
                  <c:v>4.4962554071226304</c:v>
                </c:pt>
                <c:pt idx="1169">
                  <c:v>4.5085456356452198</c:v>
                </c:pt>
                <c:pt idx="1170">
                  <c:v>4.5499000105574199</c:v>
                </c:pt>
                <c:pt idx="1171">
                  <c:v>4.5091167318465804</c:v>
                </c:pt>
                <c:pt idx="1172">
                  <c:v>4.52570969796282</c:v>
                </c:pt>
                <c:pt idx="1173">
                  <c:v>4.5031240376100996</c:v>
                </c:pt>
                <c:pt idx="1174">
                  <c:v>4.50153622926761</c:v>
                </c:pt>
                <c:pt idx="1175">
                  <c:v>4.5066989632510204</c:v>
                </c:pt>
                <c:pt idx="1176">
                  <c:v>4.6059310410439398</c:v>
                </c:pt>
                <c:pt idx="1177">
                  <c:v>4.6260461801679904</c:v>
                </c:pt>
                <c:pt idx="1178">
                  <c:v>4.6026128633742402</c:v>
                </c:pt>
                <c:pt idx="1179">
                  <c:v>4.6562567116146703</c:v>
                </c:pt>
                <c:pt idx="1180">
                  <c:v>4.7416704638603999</c:v>
                </c:pt>
                <c:pt idx="1181">
                  <c:v>4.7530988889677896</c:v>
                </c:pt>
                <c:pt idx="1182">
                  <c:v>4.6795109844715004</c:v>
                </c:pt>
                <c:pt idx="1183">
                  <c:v>4.6635931764469101</c:v>
                </c:pt>
                <c:pt idx="1184">
                  <c:v>4.7267345207821299</c:v>
                </c:pt>
                <c:pt idx="1185">
                  <c:v>4.6623148790750397</c:v>
                </c:pt>
                <c:pt idx="1186">
                  <c:v>4.6748851405830596</c:v>
                </c:pt>
                <c:pt idx="1187">
                  <c:v>4.7683780924955501</c:v>
                </c:pt>
                <c:pt idx="1188">
                  <c:v>4.7136370078741896</c:v>
                </c:pt>
                <c:pt idx="1189">
                  <c:v>4.5261894566810401</c:v>
                </c:pt>
                <c:pt idx="1190">
                  <c:v>4.5152667417591097</c:v>
                </c:pt>
                <c:pt idx="1191">
                  <c:v>4.44053184458304</c:v>
                </c:pt>
                <c:pt idx="1192">
                  <c:v>4.4831660166281804</c:v>
                </c:pt>
                <c:pt idx="1193">
                  <c:v>4.4293853784507196</c:v>
                </c:pt>
                <c:pt idx="1194">
                  <c:v>4.3937759966999597</c:v>
                </c:pt>
                <c:pt idx="1195">
                  <c:v>4.3956380116849596</c:v>
                </c:pt>
                <c:pt idx="1196">
                  <c:v>4.4065886778994896</c:v>
                </c:pt>
                <c:pt idx="1197">
                  <c:v>4.3897714461911699</c:v>
                </c:pt>
                <c:pt idx="1198">
                  <c:v>4.3749308444666903</c:v>
                </c:pt>
                <c:pt idx="1199">
                  <c:v>4.3285442321585199</c:v>
                </c:pt>
                <c:pt idx="1200">
                  <c:v>4.3907386230870404</c:v>
                </c:pt>
                <c:pt idx="1201">
                  <c:v>4.4912659291323704</c:v>
                </c:pt>
                <c:pt idx="1202">
                  <c:v>4.4416057733444099</c:v>
                </c:pt>
                <c:pt idx="1203">
                  <c:v>4.5018201287641801</c:v>
                </c:pt>
                <c:pt idx="1204">
                  <c:v>4.48422151349489</c:v>
                </c:pt>
                <c:pt idx="1205">
                  <c:v>4.44386249355105</c:v>
                </c:pt>
                <c:pt idx="1206">
                  <c:v>4.4636184354950696</c:v>
                </c:pt>
                <c:pt idx="1207">
                  <c:v>4.5166705545774102</c:v>
                </c:pt>
                <c:pt idx="1208">
                  <c:v>4.5210995242862504</c:v>
                </c:pt>
                <c:pt idx="1209">
                  <c:v>4.5519306244535596</c:v>
                </c:pt>
                <c:pt idx="1210">
                  <c:v>4.5368425034694901</c:v>
                </c:pt>
                <c:pt idx="1211">
                  <c:v>4.5243172804554099</c:v>
                </c:pt>
                <c:pt idx="1212">
                  <c:v>4.5118286757352903</c:v>
                </c:pt>
                <c:pt idx="1213">
                  <c:v>4.4276773504912201</c:v>
                </c:pt>
                <c:pt idx="1214">
                  <c:v>4.47845131121157</c:v>
                </c:pt>
                <c:pt idx="1215">
                  <c:v>4.4867318704753902</c:v>
                </c:pt>
                <c:pt idx="1216">
                  <c:v>4.54056843140543</c:v>
                </c:pt>
                <c:pt idx="1217">
                  <c:v>4.5549112128978599</c:v>
                </c:pt>
                <c:pt idx="1218">
                  <c:v>4.5941369403728904</c:v>
                </c:pt>
                <c:pt idx="1219">
                  <c:v>4.6040648569940101</c:v>
                </c:pt>
                <c:pt idx="1220">
                  <c:v>4.6222441251360502</c:v>
                </c:pt>
                <c:pt idx="1221">
                  <c:v>4.6856530651358597</c:v>
                </c:pt>
                <c:pt idx="1222">
                  <c:v>4.6940910680386896</c:v>
                </c:pt>
                <c:pt idx="1223">
                  <c:v>4.6836669584691597</c:v>
                </c:pt>
                <c:pt idx="1224">
                  <c:v>4.7320355023026002</c:v>
                </c:pt>
                <c:pt idx="1225">
                  <c:v>4.7243542185888696</c:v>
                </c:pt>
                <c:pt idx="1226">
                  <c:v>4.7546906646290399</c:v>
                </c:pt>
                <c:pt idx="1227">
                  <c:v>4.7053220678602603</c:v>
                </c:pt>
                <c:pt idx="1228">
                  <c:v>4.7209919875726296</c:v>
                </c:pt>
                <c:pt idx="1229">
                  <c:v>4.7037555128851603</c:v>
                </c:pt>
                <c:pt idx="1230">
                  <c:v>4.7997682353481901</c:v>
                </c:pt>
                <c:pt idx="1231">
                  <c:v>4.8061584894603904</c:v>
                </c:pt>
                <c:pt idx="1232">
                  <c:v>4.7898329979543597</c:v>
                </c:pt>
                <c:pt idx="1233">
                  <c:v>4.7584980382752704</c:v>
                </c:pt>
                <c:pt idx="1234">
                  <c:v>4.7843773040039901</c:v>
                </c:pt>
                <c:pt idx="1235">
                  <c:v>4.66494758132876</c:v>
                </c:pt>
                <c:pt idx="1236">
                  <c:v>4.6446647424646201</c:v>
                </c:pt>
                <c:pt idx="1237">
                  <c:v>4.6538349920503599</c:v>
                </c:pt>
                <c:pt idx="1238">
                  <c:v>4.5652756556743004</c:v>
                </c:pt>
                <c:pt idx="1239">
                  <c:v>4.5787507448379099</c:v>
                </c:pt>
                <c:pt idx="1240">
                  <c:v>4.5041050903792899</c:v>
                </c:pt>
                <c:pt idx="1241">
                  <c:v>4.3212087381237101</c:v>
                </c:pt>
                <c:pt idx="1242">
                  <c:v>4.2557332757904902</c:v>
                </c:pt>
                <c:pt idx="1243">
                  <c:v>4.3159998963432802</c:v>
                </c:pt>
                <c:pt idx="1244">
                  <c:v>4.1867948187746498</c:v>
                </c:pt>
                <c:pt idx="1245">
                  <c:v>4.3125795884656704</c:v>
                </c:pt>
                <c:pt idx="1246">
                  <c:v>4.3567900856376998</c:v>
                </c:pt>
                <c:pt idx="1247">
                  <c:v>4.3963509211333598</c:v>
                </c:pt>
                <c:pt idx="1248">
                  <c:v>4.49919010657778</c:v>
                </c:pt>
                <c:pt idx="1249">
                  <c:v>4.5031914534859396</c:v>
                </c:pt>
                <c:pt idx="1250">
                  <c:v>4.5536901113105399</c:v>
                </c:pt>
                <c:pt idx="1251">
                  <c:v>4.4948884173766901</c:v>
                </c:pt>
                <c:pt idx="1252">
                  <c:v>4.4763157762094199</c:v>
                </c:pt>
                <c:pt idx="1253">
                  <c:v>4.5301598561678897</c:v>
                </c:pt>
                <c:pt idx="1254">
                  <c:v>4.5015854389706096</c:v>
                </c:pt>
                <c:pt idx="1255">
                  <c:v>4.5007039095261403</c:v>
                </c:pt>
                <c:pt idx="1256">
                  <c:v>4.5576958385496704</c:v>
                </c:pt>
                <c:pt idx="1257">
                  <c:v>4.5333165749300104</c:v>
                </c:pt>
                <c:pt idx="1258">
                  <c:v>4.6111608812928004</c:v>
                </c:pt>
                <c:pt idx="1259">
                  <c:v>4.67446401572104</c:v>
                </c:pt>
                <c:pt idx="1260">
                  <c:v>4.7107310221003003</c:v>
                </c:pt>
                <c:pt idx="1261">
                  <c:v>4.6726427603855996</c:v>
                </c:pt>
                <c:pt idx="1262">
                  <c:v>4.6468291742235799</c:v>
                </c:pt>
                <c:pt idx="1263">
                  <c:v>4.67157512156537</c:v>
                </c:pt>
                <c:pt idx="1264">
                  <c:v>4.6211139414918501</c:v>
                </c:pt>
                <c:pt idx="1265">
                  <c:v>4.6579453440810203</c:v>
                </c:pt>
                <c:pt idx="1266">
                  <c:v>4.6690672061902303</c:v>
                </c:pt>
                <c:pt idx="1267">
                  <c:v>4.6384563809589503</c:v>
                </c:pt>
                <c:pt idx="1268">
                  <c:v>4.5708623822592997</c:v>
                </c:pt>
                <c:pt idx="1269">
                  <c:v>4.4172111788352799</c:v>
                </c:pt>
                <c:pt idx="1270">
                  <c:v>4.4496886652415402</c:v>
                </c:pt>
                <c:pt idx="1271">
                  <c:v>4.5160895864453297</c:v>
                </c:pt>
                <c:pt idx="1272">
                  <c:v>4.4376329030266204</c:v>
                </c:pt>
                <c:pt idx="1273">
                  <c:v>4.4668306986813304</c:v>
                </c:pt>
                <c:pt idx="1274">
                  <c:v>4.5102176108238696</c:v>
                </c:pt>
                <c:pt idx="1275">
                  <c:v>4.5021181118026696</c:v>
                </c:pt>
                <c:pt idx="1276">
                  <c:v>4.4816066379872197</c:v>
                </c:pt>
                <c:pt idx="1277">
                  <c:v>4.4911153455091704</c:v>
                </c:pt>
                <c:pt idx="1278">
                  <c:v>4.4882951655091503</c:v>
                </c:pt>
                <c:pt idx="1279">
                  <c:v>4.5735382417514296</c:v>
                </c:pt>
                <c:pt idx="1280">
                  <c:v>4.5927544987866096</c:v>
                </c:pt>
                <c:pt idx="1281">
                  <c:v>4.5458618237227402</c:v>
                </c:pt>
                <c:pt idx="1282">
                  <c:v>4.5117332261430301</c:v>
                </c:pt>
                <c:pt idx="1283">
                  <c:v>4.4290442282703202</c:v>
                </c:pt>
                <c:pt idx="1284">
                  <c:v>4.3746074773753696</c:v>
                </c:pt>
                <c:pt idx="1285">
                  <c:v>4.3996233788149901</c:v>
                </c:pt>
                <c:pt idx="1286">
                  <c:v>4.44474557662652</c:v>
                </c:pt>
                <c:pt idx="1287">
                  <c:v>4.3757121368762597</c:v>
                </c:pt>
                <c:pt idx="1288">
                  <c:v>4.3845353687260697</c:v>
                </c:pt>
                <c:pt idx="1289">
                  <c:v>4.4852134098905898</c:v>
                </c:pt>
                <c:pt idx="1290">
                  <c:v>4.4600885218248703</c:v>
                </c:pt>
                <c:pt idx="1291">
                  <c:v>4.3825860110666497</c:v>
                </c:pt>
                <c:pt idx="1292">
                  <c:v>4.3645774901429002</c:v>
                </c:pt>
                <c:pt idx="1293">
                  <c:v>4.36347859849558</c:v>
                </c:pt>
                <c:pt idx="1294">
                  <c:v>4.4011463360999299</c:v>
                </c:pt>
                <c:pt idx="1295">
                  <c:v>4.3871400656849699</c:v>
                </c:pt>
                <c:pt idx="1296">
                  <c:v>4.4772817634578503</c:v>
                </c:pt>
                <c:pt idx="1297">
                  <c:v>4.5196138352421302</c:v>
                </c:pt>
                <c:pt idx="1298">
                  <c:v>4.5203999549008804</c:v>
                </c:pt>
                <c:pt idx="1299">
                  <c:v>4.5520427350409598</c:v>
                </c:pt>
                <c:pt idx="1300">
                  <c:v>4.5252909321093</c:v>
                </c:pt>
                <c:pt idx="1301">
                  <c:v>4.5557711064390896</c:v>
                </c:pt>
                <c:pt idx="1302">
                  <c:v>4.5736287625585996</c:v>
                </c:pt>
                <c:pt idx="1303">
                  <c:v>4.5395130649303201</c:v>
                </c:pt>
                <c:pt idx="1304">
                  <c:v>4.5219808257932304</c:v>
                </c:pt>
                <c:pt idx="1305">
                  <c:v>4.60329416228927</c:v>
                </c:pt>
                <c:pt idx="1306">
                  <c:v>4.6254878544619702</c:v>
                </c:pt>
                <c:pt idx="1307">
                  <c:v>4.6180336529718398</c:v>
                </c:pt>
                <c:pt idx="1308">
                  <c:v>4.5225912983406502</c:v>
                </c:pt>
                <c:pt idx="1309">
                  <c:v>4.4932143989293802</c:v>
                </c:pt>
                <c:pt idx="1310">
                  <c:v>4.4739739600846304</c:v>
                </c:pt>
                <c:pt idx="1311">
                  <c:v>4.4955289863464296</c:v>
                </c:pt>
                <c:pt idx="1312">
                  <c:v>4.4591341320054498</c:v>
                </c:pt>
                <c:pt idx="1313">
                  <c:v>4.3658006865544996</c:v>
                </c:pt>
                <c:pt idx="1314">
                  <c:v>4.4678126303837002</c:v>
                </c:pt>
                <c:pt idx="1315">
                  <c:v>4.4416827698839301</c:v>
                </c:pt>
                <c:pt idx="1316">
                  <c:v>4.4612425409091401</c:v>
                </c:pt>
                <c:pt idx="1317">
                  <c:v>4.5073704298936503</c:v>
                </c:pt>
                <c:pt idx="1318">
                  <c:v>4.5060739611901299</c:v>
                </c:pt>
                <c:pt idx="1319">
                  <c:v>4.4948491760438696</c:v>
                </c:pt>
                <c:pt idx="1320">
                  <c:v>4.4377442350732696</c:v>
                </c:pt>
                <c:pt idx="1321">
                  <c:v>4.4083260242414397</c:v>
                </c:pt>
                <c:pt idx="1322">
                  <c:v>4.4528369958701397</c:v>
                </c:pt>
                <c:pt idx="1323">
                  <c:v>4.4093369340996604</c:v>
                </c:pt>
                <c:pt idx="1324">
                  <c:v>4.4058426459000097</c:v>
                </c:pt>
                <c:pt idx="1325">
                  <c:v>4.3754357191147699</c:v>
                </c:pt>
                <c:pt idx="1326">
                  <c:v>4.1943365709470397</c:v>
                </c:pt>
                <c:pt idx="1327">
                  <c:v>4.2085368503444398</c:v>
                </c:pt>
                <c:pt idx="1328">
                  <c:v>4.1673646765394698</c:v>
                </c:pt>
                <c:pt idx="1329">
                  <c:v>4.1910228413147204</c:v>
                </c:pt>
                <c:pt idx="1330">
                  <c:v>4.14428017684721</c:v>
                </c:pt>
                <c:pt idx="1331">
                  <c:v>4.1128609364995103</c:v>
                </c:pt>
                <c:pt idx="1332">
                  <c:v>4.06874529267618</c:v>
                </c:pt>
                <c:pt idx="1333">
                  <c:v>4.0485774233766403</c:v>
                </c:pt>
                <c:pt idx="1334">
                  <c:v>4.1423841654901103</c:v>
                </c:pt>
                <c:pt idx="1335">
                  <c:v>4.0328207052868503</c:v>
                </c:pt>
                <c:pt idx="1336">
                  <c:v>4.0537042269039203</c:v>
                </c:pt>
                <c:pt idx="1337">
                  <c:v>4.0029461536079198</c:v>
                </c:pt>
                <c:pt idx="1338">
                  <c:v>3.9554207695775299</c:v>
                </c:pt>
                <c:pt idx="1339">
                  <c:v>3.9824831971138601</c:v>
                </c:pt>
                <c:pt idx="1340">
                  <c:v>4.1117067100396598</c:v>
                </c:pt>
                <c:pt idx="1341">
                  <c:v>4.1412646435468004</c:v>
                </c:pt>
                <c:pt idx="1342">
                  <c:v>4.0775770181103601</c:v>
                </c:pt>
                <c:pt idx="1343">
                  <c:v>4.16030353407311</c:v>
                </c:pt>
                <c:pt idx="1344">
                  <c:v>4.1793467450167503</c:v>
                </c:pt>
                <c:pt idx="1345">
                  <c:v>4.1471026812967597</c:v>
                </c:pt>
                <c:pt idx="1346">
                  <c:v>4.1232094358305797</c:v>
                </c:pt>
                <c:pt idx="1347">
                  <c:v>4.10058371227605</c:v>
                </c:pt>
                <c:pt idx="1348">
                  <c:v>4.0922536647280499</c:v>
                </c:pt>
                <c:pt idx="1349">
                  <c:v>4.1880992555653798</c:v>
                </c:pt>
                <c:pt idx="1350">
                  <c:v>4.2118357824866299</c:v>
                </c:pt>
                <c:pt idx="1351">
                  <c:v>4.2910700799399404</c:v>
                </c:pt>
                <c:pt idx="1352">
                  <c:v>4.3003737877505603</c:v>
                </c:pt>
                <c:pt idx="1353">
                  <c:v>4.2640210904627196</c:v>
                </c:pt>
                <c:pt idx="1354">
                  <c:v>4.2558671713835796</c:v>
                </c:pt>
                <c:pt idx="1355">
                  <c:v>4.2532880190283402</c:v>
                </c:pt>
                <c:pt idx="1356">
                  <c:v>4.2649422865262903</c:v>
                </c:pt>
                <c:pt idx="1357">
                  <c:v>4.1829902799640903</c:v>
                </c:pt>
                <c:pt idx="1358">
                  <c:v>4.13046246582884</c:v>
                </c:pt>
                <c:pt idx="1359">
                  <c:v>4.0985574948817396</c:v>
                </c:pt>
                <c:pt idx="1360">
                  <c:v>4.0680765634885301</c:v>
                </c:pt>
                <c:pt idx="1361">
                  <c:v>4.1962927045828904</c:v>
                </c:pt>
                <c:pt idx="1362">
                  <c:v>4.1686682055906896</c:v>
                </c:pt>
                <c:pt idx="1363">
                  <c:v>4.2244034336744303</c:v>
                </c:pt>
                <c:pt idx="1364">
                  <c:v>4.2154322209603103</c:v>
                </c:pt>
                <c:pt idx="1365">
                  <c:v>4.2044745720855499</c:v>
                </c:pt>
                <c:pt idx="1366">
                  <c:v>4.1986401737227697</c:v>
                </c:pt>
                <c:pt idx="1367">
                  <c:v>4.10587088271593</c:v>
                </c:pt>
                <c:pt idx="1368">
                  <c:v>4.07710121505652</c:v>
                </c:pt>
                <c:pt idx="1369">
                  <c:v>4.03258945459757</c:v>
                </c:pt>
                <c:pt idx="1370">
                  <c:v>4.0997442888676003</c:v>
                </c:pt>
                <c:pt idx="1371">
                  <c:v>4.13559619154013</c:v>
                </c:pt>
                <c:pt idx="1372">
                  <c:v>4.1219179284063898</c:v>
                </c:pt>
                <c:pt idx="1373">
                  <c:v>4.1309064736671104</c:v>
                </c:pt>
                <c:pt idx="1374">
                  <c:v>4.1588391496264503</c:v>
                </c:pt>
                <c:pt idx="1375">
                  <c:v>4.2252336753656898</c:v>
                </c:pt>
                <c:pt idx="1376">
                  <c:v>4.2121381288955</c:v>
                </c:pt>
                <c:pt idx="1377">
                  <c:v>4.1912516767618602</c:v>
                </c:pt>
                <c:pt idx="1378">
                  <c:v>4.1350670645854297</c:v>
                </c:pt>
                <c:pt idx="1379">
                  <c:v>4.1280810655109699</c:v>
                </c:pt>
                <c:pt idx="1380">
                  <c:v>4.1149938286530396</c:v>
                </c:pt>
                <c:pt idx="1381">
                  <c:v>4.1561786266240999</c:v>
                </c:pt>
                <c:pt idx="1382">
                  <c:v>4.0738040083691596</c:v>
                </c:pt>
                <c:pt idx="1383">
                  <c:v>4.0484082550356701</c:v>
                </c:pt>
                <c:pt idx="1384">
                  <c:v>4.0734349470610898</c:v>
                </c:pt>
                <c:pt idx="1385">
                  <c:v>4.0299674623623902</c:v>
                </c:pt>
                <c:pt idx="1386">
                  <c:v>3.97906714012721</c:v>
                </c:pt>
                <c:pt idx="1387">
                  <c:v>3.97870155465327</c:v>
                </c:pt>
                <c:pt idx="1388">
                  <c:v>4.02994508413967</c:v>
                </c:pt>
                <c:pt idx="1389">
                  <c:v>4.02397404333243</c:v>
                </c:pt>
                <c:pt idx="1390">
                  <c:v>3.9672465487221098</c:v>
                </c:pt>
                <c:pt idx="1391">
                  <c:v>4.0813428550096598</c:v>
                </c:pt>
                <c:pt idx="1392">
                  <c:v>4.1188260791283904</c:v>
                </c:pt>
                <c:pt idx="1393">
                  <c:v>4.1301046341196397</c:v>
                </c:pt>
                <c:pt idx="1394">
                  <c:v>4.2105556029508797</c:v>
                </c:pt>
                <c:pt idx="1395">
                  <c:v>4.1816088391760902</c:v>
                </c:pt>
                <c:pt idx="1396">
                  <c:v>4.2141268272288803</c:v>
                </c:pt>
                <c:pt idx="1397">
                  <c:v>4.2001370798465896</c:v>
                </c:pt>
                <c:pt idx="1398">
                  <c:v>4.2443936740306203</c:v>
                </c:pt>
                <c:pt idx="1399">
                  <c:v>4.0993814820473604</c:v>
                </c:pt>
                <c:pt idx="1400">
                  <c:v>4.1191375833626998</c:v>
                </c:pt>
                <c:pt idx="1401">
                  <c:v>4.1436757480300601</c:v>
                </c:pt>
                <c:pt idx="1402">
                  <c:v>3.92289912645052</c:v>
                </c:pt>
                <c:pt idx="1403">
                  <c:v>3.9800683391332798</c:v>
                </c:pt>
                <c:pt idx="1404">
                  <c:v>3.91465608697921</c:v>
                </c:pt>
                <c:pt idx="1405">
                  <c:v>3.8704079146319001</c:v>
                </c:pt>
                <c:pt idx="1406">
                  <c:v>3.89998052764909</c:v>
                </c:pt>
                <c:pt idx="1407">
                  <c:v>3.7560988726816502</c:v>
                </c:pt>
                <c:pt idx="1408">
                  <c:v>3.8424918821639298</c:v>
                </c:pt>
                <c:pt idx="1409">
                  <c:v>3.99272997568267</c:v>
                </c:pt>
                <c:pt idx="1410">
                  <c:v>3.9035973795113499</c:v>
                </c:pt>
                <c:pt idx="1411">
                  <c:v>3.9009000935479801</c:v>
                </c:pt>
                <c:pt idx="1412">
                  <c:v>3.8862643007661402</c:v>
                </c:pt>
                <c:pt idx="1413">
                  <c:v>3.8985841155872398</c:v>
                </c:pt>
                <c:pt idx="1414">
                  <c:v>3.8399454874497798</c:v>
                </c:pt>
                <c:pt idx="1415">
                  <c:v>3.8779302848355202</c:v>
                </c:pt>
                <c:pt idx="1416">
                  <c:v>3.9425745702554398</c:v>
                </c:pt>
                <c:pt idx="1417">
                  <c:v>3.93078383658897</c:v>
                </c:pt>
                <c:pt idx="1418">
                  <c:v>4.0213798190743502</c:v>
                </c:pt>
                <c:pt idx="1419">
                  <c:v>4.0226238121167501</c:v>
                </c:pt>
                <c:pt idx="1420">
                  <c:v>4.0196459015383903</c:v>
                </c:pt>
                <c:pt idx="1421">
                  <c:v>3.9923345567966599</c:v>
                </c:pt>
                <c:pt idx="1422">
                  <c:v>3.9978796454927199</c:v>
                </c:pt>
                <c:pt idx="1423">
                  <c:v>3.9314304293278601</c:v>
                </c:pt>
                <c:pt idx="1424">
                  <c:v>3.9842468925948502</c:v>
                </c:pt>
                <c:pt idx="1425">
                  <c:v>4.02729435309418</c:v>
                </c:pt>
                <c:pt idx="1426">
                  <c:v>4.0011943133957297</c:v>
                </c:pt>
                <c:pt idx="1427">
                  <c:v>4.0361639874167299</c:v>
                </c:pt>
                <c:pt idx="1428">
                  <c:v>4.0314955834308099</c:v>
                </c:pt>
                <c:pt idx="1429">
                  <c:v>4.06212780807755</c:v>
                </c:pt>
                <c:pt idx="1430">
                  <c:v>3.9716648322202301</c:v>
                </c:pt>
                <c:pt idx="1431">
                  <c:v>3.97873687442195</c:v>
                </c:pt>
                <c:pt idx="1432">
                  <c:v>3.9507306983608501</c:v>
                </c:pt>
                <c:pt idx="1433">
                  <c:v>3.84744381713899</c:v>
                </c:pt>
                <c:pt idx="1434">
                  <c:v>3.8288130178415098</c:v>
                </c:pt>
                <c:pt idx="1435">
                  <c:v>3.8284234875207499</c:v>
                </c:pt>
                <c:pt idx="1436">
                  <c:v>3.86428825978955</c:v>
                </c:pt>
                <c:pt idx="1437">
                  <c:v>3.8232752170275299</c:v>
                </c:pt>
                <c:pt idx="1438">
                  <c:v>3.8510304012921601</c:v>
                </c:pt>
                <c:pt idx="1439">
                  <c:v>3.9433787170685601</c:v>
                </c:pt>
                <c:pt idx="1440">
                  <c:v>3.9689998302559202</c:v>
                </c:pt>
                <c:pt idx="1441">
                  <c:v>3.9591362748799499</c:v>
                </c:pt>
                <c:pt idx="1442">
                  <c:v>3.9057501601237998</c:v>
                </c:pt>
                <c:pt idx="1443">
                  <c:v>3.9227443812990299</c:v>
                </c:pt>
                <c:pt idx="1444">
                  <c:v>3.8968784465170798</c:v>
                </c:pt>
                <c:pt idx="1445">
                  <c:v>3.8919999986779898</c:v>
                </c:pt>
                <c:pt idx="1446">
                  <c:v>3.8983599011628902</c:v>
                </c:pt>
                <c:pt idx="1447">
                  <c:v>3.9229942968456899</c:v>
                </c:pt>
                <c:pt idx="1448">
                  <c:v>3.8617227706439099</c:v>
                </c:pt>
                <c:pt idx="1449">
                  <c:v>3.8676611298390902</c:v>
                </c:pt>
                <c:pt idx="1450">
                  <c:v>3.8342852510966301</c:v>
                </c:pt>
                <c:pt idx="1451">
                  <c:v>3.7812876917527398</c:v>
                </c:pt>
                <c:pt idx="1452">
                  <c:v>3.77884200942023</c:v>
                </c:pt>
                <c:pt idx="1453">
                  <c:v>3.7524292405671602</c:v>
                </c:pt>
                <c:pt idx="1454">
                  <c:v>3.7740355098948299</c:v>
                </c:pt>
                <c:pt idx="1455">
                  <c:v>3.7129929520754099</c:v>
                </c:pt>
                <c:pt idx="1456">
                  <c:v>3.6929277603232502</c:v>
                </c:pt>
                <c:pt idx="1457">
                  <c:v>3.6613549730106798</c:v>
                </c:pt>
                <c:pt idx="1458">
                  <c:v>3.6693701239949199</c:v>
                </c:pt>
                <c:pt idx="1459">
                  <c:v>3.6264154950899701</c:v>
                </c:pt>
                <c:pt idx="1460">
                  <c:v>3.6304809808088701</c:v>
                </c:pt>
                <c:pt idx="1461">
                  <c:v>3.70139234284499</c:v>
                </c:pt>
                <c:pt idx="1462">
                  <c:v>3.7397711538688498</c:v>
                </c:pt>
                <c:pt idx="1463">
                  <c:v>3.7360093682673301</c:v>
                </c:pt>
                <c:pt idx="1464">
                  <c:v>3.7480803376637102</c:v>
                </c:pt>
                <c:pt idx="1465">
                  <c:v>3.7364145403732998</c:v>
                </c:pt>
                <c:pt idx="1466">
                  <c:v>3.7585815909829101</c:v>
                </c:pt>
                <c:pt idx="1467">
                  <c:v>3.7393586783665702</c:v>
                </c:pt>
                <c:pt idx="1468">
                  <c:v>3.7621968525921901</c:v>
                </c:pt>
                <c:pt idx="1469">
                  <c:v>3.7679802225663601</c:v>
                </c:pt>
                <c:pt idx="1470">
                  <c:v>3.7468935330164199</c:v>
                </c:pt>
                <c:pt idx="1471">
                  <c:v>3.7944238403792001</c:v>
                </c:pt>
                <c:pt idx="1472">
                  <c:v>3.8023209535860198</c:v>
                </c:pt>
                <c:pt idx="1473">
                  <c:v>3.7654618804739601</c:v>
                </c:pt>
                <c:pt idx="1474">
                  <c:v>3.77603676959099</c:v>
                </c:pt>
                <c:pt idx="1475">
                  <c:v>3.7920935061924399</c:v>
                </c:pt>
                <c:pt idx="1476">
                  <c:v>3.7987565694061201</c:v>
                </c:pt>
                <c:pt idx="1477">
                  <c:v>3.7974551960071499</c:v>
                </c:pt>
                <c:pt idx="1478">
                  <c:v>3.7990539444396001</c:v>
                </c:pt>
                <c:pt idx="1479">
                  <c:v>3.78198651728052</c:v>
                </c:pt>
                <c:pt idx="1480">
                  <c:v>3.7830037229998101</c:v>
                </c:pt>
                <c:pt idx="1481">
                  <c:v>3.8229899109767298</c:v>
                </c:pt>
                <c:pt idx="1482">
                  <c:v>3.8702061985432801</c:v>
                </c:pt>
                <c:pt idx="1483">
                  <c:v>3.8997970204081698</c:v>
                </c:pt>
                <c:pt idx="1484">
                  <c:v>3.9490542605906498</c:v>
                </c:pt>
                <c:pt idx="1485">
                  <c:v>3.94980801231263</c:v>
                </c:pt>
                <c:pt idx="1486">
                  <c:v>3.9096522854392202</c:v>
                </c:pt>
                <c:pt idx="1487">
                  <c:v>4.0005601644290198</c:v>
                </c:pt>
                <c:pt idx="1488">
                  <c:v>4.0054182948825696</c:v>
                </c:pt>
                <c:pt idx="1489">
                  <c:v>4.02377797211195</c:v>
                </c:pt>
                <c:pt idx="1490">
                  <c:v>3.9974919100044799</c:v>
                </c:pt>
                <c:pt idx="1491">
                  <c:v>4.0530919119690898</c:v>
                </c:pt>
                <c:pt idx="1492">
                  <c:v>4.2666849903952304</c:v>
                </c:pt>
                <c:pt idx="1493">
                  <c:v>4.2569723333043799</c:v>
                </c:pt>
                <c:pt idx="1494">
                  <c:v>4.2751913062520703</c:v>
                </c:pt>
                <c:pt idx="1495">
                  <c:v>4.2615446795355201</c:v>
                </c:pt>
                <c:pt idx="1496">
                  <c:v>4.2984875198686199</c:v>
                </c:pt>
                <c:pt idx="1497">
                  <c:v>4.4053768825298096</c:v>
                </c:pt>
                <c:pt idx="1498">
                  <c:v>4.5127597401766701</c:v>
                </c:pt>
                <c:pt idx="1499">
                  <c:v>4.5547199763311896</c:v>
                </c:pt>
                <c:pt idx="1500">
                  <c:v>4.5725125594384597</c:v>
                </c:pt>
                <c:pt idx="1501">
                  <c:v>4.4815528356559904</c:v>
                </c:pt>
                <c:pt idx="1502">
                  <c:v>4.64487099870259</c:v>
                </c:pt>
                <c:pt idx="1503">
                  <c:v>4.7753646689417399</c:v>
                </c:pt>
                <c:pt idx="1504">
                  <c:v>4.6229616352608804</c:v>
                </c:pt>
                <c:pt idx="1505">
                  <c:v>4.4967915664730898</c:v>
                </c:pt>
                <c:pt idx="1506">
                  <c:v>4.53884444802455</c:v>
                </c:pt>
                <c:pt idx="1507">
                  <c:v>4.6954777778249204</c:v>
                </c:pt>
                <c:pt idx="1508">
                  <c:v>4.7124075489524104</c:v>
                </c:pt>
                <c:pt idx="1509">
                  <c:v>4.6739024416677104</c:v>
                </c:pt>
                <c:pt idx="1510">
                  <c:v>4.7085770592288201</c:v>
                </c:pt>
                <c:pt idx="1511">
                  <c:v>4.7158806373240196</c:v>
                </c:pt>
                <c:pt idx="1512">
                  <c:v>4.7111761480438998</c:v>
                </c:pt>
                <c:pt idx="1513">
                  <c:v>4.6165885548004404</c:v>
                </c:pt>
                <c:pt idx="1514">
                  <c:v>4.6400626351270198</c:v>
                </c:pt>
                <c:pt idx="1515">
                  <c:v>4.6223944191521902</c:v>
                </c:pt>
                <c:pt idx="1516">
                  <c:v>4.8042434937893104</c:v>
                </c:pt>
                <c:pt idx="1517">
                  <c:v>4.9842729480572103</c:v>
                </c:pt>
                <c:pt idx="1518">
                  <c:v>4.9945229464307603</c:v>
                </c:pt>
                <c:pt idx="1519">
                  <c:v>5.0633036248992296</c:v>
                </c:pt>
                <c:pt idx="1520">
                  <c:v>5.0990272873534597</c:v>
                </c:pt>
                <c:pt idx="1521">
                  <c:v>5.1061877530401203</c:v>
                </c:pt>
                <c:pt idx="1522">
                  <c:v>5.1235370906381696</c:v>
                </c:pt>
                <c:pt idx="1523">
                  <c:v>5.1370388162562399</c:v>
                </c:pt>
                <c:pt idx="1524">
                  <c:v>4.9998886094238397</c:v>
                </c:pt>
                <c:pt idx="1525">
                  <c:v>4.9819115041764697</c:v>
                </c:pt>
                <c:pt idx="1526">
                  <c:v>4.9396817000833702</c:v>
                </c:pt>
                <c:pt idx="1527">
                  <c:v>5.0632923174079796</c:v>
                </c:pt>
                <c:pt idx="1528">
                  <c:v>5.0593647924079796</c:v>
                </c:pt>
                <c:pt idx="1529">
                  <c:v>5.0397506412298698</c:v>
                </c:pt>
                <c:pt idx="1530">
                  <c:v>5.0825439397494199</c:v>
                </c:pt>
                <c:pt idx="1531">
                  <c:v>4.9870876706783998</c:v>
                </c:pt>
                <c:pt idx="1532">
                  <c:v>4.9706357890396298</c:v>
                </c:pt>
                <c:pt idx="1533">
                  <c:v>5.0072872787955198</c:v>
                </c:pt>
                <c:pt idx="1534">
                  <c:v>4.8591259493866197</c:v>
                </c:pt>
                <c:pt idx="1535">
                  <c:v>4.8368477139416397</c:v>
                </c:pt>
                <c:pt idx="1536">
                  <c:v>4.7860535922587104</c:v>
                </c:pt>
                <c:pt idx="1537">
                  <c:v>4.7964472718537801</c:v>
                </c:pt>
                <c:pt idx="1538">
                  <c:v>4.45083068695096</c:v>
                </c:pt>
                <c:pt idx="1539">
                  <c:v>4.5239512579329801</c:v>
                </c:pt>
                <c:pt idx="1540">
                  <c:v>4.4887030404871098</c:v>
                </c:pt>
                <c:pt idx="1541">
                  <c:v>4.4072934509473498</c:v>
                </c:pt>
                <c:pt idx="1542">
                  <c:v>4.6014182376063504</c:v>
                </c:pt>
                <c:pt idx="1543">
                  <c:v>4.5500663882696202</c:v>
                </c:pt>
                <c:pt idx="1544">
                  <c:v>4.5132575754525899</c:v>
                </c:pt>
                <c:pt idx="1545">
                  <c:v>4.6404355770715799</c:v>
                </c:pt>
                <c:pt idx="1546">
                  <c:v>4.6576281835250901</c:v>
                </c:pt>
                <c:pt idx="1547">
                  <c:v>4.5256955786925896</c:v>
                </c:pt>
                <c:pt idx="1548">
                  <c:v>4.50010158289163</c:v>
                </c:pt>
                <c:pt idx="1549">
                  <c:v>4.5660456064114996</c:v>
                </c:pt>
                <c:pt idx="1550">
                  <c:v>4.5620090207314101</c:v>
                </c:pt>
                <c:pt idx="1551">
                  <c:v>4.4475079039583303</c:v>
                </c:pt>
                <c:pt idx="1552">
                  <c:v>4.4465155353636696</c:v>
                </c:pt>
                <c:pt idx="1553">
                  <c:v>4.5307500758699701</c:v>
                </c:pt>
                <c:pt idx="1554">
                  <c:v>4.5632851654516404</c:v>
                </c:pt>
                <c:pt idx="1555">
                  <c:v>4.5651102249937301</c:v>
                </c:pt>
                <c:pt idx="1556">
                  <c:v>4.5166170133021</c:v>
                </c:pt>
                <c:pt idx="1557">
                  <c:v>4.4977538024657102</c:v>
                </c:pt>
                <c:pt idx="1558">
                  <c:v>4.4812075753131504</c:v>
                </c:pt>
                <c:pt idx="1559">
                  <c:v>4.4128206219485104</c:v>
                </c:pt>
                <c:pt idx="1560">
                  <c:v>4.3993263086537704</c:v>
                </c:pt>
                <c:pt idx="1561">
                  <c:v>4.33918008700737</c:v>
                </c:pt>
                <c:pt idx="1562">
                  <c:v>4.3896543070905496</c:v>
                </c:pt>
                <c:pt idx="1563">
                  <c:v>4.5597133690133802</c:v>
                </c:pt>
                <c:pt idx="1564">
                  <c:v>4.5170076388695302</c:v>
                </c:pt>
                <c:pt idx="1565">
                  <c:v>4.5233730380772803</c:v>
                </c:pt>
                <c:pt idx="1566">
                  <c:v>4.4673783753535998</c:v>
                </c:pt>
                <c:pt idx="1567">
                  <c:v>4.4682005484228897</c:v>
                </c:pt>
                <c:pt idx="1568">
                  <c:v>4.4868887844887402</c:v>
                </c:pt>
                <c:pt idx="1569">
                  <c:v>4.5644553216796302</c:v>
                </c:pt>
                <c:pt idx="1570">
                  <c:v>4.71541429263642</c:v>
                </c:pt>
                <c:pt idx="1571">
                  <c:v>4.7542788071012199</c:v>
                </c:pt>
                <c:pt idx="1572">
                  <c:v>4.77289615063067</c:v>
                </c:pt>
                <c:pt idx="1573">
                  <c:v>4.7341925236779696</c:v>
                </c:pt>
                <c:pt idx="1574">
                  <c:v>4.7361956492552899</c:v>
                </c:pt>
                <c:pt idx="1575">
                  <c:v>4.7925787383485501</c:v>
                </c:pt>
                <c:pt idx="1576">
                  <c:v>4.7694057929152303</c:v>
                </c:pt>
                <c:pt idx="1577">
                  <c:v>4.9531153981929501</c:v>
                </c:pt>
                <c:pt idx="1578">
                  <c:v>4.9563025554256503</c:v>
                </c:pt>
                <c:pt idx="1579">
                  <c:v>4.8761472114193696</c:v>
                </c:pt>
                <c:pt idx="1580">
                  <c:v>4.8369214037635002</c:v>
                </c:pt>
                <c:pt idx="1581">
                  <c:v>4.8927051797459304</c:v>
                </c:pt>
                <c:pt idx="1582">
                  <c:v>4.7608234436394499</c:v>
                </c:pt>
                <c:pt idx="1583">
                  <c:v>4.7534532483810903</c:v>
                </c:pt>
                <c:pt idx="1584">
                  <c:v>4.7537049184447904</c:v>
                </c:pt>
                <c:pt idx="1585">
                  <c:v>4.7504437765457199</c:v>
                </c:pt>
                <c:pt idx="1586">
                  <c:v>4.77572023978838</c:v>
                </c:pt>
                <c:pt idx="1587">
                  <c:v>4.8048542959700198</c:v>
                </c:pt>
                <c:pt idx="1588">
                  <c:v>4.7666679979615196</c:v>
                </c:pt>
                <c:pt idx="1589">
                  <c:v>4.7490115345885604</c:v>
                </c:pt>
                <c:pt idx="1590">
                  <c:v>4.6806848391157398</c:v>
                </c:pt>
                <c:pt idx="1591">
                  <c:v>4.7109367184646898</c:v>
                </c:pt>
                <c:pt idx="1592">
                  <c:v>4.6550054126555898</c:v>
                </c:pt>
                <c:pt idx="1593">
                  <c:v>4.6799168559108599</c:v>
                </c:pt>
                <c:pt idx="1594">
                  <c:v>4.7222256403516001</c:v>
                </c:pt>
                <c:pt idx="1595">
                  <c:v>4.7525667215647296</c:v>
                </c:pt>
                <c:pt idx="1596">
                  <c:v>4.7588211018382998</c:v>
                </c:pt>
                <c:pt idx="1597">
                  <c:v>4.7470848802299299</c:v>
                </c:pt>
                <c:pt idx="1598">
                  <c:v>4.7743097383624704</c:v>
                </c:pt>
                <c:pt idx="1599">
                  <c:v>4.7331284885282603</c:v>
                </c:pt>
                <c:pt idx="1600">
                  <c:v>4.6863490583505998</c:v>
                </c:pt>
                <c:pt idx="1601">
                  <c:v>4.6177297483812199</c:v>
                </c:pt>
                <c:pt idx="1602">
                  <c:v>4.5438980819029098</c:v>
                </c:pt>
                <c:pt idx="1603">
                  <c:v>4.4882904929104299</c:v>
                </c:pt>
                <c:pt idx="1604">
                  <c:v>4.4575473568139996</c:v>
                </c:pt>
                <c:pt idx="1605">
                  <c:v>4.5156018829718896</c:v>
                </c:pt>
                <c:pt idx="1606">
                  <c:v>4.4681172062930603</c:v>
                </c:pt>
                <c:pt idx="1607">
                  <c:v>4.5621642187602198</c:v>
                </c:pt>
                <c:pt idx="1608">
                  <c:v>4.53107552785354</c:v>
                </c:pt>
                <c:pt idx="1609">
                  <c:v>4.5715193689492901</c:v>
                </c:pt>
                <c:pt idx="1610">
                  <c:v>4.5976313955239103</c:v>
                </c:pt>
                <c:pt idx="1611">
                  <c:v>4.6360246907568401</c:v>
                </c:pt>
                <c:pt idx="1612">
                  <c:v>4.7748790662547496</c:v>
                </c:pt>
                <c:pt idx="1613">
                  <c:v>4.7742454866192299</c:v>
                </c:pt>
                <c:pt idx="1614">
                  <c:v>4.7696253723206201</c:v>
                </c:pt>
                <c:pt idx="1615">
                  <c:v>4.8030472863965299</c:v>
                </c:pt>
                <c:pt idx="1616">
                  <c:v>4.8447731060877297</c:v>
                </c:pt>
                <c:pt idx="1617">
                  <c:v>4.7864911855173</c:v>
                </c:pt>
                <c:pt idx="1618">
                  <c:v>4.8774373082260398</c:v>
                </c:pt>
                <c:pt idx="1619">
                  <c:v>4.8568615685632199</c:v>
                </c:pt>
                <c:pt idx="1620">
                  <c:v>4.8629781636353799</c:v>
                </c:pt>
                <c:pt idx="1621">
                  <c:v>4.8731086408464197</c:v>
                </c:pt>
                <c:pt idx="1622">
                  <c:v>4.9706544812000102</c:v>
                </c:pt>
                <c:pt idx="1623">
                  <c:v>4.9691932479878798</c:v>
                </c:pt>
                <c:pt idx="1624">
                  <c:v>4.9879479315347597</c:v>
                </c:pt>
                <c:pt idx="1625">
                  <c:v>5.0189018368559104</c:v>
                </c:pt>
                <c:pt idx="1626">
                  <c:v>5.0143303976579103</c:v>
                </c:pt>
                <c:pt idx="1627">
                  <c:v>5.0275025048672699</c:v>
                </c:pt>
                <c:pt idx="1628">
                  <c:v>5.0472157778612496</c:v>
                </c:pt>
                <c:pt idx="1629">
                  <c:v>4.96918148673182</c:v>
                </c:pt>
                <c:pt idx="1630">
                  <c:v>5.0186498799699804</c:v>
                </c:pt>
                <c:pt idx="1631">
                  <c:v>5.0020396771976596</c:v>
                </c:pt>
                <c:pt idx="1632">
                  <c:v>4.9241430024646</c:v>
                </c:pt>
                <c:pt idx="1633">
                  <c:v>4.96475879633799</c:v>
                </c:pt>
                <c:pt idx="1634">
                  <c:v>4.9882404391411601</c:v>
                </c:pt>
                <c:pt idx="1635">
                  <c:v>4.9950783364901801</c:v>
                </c:pt>
                <c:pt idx="1636">
                  <c:v>4.9288146734960696</c:v>
                </c:pt>
                <c:pt idx="1637">
                  <c:v>4.9394003203387102</c:v>
                </c:pt>
                <c:pt idx="1638">
                  <c:v>4.8961478629305502</c:v>
                </c:pt>
                <c:pt idx="1639">
                  <c:v>4.7983875867511898</c:v>
                </c:pt>
                <c:pt idx="1640">
                  <c:v>4.8336917700582402</c:v>
                </c:pt>
                <c:pt idx="1641">
                  <c:v>4.8044791519987298</c:v>
                </c:pt>
                <c:pt idx="1642">
                  <c:v>4.8568149098100397</c:v>
                </c:pt>
                <c:pt idx="1643">
                  <c:v>4.8578844352254498</c:v>
                </c:pt>
                <c:pt idx="1644">
                  <c:v>4.8784544575490401</c:v>
                </c:pt>
                <c:pt idx="1645">
                  <c:v>4.9483295621016401</c:v>
                </c:pt>
                <c:pt idx="1646">
                  <c:v>5.00113338677843</c:v>
                </c:pt>
                <c:pt idx="1647">
                  <c:v>4.9929785876079702</c:v>
                </c:pt>
                <c:pt idx="1648">
                  <c:v>4.9720772786379097</c:v>
                </c:pt>
                <c:pt idx="1649">
                  <c:v>4.9647121740735702</c:v>
                </c:pt>
                <c:pt idx="1650">
                  <c:v>4.8961746142390803</c:v>
                </c:pt>
                <c:pt idx="1651">
                  <c:v>4.9095953892721997</c:v>
                </c:pt>
                <c:pt idx="1652">
                  <c:v>4.9294288068500203</c:v>
                </c:pt>
                <c:pt idx="1653">
                  <c:v>4.9019589876261804</c:v>
                </c:pt>
                <c:pt idx="1654">
                  <c:v>4.8947944827106902</c:v>
                </c:pt>
                <c:pt idx="1655">
                  <c:v>4.9062205377419197</c:v>
                </c:pt>
                <c:pt idx="1656">
                  <c:v>4.9307803333912101</c:v>
                </c:pt>
                <c:pt idx="1657">
                  <c:v>4.9225688881218703</c:v>
                </c:pt>
                <c:pt idx="1658">
                  <c:v>4.8897453793849897</c:v>
                </c:pt>
                <c:pt idx="1659">
                  <c:v>4.9005801386914403</c:v>
                </c:pt>
                <c:pt idx="1660">
                  <c:v>5.0281435655210496</c:v>
                </c:pt>
                <c:pt idx="1661">
                  <c:v>5.0653950077489496</c:v>
                </c:pt>
                <c:pt idx="1662">
                  <c:v>5.0991198369126796</c:v>
                </c:pt>
                <c:pt idx="1663">
                  <c:v>5.0866001759205801</c:v>
                </c:pt>
                <c:pt idx="1664">
                  <c:v>5.1028515281341802</c:v>
                </c:pt>
                <c:pt idx="1665">
                  <c:v>5.0799225281017701</c:v>
                </c:pt>
                <c:pt idx="1666">
                  <c:v>4.9703816995790504</c:v>
                </c:pt>
                <c:pt idx="1667">
                  <c:v>4.9635778492481304</c:v>
                </c:pt>
                <c:pt idx="1668">
                  <c:v>4.9405953924243802</c:v>
                </c:pt>
                <c:pt idx="1669">
                  <c:v>4.9522993080985298</c:v>
                </c:pt>
                <c:pt idx="1670">
                  <c:v>4.9142835451389697</c:v>
                </c:pt>
                <c:pt idx="1671">
                  <c:v>4.9593874862730098</c:v>
                </c:pt>
                <c:pt idx="1672">
                  <c:v>5.0231533476144996</c:v>
                </c:pt>
                <c:pt idx="1673">
                  <c:v>4.9632772325729304</c:v>
                </c:pt>
                <c:pt idx="1674">
                  <c:v>4.9382820600870003</c:v>
                </c:pt>
                <c:pt idx="1675">
                  <c:v>4.9243374823251704</c:v>
                </c:pt>
                <c:pt idx="1676">
                  <c:v>5.0011516093319397</c:v>
                </c:pt>
                <c:pt idx="1677">
                  <c:v>4.9932037289203199</c:v>
                </c:pt>
                <c:pt idx="1678">
                  <c:v>4.9680984052623396</c:v>
                </c:pt>
                <c:pt idx="1679">
                  <c:v>4.9547635129793202</c:v>
                </c:pt>
                <c:pt idx="1680">
                  <c:v>4.9274438048695499</c:v>
                </c:pt>
                <c:pt idx="1681">
                  <c:v>4.9445412600559102</c:v>
                </c:pt>
                <c:pt idx="1682">
                  <c:v>4.9866703017698697</c:v>
                </c:pt>
                <c:pt idx="1683">
                  <c:v>4.9821031839901702</c:v>
                </c:pt>
                <c:pt idx="1684">
                  <c:v>5.0235115996047304</c:v>
                </c:pt>
                <c:pt idx="1685">
                  <c:v>5.03525698932014</c:v>
                </c:pt>
                <c:pt idx="1686">
                  <c:v>5.0430696774266801</c:v>
                </c:pt>
                <c:pt idx="1687">
                  <c:v>5.0503982562164804</c:v>
                </c:pt>
                <c:pt idx="1688">
                  <c:v>5.06922893874086</c:v>
                </c:pt>
                <c:pt idx="1689">
                  <c:v>5.0510738824224699</c:v>
                </c:pt>
                <c:pt idx="1690">
                  <c:v>5.1596028548120696</c:v>
                </c:pt>
                <c:pt idx="1691">
                  <c:v>5.1858874998027202</c:v>
                </c:pt>
                <c:pt idx="1692">
                  <c:v>5.2473074437991496</c:v>
                </c:pt>
                <c:pt idx="1693">
                  <c:v>5.2449746737927603</c:v>
                </c:pt>
                <c:pt idx="1694">
                  <c:v>5.2530187165174898</c:v>
                </c:pt>
                <c:pt idx="1695">
                  <c:v>5.2494342493411503</c:v>
                </c:pt>
                <c:pt idx="1696">
                  <c:v>5.2000067269178603</c:v>
                </c:pt>
                <c:pt idx="1697">
                  <c:v>5.24852721780469</c:v>
                </c:pt>
                <c:pt idx="1698">
                  <c:v>5.2442323231677301</c:v>
                </c:pt>
                <c:pt idx="1699">
                  <c:v>5.3039124293256101</c:v>
                </c:pt>
                <c:pt idx="1700">
                  <c:v>5.2855780782079496</c:v>
                </c:pt>
                <c:pt idx="1701">
                  <c:v>5.38120875511928</c:v>
                </c:pt>
                <c:pt idx="1702">
                  <c:v>5.4062217447179703</c:v>
                </c:pt>
                <c:pt idx="1703">
                  <c:v>5.49147171356271</c:v>
                </c:pt>
                <c:pt idx="1704">
                  <c:v>5.4487846928153303</c:v>
                </c:pt>
                <c:pt idx="1705">
                  <c:v>5.4325416677596197</c:v>
                </c:pt>
                <c:pt idx="1706">
                  <c:v>5.4873514788912701</c:v>
                </c:pt>
                <c:pt idx="1707">
                  <c:v>5.4475200293859896</c:v>
                </c:pt>
                <c:pt idx="1708">
                  <c:v>5.5544656912045598</c:v>
                </c:pt>
                <c:pt idx="1709">
                  <c:v>5.5904764234213298</c:v>
                </c:pt>
                <c:pt idx="1710">
                  <c:v>5.6567361478968001</c:v>
                </c:pt>
                <c:pt idx="1711">
                  <c:v>5.6297520720225496</c:v>
                </c:pt>
                <c:pt idx="1712">
                  <c:v>5.6375650173141301</c:v>
                </c:pt>
                <c:pt idx="1713">
                  <c:v>5.6259726643075902</c:v>
                </c:pt>
                <c:pt idx="1714">
                  <c:v>5.6289209247896101</c:v>
                </c:pt>
                <c:pt idx="1715">
                  <c:v>5.7004423986094501</c:v>
                </c:pt>
                <c:pt idx="1716">
                  <c:v>5.6261696550978497</c:v>
                </c:pt>
                <c:pt idx="1717">
                  <c:v>5.6546808772319803</c:v>
                </c:pt>
                <c:pt idx="1718">
                  <c:v>5.46744790653623</c:v>
                </c:pt>
                <c:pt idx="1719">
                  <c:v>5.0506952795422899</c:v>
                </c:pt>
                <c:pt idx="1720">
                  <c:v>5.1989794125007398</c:v>
                </c:pt>
                <c:pt idx="1721">
                  <c:v>5.2942600637151997</c:v>
                </c:pt>
                <c:pt idx="1722">
                  <c:v>5.40509126326147</c:v>
                </c:pt>
                <c:pt idx="1723">
                  <c:v>5.3996703048213597</c:v>
                </c:pt>
                <c:pt idx="1724">
                  <c:v>5.4397898146546799</c:v>
                </c:pt>
                <c:pt idx="1725">
                  <c:v>5.5115738971704999</c:v>
                </c:pt>
                <c:pt idx="1726">
                  <c:v>5.5690956479673996</c:v>
                </c:pt>
                <c:pt idx="1727">
                  <c:v>5.5390277165830604</c:v>
                </c:pt>
                <c:pt idx="1728">
                  <c:v>5.5517802976377304</c:v>
                </c:pt>
                <c:pt idx="1729">
                  <c:v>5.6671936934000504</c:v>
                </c:pt>
                <c:pt idx="1730">
                  <c:v>5.6813045555467303</c:v>
                </c:pt>
                <c:pt idx="1731">
                  <c:v>5.6665959110166302</c:v>
                </c:pt>
                <c:pt idx="1732">
                  <c:v>5.7959817457958698</c:v>
                </c:pt>
                <c:pt idx="1733">
                  <c:v>5.8280841819073004</c:v>
                </c:pt>
                <c:pt idx="1734">
                  <c:v>5.8899253427767002</c:v>
                </c:pt>
                <c:pt idx="1735">
                  <c:v>5.8889481177027196</c:v>
                </c:pt>
                <c:pt idx="1736">
                  <c:v>5.75389610674286</c:v>
                </c:pt>
                <c:pt idx="1737">
                  <c:v>5.7795339476439196</c:v>
                </c:pt>
                <c:pt idx="1738">
                  <c:v>5.5530783502662802</c:v>
                </c:pt>
                <c:pt idx="1739">
                  <c:v>5.7626218579874502</c:v>
                </c:pt>
                <c:pt idx="1740">
                  <c:v>5.8122051709732201</c:v>
                </c:pt>
                <c:pt idx="1741">
                  <c:v>5.8203295732783502</c:v>
                </c:pt>
                <c:pt idx="1742">
                  <c:v>5.9589788504115404</c:v>
                </c:pt>
                <c:pt idx="1743">
                  <c:v>5.8874155726029898</c:v>
                </c:pt>
                <c:pt idx="1744">
                  <c:v>5.6666306089044998</c:v>
                </c:pt>
                <c:pt idx="1745">
                  <c:v>5.8166493537715498</c:v>
                </c:pt>
                <c:pt idx="1746">
                  <c:v>5.7287063169308396</c:v>
                </c:pt>
                <c:pt idx="1747">
                  <c:v>5.5960653427201503</c:v>
                </c:pt>
                <c:pt idx="1748">
                  <c:v>5.5048649685613</c:v>
                </c:pt>
                <c:pt idx="1749">
                  <c:v>5.2539050880057303</c:v>
                </c:pt>
                <c:pt idx="1750">
                  <c:v>5.2093785802598598</c:v>
                </c:pt>
                <c:pt idx="1751">
                  <c:v>5.1541385042589702</c:v>
                </c:pt>
                <c:pt idx="1752">
                  <c:v>5.1134567950563596</c:v>
                </c:pt>
                <c:pt idx="1753">
                  <c:v>5.22627966154307</c:v>
                </c:pt>
                <c:pt idx="1754">
                  <c:v>5.0320760099914903</c:v>
                </c:pt>
                <c:pt idx="1755">
                  <c:v>5.1693484492346702</c:v>
                </c:pt>
                <c:pt idx="1756">
                  <c:v>5.3196323761228497</c:v>
                </c:pt>
                <c:pt idx="1757">
                  <c:v>5.2881642969813001</c:v>
                </c:pt>
                <c:pt idx="1758">
                  <c:v>5.3057938847294697</c:v>
                </c:pt>
                <c:pt idx="1759">
                  <c:v>5.2253622788495404</c:v>
                </c:pt>
                <c:pt idx="1760">
                  <c:v>5.2640424074616003</c:v>
                </c:pt>
                <c:pt idx="1761">
                  <c:v>5.2418295273837403</c:v>
                </c:pt>
                <c:pt idx="1762">
                  <c:v>5.28089960188262</c:v>
                </c:pt>
                <c:pt idx="1763">
                  <c:v>5.2986588354678297</c:v>
                </c:pt>
                <c:pt idx="1764">
                  <c:v>5.4840667145393303</c:v>
                </c:pt>
                <c:pt idx="1765">
                  <c:v>5.4451993410241597</c:v>
                </c:pt>
                <c:pt idx="1766">
                  <c:v>5.4962730840621203</c:v>
                </c:pt>
                <c:pt idx="1767">
                  <c:v>5.4720055436522701</c:v>
                </c:pt>
                <c:pt idx="1768">
                  <c:v>5.4836291117228404</c:v>
                </c:pt>
                <c:pt idx="1769">
                  <c:v>5.5670675430206398</c:v>
                </c:pt>
                <c:pt idx="1770">
                  <c:v>5.5050128549681503</c:v>
                </c:pt>
                <c:pt idx="1771">
                  <c:v>5.4899157444358897</c:v>
                </c:pt>
                <c:pt idx="1772">
                  <c:v>5.51273547623091</c:v>
                </c:pt>
                <c:pt idx="1773">
                  <c:v>5.5858086869661596</c:v>
                </c:pt>
                <c:pt idx="1774">
                  <c:v>5.5383405845277203</c:v>
                </c:pt>
                <c:pt idx="1775">
                  <c:v>5.65170574467155</c:v>
                </c:pt>
                <c:pt idx="1776">
                  <c:v>5.6532664071342698</c:v>
                </c:pt>
                <c:pt idx="1777">
                  <c:v>5.6008010882090202</c:v>
                </c:pt>
                <c:pt idx="1778">
                  <c:v>5.6278355227239096</c:v>
                </c:pt>
                <c:pt idx="1779">
                  <c:v>5.6375960767202997</c:v>
                </c:pt>
                <c:pt idx="1780">
                  <c:v>5.6047259507522504</c:v>
                </c:pt>
                <c:pt idx="1781">
                  <c:v>5.6069028660889204</c:v>
                </c:pt>
                <c:pt idx="1782">
                  <c:v>5.6592235040593604</c:v>
                </c:pt>
                <c:pt idx="1783">
                  <c:v>5.6734268443939397</c:v>
                </c:pt>
                <c:pt idx="1784">
                  <c:v>5.7063065016525796</c:v>
                </c:pt>
                <c:pt idx="1785">
                  <c:v>5.6600907808905099</c:v>
                </c:pt>
                <c:pt idx="1786">
                  <c:v>5.7022891417774302</c:v>
                </c:pt>
                <c:pt idx="1787">
                  <c:v>5.7502266212290802</c:v>
                </c:pt>
                <c:pt idx="1788">
                  <c:v>5.6797221034155596</c:v>
                </c:pt>
                <c:pt idx="1789">
                  <c:v>5.6944109228872097</c:v>
                </c:pt>
                <c:pt idx="1790">
                  <c:v>5.7098320009939503</c:v>
                </c:pt>
                <c:pt idx="1791">
                  <c:v>5.7658865724790296</c:v>
                </c:pt>
                <c:pt idx="1792">
                  <c:v>5.7146633423075297</c:v>
                </c:pt>
                <c:pt idx="1793">
                  <c:v>5.6661920543123498</c:v>
                </c:pt>
                <c:pt idx="1794">
                  <c:v>5.5454220459051697</c:v>
                </c:pt>
                <c:pt idx="1795">
                  <c:v>5.5791238233459701</c:v>
                </c:pt>
                <c:pt idx="1796">
                  <c:v>5.6751301424085296</c:v>
                </c:pt>
                <c:pt idx="1797">
                  <c:v>5.6086066443926397</c:v>
                </c:pt>
                <c:pt idx="1798">
                  <c:v>5.5663409787341598</c:v>
                </c:pt>
                <c:pt idx="1799">
                  <c:v>5.6316086786507302</c:v>
                </c:pt>
                <c:pt idx="1800">
                  <c:v>5.7969263310510204</c:v>
                </c:pt>
                <c:pt idx="1801">
                  <c:v>5.7807484279526404</c:v>
                </c:pt>
                <c:pt idx="1802">
                  <c:v>5.7622829810021097</c:v>
                </c:pt>
                <c:pt idx="1803">
                  <c:v>5.7894613525193899</c:v>
                </c:pt>
                <c:pt idx="1804">
                  <c:v>5.7841873135127804</c:v>
                </c:pt>
                <c:pt idx="1805">
                  <c:v>5.77781931830767</c:v>
                </c:pt>
                <c:pt idx="1806">
                  <c:v>5.8226336349657002</c:v>
                </c:pt>
                <c:pt idx="1807">
                  <c:v>5.85665037261258</c:v>
                </c:pt>
                <c:pt idx="1808">
                  <c:v>5.8119387325191996</c:v>
                </c:pt>
                <c:pt idx="1809">
                  <c:v>5.8278558569277701</c:v>
                </c:pt>
                <c:pt idx="1810">
                  <c:v>5.8405717781290196</c:v>
                </c:pt>
                <c:pt idx="1811">
                  <c:v>5.9255748861081798</c:v>
                </c:pt>
                <c:pt idx="1812">
                  <c:v>5.9639040763052398</c:v>
                </c:pt>
                <c:pt idx="1813">
                  <c:v>5.9642854229894198</c:v>
                </c:pt>
                <c:pt idx="1814">
                  <c:v>6.0643877998394604</c:v>
                </c:pt>
                <c:pt idx="1815">
                  <c:v>6.1073682599591796</c:v>
                </c:pt>
                <c:pt idx="1816">
                  <c:v>6.1703184686080004</c:v>
                </c:pt>
                <c:pt idx="1817">
                  <c:v>6.1678244762168504</c:v>
                </c:pt>
                <c:pt idx="1818">
                  <c:v>6.1886248858344004</c:v>
                </c:pt>
                <c:pt idx="1819">
                  <c:v>6.3063670023191598</c:v>
                </c:pt>
                <c:pt idx="1820">
                  <c:v>6.3461585039289501</c:v>
                </c:pt>
                <c:pt idx="1821">
                  <c:v>6.3885825699758403</c:v>
                </c:pt>
                <c:pt idx="1822">
                  <c:v>6.4204441115753896</c:v>
                </c:pt>
                <c:pt idx="1823">
                  <c:v>6.6444534831336002</c:v>
                </c:pt>
                <c:pt idx="1824">
                  <c:v>6.7844624865274099</c:v>
                </c:pt>
                <c:pt idx="1825">
                  <c:v>6.8783834498287701</c:v>
                </c:pt>
                <c:pt idx="1826">
                  <c:v>7.0693722842225002</c:v>
                </c:pt>
                <c:pt idx="1827">
                  <c:v>7.0446713762305002</c:v>
                </c:pt>
                <c:pt idx="1828">
                  <c:v>7.3635509444836602</c:v>
                </c:pt>
                <c:pt idx="1829">
                  <c:v>7.32588083699941</c:v>
                </c:pt>
                <c:pt idx="1830">
                  <c:v>7.2191345340626203</c:v>
                </c:pt>
                <c:pt idx="1831">
                  <c:v>6.7539891247638204</c:v>
                </c:pt>
                <c:pt idx="1832">
                  <c:v>6.8325257459186899</c:v>
                </c:pt>
                <c:pt idx="1833">
                  <c:v>6.9501789179309696</c:v>
                </c:pt>
                <c:pt idx="1834">
                  <c:v>7.0396010480665696</c:v>
                </c:pt>
                <c:pt idx="1835">
                  <c:v>7.0983341736880403</c:v>
                </c:pt>
                <c:pt idx="1836">
                  <c:v>7.1311886756700202</c:v>
                </c:pt>
                <c:pt idx="1837">
                  <c:v>6.7988091020981303</c:v>
                </c:pt>
                <c:pt idx="1838">
                  <c:v>6.8510928703081602</c:v>
                </c:pt>
                <c:pt idx="1839">
                  <c:v>6.9773292048528397</c:v>
                </c:pt>
                <c:pt idx="1840">
                  <c:v>7.1504153260891501</c:v>
                </c:pt>
                <c:pt idx="1841">
                  <c:v>7.1845530245714304</c:v>
                </c:pt>
                <c:pt idx="1842">
                  <c:v>7.2794318737133201</c:v>
                </c:pt>
                <c:pt idx="1843">
                  <c:v>7.43995516012974</c:v>
                </c:pt>
                <c:pt idx="1844">
                  <c:v>7.36688187299512</c:v>
                </c:pt>
                <c:pt idx="1845">
                  <c:v>7.4250662243325003</c:v>
                </c:pt>
                <c:pt idx="1846">
                  <c:v>7.3317321150547397</c:v>
                </c:pt>
                <c:pt idx="1847">
                  <c:v>7.2542496230814102</c:v>
                </c:pt>
                <c:pt idx="1848">
                  <c:v>7.2789637672167098</c:v>
                </c:pt>
                <c:pt idx="1849">
                  <c:v>7.1906190295382801</c:v>
                </c:pt>
                <c:pt idx="1850">
                  <c:v>7.0951574940593503</c:v>
                </c:pt>
                <c:pt idx="1851">
                  <c:v>7.0911053196877498</c:v>
                </c:pt>
                <c:pt idx="1852">
                  <c:v>7.1931702854578301</c:v>
                </c:pt>
                <c:pt idx="1853">
                  <c:v>7.3015568543162903</c:v>
                </c:pt>
                <c:pt idx="1854">
                  <c:v>7.3379058971595601</c:v>
                </c:pt>
                <c:pt idx="1855">
                  <c:v>7.1865212137277501</c:v>
                </c:pt>
                <c:pt idx="1856">
                  <c:v>7.0926567196419796</c:v>
                </c:pt>
                <c:pt idx="1857">
                  <c:v>7.1657869038287698</c:v>
                </c:pt>
                <c:pt idx="1858">
                  <c:v>7.2693403839043498</c:v>
                </c:pt>
                <c:pt idx="1859">
                  <c:v>7.2924366193639996</c:v>
                </c:pt>
                <c:pt idx="1860">
                  <c:v>7.1763381093949601</c:v>
                </c:pt>
                <c:pt idx="1861">
                  <c:v>7.2628358591271898</c:v>
                </c:pt>
                <c:pt idx="1862">
                  <c:v>7.4220240911136299</c:v>
                </c:pt>
                <c:pt idx="1863">
                  <c:v>7.4148201447014204</c:v>
                </c:pt>
                <c:pt idx="1864">
                  <c:v>7.4688442284257901</c:v>
                </c:pt>
                <c:pt idx="1865">
                  <c:v>7.4754429200409804</c:v>
                </c:pt>
                <c:pt idx="1866">
                  <c:v>7.4244101053254603</c:v>
                </c:pt>
                <c:pt idx="1867">
                  <c:v>7.3494866724034198</c:v>
                </c:pt>
                <c:pt idx="1868">
                  <c:v>7.1507902159259</c:v>
                </c:pt>
                <c:pt idx="1869">
                  <c:v>7.1549769915045598</c:v>
                </c:pt>
                <c:pt idx="1870">
                  <c:v>6.93081878809258</c:v>
                </c:pt>
                <c:pt idx="1871">
                  <c:v>6.8677320013744803</c:v>
                </c:pt>
                <c:pt idx="1872">
                  <c:v>7.0250464004047899</c:v>
                </c:pt>
                <c:pt idx="1873">
                  <c:v>7.1199616076877001</c:v>
                </c:pt>
                <c:pt idx="1874">
                  <c:v>7.1699559357430704</c:v>
                </c:pt>
                <c:pt idx="1875">
                  <c:v>7.0928780884991802</c:v>
                </c:pt>
                <c:pt idx="1876">
                  <c:v>7.0827084251854302</c:v>
                </c:pt>
                <c:pt idx="1877">
                  <c:v>7.1572079064702399</c:v>
                </c:pt>
                <c:pt idx="1878">
                  <c:v>7.1130398585449397</c:v>
                </c:pt>
                <c:pt idx="1879">
                  <c:v>7.0512408368658299</c:v>
                </c:pt>
                <c:pt idx="1880">
                  <c:v>7.1367025844060201</c:v>
                </c:pt>
                <c:pt idx="1881">
                  <c:v>6.9661979013851001</c:v>
                </c:pt>
                <c:pt idx="1882">
                  <c:v>6.9570837164071797</c:v>
                </c:pt>
                <c:pt idx="1883">
                  <c:v>6.9392431076606798</c:v>
                </c:pt>
                <c:pt idx="1884">
                  <c:v>7.0134753823013698</c:v>
                </c:pt>
                <c:pt idx="1885">
                  <c:v>7.0477031848926996</c:v>
                </c:pt>
                <c:pt idx="1886">
                  <c:v>7.2871903171378403</c:v>
                </c:pt>
                <c:pt idx="1887">
                  <c:v>7.5328145193460303</c:v>
                </c:pt>
                <c:pt idx="1888">
                  <c:v>7.5852097108888898</c:v>
                </c:pt>
                <c:pt idx="1889">
                  <c:v>7.5345608379298596</c:v>
                </c:pt>
                <c:pt idx="1890">
                  <c:v>7.4778947220802197</c:v>
                </c:pt>
                <c:pt idx="1891">
                  <c:v>7.4135118760244696</c:v>
                </c:pt>
                <c:pt idx="1892">
                  <c:v>7.3150143629882001</c:v>
                </c:pt>
                <c:pt idx="1893">
                  <c:v>7.4735270024515801</c:v>
                </c:pt>
                <c:pt idx="1894">
                  <c:v>7.3915498347771997</c:v>
                </c:pt>
                <c:pt idx="1895">
                  <c:v>7.3722982086156703</c:v>
                </c:pt>
                <c:pt idx="1896">
                  <c:v>7.2244169806526397</c:v>
                </c:pt>
                <c:pt idx="1897">
                  <c:v>7.2700175606286903</c:v>
                </c:pt>
                <c:pt idx="1898">
                  <c:v>7.3094633558236097</c:v>
                </c:pt>
                <c:pt idx="1899">
                  <c:v>7.4197386982239104</c:v>
                </c:pt>
                <c:pt idx="1900">
                  <c:v>7.5121906613211404</c:v>
                </c:pt>
                <c:pt idx="1901">
                  <c:v>7.3966623802528098</c:v>
                </c:pt>
                <c:pt idx="1902">
                  <c:v>7.4989076368367904</c:v>
                </c:pt>
                <c:pt idx="1903">
                  <c:v>7.5340005799220098</c:v>
                </c:pt>
                <c:pt idx="1904">
                  <c:v>7.6300094389980302</c:v>
                </c:pt>
                <c:pt idx="1905">
                  <c:v>7.8019052567047797</c:v>
                </c:pt>
                <c:pt idx="1906">
                  <c:v>7.7614190877453204</c:v>
                </c:pt>
                <c:pt idx="1907">
                  <c:v>7.8727014378174003</c:v>
                </c:pt>
                <c:pt idx="1908">
                  <c:v>7.7812808930420703</c:v>
                </c:pt>
                <c:pt idx="1909">
                  <c:v>7.62840521679672</c:v>
                </c:pt>
                <c:pt idx="1910">
                  <c:v>7.6970843814718801</c:v>
                </c:pt>
                <c:pt idx="1911">
                  <c:v>7.6661823821631696</c:v>
                </c:pt>
                <c:pt idx="1912">
                  <c:v>7.7124004216888</c:v>
                </c:pt>
                <c:pt idx="1913">
                  <c:v>7.66706461650422</c:v>
                </c:pt>
                <c:pt idx="1914">
                  <c:v>7.59335316059693</c:v>
                </c:pt>
                <c:pt idx="1915">
                  <c:v>7.67492674242847</c:v>
                </c:pt>
                <c:pt idx="1916">
                  <c:v>7.7769568220469001</c:v>
                </c:pt>
                <c:pt idx="1917">
                  <c:v>7.86662322209677</c:v>
                </c:pt>
                <c:pt idx="1918">
                  <c:v>7.8016982139150404</c:v>
                </c:pt>
                <c:pt idx="1919">
                  <c:v>7.6742298986085196</c:v>
                </c:pt>
                <c:pt idx="1920">
                  <c:v>7.58951729873099</c:v>
                </c:pt>
                <c:pt idx="1921">
                  <c:v>7.6322885752736003</c:v>
                </c:pt>
                <c:pt idx="1922">
                  <c:v>7.56076513867509</c:v>
                </c:pt>
                <c:pt idx="1923">
                  <c:v>7.6962110022491501</c:v>
                </c:pt>
                <c:pt idx="1924">
                  <c:v>7.6914513305588397</c:v>
                </c:pt>
                <c:pt idx="1925">
                  <c:v>7.71152746576995</c:v>
                </c:pt>
                <c:pt idx="1926">
                  <c:v>7.7714190151006797</c:v>
                </c:pt>
                <c:pt idx="1927">
                  <c:v>7.75487977080373</c:v>
                </c:pt>
                <c:pt idx="1928">
                  <c:v>7.7821573516664699</c:v>
                </c:pt>
                <c:pt idx="1929">
                  <c:v>7.6380233463009599</c:v>
                </c:pt>
                <c:pt idx="1930">
                  <c:v>7.6680156361009999</c:v>
                </c:pt>
                <c:pt idx="1931">
                  <c:v>7.6171202224170598</c:v>
                </c:pt>
                <c:pt idx="1932">
                  <c:v>7.7210506697230299</c:v>
                </c:pt>
                <c:pt idx="1933">
                  <c:v>7.7919715583332003</c:v>
                </c:pt>
                <c:pt idx="1934">
                  <c:v>7.8181407550206403</c:v>
                </c:pt>
                <c:pt idx="1935">
                  <c:v>7.9055846295333403</c:v>
                </c:pt>
                <c:pt idx="1936">
                  <c:v>7.9258787243700901</c:v>
                </c:pt>
                <c:pt idx="1937">
                  <c:v>8.1008458154563705</c:v>
                </c:pt>
                <c:pt idx="1938">
                  <c:v>8.0110922271382208</c:v>
                </c:pt>
                <c:pt idx="1939">
                  <c:v>8.1065269600539196</c:v>
                </c:pt>
                <c:pt idx="1940">
                  <c:v>8.0272383625043595</c:v>
                </c:pt>
                <c:pt idx="1941">
                  <c:v>8.1108063679573803</c:v>
                </c:pt>
                <c:pt idx="1942">
                  <c:v>8.1849438169731208</c:v>
                </c:pt>
                <c:pt idx="1943">
                  <c:v>8.0187644256306996</c:v>
                </c:pt>
                <c:pt idx="1944">
                  <c:v>8.1787738081846104</c:v>
                </c:pt>
                <c:pt idx="1945">
                  <c:v>8.3282245831053796</c:v>
                </c:pt>
                <c:pt idx="1946">
                  <c:v>8.5466688824866193</c:v>
                </c:pt>
                <c:pt idx="1947">
                  <c:v>8.7680487623938195</c:v>
                </c:pt>
                <c:pt idx="1948">
                  <c:v>8.7639269787068201</c:v>
                </c:pt>
                <c:pt idx="1949">
                  <c:v>8.8554144618792492</c:v>
                </c:pt>
                <c:pt idx="1950">
                  <c:v>8.7866655591048204</c:v>
                </c:pt>
                <c:pt idx="1951">
                  <c:v>8.6302186420831895</c:v>
                </c:pt>
                <c:pt idx="1952">
                  <c:v>8.8424349699230298</c:v>
                </c:pt>
                <c:pt idx="1953">
                  <c:v>8.7843819408036197</c:v>
                </c:pt>
                <c:pt idx="1954">
                  <c:v>8.6329875285336399</c:v>
                </c:pt>
                <c:pt idx="1955">
                  <c:v>8.5892304562305402</c:v>
                </c:pt>
                <c:pt idx="1956">
                  <c:v>8.68322026289135</c:v>
                </c:pt>
                <c:pt idx="1957">
                  <c:v>8.5040503968828105</c:v>
                </c:pt>
                <c:pt idx="1958">
                  <c:v>8.6451590557414502</c:v>
                </c:pt>
                <c:pt idx="1959">
                  <c:v>8.8245795302362193</c:v>
                </c:pt>
                <c:pt idx="1960">
                  <c:v>8.9234961424049501</c:v>
                </c:pt>
                <c:pt idx="1961">
                  <c:v>8.9904812322515806</c:v>
                </c:pt>
                <c:pt idx="1962">
                  <c:v>8.7740917295273402</c:v>
                </c:pt>
                <c:pt idx="1963">
                  <c:v>8.7747859047659205</c:v>
                </c:pt>
                <c:pt idx="1964">
                  <c:v>8.4890256996921707</c:v>
                </c:pt>
                <c:pt idx="1965">
                  <c:v>8.4251232258579698</c:v>
                </c:pt>
              </c:numCache>
            </c:numRef>
          </c:val>
          <c:smooth val="0"/>
          <c:extLst>
            <c:ext xmlns:c16="http://schemas.microsoft.com/office/drawing/2014/chart" uri="{C3380CC4-5D6E-409C-BE32-E72D297353CC}">
              <c16:uniqueId val="{00000004-9346-4D5A-B5F0-525A5A88BC48}"/>
            </c:ext>
          </c:extLst>
        </c:ser>
        <c:dLbls>
          <c:showLegendKey val="0"/>
          <c:showVal val="0"/>
          <c:showCatName val="0"/>
          <c:showSerName val="0"/>
          <c:showPercent val="0"/>
          <c:showBubbleSize val="0"/>
        </c:dLbls>
        <c:smooth val="0"/>
        <c:axId val="871815104"/>
        <c:axId val="938162048"/>
      </c:lineChart>
      <c:dateAx>
        <c:axId val="87181510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38162048"/>
        <c:crosses val="autoZero"/>
        <c:auto val="1"/>
        <c:lblOffset val="100"/>
        <c:baseTimeUnit val="days"/>
      </c:dateAx>
      <c:valAx>
        <c:axId val="938162048"/>
        <c:scaling>
          <c:orientation val="minMax"/>
          <c:min val="0.5"/>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871815104"/>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BC-40E0-A239-8237BCFDB1CE}"/>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6BC-40E0-A239-8237BCFDB1CE}"/>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[jumpfit.xlsx]jumpfit!$R$10:$R$14</c:f>
              <c:strCache>
                <c:ptCount val="5"/>
                <c:pt idx="0">
                  <c:v>第一组</c:v>
                </c:pt>
                <c:pt idx="1">
                  <c:v>第二组</c:v>
                </c:pt>
                <c:pt idx="2">
                  <c:v>第三组</c:v>
                </c:pt>
                <c:pt idx="3">
                  <c:v>第四组</c:v>
                </c:pt>
                <c:pt idx="4">
                  <c:v>第五组</c:v>
                </c:pt>
              </c:strCache>
            </c:strRef>
          </c:cat>
          <c:val>
            <c:numRef>
              <c:f>[jumpfit.xlsx]jumpfit!$S$10:$S$14</c:f>
              <c:numCache>
                <c:formatCode>General</c:formatCode>
                <c:ptCount val="5"/>
                <c:pt idx="0">
                  <c:v>-0.14862576695538199</c:v>
                </c:pt>
                <c:pt idx="1">
                  <c:v>-6.4816346834641894E-2</c:v>
                </c:pt>
                <c:pt idx="2">
                  <c:v>-3.5737123740647498E-3</c:v>
                </c:pt>
                <c:pt idx="3">
                  <c:v>1.84888857226083E-2</c:v>
                </c:pt>
                <c:pt idx="4">
                  <c:v>0.198526940441481</c:v>
                </c:pt>
              </c:numCache>
            </c:numRef>
          </c:val>
          <c:extLst>
            <c:ext xmlns:c16="http://schemas.microsoft.com/office/drawing/2014/chart" uri="{C3380CC4-5D6E-409C-BE32-E72D297353CC}">
              <c16:uniqueId val="{00000002-06BC-40E0-A239-8237BCFDB1CE}"/>
            </c:ext>
          </c:extLst>
        </c:ser>
        <c:dLbls>
          <c:showLegendKey val="0"/>
          <c:showVal val="1"/>
          <c:showCatName val="0"/>
          <c:showSerName val="0"/>
          <c:showPercent val="0"/>
          <c:showBubbleSize val="0"/>
        </c:dLbls>
        <c:gapWidth val="219"/>
        <c:overlap val="-27"/>
        <c:axId val="1012542080"/>
        <c:axId val="1012546344"/>
      </c:barChart>
      <c:catAx>
        <c:axId val="1012542080"/>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12546344"/>
        <c:crosses val="autoZero"/>
        <c:auto val="1"/>
        <c:lblAlgn val="ctr"/>
        <c:lblOffset val="100"/>
        <c:noMultiLvlLbl val="0"/>
      </c:catAx>
      <c:valAx>
        <c:axId val="101254634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1254208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[jumpfit.xlsx]surprise!$B$1</c:f>
              <c:strCache>
                <c:ptCount val="1"/>
                <c:pt idx="0">
                  <c:v>surpise_1</c:v>
                </c:pt>
              </c:strCache>
            </c:strRef>
          </c:tx>
          <c:spPr>
            <a:ln w="19050" cap="rnd">
              <a:solidFill>
                <a:sysClr val="window" lastClr="FFFFFF">
                  <a:lumMod val="85000"/>
                </a:sysClr>
              </a:solidFill>
              <a:round/>
            </a:ln>
            <a:effectLst/>
          </c:spPr>
          <c:marker>
            <c:symbol val="none"/>
          </c:marker>
          <c:cat>
            <c:numRef>
              <c:f>[jumpfit.xlsx]surprise!$A$2:$A$1967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[jumpfit.xlsx]surprise!$B$2:$B$1967</c:f>
              <c:numCache>
                <c:formatCode>General</c:formatCode>
                <c:ptCount val="1966"/>
                <c:pt idx="0">
                  <c:v>1</c:v>
                </c:pt>
                <c:pt idx="1">
                  <c:v>0.999</c:v>
                </c:pt>
                <c:pt idx="2">
                  <c:v>1.0056747566925699</c:v>
                </c:pt>
                <c:pt idx="3">
                  <c:v>1.01348928570081</c:v>
                </c:pt>
                <c:pt idx="4">
                  <c:v>1.01677152934603</c:v>
                </c:pt>
                <c:pt idx="5">
                  <c:v>1.0203596383918401</c:v>
                </c:pt>
                <c:pt idx="6">
                  <c:v>1.0006511476228299</c:v>
                </c:pt>
                <c:pt idx="7">
                  <c:v>1.0346136045249501</c:v>
                </c:pt>
                <c:pt idx="8">
                  <c:v>1.05120322707692</c:v>
                </c:pt>
                <c:pt idx="9">
                  <c:v>1.0522899371724399</c:v>
                </c:pt>
                <c:pt idx="10">
                  <c:v>1.0370230624735699</c:v>
                </c:pt>
                <c:pt idx="11">
                  <c:v>1.0532062773939099</c:v>
                </c:pt>
                <c:pt idx="12">
                  <c:v>1.0599185154549899</c:v>
                </c:pt>
                <c:pt idx="13">
                  <c:v>1.0447258269914601</c:v>
                </c:pt>
                <c:pt idx="14">
                  <c:v>1.04710364453745</c:v>
                </c:pt>
                <c:pt idx="15">
                  <c:v>1.0215985990462699</c:v>
                </c:pt>
                <c:pt idx="16">
                  <c:v>1.0198846614156001</c:v>
                </c:pt>
                <c:pt idx="17">
                  <c:v>1.0417150071390799</c:v>
                </c:pt>
                <c:pt idx="18">
                  <c:v>1.04990996249213</c:v>
                </c:pt>
                <c:pt idx="19">
                  <c:v>1.0540255154929199</c:v>
                </c:pt>
                <c:pt idx="20">
                  <c:v>1.0545590850596001</c:v>
                </c:pt>
                <c:pt idx="21">
                  <c:v>1.0598616564007699</c:v>
                </c:pt>
                <c:pt idx="22">
                  <c:v>1.06796884388907</c:v>
                </c:pt>
                <c:pt idx="23">
                  <c:v>1.0775853480812501</c:v>
                </c:pt>
                <c:pt idx="24">
                  <c:v>1.07832778785049</c:v>
                </c:pt>
                <c:pt idx="25">
                  <c:v>1.0772873214483301</c:v>
                </c:pt>
                <c:pt idx="26">
                  <c:v>1.09041117991248</c:v>
                </c:pt>
                <c:pt idx="27">
                  <c:v>1.08200277982729</c:v>
                </c:pt>
                <c:pt idx="28">
                  <c:v>1.0598859098960201</c:v>
                </c:pt>
                <c:pt idx="29">
                  <c:v>1.0748489420712799</c:v>
                </c:pt>
                <c:pt idx="30">
                  <c:v>1.04506966542607</c:v>
                </c:pt>
                <c:pt idx="31">
                  <c:v>1.0456168273050399</c:v>
                </c:pt>
                <c:pt idx="32">
                  <c:v>1.0520076122936499</c:v>
                </c:pt>
                <c:pt idx="33">
                  <c:v>1.03410404592685</c:v>
                </c:pt>
                <c:pt idx="34">
                  <c:v>1.03813907455543</c:v>
                </c:pt>
                <c:pt idx="35">
                  <c:v>1.05817619883592</c:v>
                </c:pt>
                <c:pt idx="36">
                  <c:v>1.06314784231669</c:v>
                </c:pt>
                <c:pt idx="37">
                  <c:v>1.0256691001003</c:v>
                </c:pt>
                <c:pt idx="38">
                  <c:v>1.04602896995371</c:v>
                </c:pt>
                <c:pt idx="39">
                  <c:v>1.0601245732284901</c:v>
                </c:pt>
                <c:pt idx="40">
                  <c:v>1.0565732033833299</c:v>
                </c:pt>
                <c:pt idx="41">
                  <c:v>1.04811981870201</c:v>
                </c:pt>
                <c:pt idx="42">
                  <c:v>1.0472754191373499</c:v>
                </c:pt>
                <c:pt idx="43">
                  <c:v>1.0259788339995</c:v>
                </c:pt>
                <c:pt idx="44">
                  <c:v>1.01887717797462</c:v>
                </c:pt>
                <c:pt idx="45">
                  <c:v>1.01983669017111</c:v>
                </c:pt>
                <c:pt idx="46">
                  <c:v>1.0212153893318501</c:v>
                </c:pt>
                <c:pt idx="47">
                  <c:v>1.00666630843955</c:v>
                </c:pt>
                <c:pt idx="48">
                  <c:v>1.01344748008802</c:v>
                </c:pt>
                <c:pt idx="49">
                  <c:v>1.0412456613151699</c:v>
                </c:pt>
                <c:pt idx="50">
                  <c:v>1.0473994115030101</c:v>
                </c:pt>
                <c:pt idx="51">
                  <c:v>1.05024956028128</c:v>
                </c:pt>
                <c:pt idx="52">
                  <c:v>1.05146475058426</c:v>
                </c:pt>
                <c:pt idx="53">
                  <c:v>1.0403732052794401</c:v>
                </c:pt>
                <c:pt idx="54">
                  <c:v>1.0409433215258801</c:v>
                </c:pt>
                <c:pt idx="55">
                  <c:v>1.01458781252978</c:v>
                </c:pt>
                <c:pt idx="56">
                  <c:v>1.01181628919162</c:v>
                </c:pt>
                <c:pt idx="57">
                  <c:v>1.0133196172588399</c:v>
                </c:pt>
                <c:pt idx="58">
                  <c:v>1.0031763445794399</c:v>
                </c:pt>
                <c:pt idx="59">
                  <c:v>0.99498992385929996</c:v>
                </c:pt>
                <c:pt idx="60">
                  <c:v>0.98879387627404403</c:v>
                </c:pt>
                <c:pt idx="61">
                  <c:v>1.00169573364312</c:v>
                </c:pt>
                <c:pt idx="62">
                  <c:v>1.0027428833444001</c:v>
                </c:pt>
                <c:pt idx="63">
                  <c:v>0.99528420736465995</c:v>
                </c:pt>
                <c:pt idx="64">
                  <c:v>0.98568762722341796</c:v>
                </c:pt>
                <c:pt idx="65">
                  <c:v>0.96497590455401305</c:v>
                </c:pt>
                <c:pt idx="66">
                  <c:v>0.97054689031108599</c:v>
                </c:pt>
                <c:pt idx="67">
                  <c:v>0.97445598530449895</c:v>
                </c:pt>
                <c:pt idx="68">
                  <c:v>0.97605994013286801</c:v>
                </c:pt>
                <c:pt idx="69">
                  <c:v>0.999629496833919</c:v>
                </c:pt>
                <c:pt idx="70">
                  <c:v>1.0000776545602299</c:v>
                </c:pt>
                <c:pt idx="71">
                  <c:v>0.97097943878798598</c:v>
                </c:pt>
                <c:pt idx="72">
                  <c:v>0.99028428759459697</c:v>
                </c:pt>
                <c:pt idx="73">
                  <c:v>0.97490117827691603</c:v>
                </c:pt>
                <c:pt idx="74">
                  <c:v>0.96191639872126</c:v>
                </c:pt>
                <c:pt idx="75">
                  <c:v>0.95195013609471002</c:v>
                </c:pt>
                <c:pt idx="76">
                  <c:v>0.96612603538562003</c:v>
                </c:pt>
                <c:pt idx="77">
                  <c:v>0.98388206169556303</c:v>
                </c:pt>
                <c:pt idx="78">
                  <c:v>0.98819332614642497</c:v>
                </c:pt>
                <c:pt idx="79">
                  <c:v>0.99009633683923504</c:v>
                </c:pt>
                <c:pt idx="80">
                  <c:v>0.99054708928234902</c:v>
                </c:pt>
                <c:pt idx="81">
                  <c:v>1.0014405477678301</c:v>
                </c:pt>
                <c:pt idx="82">
                  <c:v>1.0058357749295299</c:v>
                </c:pt>
                <c:pt idx="83">
                  <c:v>0.99251555954361403</c:v>
                </c:pt>
                <c:pt idx="84">
                  <c:v>1.00136688101313</c:v>
                </c:pt>
                <c:pt idx="85">
                  <c:v>1.0120351307905799</c:v>
                </c:pt>
                <c:pt idx="86">
                  <c:v>1.02463792189018</c:v>
                </c:pt>
                <c:pt idx="87">
                  <c:v>1.0378050398874801</c:v>
                </c:pt>
                <c:pt idx="88">
                  <c:v>1.04452549697273</c:v>
                </c:pt>
                <c:pt idx="89">
                  <c:v>1.0427329102801199</c:v>
                </c:pt>
                <c:pt idx="90">
                  <c:v>1.0320010060474201</c:v>
                </c:pt>
                <c:pt idx="91">
                  <c:v>1.0435332558347801</c:v>
                </c:pt>
                <c:pt idx="92">
                  <c:v>1.05111343883098</c:v>
                </c:pt>
                <c:pt idx="93">
                  <c:v>1.0609844497791701</c:v>
                </c:pt>
                <c:pt idx="94">
                  <c:v>1.0670209843732099</c:v>
                </c:pt>
                <c:pt idx="95">
                  <c:v>1.0656618726714899</c:v>
                </c:pt>
                <c:pt idx="96">
                  <c:v>1.0586032032305699</c:v>
                </c:pt>
                <c:pt idx="97">
                  <c:v>1.0568127701207599</c:v>
                </c:pt>
                <c:pt idx="98">
                  <c:v>1.0354187279506599</c:v>
                </c:pt>
                <c:pt idx="99">
                  <c:v>1.0393491721322601</c:v>
                </c:pt>
                <c:pt idx="100">
                  <c:v>1.0289713955661499</c:v>
                </c:pt>
                <c:pt idx="101">
                  <c:v>1.01004204750891</c:v>
                </c:pt>
                <c:pt idx="102">
                  <c:v>0.98112316801395205</c:v>
                </c:pt>
                <c:pt idx="103">
                  <c:v>0.99416752643740303</c:v>
                </c:pt>
                <c:pt idx="104">
                  <c:v>0.99128161550657601</c:v>
                </c:pt>
                <c:pt idx="105">
                  <c:v>0.99758721617106505</c:v>
                </c:pt>
                <c:pt idx="106">
                  <c:v>0.99709411768688805</c:v>
                </c:pt>
                <c:pt idx="107">
                  <c:v>0.96847796192636404</c:v>
                </c:pt>
                <c:pt idx="108">
                  <c:v>0.96430944118191397</c:v>
                </c:pt>
                <c:pt idx="109">
                  <c:v>0.90937706698371601</c:v>
                </c:pt>
                <c:pt idx="110">
                  <c:v>0.90259518534292105</c:v>
                </c:pt>
                <c:pt idx="111">
                  <c:v>0.909789729852026</c:v>
                </c:pt>
                <c:pt idx="112">
                  <c:v>0.89616154949237103</c:v>
                </c:pt>
                <c:pt idx="113">
                  <c:v>0.89727593451319299</c:v>
                </c:pt>
                <c:pt idx="114">
                  <c:v>0.91201687940466203</c:v>
                </c:pt>
                <c:pt idx="115">
                  <c:v>0.92642284913776995</c:v>
                </c:pt>
                <c:pt idx="116">
                  <c:v>0.92382468653962302</c:v>
                </c:pt>
                <c:pt idx="117">
                  <c:v>0.93250934873913705</c:v>
                </c:pt>
                <c:pt idx="118">
                  <c:v>0.92958320506700998</c:v>
                </c:pt>
                <c:pt idx="119">
                  <c:v>0.90241948061572397</c:v>
                </c:pt>
                <c:pt idx="120">
                  <c:v>0.90393547516518002</c:v>
                </c:pt>
                <c:pt idx="121">
                  <c:v>0.92828785359584998</c:v>
                </c:pt>
                <c:pt idx="122">
                  <c:v>0.954048577900655</c:v>
                </c:pt>
                <c:pt idx="123">
                  <c:v>0.94503040707550801</c:v>
                </c:pt>
                <c:pt idx="124">
                  <c:v>0.96030980346594297</c:v>
                </c:pt>
                <c:pt idx="125">
                  <c:v>0.97131770826886599</c:v>
                </c:pt>
                <c:pt idx="126">
                  <c:v>0.95560350792361604</c:v>
                </c:pt>
                <c:pt idx="127">
                  <c:v>0.95072319282036</c:v>
                </c:pt>
                <c:pt idx="128">
                  <c:v>0.92966593546952803</c:v>
                </c:pt>
                <c:pt idx="129">
                  <c:v>0.94081073976357199</c:v>
                </c:pt>
                <c:pt idx="130">
                  <c:v>0.96439360180620404</c:v>
                </c:pt>
                <c:pt idx="131">
                  <c:v>0.96714181619833395</c:v>
                </c:pt>
                <c:pt idx="132">
                  <c:v>0.95744943787602099</c:v>
                </c:pt>
                <c:pt idx="133">
                  <c:v>0.95097136679780903</c:v>
                </c:pt>
                <c:pt idx="134">
                  <c:v>0.93392114320484698</c:v>
                </c:pt>
                <c:pt idx="135">
                  <c:v>0.93688796775069205</c:v>
                </c:pt>
                <c:pt idx="136">
                  <c:v>0.937630490830904</c:v>
                </c:pt>
                <c:pt idx="137">
                  <c:v>0.95786609245663201</c:v>
                </c:pt>
                <c:pt idx="138">
                  <c:v>0.96233376094548295</c:v>
                </c:pt>
                <c:pt idx="139">
                  <c:v>0.98202159929000998</c:v>
                </c:pt>
                <c:pt idx="140">
                  <c:v>0.99703896439915196</c:v>
                </c:pt>
                <c:pt idx="141">
                  <c:v>0.98847111596163995</c:v>
                </c:pt>
                <c:pt idx="142">
                  <c:v>0.99059115610555004</c:v>
                </c:pt>
                <c:pt idx="143">
                  <c:v>0.993129040230883</c:v>
                </c:pt>
                <c:pt idx="144">
                  <c:v>1.0100471985888999</c:v>
                </c:pt>
                <c:pt idx="145">
                  <c:v>1.01327146209254</c:v>
                </c:pt>
                <c:pt idx="146">
                  <c:v>1.0094109428697999</c:v>
                </c:pt>
                <c:pt idx="147">
                  <c:v>0.99887872738942396</c:v>
                </c:pt>
                <c:pt idx="148">
                  <c:v>0.98012460365257903</c:v>
                </c:pt>
                <c:pt idx="149">
                  <c:v>0.99569873641335904</c:v>
                </c:pt>
                <c:pt idx="150">
                  <c:v>0.99563744129184095</c:v>
                </c:pt>
                <c:pt idx="151">
                  <c:v>1.0022902632964701</c:v>
                </c:pt>
                <c:pt idx="152">
                  <c:v>1.0013043502222601</c:v>
                </c:pt>
                <c:pt idx="153">
                  <c:v>0.99973400075354202</c:v>
                </c:pt>
                <c:pt idx="154">
                  <c:v>1.0218106475518201</c:v>
                </c:pt>
                <c:pt idx="155">
                  <c:v>1.02975316026762</c:v>
                </c:pt>
                <c:pt idx="156">
                  <c:v>1.02550901843271</c:v>
                </c:pt>
                <c:pt idx="157">
                  <c:v>1.02686501078074</c:v>
                </c:pt>
                <c:pt idx="158">
                  <c:v>1.0297583241249999</c:v>
                </c:pt>
                <c:pt idx="159">
                  <c:v>1.03395383381835</c:v>
                </c:pt>
                <c:pt idx="160">
                  <c:v>1.04839436390717</c:v>
                </c:pt>
                <c:pt idx="161">
                  <c:v>1.04972902104258</c:v>
                </c:pt>
                <c:pt idx="162">
                  <c:v>1.04197391459773</c:v>
                </c:pt>
                <c:pt idx="163">
                  <c:v>1.04753739507939</c:v>
                </c:pt>
                <c:pt idx="164">
                  <c:v>1.06535508229939</c:v>
                </c:pt>
                <c:pt idx="165">
                  <c:v>1.0842415009409101</c:v>
                </c:pt>
                <c:pt idx="166">
                  <c:v>1.09500108202109</c:v>
                </c:pt>
                <c:pt idx="167">
                  <c:v>1.0959363835365199</c:v>
                </c:pt>
                <c:pt idx="168">
                  <c:v>1.09249146111031</c:v>
                </c:pt>
                <c:pt idx="169">
                  <c:v>1.09367679742826</c:v>
                </c:pt>
                <c:pt idx="170">
                  <c:v>1.06798497461845</c:v>
                </c:pt>
                <c:pt idx="171">
                  <c:v>1.0762313260332901</c:v>
                </c:pt>
                <c:pt idx="172">
                  <c:v>1.0980192049209101</c:v>
                </c:pt>
                <c:pt idx="173">
                  <c:v>1.09640109904188</c:v>
                </c:pt>
                <c:pt idx="174">
                  <c:v>1.09853178300591</c:v>
                </c:pt>
                <c:pt idx="175">
                  <c:v>1.0734199222912699</c:v>
                </c:pt>
                <c:pt idx="176">
                  <c:v>1.0720530965964501</c:v>
                </c:pt>
                <c:pt idx="177">
                  <c:v>1.08877991644899</c:v>
                </c:pt>
                <c:pt idx="178">
                  <c:v>1.10319638035529</c:v>
                </c:pt>
                <c:pt idx="179">
                  <c:v>1.1125635674155101</c:v>
                </c:pt>
                <c:pt idx="180">
                  <c:v>1.11036416212946</c:v>
                </c:pt>
                <c:pt idx="181">
                  <c:v>1.1298738065187</c:v>
                </c:pt>
                <c:pt idx="182">
                  <c:v>1.1492199895563899</c:v>
                </c:pt>
                <c:pt idx="183">
                  <c:v>1.1503155794407101</c:v>
                </c:pt>
                <c:pt idx="184">
                  <c:v>1.11713527127256</c:v>
                </c:pt>
                <c:pt idx="185">
                  <c:v>1.12095315046594</c:v>
                </c:pt>
                <c:pt idx="186">
                  <c:v>1.12495975198925</c:v>
                </c:pt>
                <c:pt idx="187">
                  <c:v>1.1498543643175201</c:v>
                </c:pt>
                <c:pt idx="188">
                  <c:v>1.1467449522144599</c:v>
                </c:pt>
                <c:pt idx="189">
                  <c:v>1.1160443743858799</c:v>
                </c:pt>
                <c:pt idx="190">
                  <c:v>1.10264823625901</c:v>
                </c:pt>
                <c:pt idx="191">
                  <c:v>1.08207649182146</c:v>
                </c:pt>
                <c:pt idx="192">
                  <c:v>1.08071010032016</c:v>
                </c:pt>
                <c:pt idx="193">
                  <c:v>1.0580798996397101</c:v>
                </c:pt>
                <c:pt idx="194">
                  <c:v>1.0761920291073901</c:v>
                </c:pt>
                <c:pt idx="195">
                  <c:v>1.0606901043235299</c:v>
                </c:pt>
                <c:pt idx="196">
                  <c:v>1.0560320105156999</c:v>
                </c:pt>
                <c:pt idx="197">
                  <c:v>1.0544765887326999</c:v>
                </c:pt>
                <c:pt idx="198">
                  <c:v>1.06281137312972</c:v>
                </c:pt>
                <c:pt idx="199">
                  <c:v>1.0538790647409</c:v>
                </c:pt>
                <c:pt idx="200">
                  <c:v>1.0464336608388101</c:v>
                </c:pt>
                <c:pt idx="201">
                  <c:v>1.0307951629052901</c:v>
                </c:pt>
                <c:pt idx="202">
                  <c:v>1.0332488482162701</c:v>
                </c:pt>
                <c:pt idx="203">
                  <c:v>1.0439848662739499</c:v>
                </c:pt>
                <c:pt idx="204">
                  <c:v>1.0269596348456</c:v>
                </c:pt>
                <c:pt idx="205">
                  <c:v>1.04652781981572</c:v>
                </c:pt>
                <c:pt idx="206">
                  <c:v>1.0685046800096401</c:v>
                </c:pt>
                <c:pt idx="207">
                  <c:v>1.09511524363031</c:v>
                </c:pt>
                <c:pt idx="208">
                  <c:v>1.09354490935811</c:v>
                </c:pt>
                <c:pt idx="209">
                  <c:v>1.1090448440021301</c:v>
                </c:pt>
                <c:pt idx="210">
                  <c:v>1.1042552492203199</c:v>
                </c:pt>
                <c:pt idx="211">
                  <c:v>1.0996481063106101</c:v>
                </c:pt>
                <c:pt idx="212">
                  <c:v>1.10026694552834</c:v>
                </c:pt>
                <c:pt idx="213">
                  <c:v>1.0998943184173799</c:v>
                </c:pt>
                <c:pt idx="214">
                  <c:v>1.11755755664473</c:v>
                </c:pt>
                <c:pt idx="215">
                  <c:v>1.12885657856497</c:v>
                </c:pt>
                <c:pt idx="216">
                  <c:v>1.1358657327739301</c:v>
                </c:pt>
                <c:pt idx="217">
                  <c:v>1.0889162280928399</c:v>
                </c:pt>
                <c:pt idx="218">
                  <c:v>1.10838391781326</c:v>
                </c:pt>
                <c:pt idx="219">
                  <c:v>1.12347643842172</c:v>
                </c:pt>
                <c:pt idx="220">
                  <c:v>1.12028759537606</c:v>
                </c:pt>
                <c:pt idx="221">
                  <c:v>1.1154525861635101</c:v>
                </c:pt>
                <c:pt idx="222">
                  <c:v>1.1182684155998599</c:v>
                </c:pt>
                <c:pt idx="223">
                  <c:v>1.11541581320006</c:v>
                </c:pt>
                <c:pt idx="224">
                  <c:v>1.10093685278793</c:v>
                </c:pt>
                <c:pt idx="225">
                  <c:v>1.1022189314055999</c:v>
                </c:pt>
                <c:pt idx="226">
                  <c:v>1.10040185329637</c:v>
                </c:pt>
                <c:pt idx="227">
                  <c:v>1.0770909701590401</c:v>
                </c:pt>
                <c:pt idx="228">
                  <c:v>1.0775387413720401</c:v>
                </c:pt>
                <c:pt idx="229">
                  <c:v>1.0756545406017</c:v>
                </c:pt>
                <c:pt idx="230">
                  <c:v>1.06504787213432</c:v>
                </c:pt>
                <c:pt idx="231">
                  <c:v>1.0453091034845801</c:v>
                </c:pt>
                <c:pt idx="232">
                  <c:v>1.04963646413717</c:v>
                </c:pt>
                <c:pt idx="233">
                  <c:v>1.0515256628866101</c:v>
                </c:pt>
                <c:pt idx="234">
                  <c:v>1.0589487601352701</c:v>
                </c:pt>
                <c:pt idx="235">
                  <c:v>1.04014853497885</c:v>
                </c:pt>
                <c:pt idx="236">
                  <c:v>1.05526114886101</c:v>
                </c:pt>
                <c:pt idx="237">
                  <c:v>1.05546230904774</c:v>
                </c:pt>
                <c:pt idx="238">
                  <c:v>1.0606510344361999</c:v>
                </c:pt>
                <c:pt idx="239">
                  <c:v>1.0641683970987501</c:v>
                </c:pt>
                <c:pt idx="240">
                  <c:v>1.05353641155566</c:v>
                </c:pt>
                <c:pt idx="241">
                  <c:v>1.0196957064163299</c:v>
                </c:pt>
                <c:pt idx="242">
                  <c:v>1.0224259304886101</c:v>
                </c:pt>
                <c:pt idx="243">
                  <c:v>1.0215331919691599</c:v>
                </c:pt>
                <c:pt idx="244">
                  <c:v>1.00665300505615</c:v>
                </c:pt>
                <c:pt idx="245">
                  <c:v>0.99349876101477097</c:v>
                </c:pt>
                <c:pt idx="246">
                  <c:v>0.99361019301865705</c:v>
                </c:pt>
                <c:pt idx="247">
                  <c:v>1.00362407385859</c:v>
                </c:pt>
                <c:pt idx="248">
                  <c:v>1.0079074612679999</c:v>
                </c:pt>
                <c:pt idx="249">
                  <c:v>1.0125497869932001</c:v>
                </c:pt>
                <c:pt idx="250">
                  <c:v>0.99402492115185803</c:v>
                </c:pt>
                <c:pt idx="251">
                  <c:v>0.98850329959261896</c:v>
                </c:pt>
                <c:pt idx="252">
                  <c:v>0.99837828935394002</c:v>
                </c:pt>
                <c:pt idx="253">
                  <c:v>1.0247919913297401</c:v>
                </c:pt>
                <c:pt idx="254">
                  <c:v>1.0222663337859601</c:v>
                </c:pt>
                <c:pt idx="255">
                  <c:v>1.03580239413146</c:v>
                </c:pt>
                <c:pt idx="256">
                  <c:v>1.0300267575853901</c:v>
                </c:pt>
                <c:pt idx="257">
                  <c:v>1.02725469306021</c:v>
                </c:pt>
                <c:pt idx="258">
                  <c:v>1.03433592194732</c:v>
                </c:pt>
                <c:pt idx="259">
                  <c:v>1.0292202395882499</c:v>
                </c:pt>
                <c:pt idx="260">
                  <c:v>1.0415025982041199</c:v>
                </c:pt>
                <c:pt idx="261">
                  <c:v>1.07018832349168</c:v>
                </c:pt>
                <c:pt idx="262">
                  <c:v>1.0762777499290399</c:v>
                </c:pt>
                <c:pt idx="263">
                  <c:v>1.08196823675535</c:v>
                </c:pt>
                <c:pt idx="264">
                  <c:v>1.06613715300075</c:v>
                </c:pt>
                <c:pt idx="265">
                  <c:v>1.0807097325983901</c:v>
                </c:pt>
                <c:pt idx="266">
                  <c:v>1.1016870846736799</c:v>
                </c:pt>
                <c:pt idx="267">
                  <c:v>1.0946614154537799</c:v>
                </c:pt>
                <c:pt idx="268">
                  <c:v>1.0989393009530499</c:v>
                </c:pt>
                <c:pt idx="269">
                  <c:v>1.08775780583434</c:v>
                </c:pt>
                <c:pt idx="270">
                  <c:v>1.07884138367271</c:v>
                </c:pt>
                <c:pt idx="271">
                  <c:v>1.0623661194048899</c:v>
                </c:pt>
                <c:pt idx="272">
                  <c:v>1.02646100442633</c:v>
                </c:pt>
                <c:pt idx="273">
                  <c:v>1.03425463909889</c:v>
                </c:pt>
                <c:pt idx="274">
                  <c:v>1.01834701631927</c:v>
                </c:pt>
                <c:pt idx="275">
                  <c:v>1.0288733854769501</c:v>
                </c:pt>
                <c:pt idx="276">
                  <c:v>1.04467773917167</c:v>
                </c:pt>
                <c:pt idx="277">
                  <c:v>1.0435453431791399</c:v>
                </c:pt>
                <c:pt idx="278">
                  <c:v>1.03940181701548</c:v>
                </c:pt>
                <c:pt idx="279">
                  <c:v>1.03560497044488</c:v>
                </c:pt>
                <c:pt idx="280">
                  <c:v>1.03448767604217</c:v>
                </c:pt>
                <c:pt idx="281">
                  <c:v>0.992582008734198</c:v>
                </c:pt>
                <c:pt idx="282">
                  <c:v>0.99348574451978999</c:v>
                </c:pt>
                <c:pt idx="283">
                  <c:v>0.99451284866029499</c:v>
                </c:pt>
                <c:pt idx="284">
                  <c:v>1.0063835110506401</c:v>
                </c:pt>
                <c:pt idx="285">
                  <c:v>0.99668401525544803</c:v>
                </c:pt>
                <c:pt idx="286">
                  <c:v>1.01433309234559</c:v>
                </c:pt>
                <c:pt idx="287">
                  <c:v>1.0143222636715099</c:v>
                </c:pt>
                <c:pt idx="288">
                  <c:v>1.0109069633957399</c:v>
                </c:pt>
                <c:pt idx="289">
                  <c:v>0.98793281163039304</c:v>
                </c:pt>
                <c:pt idx="290">
                  <c:v>1.0134016970236199</c:v>
                </c:pt>
                <c:pt idx="291">
                  <c:v>1.0208585066421301</c:v>
                </c:pt>
                <c:pt idx="292">
                  <c:v>1.0240249742752701</c:v>
                </c:pt>
                <c:pt idx="293">
                  <c:v>1.02279196537044</c:v>
                </c:pt>
                <c:pt idx="294">
                  <c:v>1.00627745843339</c:v>
                </c:pt>
                <c:pt idx="295">
                  <c:v>0.992663146582629</c:v>
                </c:pt>
                <c:pt idx="296">
                  <c:v>0.98833702779975996</c:v>
                </c:pt>
                <c:pt idx="297">
                  <c:v>0.99785602731325795</c:v>
                </c:pt>
                <c:pt idx="298">
                  <c:v>0.999582366351352</c:v>
                </c:pt>
                <c:pt idx="299">
                  <c:v>0.99490968619505504</c:v>
                </c:pt>
                <c:pt idx="300">
                  <c:v>1.0063253382954001</c:v>
                </c:pt>
                <c:pt idx="301">
                  <c:v>1.0270327753628199</c:v>
                </c:pt>
                <c:pt idx="302">
                  <c:v>1.031645988175</c:v>
                </c:pt>
                <c:pt idx="303">
                  <c:v>1.04061146223</c:v>
                </c:pt>
                <c:pt idx="304">
                  <c:v>1.03909405712055</c:v>
                </c:pt>
                <c:pt idx="305">
                  <c:v>1.04379004050311</c:v>
                </c:pt>
                <c:pt idx="306">
                  <c:v>1.0327333196756701</c:v>
                </c:pt>
                <c:pt idx="307">
                  <c:v>1.0330123328265499</c:v>
                </c:pt>
                <c:pt idx="308">
                  <c:v>1.0284048126958401</c:v>
                </c:pt>
                <c:pt idx="309">
                  <c:v>1.03064973623116</c:v>
                </c:pt>
                <c:pt idx="310">
                  <c:v>1.0127197444881899</c:v>
                </c:pt>
                <c:pt idx="311">
                  <c:v>1.01067929082133</c:v>
                </c:pt>
                <c:pt idx="312">
                  <c:v>1.0130472813020901</c:v>
                </c:pt>
                <c:pt idx="313">
                  <c:v>1.0058239569843399</c:v>
                </c:pt>
                <c:pt idx="314">
                  <c:v>0.98719041477242897</c:v>
                </c:pt>
                <c:pt idx="315">
                  <c:v>0.95925623111628899</c:v>
                </c:pt>
                <c:pt idx="316">
                  <c:v>0.97290336013619105</c:v>
                </c:pt>
                <c:pt idx="317">
                  <c:v>0.97789124626092205</c:v>
                </c:pt>
                <c:pt idx="318">
                  <c:v>0.98297292727980901</c:v>
                </c:pt>
                <c:pt idx="319">
                  <c:v>0.98628919435401896</c:v>
                </c:pt>
                <c:pt idx="320">
                  <c:v>0.97112359940813497</c:v>
                </c:pt>
                <c:pt idx="321">
                  <c:v>0.97376594532678895</c:v>
                </c:pt>
                <c:pt idx="322">
                  <c:v>0.96760829489143996</c:v>
                </c:pt>
                <c:pt idx="323">
                  <c:v>0.99831482409880101</c:v>
                </c:pt>
                <c:pt idx="324">
                  <c:v>0.99684373644831403</c:v>
                </c:pt>
                <c:pt idx="325">
                  <c:v>0.992927437324021</c:v>
                </c:pt>
                <c:pt idx="326">
                  <c:v>0.97801491093200599</c:v>
                </c:pt>
                <c:pt idx="327">
                  <c:v>0.97601148522750802</c:v>
                </c:pt>
                <c:pt idx="328">
                  <c:v>0.96780443334974398</c:v>
                </c:pt>
                <c:pt idx="329">
                  <c:v>0.96965296318649696</c:v>
                </c:pt>
                <c:pt idx="330">
                  <c:v>0.98032963814248797</c:v>
                </c:pt>
                <c:pt idx="331">
                  <c:v>0.97681347664279705</c:v>
                </c:pt>
                <c:pt idx="332">
                  <c:v>0.98446321174726104</c:v>
                </c:pt>
                <c:pt idx="333">
                  <c:v>0.99461626811595705</c:v>
                </c:pt>
                <c:pt idx="334">
                  <c:v>0.98616529995247004</c:v>
                </c:pt>
                <c:pt idx="335">
                  <c:v>0.99763478444882103</c:v>
                </c:pt>
                <c:pt idx="336">
                  <c:v>0.98371134223980705</c:v>
                </c:pt>
                <c:pt idx="337">
                  <c:v>0.98972247129736302</c:v>
                </c:pt>
                <c:pt idx="338">
                  <c:v>0.98499000156676197</c:v>
                </c:pt>
                <c:pt idx="339">
                  <c:v>0.97713628311562795</c:v>
                </c:pt>
                <c:pt idx="340">
                  <c:v>0.98594508143288095</c:v>
                </c:pt>
                <c:pt idx="341">
                  <c:v>0.97937795115985704</c:v>
                </c:pt>
                <c:pt idx="342">
                  <c:v>0.97843409938622306</c:v>
                </c:pt>
                <c:pt idx="343">
                  <c:v>0.988204601516395</c:v>
                </c:pt>
                <c:pt idx="344">
                  <c:v>0.98953213359151204</c:v>
                </c:pt>
                <c:pt idx="345">
                  <c:v>0.99066867381006296</c:v>
                </c:pt>
                <c:pt idx="346">
                  <c:v>0.99855180865729798</c:v>
                </c:pt>
                <c:pt idx="347">
                  <c:v>1.0061752147216301</c:v>
                </c:pt>
                <c:pt idx="348">
                  <c:v>0.994264880829269</c:v>
                </c:pt>
                <c:pt idx="349">
                  <c:v>0.98849100081483698</c:v>
                </c:pt>
                <c:pt idx="350">
                  <c:v>0.96637737311724303</c:v>
                </c:pt>
                <c:pt idx="351">
                  <c:v>0.97213647878998599</c:v>
                </c:pt>
                <c:pt idx="352">
                  <c:v>0.97989174345739105</c:v>
                </c:pt>
                <c:pt idx="353">
                  <c:v>0.98979769634078596</c:v>
                </c:pt>
                <c:pt idx="354">
                  <c:v>0.988118081052616</c:v>
                </c:pt>
                <c:pt idx="355">
                  <c:v>0.997122421286467</c:v>
                </c:pt>
                <c:pt idx="356">
                  <c:v>1.0062386980287501</c:v>
                </c:pt>
                <c:pt idx="357">
                  <c:v>1.01902331234877</c:v>
                </c:pt>
                <c:pt idx="358">
                  <c:v>1.02095152873636</c:v>
                </c:pt>
                <c:pt idx="359">
                  <c:v>1.0305594276013601</c:v>
                </c:pt>
                <c:pt idx="360">
                  <c:v>1.02903792914584</c:v>
                </c:pt>
                <c:pt idx="361">
                  <c:v>1.0276329430907201</c:v>
                </c:pt>
                <c:pt idx="362">
                  <c:v>1.03272763813156</c:v>
                </c:pt>
                <c:pt idx="363">
                  <c:v>1.0324598736586299</c:v>
                </c:pt>
                <c:pt idx="364">
                  <c:v>1.02005241077525</c:v>
                </c:pt>
                <c:pt idx="365">
                  <c:v>1.01941669781211</c:v>
                </c:pt>
                <c:pt idx="366">
                  <c:v>1.0310670174638199</c:v>
                </c:pt>
                <c:pt idx="367">
                  <c:v>1.04154170677653</c:v>
                </c:pt>
                <c:pt idx="368">
                  <c:v>1.04726310765792</c:v>
                </c:pt>
                <c:pt idx="369">
                  <c:v>1.0350674423525601</c:v>
                </c:pt>
                <c:pt idx="370">
                  <c:v>1.0277322461679099</c:v>
                </c:pt>
                <c:pt idx="371">
                  <c:v>1.03100776403747</c:v>
                </c:pt>
                <c:pt idx="372">
                  <c:v>1.0305518578680899</c:v>
                </c:pt>
                <c:pt idx="373">
                  <c:v>1.04064780874333</c:v>
                </c:pt>
                <c:pt idx="374">
                  <c:v>1.0374381950057301</c:v>
                </c:pt>
                <c:pt idx="375">
                  <c:v>1.0422444185614099</c:v>
                </c:pt>
                <c:pt idx="376">
                  <c:v>1.05443999205707</c:v>
                </c:pt>
                <c:pt idx="377">
                  <c:v>1.08325380849561</c:v>
                </c:pt>
                <c:pt idx="378">
                  <c:v>1.0887620434101299</c:v>
                </c:pt>
                <c:pt idx="379">
                  <c:v>1.09801169065458</c:v>
                </c:pt>
                <c:pt idx="380">
                  <c:v>1.11312392274284</c:v>
                </c:pt>
                <c:pt idx="381">
                  <c:v>1.10437415383723</c:v>
                </c:pt>
                <c:pt idx="382">
                  <c:v>1.1248711524019099</c:v>
                </c:pt>
                <c:pt idx="383">
                  <c:v>1.1300628243864601</c:v>
                </c:pt>
                <c:pt idx="384">
                  <c:v>1.1323007891488599</c:v>
                </c:pt>
                <c:pt idx="385">
                  <c:v>1.1182530146328</c:v>
                </c:pt>
                <c:pt idx="386">
                  <c:v>1.1257697411957801</c:v>
                </c:pt>
                <c:pt idx="387">
                  <c:v>1.14176533734543</c:v>
                </c:pt>
                <c:pt idx="388">
                  <c:v>1.1447377136966701</c:v>
                </c:pt>
                <c:pt idx="389">
                  <c:v>1.14768438277872</c:v>
                </c:pt>
                <c:pt idx="390">
                  <c:v>1.1338308972187401</c:v>
                </c:pt>
                <c:pt idx="391">
                  <c:v>1.1461244731211699</c:v>
                </c:pt>
                <c:pt idx="392">
                  <c:v>1.1632755960626</c:v>
                </c:pt>
                <c:pt idx="393">
                  <c:v>1.17025330367916</c:v>
                </c:pt>
                <c:pt idx="394">
                  <c:v>1.16929763197217</c:v>
                </c:pt>
                <c:pt idx="395">
                  <c:v>1.1689844544135699</c:v>
                </c:pt>
                <c:pt idx="396">
                  <c:v>1.17428482425714</c:v>
                </c:pt>
                <c:pt idx="397">
                  <c:v>1.1615275691429101</c:v>
                </c:pt>
                <c:pt idx="398">
                  <c:v>1.14501447615009</c:v>
                </c:pt>
                <c:pt idx="399">
                  <c:v>1.15296583300621</c:v>
                </c:pt>
                <c:pt idx="400">
                  <c:v>1.14678673235818</c:v>
                </c:pt>
                <c:pt idx="401">
                  <c:v>1.16259697198668</c:v>
                </c:pt>
                <c:pt idx="402">
                  <c:v>1.1777383868684801</c:v>
                </c:pt>
                <c:pt idx="403">
                  <c:v>1.2013784034060599</c:v>
                </c:pt>
                <c:pt idx="404">
                  <c:v>1.2114904304554599</c:v>
                </c:pt>
                <c:pt idx="405">
                  <c:v>1.22360433401496</c:v>
                </c:pt>
                <c:pt idx="406">
                  <c:v>1.23310728805699</c:v>
                </c:pt>
                <c:pt idx="407">
                  <c:v>1.24511192153967</c:v>
                </c:pt>
                <c:pt idx="408">
                  <c:v>1.2500331469633601</c:v>
                </c:pt>
                <c:pt idx="409">
                  <c:v>1.2469243247048101</c:v>
                </c:pt>
                <c:pt idx="410">
                  <c:v>1.2662516740173999</c:v>
                </c:pt>
                <c:pt idx="411">
                  <c:v>1.28172541839249</c:v>
                </c:pt>
                <c:pt idx="412">
                  <c:v>1.24430135909846</c:v>
                </c:pt>
                <c:pt idx="413">
                  <c:v>1.25096436063121</c:v>
                </c:pt>
                <c:pt idx="414">
                  <c:v>1.2556831392113299</c:v>
                </c:pt>
                <c:pt idx="415">
                  <c:v>1.27031873001919</c:v>
                </c:pt>
                <c:pt idx="416">
                  <c:v>1.2476954089624801</c:v>
                </c:pt>
                <c:pt idx="417">
                  <c:v>1.2669580201972901</c:v>
                </c:pt>
                <c:pt idx="418">
                  <c:v>1.2937352956650601</c:v>
                </c:pt>
                <c:pt idx="419">
                  <c:v>1.2949906780985401</c:v>
                </c:pt>
                <c:pt idx="420">
                  <c:v>1.2969647753061799</c:v>
                </c:pt>
                <c:pt idx="421">
                  <c:v>1.31276035827343</c:v>
                </c:pt>
                <c:pt idx="422">
                  <c:v>1.31820995798045</c:v>
                </c:pt>
                <c:pt idx="423">
                  <c:v>1.33313285047935</c:v>
                </c:pt>
                <c:pt idx="424">
                  <c:v>1.3421611451334801</c:v>
                </c:pt>
                <c:pt idx="425">
                  <c:v>1.33598758249953</c:v>
                </c:pt>
                <c:pt idx="426">
                  <c:v>1.3419325497938499</c:v>
                </c:pt>
                <c:pt idx="427">
                  <c:v>1.34222272330468</c:v>
                </c:pt>
                <c:pt idx="428">
                  <c:v>1.34706270193322</c:v>
                </c:pt>
                <c:pt idx="429">
                  <c:v>1.3307135790138001</c:v>
                </c:pt>
                <c:pt idx="430">
                  <c:v>1.3083308271857099</c:v>
                </c:pt>
                <c:pt idx="431">
                  <c:v>1.32229364383235</c:v>
                </c:pt>
                <c:pt idx="432">
                  <c:v>1.3081856920658099</c:v>
                </c:pt>
                <c:pt idx="433">
                  <c:v>1.29349775098288</c:v>
                </c:pt>
                <c:pt idx="434">
                  <c:v>1.2702252735431401</c:v>
                </c:pt>
                <c:pt idx="435">
                  <c:v>1.27102395923704</c:v>
                </c:pt>
                <c:pt idx="436">
                  <c:v>1.2750713766533599</c:v>
                </c:pt>
                <c:pt idx="437">
                  <c:v>1.31319339953563</c:v>
                </c:pt>
                <c:pt idx="438">
                  <c:v>1.33676753246237</c:v>
                </c:pt>
                <c:pt idx="439">
                  <c:v>1.34532864375394</c:v>
                </c:pt>
                <c:pt idx="440">
                  <c:v>1.3538918431214699</c:v>
                </c:pt>
                <c:pt idx="441">
                  <c:v>1.37179869388631</c:v>
                </c:pt>
                <c:pt idx="442">
                  <c:v>1.3773741049881301</c:v>
                </c:pt>
                <c:pt idx="443">
                  <c:v>1.3659159054455099</c:v>
                </c:pt>
                <c:pt idx="444">
                  <c:v>1.37266844884119</c:v>
                </c:pt>
                <c:pt idx="445">
                  <c:v>1.3528219295158499</c:v>
                </c:pt>
                <c:pt idx="446">
                  <c:v>1.38709360381457</c:v>
                </c:pt>
                <c:pt idx="447">
                  <c:v>1.3544652454880699</c:v>
                </c:pt>
                <c:pt idx="448">
                  <c:v>1.37195637573971</c:v>
                </c:pt>
                <c:pt idx="449">
                  <c:v>1.3702309069448699</c:v>
                </c:pt>
                <c:pt idx="450">
                  <c:v>1.3655077400648199</c:v>
                </c:pt>
                <c:pt idx="451">
                  <c:v>1.3692735661156601</c:v>
                </c:pt>
                <c:pt idx="452">
                  <c:v>1.36265914384641</c:v>
                </c:pt>
                <c:pt idx="453">
                  <c:v>1.36518730967951</c:v>
                </c:pt>
                <c:pt idx="454">
                  <c:v>1.3621268378826501</c:v>
                </c:pt>
                <c:pt idx="455">
                  <c:v>1.3797534099967299</c:v>
                </c:pt>
                <c:pt idx="456">
                  <c:v>1.40581485650569</c:v>
                </c:pt>
                <c:pt idx="457">
                  <c:v>1.43056092604151</c:v>
                </c:pt>
                <c:pt idx="458">
                  <c:v>1.43651289738146</c:v>
                </c:pt>
                <c:pt idx="459">
                  <c:v>1.44003904085407</c:v>
                </c:pt>
                <c:pt idx="460">
                  <c:v>1.44392278533677</c:v>
                </c:pt>
                <c:pt idx="461">
                  <c:v>1.4464246214475101</c:v>
                </c:pt>
                <c:pt idx="462">
                  <c:v>1.4668711138450501</c:v>
                </c:pt>
                <c:pt idx="463">
                  <c:v>1.4993639572641999</c:v>
                </c:pt>
                <c:pt idx="464">
                  <c:v>1.5417813611970499</c:v>
                </c:pt>
                <c:pt idx="465">
                  <c:v>1.5011207531366499</c:v>
                </c:pt>
                <c:pt idx="466">
                  <c:v>1.53563610887541</c:v>
                </c:pt>
                <c:pt idx="467">
                  <c:v>1.4830641009458201</c:v>
                </c:pt>
                <c:pt idx="468">
                  <c:v>1.5416131515386799</c:v>
                </c:pt>
                <c:pt idx="469">
                  <c:v>1.5632377562289601</c:v>
                </c:pt>
                <c:pt idx="470">
                  <c:v>1.5783782262978601</c:v>
                </c:pt>
                <c:pt idx="471">
                  <c:v>1.60590028095204</c:v>
                </c:pt>
                <c:pt idx="472">
                  <c:v>1.6134465886504901</c:v>
                </c:pt>
                <c:pt idx="473">
                  <c:v>1.59978536411021</c:v>
                </c:pt>
                <c:pt idx="474">
                  <c:v>1.6222642838713299</c:v>
                </c:pt>
                <c:pt idx="475">
                  <c:v>1.65785574841645</c:v>
                </c:pt>
                <c:pt idx="476">
                  <c:v>1.62759404786323</c:v>
                </c:pt>
                <c:pt idx="477">
                  <c:v>1.5797911325085201</c:v>
                </c:pt>
                <c:pt idx="478">
                  <c:v>1.5746509840063601</c:v>
                </c:pt>
                <c:pt idx="479">
                  <c:v>1.6213099248176499</c:v>
                </c:pt>
                <c:pt idx="480">
                  <c:v>1.63992041329426</c:v>
                </c:pt>
                <c:pt idx="481">
                  <c:v>1.64658744222188</c:v>
                </c:pt>
                <c:pt idx="482">
                  <c:v>1.6201129607492</c:v>
                </c:pt>
                <c:pt idx="483">
                  <c:v>1.6354189201898099</c:v>
                </c:pt>
                <c:pt idx="484">
                  <c:v>1.69573424908889</c:v>
                </c:pt>
                <c:pt idx="485">
                  <c:v>1.6919660329717801</c:v>
                </c:pt>
                <c:pt idx="486">
                  <c:v>1.6980834772518401</c:v>
                </c:pt>
                <c:pt idx="487">
                  <c:v>1.66668765170801</c:v>
                </c:pt>
                <c:pt idx="488">
                  <c:v>1.6513949245461801</c:v>
                </c:pt>
                <c:pt idx="489">
                  <c:v>1.6163363363621499</c:v>
                </c:pt>
                <c:pt idx="490">
                  <c:v>1.6277874412804101</c:v>
                </c:pt>
                <c:pt idx="491">
                  <c:v>1.6052516277351701</c:v>
                </c:pt>
                <c:pt idx="492">
                  <c:v>1.6385736476683599</c:v>
                </c:pt>
                <c:pt idx="493">
                  <c:v>1.6593776832795799</c:v>
                </c:pt>
                <c:pt idx="494">
                  <c:v>1.55969333661899</c:v>
                </c:pt>
                <c:pt idx="495">
                  <c:v>1.60851019209473</c:v>
                </c:pt>
                <c:pt idx="496">
                  <c:v>1.6583741572362301</c:v>
                </c:pt>
                <c:pt idx="497">
                  <c:v>1.68113555551812</c:v>
                </c:pt>
                <c:pt idx="498">
                  <c:v>1.66993648839256</c:v>
                </c:pt>
                <c:pt idx="499">
                  <c:v>1.70473152826914</c:v>
                </c:pt>
                <c:pt idx="500">
                  <c:v>1.7094501812932199</c:v>
                </c:pt>
                <c:pt idx="501">
                  <c:v>1.68689930648442</c:v>
                </c:pt>
                <c:pt idx="502">
                  <c:v>1.67326870393531</c:v>
                </c:pt>
                <c:pt idx="503">
                  <c:v>1.6498758014904</c:v>
                </c:pt>
                <c:pt idx="504">
                  <c:v>1.6266689698977499</c:v>
                </c:pt>
                <c:pt idx="505">
                  <c:v>1.6575113913714801</c:v>
                </c:pt>
                <c:pt idx="506">
                  <c:v>1.65826824283522</c:v>
                </c:pt>
                <c:pt idx="507">
                  <c:v>1.63286693081621</c:v>
                </c:pt>
                <c:pt idx="508">
                  <c:v>1.5954459005355199</c:v>
                </c:pt>
                <c:pt idx="509">
                  <c:v>1.6031105207570999</c:v>
                </c:pt>
                <c:pt idx="510">
                  <c:v>1.62741853382833</c:v>
                </c:pt>
                <c:pt idx="511">
                  <c:v>1.6407065821242901</c:v>
                </c:pt>
                <c:pt idx="512">
                  <c:v>1.6535989062760901</c:v>
                </c:pt>
                <c:pt idx="513">
                  <c:v>1.6751565453675901</c:v>
                </c:pt>
                <c:pt idx="514">
                  <c:v>1.7005619424427101</c:v>
                </c:pt>
                <c:pt idx="515">
                  <c:v>1.70784150641988</c:v>
                </c:pt>
                <c:pt idx="516">
                  <c:v>1.7045691361672499</c:v>
                </c:pt>
                <c:pt idx="517">
                  <c:v>1.7432668293467599</c:v>
                </c:pt>
                <c:pt idx="518">
                  <c:v>1.76677033706949</c:v>
                </c:pt>
                <c:pt idx="519">
                  <c:v>1.79044836516029</c:v>
                </c:pt>
                <c:pt idx="520">
                  <c:v>1.7686163587577099</c:v>
                </c:pt>
                <c:pt idx="521">
                  <c:v>1.7843298912466801</c:v>
                </c:pt>
                <c:pt idx="522">
                  <c:v>1.77583541522863</c:v>
                </c:pt>
                <c:pt idx="523">
                  <c:v>1.7658107498987099</c:v>
                </c:pt>
                <c:pt idx="524">
                  <c:v>1.7877522052124999</c:v>
                </c:pt>
                <c:pt idx="525">
                  <c:v>1.79142203328165</c:v>
                </c:pt>
                <c:pt idx="526">
                  <c:v>1.7864781415709801</c:v>
                </c:pt>
                <c:pt idx="527">
                  <c:v>1.7947126886381599</c:v>
                </c:pt>
                <c:pt idx="528">
                  <c:v>1.81565176702039</c:v>
                </c:pt>
                <c:pt idx="529">
                  <c:v>1.8628470430553199</c:v>
                </c:pt>
                <c:pt idx="530">
                  <c:v>1.89709185973406</c:v>
                </c:pt>
                <c:pt idx="531">
                  <c:v>1.94102693370955</c:v>
                </c:pt>
                <c:pt idx="532">
                  <c:v>1.96621698345899</c:v>
                </c:pt>
                <c:pt idx="533">
                  <c:v>1.97472196271925</c:v>
                </c:pt>
                <c:pt idx="534">
                  <c:v>2.03282876495649</c:v>
                </c:pt>
                <c:pt idx="535">
                  <c:v>2.05974778902333</c:v>
                </c:pt>
                <c:pt idx="536">
                  <c:v>2.0563121269199498</c:v>
                </c:pt>
                <c:pt idx="537">
                  <c:v>2.0537448195329202</c:v>
                </c:pt>
                <c:pt idx="538">
                  <c:v>2.0696412473218802</c:v>
                </c:pt>
                <c:pt idx="539">
                  <c:v>2.1070048416571501</c:v>
                </c:pt>
                <c:pt idx="540">
                  <c:v>2.09007536173393</c:v>
                </c:pt>
                <c:pt idx="541">
                  <c:v>2.1322761826655001</c:v>
                </c:pt>
                <c:pt idx="542">
                  <c:v>2.1631187038741002</c:v>
                </c:pt>
                <c:pt idx="543">
                  <c:v>2.1836598114591501</c:v>
                </c:pt>
                <c:pt idx="544">
                  <c:v>2.2408698192248502</c:v>
                </c:pt>
                <c:pt idx="545">
                  <c:v>2.2460234603254401</c:v>
                </c:pt>
                <c:pt idx="546">
                  <c:v>2.20791441486314</c:v>
                </c:pt>
                <c:pt idx="547">
                  <c:v>2.2601991763236802</c:v>
                </c:pt>
                <c:pt idx="548">
                  <c:v>2.3094856535063899</c:v>
                </c:pt>
                <c:pt idx="549">
                  <c:v>2.3221467261961202</c:v>
                </c:pt>
                <c:pt idx="550">
                  <c:v>2.2691251399711398</c:v>
                </c:pt>
                <c:pt idx="551">
                  <c:v>2.3222965204395201</c:v>
                </c:pt>
                <c:pt idx="552">
                  <c:v>2.3828720662846701</c:v>
                </c:pt>
                <c:pt idx="553">
                  <c:v>2.38933788693322</c:v>
                </c:pt>
                <c:pt idx="554">
                  <c:v>2.4573419953331199</c:v>
                </c:pt>
                <c:pt idx="555">
                  <c:v>2.51054598451086</c:v>
                </c:pt>
                <c:pt idx="556">
                  <c:v>2.55720520462302</c:v>
                </c:pt>
                <c:pt idx="557">
                  <c:v>2.5559361603712398</c:v>
                </c:pt>
                <c:pt idx="558">
                  <c:v>2.6233018723986699</c:v>
                </c:pt>
                <c:pt idx="559">
                  <c:v>2.5645093097280101</c:v>
                </c:pt>
                <c:pt idx="560">
                  <c:v>2.5911389341374802</c:v>
                </c:pt>
                <c:pt idx="561">
                  <c:v>2.5762946465676699</c:v>
                </c:pt>
                <c:pt idx="562">
                  <c:v>2.6093171374540098</c:v>
                </c:pt>
                <c:pt idx="563">
                  <c:v>2.5345874957844101</c:v>
                </c:pt>
                <c:pt idx="564">
                  <c:v>2.4940710963875099</c:v>
                </c:pt>
                <c:pt idx="565">
                  <c:v>2.4380536743568202</c:v>
                </c:pt>
                <c:pt idx="566">
                  <c:v>2.5275844968157801</c:v>
                </c:pt>
                <c:pt idx="567">
                  <c:v>2.6271054604108901</c:v>
                </c:pt>
                <c:pt idx="568">
                  <c:v>2.6886310640172502</c:v>
                </c:pt>
                <c:pt idx="569">
                  <c:v>2.70009447342703</c:v>
                </c:pt>
                <c:pt idx="570">
                  <c:v>2.72097269387588</c:v>
                </c:pt>
                <c:pt idx="571">
                  <c:v>2.71363509272458</c:v>
                </c:pt>
                <c:pt idx="572">
                  <c:v>2.7480767387907199</c:v>
                </c:pt>
                <c:pt idx="573">
                  <c:v>2.8167492647266199</c:v>
                </c:pt>
                <c:pt idx="574">
                  <c:v>2.8790487499041801</c:v>
                </c:pt>
                <c:pt idx="575">
                  <c:v>2.97934084516515</c:v>
                </c:pt>
                <c:pt idx="576">
                  <c:v>3.0331617330346101</c:v>
                </c:pt>
                <c:pt idx="577">
                  <c:v>3.1476890090422098</c:v>
                </c:pt>
                <c:pt idx="578">
                  <c:v>3.29383154836342</c:v>
                </c:pt>
                <c:pt idx="579">
                  <c:v>3.3371169582189002</c:v>
                </c:pt>
                <c:pt idx="580">
                  <c:v>3.12989107954437</c:v>
                </c:pt>
                <c:pt idx="581">
                  <c:v>3.1650698719617898</c:v>
                </c:pt>
                <c:pt idx="582">
                  <c:v>3.33375471892044</c:v>
                </c:pt>
                <c:pt idx="583">
                  <c:v>3.4430373087022201</c:v>
                </c:pt>
                <c:pt idx="584">
                  <c:v>3.4252809522625798</c:v>
                </c:pt>
                <c:pt idx="585">
                  <c:v>3.4044924946617199</c:v>
                </c:pt>
                <c:pt idx="586">
                  <c:v>3.47084784623594</c:v>
                </c:pt>
                <c:pt idx="587">
                  <c:v>3.4367747780661202</c:v>
                </c:pt>
                <c:pt idx="588">
                  <c:v>3.4445728558249602</c:v>
                </c:pt>
                <c:pt idx="589">
                  <c:v>3.47561440859638</c:v>
                </c:pt>
                <c:pt idx="590">
                  <c:v>3.5254036769663499</c:v>
                </c:pt>
                <c:pt idx="591">
                  <c:v>3.57413605462926</c:v>
                </c:pt>
                <c:pt idx="592">
                  <c:v>3.5112580323318698</c:v>
                </c:pt>
                <c:pt idx="593">
                  <c:v>3.3375573089189001</c:v>
                </c:pt>
                <c:pt idx="594">
                  <c:v>3.3947006005380298</c:v>
                </c:pt>
                <c:pt idx="595">
                  <c:v>3.2572840779907901</c:v>
                </c:pt>
                <c:pt idx="596">
                  <c:v>3.0391435006908498</c:v>
                </c:pt>
                <c:pt idx="597">
                  <c:v>3.1209058664626301</c:v>
                </c:pt>
                <c:pt idx="598">
                  <c:v>3.2151630949844101</c:v>
                </c:pt>
                <c:pt idx="599">
                  <c:v>3.0809096497813799</c:v>
                </c:pt>
                <c:pt idx="600">
                  <c:v>2.7995989302914901</c:v>
                </c:pt>
                <c:pt idx="601">
                  <c:v>2.6176265030086601</c:v>
                </c:pt>
                <c:pt idx="602">
                  <c:v>2.77398262080753</c:v>
                </c:pt>
                <c:pt idx="603">
                  <c:v>2.5992864096374202</c:v>
                </c:pt>
                <c:pt idx="604">
                  <c:v>2.40466602540487</c:v>
                </c:pt>
                <c:pt idx="605">
                  <c:v>2.2202899176211601</c:v>
                </c:pt>
                <c:pt idx="606">
                  <c:v>2.1475566332654599</c:v>
                </c:pt>
                <c:pt idx="607">
                  <c:v>1.9792261160528499</c:v>
                </c:pt>
                <c:pt idx="608">
                  <c:v>1.8393548297239399</c:v>
                </c:pt>
                <c:pt idx="609">
                  <c:v>2.0198333224348102</c:v>
                </c:pt>
                <c:pt idx="610">
                  <c:v>2.2081733845614</c:v>
                </c:pt>
                <c:pt idx="611">
                  <c:v>2.3745958785715402</c:v>
                </c:pt>
                <c:pt idx="612">
                  <c:v>2.4045830857178201</c:v>
                </c:pt>
                <c:pt idx="613">
                  <c:v>2.2551987977133301</c:v>
                </c:pt>
                <c:pt idx="614">
                  <c:v>2.3135637563802001</c:v>
                </c:pt>
                <c:pt idx="615">
                  <c:v>2.47570947977065</c:v>
                </c:pt>
                <c:pt idx="616">
                  <c:v>2.5309903299304199</c:v>
                </c:pt>
                <c:pt idx="617">
                  <c:v>2.5634816343936699</c:v>
                </c:pt>
                <c:pt idx="618">
                  <c:v>2.60933884969181</c:v>
                </c:pt>
                <c:pt idx="619">
                  <c:v>2.6923576257697102</c:v>
                </c:pt>
                <c:pt idx="620">
                  <c:v>2.6683067492242398</c:v>
                </c:pt>
                <c:pt idx="621">
                  <c:v>2.4221547164947101</c:v>
                </c:pt>
                <c:pt idx="622">
                  <c:v>2.3533120302234698</c:v>
                </c:pt>
                <c:pt idx="623">
                  <c:v>2.5002141079990698</c:v>
                </c:pt>
                <c:pt idx="624">
                  <c:v>2.4414619328148901</c:v>
                </c:pt>
                <c:pt idx="625">
                  <c:v>2.3928166039247398</c:v>
                </c:pt>
                <c:pt idx="626">
                  <c:v>2.2966058699274798</c:v>
                </c:pt>
                <c:pt idx="627">
                  <c:v>2.4462223572811199</c:v>
                </c:pt>
                <c:pt idx="628">
                  <c:v>2.4205515664035802</c:v>
                </c:pt>
                <c:pt idx="629">
                  <c:v>2.4143531386782402</c:v>
                </c:pt>
                <c:pt idx="630">
                  <c:v>2.4935605516153698</c:v>
                </c:pt>
                <c:pt idx="631">
                  <c:v>2.6428329380304798</c:v>
                </c:pt>
                <c:pt idx="632">
                  <c:v>2.6588799883526</c:v>
                </c:pt>
                <c:pt idx="633">
                  <c:v>2.6244578325530599</c:v>
                </c:pt>
                <c:pt idx="634">
                  <c:v>2.6928086324185698</c:v>
                </c:pt>
                <c:pt idx="635">
                  <c:v>2.6927188038972698</c:v>
                </c:pt>
                <c:pt idx="636">
                  <c:v>2.73469938247064</c:v>
                </c:pt>
                <c:pt idx="637">
                  <c:v>2.4964818952218502</c:v>
                </c:pt>
                <c:pt idx="638">
                  <c:v>2.55602023437554</c:v>
                </c:pt>
                <c:pt idx="639">
                  <c:v>2.44791326042367</c:v>
                </c:pt>
                <c:pt idx="640">
                  <c:v>2.3046796954201101</c:v>
                </c:pt>
                <c:pt idx="641">
                  <c:v>2.0799953534528899</c:v>
                </c:pt>
                <c:pt idx="642">
                  <c:v>1.89426350709113</c:v>
                </c:pt>
                <c:pt idx="643">
                  <c:v>1.8090102593655599</c:v>
                </c:pt>
                <c:pt idx="644">
                  <c:v>1.9080153141493901</c:v>
                </c:pt>
                <c:pt idx="645">
                  <c:v>2.04636325548771</c:v>
                </c:pt>
                <c:pt idx="646">
                  <c:v>2.0080607751333099</c:v>
                </c:pt>
                <c:pt idx="647">
                  <c:v>1.89716049331188</c:v>
                </c:pt>
                <c:pt idx="648">
                  <c:v>1.8633249310114299</c:v>
                </c:pt>
                <c:pt idx="649">
                  <c:v>1.81150291882638</c:v>
                </c:pt>
                <c:pt idx="650">
                  <c:v>1.8697381104984101</c:v>
                </c:pt>
                <c:pt idx="651">
                  <c:v>1.92572161530449</c:v>
                </c:pt>
                <c:pt idx="652">
                  <c:v>1.90061559941643</c:v>
                </c:pt>
                <c:pt idx="653">
                  <c:v>1.9011952836574899</c:v>
                </c:pt>
                <c:pt idx="654">
                  <c:v>1.8204881023432999</c:v>
                </c:pt>
                <c:pt idx="655">
                  <c:v>1.7163197404082999</c:v>
                </c:pt>
                <c:pt idx="656">
                  <c:v>1.82154969396859</c:v>
                </c:pt>
                <c:pt idx="657">
                  <c:v>1.7828711260554899</c:v>
                </c:pt>
                <c:pt idx="658">
                  <c:v>1.79549146209836</c:v>
                </c:pt>
                <c:pt idx="659">
                  <c:v>1.85051592539316</c:v>
                </c:pt>
                <c:pt idx="660">
                  <c:v>1.8637972464858501</c:v>
                </c:pt>
                <c:pt idx="661">
                  <c:v>1.8286088528114599</c:v>
                </c:pt>
                <c:pt idx="662">
                  <c:v>1.8493898347378099</c:v>
                </c:pt>
                <c:pt idx="663">
                  <c:v>1.8016323017592699</c:v>
                </c:pt>
                <c:pt idx="664">
                  <c:v>1.8172010947019701</c:v>
                </c:pt>
                <c:pt idx="665">
                  <c:v>1.77694396491781</c:v>
                </c:pt>
                <c:pt idx="666">
                  <c:v>1.7984918237621701</c:v>
                </c:pt>
                <c:pt idx="667">
                  <c:v>1.86536704452818</c:v>
                </c:pt>
                <c:pt idx="668">
                  <c:v>1.89765710630176</c:v>
                </c:pt>
                <c:pt idx="669">
                  <c:v>1.9775168117511499</c:v>
                </c:pt>
                <c:pt idx="670">
                  <c:v>1.9884007829750201</c:v>
                </c:pt>
                <c:pt idx="671">
                  <c:v>1.96973068074017</c:v>
                </c:pt>
                <c:pt idx="672">
                  <c:v>2.0284470155429699</c:v>
                </c:pt>
                <c:pt idx="673">
                  <c:v>2.05442423966202</c:v>
                </c:pt>
                <c:pt idx="674">
                  <c:v>2.0439980181544799</c:v>
                </c:pt>
                <c:pt idx="675">
                  <c:v>2.0795351612103299</c:v>
                </c:pt>
                <c:pt idx="676">
                  <c:v>1.9851162605557</c:v>
                </c:pt>
                <c:pt idx="677">
                  <c:v>2.0366684069276402</c:v>
                </c:pt>
                <c:pt idx="678">
                  <c:v>2.0751338648595499</c:v>
                </c:pt>
                <c:pt idx="679">
                  <c:v>2.0965471214405</c:v>
                </c:pt>
                <c:pt idx="680">
                  <c:v>2.1214967097820501</c:v>
                </c:pt>
                <c:pt idx="681">
                  <c:v>2.0740658352573198</c:v>
                </c:pt>
                <c:pt idx="682">
                  <c:v>2.0898174228669602</c:v>
                </c:pt>
                <c:pt idx="683">
                  <c:v>2.0843116460337701</c:v>
                </c:pt>
                <c:pt idx="684">
                  <c:v>2.0316639825411098</c:v>
                </c:pt>
                <c:pt idx="685">
                  <c:v>2.0366935016239398</c:v>
                </c:pt>
                <c:pt idx="686">
                  <c:v>2.1380395338499398</c:v>
                </c:pt>
                <c:pt idx="687">
                  <c:v>2.1484113697058498</c:v>
                </c:pt>
                <c:pt idx="688">
                  <c:v>2.19085128124568</c:v>
                </c:pt>
                <c:pt idx="689">
                  <c:v>2.2136202328466399</c:v>
                </c:pt>
                <c:pt idx="690">
                  <c:v>2.2306772257737499</c:v>
                </c:pt>
                <c:pt idx="691">
                  <c:v>2.26131806271197</c:v>
                </c:pt>
                <c:pt idx="692">
                  <c:v>2.25793532897712</c:v>
                </c:pt>
                <c:pt idx="693">
                  <c:v>2.2152118927038602</c:v>
                </c:pt>
                <c:pt idx="694">
                  <c:v>2.25639255251886</c:v>
                </c:pt>
                <c:pt idx="695">
                  <c:v>2.2459111033318999</c:v>
                </c:pt>
                <c:pt idx="696">
                  <c:v>2.2106280569719701</c:v>
                </c:pt>
                <c:pt idx="697">
                  <c:v>2.2605254563163002</c:v>
                </c:pt>
                <c:pt idx="698">
                  <c:v>2.2890136915127499</c:v>
                </c:pt>
                <c:pt idx="699">
                  <c:v>2.2762622963766099</c:v>
                </c:pt>
                <c:pt idx="700">
                  <c:v>2.2934747251965502</c:v>
                </c:pt>
                <c:pt idx="701">
                  <c:v>2.3295929700811202</c:v>
                </c:pt>
                <c:pt idx="702">
                  <c:v>2.3326062908660599</c:v>
                </c:pt>
                <c:pt idx="703">
                  <c:v>2.1875475567489402</c:v>
                </c:pt>
                <c:pt idx="704">
                  <c:v>2.2064018712539202</c:v>
                </c:pt>
                <c:pt idx="705">
                  <c:v>2.2141043243498402</c:v>
                </c:pt>
                <c:pt idx="706">
                  <c:v>2.2147918283314101</c:v>
                </c:pt>
                <c:pt idx="707">
                  <c:v>2.2585689773785602</c:v>
                </c:pt>
                <c:pt idx="708">
                  <c:v>2.2535235810068799</c:v>
                </c:pt>
                <c:pt idx="709">
                  <c:v>2.2790602357696801</c:v>
                </c:pt>
                <c:pt idx="710">
                  <c:v>2.2199710537182198</c:v>
                </c:pt>
                <c:pt idx="711">
                  <c:v>2.2065479901114999</c:v>
                </c:pt>
                <c:pt idx="712">
                  <c:v>2.19118055651884</c:v>
                </c:pt>
                <c:pt idx="713">
                  <c:v>2.1742926034688699</c:v>
                </c:pt>
                <c:pt idx="714">
                  <c:v>2.21685844982794</c:v>
                </c:pt>
                <c:pt idx="715">
                  <c:v>2.2356037451607098</c:v>
                </c:pt>
                <c:pt idx="716">
                  <c:v>2.2483865197936801</c:v>
                </c:pt>
                <c:pt idx="717">
                  <c:v>2.3131550673254302</c:v>
                </c:pt>
                <c:pt idx="718">
                  <c:v>2.3201992839524399</c:v>
                </c:pt>
                <c:pt idx="719">
                  <c:v>2.37227877611629</c:v>
                </c:pt>
                <c:pt idx="720">
                  <c:v>2.4009566679907302</c:v>
                </c:pt>
                <c:pt idx="721">
                  <c:v>2.3709882965564599</c:v>
                </c:pt>
                <c:pt idx="722">
                  <c:v>2.3654459501568099</c:v>
                </c:pt>
                <c:pt idx="723">
                  <c:v>2.3793301896047399</c:v>
                </c:pt>
                <c:pt idx="724">
                  <c:v>2.3198032238818098</c:v>
                </c:pt>
                <c:pt idx="725">
                  <c:v>2.3383473434195201</c:v>
                </c:pt>
                <c:pt idx="726">
                  <c:v>2.3492375580710299</c:v>
                </c:pt>
                <c:pt idx="727">
                  <c:v>2.3169398102318102</c:v>
                </c:pt>
                <c:pt idx="728">
                  <c:v>2.11938409402386</c:v>
                </c:pt>
                <c:pt idx="729">
                  <c:v>2.1047880768532701</c:v>
                </c:pt>
                <c:pt idx="730">
                  <c:v>2.1806786296156502</c:v>
                </c:pt>
                <c:pt idx="731">
                  <c:v>1.9831101870257</c:v>
                </c:pt>
                <c:pt idx="732">
                  <c:v>2.0313222768420198</c:v>
                </c:pt>
                <c:pt idx="733">
                  <c:v>1.89206544922077</c:v>
                </c:pt>
                <c:pt idx="734">
                  <c:v>1.88007848658105</c:v>
                </c:pt>
                <c:pt idx="735">
                  <c:v>1.82662513485941</c:v>
                </c:pt>
                <c:pt idx="736">
                  <c:v>1.88562962459221</c:v>
                </c:pt>
                <c:pt idx="737">
                  <c:v>1.8006525809649101</c:v>
                </c:pt>
                <c:pt idx="738">
                  <c:v>1.82533667079169</c:v>
                </c:pt>
                <c:pt idx="739">
                  <c:v>1.9006038042803399</c:v>
                </c:pt>
                <c:pt idx="740">
                  <c:v>1.87579446424461</c:v>
                </c:pt>
                <c:pt idx="741">
                  <c:v>1.78909168397686</c:v>
                </c:pt>
                <c:pt idx="742">
                  <c:v>1.81705452969952</c:v>
                </c:pt>
                <c:pt idx="743">
                  <c:v>1.84095886312862</c:v>
                </c:pt>
                <c:pt idx="744">
                  <c:v>1.70252629058752</c:v>
                </c:pt>
                <c:pt idx="745">
                  <c:v>1.67851758213703</c:v>
                </c:pt>
                <c:pt idx="746">
                  <c:v>1.60109030235984</c:v>
                </c:pt>
                <c:pt idx="747">
                  <c:v>1.6582168959030701</c:v>
                </c:pt>
                <c:pt idx="748">
                  <c:v>1.632248096566</c:v>
                </c:pt>
                <c:pt idx="749">
                  <c:v>1.68521992993541</c:v>
                </c:pt>
                <c:pt idx="750">
                  <c:v>1.6859234655488</c:v>
                </c:pt>
                <c:pt idx="751">
                  <c:v>1.7236884328505599</c:v>
                </c:pt>
                <c:pt idx="752">
                  <c:v>1.70941664164652</c:v>
                </c:pt>
                <c:pt idx="753">
                  <c:v>1.70318128227979</c:v>
                </c:pt>
                <c:pt idx="754">
                  <c:v>1.7778008372871901</c:v>
                </c:pt>
                <c:pt idx="755">
                  <c:v>1.80614512682628</c:v>
                </c:pt>
                <c:pt idx="756">
                  <c:v>1.8075020107264601</c:v>
                </c:pt>
                <c:pt idx="757">
                  <c:v>1.81078631455671</c:v>
                </c:pt>
                <c:pt idx="758">
                  <c:v>1.8607414999899801</c:v>
                </c:pt>
                <c:pt idx="759">
                  <c:v>1.8588471276558101</c:v>
                </c:pt>
                <c:pt idx="760">
                  <c:v>1.8780444191961201</c:v>
                </c:pt>
                <c:pt idx="761">
                  <c:v>1.7250629422578001</c:v>
                </c:pt>
                <c:pt idx="762">
                  <c:v>1.7336625827668899</c:v>
                </c:pt>
                <c:pt idx="763">
                  <c:v>1.64034349926459</c:v>
                </c:pt>
                <c:pt idx="764">
                  <c:v>1.68177981796395</c:v>
                </c:pt>
                <c:pt idx="765">
                  <c:v>1.76984550281611</c:v>
                </c:pt>
                <c:pt idx="766">
                  <c:v>1.77317712257265</c:v>
                </c:pt>
                <c:pt idx="767">
                  <c:v>1.73430043783971</c:v>
                </c:pt>
                <c:pt idx="768">
                  <c:v>1.7814227055721901</c:v>
                </c:pt>
                <c:pt idx="769">
                  <c:v>1.7877039400861501</c:v>
                </c:pt>
                <c:pt idx="770">
                  <c:v>1.7327749500292</c:v>
                </c:pt>
                <c:pt idx="771">
                  <c:v>1.70624091038359</c:v>
                </c:pt>
                <c:pt idx="772">
                  <c:v>1.70137021555631</c:v>
                </c:pt>
                <c:pt idx="773">
                  <c:v>1.7577261368847701</c:v>
                </c:pt>
                <c:pt idx="774">
                  <c:v>1.7441157428832801</c:v>
                </c:pt>
                <c:pt idx="775">
                  <c:v>1.7228445408808899</c:v>
                </c:pt>
                <c:pt idx="776">
                  <c:v>1.7728645866478101</c:v>
                </c:pt>
                <c:pt idx="777">
                  <c:v>1.83584982432293</c:v>
                </c:pt>
                <c:pt idx="778">
                  <c:v>1.88762711109782</c:v>
                </c:pt>
                <c:pt idx="779">
                  <c:v>1.88061900545006</c:v>
                </c:pt>
                <c:pt idx="780">
                  <c:v>1.89712000740008</c:v>
                </c:pt>
                <c:pt idx="781">
                  <c:v>1.8673378189465999</c:v>
                </c:pt>
                <c:pt idx="782">
                  <c:v>1.89062208613168</c:v>
                </c:pt>
                <c:pt idx="783">
                  <c:v>1.88397705508987</c:v>
                </c:pt>
                <c:pt idx="784">
                  <c:v>1.8461143620152101</c:v>
                </c:pt>
                <c:pt idx="785">
                  <c:v>1.90892272736003</c:v>
                </c:pt>
                <c:pt idx="786">
                  <c:v>1.9127198429501699</c:v>
                </c:pt>
                <c:pt idx="787">
                  <c:v>1.9080527163421801</c:v>
                </c:pt>
                <c:pt idx="788">
                  <c:v>1.95887601917147</c:v>
                </c:pt>
                <c:pt idx="789">
                  <c:v>1.96767853657057</c:v>
                </c:pt>
                <c:pt idx="790">
                  <c:v>1.9379321107524801</c:v>
                </c:pt>
                <c:pt idx="791">
                  <c:v>1.91727601284441</c:v>
                </c:pt>
                <c:pt idx="792">
                  <c:v>1.9568331388209901</c:v>
                </c:pt>
                <c:pt idx="793">
                  <c:v>1.94847989858534</c:v>
                </c:pt>
                <c:pt idx="794">
                  <c:v>1.9754230535648001</c:v>
                </c:pt>
                <c:pt idx="795">
                  <c:v>1.9966058766720201</c:v>
                </c:pt>
                <c:pt idx="796">
                  <c:v>1.99614743442262</c:v>
                </c:pt>
                <c:pt idx="797">
                  <c:v>1.9722122894299201</c:v>
                </c:pt>
                <c:pt idx="798">
                  <c:v>1.97605022856843</c:v>
                </c:pt>
                <c:pt idx="799">
                  <c:v>1.8861371048440201</c:v>
                </c:pt>
                <c:pt idx="800">
                  <c:v>1.87546634514638</c:v>
                </c:pt>
                <c:pt idx="801">
                  <c:v>1.8859354059042599</c:v>
                </c:pt>
                <c:pt idx="802">
                  <c:v>1.8783242526919299</c:v>
                </c:pt>
                <c:pt idx="803">
                  <c:v>1.9004585842283701</c:v>
                </c:pt>
                <c:pt idx="804">
                  <c:v>1.8959093327604</c:v>
                </c:pt>
                <c:pt idx="805">
                  <c:v>1.8861884610125099</c:v>
                </c:pt>
                <c:pt idx="806">
                  <c:v>1.8931818891449099</c:v>
                </c:pt>
                <c:pt idx="807">
                  <c:v>1.94891227735921</c:v>
                </c:pt>
                <c:pt idx="808">
                  <c:v>1.9488990214007</c:v>
                </c:pt>
                <c:pt idx="809">
                  <c:v>1.96321388341519</c:v>
                </c:pt>
                <c:pt idx="810">
                  <c:v>1.88975544930827</c:v>
                </c:pt>
                <c:pt idx="811">
                  <c:v>1.8066914563851999</c:v>
                </c:pt>
                <c:pt idx="812">
                  <c:v>1.80048346936085</c:v>
                </c:pt>
                <c:pt idx="813">
                  <c:v>1.79793102540927</c:v>
                </c:pt>
                <c:pt idx="814">
                  <c:v>1.79470357940708</c:v>
                </c:pt>
                <c:pt idx="815">
                  <c:v>1.79204070504366</c:v>
                </c:pt>
                <c:pt idx="816">
                  <c:v>1.81918552947046</c:v>
                </c:pt>
                <c:pt idx="817">
                  <c:v>1.81008231305628</c:v>
                </c:pt>
                <c:pt idx="818">
                  <c:v>1.7664154306861899</c:v>
                </c:pt>
                <c:pt idx="819">
                  <c:v>1.77302079255156</c:v>
                </c:pt>
                <c:pt idx="820">
                  <c:v>1.78283676856607</c:v>
                </c:pt>
                <c:pt idx="821">
                  <c:v>1.8047085293376699</c:v>
                </c:pt>
                <c:pt idx="822">
                  <c:v>1.7873556545398599</c:v>
                </c:pt>
                <c:pt idx="823">
                  <c:v>1.77798046330643</c:v>
                </c:pt>
                <c:pt idx="824">
                  <c:v>1.7849753497726699</c:v>
                </c:pt>
                <c:pt idx="825">
                  <c:v>1.78204020508248</c:v>
                </c:pt>
                <c:pt idx="826">
                  <c:v>1.7709243718611201</c:v>
                </c:pt>
                <c:pt idx="827">
                  <c:v>1.84230739565921</c:v>
                </c:pt>
                <c:pt idx="828">
                  <c:v>1.8515970352718101</c:v>
                </c:pt>
                <c:pt idx="829">
                  <c:v>1.8644831401386299</c:v>
                </c:pt>
                <c:pt idx="830">
                  <c:v>1.86723655809045</c:v>
                </c:pt>
                <c:pt idx="831">
                  <c:v>1.8748484843563999</c:v>
                </c:pt>
                <c:pt idx="832">
                  <c:v>1.8695829133612401</c:v>
                </c:pt>
                <c:pt idx="833">
                  <c:v>1.8629212043840699</c:v>
                </c:pt>
                <c:pt idx="834">
                  <c:v>1.7870046311551</c:v>
                </c:pt>
                <c:pt idx="835">
                  <c:v>1.7844922280200699</c:v>
                </c:pt>
                <c:pt idx="836">
                  <c:v>1.83165765906922</c:v>
                </c:pt>
                <c:pt idx="837">
                  <c:v>1.8280373217138699</c:v>
                </c:pt>
                <c:pt idx="838">
                  <c:v>1.8434519955642099</c:v>
                </c:pt>
                <c:pt idx="839">
                  <c:v>1.8346508832008901</c:v>
                </c:pt>
                <c:pt idx="840">
                  <c:v>1.8198795592988499</c:v>
                </c:pt>
                <c:pt idx="841">
                  <c:v>1.84720972592583</c:v>
                </c:pt>
                <c:pt idx="842">
                  <c:v>1.83439777946016</c:v>
                </c:pt>
                <c:pt idx="843">
                  <c:v>1.8169154531108</c:v>
                </c:pt>
                <c:pt idx="844">
                  <c:v>1.85218209845263</c:v>
                </c:pt>
                <c:pt idx="845">
                  <c:v>1.86396558821856</c:v>
                </c:pt>
                <c:pt idx="846">
                  <c:v>1.8752059180840599</c:v>
                </c:pt>
                <c:pt idx="847">
                  <c:v>1.8687621041273601</c:v>
                </c:pt>
                <c:pt idx="848">
                  <c:v>1.8719303621718899</c:v>
                </c:pt>
                <c:pt idx="849">
                  <c:v>1.9139247804227499</c:v>
                </c:pt>
                <c:pt idx="850">
                  <c:v>1.9218323186542801</c:v>
                </c:pt>
                <c:pt idx="851">
                  <c:v>1.93724849431516</c:v>
                </c:pt>
                <c:pt idx="852">
                  <c:v>1.94678660908797</c:v>
                </c:pt>
                <c:pt idx="853">
                  <c:v>1.9334041993292901</c:v>
                </c:pt>
                <c:pt idx="854">
                  <c:v>1.9483737789765201</c:v>
                </c:pt>
                <c:pt idx="855">
                  <c:v>1.9709733063281201</c:v>
                </c:pt>
                <c:pt idx="856">
                  <c:v>1.98567644712957</c:v>
                </c:pt>
                <c:pt idx="857">
                  <c:v>1.9784502017176799</c:v>
                </c:pt>
                <c:pt idx="858">
                  <c:v>1.9752812266472699</c:v>
                </c:pt>
                <c:pt idx="859">
                  <c:v>1.9626190204071201</c:v>
                </c:pt>
                <c:pt idx="860">
                  <c:v>1.96470987348857</c:v>
                </c:pt>
                <c:pt idx="861">
                  <c:v>1.9566736835388101</c:v>
                </c:pt>
                <c:pt idx="862">
                  <c:v>1.9617370771735201</c:v>
                </c:pt>
                <c:pt idx="863">
                  <c:v>1.94181562696468</c:v>
                </c:pt>
                <c:pt idx="864">
                  <c:v>1.9411672667752</c:v>
                </c:pt>
                <c:pt idx="865">
                  <c:v>1.9696673841151</c:v>
                </c:pt>
                <c:pt idx="866">
                  <c:v>1.9003466874935799</c:v>
                </c:pt>
                <c:pt idx="867">
                  <c:v>1.9120822225452101</c:v>
                </c:pt>
                <c:pt idx="868">
                  <c:v>1.8952783948332601</c:v>
                </c:pt>
                <c:pt idx="869">
                  <c:v>1.8790873218705899</c:v>
                </c:pt>
                <c:pt idx="870">
                  <c:v>1.8981978849478001</c:v>
                </c:pt>
                <c:pt idx="871">
                  <c:v>1.9112475221049099</c:v>
                </c:pt>
                <c:pt idx="872">
                  <c:v>1.92053413263148</c:v>
                </c:pt>
                <c:pt idx="873">
                  <c:v>1.92142326962942</c:v>
                </c:pt>
                <c:pt idx="874">
                  <c:v>1.95291450508341</c:v>
                </c:pt>
                <c:pt idx="875">
                  <c:v>1.9623289015350101</c:v>
                </c:pt>
                <c:pt idx="876">
                  <c:v>1.9616834126139799</c:v>
                </c:pt>
                <c:pt idx="877">
                  <c:v>1.9296872736508</c:v>
                </c:pt>
                <c:pt idx="878">
                  <c:v>1.9658730472253001</c:v>
                </c:pt>
                <c:pt idx="879">
                  <c:v>2.0166481054798302</c:v>
                </c:pt>
                <c:pt idx="880">
                  <c:v>2.0339232872081698</c:v>
                </c:pt>
                <c:pt idx="881">
                  <c:v>2.0269119460343101</c:v>
                </c:pt>
                <c:pt idx="882">
                  <c:v>2.0327509967508099</c:v>
                </c:pt>
                <c:pt idx="883">
                  <c:v>2.02666850626871</c:v>
                </c:pt>
                <c:pt idx="884">
                  <c:v>2.00305738247976</c:v>
                </c:pt>
                <c:pt idx="885">
                  <c:v>1.9991814707064399</c:v>
                </c:pt>
                <c:pt idx="886">
                  <c:v>1.9937132107147599</c:v>
                </c:pt>
                <c:pt idx="887">
                  <c:v>1.9712556226301601</c:v>
                </c:pt>
                <c:pt idx="888">
                  <c:v>1.9713535125445001</c:v>
                </c:pt>
                <c:pt idx="889">
                  <c:v>1.9751378345775701</c:v>
                </c:pt>
                <c:pt idx="890">
                  <c:v>1.9735891558896801</c:v>
                </c:pt>
                <c:pt idx="891">
                  <c:v>1.98834631953574</c:v>
                </c:pt>
                <c:pt idx="892">
                  <c:v>1.9602004778603199</c:v>
                </c:pt>
                <c:pt idx="893">
                  <c:v>1.9538578187327</c:v>
                </c:pt>
                <c:pt idx="894">
                  <c:v>1.9661788992377101</c:v>
                </c:pt>
                <c:pt idx="895">
                  <c:v>1.99191228301004</c:v>
                </c:pt>
                <c:pt idx="896">
                  <c:v>1.99156629713545</c:v>
                </c:pt>
                <c:pt idx="897">
                  <c:v>1.9953323319188501</c:v>
                </c:pt>
                <c:pt idx="898">
                  <c:v>1.9839268964947501</c:v>
                </c:pt>
                <c:pt idx="899">
                  <c:v>1.92287167028273</c:v>
                </c:pt>
                <c:pt idx="900">
                  <c:v>1.93896647728859</c:v>
                </c:pt>
                <c:pt idx="901">
                  <c:v>1.93026162220546</c:v>
                </c:pt>
                <c:pt idx="902">
                  <c:v>1.9539110532028301</c:v>
                </c:pt>
                <c:pt idx="903">
                  <c:v>1.9477443308941</c:v>
                </c:pt>
                <c:pt idx="904">
                  <c:v>1.9556393329999699</c:v>
                </c:pt>
                <c:pt idx="905">
                  <c:v>1.9632899141983799</c:v>
                </c:pt>
                <c:pt idx="906">
                  <c:v>1.95891354998904</c:v>
                </c:pt>
                <c:pt idx="907">
                  <c:v>1.90990315665021</c:v>
                </c:pt>
                <c:pt idx="908">
                  <c:v>1.9244915487074099</c:v>
                </c:pt>
                <c:pt idx="909">
                  <c:v>1.9272145360906201</c:v>
                </c:pt>
                <c:pt idx="910">
                  <c:v>1.93273017259154</c:v>
                </c:pt>
                <c:pt idx="911">
                  <c:v>1.94031744868816</c:v>
                </c:pt>
                <c:pt idx="912">
                  <c:v>1.9823908925826701</c:v>
                </c:pt>
                <c:pt idx="913">
                  <c:v>2.0024796690615898</c:v>
                </c:pt>
                <c:pt idx="914">
                  <c:v>2.0014011219133998</c:v>
                </c:pt>
                <c:pt idx="915">
                  <c:v>2.0099501189799902</c:v>
                </c:pt>
                <c:pt idx="916">
                  <c:v>2.0063987894196398</c:v>
                </c:pt>
                <c:pt idx="917">
                  <c:v>1.98714943746902</c:v>
                </c:pt>
                <c:pt idx="918">
                  <c:v>2.0166062573228198</c:v>
                </c:pt>
                <c:pt idx="919">
                  <c:v>2.0145544814887599</c:v>
                </c:pt>
                <c:pt idx="920">
                  <c:v>2.02369166093747</c:v>
                </c:pt>
                <c:pt idx="921">
                  <c:v>2.0174876737002001</c:v>
                </c:pt>
                <c:pt idx="922">
                  <c:v>2.0376559164527399</c:v>
                </c:pt>
                <c:pt idx="923">
                  <c:v>2.0442215448779799</c:v>
                </c:pt>
                <c:pt idx="924">
                  <c:v>2.0332249395470501</c:v>
                </c:pt>
                <c:pt idx="925">
                  <c:v>2.0356673565797201</c:v>
                </c:pt>
                <c:pt idx="926">
                  <c:v>2.01569711107271</c:v>
                </c:pt>
                <c:pt idx="927">
                  <c:v>2.01330222683002</c:v>
                </c:pt>
                <c:pt idx="928">
                  <c:v>2.02784569455202</c:v>
                </c:pt>
                <c:pt idx="929">
                  <c:v>2.01229527384139</c:v>
                </c:pt>
                <c:pt idx="930">
                  <c:v>2.0237589824443298</c:v>
                </c:pt>
                <c:pt idx="931">
                  <c:v>2.01859842111261</c:v>
                </c:pt>
                <c:pt idx="932">
                  <c:v>2.0293727412973399</c:v>
                </c:pt>
                <c:pt idx="933">
                  <c:v>2.03563057126222</c:v>
                </c:pt>
                <c:pt idx="934">
                  <c:v>2.0247042439114402</c:v>
                </c:pt>
                <c:pt idx="935">
                  <c:v>2.0466054065997499</c:v>
                </c:pt>
                <c:pt idx="936">
                  <c:v>2.06151175533891</c:v>
                </c:pt>
                <c:pt idx="937">
                  <c:v>2.0745529864680701</c:v>
                </c:pt>
                <c:pt idx="938">
                  <c:v>2.0758478991500802</c:v>
                </c:pt>
                <c:pt idx="939">
                  <c:v>2.07763037276924</c:v>
                </c:pt>
                <c:pt idx="940">
                  <c:v>2.0754697379371501</c:v>
                </c:pt>
                <c:pt idx="941">
                  <c:v>2.0623431296446002</c:v>
                </c:pt>
                <c:pt idx="942">
                  <c:v>2.0672573389783802</c:v>
                </c:pt>
                <c:pt idx="943">
                  <c:v>2.0894995186033398</c:v>
                </c:pt>
                <c:pt idx="944">
                  <c:v>2.0734380533483501</c:v>
                </c:pt>
                <c:pt idx="945">
                  <c:v>2.0664169737864402</c:v>
                </c:pt>
                <c:pt idx="946">
                  <c:v>2.0709207920379198</c:v>
                </c:pt>
                <c:pt idx="947">
                  <c:v>2.0750163784445101</c:v>
                </c:pt>
                <c:pt idx="948">
                  <c:v>2.05305202826532</c:v>
                </c:pt>
                <c:pt idx="949">
                  <c:v>2.0384226035866302</c:v>
                </c:pt>
                <c:pt idx="950">
                  <c:v>2.05165359391563</c:v>
                </c:pt>
                <c:pt idx="951">
                  <c:v>2.0218350434569001</c:v>
                </c:pt>
                <c:pt idx="952">
                  <c:v>2.01616669613135</c:v>
                </c:pt>
                <c:pt idx="953">
                  <c:v>2.01958697130845</c:v>
                </c:pt>
                <c:pt idx="954">
                  <c:v>2.0492969711667</c:v>
                </c:pt>
                <c:pt idx="955">
                  <c:v>2.03713268049338</c:v>
                </c:pt>
                <c:pt idx="956">
                  <c:v>2.03168732746202</c:v>
                </c:pt>
                <c:pt idx="957">
                  <c:v>1.94185942303234</c:v>
                </c:pt>
                <c:pt idx="958">
                  <c:v>1.9485073700923401</c:v>
                </c:pt>
                <c:pt idx="959">
                  <c:v>1.9421934547886299</c:v>
                </c:pt>
                <c:pt idx="960">
                  <c:v>1.9633949027387001</c:v>
                </c:pt>
                <c:pt idx="961">
                  <c:v>1.9733026481809599</c:v>
                </c:pt>
                <c:pt idx="962">
                  <c:v>1.9732217086830399</c:v>
                </c:pt>
                <c:pt idx="963">
                  <c:v>1.9645820957414399</c:v>
                </c:pt>
                <c:pt idx="964">
                  <c:v>1.9808500100480899</c:v>
                </c:pt>
                <c:pt idx="965">
                  <c:v>1.97771272110926</c:v>
                </c:pt>
                <c:pt idx="966">
                  <c:v>1.9567637042786801</c:v>
                </c:pt>
                <c:pt idx="967">
                  <c:v>1.96085252828836</c:v>
                </c:pt>
                <c:pt idx="968">
                  <c:v>1.96297198412295</c:v>
                </c:pt>
                <c:pt idx="969">
                  <c:v>1.96076093633422</c:v>
                </c:pt>
                <c:pt idx="970">
                  <c:v>1.9593754240507499</c:v>
                </c:pt>
                <c:pt idx="971">
                  <c:v>1.96031238673372</c:v>
                </c:pt>
                <c:pt idx="972">
                  <c:v>1.98651517713472</c:v>
                </c:pt>
                <c:pt idx="973">
                  <c:v>2.0058016581553502</c:v>
                </c:pt>
                <c:pt idx="974">
                  <c:v>2.0115971223575402</c:v>
                </c:pt>
                <c:pt idx="975">
                  <c:v>2.0010093352334399</c:v>
                </c:pt>
                <c:pt idx="976">
                  <c:v>2.0241265580614001</c:v>
                </c:pt>
                <c:pt idx="977">
                  <c:v>2.0193216574433701</c:v>
                </c:pt>
                <c:pt idx="978">
                  <c:v>2.0038324554618101</c:v>
                </c:pt>
                <c:pt idx="979">
                  <c:v>1.9855827563491399</c:v>
                </c:pt>
                <c:pt idx="980">
                  <c:v>1.96006854421796</c:v>
                </c:pt>
                <c:pt idx="981">
                  <c:v>1.9066213374143799</c:v>
                </c:pt>
                <c:pt idx="982">
                  <c:v>1.92343529078478</c:v>
                </c:pt>
                <c:pt idx="983">
                  <c:v>1.92005526471971</c:v>
                </c:pt>
                <c:pt idx="984">
                  <c:v>1.90933032766922</c:v>
                </c:pt>
                <c:pt idx="985">
                  <c:v>1.9344640594932601</c:v>
                </c:pt>
                <c:pt idx="986">
                  <c:v>1.95140239519407</c:v>
                </c:pt>
                <c:pt idx="987">
                  <c:v>1.94937439580421</c:v>
                </c:pt>
                <c:pt idx="988">
                  <c:v>1.9528490720415399</c:v>
                </c:pt>
                <c:pt idx="989">
                  <c:v>1.9646812462977601</c:v>
                </c:pt>
                <c:pt idx="990">
                  <c:v>1.9569578033133701</c:v>
                </c:pt>
                <c:pt idx="991">
                  <c:v>1.97053376684472</c:v>
                </c:pt>
                <c:pt idx="992">
                  <c:v>1.97113479769549</c:v>
                </c:pt>
                <c:pt idx="993">
                  <c:v>1.9879049464279299</c:v>
                </c:pt>
                <c:pt idx="994">
                  <c:v>1.9964025161961501</c:v>
                </c:pt>
                <c:pt idx="995">
                  <c:v>1.9987029352616901</c:v>
                </c:pt>
                <c:pt idx="996">
                  <c:v>2.0107094160411001</c:v>
                </c:pt>
                <c:pt idx="997">
                  <c:v>2.0111164515939799</c:v>
                </c:pt>
                <c:pt idx="998">
                  <c:v>1.9947505301533801</c:v>
                </c:pt>
                <c:pt idx="999">
                  <c:v>2.0122335094493602</c:v>
                </c:pt>
                <c:pt idx="1000">
                  <c:v>1.9996271456735799</c:v>
                </c:pt>
                <c:pt idx="1001">
                  <c:v>2.0218985939943002</c:v>
                </c:pt>
                <c:pt idx="1002">
                  <c:v>2.0391844676939899</c:v>
                </c:pt>
                <c:pt idx="1003">
                  <c:v>2.03949348896615</c:v>
                </c:pt>
                <c:pt idx="1004">
                  <c:v>2.0292242440096602</c:v>
                </c:pt>
                <c:pt idx="1005">
                  <c:v>2.0326636008287702</c:v>
                </c:pt>
                <c:pt idx="1006">
                  <c:v>2.0171330173717701</c:v>
                </c:pt>
                <c:pt idx="1007">
                  <c:v>2.0297732171524601</c:v>
                </c:pt>
                <c:pt idx="1008">
                  <c:v>2.0414007934095899</c:v>
                </c:pt>
                <c:pt idx="1009">
                  <c:v>2.0277897939601601</c:v>
                </c:pt>
                <c:pt idx="1010">
                  <c:v>2.0314763273729102</c:v>
                </c:pt>
                <c:pt idx="1011">
                  <c:v>2.05471627094248</c:v>
                </c:pt>
                <c:pt idx="1012">
                  <c:v>2.05451004717268</c:v>
                </c:pt>
                <c:pt idx="1013">
                  <c:v>2.0449362891415901</c:v>
                </c:pt>
                <c:pt idx="1014">
                  <c:v>2.0267761266881901</c:v>
                </c:pt>
                <c:pt idx="1015">
                  <c:v>2.02449171824796</c:v>
                </c:pt>
                <c:pt idx="1016">
                  <c:v>2.0475554632792399</c:v>
                </c:pt>
                <c:pt idx="1017">
                  <c:v>2.0432157690552502</c:v>
                </c:pt>
                <c:pt idx="1018">
                  <c:v>2.0416748643137299</c:v>
                </c:pt>
                <c:pt idx="1019">
                  <c:v>2.0619732740127699</c:v>
                </c:pt>
                <c:pt idx="1020">
                  <c:v>2.0426266911371602</c:v>
                </c:pt>
                <c:pt idx="1021">
                  <c:v>2.05692642661286</c:v>
                </c:pt>
                <c:pt idx="1022">
                  <c:v>2.0637518259890899</c:v>
                </c:pt>
                <c:pt idx="1023">
                  <c:v>2.05334367584511</c:v>
                </c:pt>
                <c:pt idx="1024">
                  <c:v>2.0539080307048199</c:v>
                </c:pt>
                <c:pt idx="1025">
                  <c:v>2.06165086845819</c:v>
                </c:pt>
                <c:pt idx="1026">
                  <c:v>2.0543539746125701</c:v>
                </c:pt>
                <c:pt idx="1027">
                  <c:v>2.04586635728664</c:v>
                </c:pt>
                <c:pt idx="1028">
                  <c:v>2.0371357090846001</c:v>
                </c:pt>
                <c:pt idx="1029">
                  <c:v>1.9971077208043999</c:v>
                </c:pt>
                <c:pt idx="1030">
                  <c:v>2.0105629604293598</c:v>
                </c:pt>
                <c:pt idx="1031">
                  <c:v>2.04885065223004</c:v>
                </c:pt>
                <c:pt idx="1032">
                  <c:v>2.0509394745639402</c:v>
                </c:pt>
                <c:pt idx="1033">
                  <c:v>2.06032536471128</c:v>
                </c:pt>
                <c:pt idx="1034">
                  <c:v>2.0514778295308198</c:v>
                </c:pt>
                <c:pt idx="1035">
                  <c:v>2.0779315572449999</c:v>
                </c:pt>
                <c:pt idx="1036">
                  <c:v>2.06865842174573</c:v>
                </c:pt>
                <c:pt idx="1037">
                  <c:v>2.0732819735207002</c:v>
                </c:pt>
                <c:pt idx="1038">
                  <c:v>2.05013257353668</c:v>
                </c:pt>
                <c:pt idx="1039">
                  <c:v>2.0278783288560098</c:v>
                </c:pt>
                <c:pt idx="1040">
                  <c:v>2.0131241396506998</c:v>
                </c:pt>
                <c:pt idx="1041">
                  <c:v>1.97914502093456</c:v>
                </c:pt>
                <c:pt idx="1042">
                  <c:v>1.9697935970314</c:v>
                </c:pt>
                <c:pt idx="1043">
                  <c:v>1.9603137895835101</c:v>
                </c:pt>
                <c:pt idx="1044">
                  <c:v>1.9137586473828201</c:v>
                </c:pt>
                <c:pt idx="1045">
                  <c:v>1.92514211191007</c:v>
                </c:pt>
                <c:pt idx="1046">
                  <c:v>1.9304895533269399</c:v>
                </c:pt>
                <c:pt idx="1047">
                  <c:v>1.92953122621437</c:v>
                </c:pt>
                <c:pt idx="1048">
                  <c:v>1.9396606760789601</c:v>
                </c:pt>
                <c:pt idx="1049">
                  <c:v>1.93588201759637</c:v>
                </c:pt>
                <c:pt idx="1050">
                  <c:v>1.92690786918155</c:v>
                </c:pt>
                <c:pt idx="1051">
                  <c:v>1.9208976780784299</c:v>
                </c:pt>
                <c:pt idx="1052">
                  <c:v>1.89760490880668</c:v>
                </c:pt>
                <c:pt idx="1053">
                  <c:v>1.86530669517457</c:v>
                </c:pt>
                <c:pt idx="1054">
                  <c:v>1.8727418127041799</c:v>
                </c:pt>
                <c:pt idx="1055">
                  <c:v>1.83691683983112</c:v>
                </c:pt>
                <c:pt idx="1056">
                  <c:v>1.8415893115714399</c:v>
                </c:pt>
                <c:pt idx="1057">
                  <c:v>1.8492171892379199</c:v>
                </c:pt>
                <c:pt idx="1058">
                  <c:v>1.8512845440242101</c:v>
                </c:pt>
                <c:pt idx="1059">
                  <c:v>1.8717778381189101</c:v>
                </c:pt>
                <c:pt idx="1060">
                  <c:v>1.8781584520127399</c:v>
                </c:pt>
                <c:pt idx="1061">
                  <c:v>1.8639504686030399</c:v>
                </c:pt>
                <c:pt idx="1062">
                  <c:v>1.86028944659022</c:v>
                </c:pt>
                <c:pt idx="1063">
                  <c:v>1.8383289450131399</c:v>
                </c:pt>
                <c:pt idx="1064">
                  <c:v>1.80828222162541</c:v>
                </c:pt>
                <c:pt idx="1065">
                  <c:v>1.81681492599463</c:v>
                </c:pt>
                <c:pt idx="1066">
                  <c:v>1.8403354312525899</c:v>
                </c:pt>
                <c:pt idx="1067">
                  <c:v>1.84103155978911</c:v>
                </c:pt>
                <c:pt idx="1068">
                  <c:v>1.8426475870961301</c:v>
                </c:pt>
                <c:pt idx="1069">
                  <c:v>1.8171365450152901</c:v>
                </c:pt>
                <c:pt idx="1070">
                  <c:v>1.8324808739473599</c:v>
                </c:pt>
                <c:pt idx="1071">
                  <c:v>1.8375638179403699</c:v>
                </c:pt>
                <c:pt idx="1072">
                  <c:v>1.8440769311885099</c:v>
                </c:pt>
                <c:pt idx="1073">
                  <c:v>1.8748335660403901</c:v>
                </c:pt>
                <c:pt idx="1074">
                  <c:v>1.87337056185727</c:v>
                </c:pt>
                <c:pt idx="1075">
                  <c:v>1.8830840182692099</c:v>
                </c:pt>
                <c:pt idx="1076">
                  <c:v>1.8626155426659701</c:v>
                </c:pt>
                <c:pt idx="1077">
                  <c:v>1.8762442015365399</c:v>
                </c:pt>
                <c:pt idx="1078">
                  <c:v>1.8691098937078501</c:v>
                </c:pt>
                <c:pt idx="1079">
                  <c:v>1.8811227215217501</c:v>
                </c:pt>
                <c:pt idx="1080">
                  <c:v>1.88097958862109</c:v>
                </c:pt>
                <c:pt idx="1081">
                  <c:v>1.8959272656427999</c:v>
                </c:pt>
                <c:pt idx="1082">
                  <c:v>1.89430311410713</c:v>
                </c:pt>
                <c:pt idx="1083">
                  <c:v>1.8967122364464599</c:v>
                </c:pt>
                <c:pt idx="1084">
                  <c:v>1.8820404749733399</c:v>
                </c:pt>
                <c:pt idx="1085">
                  <c:v>1.88332669020123</c:v>
                </c:pt>
                <c:pt idx="1086">
                  <c:v>1.89992716977107</c:v>
                </c:pt>
                <c:pt idx="1087">
                  <c:v>1.9089394976123699</c:v>
                </c:pt>
                <c:pt idx="1088">
                  <c:v>1.89904182444922</c:v>
                </c:pt>
                <c:pt idx="1089">
                  <c:v>1.90505275382164</c:v>
                </c:pt>
                <c:pt idx="1090">
                  <c:v>1.90403655326351</c:v>
                </c:pt>
                <c:pt idx="1091">
                  <c:v>1.9114912170201499</c:v>
                </c:pt>
                <c:pt idx="1092">
                  <c:v>1.9050699459356699</c:v>
                </c:pt>
                <c:pt idx="1093">
                  <c:v>1.9154364515311399</c:v>
                </c:pt>
                <c:pt idx="1094">
                  <c:v>1.91415872983942</c:v>
                </c:pt>
                <c:pt idx="1095">
                  <c:v>1.9149588306929901</c:v>
                </c:pt>
                <c:pt idx="1096">
                  <c:v>1.9094271661448301</c:v>
                </c:pt>
                <c:pt idx="1097">
                  <c:v>1.9007675100194199</c:v>
                </c:pt>
                <c:pt idx="1098">
                  <c:v>1.89864925288987</c:v>
                </c:pt>
                <c:pt idx="1099">
                  <c:v>1.90896435852052</c:v>
                </c:pt>
                <c:pt idx="1100">
                  <c:v>1.9079438978721699</c:v>
                </c:pt>
                <c:pt idx="1101">
                  <c:v>1.8441106118264301</c:v>
                </c:pt>
                <c:pt idx="1102">
                  <c:v>1.8560818709470399</c:v>
                </c:pt>
                <c:pt idx="1103">
                  <c:v>1.8761354119393601</c:v>
                </c:pt>
                <c:pt idx="1104">
                  <c:v>1.88344228648443</c:v>
                </c:pt>
                <c:pt idx="1105">
                  <c:v>1.8843535599774901</c:v>
                </c:pt>
                <c:pt idx="1106">
                  <c:v>1.8996935510202999</c:v>
                </c:pt>
                <c:pt idx="1107">
                  <c:v>1.8926624458413499</c:v>
                </c:pt>
                <c:pt idx="1108">
                  <c:v>1.8930794673022</c:v>
                </c:pt>
                <c:pt idx="1109">
                  <c:v>1.9093802364049599</c:v>
                </c:pt>
                <c:pt idx="1110">
                  <c:v>1.9076209307355101</c:v>
                </c:pt>
                <c:pt idx="1111">
                  <c:v>1.9075319495652201</c:v>
                </c:pt>
                <c:pt idx="1112">
                  <c:v>1.91366396126433</c:v>
                </c:pt>
                <c:pt idx="1113">
                  <c:v>1.8979133817167999</c:v>
                </c:pt>
                <c:pt idx="1114">
                  <c:v>1.8964139629024099</c:v>
                </c:pt>
                <c:pt idx="1115">
                  <c:v>1.90299643098397</c:v>
                </c:pt>
                <c:pt idx="1116">
                  <c:v>1.90939854835277</c:v>
                </c:pt>
                <c:pt idx="1117">
                  <c:v>1.91434056864685</c:v>
                </c:pt>
                <c:pt idx="1118">
                  <c:v>1.90759372460312</c:v>
                </c:pt>
                <c:pt idx="1119">
                  <c:v>1.9000971674873399</c:v>
                </c:pt>
                <c:pt idx="1120">
                  <c:v>1.88095976250176</c:v>
                </c:pt>
                <c:pt idx="1121">
                  <c:v>1.90507692370564</c:v>
                </c:pt>
                <c:pt idx="1122">
                  <c:v>1.9105726710948201</c:v>
                </c:pt>
                <c:pt idx="1123">
                  <c:v>1.9191720713909699</c:v>
                </c:pt>
                <c:pt idx="1124">
                  <c:v>1.9314817953879699</c:v>
                </c:pt>
                <c:pt idx="1125">
                  <c:v>1.9229815836125099</c:v>
                </c:pt>
                <c:pt idx="1126">
                  <c:v>1.9305506501358101</c:v>
                </c:pt>
                <c:pt idx="1127">
                  <c:v>1.9210675665605399</c:v>
                </c:pt>
                <c:pt idx="1128">
                  <c:v>1.9205755076273601</c:v>
                </c:pt>
                <c:pt idx="1129">
                  <c:v>1.9118619571586799</c:v>
                </c:pt>
                <c:pt idx="1130">
                  <c:v>1.9376950032727001</c:v>
                </c:pt>
                <c:pt idx="1131">
                  <c:v>1.9542103433095701</c:v>
                </c:pt>
                <c:pt idx="1132">
                  <c:v>1.9496657403920199</c:v>
                </c:pt>
                <c:pt idx="1133">
                  <c:v>1.9469064708468</c:v>
                </c:pt>
                <c:pt idx="1134">
                  <c:v>1.9446329997386</c:v>
                </c:pt>
                <c:pt idx="1135">
                  <c:v>1.94275201215525</c:v>
                </c:pt>
                <c:pt idx="1136">
                  <c:v>1.9522375331580299</c:v>
                </c:pt>
                <c:pt idx="1137">
                  <c:v>1.9530672251991501</c:v>
                </c:pt>
                <c:pt idx="1138">
                  <c:v>1.9625676381064501</c:v>
                </c:pt>
                <c:pt idx="1139">
                  <c:v>1.96071425243372</c:v>
                </c:pt>
                <c:pt idx="1140">
                  <c:v>1.9627135097414601</c:v>
                </c:pt>
                <c:pt idx="1141">
                  <c:v>1.9832056162381</c:v>
                </c:pt>
                <c:pt idx="1142">
                  <c:v>1.98110109894996</c:v>
                </c:pt>
                <c:pt idx="1143">
                  <c:v>1.9902048629406</c:v>
                </c:pt>
                <c:pt idx="1144">
                  <c:v>1.99211838349639</c:v>
                </c:pt>
                <c:pt idx="1145">
                  <c:v>1.9969082772455899</c:v>
                </c:pt>
                <c:pt idx="1146">
                  <c:v>2.0066355027852101</c:v>
                </c:pt>
                <c:pt idx="1147">
                  <c:v>2.0043006978607498</c:v>
                </c:pt>
                <c:pt idx="1148">
                  <c:v>2.0155064664520199</c:v>
                </c:pt>
                <c:pt idx="1149">
                  <c:v>1.99317537482672</c:v>
                </c:pt>
                <c:pt idx="1150">
                  <c:v>1.9851979021516999</c:v>
                </c:pt>
                <c:pt idx="1151">
                  <c:v>1.9542014090220601</c:v>
                </c:pt>
                <c:pt idx="1152">
                  <c:v>1.9605493108311001</c:v>
                </c:pt>
                <c:pt idx="1153">
                  <c:v>1.97494192475359</c:v>
                </c:pt>
                <c:pt idx="1154">
                  <c:v>1.96977425413677</c:v>
                </c:pt>
                <c:pt idx="1155">
                  <c:v>1.9811661128165801</c:v>
                </c:pt>
                <c:pt idx="1156">
                  <c:v>2.0018358358355899</c:v>
                </c:pt>
                <c:pt idx="1157">
                  <c:v>2.0073320456001</c:v>
                </c:pt>
                <c:pt idx="1158">
                  <c:v>1.9992000675216299</c:v>
                </c:pt>
                <c:pt idx="1159">
                  <c:v>2.0004349938474402</c:v>
                </c:pt>
                <c:pt idx="1160">
                  <c:v>2.0089187344864299</c:v>
                </c:pt>
                <c:pt idx="1161">
                  <c:v>1.97967120456756</c:v>
                </c:pt>
                <c:pt idx="1162">
                  <c:v>1.97951417633681</c:v>
                </c:pt>
                <c:pt idx="1163">
                  <c:v>1.9706928994015001</c:v>
                </c:pt>
                <c:pt idx="1164">
                  <c:v>1.9484422218925099</c:v>
                </c:pt>
                <c:pt idx="1165">
                  <c:v>1.9670670106666199</c:v>
                </c:pt>
                <c:pt idx="1166">
                  <c:v>1.97178948697604</c:v>
                </c:pt>
                <c:pt idx="1167">
                  <c:v>1.9688706982233599</c:v>
                </c:pt>
                <c:pt idx="1168">
                  <c:v>1.9805500348468299</c:v>
                </c:pt>
                <c:pt idx="1169">
                  <c:v>1.98477302193159</c:v>
                </c:pt>
                <c:pt idx="1170">
                  <c:v>1.97491204512556</c:v>
                </c:pt>
                <c:pt idx="1171">
                  <c:v>1.94159861026721</c:v>
                </c:pt>
                <c:pt idx="1172">
                  <c:v>1.94971531110427</c:v>
                </c:pt>
                <c:pt idx="1173">
                  <c:v>1.94550396610055</c:v>
                </c:pt>
                <c:pt idx="1174">
                  <c:v>1.9308389478191601</c:v>
                </c:pt>
                <c:pt idx="1175">
                  <c:v>1.9197930340076601</c:v>
                </c:pt>
                <c:pt idx="1176">
                  <c:v>1.93801555592564</c:v>
                </c:pt>
                <c:pt idx="1177">
                  <c:v>1.9530418739533799</c:v>
                </c:pt>
                <c:pt idx="1178">
                  <c:v>1.9568867318124501</c:v>
                </c:pt>
                <c:pt idx="1179">
                  <c:v>1.96596741126848</c:v>
                </c:pt>
                <c:pt idx="1180">
                  <c:v>1.9715763260690999</c:v>
                </c:pt>
                <c:pt idx="1181">
                  <c:v>1.9755616538876299</c:v>
                </c:pt>
                <c:pt idx="1182">
                  <c:v>1.9644639364659999</c:v>
                </c:pt>
                <c:pt idx="1183">
                  <c:v>1.94090121783007</c:v>
                </c:pt>
                <c:pt idx="1184">
                  <c:v>1.93808222686578</c:v>
                </c:pt>
                <c:pt idx="1185">
                  <c:v>1.8962590490968101</c:v>
                </c:pt>
                <c:pt idx="1186">
                  <c:v>1.9043593255368501</c:v>
                </c:pt>
                <c:pt idx="1187">
                  <c:v>1.9107939767039399</c:v>
                </c:pt>
                <c:pt idx="1188">
                  <c:v>1.92122824068144</c:v>
                </c:pt>
                <c:pt idx="1189">
                  <c:v>1.87717045793852</c:v>
                </c:pt>
                <c:pt idx="1190">
                  <c:v>1.87907887123516</c:v>
                </c:pt>
                <c:pt idx="1191">
                  <c:v>1.8564768172708099</c:v>
                </c:pt>
                <c:pt idx="1192">
                  <c:v>1.87228633993259</c:v>
                </c:pt>
                <c:pt idx="1193">
                  <c:v>1.8770374766351801</c:v>
                </c:pt>
                <c:pt idx="1194">
                  <c:v>1.86974447800793</c:v>
                </c:pt>
                <c:pt idx="1195">
                  <c:v>1.87732891135814</c:v>
                </c:pt>
                <c:pt idx="1196">
                  <c:v>1.8680066215648099</c:v>
                </c:pt>
                <c:pt idx="1197">
                  <c:v>1.8444962342047</c:v>
                </c:pt>
                <c:pt idx="1198">
                  <c:v>1.8521131982677199</c:v>
                </c:pt>
                <c:pt idx="1199">
                  <c:v>1.84774375160657</c:v>
                </c:pt>
                <c:pt idx="1200">
                  <c:v>1.86278409741561</c:v>
                </c:pt>
                <c:pt idx="1201">
                  <c:v>1.87985524554044</c:v>
                </c:pt>
                <c:pt idx="1202">
                  <c:v>1.8608335306011501</c:v>
                </c:pt>
                <c:pt idx="1203">
                  <c:v>1.87654291164237</c:v>
                </c:pt>
                <c:pt idx="1204">
                  <c:v>1.8751237264120399</c:v>
                </c:pt>
                <c:pt idx="1205">
                  <c:v>1.86632912636269</c:v>
                </c:pt>
                <c:pt idx="1206">
                  <c:v>1.85646482055594</c:v>
                </c:pt>
                <c:pt idx="1207">
                  <c:v>1.8716900908031</c:v>
                </c:pt>
                <c:pt idx="1208">
                  <c:v>1.86454510230735</c:v>
                </c:pt>
                <c:pt idx="1209">
                  <c:v>1.8714538491799499</c:v>
                </c:pt>
                <c:pt idx="1210">
                  <c:v>1.8752421801425101</c:v>
                </c:pt>
                <c:pt idx="1211">
                  <c:v>1.8531035807310301</c:v>
                </c:pt>
                <c:pt idx="1212">
                  <c:v>1.8627846695088599</c:v>
                </c:pt>
                <c:pt idx="1213">
                  <c:v>1.8523563258056299</c:v>
                </c:pt>
                <c:pt idx="1214">
                  <c:v>1.8593809129371599</c:v>
                </c:pt>
                <c:pt idx="1215">
                  <c:v>1.87038365715183</c:v>
                </c:pt>
                <c:pt idx="1216">
                  <c:v>1.8904000292011101</c:v>
                </c:pt>
                <c:pt idx="1217">
                  <c:v>1.9166219850081201</c:v>
                </c:pt>
                <c:pt idx="1218">
                  <c:v>1.9300367433515599</c:v>
                </c:pt>
                <c:pt idx="1219">
                  <c:v>1.92741465683429</c:v>
                </c:pt>
                <c:pt idx="1220">
                  <c:v>1.93005443253692</c:v>
                </c:pt>
                <c:pt idx="1221">
                  <c:v>1.92550345748282</c:v>
                </c:pt>
                <c:pt idx="1222">
                  <c:v>1.9186394142941301</c:v>
                </c:pt>
                <c:pt idx="1223">
                  <c:v>1.9182975409163801</c:v>
                </c:pt>
                <c:pt idx="1224">
                  <c:v>1.9109387588216999</c:v>
                </c:pt>
                <c:pt idx="1225">
                  <c:v>1.88109893641881</c:v>
                </c:pt>
                <c:pt idx="1226">
                  <c:v>1.88457060892143</c:v>
                </c:pt>
                <c:pt idx="1227">
                  <c:v>1.8776757923682901</c:v>
                </c:pt>
                <c:pt idx="1228">
                  <c:v>1.8820700947586899</c:v>
                </c:pt>
                <c:pt idx="1229">
                  <c:v>1.8872405563360799</c:v>
                </c:pt>
                <c:pt idx="1230">
                  <c:v>1.9021951309637799</c:v>
                </c:pt>
                <c:pt idx="1231">
                  <c:v>1.90832476486408</c:v>
                </c:pt>
                <c:pt idx="1232">
                  <c:v>1.92384257095199</c:v>
                </c:pt>
                <c:pt idx="1233">
                  <c:v>1.9266602846184799</c:v>
                </c:pt>
                <c:pt idx="1234">
                  <c:v>1.92815610581869</c:v>
                </c:pt>
                <c:pt idx="1235">
                  <c:v>1.91388698539887</c:v>
                </c:pt>
                <c:pt idx="1236">
                  <c:v>1.9080914934836299</c:v>
                </c:pt>
                <c:pt idx="1237">
                  <c:v>1.8758064536016299</c:v>
                </c:pt>
                <c:pt idx="1238">
                  <c:v>1.82745142886046</c:v>
                </c:pt>
                <c:pt idx="1239">
                  <c:v>1.83872570458399</c:v>
                </c:pt>
                <c:pt idx="1240">
                  <c:v>1.8295963628440901</c:v>
                </c:pt>
                <c:pt idx="1241">
                  <c:v>1.74539220228854</c:v>
                </c:pt>
                <c:pt idx="1242">
                  <c:v>1.7350791425894101</c:v>
                </c:pt>
                <c:pt idx="1243">
                  <c:v>1.7414388668268299</c:v>
                </c:pt>
                <c:pt idx="1244">
                  <c:v>1.67471913742482</c:v>
                </c:pt>
                <c:pt idx="1245">
                  <c:v>1.7058466337851399</c:v>
                </c:pt>
                <c:pt idx="1246">
                  <c:v>1.7180968467309501</c:v>
                </c:pt>
                <c:pt idx="1247">
                  <c:v>1.7229674354544799</c:v>
                </c:pt>
                <c:pt idx="1248">
                  <c:v>1.75788934808714</c:v>
                </c:pt>
                <c:pt idx="1249">
                  <c:v>1.7662813349798501</c:v>
                </c:pt>
                <c:pt idx="1250">
                  <c:v>1.7986540682079299</c:v>
                </c:pt>
                <c:pt idx="1251">
                  <c:v>1.8019956060720801</c:v>
                </c:pt>
                <c:pt idx="1252">
                  <c:v>1.7988804179718401</c:v>
                </c:pt>
                <c:pt idx="1253">
                  <c:v>1.81618215778266</c:v>
                </c:pt>
                <c:pt idx="1254">
                  <c:v>1.8074064064437401</c:v>
                </c:pt>
                <c:pt idx="1255">
                  <c:v>1.8118414599570001</c:v>
                </c:pt>
                <c:pt idx="1256">
                  <c:v>1.8312137906160799</c:v>
                </c:pt>
                <c:pt idx="1257">
                  <c:v>1.81991175286187</c:v>
                </c:pt>
                <c:pt idx="1258">
                  <c:v>1.8331130510476501</c:v>
                </c:pt>
                <c:pt idx="1259">
                  <c:v>1.85243729945026</c:v>
                </c:pt>
                <c:pt idx="1260">
                  <c:v>1.8729703224899801</c:v>
                </c:pt>
                <c:pt idx="1261">
                  <c:v>1.86102096889344</c:v>
                </c:pt>
                <c:pt idx="1262">
                  <c:v>1.8463049948274299</c:v>
                </c:pt>
                <c:pt idx="1263">
                  <c:v>1.84131080141237</c:v>
                </c:pt>
                <c:pt idx="1264">
                  <c:v>1.83099685343005</c:v>
                </c:pt>
                <c:pt idx="1265">
                  <c:v>1.83665684072685</c:v>
                </c:pt>
                <c:pt idx="1266">
                  <c:v>1.84215062287834</c:v>
                </c:pt>
                <c:pt idx="1267">
                  <c:v>1.8442468359356701</c:v>
                </c:pt>
                <c:pt idx="1268">
                  <c:v>1.83863694366845</c:v>
                </c:pt>
                <c:pt idx="1269">
                  <c:v>1.777490916439</c:v>
                </c:pt>
                <c:pt idx="1270">
                  <c:v>1.7921982680861499</c:v>
                </c:pt>
                <c:pt idx="1271">
                  <c:v>1.8226120757270301</c:v>
                </c:pt>
                <c:pt idx="1272">
                  <c:v>1.8056140997708501</c:v>
                </c:pt>
                <c:pt idx="1273">
                  <c:v>1.8118910842881699</c:v>
                </c:pt>
                <c:pt idx="1274">
                  <c:v>1.82842111201472</c:v>
                </c:pt>
                <c:pt idx="1275">
                  <c:v>1.8370866370176799</c:v>
                </c:pt>
                <c:pt idx="1276">
                  <c:v>1.8219118369345599</c:v>
                </c:pt>
                <c:pt idx="1277">
                  <c:v>1.8143661473477299</c:v>
                </c:pt>
                <c:pt idx="1278">
                  <c:v>1.82612772309329</c:v>
                </c:pt>
                <c:pt idx="1279">
                  <c:v>1.8297090735486601</c:v>
                </c:pt>
                <c:pt idx="1280">
                  <c:v>1.8380334140441199</c:v>
                </c:pt>
                <c:pt idx="1281">
                  <c:v>1.8287784256102899</c:v>
                </c:pt>
                <c:pt idx="1282">
                  <c:v>1.8240615338111199</c:v>
                </c:pt>
                <c:pt idx="1283">
                  <c:v>1.815750520985</c:v>
                </c:pt>
                <c:pt idx="1284">
                  <c:v>1.7751118600789699</c:v>
                </c:pt>
                <c:pt idx="1285">
                  <c:v>1.7939899896656899</c:v>
                </c:pt>
                <c:pt idx="1286">
                  <c:v>1.8155708632812899</c:v>
                </c:pt>
                <c:pt idx="1287">
                  <c:v>1.78823200219831</c:v>
                </c:pt>
                <c:pt idx="1288">
                  <c:v>1.76601245994171</c:v>
                </c:pt>
                <c:pt idx="1289">
                  <c:v>1.7986417425150101</c:v>
                </c:pt>
                <c:pt idx="1290">
                  <c:v>1.7977480016224401</c:v>
                </c:pt>
                <c:pt idx="1291">
                  <c:v>1.7714399107804699</c:v>
                </c:pt>
                <c:pt idx="1292">
                  <c:v>1.7766400162731699</c:v>
                </c:pt>
                <c:pt idx="1293">
                  <c:v>1.7737969558300899</c:v>
                </c:pt>
                <c:pt idx="1294">
                  <c:v>1.7815658346432499</c:v>
                </c:pt>
                <c:pt idx="1295">
                  <c:v>1.7787329041859401</c:v>
                </c:pt>
                <c:pt idx="1296">
                  <c:v>1.8073261407966601</c:v>
                </c:pt>
                <c:pt idx="1297">
                  <c:v>1.8204815388655</c:v>
                </c:pt>
                <c:pt idx="1298">
                  <c:v>1.81666586712422</c:v>
                </c:pt>
                <c:pt idx="1299">
                  <c:v>1.8205979787990201</c:v>
                </c:pt>
                <c:pt idx="1300">
                  <c:v>1.81869083994912</c:v>
                </c:pt>
                <c:pt idx="1301">
                  <c:v>1.8101006012182701</c:v>
                </c:pt>
                <c:pt idx="1302">
                  <c:v>1.8214938690695199</c:v>
                </c:pt>
                <c:pt idx="1303">
                  <c:v>1.8114760039064699</c:v>
                </c:pt>
                <c:pt idx="1304">
                  <c:v>1.8011093142390699</c:v>
                </c:pt>
                <c:pt idx="1305">
                  <c:v>1.8196385235280399</c:v>
                </c:pt>
                <c:pt idx="1306">
                  <c:v>1.8337549863789699</c:v>
                </c:pt>
                <c:pt idx="1307">
                  <c:v>1.83379213889031</c:v>
                </c:pt>
                <c:pt idx="1308">
                  <c:v>1.8039385271259101</c:v>
                </c:pt>
                <c:pt idx="1309">
                  <c:v>1.7937702966948199</c:v>
                </c:pt>
                <c:pt idx="1310">
                  <c:v>1.78160652446849</c:v>
                </c:pt>
                <c:pt idx="1311">
                  <c:v>1.76189254843932</c:v>
                </c:pt>
                <c:pt idx="1312">
                  <c:v>1.7545941070136899</c:v>
                </c:pt>
                <c:pt idx="1313">
                  <c:v>1.6995515809866699</c:v>
                </c:pt>
                <c:pt idx="1314">
                  <c:v>1.71800540578482</c:v>
                </c:pt>
                <c:pt idx="1315">
                  <c:v>1.7086066502508399</c:v>
                </c:pt>
                <c:pt idx="1316">
                  <c:v>1.6984434373713699</c:v>
                </c:pt>
                <c:pt idx="1317">
                  <c:v>1.7130509404771199</c:v>
                </c:pt>
                <c:pt idx="1318">
                  <c:v>1.7181621089199299</c:v>
                </c:pt>
                <c:pt idx="1319">
                  <c:v>1.71174464279983</c:v>
                </c:pt>
                <c:pt idx="1320">
                  <c:v>1.6860202977102201</c:v>
                </c:pt>
                <c:pt idx="1321">
                  <c:v>1.6811362863875201</c:v>
                </c:pt>
                <c:pt idx="1322">
                  <c:v>1.6959542978890401</c:v>
                </c:pt>
                <c:pt idx="1323">
                  <c:v>1.6708380890765999</c:v>
                </c:pt>
                <c:pt idx="1324">
                  <c:v>1.6671290629585001</c:v>
                </c:pt>
                <c:pt idx="1325">
                  <c:v>1.6423648859423201</c:v>
                </c:pt>
                <c:pt idx="1326">
                  <c:v>1.5514571592277899</c:v>
                </c:pt>
                <c:pt idx="1327">
                  <c:v>1.5586407570848799</c:v>
                </c:pt>
                <c:pt idx="1328">
                  <c:v>1.5344018558564301</c:v>
                </c:pt>
                <c:pt idx="1329">
                  <c:v>1.55584714712181</c:v>
                </c:pt>
                <c:pt idx="1330">
                  <c:v>1.54459449149617</c:v>
                </c:pt>
                <c:pt idx="1331">
                  <c:v>1.5497886003808901</c:v>
                </c:pt>
                <c:pt idx="1332">
                  <c:v>1.5427305954342401</c:v>
                </c:pt>
                <c:pt idx="1333">
                  <c:v>1.5240213452637901</c:v>
                </c:pt>
                <c:pt idx="1334">
                  <c:v>1.5616175123388001</c:v>
                </c:pt>
                <c:pt idx="1335">
                  <c:v>1.5315969602014701</c:v>
                </c:pt>
                <c:pt idx="1336">
                  <c:v>1.54741673373529</c:v>
                </c:pt>
                <c:pt idx="1337">
                  <c:v>1.52954974811356</c:v>
                </c:pt>
                <c:pt idx="1338">
                  <c:v>1.4943603692462899</c:v>
                </c:pt>
                <c:pt idx="1339">
                  <c:v>1.50348660187737</c:v>
                </c:pt>
                <c:pt idx="1340">
                  <c:v>1.53069810631148</c:v>
                </c:pt>
                <c:pt idx="1341">
                  <c:v>1.54042455862197</c:v>
                </c:pt>
                <c:pt idx="1342">
                  <c:v>1.5056959866790101</c:v>
                </c:pt>
                <c:pt idx="1343">
                  <c:v>1.5352449869168601</c:v>
                </c:pt>
                <c:pt idx="1344">
                  <c:v>1.5354470773061399</c:v>
                </c:pt>
                <c:pt idx="1345">
                  <c:v>1.53846821159542</c:v>
                </c:pt>
                <c:pt idx="1346">
                  <c:v>1.5395669250609501</c:v>
                </c:pt>
                <c:pt idx="1347">
                  <c:v>1.5288431771319799</c:v>
                </c:pt>
                <c:pt idx="1348">
                  <c:v>1.5122426598190599</c:v>
                </c:pt>
                <c:pt idx="1349">
                  <c:v>1.5302339783726799</c:v>
                </c:pt>
                <c:pt idx="1350">
                  <c:v>1.55813886538567</c:v>
                </c:pt>
                <c:pt idx="1351">
                  <c:v>1.58738207503482</c:v>
                </c:pt>
                <c:pt idx="1352">
                  <c:v>1.5858047310163601</c:v>
                </c:pt>
                <c:pt idx="1353">
                  <c:v>1.5812030309895899</c:v>
                </c:pt>
                <c:pt idx="1354">
                  <c:v>1.5742746398</c:v>
                </c:pt>
                <c:pt idx="1355">
                  <c:v>1.5655331145515401</c:v>
                </c:pt>
                <c:pt idx="1356">
                  <c:v>1.5616534560191999</c:v>
                </c:pt>
                <c:pt idx="1357">
                  <c:v>1.53011338206522</c:v>
                </c:pt>
                <c:pt idx="1358">
                  <c:v>1.4897622496418701</c:v>
                </c:pt>
                <c:pt idx="1359">
                  <c:v>1.4782065492873999</c:v>
                </c:pt>
                <c:pt idx="1360">
                  <c:v>1.4506399448828899</c:v>
                </c:pt>
                <c:pt idx="1361">
                  <c:v>1.4857903715562499</c:v>
                </c:pt>
                <c:pt idx="1362">
                  <c:v>1.46862130325827</c:v>
                </c:pt>
                <c:pt idx="1363">
                  <c:v>1.4951261235683999</c:v>
                </c:pt>
                <c:pt idx="1364">
                  <c:v>1.4965671500439099</c:v>
                </c:pt>
                <c:pt idx="1365">
                  <c:v>1.49816141250419</c:v>
                </c:pt>
                <c:pt idx="1366">
                  <c:v>1.49735390602344</c:v>
                </c:pt>
                <c:pt idx="1367">
                  <c:v>1.46581592479636</c:v>
                </c:pt>
                <c:pt idx="1368">
                  <c:v>1.4525339136384601</c:v>
                </c:pt>
                <c:pt idx="1369">
                  <c:v>1.4346759992893801</c:v>
                </c:pt>
                <c:pt idx="1370">
                  <c:v>1.44350396552292</c:v>
                </c:pt>
                <c:pt idx="1371">
                  <c:v>1.45649054795675</c:v>
                </c:pt>
                <c:pt idx="1372">
                  <c:v>1.44828106438323</c:v>
                </c:pt>
                <c:pt idx="1373">
                  <c:v>1.4499648886840599</c:v>
                </c:pt>
                <c:pt idx="1374">
                  <c:v>1.4432937932307699</c:v>
                </c:pt>
                <c:pt idx="1375">
                  <c:v>1.4731062507065</c:v>
                </c:pt>
                <c:pt idx="1376">
                  <c:v>1.4832226510889499</c:v>
                </c:pt>
                <c:pt idx="1377">
                  <c:v>1.4771434516972299</c:v>
                </c:pt>
                <c:pt idx="1378">
                  <c:v>1.4564666230676999</c:v>
                </c:pt>
                <c:pt idx="1379">
                  <c:v>1.44629369940138</c:v>
                </c:pt>
                <c:pt idx="1380">
                  <c:v>1.4449488260811501</c:v>
                </c:pt>
                <c:pt idx="1381">
                  <c:v>1.4640342650098099</c:v>
                </c:pt>
                <c:pt idx="1382">
                  <c:v>1.44333535976639</c:v>
                </c:pt>
                <c:pt idx="1383">
                  <c:v>1.4366544011592299</c:v>
                </c:pt>
                <c:pt idx="1384">
                  <c:v>1.44077577505284</c:v>
                </c:pt>
                <c:pt idx="1385">
                  <c:v>1.4145206867597999</c:v>
                </c:pt>
                <c:pt idx="1386">
                  <c:v>1.4200608766862399</c:v>
                </c:pt>
                <c:pt idx="1387">
                  <c:v>1.4219200687520399</c:v>
                </c:pt>
                <c:pt idx="1388">
                  <c:v>1.4406594283097101</c:v>
                </c:pt>
                <c:pt idx="1389">
                  <c:v>1.4312949464634399</c:v>
                </c:pt>
                <c:pt idx="1390">
                  <c:v>1.41473360453199</c:v>
                </c:pt>
                <c:pt idx="1391">
                  <c:v>1.4401654969814599</c:v>
                </c:pt>
                <c:pt idx="1392">
                  <c:v>1.4555645193509399</c:v>
                </c:pt>
                <c:pt idx="1393">
                  <c:v>1.45034000993574</c:v>
                </c:pt>
                <c:pt idx="1394">
                  <c:v>1.47711238303715</c:v>
                </c:pt>
                <c:pt idx="1395">
                  <c:v>1.47233783783223</c:v>
                </c:pt>
                <c:pt idx="1396">
                  <c:v>1.48036370711743</c:v>
                </c:pt>
                <c:pt idx="1397">
                  <c:v>1.4612342665767799</c:v>
                </c:pt>
                <c:pt idx="1398">
                  <c:v>1.4764186779820401</c:v>
                </c:pt>
                <c:pt idx="1399">
                  <c:v>1.4290978956989899</c:v>
                </c:pt>
                <c:pt idx="1400">
                  <c:v>1.4265745623703401</c:v>
                </c:pt>
                <c:pt idx="1401">
                  <c:v>1.42507232786241</c:v>
                </c:pt>
                <c:pt idx="1402">
                  <c:v>1.3327570753815501</c:v>
                </c:pt>
                <c:pt idx="1403">
                  <c:v>1.3336414739701701</c:v>
                </c:pt>
                <c:pt idx="1404">
                  <c:v>1.31628843560468</c:v>
                </c:pt>
                <c:pt idx="1405">
                  <c:v>1.2963931219606899</c:v>
                </c:pt>
                <c:pt idx="1406">
                  <c:v>1.30188455501889</c:v>
                </c:pt>
                <c:pt idx="1407">
                  <c:v>1.26397844958857</c:v>
                </c:pt>
                <c:pt idx="1408">
                  <c:v>1.2975092818051801</c:v>
                </c:pt>
                <c:pt idx="1409">
                  <c:v>1.36296268922883</c:v>
                </c:pt>
                <c:pt idx="1410">
                  <c:v>1.34314371990114</c:v>
                </c:pt>
                <c:pt idx="1411">
                  <c:v>1.3497890245792701</c:v>
                </c:pt>
                <c:pt idx="1412">
                  <c:v>1.35025649678044</c:v>
                </c:pt>
                <c:pt idx="1413">
                  <c:v>1.34585448211063</c:v>
                </c:pt>
                <c:pt idx="1414">
                  <c:v>1.3187830918079</c:v>
                </c:pt>
                <c:pt idx="1415">
                  <c:v>1.3342199760718301</c:v>
                </c:pt>
                <c:pt idx="1416">
                  <c:v>1.35090961241579</c:v>
                </c:pt>
                <c:pt idx="1417">
                  <c:v>1.36045561303733</c:v>
                </c:pt>
                <c:pt idx="1418">
                  <c:v>1.4092985617317499</c:v>
                </c:pt>
                <c:pt idx="1419">
                  <c:v>1.40817213565961</c:v>
                </c:pt>
                <c:pt idx="1420">
                  <c:v>1.40219882986738</c:v>
                </c:pt>
                <c:pt idx="1421">
                  <c:v>1.3968267848540501</c:v>
                </c:pt>
                <c:pt idx="1422">
                  <c:v>1.38438189728657</c:v>
                </c:pt>
                <c:pt idx="1423">
                  <c:v>1.37690089001264</c:v>
                </c:pt>
                <c:pt idx="1424">
                  <c:v>1.40475436077742</c:v>
                </c:pt>
                <c:pt idx="1425">
                  <c:v>1.4225914899613701</c:v>
                </c:pt>
                <c:pt idx="1426">
                  <c:v>1.41447171441069</c:v>
                </c:pt>
                <c:pt idx="1427">
                  <c:v>1.43768361484146</c:v>
                </c:pt>
                <c:pt idx="1428">
                  <c:v>1.45108737236833</c:v>
                </c:pt>
                <c:pt idx="1429">
                  <c:v>1.4566614097391399</c:v>
                </c:pt>
                <c:pt idx="1430">
                  <c:v>1.4272408227578799</c:v>
                </c:pt>
                <c:pt idx="1431">
                  <c:v>1.4308071346300999</c:v>
                </c:pt>
                <c:pt idx="1432">
                  <c:v>1.42741473665503</c:v>
                </c:pt>
                <c:pt idx="1433">
                  <c:v>1.37689784538951</c:v>
                </c:pt>
                <c:pt idx="1434">
                  <c:v>1.37142429643258</c:v>
                </c:pt>
                <c:pt idx="1435">
                  <c:v>1.3775860505092501</c:v>
                </c:pt>
                <c:pt idx="1436">
                  <c:v>1.3967003939548699</c:v>
                </c:pt>
                <c:pt idx="1437">
                  <c:v>1.37377635039172</c:v>
                </c:pt>
                <c:pt idx="1438">
                  <c:v>1.38684395066515</c:v>
                </c:pt>
                <c:pt idx="1439">
                  <c:v>1.4284100199588901</c:v>
                </c:pt>
                <c:pt idx="1440">
                  <c:v>1.43480134557434</c:v>
                </c:pt>
                <c:pt idx="1441">
                  <c:v>1.4254747538605901</c:v>
                </c:pt>
                <c:pt idx="1442">
                  <c:v>1.4017842452437601</c:v>
                </c:pt>
                <c:pt idx="1443">
                  <c:v>1.4058511290303399</c:v>
                </c:pt>
                <c:pt idx="1444">
                  <c:v>1.3899528825729901</c:v>
                </c:pt>
                <c:pt idx="1445">
                  <c:v>1.3996774413607</c:v>
                </c:pt>
                <c:pt idx="1446">
                  <c:v>1.40250735274725</c:v>
                </c:pt>
                <c:pt idx="1447">
                  <c:v>1.4204126809483499</c:v>
                </c:pt>
                <c:pt idx="1448">
                  <c:v>1.3880254330925801</c:v>
                </c:pt>
                <c:pt idx="1449">
                  <c:v>1.38981039590318</c:v>
                </c:pt>
                <c:pt idx="1450">
                  <c:v>1.3808071452608699</c:v>
                </c:pt>
                <c:pt idx="1451">
                  <c:v>1.3669279849451199</c:v>
                </c:pt>
                <c:pt idx="1452">
                  <c:v>1.3625419975840201</c:v>
                </c:pt>
                <c:pt idx="1453">
                  <c:v>1.3485675624598601</c:v>
                </c:pt>
                <c:pt idx="1454">
                  <c:v>1.3588344247897399</c:v>
                </c:pt>
                <c:pt idx="1455">
                  <c:v>1.34503786154705</c:v>
                </c:pt>
                <c:pt idx="1456">
                  <c:v>1.33915234058257</c:v>
                </c:pt>
                <c:pt idx="1457">
                  <c:v>1.32613196729953</c:v>
                </c:pt>
                <c:pt idx="1458">
                  <c:v>1.3339784070335701</c:v>
                </c:pt>
                <c:pt idx="1459">
                  <c:v>1.3246098702712099</c:v>
                </c:pt>
                <c:pt idx="1460">
                  <c:v>1.3243259326172201</c:v>
                </c:pt>
                <c:pt idx="1461">
                  <c:v>1.3515047092865999</c:v>
                </c:pt>
                <c:pt idx="1462">
                  <c:v>1.3802580156926301</c:v>
                </c:pt>
                <c:pt idx="1463">
                  <c:v>1.3753964163093899</c:v>
                </c:pt>
                <c:pt idx="1464">
                  <c:v>1.37928971545763</c:v>
                </c:pt>
                <c:pt idx="1465">
                  <c:v>1.3757736339492099</c:v>
                </c:pt>
                <c:pt idx="1466">
                  <c:v>1.3877583312258399</c:v>
                </c:pt>
                <c:pt idx="1467">
                  <c:v>1.37601799776939</c:v>
                </c:pt>
                <c:pt idx="1468">
                  <c:v>1.3934221894407299</c:v>
                </c:pt>
                <c:pt idx="1469">
                  <c:v>1.38594839471186</c:v>
                </c:pt>
                <c:pt idx="1470">
                  <c:v>1.37505403247443</c:v>
                </c:pt>
                <c:pt idx="1471">
                  <c:v>1.38562913855134</c:v>
                </c:pt>
                <c:pt idx="1472">
                  <c:v>1.39485082890652</c:v>
                </c:pt>
                <c:pt idx="1473">
                  <c:v>1.37811209109917</c:v>
                </c:pt>
                <c:pt idx="1474">
                  <c:v>1.3772328122394699</c:v>
                </c:pt>
                <c:pt idx="1475">
                  <c:v>1.3757499069700001</c:v>
                </c:pt>
                <c:pt idx="1476">
                  <c:v>1.37161344247379</c:v>
                </c:pt>
                <c:pt idx="1477">
                  <c:v>1.36642637386782</c:v>
                </c:pt>
                <c:pt idx="1478">
                  <c:v>1.3500803298576101</c:v>
                </c:pt>
                <c:pt idx="1479">
                  <c:v>1.3340645100569699</c:v>
                </c:pt>
                <c:pt idx="1480">
                  <c:v>1.32006086027773</c:v>
                </c:pt>
                <c:pt idx="1481">
                  <c:v>1.3507567628680801</c:v>
                </c:pt>
                <c:pt idx="1482">
                  <c:v>1.38828726950412</c:v>
                </c:pt>
                <c:pt idx="1483">
                  <c:v>1.4045318999968199</c:v>
                </c:pt>
                <c:pt idx="1484">
                  <c:v>1.4360999391337099</c:v>
                </c:pt>
                <c:pt idx="1485">
                  <c:v>1.44344050719065</c:v>
                </c:pt>
                <c:pt idx="1486">
                  <c:v>1.4340084678577001</c:v>
                </c:pt>
                <c:pt idx="1487">
                  <c:v>1.4822312587850099</c:v>
                </c:pt>
                <c:pt idx="1488">
                  <c:v>1.48706495452848</c:v>
                </c:pt>
                <c:pt idx="1489">
                  <c:v>1.49442878214296</c:v>
                </c:pt>
                <c:pt idx="1490">
                  <c:v>1.4876047149455001</c:v>
                </c:pt>
                <c:pt idx="1491">
                  <c:v>1.5144446550845101</c:v>
                </c:pt>
                <c:pt idx="1492">
                  <c:v>1.5964763746833299</c:v>
                </c:pt>
                <c:pt idx="1493">
                  <c:v>1.5902198788850099</c:v>
                </c:pt>
                <c:pt idx="1494">
                  <c:v>1.5841388588566601</c:v>
                </c:pt>
                <c:pt idx="1495">
                  <c:v>1.58546435605466</c:v>
                </c:pt>
                <c:pt idx="1496">
                  <c:v>1.59567741460122</c:v>
                </c:pt>
                <c:pt idx="1497">
                  <c:v>1.6193318335390501</c:v>
                </c:pt>
                <c:pt idx="1498">
                  <c:v>1.6498497458536601</c:v>
                </c:pt>
                <c:pt idx="1499">
                  <c:v>1.6688488423933601</c:v>
                </c:pt>
                <c:pt idx="1500">
                  <c:v>1.6811403156150599</c:v>
                </c:pt>
                <c:pt idx="1501">
                  <c:v>1.60900662241323</c:v>
                </c:pt>
                <c:pt idx="1502">
                  <c:v>1.66173342992855</c:v>
                </c:pt>
                <c:pt idx="1503">
                  <c:v>1.6846544327362001</c:v>
                </c:pt>
                <c:pt idx="1504">
                  <c:v>1.6561956061705101</c:v>
                </c:pt>
                <c:pt idx="1505">
                  <c:v>1.6224161250935001</c:v>
                </c:pt>
                <c:pt idx="1506">
                  <c:v>1.6430132593426601</c:v>
                </c:pt>
                <c:pt idx="1507">
                  <c:v>1.68546433946271</c:v>
                </c:pt>
                <c:pt idx="1508">
                  <c:v>1.6909371487837801</c:v>
                </c:pt>
                <c:pt idx="1509">
                  <c:v>1.68566849678439</c:v>
                </c:pt>
                <c:pt idx="1510">
                  <c:v>1.69729118503233</c:v>
                </c:pt>
                <c:pt idx="1511">
                  <c:v>1.7121381962045701</c:v>
                </c:pt>
                <c:pt idx="1512">
                  <c:v>1.70281960662622</c:v>
                </c:pt>
                <c:pt idx="1513">
                  <c:v>1.6556359860288701</c:v>
                </c:pt>
                <c:pt idx="1514">
                  <c:v>1.6626436621535099</c:v>
                </c:pt>
                <c:pt idx="1515">
                  <c:v>1.6501121531259599</c:v>
                </c:pt>
                <c:pt idx="1516">
                  <c:v>1.7004937194040901</c:v>
                </c:pt>
                <c:pt idx="1517">
                  <c:v>1.7588373857952699</c:v>
                </c:pt>
                <c:pt idx="1518">
                  <c:v>1.77043756553195</c:v>
                </c:pt>
                <c:pt idx="1519">
                  <c:v>1.7934507930980199</c:v>
                </c:pt>
                <c:pt idx="1520">
                  <c:v>1.7982418693670901</c:v>
                </c:pt>
                <c:pt idx="1521">
                  <c:v>1.7849223531690801</c:v>
                </c:pt>
                <c:pt idx="1522">
                  <c:v>1.78635172150251</c:v>
                </c:pt>
                <c:pt idx="1523">
                  <c:v>1.77804195237584</c:v>
                </c:pt>
                <c:pt idx="1524">
                  <c:v>1.7426632983871699</c:v>
                </c:pt>
                <c:pt idx="1525">
                  <c:v>1.74040564845427</c:v>
                </c:pt>
                <c:pt idx="1526">
                  <c:v>1.73428122030475</c:v>
                </c:pt>
                <c:pt idx="1527">
                  <c:v>1.7706456718817201</c:v>
                </c:pt>
                <c:pt idx="1528">
                  <c:v>1.7767200594472901</c:v>
                </c:pt>
                <c:pt idx="1529">
                  <c:v>1.77224994554423</c:v>
                </c:pt>
                <c:pt idx="1530">
                  <c:v>1.7796594174165199</c:v>
                </c:pt>
                <c:pt idx="1531">
                  <c:v>1.75553212879978</c:v>
                </c:pt>
                <c:pt idx="1532">
                  <c:v>1.7191776311553899</c:v>
                </c:pt>
                <c:pt idx="1533">
                  <c:v>1.73336935968609</c:v>
                </c:pt>
                <c:pt idx="1534">
                  <c:v>1.6736144342358501</c:v>
                </c:pt>
                <c:pt idx="1535">
                  <c:v>1.6509326487262701</c:v>
                </c:pt>
                <c:pt idx="1536">
                  <c:v>1.61345511269849</c:v>
                </c:pt>
                <c:pt idx="1537">
                  <c:v>1.6239847939294101</c:v>
                </c:pt>
                <c:pt idx="1538">
                  <c:v>1.5118051118629701</c:v>
                </c:pt>
                <c:pt idx="1539">
                  <c:v>1.53061508852177</c:v>
                </c:pt>
                <c:pt idx="1540">
                  <c:v>1.5213510494223299</c:v>
                </c:pt>
                <c:pt idx="1541">
                  <c:v>1.5044863388226</c:v>
                </c:pt>
                <c:pt idx="1542">
                  <c:v>1.55315176908541</c:v>
                </c:pt>
                <c:pt idx="1543">
                  <c:v>1.5415981876701199</c:v>
                </c:pt>
                <c:pt idx="1544">
                  <c:v>1.52910832469464</c:v>
                </c:pt>
                <c:pt idx="1545">
                  <c:v>1.5557038523128499</c:v>
                </c:pt>
                <c:pt idx="1546">
                  <c:v>1.56973668758759</c:v>
                </c:pt>
                <c:pt idx="1547">
                  <c:v>1.5194090514168199</c:v>
                </c:pt>
                <c:pt idx="1548">
                  <c:v>1.5121119738994999</c:v>
                </c:pt>
                <c:pt idx="1549">
                  <c:v>1.5344484221661101</c:v>
                </c:pt>
                <c:pt idx="1550">
                  <c:v>1.5227659193221299</c:v>
                </c:pt>
                <c:pt idx="1551">
                  <c:v>1.5001370635447699</c:v>
                </c:pt>
                <c:pt idx="1552">
                  <c:v>1.49191447909422</c:v>
                </c:pt>
                <c:pt idx="1553">
                  <c:v>1.5215786561770701</c:v>
                </c:pt>
                <c:pt idx="1554">
                  <c:v>1.52782259777268</c:v>
                </c:pt>
                <c:pt idx="1555">
                  <c:v>1.5262876439686699</c:v>
                </c:pt>
                <c:pt idx="1556">
                  <c:v>1.51997893615891</c:v>
                </c:pt>
                <c:pt idx="1557">
                  <c:v>1.5218359809042099</c:v>
                </c:pt>
                <c:pt idx="1558">
                  <c:v>1.50985608363681</c:v>
                </c:pt>
                <c:pt idx="1559">
                  <c:v>1.48937159136708</c:v>
                </c:pt>
                <c:pt idx="1560">
                  <c:v>1.4889198143676901</c:v>
                </c:pt>
                <c:pt idx="1561">
                  <c:v>1.46494173522727</c:v>
                </c:pt>
                <c:pt idx="1562">
                  <c:v>1.4794130199664499</c:v>
                </c:pt>
                <c:pt idx="1563">
                  <c:v>1.52672285682972</c:v>
                </c:pt>
                <c:pt idx="1564">
                  <c:v>1.51713365897137</c:v>
                </c:pt>
                <c:pt idx="1565">
                  <c:v>1.5176883229929701</c:v>
                </c:pt>
                <c:pt idx="1566">
                  <c:v>1.49947084775145</c:v>
                </c:pt>
                <c:pt idx="1567">
                  <c:v>1.49992623349348</c:v>
                </c:pt>
                <c:pt idx="1568">
                  <c:v>1.49839492983791</c:v>
                </c:pt>
                <c:pt idx="1569">
                  <c:v>1.5183553717809799</c:v>
                </c:pt>
                <c:pt idx="1570">
                  <c:v>1.54744685162072</c:v>
                </c:pt>
                <c:pt idx="1571">
                  <c:v>1.5629215004492401</c:v>
                </c:pt>
                <c:pt idx="1572">
                  <c:v>1.560790498309</c:v>
                </c:pt>
                <c:pt idx="1573">
                  <c:v>1.55007041509912</c:v>
                </c:pt>
                <c:pt idx="1574">
                  <c:v>1.55035056232811</c:v>
                </c:pt>
                <c:pt idx="1575">
                  <c:v>1.5566602176892299</c:v>
                </c:pt>
                <c:pt idx="1576">
                  <c:v>1.5453492075253401</c:v>
                </c:pt>
                <c:pt idx="1577">
                  <c:v>1.5813713191924701</c:v>
                </c:pt>
                <c:pt idx="1578">
                  <c:v>1.58304426955494</c:v>
                </c:pt>
                <c:pt idx="1579">
                  <c:v>1.5842550554297501</c:v>
                </c:pt>
                <c:pt idx="1580">
                  <c:v>1.5899429600328601</c:v>
                </c:pt>
                <c:pt idx="1581">
                  <c:v>1.5864581250299099</c:v>
                </c:pt>
                <c:pt idx="1582">
                  <c:v>1.54029372584367</c:v>
                </c:pt>
                <c:pt idx="1583">
                  <c:v>1.5408648377652601</c:v>
                </c:pt>
                <c:pt idx="1584">
                  <c:v>1.5314284753581899</c:v>
                </c:pt>
                <c:pt idx="1585">
                  <c:v>1.5306979570344099</c:v>
                </c:pt>
                <c:pt idx="1586">
                  <c:v>1.54011384832677</c:v>
                </c:pt>
                <c:pt idx="1587">
                  <c:v>1.5531317792155701</c:v>
                </c:pt>
                <c:pt idx="1588">
                  <c:v>1.55746964217452</c:v>
                </c:pt>
                <c:pt idx="1589">
                  <c:v>1.5605989533437801</c:v>
                </c:pt>
                <c:pt idx="1590">
                  <c:v>1.53878841564309</c:v>
                </c:pt>
                <c:pt idx="1591">
                  <c:v>1.5528687074857499</c:v>
                </c:pt>
                <c:pt idx="1592">
                  <c:v>1.5244213596380201</c:v>
                </c:pt>
                <c:pt idx="1593">
                  <c:v>1.5352487201298199</c:v>
                </c:pt>
                <c:pt idx="1594">
                  <c:v>1.5471413044323901</c:v>
                </c:pt>
                <c:pt idx="1595">
                  <c:v>1.5500822475209599</c:v>
                </c:pt>
                <c:pt idx="1596">
                  <c:v>1.55716800641417</c:v>
                </c:pt>
                <c:pt idx="1597">
                  <c:v>1.5568651519014101</c:v>
                </c:pt>
                <c:pt idx="1598">
                  <c:v>1.5613541441018699</c:v>
                </c:pt>
                <c:pt idx="1599">
                  <c:v>1.5475271586578701</c:v>
                </c:pt>
                <c:pt idx="1600">
                  <c:v>1.53575080998459</c:v>
                </c:pt>
                <c:pt idx="1601">
                  <c:v>1.51315708695822</c:v>
                </c:pt>
                <c:pt idx="1602">
                  <c:v>1.48839398879721</c:v>
                </c:pt>
                <c:pt idx="1603">
                  <c:v>1.4565550926203601</c:v>
                </c:pt>
                <c:pt idx="1604">
                  <c:v>1.4513325177143901</c:v>
                </c:pt>
                <c:pt idx="1605">
                  <c:v>1.46352044059918</c:v>
                </c:pt>
                <c:pt idx="1606">
                  <c:v>1.44468518551535</c:v>
                </c:pt>
                <c:pt idx="1607">
                  <c:v>1.46201747073358</c:v>
                </c:pt>
                <c:pt idx="1608">
                  <c:v>1.4549101133784801</c:v>
                </c:pt>
                <c:pt idx="1609">
                  <c:v>1.4621843281011699</c:v>
                </c:pt>
                <c:pt idx="1610">
                  <c:v>1.4638208025928701</c:v>
                </c:pt>
                <c:pt idx="1611">
                  <c:v>1.46612483163989</c:v>
                </c:pt>
                <c:pt idx="1612">
                  <c:v>1.5063062128353699</c:v>
                </c:pt>
                <c:pt idx="1613">
                  <c:v>1.50701579280487</c:v>
                </c:pt>
                <c:pt idx="1614">
                  <c:v>1.50985739947719</c:v>
                </c:pt>
                <c:pt idx="1615">
                  <c:v>1.5134122040187801</c:v>
                </c:pt>
                <c:pt idx="1616">
                  <c:v>1.5107318393432201</c:v>
                </c:pt>
                <c:pt idx="1617">
                  <c:v>1.4977175444873501</c:v>
                </c:pt>
                <c:pt idx="1618">
                  <c:v>1.5200657489865199</c:v>
                </c:pt>
                <c:pt idx="1619">
                  <c:v>1.51843077494568</c:v>
                </c:pt>
                <c:pt idx="1620">
                  <c:v>1.5121226940513199</c:v>
                </c:pt>
                <c:pt idx="1621">
                  <c:v>1.5063816475712599</c:v>
                </c:pt>
                <c:pt idx="1622">
                  <c:v>1.5333116479237801</c:v>
                </c:pt>
                <c:pt idx="1623">
                  <c:v>1.53695132268114</c:v>
                </c:pt>
                <c:pt idx="1624">
                  <c:v>1.5426718188045201</c:v>
                </c:pt>
                <c:pt idx="1625">
                  <c:v>1.55150518387951</c:v>
                </c:pt>
                <c:pt idx="1626">
                  <c:v>1.5588320372684299</c:v>
                </c:pt>
                <c:pt idx="1627">
                  <c:v>1.5778382366403201</c:v>
                </c:pt>
                <c:pt idx="1628">
                  <c:v>1.57249464442924</c:v>
                </c:pt>
                <c:pt idx="1629">
                  <c:v>1.5640866967195599</c:v>
                </c:pt>
                <c:pt idx="1630">
                  <c:v>1.57351688397777</c:v>
                </c:pt>
                <c:pt idx="1631">
                  <c:v>1.57185726003472</c:v>
                </c:pt>
                <c:pt idx="1632">
                  <c:v>1.53832960631752</c:v>
                </c:pt>
                <c:pt idx="1633">
                  <c:v>1.5417542290740101</c:v>
                </c:pt>
                <c:pt idx="1634">
                  <c:v>1.55878876940948</c:v>
                </c:pt>
                <c:pt idx="1635">
                  <c:v>1.55454691265556</c:v>
                </c:pt>
                <c:pt idx="1636">
                  <c:v>1.5377094561231399</c:v>
                </c:pt>
                <c:pt idx="1637">
                  <c:v>1.53994783849344</c:v>
                </c:pt>
                <c:pt idx="1638">
                  <c:v>1.5217926572732099</c:v>
                </c:pt>
                <c:pt idx="1639">
                  <c:v>1.49335952333904</c:v>
                </c:pt>
                <c:pt idx="1640">
                  <c:v>1.4971735514621201</c:v>
                </c:pt>
                <c:pt idx="1641">
                  <c:v>1.48723633159683</c:v>
                </c:pt>
                <c:pt idx="1642">
                  <c:v>1.4884703485777899</c:v>
                </c:pt>
                <c:pt idx="1643">
                  <c:v>1.48946166484315</c:v>
                </c:pt>
                <c:pt idx="1644">
                  <c:v>1.5054275109887401</c:v>
                </c:pt>
                <c:pt idx="1645">
                  <c:v>1.50783991857883</c:v>
                </c:pt>
                <c:pt idx="1646">
                  <c:v>1.52721571854158</c:v>
                </c:pt>
                <c:pt idx="1647">
                  <c:v>1.5148841198528</c:v>
                </c:pt>
                <c:pt idx="1648">
                  <c:v>1.5084657049786001</c:v>
                </c:pt>
                <c:pt idx="1649">
                  <c:v>1.5062331158197899</c:v>
                </c:pt>
                <c:pt idx="1650">
                  <c:v>1.48774717182609</c:v>
                </c:pt>
                <c:pt idx="1651">
                  <c:v>1.4827858859491401</c:v>
                </c:pt>
                <c:pt idx="1652">
                  <c:v>1.48987570423136</c:v>
                </c:pt>
                <c:pt idx="1653">
                  <c:v>1.47805280248958</c:v>
                </c:pt>
                <c:pt idx="1654">
                  <c:v>1.4725567493326099</c:v>
                </c:pt>
                <c:pt idx="1655">
                  <c:v>1.48221149968278</c:v>
                </c:pt>
                <c:pt idx="1656">
                  <c:v>1.5018074539748201</c:v>
                </c:pt>
                <c:pt idx="1657">
                  <c:v>1.4874352906078501</c:v>
                </c:pt>
                <c:pt idx="1658">
                  <c:v>1.47289713043954</c:v>
                </c:pt>
                <c:pt idx="1659">
                  <c:v>1.4623195305735901</c:v>
                </c:pt>
                <c:pt idx="1660">
                  <c:v>1.4717549688426701</c:v>
                </c:pt>
                <c:pt idx="1661">
                  <c:v>1.4758670329410399</c:v>
                </c:pt>
                <c:pt idx="1662">
                  <c:v>1.479568711565</c:v>
                </c:pt>
                <c:pt idx="1663">
                  <c:v>1.47072744154976</c:v>
                </c:pt>
                <c:pt idx="1664">
                  <c:v>1.4737425058148099</c:v>
                </c:pt>
                <c:pt idx="1665">
                  <c:v>1.4669994652737099</c:v>
                </c:pt>
                <c:pt idx="1666">
                  <c:v>1.4344886104682999</c:v>
                </c:pt>
                <c:pt idx="1667">
                  <c:v>1.43566593378517</c:v>
                </c:pt>
                <c:pt idx="1668">
                  <c:v>1.4280989779958999</c:v>
                </c:pt>
                <c:pt idx="1669">
                  <c:v>1.42843653116392</c:v>
                </c:pt>
                <c:pt idx="1670">
                  <c:v>1.41682181434668</c:v>
                </c:pt>
                <c:pt idx="1671">
                  <c:v>1.4278508144184201</c:v>
                </c:pt>
                <c:pt idx="1672">
                  <c:v>1.4458731585467399</c:v>
                </c:pt>
                <c:pt idx="1673">
                  <c:v>1.44035357500567</c:v>
                </c:pt>
                <c:pt idx="1674">
                  <c:v>1.44029832246297</c:v>
                </c:pt>
                <c:pt idx="1675">
                  <c:v>1.4423497107687</c:v>
                </c:pt>
                <c:pt idx="1676">
                  <c:v>1.46434915240348</c:v>
                </c:pt>
                <c:pt idx="1677">
                  <c:v>1.458898099202</c:v>
                </c:pt>
                <c:pt idx="1678">
                  <c:v>1.4566456959337799</c:v>
                </c:pt>
                <c:pt idx="1679">
                  <c:v>1.4477373396043101</c:v>
                </c:pt>
                <c:pt idx="1680">
                  <c:v>1.4449750663201999</c:v>
                </c:pt>
                <c:pt idx="1681">
                  <c:v>1.4449099410491599</c:v>
                </c:pt>
                <c:pt idx="1682">
                  <c:v>1.4503557994601399</c:v>
                </c:pt>
                <c:pt idx="1683">
                  <c:v>1.4552823854497901</c:v>
                </c:pt>
                <c:pt idx="1684">
                  <c:v>1.46226160115503</c:v>
                </c:pt>
                <c:pt idx="1685">
                  <c:v>1.4682407480475499</c:v>
                </c:pt>
                <c:pt idx="1686">
                  <c:v>1.4739245615222401</c:v>
                </c:pt>
                <c:pt idx="1687">
                  <c:v>1.47641409700628</c:v>
                </c:pt>
                <c:pt idx="1688">
                  <c:v>1.4774530664547501</c:v>
                </c:pt>
                <c:pt idx="1689">
                  <c:v>1.47356810053457</c:v>
                </c:pt>
                <c:pt idx="1690">
                  <c:v>1.4895351955435501</c:v>
                </c:pt>
                <c:pt idx="1691">
                  <c:v>1.50370380045144</c:v>
                </c:pt>
                <c:pt idx="1692">
                  <c:v>1.5226114900694001</c:v>
                </c:pt>
                <c:pt idx="1693">
                  <c:v>1.51990218591465</c:v>
                </c:pt>
                <c:pt idx="1694">
                  <c:v>1.5248498002770701</c:v>
                </c:pt>
                <c:pt idx="1695">
                  <c:v>1.51478146010304</c:v>
                </c:pt>
                <c:pt idx="1696">
                  <c:v>1.4941878132997699</c:v>
                </c:pt>
                <c:pt idx="1697">
                  <c:v>1.51701399393137</c:v>
                </c:pt>
                <c:pt idx="1698">
                  <c:v>1.51853527876331</c:v>
                </c:pt>
                <c:pt idx="1699">
                  <c:v>1.5317090525683299</c:v>
                </c:pt>
                <c:pt idx="1700">
                  <c:v>1.5402033697064199</c:v>
                </c:pt>
                <c:pt idx="1701">
                  <c:v>1.5562490034583401</c:v>
                </c:pt>
                <c:pt idx="1702">
                  <c:v>1.56548050274171</c:v>
                </c:pt>
                <c:pt idx="1703">
                  <c:v>1.5872861344615199</c:v>
                </c:pt>
                <c:pt idx="1704">
                  <c:v>1.59310389795726</c:v>
                </c:pt>
                <c:pt idx="1705">
                  <c:v>1.60600712199203</c:v>
                </c:pt>
                <c:pt idx="1706">
                  <c:v>1.61159157930436</c:v>
                </c:pt>
                <c:pt idx="1707">
                  <c:v>1.5953570577443099</c:v>
                </c:pt>
                <c:pt idx="1708">
                  <c:v>1.6007490269972799</c:v>
                </c:pt>
                <c:pt idx="1709">
                  <c:v>1.59232432119586</c:v>
                </c:pt>
                <c:pt idx="1710">
                  <c:v>1.6015686397397799</c:v>
                </c:pt>
                <c:pt idx="1711">
                  <c:v>1.60639316384775</c:v>
                </c:pt>
                <c:pt idx="1712">
                  <c:v>1.5911534010550501</c:v>
                </c:pt>
                <c:pt idx="1713">
                  <c:v>1.58350637405737</c:v>
                </c:pt>
                <c:pt idx="1714">
                  <c:v>1.58163057512636</c:v>
                </c:pt>
                <c:pt idx="1715">
                  <c:v>1.5901559921820001</c:v>
                </c:pt>
                <c:pt idx="1716">
                  <c:v>1.5652948885403599</c:v>
                </c:pt>
                <c:pt idx="1717">
                  <c:v>1.5619166867735801</c:v>
                </c:pt>
                <c:pt idx="1718">
                  <c:v>1.51540768614984</c:v>
                </c:pt>
                <c:pt idx="1719">
                  <c:v>1.3825869403033599</c:v>
                </c:pt>
                <c:pt idx="1720">
                  <c:v>1.38738667876277</c:v>
                </c:pt>
                <c:pt idx="1721">
                  <c:v>1.4161763658392901</c:v>
                </c:pt>
                <c:pt idx="1722">
                  <c:v>1.44066321651048</c:v>
                </c:pt>
                <c:pt idx="1723">
                  <c:v>1.4454179996656999</c:v>
                </c:pt>
                <c:pt idx="1724">
                  <c:v>1.4681858177509</c:v>
                </c:pt>
                <c:pt idx="1725">
                  <c:v>1.4671666724412999</c:v>
                </c:pt>
                <c:pt idx="1726">
                  <c:v>1.48422070561035</c:v>
                </c:pt>
                <c:pt idx="1727">
                  <c:v>1.47531652883543</c:v>
                </c:pt>
                <c:pt idx="1728">
                  <c:v>1.47960118040165</c:v>
                </c:pt>
                <c:pt idx="1729">
                  <c:v>1.51841606636298</c:v>
                </c:pt>
                <c:pt idx="1730">
                  <c:v>1.5265675799967999</c:v>
                </c:pt>
                <c:pt idx="1731">
                  <c:v>1.51718631600758</c:v>
                </c:pt>
                <c:pt idx="1732">
                  <c:v>1.53689747012689</c:v>
                </c:pt>
                <c:pt idx="1733">
                  <c:v>1.5429552739210499</c:v>
                </c:pt>
                <c:pt idx="1734">
                  <c:v>1.54082563124382</c:v>
                </c:pt>
                <c:pt idx="1735">
                  <c:v>1.5329826814203</c:v>
                </c:pt>
                <c:pt idx="1736">
                  <c:v>1.5266027159120199</c:v>
                </c:pt>
                <c:pt idx="1737">
                  <c:v>1.5258702776767299</c:v>
                </c:pt>
                <c:pt idx="1738">
                  <c:v>1.4709334664210101</c:v>
                </c:pt>
                <c:pt idx="1739">
                  <c:v>1.52435521337168</c:v>
                </c:pt>
                <c:pt idx="1740">
                  <c:v>1.5346562379761799</c:v>
                </c:pt>
                <c:pt idx="1741">
                  <c:v>1.5483236403699201</c:v>
                </c:pt>
                <c:pt idx="1742">
                  <c:v>1.5727115498494599</c:v>
                </c:pt>
                <c:pt idx="1743">
                  <c:v>1.57671157965442</c:v>
                </c:pt>
                <c:pt idx="1744">
                  <c:v>1.5358587849301799</c:v>
                </c:pt>
                <c:pt idx="1745">
                  <c:v>1.5436420909821</c:v>
                </c:pt>
                <c:pt idx="1746">
                  <c:v>1.5326902796890201</c:v>
                </c:pt>
                <c:pt idx="1747">
                  <c:v>1.4988607988442999</c:v>
                </c:pt>
                <c:pt idx="1748">
                  <c:v>1.46870318398278</c:v>
                </c:pt>
                <c:pt idx="1749">
                  <c:v>1.4287633314988</c:v>
                </c:pt>
                <c:pt idx="1750">
                  <c:v>1.4169483437588</c:v>
                </c:pt>
                <c:pt idx="1751">
                  <c:v>1.39535040685193</c:v>
                </c:pt>
                <c:pt idx="1752">
                  <c:v>1.3849101802181001</c:v>
                </c:pt>
                <c:pt idx="1753">
                  <c:v>1.40337252062171</c:v>
                </c:pt>
                <c:pt idx="1754">
                  <c:v>1.3571694377699799</c:v>
                </c:pt>
                <c:pt idx="1755">
                  <c:v>1.3849397732656901</c:v>
                </c:pt>
                <c:pt idx="1756">
                  <c:v>1.4141032934487201</c:v>
                </c:pt>
                <c:pt idx="1757">
                  <c:v>1.39796798759528</c:v>
                </c:pt>
                <c:pt idx="1758">
                  <c:v>1.4030817097374799</c:v>
                </c:pt>
                <c:pt idx="1759">
                  <c:v>1.38132578991195</c:v>
                </c:pt>
                <c:pt idx="1760">
                  <c:v>1.3848066479151699</c:v>
                </c:pt>
                <c:pt idx="1761">
                  <c:v>1.37636465478045</c:v>
                </c:pt>
                <c:pt idx="1762">
                  <c:v>1.4027916283588999</c:v>
                </c:pt>
                <c:pt idx="1763">
                  <c:v>1.3964099080986001</c:v>
                </c:pt>
                <c:pt idx="1764">
                  <c:v>1.43259772840474</c:v>
                </c:pt>
                <c:pt idx="1765">
                  <c:v>1.43618278182901</c:v>
                </c:pt>
                <c:pt idx="1766">
                  <c:v>1.4386664590018701</c:v>
                </c:pt>
                <c:pt idx="1767">
                  <c:v>1.4178883251719401</c:v>
                </c:pt>
                <c:pt idx="1768">
                  <c:v>1.41960788555205</c:v>
                </c:pt>
                <c:pt idx="1769">
                  <c:v>1.4409226516787099</c:v>
                </c:pt>
                <c:pt idx="1770">
                  <c:v>1.43095302251301</c:v>
                </c:pt>
                <c:pt idx="1771">
                  <c:v>1.4301575041002501</c:v>
                </c:pt>
                <c:pt idx="1772">
                  <c:v>1.43470773549827</c:v>
                </c:pt>
                <c:pt idx="1773">
                  <c:v>1.44083636144548</c:v>
                </c:pt>
                <c:pt idx="1774">
                  <c:v>1.42728566861355</c:v>
                </c:pt>
                <c:pt idx="1775">
                  <c:v>1.43279237818196</c:v>
                </c:pt>
                <c:pt idx="1776">
                  <c:v>1.43749461514705</c:v>
                </c:pt>
                <c:pt idx="1777">
                  <c:v>1.4165500284799899</c:v>
                </c:pt>
                <c:pt idx="1778">
                  <c:v>1.40642320470806</c:v>
                </c:pt>
                <c:pt idx="1779">
                  <c:v>1.38349387361689</c:v>
                </c:pt>
                <c:pt idx="1780">
                  <c:v>1.3837810777228901</c:v>
                </c:pt>
                <c:pt idx="1781">
                  <c:v>1.40915247509019</c:v>
                </c:pt>
                <c:pt idx="1782">
                  <c:v>1.4176548967753699</c:v>
                </c:pt>
                <c:pt idx="1783">
                  <c:v>1.41662212244045</c:v>
                </c:pt>
                <c:pt idx="1784">
                  <c:v>1.4291280733145399</c:v>
                </c:pt>
                <c:pt idx="1785">
                  <c:v>1.4240561601242301</c:v>
                </c:pt>
                <c:pt idx="1786">
                  <c:v>1.4191826966950301</c:v>
                </c:pt>
                <c:pt idx="1787">
                  <c:v>1.42799260264566</c:v>
                </c:pt>
                <c:pt idx="1788">
                  <c:v>1.4184311915960801</c:v>
                </c:pt>
                <c:pt idx="1789">
                  <c:v>1.4218431379246701</c:v>
                </c:pt>
                <c:pt idx="1790">
                  <c:v>1.43038368974304</c:v>
                </c:pt>
                <c:pt idx="1791">
                  <c:v>1.4344300905318901</c:v>
                </c:pt>
                <c:pt idx="1792">
                  <c:v>1.42055326813579</c:v>
                </c:pt>
                <c:pt idx="1793">
                  <c:v>1.40816670206103</c:v>
                </c:pt>
                <c:pt idx="1794">
                  <c:v>1.3886010613354101</c:v>
                </c:pt>
                <c:pt idx="1795">
                  <c:v>1.3871887349985701</c:v>
                </c:pt>
                <c:pt idx="1796">
                  <c:v>1.40784579584182</c:v>
                </c:pt>
                <c:pt idx="1797">
                  <c:v>1.4071245256570999</c:v>
                </c:pt>
                <c:pt idx="1798">
                  <c:v>1.4088081270466299</c:v>
                </c:pt>
                <c:pt idx="1799">
                  <c:v>1.4208425533968601</c:v>
                </c:pt>
                <c:pt idx="1800">
                  <c:v>1.4508909088801201</c:v>
                </c:pt>
                <c:pt idx="1801">
                  <c:v>1.4566500054868801</c:v>
                </c:pt>
                <c:pt idx="1802">
                  <c:v>1.45399754930847</c:v>
                </c:pt>
                <c:pt idx="1803">
                  <c:v>1.45519725965059</c:v>
                </c:pt>
                <c:pt idx="1804">
                  <c:v>1.45034318414948</c:v>
                </c:pt>
                <c:pt idx="1805">
                  <c:v>1.45110709629009</c:v>
                </c:pt>
                <c:pt idx="1806">
                  <c:v>1.45452760789643</c:v>
                </c:pt>
                <c:pt idx="1807">
                  <c:v>1.4542901887098001</c:v>
                </c:pt>
                <c:pt idx="1808">
                  <c:v>1.4513033306713801</c:v>
                </c:pt>
                <c:pt idx="1809">
                  <c:v>1.4540516087561699</c:v>
                </c:pt>
                <c:pt idx="1810">
                  <c:v>1.4464406152012399</c:v>
                </c:pt>
                <c:pt idx="1811">
                  <c:v>1.4717035720107701</c:v>
                </c:pt>
                <c:pt idx="1812">
                  <c:v>1.4830589298880399</c:v>
                </c:pt>
                <c:pt idx="1813">
                  <c:v>1.4859138940176</c:v>
                </c:pt>
                <c:pt idx="1814">
                  <c:v>1.4929691066417099</c:v>
                </c:pt>
                <c:pt idx="1815">
                  <c:v>1.49136004165576</c:v>
                </c:pt>
                <c:pt idx="1816">
                  <c:v>1.48861846666548</c:v>
                </c:pt>
                <c:pt idx="1817">
                  <c:v>1.4845517659091001</c:v>
                </c:pt>
                <c:pt idx="1818">
                  <c:v>1.47450405462409</c:v>
                </c:pt>
                <c:pt idx="1819">
                  <c:v>1.4904189240611601</c:v>
                </c:pt>
                <c:pt idx="1820">
                  <c:v>1.5015271493451301</c:v>
                </c:pt>
                <c:pt idx="1821">
                  <c:v>1.52267690579364</c:v>
                </c:pt>
                <c:pt idx="1822">
                  <c:v>1.5435668911212801</c:v>
                </c:pt>
                <c:pt idx="1823">
                  <c:v>1.6180130971728901</c:v>
                </c:pt>
                <c:pt idx="1824">
                  <c:v>1.63372655718522</c:v>
                </c:pt>
                <c:pt idx="1825">
                  <c:v>1.68965889762139</c:v>
                </c:pt>
                <c:pt idx="1826">
                  <c:v>1.7395086698793301</c:v>
                </c:pt>
                <c:pt idx="1827">
                  <c:v>1.7250653820855399</c:v>
                </c:pt>
                <c:pt idx="1828">
                  <c:v>1.7771002006600001</c:v>
                </c:pt>
                <c:pt idx="1829">
                  <c:v>1.7570998668036799</c:v>
                </c:pt>
                <c:pt idx="1830">
                  <c:v>1.7079958324799001</c:v>
                </c:pt>
                <c:pt idx="1831">
                  <c:v>1.64449388943949</c:v>
                </c:pt>
                <c:pt idx="1832">
                  <c:v>1.6488364693416599</c:v>
                </c:pt>
                <c:pt idx="1833">
                  <c:v>1.72445367690843</c:v>
                </c:pt>
                <c:pt idx="1834">
                  <c:v>1.71518342391073</c:v>
                </c:pt>
                <c:pt idx="1835">
                  <c:v>1.72390906218916</c:v>
                </c:pt>
                <c:pt idx="1836">
                  <c:v>1.73279885180099</c:v>
                </c:pt>
                <c:pt idx="1837">
                  <c:v>1.6668084503267699</c:v>
                </c:pt>
                <c:pt idx="1838">
                  <c:v>1.66853298181231</c:v>
                </c:pt>
                <c:pt idx="1839">
                  <c:v>1.6820330249856501</c:v>
                </c:pt>
                <c:pt idx="1840">
                  <c:v>1.7147765652490501</c:v>
                </c:pt>
                <c:pt idx="1841">
                  <c:v>1.70491905756962</c:v>
                </c:pt>
                <c:pt idx="1842">
                  <c:v>1.7155659520936699</c:v>
                </c:pt>
                <c:pt idx="1843">
                  <c:v>1.7680140965011</c:v>
                </c:pt>
                <c:pt idx="1844">
                  <c:v>1.75431215076594</c:v>
                </c:pt>
                <c:pt idx="1845">
                  <c:v>1.7799524492584</c:v>
                </c:pt>
                <c:pt idx="1846">
                  <c:v>1.7973506519275999</c:v>
                </c:pt>
                <c:pt idx="1847">
                  <c:v>1.7866815702443799</c:v>
                </c:pt>
                <c:pt idx="1848">
                  <c:v>1.78017371567408</c:v>
                </c:pt>
                <c:pt idx="1849">
                  <c:v>1.7487861403418099</c:v>
                </c:pt>
                <c:pt idx="1850">
                  <c:v>1.72187692838827</c:v>
                </c:pt>
                <c:pt idx="1851">
                  <c:v>1.73294610963541</c:v>
                </c:pt>
                <c:pt idx="1852">
                  <c:v>1.7487051786018</c:v>
                </c:pt>
                <c:pt idx="1853">
                  <c:v>1.7844617236539499</c:v>
                </c:pt>
                <c:pt idx="1854">
                  <c:v>1.79845992552255</c:v>
                </c:pt>
                <c:pt idx="1855">
                  <c:v>1.7784173264753</c:v>
                </c:pt>
                <c:pt idx="1856">
                  <c:v>1.7513333302237699</c:v>
                </c:pt>
                <c:pt idx="1857">
                  <c:v>1.75290736230418</c:v>
                </c:pt>
                <c:pt idx="1858">
                  <c:v>1.7558384686666899</c:v>
                </c:pt>
                <c:pt idx="1859">
                  <c:v>1.7303341776772501</c:v>
                </c:pt>
                <c:pt idx="1860">
                  <c:v>1.6976759158308199</c:v>
                </c:pt>
                <c:pt idx="1861">
                  <c:v>1.7084578556942001</c:v>
                </c:pt>
                <c:pt idx="1862">
                  <c:v>1.7296494103867801</c:v>
                </c:pt>
                <c:pt idx="1863">
                  <c:v>1.7326853515863201</c:v>
                </c:pt>
                <c:pt idx="1864">
                  <c:v>1.74665581302039</c:v>
                </c:pt>
                <c:pt idx="1865">
                  <c:v>1.75482052345006</c:v>
                </c:pt>
                <c:pt idx="1866">
                  <c:v>1.74528580709851</c:v>
                </c:pt>
                <c:pt idx="1867">
                  <c:v>1.73891827288076</c:v>
                </c:pt>
                <c:pt idx="1868">
                  <c:v>1.7132119682474201</c:v>
                </c:pt>
                <c:pt idx="1869">
                  <c:v>1.7222059326744801</c:v>
                </c:pt>
                <c:pt idx="1870">
                  <c:v>1.6882122955329499</c:v>
                </c:pt>
                <c:pt idx="1871">
                  <c:v>1.66958409030815</c:v>
                </c:pt>
                <c:pt idx="1872">
                  <c:v>1.6796265178276599</c:v>
                </c:pt>
                <c:pt idx="1873">
                  <c:v>1.6932147952968699</c:v>
                </c:pt>
                <c:pt idx="1874">
                  <c:v>1.70373026169923</c:v>
                </c:pt>
                <c:pt idx="1875">
                  <c:v>1.69757936451542</c:v>
                </c:pt>
                <c:pt idx="1876">
                  <c:v>1.69131419823964</c:v>
                </c:pt>
                <c:pt idx="1877">
                  <c:v>1.7189948890762199</c:v>
                </c:pt>
                <c:pt idx="1878">
                  <c:v>1.7076255809279901</c:v>
                </c:pt>
                <c:pt idx="1879">
                  <c:v>1.68245355794826</c:v>
                </c:pt>
                <c:pt idx="1880">
                  <c:v>1.68868338198109</c:v>
                </c:pt>
                <c:pt idx="1881">
                  <c:v>1.65031941594123</c:v>
                </c:pt>
                <c:pt idx="1882">
                  <c:v>1.6476591034133401</c:v>
                </c:pt>
                <c:pt idx="1883">
                  <c:v>1.6447041372492199</c:v>
                </c:pt>
                <c:pt idx="1884">
                  <c:v>1.64838093672972</c:v>
                </c:pt>
                <c:pt idx="1885">
                  <c:v>1.6388664703412399</c:v>
                </c:pt>
                <c:pt idx="1886">
                  <c:v>1.6504768559968599</c:v>
                </c:pt>
                <c:pt idx="1887">
                  <c:v>1.6913051010056399</c:v>
                </c:pt>
                <c:pt idx="1888">
                  <c:v>1.68694664049689</c:v>
                </c:pt>
                <c:pt idx="1889">
                  <c:v>1.6734267047097899</c:v>
                </c:pt>
                <c:pt idx="1890">
                  <c:v>1.66228462218594</c:v>
                </c:pt>
                <c:pt idx="1891">
                  <c:v>1.6634912088578599</c:v>
                </c:pt>
                <c:pt idx="1892">
                  <c:v>1.6576482278351199</c:v>
                </c:pt>
                <c:pt idx="1893">
                  <c:v>1.66174175271947</c:v>
                </c:pt>
                <c:pt idx="1894">
                  <c:v>1.64908343626438</c:v>
                </c:pt>
                <c:pt idx="1895">
                  <c:v>1.64191914132207</c:v>
                </c:pt>
                <c:pt idx="1896">
                  <c:v>1.6298142669792599</c:v>
                </c:pt>
                <c:pt idx="1897">
                  <c:v>1.6213215132937</c:v>
                </c:pt>
                <c:pt idx="1898">
                  <c:v>1.61330025801724</c:v>
                </c:pt>
                <c:pt idx="1899">
                  <c:v>1.6236138761207</c:v>
                </c:pt>
                <c:pt idx="1900">
                  <c:v>1.61872744783477</c:v>
                </c:pt>
                <c:pt idx="1901">
                  <c:v>1.5952724291512199</c:v>
                </c:pt>
                <c:pt idx="1902">
                  <c:v>1.5935595221974601</c:v>
                </c:pt>
                <c:pt idx="1903">
                  <c:v>1.62125462445622</c:v>
                </c:pt>
                <c:pt idx="1904">
                  <c:v>1.61737142733183</c:v>
                </c:pt>
                <c:pt idx="1905">
                  <c:v>1.6497743464035199</c:v>
                </c:pt>
                <c:pt idx="1906">
                  <c:v>1.6493188304458399</c:v>
                </c:pt>
                <c:pt idx="1907">
                  <c:v>1.6775715912958</c:v>
                </c:pt>
                <c:pt idx="1908">
                  <c:v>1.66471483404974</c:v>
                </c:pt>
                <c:pt idx="1909">
                  <c:v>1.6606027265295999</c:v>
                </c:pt>
                <c:pt idx="1910">
                  <c:v>1.6581895671601199</c:v>
                </c:pt>
                <c:pt idx="1911">
                  <c:v>1.64498263609579</c:v>
                </c:pt>
                <c:pt idx="1912">
                  <c:v>1.66799329386163</c:v>
                </c:pt>
                <c:pt idx="1913">
                  <c:v>1.6650527000548601</c:v>
                </c:pt>
                <c:pt idx="1914">
                  <c:v>1.6755712614001701</c:v>
                </c:pt>
                <c:pt idx="1915">
                  <c:v>1.6742226033962599</c:v>
                </c:pt>
                <c:pt idx="1916">
                  <c:v>1.68048359567045</c:v>
                </c:pt>
                <c:pt idx="1917">
                  <c:v>1.69159498316381</c:v>
                </c:pt>
                <c:pt idx="1918">
                  <c:v>1.6872578494542501</c:v>
                </c:pt>
                <c:pt idx="1919">
                  <c:v>1.66956104097456</c:v>
                </c:pt>
                <c:pt idx="1920">
                  <c:v>1.67379504486708</c:v>
                </c:pt>
                <c:pt idx="1921">
                  <c:v>1.6843442054129101</c:v>
                </c:pt>
                <c:pt idx="1922">
                  <c:v>1.67776906018963</c:v>
                </c:pt>
                <c:pt idx="1923">
                  <c:v>1.7022060541456101</c:v>
                </c:pt>
                <c:pt idx="1924">
                  <c:v>1.70362908954568</c:v>
                </c:pt>
                <c:pt idx="1925">
                  <c:v>1.6971264716019401</c:v>
                </c:pt>
                <c:pt idx="1926">
                  <c:v>1.6892933391389799</c:v>
                </c:pt>
                <c:pt idx="1927">
                  <c:v>1.67084670721026</c:v>
                </c:pt>
                <c:pt idx="1928">
                  <c:v>1.6630477079175501</c:v>
                </c:pt>
                <c:pt idx="1929">
                  <c:v>1.6389706830717401</c:v>
                </c:pt>
                <c:pt idx="1930">
                  <c:v>1.6424305860388799</c:v>
                </c:pt>
                <c:pt idx="1931">
                  <c:v>1.6191907091029401</c:v>
                </c:pt>
                <c:pt idx="1932">
                  <c:v>1.6185742328475501</c:v>
                </c:pt>
                <c:pt idx="1933">
                  <c:v>1.6129634456212401</c:v>
                </c:pt>
                <c:pt idx="1934">
                  <c:v>1.6019162173543</c:v>
                </c:pt>
                <c:pt idx="1935">
                  <c:v>1.62312868551947</c:v>
                </c:pt>
                <c:pt idx="1936">
                  <c:v>1.62779557331224</c:v>
                </c:pt>
                <c:pt idx="1937">
                  <c:v>1.63523966259566</c:v>
                </c:pt>
                <c:pt idx="1938">
                  <c:v>1.59775843597704</c:v>
                </c:pt>
                <c:pt idx="1939">
                  <c:v>1.6036349481940499</c:v>
                </c:pt>
                <c:pt idx="1940">
                  <c:v>1.58239430064925</c:v>
                </c:pt>
                <c:pt idx="1941">
                  <c:v>1.5968313531445899</c:v>
                </c:pt>
                <c:pt idx="1942">
                  <c:v>1.58607163041921</c:v>
                </c:pt>
                <c:pt idx="1943">
                  <c:v>1.5865525492130901</c:v>
                </c:pt>
                <c:pt idx="1944">
                  <c:v>1.59469553759706</c:v>
                </c:pt>
                <c:pt idx="1945">
                  <c:v>1.6137146446472701</c:v>
                </c:pt>
                <c:pt idx="1946">
                  <c:v>1.6170101754436701</c:v>
                </c:pt>
                <c:pt idx="1947">
                  <c:v>1.60731000887958</c:v>
                </c:pt>
                <c:pt idx="1948">
                  <c:v>1.60675507479403</c:v>
                </c:pt>
                <c:pt idx="1949">
                  <c:v>1.59287157521444</c:v>
                </c:pt>
                <c:pt idx="1950">
                  <c:v>1.60513386037588</c:v>
                </c:pt>
                <c:pt idx="1951">
                  <c:v>1.58074293030368</c:v>
                </c:pt>
                <c:pt idx="1952">
                  <c:v>1.5977740150639199</c:v>
                </c:pt>
                <c:pt idx="1953">
                  <c:v>1.5900645651616201</c:v>
                </c:pt>
                <c:pt idx="1954">
                  <c:v>1.5895474929583999</c:v>
                </c:pt>
                <c:pt idx="1955">
                  <c:v>1.5940829981599201</c:v>
                </c:pt>
                <c:pt idx="1956">
                  <c:v>1.6075982353199301</c:v>
                </c:pt>
                <c:pt idx="1957">
                  <c:v>1.6150269315219801</c:v>
                </c:pt>
                <c:pt idx="1958">
                  <c:v>1.61227479020682</c:v>
                </c:pt>
                <c:pt idx="1959">
                  <c:v>1.6178833576089999</c:v>
                </c:pt>
                <c:pt idx="1960">
                  <c:v>1.59294556280922</c:v>
                </c:pt>
                <c:pt idx="1961">
                  <c:v>1.57936866398526</c:v>
                </c:pt>
                <c:pt idx="1962">
                  <c:v>1.5660051472740599</c:v>
                </c:pt>
                <c:pt idx="1963">
                  <c:v>1.57341566835556</c:v>
                </c:pt>
                <c:pt idx="1964">
                  <c:v>1.5583571319040901</c:v>
                </c:pt>
                <c:pt idx="1965">
                  <c:v>1.5350183473661301</c:v>
                </c:pt>
              </c:numCache>
            </c:numRef>
          </c:val>
          <c:smooth val="0"/>
          <c:extLst>
            <c:ext xmlns:c16="http://schemas.microsoft.com/office/drawing/2014/chart" uri="{C3380CC4-5D6E-409C-BE32-E72D297353CC}">
              <c16:uniqueId val="{00000000-3697-4E7C-8CF9-2B15AF8FBBBE}"/>
            </c:ext>
          </c:extLst>
        </c:ser>
        <c:ser>
          <c:idx val="1"/>
          <c:order val="1"/>
          <c:tx>
            <c:strRef>
              <c:f>[jumpfit.xlsx]surprise!$C$1</c:f>
              <c:strCache>
                <c:ptCount val="1"/>
                <c:pt idx="0">
                  <c:v>surpise_2</c:v>
                </c:pt>
              </c:strCache>
            </c:strRef>
          </c:tx>
          <c:spPr>
            <a:ln w="19050" cap="rnd">
              <a:solidFill>
                <a:sysClr val="window" lastClr="FFFFFF">
                  <a:lumMod val="75000"/>
                </a:sysClr>
              </a:solidFill>
              <a:round/>
            </a:ln>
            <a:effectLst/>
          </c:spPr>
          <c:marker>
            <c:symbol val="none"/>
          </c:marker>
          <c:cat>
            <c:numRef>
              <c:f>[jumpfit.xlsx]surprise!$A$2:$A$1967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[jumpfit.xlsx]surprise!$C$2:$C$1967</c:f>
              <c:numCache>
                <c:formatCode>General</c:formatCode>
                <c:ptCount val="1966"/>
                <c:pt idx="0">
                  <c:v>1</c:v>
                </c:pt>
                <c:pt idx="1">
                  <c:v>0.999</c:v>
                </c:pt>
                <c:pt idx="2">
                  <c:v>1.0068970467051199</c:v>
                </c:pt>
                <c:pt idx="3">
                  <c:v>1.0103170075890799</c:v>
                </c:pt>
                <c:pt idx="4">
                  <c:v>1.00819934153688</c:v>
                </c:pt>
                <c:pt idx="5">
                  <c:v>1.0123289778429401</c:v>
                </c:pt>
                <c:pt idx="6">
                  <c:v>0.98679481246147704</c:v>
                </c:pt>
                <c:pt idx="7">
                  <c:v>1.0179843321762401</c:v>
                </c:pt>
                <c:pt idx="8">
                  <c:v>1.03320694079244</c:v>
                </c:pt>
                <c:pt idx="9">
                  <c:v>1.02797110758888</c:v>
                </c:pt>
                <c:pt idx="10">
                  <c:v>1.01807599223531</c:v>
                </c:pt>
                <c:pt idx="11">
                  <c:v>1.0322107940067899</c:v>
                </c:pt>
                <c:pt idx="12">
                  <c:v>1.04061968439303</c:v>
                </c:pt>
                <c:pt idx="13">
                  <c:v>1.0252322270102101</c:v>
                </c:pt>
                <c:pt idx="14">
                  <c:v>1.0239191638748699</c:v>
                </c:pt>
                <c:pt idx="15">
                  <c:v>1.00600531181043</c:v>
                </c:pt>
                <c:pt idx="16">
                  <c:v>1.0050946474565601</c:v>
                </c:pt>
                <c:pt idx="17">
                  <c:v>1.03036229314734</c:v>
                </c:pt>
                <c:pt idx="18">
                  <c:v>1.0366497657245299</c:v>
                </c:pt>
                <c:pt idx="19">
                  <c:v>1.0379160047204701</c:v>
                </c:pt>
                <c:pt idx="20">
                  <c:v>1.0355554180419599</c:v>
                </c:pt>
                <c:pt idx="21">
                  <c:v>1.0463867191035601</c:v>
                </c:pt>
                <c:pt idx="22">
                  <c:v>1.0458195125645</c:v>
                </c:pt>
                <c:pt idx="23">
                  <c:v>1.0637104644801301</c:v>
                </c:pt>
                <c:pt idx="24">
                  <c:v>1.0627192142708599</c:v>
                </c:pt>
                <c:pt idx="25">
                  <c:v>1.06645697309084</c:v>
                </c:pt>
                <c:pt idx="26">
                  <c:v>1.0775647250253599</c:v>
                </c:pt>
                <c:pt idx="27">
                  <c:v>1.07927557534732</c:v>
                </c:pt>
                <c:pt idx="28">
                  <c:v>1.0530801679022099</c:v>
                </c:pt>
                <c:pt idx="29">
                  <c:v>1.06804577657273</c:v>
                </c:pt>
                <c:pt idx="30">
                  <c:v>1.04014006625722</c:v>
                </c:pt>
                <c:pt idx="31">
                  <c:v>1.0347677112057301</c:v>
                </c:pt>
                <c:pt idx="32">
                  <c:v>1.04523030490387</c:v>
                </c:pt>
                <c:pt idx="33">
                  <c:v>1.0245077645287901</c:v>
                </c:pt>
                <c:pt idx="34">
                  <c:v>1.02848214519463</c:v>
                </c:pt>
                <c:pt idx="35">
                  <c:v>1.05327613072811</c:v>
                </c:pt>
                <c:pt idx="36">
                  <c:v>1.06067839543739</c:v>
                </c:pt>
                <c:pt idx="37">
                  <c:v>1.0150694353773699</c:v>
                </c:pt>
                <c:pt idx="38">
                  <c:v>1.0319231544709699</c:v>
                </c:pt>
                <c:pt idx="39">
                  <c:v>1.04372951064525</c:v>
                </c:pt>
                <c:pt idx="40">
                  <c:v>1.03708636554614</c:v>
                </c:pt>
                <c:pt idx="41">
                  <c:v>1.0315946493354899</c:v>
                </c:pt>
                <c:pt idx="42">
                  <c:v>1.02998881749617</c:v>
                </c:pt>
                <c:pt idx="43">
                  <c:v>1.01464593311242</c:v>
                </c:pt>
                <c:pt idx="44">
                  <c:v>1.0008609135580899</c:v>
                </c:pt>
                <c:pt idx="45">
                  <c:v>1.0015346320790399</c:v>
                </c:pt>
                <c:pt idx="46">
                  <c:v>1.0024274184290001</c:v>
                </c:pt>
                <c:pt idx="47">
                  <c:v>0.98729641318251804</c:v>
                </c:pt>
                <c:pt idx="48">
                  <c:v>0.996491217097492</c:v>
                </c:pt>
                <c:pt idx="49">
                  <c:v>1.0205836904208001</c:v>
                </c:pt>
                <c:pt idx="50">
                  <c:v>1.02704749084756</c:v>
                </c:pt>
                <c:pt idx="51">
                  <c:v>1.02879076575851</c:v>
                </c:pt>
                <c:pt idx="52">
                  <c:v>1.0327565428848999</c:v>
                </c:pt>
                <c:pt idx="53">
                  <c:v>1.02130034862012</c:v>
                </c:pt>
                <c:pt idx="54">
                  <c:v>1.02411569739899</c:v>
                </c:pt>
                <c:pt idx="55">
                  <c:v>0.995689601414535</c:v>
                </c:pt>
                <c:pt idx="56">
                  <c:v>0.99649368745135203</c:v>
                </c:pt>
                <c:pt idx="57">
                  <c:v>1.0010420162000799</c:v>
                </c:pt>
                <c:pt idx="58">
                  <c:v>0.99850848535077996</c:v>
                </c:pt>
                <c:pt idx="59">
                  <c:v>0.98968347629285802</c:v>
                </c:pt>
                <c:pt idx="60">
                  <c:v>0.98855337840589896</c:v>
                </c:pt>
                <c:pt idx="61">
                  <c:v>0.99861338333068395</c:v>
                </c:pt>
                <c:pt idx="62">
                  <c:v>0.99745249784965095</c:v>
                </c:pt>
                <c:pt idx="63">
                  <c:v>0.99732692118553801</c:v>
                </c:pt>
                <c:pt idx="64">
                  <c:v>0.98795752107575796</c:v>
                </c:pt>
                <c:pt idx="65">
                  <c:v>0.97540147811109101</c:v>
                </c:pt>
                <c:pt idx="66">
                  <c:v>0.98460940147497</c:v>
                </c:pt>
                <c:pt idx="67">
                  <c:v>0.98624600304561805</c:v>
                </c:pt>
                <c:pt idx="68">
                  <c:v>0.98690189890977198</c:v>
                </c:pt>
                <c:pt idx="69">
                  <c:v>1.0076762318357999</c:v>
                </c:pt>
                <c:pt idx="70">
                  <c:v>1.0121519937021299</c:v>
                </c:pt>
                <c:pt idx="71">
                  <c:v>0.98115691706355601</c:v>
                </c:pt>
                <c:pt idx="72">
                  <c:v>0.99624839929289899</c:v>
                </c:pt>
                <c:pt idx="73">
                  <c:v>0.97971729198568802</c:v>
                </c:pt>
                <c:pt idx="74">
                  <c:v>0.96540183270781099</c:v>
                </c:pt>
                <c:pt idx="75">
                  <c:v>0.96361393719891097</c:v>
                </c:pt>
                <c:pt idx="76">
                  <c:v>0.97792722052070402</c:v>
                </c:pt>
                <c:pt idx="77">
                  <c:v>0.99630950342004099</c:v>
                </c:pt>
                <c:pt idx="78">
                  <c:v>1.00195370728245</c:v>
                </c:pt>
                <c:pt idx="79">
                  <c:v>1.00518600203256</c:v>
                </c:pt>
                <c:pt idx="80">
                  <c:v>1.00109350841792</c:v>
                </c:pt>
                <c:pt idx="81">
                  <c:v>1.0078466796629</c:v>
                </c:pt>
                <c:pt idx="82">
                  <c:v>1.0128761666485999</c:v>
                </c:pt>
                <c:pt idx="83">
                  <c:v>0.99769667620233005</c:v>
                </c:pt>
                <c:pt idx="84">
                  <c:v>1.0025640208856099</c:v>
                </c:pt>
                <c:pt idx="85">
                  <c:v>1.0156072381313701</c:v>
                </c:pt>
                <c:pt idx="86">
                  <c:v>1.0377392204301901</c:v>
                </c:pt>
                <c:pt idx="87">
                  <c:v>1.04953219714609</c:v>
                </c:pt>
                <c:pt idx="88">
                  <c:v>1.0606599482727399</c:v>
                </c:pt>
                <c:pt idx="89">
                  <c:v>1.0514861531387201</c:v>
                </c:pt>
                <c:pt idx="90">
                  <c:v>1.04399690446632</c:v>
                </c:pt>
                <c:pt idx="91">
                  <c:v>1.0563127160127801</c:v>
                </c:pt>
                <c:pt idx="92">
                  <c:v>1.0568651493649801</c:v>
                </c:pt>
                <c:pt idx="93">
                  <c:v>1.0625576055028501</c:v>
                </c:pt>
                <c:pt idx="94">
                  <c:v>1.0695094661836899</c:v>
                </c:pt>
                <c:pt idx="95">
                  <c:v>1.0686208762079501</c:v>
                </c:pt>
                <c:pt idx="96">
                  <c:v>1.05637250711676</c:v>
                </c:pt>
                <c:pt idx="97">
                  <c:v>1.0566280532254799</c:v>
                </c:pt>
                <c:pt idx="98">
                  <c:v>1.0393914865877001</c:v>
                </c:pt>
                <c:pt idx="99">
                  <c:v>1.0366931467063101</c:v>
                </c:pt>
                <c:pt idx="100">
                  <c:v>1.0237870798581901</c:v>
                </c:pt>
                <c:pt idx="101">
                  <c:v>1.0036135111965501</c:v>
                </c:pt>
                <c:pt idx="102">
                  <c:v>0.96624090030437304</c:v>
                </c:pt>
                <c:pt idx="103">
                  <c:v>0.97566184857745697</c:v>
                </c:pt>
                <c:pt idx="104">
                  <c:v>0.97378498423696302</c:v>
                </c:pt>
                <c:pt idx="105">
                  <c:v>0.97497484144122304</c:v>
                </c:pt>
                <c:pt idx="106">
                  <c:v>0.97126169533800999</c:v>
                </c:pt>
                <c:pt idx="107">
                  <c:v>0.93843283164389601</c:v>
                </c:pt>
                <c:pt idx="108">
                  <c:v>0.92777601666925802</c:v>
                </c:pt>
                <c:pt idx="109">
                  <c:v>0.86558980218221904</c:v>
                </c:pt>
                <c:pt idx="110">
                  <c:v>0.85999929328685099</c:v>
                </c:pt>
                <c:pt idx="111">
                  <c:v>0.86297119408288103</c:v>
                </c:pt>
                <c:pt idx="112">
                  <c:v>0.84903236193121001</c:v>
                </c:pt>
                <c:pt idx="113">
                  <c:v>0.85309672820548599</c:v>
                </c:pt>
                <c:pt idx="114">
                  <c:v>0.86605204028581295</c:v>
                </c:pt>
                <c:pt idx="115">
                  <c:v>0.87404396835680898</c:v>
                </c:pt>
                <c:pt idx="116">
                  <c:v>0.86521363539233898</c:v>
                </c:pt>
                <c:pt idx="117">
                  <c:v>0.88324086612934505</c:v>
                </c:pt>
                <c:pt idx="118">
                  <c:v>0.88291622284109605</c:v>
                </c:pt>
                <c:pt idx="119">
                  <c:v>0.84142391327404698</c:v>
                </c:pt>
                <c:pt idx="120">
                  <c:v>0.845425485171024</c:v>
                </c:pt>
                <c:pt idx="121">
                  <c:v>0.87489870824207205</c:v>
                </c:pt>
                <c:pt idx="122">
                  <c:v>0.90602259301981403</c:v>
                </c:pt>
                <c:pt idx="123">
                  <c:v>0.88865993401882004</c:v>
                </c:pt>
                <c:pt idx="124">
                  <c:v>0.89975599097908199</c:v>
                </c:pt>
                <c:pt idx="125">
                  <c:v>0.90836163462345298</c:v>
                </c:pt>
                <c:pt idx="126">
                  <c:v>0.89686519516946595</c:v>
                </c:pt>
                <c:pt idx="127">
                  <c:v>0.88746903801907995</c:v>
                </c:pt>
                <c:pt idx="128">
                  <c:v>0.86122061543262096</c:v>
                </c:pt>
                <c:pt idx="129">
                  <c:v>0.86985184590936104</c:v>
                </c:pt>
                <c:pt idx="130">
                  <c:v>0.895356164237185</c:v>
                </c:pt>
                <c:pt idx="131">
                  <c:v>0.89257845037120498</c:v>
                </c:pt>
                <c:pt idx="132">
                  <c:v>0.88586719296301297</c:v>
                </c:pt>
                <c:pt idx="133">
                  <c:v>0.87857271276996496</c:v>
                </c:pt>
                <c:pt idx="134">
                  <c:v>0.86036621122662704</c:v>
                </c:pt>
                <c:pt idx="135">
                  <c:v>0.86417516688806295</c:v>
                </c:pt>
                <c:pt idx="136">
                  <c:v>0.86706355739448304</c:v>
                </c:pt>
                <c:pt idx="137">
                  <c:v>0.88637022172230495</c:v>
                </c:pt>
                <c:pt idx="138">
                  <c:v>0.89081101422707198</c:v>
                </c:pt>
                <c:pt idx="139">
                  <c:v>0.90306616980154297</c:v>
                </c:pt>
                <c:pt idx="140">
                  <c:v>0.90843295158364501</c:v>
                </c:pt>
                <c:pt idx="141">
                  <c:v>0.90573849672707696</c:v>
                </c:pt>
                <c:pt idx="142">
                  <c:v>0.904145906858973</c:v>
                </c:pt>
                <c:pt idx="143">
                  <c:v>0.91554776429256102</c:v>
                </c:pt>
                <c:pt idx="144">
                  <c:v>0.94667038947999604</c:v>
                </c:pt>
                <c:pt idx="145">
                  <c:v>0.94790339567888604</c:v>
                </c:pt>
                <c:pt idx="146">
                  <c:v>0.94219236664809802</c:v>
                </c:pt>
                <c:pt idx="147">
                  <c:v>0.93378583003078397</c:v>
                </c:pt>
                <c:pt idx="148">
                  <c:v>0.91757267840629797</c:v>
                </c:pt>
                <c:pt idx="149">
                  <c:v>0.93069618718236902</c:v>
                </c:pt>
                <c:pt idx="150">
                  <c:v>0.92241754074502702</c:v>
                </c:pt>
                <c:pt idx="151">
                  <c:v>0.92701832741255896</c:v>
                </c:pt>
                <c:pt idx="152">
                  <c:v>0.92240552740592296</c:v>
                </c:pt>
                <c:pt idx="153">
                  <c:v>0.91906562630918198</c:v>
                </c:pt>
                <c:pt idx="154">
                  <c:v>0.93941996153972196</c:v>
                </c:pt>
                <c:pt idx="155">
                  <c:v>0.95096591288819399</c:v>
                </c:pt>
                <c:pt idx="156">
                  <c:v>0.96759052344560503</c:v>
                </c:pt>
                <c:pt idx="157">
                  <c:v>0.95681510678016501</c:v>
                </c:pt>
                <c:pt idx="158">
                  <c:v>0.95250459202583704</c:v>
                </c:pt>
                <c:pt idx="159">
                  <c:v>0.95288243358747804</c:v>
                </c:pt>
                <c:pt idx="160">
                  <c:v>0.97225529938282995</c:v>
                </c:pt>
                <c:pt idx="161">
                  <c:v>0.97174227209086905</c:v>
                </c:pt>
                <c:pt idx="162">
                  <c:v>0.97213441018694902</c:v>
                </c:pt>
                <c:pt idx="163">
                  <c:v>0.97662591715775204</c:v>
                </c:pt>
                <c:pt idx="164">
                  <c:v>0.98518829915331096</c:v>
                </c:pt>
                <c:pt idx="165">
                  <c:v>0.99340399230054599</c:v>
                </c:pt>
                <c:pt idx="166">
                  <c:v>0.99136203205460605</c:v>
                </c:pt>
                <c:pt idx="167">
                  <c:v>0.99128291547710401</c:v>
                </c:pt>
                <c:pt idx="168">
                  <c:v>0.99134447132397896</c:v>
                </c:pt>
                <c:pt idx="169">
                  <c:v>0.99222263553752799</c:v>
                </c:pt>
                <c:pt idx="170">
                  <c:v>0.973894749280377</c:v>
                </c:pt>
                <c:pt idx="171">
                  <c:v>0.98015598191453701</c:v>
                </c:pt>
                <c:pt idx="172">
                  <c:v>0.99802849943821204</c:v>
                </c:pt>
                <c:pt idx="173">
                  <c:v>0.99686533223967699</c:v>
                </c:pt>
                <c:pt idx="174">
                  <c:v>0.98965241913904001</c:v>
                </c:pt>
                <c:pt idx="175">
                  <c:v>0.97318049829133102</c:v>
                </c:pt>
                <c:pt idx="176">
                  <c:v>0.97675599749330899</c:v>
                </c:pt>
                <c:pt idx="177">
                  <c:v>0.98552941369160696</c:v>
                </c:pt>
                <c:pt idx="178">
                  <c:v>1.0031960135823601</c:v>
                </c:pt>
                <c:pt idx="179">
                  <c:v>1.0094826568183699</c:v>
                </c:pt>
                <c:pt idx="180">
                  <c:v>1.00610951672871</c:v>
                </c:pt>
                <c:pt idx="181">
                  <c:v>1.02230760558949</c:v>
                </c:pt>
                <c:pt idx="182">
                  <c:v>1.0310765426506501</c:v>
                </c:pt>
                <c:pt idx="183">
                  <c:v>1.03049744399929</c:v>
                </c:pt>
                <c:pt idx="184">
                  <c:v>1.0047690068185999</c:v>
                </c:pt>
                <c:pt idx="185">
                  <c:v>1.00850567869219</c:v>
                </c:pt>
                <c:pt idx="186">
                  <c:v>1.00857925528273</c:v>
                </c:pt>
                <c:pt idx="187">
                  <c:v>1.03077716248127</c:v>
                </c:pt>
                <c:pt idx="188">
                  <c:v>1.0269675828961</c:v>
                </c:pt>
                <c:pt idx="189">
                  <c:v>1.0041749567896701</c:v>
                </c:pt>
                <c:pt idx="190">
                  <c:v>0.99858452738155601</c:v>
                </c:pt>
                <c:pt idx="191">
                  <c:v>0.98021030341506299</c:v>
                </c:pt>
                <c:pt idx="192">
                  <c:v>0.974835516471528</c:v>
                </c:pt>
                <c:pt idx="193">
                  <c:v>0.94995920674164602</c:v>
                </c:pt>
                <c:pt idx="194">
                  <c:v>0.96400074208794895</c:v>
                </c:pt>
                <c:pt idx="195">
                  <c:v>0.953301989090513</c:v>
                </c:pt>
                <c:pt idx="196">
                  <c:v>0.95275689890020798</c:v>
                </c:pt>
                <c:pt idx="197">
                  <c:v>0.95849470439028195</c:v>
                </c:pt>
                <c:pt idx="198">
                  <c:v>0.97677605302016601</c:v>
                </c:pt>
                <c:pt idx="199">
                  <c:v>0.96701054448561397</c:v>
                </c:pt>
                <c:pt idx="200">
                  <c:v>0.95766906351860304</c:v>
                </c:pt>
                <c:pt idx="201">
                  <c:v>0.94206382318572301</c:v>
                </c:pt>
                <c:pt idx="202">
                  <c:v>0.94286936539069799</c:v>
                </c:pt>
                <c:pt idx="203">
                  <c:v>0.94881689231615196</c:v>
                </c:pt>
                <c:pt idx="204">
                  <c:v>0.935995833579499</c:v>
                </c:pt>
                <c:pt idx="205">
                  <c:v>0.95096488354730901</c:v>
                </c:pt>
                <c:pt idx="206">
                  <c:v>0.96948394916508895</c:v>
                </c:pt>
                <c:pt idx="207">
                  <c:v>0.99347309109136395</c:v>
                </c:pt>
                <c:pt idx="208">
                  <c:v>0.99906216979458495</c:v>
                </c:pt>
                <c:pt idx="209">
                  <c:v>1.00671218376655</c:v>
                </c:pt>
                <c:pt idx="210">
                  <c:v>1.0069639661987699</c:v>
                </c:pt>
                <c:pt idx="211">
                  <c:v>1.0034069478430001</c:v>
                </c:pt>
                <c:pt idx="212">
                  <c:v>1.00205263907527</c:v>
                </c:pt>
                <c:pt idx="213">
                  <c:v>1.00136744742088</c:v>
                </c:pt>
                <c:pt idx="214">
                  <c:v>1.0165397915865899</c:v>
                </c:pt>
                <c:pt idx="215">
                  <c:v>1.0258732023502299</c:v>
                </c:pt>
                <c:pt idx="216">
                  <c:v>1.0337839756327301</c:v>
                </c:pt>
                <c:pt idx="217">
                  <c:v>0.97800301638132903</c:v>
                </c:pt>
                <c:pt idx="218">
                  <c:v>0.99459539114165796</c:v>
                </c:pt>
                <c:pt idx="219">
                  <c:v>1.00847693154306</c:v>
                </c:pt>
                <c:pt idx="220">
                  <c:v>1.0053782835748599</c:v>
                </c:pt>
                <c:pt idx="221">
                  <c:v>1.00834910634176</c:v>
                </c:pt>
                <c:pt idx="222">
                  <c:v>1.0225212921075599</c:v>
                </c:pt>
                <c:pt idx="223">
                  <c:v>1.0205655285661901</c:v>
                </c:pt>
                <c:pt idx="224">
                  <c:v>1.01183448083852</c:v>
                </c:pt>
                <c:pt idx="225">
                  <c:v>1.01790821645435</c:v>
                </c:pt>
                <c:pt idx="226">
                  <c:v>1.0158329553277099</c:v>
                </c:pt>
                <c:pt idx="227">
                  <c:v>1.00307152914624</c:v>
                </c:pt>
                <c:pt idx="228">
                  <c:v>0.99200904258006595</c:v>
                </c:pt>
                <c:pt idx="229">
                  <c:v>0.98769413905633996</c:v>
                </c:pt>
                <c:pt idx="230">
                  <c:v>0.97717409847201897</c:v>
                </c:pt>
                <c:pt idx="231">
                  <c:v>0.96702510244819595</c:v>
                </c:pt>
                <c:pt idx="232">
                  <c:v>0.95960295603586199</c:v>
                </c:pt>
                <c:pt idx="233">
                  <c:v>0.96860421671515795</c:v>
                </c:pt>
                <c:pt idx="234">
                  <c:v>0.98321249542849698</c:v>
                </c:pt>
                <c:pt idx="235">
                  <c:v>0.96382594195989801</c:v>
                </c:pt>
                <c:pt idx="236">
                  <c:v>0.98133823638381401</c:v>
                </c:pt>
                <c:pt idx="237">
                  <c:v>0.98800614772824602</c:v>
                </c:pt>
                <c:pt idx="238">
                  <c:v>0.99095350033695595</c:v>
                </c:pt>
                <c:pt idx="239">
                  <c:v>1.0003237378967</c:v>
                </c:pt>
                <c:pt idx="240">
                  <c:v>0.99879481502435097</c:v>
                </c:pt>
                <c:pt idx="241">
                  <c:v>0.96824244621974398</c:v>
                </c:pt>
                <c:pt idx="242">
                  <c:v>0.97445112485456997</c:v>
                </c:pt>
                <c:pt idx="243">
                  <c:v>0.98220823933509005</c:v>
                </c:pt>
                <c:pt idx="244">
                  <c:v>0.967851116401927</c:v>
                </c:pt>
                <c:pt idx="245">
                  <c:v>0.95080243271670595</c:v>
                </c:pt>
                <c:pt idx="246">
                  <c:v>0.95009316684287104</c:v>
                </c:pt>
                <c:pt idx="247">
                  <c:v>0.96941403605546606</c:v>
                </c:pt>
                <c:pt idx="248">
                  <c:v>0.97477983777239996</c:v>
                </c:pt>
                <c:pt idx="249">
                  <c:v>0.97292859463530801</c:v>
                </c:pt>
                <c:pt idx="250">
                  <c:v>0.96191219919948201</c:v>
                </c:pt>
                <c:pt idx="251">
                  <c:v>0.95523588420118899</c:v>
                </c:pt>
                <c:pt idx="252">
                  <c:v>0.972956198581718</c:v>
                </c:pt>
                <c:pt idx="253">
                  <c:v>0.99702859564883295</c:v>
                </c:pt>
                <c:pt idx="254">
                  <c:v>1.00587882524635</c:v>
                </c:pt>
                <c:pt idx="255">
                  <c:v>1.0156357126289499</c:v>
                </c:pt>
                <c:pt idx="256">
                  <c:v>1.0085172604410799</c:v>
                </c:pt>
                <c:pt idx="257">
                  <c:v>1.0033786367958799</c:v>
                </c:pt>
                <c:pt idx="258">
                  <c:v>1.0133331035989499</c:v>
                </c:pt>
                <c:pt idx="259">
                  <c:v>1.00848386536768</c:v>
                </c:pt>
                <c:pt idx="260">
                  <c:v>1.02806288642423</c:v>
                </c:pt>
                <c:pt idx="261">
                  <c:v>1.05473999666914</c:v>
                </c:pt>
                <c:pt idx="262">
                  <c:v>1.0518380085216701</c:v>
                </c:pt>
                <c:pt idx="263">
                  <c:v>1.0637067586009501</c:v>
                </c:pt>
                <c:pt idx="264">
                  <c:v>1.04181640375934</c:v>
                </c:pt>
                <c:pt idx="265">
                  <c:v>1.06132747775624</c:v>
                </c:pt>
                <c:pt idx="266">
                  <c:v>1.0777589214841501</c:v>
                </c:pt>
                <c:pt idx="267">
                  <c:v>1.07364333116891</c:v>
                </c:pt>
                <c:pt idx="268">
                  <c:v>1.07332332144581</c:v>
                </c:pt>
                <c:pt idx="269">
                  <c:v>1.0591118779577</c:v>
                </c:pt>
                <c:pt idx="270">
                  <c:v>1.0538981242526799</c:v>
                </c:pt>
                <c:pt idx="271">
                  <c:v>1.05236606921871</c:v>
                </c:pt>
                <c:pt idx="272">
                  <c:v>1.01145960434633</c:v>
                </c:pt>
                <c:pt idx="273">
                  <c:v>1.0121054547897601</c:v>
                </c:pt>
                <c:pt idx="274">
                  <c:v>0.99824349616179997</c:v>
                </c:pt>
                <c:pt idx="275">
                  <c:v>1.0054007784047301</c:v>
                </c:pt>
                <c:pt idx="276">
                  <c:v>1.02362848020213</c:v>
                </c:pt>
                <c:pt idx="277">
                  <c:v>1.02284432707699</c:v>
                </c:pt>
                <c:pt idx="278">
                  <c:v>1.02029799124038</c:v>
                </c:pt>
                <c:pt idx="279">
                  <c:v>1.0209440754751</c:v>
                </c:pt>
                <c:pt idx="280">
                  <c:v>1.0183964285214</c:v>
                </c:pt>
                <c:pt idx="281">
                  <c:v>0.97781092429858296</c:v>
                </c:pt>
                <c:pt idx="282">
                  <c:v>0.97722317110967805</c:v>
                </c:pt>
                <c:pt idx="283">
                  <c:v>0.978872609473874</c:v>
                </c:pt>
                <c:pt idx="284">
                  <c:v>0.99033046957854498</c:v>
                </c:pt>
                <c:pt idx="285">
                  <c:v>0.98963286632916203</c:v>
                </c:pt>
                <c:pt idx="286">
                  <c:v>1.0088107509252</c:v>
                </c:pt>
                <c:pt idx="287">
                  <c:v>1.0155634565682301</c:v>
                </c:pt>
                <c:pt idx="288">
                  <c:v>1.0145295448307901</c:v>
                </c:pt>
                <c:pt idx="289">
                  <c:v>0.98696927415382696</c:v>
                </c:pt>
                <c:pt idx="290">
                  <c:v>1.0049599586615201</c:v>
                </c:pt>
                <c:pt idx="291">
                  <c:v>1.01136908516855</c:v>
                </c:pt>
                <c:pt idx="292">
                  <c:v>1.0135609219591499</c:v>
                </c:pt>
                <c:pt idx="293">
                  <c:v>1.01716525146365</c:v>
                </c:pt>
                <c:pt idx="294">
                  <c:v>0.99631288501980098</c:v>
                </c:pt>
                <c:pt idx="295">
                  <c:v>0.97633735871413596</c:v>
                </c:pt>
                <c:pt idx="296">
                  <c:v>0.97001990657174297</c:v>
                </c:pt>
                <c:pt idx="297">
                  <c:v>0.98564809966341804</c:v>
                </c:pt>
                <c:pt idx="298">
                  <c:v>0.98408876072375195</c:v>
                </c:pt>
                <c:pt idx="299">
                  <c:v>0.98310744323915999</c:v>
                </c:pt>
                <c:pt idx="300">
                  <c:v>0.99497962807928197</c:v>
                </c:pt>
                <c:pt idx="301">
                  <c:v>1.00278010837295</c:v>
                </c:pt>
                <c:pt idx="302">
                  <c:v>1.0138273649224101</c:v>
                </c:pt>
                <c:pt idx="303">
                  <c:v>1.01911917839327</c:v>
                </c:pt>
                <c:pt idx="304">
                  <c:v>1.0154562204316999</c:v>
                </c:pt>
                <c:pt idx="305">
                  <c:v>1.0216491437806201</c:v>
                </c:pt>
                <c:pt idx="306">
                  <c:v>1.01345406306435</c:v>
                </c:pt>
                <c:pt idx="307">
                  <c:v>1.01486577271213</c:v>
                </c:pt>
                <c:pt idx="308">
                  <c:v>1.01373659081861</c:v>
                </c:pt>
                <c:pt idx="309">
                  <c:v>1.0161778210480501</c:v>
                </c:pt>
                <c:pt idx="310">
                  <c:v>1.0009094982919799</c:v>
                </c:pt>
                <c:pt idx="311">
                  <c:v>0.994080365259425</c:v>
                </c:pt>
                <c:pt idx="312">
                  <c:v>0.98951510334514503</c:v>
                </c:pt>
                <c:pt idx="313">
                  <c:v>0.98049969097190304</c:v>
                </c:pt>
                <c:pt idx="314">
                  <c:v>0.96022073048460999</c:v>
                </c:pt>
                <c:pt idx="315">
                  <c:v>0.92863437319068098</c:v>
                </c:pt>
                <c:pt idx="316">
                  <c:v>0.94080712947662004</c:v>
                </c:pt>
                <c:pt idx="317">
                  <c:v>0.947840701793357</c:v>
                </c:pt>
                <c:pt idx="318">
                  <c:v>0.95705926824549403</c:v>
                </c:pt>
                <c:pt idx="319">
                  <c:v>0.95972877420936797</c:v>
                </c:pt>
                <c:pt idx="320">
                  <c:v>0.94636865775169898</c:v>
                </c:pt>
                <c:pt idx="321">
                  <c:v>0.94777696240285303</c:v>
                </c:pt>
                <c:pt idx="322">
                  <c:v>0.944953501491546</c:v>
                </c:pt>
                <c:pt idx="323">
                  <c:v>0.96942716771217396</c:v>
                </c:pt>
                <c:pt idx="324">
                  <c:v>0.96881696624130098</c:v>
                </c:pt>
                <c:pt idx="325">
                  <c:v>0.96742879220252398</c:v>
                </c:pt>
                <c:pt idx="326">
                  <c:v>0.94946117594895696</c:v>
                </c:pt>
                <c:pt idx="327">
                  <c:v>0.95395089678230804</c:v>
                </c:pt>
                <c:pt idx="328">
                  <c:v>0.94591717300545997</c:v>
                </c:pt>
                <c:pt idx="329">
                  <c:v>0.94564073515289204</c:v>
                </c:pt>
                <c:pt idx="330">
                  <c:v>0.95291216912599297</c:v>
                </c:pt>
                <c:pt idx="331">
                  <c:v>0.95142847422960497</c:v>
                </c:pt>
                <c:pt idx="332">
                  <c:v>0.95987209162645304</c:v>
                </c:pt>
                <c:pt idx="333">
                  <c:v>0.965919113844945</c:v>
                </c:pt>
                <c:pt idx="334">
                  <c:v>0.96324697683244398</c:v>
                </c:pt>
                <c:pt idx="335">
                  <c:v>0.97279798536586204</c:v>
                </c:pt>
                <c:pt idx="336">
                  <c:v>0.96505428351784694</c:v>
                </c:pt>
                <c:pt idx="337">
                  <c:v>0.96583952319482602</c:v>
                </c:pt>
                <c:pt idx="338">
                  <c:v>0.96614855810651001</c:v>
                </c:pt>
                <c:pt idx="339">
                  <c:v>0.95653143580830002</c:v>
                </c:pt>
                <c:pt idx="340">
                  <c:v>0.97318874649179798</c:v>
                </c:pt>
                <c:pt idx="341">
                  <c:v>0.96943002651764199</c:v>
                </c:pt>
                <c:pt idx="342">
                  <c:v>0.96636888245779096</c:v>
                </c:pt>
                <c:pt idx="343">
                  <c:v>0.97956335536942996</c:v>
                </c:pt>
                <c:pt idx="344">
                  <c:v>0.98460680408398704</c:v>
                </c:pt>
                <c:pt idx="345">
                  <c:v>0.98186896130614099</c:v>
                </c:pt>
                <c:pt idx="346">
                  <c:v>0.99119345542221504</c:v>
                </c:pt>
                <c:pt idx="347">
                  <c:v>0.99680515304723605</c:v>
                </c:pt>
                <c:pt idx="348">
                  <c:v>0.98727648200520901</c:v>
                </c:pt>
                <c:pt idx="349">
                  <c:v>0.98173765392468104</c:v>
                </c:pt>
                <c:pt idx="350">
                  <c:v>0.95856879940706397</c:v>
                </c:pt>
                <c:pt idx="351">
                  <c:v>0.966506731027309</c:v>
                </c:pt>
                <c:pt idx="352">
                  <c:v>0.97444018420731404</c:v>
                </c:pt>
                <c:pt idx="353">
                  <c:v>0.98199563357116604</c:v>
                </c:pt>
                <c:pt idx="354">
                  <c:v>0.97536056538212501</c:v>
                </c:pt>
                <c:pt idx="355">
                  <c:v>0.98773114016365804</c:v>
                </c:pt>
                <c:pt idx="356">
                  <c:v>0.99318504122764595</c:v>
                </c:pt>
                <c:pt idx="357">
                  <c:v>1.0005649468504301</c:v>
                </c:pt>
                <c:pt idx="358">
                  <c:v>1.0034162129984501</c:v>
                </c:pt>
                <c:pt idx="359">
                  <c:v>1.00781896033143</c:v>
                </c:pt>
                <c:pt idx="360">
                  <c:v>1.01502816713682</c:v>
                </c:pt>
                <c:pt idx="361">
                  <c:v>1.0139226897025699</c:v>
                </c:pt>
                <c:pt idx="362">
                  <c:v>1.01128678346704</c:v>
                </c:pt>
                <c:pt idx="363">
                  <c:v>1.0172206553905601</c:v>
                </c:pt>
                <c:pt idx="364">
                  <c:v>1.00138347930595</c:v>
                </c:pt>
                <c:pt idx="365">
                  <c:v>1.00152461248102</c:v>
                </c:pt>
                <c:pt idx="366">
                  <c:v>1.0108631725850099</c:v>
                </c:pt>
                <c:pt idx="367">
                  <c:v>1.02242880816353</c:v>
                </c:pt>
                <c:pt idx="368">
                  <c:v>1.01662195044172</c:v>
                </c:pt>
                <c:pt idx="369">
                  <c:v>1.01104681316018</c:v>
                </c:pt>
                <c:pt idx="370">
                  <c:v>1.00727000114058</c:v>
                </c:pt>
                <c:pt idx="371">
                  <c:v>1.01176281982543</c:v>
                </c:pt>
                <c:pt idx="372">
                  <c:v>1.0111584685287101</c:v>
                </c:pt>
                <c:pt idx="373">
                  <c:v>1.02570456237654</c:v>
                </c:pt>
                <c:pt idx="374">
                  <c:v>1.0213189783171801</c:v>
                </c:pt>
                <c:pt idx="375">
                  <c:v>1.02830964086006</c:v>
                </c:pt>
                <c:pt idx="376">
                  <c:v>1.0422818005450301</c:v>
                </c:pt>
                <c:pt idx="377">
                  <c:v>1.0638733857615601</c:v>
                </c:pt>
                <c:pt idx="378">
                  <c:v>1.0721971956654099</c:v>
                </c:pt>
                <c:pt idx="379">
                  <c:v>1.0687938362891101</c:v>
                </c:pt>
                <c:pt idx="380">
                  <c:v>1.0825496109198001</c:v>
                </c:pt>
                <c:pt idx="381">
                  <c:v>1.0670583728009</c:v>
                </c:pt>
                <c:pt idx="382">
                  <c:v>1.08637855484</c:v>
                </c:pt>
                <c:pt idx="383">
                  <c:v>1.09338430406948</c:v>
                </c:pt>
                <c:pt idx="384">
                  <c:v>1.0985720138941999</c:v>
                </c:pt>
                <c:pt idx="385">
                  <c:v>1.0874387808355299</c:v>
                </c:pt>
                <c:pt idx="386">
                  <c:v>1.09288047334547</c:v>
                </c:pt>
                <c:pt idx="387">
                  <c:v>1.1078368204176701</c:v>
                </c:pt>
                <c:pt idx="388">
                  <c:v>1.11038468859743</c:v>
                </c:pt>
                <c:pt idx="389">
                  <c:v>1.11054095897797</c:v>
                </c:pt>
                <c:pt idx="390">
                  <c:v>1.1014753055117199</c:v>
                </c:pt>
                <c:pt idx="391">
                  <c:v>1.1127934758658</c:v>
                </c:pt>
                <c:pt idx="392">
                  <c:v>1.1309587550542901</c:v>
                </c:pt>
                <c:pt idx="393">
                  <c:v>1.1363526653904801</c:v>
                </c:pt>
                <c:pt idx="394">
                  <c:v>1.1350484819269</c:v>
                </c:pt>
                <c:pt idx="395">
                  <c:v>1.14328207616977</c:v>
                </c:pt>
                <c:pt idx="396">
                  <c:v>1.15102147372333</c:v>
                </c:pt>
                <c:pt idx="397">
                  <c:v>1.1432165204231699</c:v>
                </c:pt>
                <c:pt idx="398">
                  <c:v>1.1201349861448699</c:v>
                </c:pt>
                <c:pt idx="399">
                  <c:v>1.12048785865227</c:v>
                </c:pt>
                <c:pt idx="400">
                  <c:v>1.1098117325525401</c:v>
                </c:pt>
                <c:pt idx="401">
                  <c:v>1.1196317623323799</c:v>
                </c:pt>
                <c:pt idx="402">
                  <c:v>1.1373435057260799</c:v>
                </c:pt>
                <c:pt idx="403">
                  <c:v>1.15416982404729</c:v>
                </c:pt>
                <c:pt idx="404">
                  <c:v>1.16892315691638</c:v>
                </c:pt>
                <c:pt idx="405">
                  <c:v>1.18116875968808</c:v>
                </c:pt>
                <c:pt idx="406">
                  <c:v>1.1919432926131199</c:v>
                </c:pt>
                <c:pt idx="407">
                  <c:v>1.19837669728236</c:v>
                </c:pt>
                <c:pt idx="408">
                  <c:v>1.20123824668808</c:v>
                </c:pt>
                <c:pt idx="409">
                  <c:v>1.1995017150392699</c:v>
                </c:pt>
                <c:pt idx="410">
                  <c:v>1.2141554175567799</c:v>
                </c:pt>
                <c:pt idx="411">
                  <c:v>1.2223451421637599</c:v>
                </c:pt>
                <c:pt idx="412">
                  <c:v>1.1850953765772001</c:v>
                </c:pt>
                <c:pt idx="413">
                  <c:v>1.19722264941612</c:v>
                </c:pt>
                <c:pt idx="414">
                  <c:v>1.2011096667835699</c:v>
                </c:pt>
                <c:pt idx="415">
                  <c:v>1.2102884158446601</c:v>
                </c:pt>
                <c:pt idx="416">
                  <c:v>1.19196794147851</c:v>
                </c:pt>
                <c:pt idx="417">
                  <c:v>1.2059085968090399</c:v>
                </c:pt>
                <c:pt idx="418">
                  <c:v>1.2237134193002099</c:v>
                </c:pt>
                <c:pt idx="419">
                  <c:v>1.2255010214483899</c:v>
                </c:pt>
                <c:pt idx="420">
                  <c:v>1.2284987324630099</c:v>
                </c:pt>
                <c:pt idx="421">
                  <c:v>1.2374037598397001</c:v>
                </c:pt>
                <c:pt idx="422">
                  <c:v>1.2457698729570701</c:v>
                </c:pt>
                <c:pt idx="423">
                  <c:v>1.25998314429948</c:v>
                </c:pt>
                <c:pt idx="424">
                  <c:v>1.2639641357860001</c:v>
                </c:pt>
                <c:pt idx="425">
                  <c:v>1.2605709671238501</c:v>
                </c:pt>
                <c:pt idx="426">
                  <c:v>1.26253861008867</c:v>
                </c:pt>
                <c:pt idx="427">
                  <c:v>1.2570441652481501</c:v>
                </c:pt>
                <c:pt idx="428">
                  <c:v>1.2598290346829</c:v>
                </c:pt>
                <c:pt idx="429">
                  <c:v>1.23885062736798</c:v>
                </c:pt>
                <c:pt idx="430">
                  <c:v>1.2283773608289701</c:v>
                </c:pt>
                <c:pt idx="431">
                  <c:v>1.24252001732157</c:v>
                </c:pt>
                <c:pt idx="432">
                  <c:v>1.23206004237176</c:v>
                </c:pt>
                <c:pt idx="433">
                  <c:v>1.2198937889243999</c:v>
                </c:pt>
                <c:pt idx="434">
                  <c:v>1.1980966262496899</c:v>
                </c:pt>
                <c:pt idx="435">
                  <c:v>1.1997045991564499</c:v>
                </c:pt>
                <c:pt idx="436">
                  <c:v>1.2029083063130199</c:v>
                </c:pt>
                <c:pt idx="437">
                  <c:v>1.23845449619934</c:v>
                </c:pt>
                <c:pt idx="438">
                  <c:v>1.2626839582215501</c:v>
                </c:pt>
                <c:pt idx="439">
                  <c:v>1.26891337510149</c:v>
                </c:pt>
                <c:pt idx="440">
                  <c:v>1.2713744731902099</c:v>
                </c:pt>
                <c:pt idx="441">
                  <c:v>1.28292330702261</c:v>
                </c:pt>
                <c:pt idx="442">
                  <c:v>1.28162228740367</c:v>
                </c:pt>
                <c:pt idx="443">
                  <c:v>1.27793367350576</c:v>
                </c:pt>
                <c:pt idx="444">
                  <c:v>1.2861578864840699</c:v>
                </c:pt>
                <c:pt idx="445">
                  <c:v>1.2736962908118199</c:v>
                </c:pt>
                <c:pt idx="446">
                  <c:v>1.2843611579412699</c:v>
                </c:pt>
                <c:pt idx="447">
                  <c:v>1.2443576648052701</c:v>
                </c:pt>
                <c:pt idx="448">
                  <c:v>1.2694756563246901</c:v>
                </c:pt>
                <c:pt idx="449">
                  <c:v>1.25369135647588</c:v>
                </c:pt>
                <c:pt idx="450">
                  <c:v>1.25436797854655</c:v>
                </c:pt>
                <c:pt idx="451">
                  <c:v>1.26413581622035</c:v>
                </c:pt>
                <c:pt idx="452">
                  <c:v>1.2660502141607699</c:v>
                </c:pt>
                <c:pt idx="453">
                  <c:v>1.27400873254638</c:v>
                </c:pt>
                <c:pt idx="454">
                  <c:v>1.26982432667417</c:v>
                </c:pt>
                <c:pt idx="455">
                  <c:v>1.2839747294136601</c:v>
                </c:pt>
                <c:pt idx="456">
                  <c:v>1.3083115148487601</c:v>
                </c:pt>
                <c:pt idx="457">
                  <c:v>1.33588651391811</c:v>
                </c:pt>
                <c:pt idx="458">
                  <c:v>1.34869719732546</c:v>
                </c:pt>
                <c:pt idx="459">
                  <c:v>1.36222692243035</c:v>
                </c:pt>
                <c:pt idx="460">
                  <c:v>1.36531444062887</c:v>
                </c:pt>
                <c:pt idx="461">
                  <c:v>1.3614483768730701</c:v>
                </c:pt>
                <c:pt idx="462">
                  <c:v>1.3828476405746599</c:v>
                </c:pt>
                <c:pt idx="463">
                  <c:v>1.4028408526510101</c:v>
                </c:pt>
                <c:pt idx="464">
                  <c:v>1.4444397595679099</c:v>
                </c:pt>
                <c:pt idx="465">
                  <c:v>1.4036975359789201</c:v>
                </c:pt>
                <c:pt idx="466">
                  <c:v>1.41563033447957</c:v>
                </c:pt>
                <c:pt idx="467">
                  <c:v>1.34498945898472</c:v>
                </c:pt>
                <c:pt idx="468">
                  <c:v>1.39205335478201</c:v>
                </c:pt>
                <c:pt idx="469">
                  <c:v>1.40543715529394</c:v>
                </c:pt>
                <c:pt idx="470">
                  <c:v>1.42196332397258</c:v>
                </c:pt>
                <c:pt idx="471">
                  <c:v>1.4458851044252501</c:v>
                </c:pt>
                <c:pt idx="472">
                  <c:v>1.4517926628470501</c:v>
                </c:pt>
                <c:pt idx="473">
                  <c:v>1.43160021388625</c:v>
                </c:pt>
                <c:pt idx="474">
                  <c:v>1.4312313290554699</c:v>
                </c:pt>
                <c:pt idx="475">
                  <c:v>1.4269399971530601</c:v>
                </c:pt>
                <c:pt idx="476">
                  <c:v>1.37847356460271</c:v>
                </c:pt>
                <c:pt idx="477">
                  <c:v>1.34428511787436</c:v>
                </c:pt>
                <c:pt idx="478">
                  <c:v>1.36211158367219</c:v>
                </c:pt>
                <c:pt idx="479">
                  <c:v>1.39251704028226</c:v>
                </c:pt>
                <c:pt idx="480">
                  <c:v>1.40710673658682</c:v>
                </c:pt>
                <c:pt idx="481">
                  <c:v>1.38671038468137</c:v>
                </c:pt>
                <c:pt idx="482">
                  <c:v>1.36360145191323</c:v>
                </c:pt>
                <c:pt idx="483">
                  <c:v>1.3806036777875399</c:v>
                </c:pt>
                <c:pt idx="484">
                  <c:v>1.4167307343654201</c:v>
                </c:pt>
                <c:pt idx="485">
                  <c:v>1.4389479469275199</c:v>
                </c:pt>
                <c:pt idx="486">
                  <c:v>1.44197861737414</c:v>
                </c:pt>
                <c:pt idx="487">
                  <c:v>1.43663693546439</c:v>
                </c:pt>
                <c:pt idx="488">
                  <c:v>1.4263384431913</c:v>
                </c:pt>
                <c:pt idx="489">
                  <c:v>1.4069340122582801</c:v>
                </c:pt>
                <c:pt idx="490">
                  <c:v>1.4329326001690199</c:v>
                </c:pt>
                <c:pt idx="491">
                  <c:v>1.4209882584472699</c:v>
                </c:pt>
                <c:pt idx="492">
                  <c:v>1.44078623162969</c:v>
                </c:pt>
                <c:pt idx="493">
                  <c:v>1.47287377423391</c:v>
                </c:pt>
                <c:pt idx="494">
                  <c:v>1.40253055387294</c:v>
                </c:pt>
                <c:pt idx="495">
                  <c:v>1.4623989109809099</c:v>
                </c:pt>
                <c:pt idx="496">
                  <c:v>1.50118498036299</c:v>
                </c:pt>
                <c:pt idx="497">
                  <c:v>1.5287732060913499</c:v>
                </c:pt>
                <c:pt idx="498">
                  <c:v>1.5062939199823999</c:v>
                </c:pt>
                <c:pt idx="499">
                  <c:v>1.54763659673619</c:v>
                </c:pt>
                <c:pt idx="500">
                  <c:v>1.5514632494873599</c:v>
                </c:pt>
                <c:pt idx="501">
                  <c:v>1.54019089421639</c:v>
                </c:pt>
                <c:pt idx="502">
                  <c:v>1.53525261458281</c:v>
                </c:pt>
                <c:pt idx="503">
                  <c:v>1.50105270244249</c:v>
                </c:pt>
                <c:pt idx="504">
                  <c:v>1.49320134711425</c:v>
                </c:pt>
                <c:pt idx="505">
                  <c:v>1.53319021223793</c:v>
                </c:pt>
                <c:pt idx="506">
                  <c:v>1.52763866160154</c:v>
                </c:pt>
                <c:pt idx="507">
                  <c:v>1.51921026365856</c:v>
                </c:pt>
                <c:pt idx="508">
                  <c:v>1.4823967752026299</c:v>
                </c:pt>
                <c:pt idx="509">
                  <c:v>1.4723103105294699</c:v>
                </c:pt>
                <c:pt idx="510">
                  <c:v>1.4985148820596501</c:v>
                </c:pt>
                <c:pt idx="511">
                  <c:v>1.52459111530807</c:v>
                </c:pt>
                <c:pt idx="512">
                  <c:v>1.5367846927609901</c:v>
                </c:pt>
                <c:pt idx="513">
                  <c:v>1.55771393268304</c:v>
                </c:pt>
                <c:pt idx="514">
                  <c:v>1.5985825104362601</c:v>
                </c:pt>
                <c:pt idx="515">
                  <c:v>1.6055156755342299</c:v>
                </c:pt>
                <c:pt idx="516">
                  <c:v>1.59198301053382</c:v>
                </c:pt>
                <c:pt idx="517">
                  <c:v>1.61249076614846</c:v>
                </c:pt>
                <c:pt idx="518">
                  <c:v>1.62734715361077</c:v>
                </c:pt>
                <c:pt idx="519">
                  <c:v>1.6640581369846299</c:v>
                </c:pt>
                <c:pt idx="520">
                  <c:v>1.6390556898054001</c:v>
                </c:pt>
                <c:pt idx="521">
                  <c:v>1.67130923105695</c:v>
                </c:pt>
                <c:pt idx="522">
                  <c:v>1.67650239704239</c:v>
                </c:pt>
                <c:pt idx="523">
                  <c:v>1.6606792710057201</c:v>
                </c:pt>
                <c:pt idx="524">
                  <c:v>1.6822429872462801</c:v>
                </c:pt>
                <c:pt idx="525">
                  <c:v>1.69945225549997</c:v>
                </c:pt>
                <c:pt idx="526">
                  <c:v>1.69417406796269</c:v>
                </c:pt>
                <c:pt idx="527">
                  <c:v>1.6930113752335501</c:v>
                </c:pt>
                <c:pt idx="528">
                  <c:v>1.7250652347011699</c:v>
                </c:pt>
                <c:pt idx="529">
                  <c:v>1.78195252229072</c:v>
                </c:pt>
                <c:pt idx="530">
                  <c:v>1.8064311372789701</c:v>
                </c:pt>
                <c:pt idx="531">
                  <c:v>1.84887369027587</c:v>
                </c:pt>
                <c:pt idx="532">
                  <c:v>1.85802314905823</c:v>
                </c:pt>
                <c:pt idx="533">
                  <c:v>1.8807564520707301</c:v>
                </c:pt>
                <c:pt idx="534">
                  <c:v>1.9390496713851799</c:v>
                </c:pt>
                <c:pt idx="535">
                  <c:v>1.95599627002719</c:v>
                </c:pt>
                <c:pt idx="536">
                  <c:v>1.9736005471326199</c:v>
                </c:pt>
                <c:pt idx="537">
                  <c:v>1.9558096918228201</c:v>
                </c:pt>
                <c:pt idx="538">
                  <c:v>1.97370958483484</c:v>
                </c:pt>
                <c:pt idx="539">
                  <c:v>1.9884015172195799</c:v>
                </c:pt>
                <c:pt idx="540">
                  <c:v>1.9903250711526299</c:v>
                </c:pt>
                <c:pt idx="541">
                  <c:v>2.0420229581686802</c:v>
                </c:pt>
                <c:pt idx="542">
                  <c:v>2.0857343436973399</c:v>
                </c:pt>
                <c:pt idx="543">
                  <c:v>2.1210832780263602</c:v>
                </c:pt>
                <c:pt idx="544">
                  <c:v>2.1708994922133402</c:v>
                </c:pt>
                <c:pt idx="545">
                  <c:v>2.1509613147235802</c:v>
                </c:pt>
                <c:pt idx="546">
                  <c:v>2.1425434367207301</c:v>
                </c:pt>
                <c:pt idx="547">
                  <c:v>2.1954207339301499</c:v>
                </c:pt>
                <c:pt idx="548">
                  <c:v>2.24478736802596</c:v>
                </c:pt>
                <c:pt idx="549">
                  <c:v>2.24381029617351</c:v>
                </c:pt>
                <c:pt idx="550">
                  <c:v>2.1567868361520501</c:v>
                </c:pt>
                <c:pt idx="551">
                  <c:v>2.1973807480048002</c:v>
                </c:pt>
                <c:pt idx="552">
                  <c:v>2.2332649555051498</c:v>
                </c:pt>
                <c:pt idx="553">
                  <c:v>2.18907405933385</c:v>
                </c:pt>
                <c:pt idx="554">
                  <c:v>2.2620782946498599</c:v>
                </c:pt>
                <c:pt idx="555">
                  <c:v>2.3275170059311598</c:v>
                </c:pt>
                <c:pt idx="556">
                  <c:v>2.3709114900957098</c:v>
                </c:pt>
                <c:pt idx="557">
                  <c:v>2.3858781602649399</c:v>
                </c:pt>
                <c:pt idx="558">
                  <c:v>2.4191248988449101</c:v>
                </c:pt>
                <c:pt idx="559">
                  <c:v>2.3170269267983601</c:v>
                </c:pt>
                <c:pt idx="560">
                  <c:v>2.3781381323445201</c:v>
                </c:pt>
                <c:pt idx="561">
                  <c:v>2.3771523977526399</c:v>
                </c:pt>
                <c:pt idx="562">
                  <c:v>2.3823150695777802</c:v>
                </c:pt>
                <c:pt idx="563">
                  <c:v>2.2847234114187098</c:v>
                </c:pt>
                <c:pt idx="564">
                  <c:v>2.2712622983772901</c:v>
                </c:pt>
                <c:pt idx="565">
                  <c:v>2.23253689394127</c:v>
                </c:pt>
                <c:pt idx="566">
                  <c:v>2.3197267550585399</c:v>
                </c:pt>
                <c:pt idx="567">
                  <c:v>2.4304217245848001</c:v>
                </c:pt>
                <c:pt idx="568">
                  <c:v>2.47977797006051</c:v>
                </c:pt>
                <c:pt idx="569">
                  <c:v>2.4957191564680201</c:v>
                </c:pt>
                <c:pt idx="570">
                  <c:v>2.4962427899591102</c:v>
                </c:pt>
                <c:pt idx="571">
                  <c:v>2.4760838058768901</c:v>
                </c:pt>
                <c:pt idx="572">
                  <c:v>2.5271187233312999</c:v>
                </c:pt>
                <c:pt idx="573">
                  <c:v>2.6076239429987198</c:v>
                </c:pt>
                <c:pt idx="574">
                  <c:v>2.6575506225132699</c:v>
                </c:pt>
                <c:pt idx="575">
                  <c:v>2.73745188803814</c:v>
                </c:pt>
                <c:pt idx="576">
                  <c:v>2.7812419239913599</c:v>
                </c:pt>
                <c:pt idx="577">
                  <c:v>2.8384241095221499</c:v>
                </c:pt>
                <c:pt idx="578">
                  <c:v>2.93100234805472</c:v>
                </c:pt>
                <c:pt idx="579">
                  <c:v>2.9606260957936699</c:v>
                </c:pt>
                <c:pt idx="580">
                  <c:v>2.7739745179740201</c:v>
                </c:pt>
                <c:pt idx="581">
                  <c:v>2.8145860558874598</c:v>
                </c:pt>
                <c:pt idx="582">
                  <c:v>2.9692327261885199</c:v>
                </c:pt>
                <c:pt idx="583">
                  <c:v>3.0789079605820402</c:v>
                </c:pt>
                <c:pt idx="584">
                  <c:v>3.10449617615363</c:v>
                </c:pt>
                <c:pt idx="585">
                  <c:v>3.11971485831363</c:v>
                </c:pt>
                <c:pt idx="586">
                  <c:v>3.1600668477837002</c:v>
                </c:pt>
                <c:pt idx="587">
                  <c:v>3.1507717598814402</c:v>
                </c:pt>
                <c:pt idx="588">
                  <c:v>3.1523648695220001</c:v>
                </c:pt>
                <c:pt idx="589">
                  <c:v>3.20552607854821</c:v>
                </c:pt>
                <c:pt idx="590">
                  <c:v>3.2455990394230199</c:v>
                </c:pt>
                <c:pt idx="591">
                  <c:v>3.2907157711479198</c:v>
                </c:pt>
                <c:pt idx="592">
                  <c:v>3.2075716488617001</c:v>
                </c:pt>
                <c:pt idx="593">
                  <c:v>3.0795943290048502</c:v>
                </c:pt>
                <c:pt idx="594">
                  <c:v>3.14357019896052</c:v>
                </c:pt>
                <c:pt idx="595">
                  <c:v>3.0188495213088098</c:v>
                </c:pt>
                <c:pt idx="596">
                  <c:v>2.80375437293119</c:v>
                </c:pt>
                <c:pt idx="597">
                  <c:v>2.81773154015898</c:v>
                </c:pt>
                <c:pt idx="598">
                  <c:v>2.8734220231371701</c:v>
                </c:pt>
                <c:pt idx="599">
                  <c:v>2.7594181664714101</c:v>
                </c:pt>
                <c:pt idx="600">
                  <c:v>2.5203051707099902</c:v>
                </c:pt>
                <c:pt idx="601">
                  <c:v>2.3695917426033599</c:v>
                </c:pt>
                <c:pt idx="602">
                  <c:v>2.5096208948363499</c:v>
                </c:pt>
                <c:pt idx="603">
                  <c:v>2.3540700984733398</c:v>
                </c:pt>
                <c:pt idx="604">
                  <c:v>2.20425627615603</c:v>
                </c:pt>
                <c:pt idx="605">
                  <c:v>2.0456879570778699</c:v>
                </c:pt>
                <c:pt idx="606">
                  <c:v>2.0006195640519602</c:v>
                </c:pt>
                <c:pt idx="607">
                  <c:v>1.8853060838909299</c:v>
                </c:pt>
                <c:pt idx="608">
                  <c:v>1.74886914621787</c:v>
                </c:pt>
                <c:pt idx="609">
                  <c:v>1.9006025519227601</c:v>
                </c:pt>
                <c:pt idx="610">
                  <c:v>2.0439637900880001</c:v>
                </c:pt>
                <c:pt idx="611">
                  <c:v>2.17452261208093</c:v>
                </c:pt>
                <c:pt idx="612">
                  <c:v>2.2271605887363202</c:v>
                </c:pt>
                <c:pt idx="613">
                  <c:v>2.1193136394126402</c:v>
                </c:pt>
                <c:pt idx="614">
                  <c:v>2.13712823319038</c:v>
                </c:pt>
                <c:pt idx="615">
                  <c:v>2.2633998682510499</c:v>
                </c:pt>
                <c:pt idx="616">
                  <c:v>2.3121831665135102</c:v>
                </c:pt>
                <c:pt idx="617">
                  <c:v>2.3439997530706198</c:v>
                </c:pt>
                <c:pt idx="618">
                  <c:v>2.37576321540711</c:v>
                </c:pt>
                <c:pt idx="619">
                  <c:v>2.45765866312375</c:v>
                </c:pt>
                <c:pt idx="620">
                  <c:v>2.4192661952979</c:v>
                </c:pt>
                <c:pt idx="621">
                  <c:v>2.2014837156592399</c:v>
                </c:pt>
                <c:pt idx="622">
                  <c:v>2.1239591865562799</c:v>
                </c:pt>
                <c:pt idx="623">
                  <c:v>2.2295222876470899</c:v>
                </c:pt>
                <c:pt idx="624">
                  <c:v>2.1483131748694699</c:v>
                </c:pt>
                <c:pt idx="625">
                  <c:v>2.1183680325913099</c:v>
                </c:pt>
                <c:pt idx="626">
                  <c:v>2.0524183527869901</c:v>
                </c:pt>
                <c:pt idx="627">
                  <c:v>2.1722320908245698</c:v>
                </c:pt>
                <c:pt idx="628">
                  <c:v>2.1425268655683198</c:v>
                </c:pt>
                <c:pt idx="629">
                  <c:v>2.1355450165324501</c:v>
                </c:pt>
                <c:pt idx="630">
                  <c:v>2.2199690904491001</c:v>
                </c:pt>
                <c:pt idx="631">
                  <c:v>2.3421259489510899</c:v>
                </c:pt>
                <c:pt idx="632">
                  <c:v>2.3509836135304401</c:v>
                </c:pt>
                <c:pt idx="633">
                  <c:v>2.30856792763656</c:v>
                </c:pt>
                <c:pt idx="634">
                  <c:v>2.3793069974156902</c:v>
                </c:pt>
                <c:pt idx="635">
                  <c:v>2.3981799329558799</c:v>
                </c:pt>
                <c:pt idx="636">
                  <c:v>2.4375553545631399</c:v>
                </c:pt>
                <c:pt idx="637">
                  <c:v>2.2510116030081901</c:v>
                </c:pt>
                <c:pt idx="638">
                  <c:v>2.3156189113173502</c:v>
                </c:pt>
                <c:pt idx="639">
                  <c:v>2.2348957625932999</c:v>
                </c:pt>
                <c:pt idx="640">
                  <c:v>2.0972431434478001</c:v>
                </c:pt>
                <c:pt idx="641">
                  <c:v>1.8939737245916</c:v>
                </c:pt>
                <c:pt idx="642">
                  <c:v>1.72539551175053</c:v>
                </c:pt>
                <c:pt idx="643">
                  <c:v>1.65672551847063</c:v>
                </c:pt>
                <c:pt idx="644">
                  <c:v>1.73673005455629</c:v>
                </c:pt>
                <c:pt idx="645">
                  <c:v>1.8508911676152699</c:v>
                </c:pt>
                <c:pt idx="646">
                  <c:v>1.7959663827510901</c:v>
                </c:pt>
                <c:pt idx="647">
                  <c:v>1.70087166869448</c:v>
                </c:pt>
                <c:pt idx="648">
                  <c:v>1.6544966433150501</c:v>
                </c:pt>
                <c:pt idx="649">
                  <c:v>1.66488274830573</c:v>
                </c:pt>
                <c:pt idx="650">
                  <c:v>1.74455241089014</c:v>
                </c:pt>
                <c:pt idx="651">
                  <c:v>1.8151868991875899</c:v>
                </c:pt>
                <c:pt idx="652">
                  <c:v>1.77787867837203</c:v>
                </c:pt>
                <c:pt idx="653">
                  <c:v>1.7906276487445001</c:v>
                </c:pt>
                <c:pt idx="654">
                  <c:v>1.6590482114056699</c:v>
                </c:pt>
                <c:pt idx="655">
                  <c:v>1.5472869757829399</c:v>
                </c:pt>
                <c:pt idx="656">
                  <c:v>1.6741303083227499</c:v>
                </c:pt>
                <c:pt idx="657">
                  <c:v>1.62950781321615</c:v>
                </c:pt>
                <c:pt idx="658">
                  <c:v>1.6503754598926299</c:v>
                </c:pt>
                <c:pt idx="659">
                  <c:v>1.71083394467226</c:v>
                </c:pt>
                <c:pt idx="660">
                  <c:v>1.7259518404138501</c:v>
                </c:pt>
                <c:pt idx="661">
                  <c:v>1.6996992585742601</c:v>
                </c:pt>
                <c:pt idx="662">
                  <c:v>1.729893681953</c:v>
                </c:pt>
                <c:pt idx="663">
                  <c:v>1.66133089061802</c:v>
                </c:pt>
                <c:pt idx="664">
                  <c:v>1.70093874877704</c:v>
                </c:pt>
                <c:pt idx="665">
                  <c:v>1.66245314262254</c:v>
                </c:pt>
                <c:pt idx="666">
                  <c:v>1.6685853052173401</c:v>
                </c:pt>
                <c:pt idx="667">
                  <c:v>1.7483838609779001</c:v>
                </c:pt>
                <c:pt idx="668">
                  <c:v>1.7731193067842099</c:v>
                </c:pt>
                <c:pt idx="669">
                  <c:v>1.8516067425263001</c:v>
                </c:pt>
                <c:pt idx="670">
                  <c:v>1.86836943112989</c:v>
                </c:pt>
                <c:pt idx="671">
                  <c:v>1.84142085361535</c:v>
                </c:pt>
                <c:pt idx="672">
                  <c:v>1.9032391184973301</c:v>
                </c:pt>
                <c:pt idx="673">
                  <c:v>1.9354706213230199</c:v>
                </c:pt>
                <c:pt idx="674">
                  <c:v>1.9432616252261401</c:v>
                </c:pt>
                <c:pt idx="675">
                  <c:v>1.97946908897276</c:v>
                </c:pt>
                <c:pt idx="676">
                  <c:v>1.8460030265871401</c:v>
                </c:pt>
                <c:pt idx="677">
                  <c:v>1.9248569343323401</c:v>
                </c:pt>
                <c:pt idx="678">
                  <c:v>1.9831724020399399</c:v>
                </c:pt>
                <c:pt idx="679">
                  <c:v>1.99364321173953</c:v>
                </c:pt>
                <c:pt idx="680">
                  <c:v>2.0044826776440501</c:v>
                </c:pt>
                <c:pt idx="681">
                  <c:v>1.96003600071799</c:v>
                </c:pt>
                <c:pt idx="682">
                  <c:v>1.9740763093841101</c:v>
                </c:pt>
                <c:pt idx="683">
                  <c:v>1.9627995731693499</c:v>
                </c:pt>
                <c:pt idx="684">
                  <c:v>1.9114100413342201</c:v>
                </c:pt>
                <c:pt idx="685">
                  <c:v>1.9071641717321399</c:v>
                </c:pt>
                <c:pt idx="686">
                  <c:v>2.00653074660082</c:v>
                </c:pt>
                <c:pt idx="687">
                  <c:v>2.0360054227887998</c:v>
                </c:pt>
                <c:pt idx="688">
                  <c:v>2.0879177964231701</c:v>
                </c:pt>
                <c:pt idx="689">
                  <c:v>2.1218504310980499</c:v>
                </c:pt>
                <c:pt idx="690">
                  <c:v>2.1463192605425201</c:v>
                </c:pt>
                <c:pt idx="691">
                  <c:v>2.1643505545680202</c:v>
                </c:pt>
                <c:pt idx="692">
                  <c:v>2.16524668350581</c:v>
                </c:pt>
                <c:pt idx="693">
                  <c:v>2.1184970275508701</c:v>
                </c:pt>
                <c:pt idx="694">
                  <c:v>2.1557544698342599</c:v>
                </c:pt>
                <c:pt idx="695">
                  <c:v>2.14285255274083</c:v>
                </c:pt>
                <c:pt idx="696">
                  <c:v>2.1108295199646099</c:v>
                </c:pt>
                <c:pt idx="697">
                  <c:v>2.16020256755254</c:v>
                </c:pt>
                <c:pt idx="698">
                  <c:v>2.1900703903683101</c:v>
                </c:pt>
                <c:pt idx="699">
                  <c:v>2.16782433690787</c:v>
                </c:pt>
                <c:pt idx="700">
                  <c:v>2.18184651335944</c:v>
                </c:pt>
                <c:pt idx="701">
                  <c:v>2.2121771195750899</c:v>
                </c:pt>
                <c:pt idx="702">
                  <c:v>2.2136146635508802</c:v>
                </c:pt>
                <c:pt idx="703">
                  <c:v>2.0681741952323001</c:v>
                </c:pt>
                <c:pt idx="704">
                  <c:v>2.05976882390445</c:v>
                </c:pt>
                <c:pt idx="705">
                  <c:v>2.0731033490102302</c:v>
                </c:pt>
                <c:pt idx="706">
                  <c:v>2.08883815975067</c:v>
                </c:pt>
                <c:pt idx="707">
                  <c:v>2.13342621085686</c:v>
                </c:pt>
                <c:pt idx="708">
                  <c:v>2.1193282227572401</c:v>
                </c:pt>
                <c:pt idx="709">
                  <c:v>2.1494847804743902</c:v>
                </c:pt>
                <c:pt idx="710">
                  <c:v>2.10221077742592</c:v>
                </c:pt>
                <c:pt idx="711">
                  <c:v>2.0979363581938801</c:v>
                </c:pt>
                <c:pt idx="712">
                  <c:v>2.0971094185334098</c:v>
                </c:pt>
                <c:pt idx="713">
                  <c:v>2.0761404414800602</c:v>
                </c:pt>
                <c:pt idx="714">
                  <c:v>2.12853381388787</c:v>
                </c:pt>
                <c:pt idx="715">
                  <c:v>2.1424737197396899</c:v>
                </c:pt>
                <c:pt idx="716">
                  <c:v>2.1521825868680202</c:v>
                </c:pt>
                <c:pt idx="717">
                  <c:v>2.2072287046530499</c:v>
                </c:pt>
                <c:pt idx="718">
                  <c:v>2.2229142614644699</c:v>
                </c:pt>
                <c:pt idx="719">
                  <c:v>2.2519691156457302</c:v>
                </c:pt>
                <c:pt idx="720">
                  <c:v>2.2659574113030798</c:v>
                </c:pt>
                <c:pt idx="721">
                  <c:v>2.2367504526530002</c:v>
                </c:pt>
                <c:pt idx="722">
                  <c:v>2.2314068057558001</c:v>
                </c:pt>
                <c:pt idx="723">
                  <c:v>2.2434990871851701</c:v>
                </c:pt>
                <c:pt idx="724">
                  <c:v>2.1806289588153001</c:v>
                </c:pt>
                <c:pt idx="725">
                  <c:v>2.2028570723907301</c:v>
                </c:pt>
                <c:pt idx="726">
                  <c:v>2.2218724270850898</c:v>
                </c:pt>
                <c:pt idx="727">
                  <c:v>2.1897608883109698</c:v>
                </c:pt>
                <c:pt idx="728">
                  <c:v>2.0049866301431298</c:v>
                </c:pt>
                <c:pt idx="729">
                  <c:v>1.9707078973618899</c:v>
                </c:pt>
                <c:pt idx="730">
                  <c:v>2.03732105747779</c:v>
                </c:pt>
                <c:pt idx="731">
                  <c:v>1.8575849409617999</c:v>
                </c:pt>
                <c:pt idx="732">
                  <c:v>1.8953954747331101</c:v>
                </c:pt>
                <c:pt idx="733">
                  <c:v>1.7786041823554499</c:v>
                </c:pt>
                <c:pt idx="734">
                  <c:v>1.7801164562140901</c:v>
                </c:pt>
                <c:pt idx="735">
                  <c:v>1.7108764386506099</c:v>
                </c:pt>
                <c:pt idx="736">
                  <c:v>1.7591748384591599</c:v>
                </c:pt>
                <c:pt idx="737">
                  <c:v>1.6789316851056999</c:v>
                </c:pt>
                <c:pt idx="738">
                  <c:v>1.70280633947046</c:v>
                </c:pt>
                <c:pt idx="739">
                  <c:v>1.76816428047163</c:v>
                </c:pt>
                <c:pt idx="740">
                  <c:v>1.7548603210540501</c:v>
                </c:pt>
                <c:pt idx="741">
                  <c:v>1.6807532576119599</c:v>
                </c:pt>
                <c:pt idx="742">
                  <c:v>1.7055828979563099</c:v>
                </c:pt>
                <c:pt idx="743">
                  <c:v>1.7298051668433501</c:v>
                </c:pt>
                <c:pt idx="744">
                  <c:v>1.5966948165035799</c:v>
                </c:pt>
                <c:pt idx="745">
                  <c:v>1.5748468367433399</c:v>
                </c:pt>
                <c:pt idx="746">
                  <c:v>1.5053847162935099</c:v>
                </c:pt>
                <c:pt idx="747">
                  <c:v>1.5654028729462499</c:v>
                </c:pt>
                <c:pt idx="748">
                  <c:v>1.5450221740007599</c:v>
                </c:pt>
                <c:pt idx="749">
                  <c:v>1.59471234085628</c:v>
                </c:pt>
                <c:pt idx="750">
                  <c:v>1.5987175817118999</c:v>
                </c:pt>
                <c:pt idx="751">
                  <c:v>1.64142113707176</c:v>
                </c:pt>
                <c:pt idx="752">
                  <c:v>1.6298343800046</c:v>
                </c:pt>
                <c:pt idx="753">
                  <c:v>1.6383596747308999</c:v>
                </c:pt>
                <c:pt idx="754">
                  <c:v>1.7020050027444</c:v>
                </c:pt>
                <c:pt idx="755">
                  <c:v>1.72173886006874</c:v>
                </c:pt>
                <c:pt idx="756">
                  <c:v>1.7213510857057299</c:v>
                </c:pt>
                <c:pt idx="757">
                  <c:v>1.7205678569007501</c:v>
                </c:pt>
                <c:pt idx="758">
                  <c:v>1.7653638431040799</c:v>
                </c:pt>
                <c:pt idx="759">
                  <c:v>1.7600315868181799</c:v>
                </c:pt>
                <c:pt idx="760">
                  <c:v>1.7751367963739799</c:v>
                </c:pt>
                <c:pt idx="761">
                  <c:v>1.6257733405672199</c:v>
                </c:pt>
                <c:pt idx="762">
                  <c:v>1.6394096682654999</c:v>
                </c:pt>
                <c:pt idx="763">
                  <c:v>1.5547518722220199</c:v>
                </c:pt>
                <c:pt idx="764">
                  <c:v>1.59384398430153</c:v>
                </c:pt>
                <c:pt idx="765">
                  <c:v>1.68275719078988</c:v>
                </c:pt>
                <c:pt idx="766">
                  <c:v>1.68998130184286</c:v>
                </c:pt>
                <c:pt idx="767">
                  <c:v>1.6550736310206999</c:v>
                </c:pt>
                <c:pt idx="768">
                  <c:v>1.6959185717379699</c:v>
                </c:pt>
                <c:pt idx="769">
                  <c:v>1.7098300705026599</c:v>
                </c:pt>
                <c:pt idx="770">
                  <c:v>1.65711269608722</c:v>
                </c:pt>
                <c:pt idx="771">
                  <c:v>1.6249734319289399</c:v>
                </c:pt>
                <c:pt idx="772">
                  <c:v>1.6230362212885201</c:v>
                </c:pt>
                <c:pt idx="773">
                  <c:v>1.6777250829680199</c:v>
                </c:pt>
                <c:pt idx="774">
                  <c:v>1.6632742353501599</c:v>
                </c:pt>
                <c:pt idx="775">
                  <c:v>1.65067493040716</c:v>
                </c:pt>
                <c:pt idx="776">
                  <c:v>1.6990167493013699</c:v>
                </c:pt>
                <c:pt idx="777">
                  <c:v>1.75190191776767</c:v>
                </c:pt>
                <c:pt idx="778">
                  <c:v>1.79416041052641</c:v>
                </c:pt>
                <c:pt idx="779">
                  <c:v>1.7859072737775801</c:v>
                </c:pt>
                <c:pt idx="780">
                  <c:v>1.7973656343680899</c:v>
                </c:pt>
                <c:pt idx="781">
                  <c:v>1.7605938256137901</c:v>
                </c:pt>
                <c:pt idx="782">
                  <c:v>1.7730440106398599</c:v>
                </c:pt>
                <c:pt idx="783">
                  <c:v>1.7675565440522101</c:v>
                </c:pt>
                <c:pt idx="784">
                  <c:v>1.73850277174541</c:v>
                </c:pt>
                <c:pt idx="785">
                  <c:v>1.8024314767751</c:v>
                </c:pt>
                <c:pt idx="786">
                  <c:v>1.8134777276934599</c:v>
                </c:pt>
                <c:pt idx="787">
                  <c:v>1.81806067638804</c:v>
                </c:pt>
                <c:pt idx="788">
                  <c:v>1.85722848027846</c:v>
                </c:pt>
                <c:pt idx="789">
                  <c:v>1.86487904459711</c:v>
                </c:pt>
                <c:pt idx="790">
                  <c:v>1.8315773172062599</c:v>
                </c:pt>
                <c:pt idx="791">
                  <c:v>1.8147010228106399</c:v>
                </c:pt>
                <c:pt idx="792">
                  <c:v>1.85427388649794</c:v>
                </c:pt>
                <c:pt idx="793">
                  <c:v>1.84370015932967</c:v>
                </c:pt>
                <c:pt idx="794">
                  <c:v>1.88237408229291</c:v>
                </c:pt>
                <c:pt idx="795">
                  <c:v>1.89587532578457</c:v>
                </c:pt>
                <c:pt idx="796">
                  <c:v>1.8895452516918001</c:v>
                </c:pt>
                <c:pt idx="797">
                  <c:v>1.85924060366302</c:v>
                </c:pt>
                <c:pt idx="798">
                  <c:v>1.8672631182684201</c:v>
                </c:pt>
                <c:pt idx="799">
                  <c:v>1.79097404663691</c:v>
                </c:pt>
                <c:pt idx="800">
                  <c:v>1.7815394148594801</c:v>
                </c:pt>
                <c:pt idx="801">
                  <c:v>1.7837926669773401</c:v>
                </c:pt>
                <c:pt idx="802">
                  <c:v>1.77292761989991</c:v>
                </c:pt>
                <c:pt idx="803">
                  <c:v>1.78877987743734</c:v>
                </c:pt>
                <c:pt idx="804">
                  <c:v>1.7881617065472499</c:v>
                </c:pt>
                <c:pt idx="805">
                  <c:v>1.7796398334686401</c:v>
                </c:pt>
                <c:pt idx="806">
                  <c:v>1.77885495758009</c:v>
                </c:pt>
                <c:pt idx="807">
                  <c:v>1.8202893230982899</c:v>
                </c:pt>
                <c:pt idx="808">
                  <c:v>1.82196769384198</c:v>
                </c:pt>
                <c:pt idx="809">
                  <c:v>1.8348986673385801</c:v>
                </c:pt>
                <c:pt idx="810">
                  <c:v>1.7591419329847799</c:v>
                </c:pt>
                <c:pt idx="811">
                  <c:v>1.68487199911847</c:v>
                </c:pt>
                <c:pt idx="812">
                  <c:v>1.68053760556933</c:v>
                </c:pt>
                <c:pt idx="813">
                  <c:v>1.6584282959433501</c:v>
                </c:pt>
                <c:pt idx="814">
                  <c:v>1.6544744151112201</c:v>
                </c:pt>
                <c:pt idx="815">
                  <c:v>1.6492278188588301</c:v>
                </c:pt>
                <c:pt idx="816">
                  <c:v>1.6838564985264901</c:v>
                </c:pt>
                <c:pt idx="817">
                  <c:v>1.68167409329678</c:v>
                </c:pt>
                <c:pt idx="818">
                  <c:v>1.62886617619062</c:v>
                </c:pt>
                <c:pt idx="819">
                  <c:v>1.6412880035697599</c:v>
                </c:pt>
                <c:pt idx="820">
                  <c:v>1.6625666316465799</c:v>
                </c:pt>
                <c:pt idx="821">
                  <c:v>1.6920811695569</c:v>
                </c:pt>
                <c:pt idx="822">
                  <c:v>1.67438834346775</c:v>
                </c:pt>
                <c:pt idx="823">
                  <c:v>1.6691430298213299</c:v>
                </c:pt>
                <c:pt idx="824">
                  <c:v>1.67835659090029</c:v>
                </c:pt>
                <c:pt idx="825">
                  <c:v>1.67823215250458</c:v>
                </c:pt>
                <c:pt idx="826">
                  <c:v>1.67630979233984</c:v>
                </c:pt>
                <c:pt idx="827">
                  <c:v>1.75173410726542</c:v>
                </c:pt>
                <c:pt idx="828">
                  <c:v>1.76393817470898</c:v>
                </c:pt>
                <c:pt idx="829">
                  <c:v>1.7838401366699499</c:v>
                </c:pt>
                <c:pt idx="830">
                  <c:v>1.7899070801552099</c:v>
                </c:pt>
                <c:pt idx="831">
                  <c:v>1.79684061997439</c:v>
                </c:pt>
                <c:pt idx="832">
                  <c:v>1.79876795826836</c:v>
                </c:pt>
                <c:pt idx="833">
                  <c:v>1.79181442900532</c:v>
                </c:pt>
                <c:pt idx="834">
                  <c:v>1.68976745471409</c:v>
                </c:pt>
                <c:pt idx="835">
                  <c:v>1.6934246173732499</c:v>
                </c:pt>
                <c:pt idx="836">
                  <c:v>1.7552960609186099</c:v>
                </c:pt>
                <c:pt idx="837">
                  <c:v>1.75079787145703</c:v>
                </c:pt>
                <c:pt idx="838">
                  <c:v>1.7623934861950401</c:v>
                </c:pt>
                <c:pt idx="839">
                  <c:v>1.77499418393597</c:v>
                </c:pt>
                <c:pt idx="840">
                  <c:v>1.7543944577146799</c:v>
                </c:pt>
                <c:pt idx="841">
                  <c:v>1.78523259794877</c:v>
                </c:pt>
                <c:pt idx="842">
                  <c:v>1.7804667049252401</c:v>
                </c:pt>
                <c:pt idx="843">
                  <c:v>1.76085840091936</c:v>
                </c:pt>
                <c:pt idx="844">
                  <c:v>1.80756786856902</c:v>
                </c:pt>
                <c:pt idx="845">
                  <c:v>1.82619301614656</c:v>
                </c:pt>
                <c:pt idx="846">
                  <c:v>1.8353540638756001</c:v>
                </c:pt>
                <c:pt idx="847">
                  <c:v>1.83436768339612</c:v>
                </c:pt>
                <c:pt idx="848">
                  <c:v>1.8244823093020499</c:v>
                </c:pt>
                <c:pt idx="849">
                  <c:v>1.85733477692156</c:v>
                </c:pt>
                <c:pt idx="850">
                  <c:v>1.8721811152152501</c:v>
                </c:pt>
                <c:pt idx="851">
                  <c:v>1.8717563331292699</c:v>
                </c:pt>
                <c:pt idx="852">
                  <c:v>1.87159586373544</c:v>
                </c:pt>
                <c:pt idx="853">
                  <c:v>1.8676866709840501</c:v>
                </c:pt>
                <c:pt idx="854">
                  <c:v>1.8557191515835501</c:v>
                </c:pt>
                <c:pt idx="855">
                  <c:v>1.8886497385595999</c:v>
                </c:pt>
                <c:pt idx="856">
                  <c:v>1.9168599654118501</c:v>
                </c:pt>
                <c:pt idx="857">
                  <c:v>1.92111167587642</c:v>
                </c:pt>
                <c:pt idx="858">
                  <c:v>1.91395216125318</c:v>
                </c:pt>
                <c:pt idx="859">
                  <c:v>1.90203121347965</c:v>
                </c:pt>
                <c:pt idx="860">
                  <c:v>1.91438103633807</c:v>
                </c:pt>
                <c:pt idx="861">
                  <c:v>1.9173550271456199</c:v>
                </c:pt>
                <c:pt idx="862">
                  <c:v>1.9216873618055099</c:v>
                </c:pt>
                <c:pt idx="863">
                  <c:v>1.9052662659881401</c:v>
                </c:pt>
                <c:pt idx="864">
                  <c:v>1.90865934396494</c:v>
                </c:pt>
                <c:pt idx="865">
                  <c:v>1.93079343213694</c:v>
                </c:pt>
                <c:pt idx="866">
                  <c:v>1.8430260293290599</c:v>
                </c:pt>
                <c:pt idx="867">
                  <c:v>1.83089969692608</c:v>
                </c:pt>
                <c:pt idx="868">
                  <c:v>1.81590438761418</c:v>
                </c:pt>
                <c:pt idx="869">
                  <c:v>1.7852680119236699</c:v>
                </c:pt>
                <c:pt idx="870">
                  <c:v>1.80405402577109</c:v>
                </c:pt>
                <c:pt idx="871">
                  <c:v>1.8102784768653799</c:v>
                </c:pt>
                <c:pt idx="872">
                  <c:v>1.8246066053895</c:v>
                </c:pt>
                <c:pt idx="873">
                  <c:v>1.81123360696436</c:v>
                </c:pt>
                <c:pt idx="874">
                  <c:v>1.8344533602259601</c:v>
                </c:pt>
                <c:pt idx="875">
                  <c:v>1.86018312557673</c:v>
                </c:pt>
                <c:pt idx="876">
                  <c:v>1.8515419668512201</c:v>
                </c:pt>
                <c:pt idx="877">
                  <c:v>1.82297906806666</c:v>
                </c:pt>
                <c:pt idx="878">
                  <c:v>1.8421435359310501</c:v>
                </c:pt>
                <c:pt idx="879">
                  <c:v>1.8915012181814801</c:v>
                </c:pt>
                <c:pt idx="880">
                  <c:v>1.9033470238924299</c:v>
                </c:pt>
                <c:pt idx="881">
                  <c:v>1.9141586233304599</c:v>
                </c:pt>
                <c:pt idx="882">
                  <c:v>1.9129725930158801</c:v>
                </c:pt>
                <c:pt idx="883">
                  <c:v>1.9220247314980701</c:v>
                </c:pt>
                <c:pt idx="884">
                  <c:v>1.8927544617644401</c:v>
                </c:pt>
                <c:pt idx="885">
                  <c:v>1.89726210477616</c:v>
                </c:pt>
                <c:pt idx="886">
                  <c:v>1.9049944891408901</c:v>
                </c:pt>
                <c:pt idx="887">
                  <c:v>1.8904949217240701</c:v>
                </c:pt>
                <c:pt idx="888">
                  <c:v>1.8990474724847799</c:v>
                </c:pt>
                <c:pt idx="889">
                  <c:v>1.90394236970659</c:v>
                </c:pt>
                <c:pt idx="890">
                  <c:v>1.9028904683727601</c:v>
                </c:pt>
                <c:pt idx="891">
                  <c:v>1.9024578735356099</c:v>
                </c:pt>
                <c:pt idx="892">
                  <c:v>1.88439630349665</c:v>
                </c:pt>
                <c:pt idx="893">
                  <c:v>1.88366556710641</c:v>
                </c:pt>
                <c:pt idx="894">
                  <c:v>1.8938548866931699</c:v>
                </c:pt>
                <c:pt idx="895">
                  <c:v>1.9220773761655401</c:v>
                </c:pt>
                <c:pt idx="896">
                  <c:v>1.9163909776024</c:v>
                </c:pt>
                <c:pt idx="897">
                  <c:v>1.9256109588899899</c:v>
                </c:pt>
                <c:pt idx="898">
                  <c:v>1.91099090999438</c:v>
                </c:pt>
                <c:pt idx="899">
                  <c:v>1.85730559275994</c:v>
                </c:pt>
                <c:pt idx="900">
                  <c:v>1.8664471549555499</c:v>
                </c:pt>
                <c:pt idx="901">
                  <c:v>1.85677235629203</c:v>
                </c:pt>
                <c:pt idx="902">
                  <c:v>1.8745268659049401</c:v>
                </c:pt>
                <c:pt idx="903">
                  <c:v>1.8746609749354</c:v>
                </c:pt>
                <c:pt idx="904">
                  <c:v>1.87489226116923</c:v>
                </c:pt>
                <c:pt idx="905">
                  <c:v>1.8873592280532301</c:v>
                </c:pt>
                <c:pt idx="906">
                  <c:v>1.8791540308114301</c:v>
                </c:pt>
                <c:pt idx="907">
                  <c:v>1.8446573726266799</c:v>
                </c:pt>
                <c:pt idx="908">
                  <c:v>1.8540464998395301</c:v>
                </c:pt>
                <c:pt idx="909">
                  <c:v>1.84950198064682</c:v>
                </c:pt>
                <c:pt idx="910">
                  <c:v>1.8628148426379301</c:v>
                </c:pt>
                <c:pt idx="911">
                  <c:v>1.87202721802572</c:v>
                </c:pt>
                <c:pt idx="912">
                  <c:v>1.90704927563909</c:v>
                </c:pt>
                <c:pt idx="913">
                  <c:v>1.9180852705245801</c:v>
                </c:pt>
                <c:pt idx="914">
                  <c:v>1.91787057675988</c:v>
                </c:pt>
                <c:pt idx="915">
                  <c:v>1.9157961380978901</c:v>
                </c:pt>
                <c:pt idx="916">
                  <c:v>1.9144040892818499</c:v>
                </c:pt>
                <c:pt idx="917">
                  <c:v>1.89821920116339</c:v>
                </c:pt>
                <c:pt idx="918">
                  <c:v>1.9246440026170299</c:v>
                </c:pt>
                <c:pt idx="919">
                  <c:v>1.9268131283238401</c:v>
                </c:pt>
                <c:pt idx="920">
                  <c:v>1.9267723193749999</c:v>
                </c:pt>
                <c:pt idx="921">
                  <c:v>1.9197345007050299</c:v>
                </c:pt>
                <c:pt idx="922">
                  <c:v>1.9538230685664699</c:v>
                </c:pt>
                <c:pt idx="923">
                  <c:v>1.96759943163956</c:v>
                </c:pt>
                <c:pt idx="924">
                  <c:v>1.9506210123960099</c:v>
                </c:pt>
                <c:pt idx="925">
                  <c:v>1.9471031736420901</c:v>
                </c:pt>
                <c:pt idx="926">
                  <c:v>1.9353606126588001</c:v>
                </c:pt>
                <c:pt idx="927">
                  <c:v>1.93271589887325</c:v>
                </c:pt>
                <c:pt idx="928">
                  <c:v>1.9411396570214601</c:v>
                </c:pt>
                <c:pt idx="929">
                  <c:v>1.9239183693277899</c:v>
                </c:pt>
                <c:pt idx="930">
                  <c:v>1.94885074153286</c:v>
                </c:pt>
                <c:pt idx="931">
                  <c:v>1.9445264483709199</c:v>
                </c:pt>
                <c:pt idx="932">
                  <c:v>1.94957531054607</c:v>
                </c:pt>
                <c:pt idx="933">
                  <c:v>1.9585953376532499</c:v>
                </c:pt>
                <c:pt idx="934">
                  <c:v>1.9454791259411499</c:v>
                </c:pt>
                <c:pt idx="935">
                  <c:v>1.9778138560048</c:v>
                </c:pt>
                <c:pt idx="936">
                  <c:v>1.9953992871238899</c:v>
                </c:pt>
                <c:pt idx="937">
                  <c:v>2.0135247576892699</c:v>
                </c:pt>
                <c:pt idx="938">
                  <c:v>2.0178082222309999</c:v>
                </c:pt>
                <c:pt idx="939">
                  <c:v>2.01855395650706</c:v>
                </c:pt>
                <c:pt idx="940">
                  <c:v>2.0238938947886398</c:v>
                </c:pt>
                <c:pt idx="941">
                  <c:v>2.0173736945580298</c:v>
                </c:pt>
                <c:pt idx="942">
                  <c:v>2.0315663624040599</c:v>
                </c:pt>
                <c:pt idx="943">
                  <c:v>2.0533111511104098</c:v>
                </c:pt>
                <c:pt idx="944">
                  <c:v>2.0416272510090998</c:v>
                </c:pt>
                <c:pt idx="945">
                  <c:v>2.03756939051206</c:v>
                </c:pt>
                <c:pt idx="946">
                  <c:v>2.0441737871944099</c:v>
                </c:pt>
                <c:pt idx="947">
                  <c:v>2.05732383519145</c:v>
                </c:pt>
                <c:pt idx="948">
                  <c:v>2.0576589527462001</c:v>
                </c:pt>
                <c:pt idx="949">
                  <c:v>2.0386976039157001</c:v>
                </c:pt>
                <c:pt idx="950">
                  <c:v>2.0544996887349298</c:v>
                </c:pt>
                <c:pt idx="951">
                  <c:v>2.0354125547787798</c:v>
                </c:pt>
                <c:pt idx="952">
                  <c:v>2.0051169131111002</c:v>
                </c:pt>
                <c:pt idx="953">
                  <c:v>2.00613691063969</c:v>
                </c:pt>
                <c:pt idx="954">
                  <c:v>2.0246379471007399</c:v>
                </c:pt>
                <c:pt idx="955">
                  <c:v>2.0133161741550998</c:v>
                </c:pt>
                <c:pt idx="956">
                  <c:v>2.0198155256594501</c:v>
                </c:pt>
                <c:pt idx="957">
                  <c:v>1.94174510992732</c:v>
                </c:pt>
                <c:pt idx="958">
                  <c:v>1.95510099643464</c:v>
                </c:pt>
                <c:pt idx="959">
                  <c:v>1.9452675142168101</c:v>
                </c:pt>
                <c:pt idx="960">
                  <c:v>1.95608122628638</c:v>
                </c:pt>
                <c:pt idx="961">
                  <c:v>1.9679416299947401</c:v>
                </c:pt>
                <c:pt idx="962">
                  <c:v>1.96895312575936</c:v>
                </c:pt>
                <c:pt idx="963">
                  <c:v>1.96272016276071</c:v>
                </c:pt>
                <c:pt idx="964">
                  <c:v>1.9902794236230099</c:v>
                </c:pt>
                <c:pt idx="965">
                  <c:v>1.99198411207163</c:v>
                </c:pt>
                <c:pt idx="966">
                  <c:v>1.9731275241867201</c:v>
                </c:pt>
                <c:pt idx="967">
                  <c:v>1.9840635561054101</c:v>
                </c:pt>
                <c:pt idx="968">
                  <c:v>1.9841027853376401</c:v>
                </c:pt>
                <c:pt idx="969">
                  <c:v>1.97688538743256</c:v>
                </c:pt>
                <c:pt idx="970">
                  <c:v>1.96885479321944</c:v>
                </c:pt>
                <c:pt idx="971">
                  <c:v>1.9684300219570401</c:v>
                </c:pt>
                <c:pt idx="972">
                  <c:v>1.98774553202552</c:v>
                </c:pt>
                <c:pt idx="973">
                  <c:v>2.0110732625691501</c:v>
                </c:pt>
                <c:pt idx="974">
                  <c:v>2.0190108905072299</c:v>
                </c:pt>
                <c:pt idx="975">
                  <c:v>2.0115421427284801</c:v>
                </c:pt>
                <c:pt idx="976">
                  <c:v>2.0233420330608101</c:v>
                </c:pt>
                <c:pt idx="977">
                  <c:v>2.0137256809883</c:v>
                </c:pt>
                <c:pt idx="978">
                  <c:v>1.98741147104209</c:v>
                </c:pt>
                <c:pt idx="979">
                  <c:v>1.9720622523990701</c:v>
                </c:pt>
                <c:pt idx="980">
                  <c:v>1.95077562105332</c:v>
                </c:pt>
                <c:pt idx="981">
                  <c:v>1.9046767625373799</c:v>
                </c:pt>
                <c:pt idx="982">
                  <c:v>1.91546599123195</c:v>
                </c:pt>
                <c:pt idx="983">
                  <c:v>1.9161872992478901</c:v>
                </c:pt>
                <c:pt idx="984">
                  <c:v>1.9051217360178601</c:v>
                </c:pt>
                <c:pt idx="985">
                  <c:v>1.9272110077342099</c:v>
                </c:pt>
                <c:pt idx="986">
                  <c:v>1.94403029766795</c:v>
                </c:pt>
                <c:pt idx="987">
                  <c:v>1.94494492140342</c:v>
                </c:pt>
                <c:pt idx="988">
                  <c:v>1.9492730550590101</c:v>
                </c:pt>
                <c:pt idx="989">
                  <c:v>1.9549932501963501</c:v>
                </c:pt>
                <c:pt idx="990">
                  <c:v>1.9474545489297299</c:v>
                </c:pt>
                <c:pt idx="991">
                  <c:v>1.96514533539852</c:v>
                </c:pt>
                <c:pt idx="992">
                  <c:v>1.9644526026740201</c:v>
                </c:pt>
                <c:pt idx="993">
                  <c:v>1.9744044505418901</c:v>
                </c:pt>
                <c:pt idx="994">
                  <c:v>1.99183732701226</c:v>
                </c:pt>
                <c:pt idx="995">
                  <c:v>2.0009338334984998</c:v>
                </c:pt>
                <c:pt idx="996">
                  <c:v>2.01347206947956</c:v>
                </c:pt>
                <c:pt idx="997">
                  <c:v>2.0164363496062601</c:v>
                </c:pt>
                <c:pt idx="998">
                  <c:v>2.0007116316133602</c:v>
                </c:pt>
                <c:pt idx="999">
                  <c:v>2.0142647107285598</c:v>
                </c:pt>
                <c:pt idx="1000">
                  <c:v>1.9937386307954801</c:v>
                </c:pt>
                <c:pt idx="1001">
                  <c:v>2.0137057314817901</c:v>
                </c:pt>
                <c:pt idx="1002">
                  <c:v>2.0228646725412398</c:v>
                </c:pt>
                <c:pt idx="1003">
                  <c:v>2.0343875348628102</c:v>
                </c:pt>
                <c:pt idx="1004">
                  <c:v>2.0236248133036501</c:v>
                </c:pt>
                <c:pt idx="1005">
                  <c:v>2.0292543007628598</c:v>
                </c:pt>
                <c:pt idx="1006">
                  <c:v>2.0073136902654798</c:v>
                </c:pt>
                <c:pt idx="1007">
                  <c:v>2.0199140759840599</c:v>
                </c:pt>
                <c:pt idx="1008">
                  <c:v>2.0242810065549302</c:v>
                </c:pt>
                <c:pt idx="1009">
                  <c:v>2.0104106238161399</c:v>
                </c:pt>
                <c:pt idx="1010">
                  <c:v>2.0083889835657001</c:v>
                </c:pt>
                <c:pt idx="1011">
                  <c:v>2.0236473247685498</c:v>
                </c:pt>
                <c:pt idx="1012">
                  <c:v>2.02187637967709</c:v>
                </c:pt>
                <c:pt idx="1013">
                  <c:v>2.0210735037839398</c:v>
                </c:pt>
                <c:pt idx="1014">
                  <c:v>2.00434629347922</c:v>
                </c:pt>
                <c:pt idx="1015">
                  <c:v>1.9996868126887899</c:v>
                </c:pt>
                <c:pt idx="1016">
                  <c:v>2.01359670536484</c:v>
                </c:pt>
                <c:pt idx="1017">
                  <c:v>2.0133188678781999</c:v>
                </c:pt>
                <c:pt idx="1018">
                  <c:v>2.0137307146266101</c:v>
                </c:pt>
                <c:pt idx="1019">
                  <c:v>2.0344517348539699</c:v>
                </c:pt>
                <c:pt idx="1020">
                  <c:v>2.0181482743888601</c:v>
                </c:pt>
                <c:pt idx="1021">
                  <c:v>2.0288596955096398</c:v>
                </c:pt>
                <c:pt idx="1022">
                  <c:v>2.0388776279235601</c:v>
                </c:pt>
                <c:pt idx="1023">
                  <c:v>2.0361954584091699</c:v>
                </c:pt>
                <c:pt idx="1024">
                  <c:v>2.0348113506259402</c:v>
                </c:pt>
                <c:pt idx="1025">
                  <c:v>2.0532199508687499</c:v>
                </c:pt>
                <c:pt idx="1026">
                  <c:v>2.0472465857845799</c:v>
                </c:pt>
                <c:pt idx="1027">
                  <c:v>2.0391882000184398</c:v>
                </c:pt>
                <c:pt idx="1028">
                  <c:v>2.0374621348289201</c:v>
                </c:pt>
                <c:pt idx="1029">
                  <c:v>2.0046491571626599</c:v>
                </c:pt>
                <c:pt idx="1030">
                  <c:v>2.0008995546912201</c:v>
                </c:pt>
                <c:pt idx="1031">
                  <c:v>2.04533072770678</c:v>
                </c:pt>
                <c:pt idx="1032">
                  <c:v>2.0637254125467002</c:v>
                </c:pt>
                <c:pt idx="1033">
                  <c:v>2.0639566230008102</c:v>
                </c:pt>
                <c:pt idx="1034">
                  <c:v>2.05506052312791</c:v>
                </c:pt>
                <c:pt idx="1035">
                  <c:v>2.0752842913063301</c:v>
                </c:pt>
                <c:pt idx="1036">
                  <c:v>2.0559832433277401</c:v>
                </c:pt>
                <c:pt idx="1037">
                  <c:v>2.0597726810777699</c:v>
                </c:pt>
                <c:pt idx="1038">
                  <c:v>2.0321483078548601</c:v>
                </c:pt>
                <c:pt idx="1039">
                  <c:v>2.0066865595073198</c:v>
                </c:pt>
                <c:pt idx="1040">
                  <c:v>1.9919587425954399</c:v>
                </c:pt>
                <c:pt idx="1041">
                  <c:v>1.9722752837381301</c:v>
                </c:pt>
                <c:pt idx="1042">
                  <c:v>1.9681563199815699</c:v>
                </c:pt>
                <c:pt idx="1043">
                  <c:v>1.9584880859001701</c:v>
                </c:pt>
                <c:pt idx="1044">
                  <c:v>1.90548663330033</c:v>
                </c:pt>
                <c:pt idx="1045">
                  <c:v>1.90503449030177</c:v>
                </c:pt>
                <c:pt idx="1046">
                  <c:v>1.9031643901935</c:v>
                </c:pt>
                <c:pt idx="1047">
                  <c:v>1.91399280710398</c:v>
                </c:pt>
                <c:pt idx="1048">
                  <c:v>1.9230359914742501</c:v>
                </c:pt>
                <c:pt idx="1049">
                  <c:v>1.92114444657335</c:v>
                </c:pt>
                <c:pt idx="1050">
                  <c:v>1.9090515377009101</c:v>
                </c:pt>
                <c:pt idx="1051">
                  <c:v>1.90676648143284</c:v>
                </c:pt>
                <c:pt idx="1052">
                  <c:v>1.8838775110603401</c:v>
                </c:pt>
                <c:pt idx="1053">
                  <c:v>1.85629681618076</c:v>
                </c:pt>
                <c:pt idx="1054">
                  <c:v>1.8639646324863099</c:v>
                </c:pt>
                <c:pt idx="1055">
                  <c:v>1.83340849962408</c:v>
                </c:pt>
                <c:pt idx="1056">
                  <c:v>1.82656240131873</c:v>
                </c:pt>
                <c:pt idx="1057">
                  <c:v>1.82699054886282</c:v>
                </c:pt>
                <c:pt idx="1058">
                  <c:v>1.8379225169815501</c:v>
                </c:pt>
                <c:pt idx="1059">
                  <c:v>1.86804550811084</c:v>
                </c:pt>
                <c:pt idx="1060">
                  <c:v>1.87287882497463</c:v>
                </c:pt>
                <c:pt idx="1061">
                  <c:v>1.8636582862582101</c:v>
                </c:pt>
                <c:pt idx="1062">
                  <c:v>1.8637572635755899</c:v>
                </c:pt>
                <c:pt idx="1063">
                  <c:v>1.83937486172537</c:v>
                </c:pt>
                <c:pt idx="1064">
                  <c:v>1.79951445016753</c:v>
                </c:pt>
                <c:pt idx="1065">
                  <c:v>1.80606692132199</c:v>
                </c:pt>
                <c:pt idx="1066">
                  <c:v>1.82937290239513</c:v>
                </c:pt>
                <c:pt idx="1067">
                  <c:v>1.8277072148131499</c:v>
                </c:pt>
                <c:pt idx="1068">
                  <c:v>1.8225529240265601</c:v>
                </c:pt>
                <c:pt idx="1069">
                  <c:v>1.7856425283349799</c:v>
                </c:pt>
                <c:pt idx="1070">
                  <c:v>1.80294126785036</c:v>
                </c:pt>
                <c:pt idx="1071">
                  <c:v>1.81480457479211</c:v>
                </c:pt>
                <c:pt idx="1072">
                  <c:v>1.82140837808815</c:v>
                </c:pt>
                <c:pt idx="1073">
                  <c:v>1.8563660020570401</c:v>
                </c:pt>
                <c:pt idx="1074">
                  <c:v>1.85498654564957</c:v>
                </c:pt>
                <c:pt idx="1075">
                  <c:v>1.8555599056005401</c:v>
                </c:pt>
                <c:pt idx="1076">
                  <c:v>1.8322720097271299</c:v>
                </c:pt>
                <c:pt idx="1077">
                  <c:v>1.8541342987587199</c:v>
                </c:pt>
                <c:pt idx="1078">
                  <c:v>1.8477751021697999</c:v>
                </c:pt>
                <c:pt idx="1079">
                  <c:v>1.86484426901744</c:v>
                </c:pt>
                <c:pt idx="1080">
                  <c:v>1.8608931525335399</c:v>
                </c:pt>
                <c:pt idx="1081">
                  <c:v>1.8730449658671799</c:v>
                </c:pt>
                <c:pt idx="1082">
                  <c:v>1.87386440848997</c:v>
                </c:pt>
                <c:pt idx="1083">
                  <c:v>1.88015151102553</c:v>
                </c:pt>
                <c:pt idx="1084">
                  <c:v>1.85496050010198</c:v>
                </c:pt>
                <c:pt idx="1085">
                  <c:v>1.8631199572069801</c:v>
                </c:pt>
                <c:pt idx="1086">
                  <c:v>1.8930038475994899</c:v>
                </c:pt>
                <c:pt idx="1087">
                  <c:v>1.8956853922900501</c:v>
                </c:pt>
                <c:pt idx="1088">
                  <c:v>1.8846342425979801</c:v>
                </c:pt>
                <c:pt idx="1089">
                  <c:v>1.89378130947362</c:v>
                </c:pt>
                <c:pt idx="1090">
                  <c:v>1.89635348844969</c:v>
                </c:pt>
                <c:pt idx="1091">
                  <c:v>1.9139771710574001</c:v>
                </c:pt>
                <c:pt idx="1092">
                  <c:v>1.9020758873131201</c:v>
                </c:pt>
                <c:pt idx="1093">
                  <c:v>1.91589827876703</c:v>
                </c:pt>
                <c:pt idx="1094">
                  <c:v>1.9169330572414101</c:v>
                </c:pt>
                <c:pt idx="1095">
                  <c:v>1.9225067569097201</c:v>
                </c:pt>
                <c:pt idx="1096">
                  <c:v>1.92178905537458</c:v>
                </c:pt>
                <c:pt idx="1097">
                  <c:v>1.90090908759369</c:v>
                </c:pt>
                <c:pt idx="1098">
                  <c:v>1.90130475633233</c:v>
                </c:pt>
                <c:pt idx="1099">
                  <c:v>1.9021822503455199</c:v>
                </c:pt>
                <c:pt idx="1100">
                  <c:v>1.89779447925762</c:v>
                </c:pt>
                <c:pt idx="1101">
                  <c:v>1.8167711555534101</c:v>
                </c:pt>
                <c:pt idx="1102">
                  <c:v>1.84056974022677</c:v>
                </c:pt>
                <c:pt idx="1103">
                  <c:v>1.86855205405137</c:v>
                </c:pt>
                <c:pt idx="1104">
                  <c:v>1.87637556820645</c:v>
                </c:pt>
                <c:pt idx="1105">
                  <c:v>1.8749755754814501</c:v>
                </c:pt>
                <c:pt idx="1106">
                  <c:v>1.8778201847736999</c:v>
                </c:pt>
                <c:pt idx="1107">
                  <c:v>1.8709980366947101</c:v>
                </c:pt>
                <c:pt idx="1108">
                  <c:v>1.8728952884805701</c:v>
                </c:pt>
                <c:pt idx="1109">
                  <c:v>1.89476967997587</c:v>
                </c:pt>
                <c:pt idx="1110">
                  <c:v>1.8993635910217701</c:v>
                </c:pt>
                <c:pt idx="1111">
                  <c:v>1.92277048254396</c:v>
                </c:pt>
                <c:pt idx="1112">
                  <c:v>1.9247623036799999</c:v>
                </c:pt>
                <c:pt idx="1113">
                  <c:v>1.9159963900769501</c:v>
                </c:pt>
                <c:pt idx="1114">
                  <c:v>1.9261870609807199</c:v>
                </c:pt>
                <c:pt idx="1115">
                  <c:v>1.9211200831522199</c:v>
                </c:pt>
                <c:pt idx="1116">
                  <c:v>1.9413064293550499</c:v>
                </c:pt>
                <c:pt idx="1117">
                  <c:v>1.93930426655366</c:v>
                </c:pt>
                <c:pt idx="1118">
                  <c:v>1.9459797173687099</c:v>
                </c:pt>
                <c:pt idx="1119">
                  <c:v>1.9220112962815199</c:v>
                </c:pt>
                <c:pt idx="1120">
                  <c:v>1.8782740557183399</c:v>
                </c:pt>
                <c:pt idx="1121">
                  <c:v>1.9132857330289399</c:v>
                </c:pt>
                <c:pt idx="1122">
                  <c:v>1.9223639548981399</c:v>
                </c:pt>
                <c:pt idx="1123">
                  <c:v>1.93243158176713</c:v>
                </c:pt>
                <c:pt idx="1124">
                  <c:v>1.95333596832751</c:v>
                </c:pt>
                <c:pt idx="1125">
                  <c:v>1.94928248391786</c:v>
                </c:pt>
                <c:pt idx="1126">
                  <c:v>1.9690897347838801</c:v>
                </c:pt>
                <c:pt idx="1127">
                  <c:v>1.95812491796108</c:v>
                </c:pt>
                <c:pt idx="1128">
                  <c:v>1.9403009071688799</c:v>
                </c:pt>
                <c:pt idx="1129">
                  <c:v>1.9277298097979401</c:v>
                </c:pt>
                <c:pt idx="1130">
                  <c:v>1.94898262068116</c:v>
                </c:pt>
                <c:pt idx="1131">
                  <c:v>1.96947449112525</c:v>
                </c:pt>
                <c:pt idx="1132">
                  <c:v>1.9649664496335699</c:v>
                </c:pt>
                <c:pt idx="1133">
                  <c:v>1.98210022130039</c:v>
                </c:pt>
                <c:pt idx="1134">
                  <c:v>1.98850932252624</c:v>
                </c:pt>
                <c:pt idx="1135">
                  <c:v>2.0090577874131501</c:v>
                </c:pt>
                <c:pt idx="1136">
                  <c:v>2.0146513593896298</c:v>
                </c:pt>
                <c:pt idx="1137">
                  <c:v>2.0117658477746798</c:v>
                </c:pt>
                <c:pt idx="1138">
                  <c:v>2.02243887169577</c:v>
                </c:pt>
                <c:pt idx="1139">
                  <c:v>2.0089575752080902</c:v>
                </c:pt>
                <c:pt idx="1140">
                  <c:v>2.0144931024258601</c:v>
                </c:pt>
                <c:pt idx="1141">
                  <c:v>2.0239064583081601</c:v>
                </c:pt>
                <c:pt idx="1142">
                  <c:v>2.0207760790717799</c:v>
                </c:pt>
                <c:pt idx="1143">
                  <c:v>2.0283866550196801</c:v>
                </c:pt>
                <c:pt idx="1144">
                  <c:v>2.0209200396613598</c:v>
                </c:pt>
                <c:pt idx="1145">
                  <c:v>2.0063211998715098</c:v>
                </c:pt>
                <c:pt idx="1146">
                  <c:v>2.0156002770888501</c:v>
                </c:pt>
                <c:pt idx="1147">
                  <c:v>2.0061686971069501</c:v>
                </c:pt>
                <c:pt idx="1148">
                  <c:v>2.01544703870317</c:v>
                </c:pt>
                <c:pt idx="1149">
                  <c:v>1.99559045925444</c:v>
                </c:pt>
                <c:pt idx="1150">
                  <c:v>1.9844091327162601</c:v>
                </c:pt>
                <c:pt idx="1151">
                  <c:v>1.9695620302147501</c:v>
                </c:pt>
                <c:pt idx="1152">
                  <c:v>1.9806053488489499</c:v>
                </c:pt>
                <c:pt idx="1153">
                  <c:v>1.9874304739739399</c:v>
                </c:pt>
                <c:pt idx="1154">
                  <c:v>1.9776064768347901</c:v>
                </c:pt>
                <c:pt idx="1155">
                  <c:v>1.9847998757065</c:v>
                </c:pt>
                <c:pt idx="1156">
                  <c:v>1.99966855618143</c:v>
                </c:pt>
                <c:pt idx="1157">
                  <c:v>2.0099828323877</c:v>
                </c:pt>
                <c:pt idx="1158">
                  <c:v>2.01099985944786</c:v>
                </c:pt>
                <c:pt idx="1159">
                  <c:v>1.99923404669122</c:v>
                </c:pt>
                <c:pt idx="1160">
                  <c:v>2.00934892005405</c:v>
                </c:pt>
                <c:pt idx="1161">
                  <c:v>1.9837653996038001</c:v>
                </c:pt>
                <c:pt idx="1162">
                  <c:v>1.9805222234564801</c:v>
                </c:pt>
                <c:pt idx="1163">
                  <c:v>1.9750730240293799</c:v>
                </c:pt>
                <c:pt idx="1164">
                  <c:v>1.9604962443362901</c:v>
                </c:pt>
                <c:pt idx="1165">
                  <c:v>1.97334077551705</c:v>
                </c:pt>
                <c:pt idx="1166">
                  <c:v>1.9832116340366801</c:v>
                </c:pt>
                <c:pt idx="1167">
                  <c:v>1.9846302532918201</c:v>
                </c:pt>
                <c:pt idx="1168">
                  <c:v>1.99538438683124</c:v>
                </c:pt>
                <c:pt idx="1169">
                  <c:v>2.0042624433150702</c:v>
                </c:pt>
                <c:pt idx="1170">
                  <c:v>1.9923469717017599</c:v>
                </c:pt>
                <c:pt idx="1171">
                  <c:v>1.9604897981812699</c:v>
                </c:pt>
                <c:pt idx="1172">
                  <c:v>1.96701826794657</c:v>
                </c:pt>
                <c:pt idx="1173">
                  <c:v>1.97068390729356</c:v>
                </c:pt>
                <c:pt idx="1174">
                  <c:v>1.95608499009822</c:v>
                </c:pt>
                <c:pt idx="1175">
                  <c:v>1.9405967238542201</c:v>
                </c:pt>
                <c:pt idx="1176">
                  <c:v>1.95441209646202</c:v>
                </c:pt>
                <c:pt idx="1177">
                  <c:v>1.97480241947027</c:v>
                </c:pt>
                <c:pt idx="1178">
                  <c:v>1.99081144099777</c:v>
                </c:pt>
                <c:pt idx="1179">
                  <c:v>2.0051466749423699</c:v>
                </c:pt>
                <c:pt idx="1180">
                  <c:v>2.0044370757740202</c:v>
                </c:pt>
                <c:pt idx="1181">
                  <c:v>2.0147991335323798</c:v>
                </c:pt>
                <c:pt idx="1182">
                  <c:v>2.0077538861614799</c:v>
                </c:pt>
                <c:pt idx="1183">
                  <c:v>1.9826817552196101</c:v>
                </c:pt>
                <c:pt idx="1184">
                  <c:v>1.9724063274654999</c:v>
                </c:pt>
                <c:pt idx="1185">
                  <c:v>1.9156468826787201</c:v>
                </c:pt>
                <c:pt idx="1186">
                  <c:v>1.9280115367963699</c:v>
                </c:pt>
                <c:pt idx="1187">
                  <c:v>1.9289339832654999</c:v>
                </c:pt>
                <c:pt idx="1188">
                  <c:v>1.9369899397064001</c:v>
                </c:pt>
                <c:pt idx="1189">
                  <c:v>1.8908324012762301</c:v>
                </c:pt>
                <c:pt idx="1190">
                  <c:v>1.8937902752460301</c:v>
                </c:pt>
                <c:pt idx="1191">
                  <c:v>1.8731969254946601</c:v>
                </c:pt>
                <c:pt idx="1192">
                  <c:v>1.9042108169504099</c:v>
                </c:pt>
                <c:pt idx="1193">
                  <c:v>1.90665578020188</c:v>
                </c:pt>
                <c:pt idx="1194">
                  <c:v>1.89136967670124</c:v>
                </c:pt>
                <c:pt idx="1195">
                  <c:v>1.9026851467063099</c:v>
                </c:pt>
                <c:pt idx="1196">
                  <c:v>1.8810180854563701</c:v>
                </c:pt>
                <c:pt idx="1197">
                  <c:v>1.8421507506201</c:v>
                </c:pt>
                <c:pt idx="1198">
                  <c:v>1.8567223362698899</c:v>
                </c:pt>
                <c:pt idx="1199">
                  <c:v>1.8430088619954601</c:v>
                </c:pt>
                <c:pt idx="1200">
                  <c:v>1.85876650230832</c:v>
                </c:pt>
                <c:pt idx="1201">
                  <c:v>1.8850554246887601</c:v>
                </c:pt>
                <c:pt idx="1202">
                  <c:v>1.8633084372470099</c:v>
                </c:pt>
                <c:pt idx="1203">
                  <c:v>1.8745651851057701</c:v>
                </c:pt>
                <c:pt idx="1204">
                  <c:v>1.8729619713341401</c:v>
                </c:pt>
                <c:pt idx="1205">
                  <c:v>1.86447201455309</c:v>
                </c:pt>
                <c:pt idx="1206">
                  <c:v>1.86521377684818</c:v>
                </c:pt>
                <c:pt idx="1207">
                  <c:v>1.8760751993596001</c:v>
                </c:pt>
                <c:pt idx="1208">
                  <c:v>1.85585016927145</c:v>
                </c:pt>
                <c:pt idx="1209">
                  <c:v>1.8576414881666401</c:v>
                </c:pt>
                <c:pt idx="1210">
                  <c:v>1.8557215938031499</c:v>
                </c:pt>
                <c:pt idx="1211">
                  <c:v>1.83282247504832</c:v>
                </c:pt>
                <c:pt idx="1212">
                  <c:v>1.8430081266144001</c:v>
                </c:pt>
                <c:pt idx="1213">
                  <c:v>1.84334736299706</c:v>
                </c:pt>
                <c:pt idx="1214">
                  <c:v>1.8536628348811399</c:v>
                </c:pt>
                <c:pt idx="1215">
                  <c:v>1.8644800703434401</c:v>
                </c:pt>
                <c:pt idx="1216">
                  <c:v>1.8896321752903</c:v>
                </c:pt>
                <c:pt idx="1217">
                  <c:v>1.9035005200183499</c:v>
                </c:pt>
                <c:pt idx="1218">
                  <c:v>1.90660846154541</c:v>
                </c:pt>
                <c:pt idx="1219">
                  <c:v>1.90233128659273</c:v>
                </c:pt>
                <c:pt idx="1220">
                  <c:v>1.9203289720722201</c:v>
                </c:pt>
                <c:pt idx="1221">
                  <c:v>1.91249921338011</c:v>
                </c:pt>
                <c:pt idx="1222">
                  <c:v>1.9081919035619499</c:v>
                </c:pt>
                <c:pt idx="1223">
                  <c:v>1.91708382125792</c:v>
                </c:pt>
                <c:pt idx="1224">
                  <c:v>1.9061979413829799</c:v>
                </c:pt>
                <c:pt idx="1225">
                  <c:v>1.85406335526427</c:v>
                </c:pt>
                <c:pt idx="1226">
                  <c:v>1.8602725734543999</c:v>
                </c:pt>
                <c:pt idx="1227">
                  <c:v>1.8580489745762101</c:v>
                </c:pt>
                <c:pt idx="1228">
                  <c:v>1.86053814534179</c:v>
                </c:pt>
                <c:pt idx="1229">
                  <c:v>1.8632493141486599</c:v>
                </c:pt>
                <c:pt idx="1230">
                  <c:v>1.8875423666998601</c:v>
                </c:pt>
                <c:pt idx="1231">
                  <c:v>1.89129124817737</c:v>
                </c:pt>
                <c:pt idx="1232">
                  <c:v>1.9059727843144401</c:v>
                </c:pt>
                <c:pt idx="1233">
                  <c:v>1.90922957427452</c:v>
                </c:pt>
                <c:pt idx="1234">
                  <c:v>1.90783321609864</c:v>
                </c:pt>
                <c:pt idx="1235">
                  <c:v>1.8954193173088001</c:v>
                </c:pt>
                <c:pt idx="1236">
                  <c:v>1.89128594288107</c:v>
                </c:pt>
                <c:pt idx="1237">
                  <c:v>1.84876124482743</c:v>
                </c:pt>
                <c:pt idx="1238">
                  <c:v>1.7908732736972299</c:v>
                </c:pt>
                <c:pt idx="1239">
                  <c:v>1.8083120033440301</c:v>
                </c:pt>
                <c:pt idx="1240">
                  <c:v>1.80715186339231</c:v>
                </c:pt>
                <c:pt idx="1241">
                  <c:v>1.7220362941263501</c:v>
                </c:pt>
                <c:pt idx="1242">
                  <c:v>1.7234453231329001</c:v>
                </c:pt>
                <c:pt idx="1243">
                  <c:v>1.72736878627281</c:v>
                </c:pt>
                <c:pt idx="1244">
                  <c:v>1.6595876016719999</c:v>
                </c:pt>
                <c:pt idx="1245">
                  <c:v>1.6935602338382001</c:v>
                </c:pt>
                <c:pt idx="1246">
                  <c:v>1.6986110510113399</c:v>
                </c:pt>
                <c:pt idx="1247">
                  <c:v>1.70425038658589</c:v>
                </c:pt>
                <c:pt idx="1248">
                  <c:v>1.7437561985474499</c:v>
                </c:pt>
                <c:pt idx="1249">
                  <c:v>1.75119153639796</c:v>
                </c:pt>
                <c:pt idx="1250">
                  <c:v>1.7892834961854001</c:v>
                </c:pt>
                <c:pt idx="1251">
                  <c:v>1.7856279428605799</c:v>
                </c:pt>
                <c:pt idx="1252">
                  <c:v>1.78816192579592</c:v>
                </c:pt>
                <c:pt idx="1253">
                  <c:v>1.80958033399589</c:v>
                </c:pt>
                <c:pt idx="1254">
                  <c:v>1.7970491440009899</c:v>
                </c:pt>
                <c:pt idx="1255">
                  <c:v>1.8037354429775101</c:v>
                </c:pt>
                <c:pt idx="1256">
                  <c:v>1.8241466954644701</c:v>
                </c:pt>
                <c:pt idx="1257">
                  <c:v>1.80470598742668</c:v>
                </c:pt>
                <c:pt idx="1258">
                  <c:v>1.81495237029426</c:v>
                </c:pt>
                <c:pt idx="1259">
                  <c:v>1.8421849997166799</c:v>
                </c:pt>
                <c:pt idx="1260">
                  <c:v>1.86890097396079</c:v>
                </c:pt>
                <c:pt idx="1261">
                  <c:v>1.86037753804005</c:v>
                </c:pt>
                <c:pt idx="1262">
                  <c:v>1.84014747888866</c:v>
                </c:pt>
                <c:pt idx="1263">
                  <c:v>1.8335875282284899</c:v>
                </c:pt>
                <c:pt idx="1264">
                  <c:v>1.82546495187457</c:v>
                </c:pt>
                <c:pt idx="1265">
                  <c:v>1.8162307643993101</c:v>
                </c:pt>
                <c:pt idx="1266">
                  <c:v>1.81501213126807</c:v>
                </c:pt>
                <c:pt idx="1267">
                  <c:v>1.7966029988682799</c:v>
                </c:pt>
                <c:pt idx="1268">
                  <c:v>1.79540380119027</c:v>
                </c:pt>
                <c:pt idx="1269">
                  <c:v>1.7029310471610699</c:v>
                </c:pt>
                <c:pt idx="1270">
                  <c:v>1.72236837750642</c:v>
                </c:pt>
                <c:pt idx="1271">
                  <c:v>1.7650707085468</c:v>
                </c:pt>
                <c:pt idx="1272">
                  <c:v>1.7468235782033801</c:v>
                </c:pt>
                <c:pt idx="1273">
                  <c:v>1.7632920392928599</c:v>
                </c:pt>
                <c:pt idx="1274">
                  <c:v>1.7882617957203599</c:v>
                </c:pt>
                <c:pt idx="1275">
                  <c:v>1.79235164230871</c:v>
                </c:pt>
                <c:pt idx="1276">
                  <c:v>1.7660214151609499</c:v>
                </c:pt>
                <c:pt idx="1277">
                  <c:v>1.7509297588769599</c:v>
                </c:pt>
                <c:pt idx="1278">
                  <c:v>1.7520041614852599</c:v>
                </c:pt>
                <c:pt idx="1279">
                  <c:v>1.7616168139097399</c:v>
                </c:pt>
                <c:pt idx="1280">
                  <c:v>1.7669245784202401</c:v>
                </c:pt>
                <c:pt idx="1281">
                  <c:v>1.7537868207604901</c:v>
                </c:pt>
                <c:pt idx="1282">
                  <c:v>1.7560592523413301</c:v>
                </c:pt>
                <c:pt idx="1283">
                  <c:v>1.74693496857718</c:v>
                </c:pt>
                <c:pt idx="1284">
                  <c:v>1.70826290838365</c:v>
                </c:pt>
                <c:pt idx="1285">
                  <c:v>1.7312441674712999</c:v>
                </c:pt>
                <c:pt idx="1286">
                  <c:v>1.7406128788794499</c:v>
                </c:pt>
                <c:pt idx="1287">
                  <c:v>1.7057100409075501</c:v>
                </c:pt>
                <c:pt idx="1288">
                  <c:v>1.69332924267355</c:v>
                </c:pt>
                <c:pt idx="1289">
                  <c:v>1.73042941688698</c:v>
                </c:pt>
                <c:pt idx="1290">
                  <c:v>1.7285468405147699</c:v>
                </c:pt>
                <c:pt idx="1291">
                  <c:v>1.69731157635607</c:v>
                </c:pt>
                <c:pt idx="1292">
                  <c:v>1.70076888497357</c:v>
                </c:pt>
                <c:pt idx="1293">
                  <c:v>1.68340233400859</c:v>
                </c:pt>
                <c:pt idx="1294">
                  <c:v>1.7035369563827401</c:v>
                </c:pt>
                <c:pt idx="1295">
                  <c:v>1.6978120533852401</c:v>
                </c:pt>
                <c:pt idx="1296">
                  <c:v>1.72309298579238</c:v>
                </c:pt>
                <c:pt idx="1297">
                  <c:v>1.7370136787002699</c:v>
                </c:pt>
                <c:pt idx="1298">
                  <c:v>1.73692979391464</c:v>
                </c:pt>
                <c:pt idx="1299">
                  <c:v>1.7412752317303799</c:v>
                </c:pt>
                <c:pt idx="1300">
                  <c:v>1.7250805928814901</c:v>
                </c:pt>
                <c:pt idx="1301">
                  <c:v>1.7245239948868101</c:v>
                </c:pt>
                <c:pt idx="1302">
                  <c:v>1.7373848598394299</c:v>
                </c:pt>
                <c:pt idx="1303">
                  <c:v>1.7252975680334699</c:v>
                </c:pt>
                <c:pt idx="1304">
                  <c:v>1.72128601557262</c:v>
                </c:pt>
                <c:pt idx="1305">
                  <c:v>1.7278778702195301</c:v>
                </c:pt>
                <c:pt idx="1306">
                  <c:v>1.75642785523928</c:v>
                </c:pt>
                <c:pt idx="1307">
                  <c:v>1.7581746966395799</c:v>
                </c:pt>
                <c:pt idx="1308">
                  <c:v>1.73603550725781</c:v>
                </c:pt>
                <c:pt idx="1309">
                  <c:v>1.72883924610855</c:v>
                </c:pt>
                <c:pt idx="1310">
                  <c:v>1.70906374017684</c:v>
                </c:pt>
                <c:pt idx="1311">
                  <c:v>1.69746761860971</c:v>
                </c:pt>
                <c:pt idx="1312">
                  <c:v>1.68716974801256</c:v>
                </c:pt>
                <c:pt idx="1313">
                  <c:v>1.6290790631432099</c:v>
                </c:pt>
                <c:pt idx="1314">
                  <c:v>1.6504087120273001</c:v>
                </c:pt>
                <c:pt idx="1315">
                  <c:v>1.6360137635196601</c:v>
                </c:pt>
                <c:pt idx="1316">
                  <c:v>1.6442927438096999</c:v>
                </c:pt>
                <c:pt idx="1317">
                  <c:v>1.6732085449993199</c:v>
                </c:pt>
                <c:pt idx="1318">
                  <c:v>1.67494582563532</c:v>
                </c:pt>
                <c:pt idx="1319">
                  <c:v>1.6709458665027801</c:v>
                </c:pt>
                <c:pt idx="1320">
                  <c:v>1.65359355107492</c:v>
                </c:pt>
                <c:pt idx="1321">
                  <c:v>1.6464859834111301</c:v>
                </c:pt>
                <c:pt idx="1322">
                  <c:v>1.6592161728150401</c:v>
                </c:pt>
                <c:pt idx="1323">
                  <c:v>1.63502985682296</c:v>
                </c:pt>
                <c:pt idx="1324">
                  <c:v>1.62484844046767</c:v>
                </c:pt>
                <c:pt idx="1325">
                  <c:v>1.59965351883927</c:v>
                </c:pt>
                <c:pt idx="1326">
                  <c:v>1.5050369488826301</c:v>
                </c:pt>
                <c:pt idx="1327">
                  <c:v>1.51240346520616</c:v>
                </c:pt>
                <c:pt idx="1328">
                  <c:v>1.47818661842485</c:v>
                </c:pt>
                <c:pt idx="1329">
                  <c:v>1.4959526914939201</c:v>
                </c:pt>
                <c:pt idx="1330">
                  <c:v>1.4767551604687199</c:v>
                </c:pt>
                <c:pt idx="1331">
                  <c:v>1.4801326724916799</c:v>
                </c:pt>
                <c:pt idx="1332">
                  <c:v>1.46431933583294</c:v>
                </c:pt>
                <c:pt idx="1333">
                  <c:v>1.4496203660307301</c:v>
                </c:pt>
                <c:pt idx="1334">
                  <c:v>1.4940657370261901</c:v>
                </c:pt>
                <c:pt idx="1335">
                  <c:v>1.46372027835929</c:v>
                </c:pt>
                <c:pt idx="1336">
                  <c:v>1.48220827183474</c:v>
                </c:pt>
                <c:pt idx="1337">
                  <c:v>1.45577846569344</c:v>
                </c:pt>
                <c:pt idx="1338">
                  <c:v>1.4236227155802501</c:v>
                </c:pt>
                <c:pt idx="1339">
                  <c:v>1.42593234327246</c:v>
                </c:pt>
                <c:pt idx="1340">
                  <c:v>1.46009542452522</c:v>
                </c:pt>
                <c:pt idx="1341">
                  <c:v>1.47481535253315</c:v>
                </c:pt>
                <c:pt idx="1342">
                  <c:v>1.4406172590046</c:v>
                </c:pt>
                <c:pt idx="1343">
                  <c:v>1.4835748070230601</c:v>
                </c:pt>
                <c:pt idx="1344">
                  <c:v>1.4883235575123599</c:v>
                </c:pt>
                <c:pt idx="1345">
                  <c:v>1.48818314695638</c:v>
                </c:pt>
                <c:pt idx="1346">
                  <c:v>1.4932735436084601</c:v>
                </c:pt>
                <c:pt idx="1347">
                  <c:v>1.4805815245465901</c:v>
                </c:pt>
                <c:pt idx="1348">
                  <c:v>1.4698521391331401</c:v>
                </c:pt>
                <c:pt idx="1349">
                  <c:v>1.48424020023931</c:v>
                </c:pt>
                <c:pt idx="1350">
                  <c:v>1.50664034281374</c:v>
                </c:pt>
                <c:pt idx="1351">
                  <c:v>1.52885224396393</c:v>
                </c:pt>
                <c:pt idx="1352">
                  <c:v>1.5248204398406799</c:v>
                </c:pt>
                <c:pt idx="1353">
                  <c:v>1.5114085782637601</c:v>
                </c:pt>
                <c:pt idx="1354">
                  <c:v>1.50143814039437</c:v>
                </c:pt>
                <c:pt idx="1355">
                  <c:v>1.4850318280018899</c:v>
                </c:pt>
                <c:pt idx="1356">
                  <c:v>1.4888264652054899</c:v>
                </c:pt>
                <c:pt idx="1357">
                  <c:v>1.4655957109248401</c:v>
                </c:pt>
                <c:pt idx="1358">
                  <c:v>1.42964678550265</c:v>
                </c:pt>
                <c:pt idx="1359">
                  <c:v>1.4061325940765299</c:v>
                </c:pt>
                <c:pt idx="1360">
                  <c:v>1.3787284819622001</c:v>
                </c:pt>
                <c:pt idx="1361">
                  <c:v>1.42077257343008</c:v>
                </c:pt>
                <c:pt idx="1362">
                  <c:v>1.39921040524252</c:v>
                </c:pt>
                <c:pt idx="1363">
                  <c:v>1.4369645704843601</c:v>
                </c:pt>
                <c:pt idx="1364">
                  <c:v>1.4466651881827599</c:v>
                </c:pt>
                <c:pt idx="1365">
                  <c:v>1.4528220997969701</c:v>
                </c:pt>
                <c:pt idx="1366">
                  <c:v>1.4446825040887601</c:v>
                </c:pt>
                <c:pt idx="1367">
                  <c:v>1.41657732106042</c:v>
                </c:pt>
                <c:pt idx="1368">
                  <c:v>1.41013301678706</c:v>
                </c:pt>
                <c:pt idx="1369">
                  <c:v>1.3874510871974599</c:v>
                </c:pt>
                <c:pt idx="1370">
                  <c:v>1.3999302857812801</c:v>
                </c:pt>
                <c:pt idx="1371">
                  <c:v>1.41560388311995</c:v>
                </c:pt>
                <c:pt idx="1372">
                  <c:v>1.399576442516</c:v>
                </c:pt>
                <c:pt idx="1373">
                  <c:v>1.4077881606443801</c:v>
                </c:pt>
                <c:pt idx="1374">
                  <c:v>1.4023750795905601</c:v>
                </c:pt>
                <c:pt idx="1375">
                  <c:v>1.4380203600286601</c:v>
                </c:pt>
                <c:pt idx="1376">
                  <c:v>1.43992362359823</c:v>
                </c:pt>
                <c:pt idx="1377">
                  <c:v>1.43262354309763</c:v>
                </c:pt>
                <c:pt idx="1378">
                  <c:v>1.4098299808705199</c:v>
                </c:pt>
                <c:pt idx="1379">
                  <c:v>1.4011544803031699</c:v>
                </c:pt>
                <c:pt idx="1380">
                  <c:v>1.3889064361449299</c:v>
                </c:pt>
                <c:pt idx="1381">
                  <c:v>1.4044364477068301</c:v>
                </c:pt>
                <c:pt idx="1382">
                  <c:v>1.38792948090057</c:v>
                </c:pt>
                <c:pt idx="1383">
                  <c:v>1.38345098865768</c:v>
                </c:pt>
                <c:pt idx="1384">
                  <c:v>1.3791805947747</c:v>
                </c:pt>
                <c:pt idx="1385">
                  <c:v>1.34973239987079</c:v>
                </c:pt>
                <c:pt idx="1386">
                  <c:v>1.35286274048829</c:v>
                </c:pt>
                <c:pt idx="1387">
                  <c:v>1.3494813458485799</c:v>
                </c:pt>
                <c:pt idx="1388">
                  <c:v>1.3605749655885</c:v>
                </c:pt>
                <c:pt idx="1389">
                  <c:v>1.3527919856156201</c:v>
                </c:pt>
                <c:pt idx="1390">
                  <c:v>1.3330907494205599</c:v>
                </c:pt>
                <c:pt idx="1391">
                  <c:v>1.3499183732292299</c:v>
                </c:pt>
                <c:pt idx="1392">
                  <c:v>1.3615617831862501</c:v>
                </c:pt>
                <c:pt idx="1393">
                  <c:v>1.3575614693118101</c:v>
                </c:pt>
                <c:pt idx="1394">
                  <c:v>1.3797063464970301</c:v>
                </c:pt>
                <c:pt idx="1395">
                  <c:v>1.3795026562716599</c:v>
                </c:pt>
                <c:pt idx="1396">
                  <c:v>1.3884788896764999</c:v>
                </c:pt>
                <c:pt idx="1397">
                  <c:v>1.3686617862384001</c:v>
                </c:pt>
                <c:pt idx="1398">
                  <c:v>1.38035655836524</c:v>
                </c:pt>
                <c:pt idx="1399">
                  <c:v>1.3300632923873099</c:v>
                </c:pt>
                <c:pt idx="1400">
                  <c:v>1.32706729028286</c:v>
                </c:pt>
                <c:pt idx="1401">
                  <c:v>1.3290690544459001</c:v>
                </c:pt>
                <c:pt idx="1402">
                  <c:v>1.2409759602549699</c:v>
                </c:pt>
                <c:pt idx="1403">
                  <c:v>1.2346032405134899</c:v>
                </c:pt>
                <c:pt idx="1404">
                  <c:v>1.21997967560676</c:v>
                </c:pt>
                <c:pt idx="1405">
                  <c:v>1.19678820945829</c:v>
                </c:pt>
                <c:pt idx="1406">
                  <c:v>1.2124380940991799</c:v>
                </c:pt>
                <c:pt idx="1407">
                  <c:v>1.1813259553864299</c:v>
                </c:pt>
                <c:pt idx="1408">
                  <c:v>1.2072067271620599</c:v>
                </c:pt>
                <c:pt idx="1409">
                  <c:v>1.26217347975543</c:v>
                </c:pt>
                <c:pt idx="1410">
                  <c:v>1.23999543832503</c:v>
                </c:pt>
                <c:pt idx="1411">
                  <c:v>1.2390094689210001</c:v>
                </c:pt>
                <c:pt idx="1412">
                  <c:v>1.2341090618494199</c:v>
                </c:pt>
                <c:pt idx="1413">
                  <c:v>1.23635037934041</c:v>
                </c:pt>
                <c:pt idx="1414">
                  <c:v>1.2216739593699899</c:v>
                </c:pt>
                <c:pt idx="1415">
                  <c:v>1.2265464313018599</c:v>
                </c:pt>
                <c:pt idx="1416">
                  <c:v>1.2425728975236601</c:v>
                </c:pt>
                <c:pt idx="1417">
                  <c:v>1.24862398446645</c:v>
                </c:pt>
                <c:pt idx="1418">
                  <c:v>1.2895719762187501</c:v>
                </c:pt>
                <c:pt idx="1419">
                  <c:v>1.29114737206134</c:v>
                </c:pt>
                <c:pt idx="1420">
                  <c:v>1.28702350053435</c:v>
                </c:pt>
                <c:pt idx="1421">
                  <c:v>1.2837892052631501</c:v>
                </c:pt>
                <c:pt idx="1422">
                  <c:v>1.2801966211081599</c:v>
                </c:pt>
                <c:pt idx="1423">
                  <c:v>1.27548524880826</c:v>
                </c:pt>
                <c:pt idx="1424">
                  <c:v>1.3027984412371101</c:v>
                </c:pt>
                <c:pt idx="1425">
                  <c:v>1.32081811446697</c:v>
                </c:pt>
                <c:pt idx="1426">
                  <c:v>1.31556257051726</c:v>
                </c:pt>
                <c:pt idx="1427">
                  <c:v>1.3323782082814499</c:v>
                </c:pt>
                <c:pt idx="1428">
                  <c:v>1.34340867615077</c:v>
                </c:pt>
                <c:pt idx="1429">
                  <c:v>1.3485305318493199</c:v>
                </c:pt>
                <c:pt idx="1430">
                  <c:v>1.3115176857995701</c:v>
                </c:pt>
                <c:pt idx="1431">
                  <c:v>1.3149953030938399</c:v>
                </c:pt>
                <c:pt idx="1432">
                  <c:v>1.3133142881261901</c:v>
                </c:pt>
                <c:pt idx="1433">
                  <c:v>1.2705174648522599</c:v>
                </c:pt>
                <c:pt idx="1434">
                  <c:v>1.2699675404035</c:v>
                </c:pt>
                <c:pt idx="1435">
                  <c:v>1.27190770780984</c:v>
                </c:pt>
                <c:pt idx="1436">
                  <c:v>1.28694547969101</c:v>
                </c:pt>
                <c:pt idx="1437">
                  <c:v>1.2586033958793501</c:v>
                </c:pt>
                <c:pt idx="1438">
                  <c:v>1.26652694810288</c:v>
                </c:pt>
                <c:pt idx="1439">
                  <c:v>1.3081414028171201</c:v>
                </c:pt>
                <c:pt idx="1440">
                  <c:v>1.3166930052858901</c:v>
                </c:pt>
                <c:pt idx="1441">
                  <c:v>1.30436341801458</c:v>
                </c:pt>
                <c:pt idx="1442">
                  <c:v>1.2748949175186699</c:v>
                </c:pt>
                <c:pt idx="1443">
                  <c:v>1.2825734100078801</c:v>
                </c:pt>
                <c:pt idx="1444">
                  <c:v>1.2679271526500699</c:v>
                </c:pt>
                <c:pt idx="1445">
                  <c:v>1.27639320701718</c:v>
                </c:pt>
                <c:pt idx="1446">
                  <c:v>1.27726396657789</c:v>
                </c:pt>
                <c:pt idx="1447">
                  <c:v>1.29828248416759</c:v>
                </c:pt>
                <c:pt idx="1448">
                  <c:v>1.2750855316552601</c:v>
                </c:pt>
                <c:pt idx="1449">
                  <c:v>1.2727387460515001</c:v>
                </c:pt>
                <c:pt idx="1450">
                  <c:v>1.26318789584699</c:v>
                </c:pt>
                <c:pt idx="1451">
                  <c:v>1.2527359015780899</c:v>
                </c:pt>
                <c:pt idx="1452">
                  <c:v>1.2545496081784999</c:v>
                </c:pt>
                <c:pt idx="1453">
                  <c:v>1.2451481394980299</c:v>
                </c:pt>
                <c:pt idx="1454">
                  <c:v>1.25516425705936</c:v>
                </c:pt>
                <c:pt idx="1455">
                  <c:v>1.2475554158814299</c:v>
                </c:pt>
                <c:pt idx="1456">
                  <c:v>1.2411064705644601</c:v>
                </c:pt>
                <c:pt idx="1457">
                  <c:v>1.2328068183038301</c:v>
                </c:pt>
                <c:pt idx="1458">
                  <c:v>1.2330557545971601</c:v>
                </c:pt>
                <c:pt idx="1459">
                  <c:v>1.22773201417186</c:v>
                </c:pt>
                <c:pt idx="1460">
                  <c:v>1.2170058914678199</c:v>
                </c:pt>
                <c:pt idx="1461">
                  <c:v>1.23961806135098</c:v>
                </c:pt>
                <c:pt idx="1462">
                  <c:v>1.2569091823363301</c:v>
                </c:pt>
                <c:pt idx="1463">
                  <c:v>1.2579183173967501</c:v>
                </c:pt>
                <c:pt idx="1464">
                  <c:v>1.268813519579</c:v>
                </c:pt>
                <c:pt idx="1465">
                  <c:v>1.26910043140396</c:v>
                </c:pt>
                <c:pt idx="1466">
                  <c:v>1.2797316062057</c:v>
                </c:pt>
                <c:pt idx="1467">
                  <c:v>1.27644580213617</c:v>
                </c:pt>
                <c:pt idx="1468">
                  <c:v>1.288633091256</c:v>
                </c:pt>
                <c:pt idx="1469">
                  <c:v>1.29009420658064</c:v>
                </c:pt>
                <c:pt idx="1470">
                  <c:v>1.2841812771335499</c:v>
                </c:pt>
                <c:pt idx="1471">
                  <c:v>1.29743300232232</c:v>
                </c:pt>
                <c:pt idx="1472">
                  <c:v>1.3073773791591501</c:v>
                </c:pt>
                <c:pt idx="1473">
                  <c:v>1.29010710749434</c:v>
                </c:pt>
                <c:pt idx="1474">
                  <c:v>1.2910125055041901</c:v>
                </c:pt>
                <c:pt idx="1475">
                  <c:v>1.2942931608045301</c:v>
                </c:pt>
                <c:pt idx="1476">
                  <c:v>1.29331942635453</c:v>
                </c:pt>
                <c:pt idx="1477">
                  <c:v>1.29129635745868</c:v>
                </c:pt>
                <c:pt idx="1478">
                  <c:v>1.28438441219323</c:v>
                </c:pt>
                <c:pt idx="1479">
                  <c:v>1.2658871274647101</c:v>
                </c:pt>
                <c:pt idx="1480">
                  <c:v>1.26301890447113</c:v>
                </c:pt>
                <c:pt idx="1481">
                  <c:v>1.2863964830455801</c:v>
                </c:pt>
                <c:pt idx="1482">
                  <c:v>1.3153027369941599</c:v>
                </c:pt>
                <c:pt idx="1483">
                  <c:v>1.33085506425511</c:v>
                </c:pt>
                <c:pt idx="1484">
                  <c:v>1.3526993024676499</c:v>
                </c:pt>
                <c:pt idx="1485">
                  <c:v>1.35586769934897</c:v>
                </c:pt>
                <c:pt idx="1486">
                  <c:v>1.3422825159527401</c:v>
                </c:pt>
                <c:pt idx="1487">
                  <c:v>1.3803026148767199</c:v>
                </c:pt>
                <c:pt idx="1488">
                  <c:v>1.37935765940988</c:v>
                </c:pt>
                <c:pt idx="1489">
                  <c:v>1.3888808611966399</c:v>
                </c:pt>
                <c:pt idx="1490">
                  <c:v>1.38917048600868</c:v>
                </c:pt>
                <c:pt idx="1491">
                  <c:v>1.4127788486417601</c:v>
                </c:pt>
                <c:pt idx="1492">
                  <c:v>1.4830879910877099</c:v>
                </c:pt>
                <c:pt idx="1493">
                  <c:v>1.47306581292483</c:v>
                </c:pt>
                <c:pt idx="1494">
                  <c:v>1.4700039885378</c:v>
                </c:pt>
                <c:pt idx="1495">
                  <c:v>1.47027913311113</c:v>
                </c:pt>
                <c:pt idx="1496">
                  <c:v>1.48384286507356</c:v>
                </c:pt>
                <c:pt idx="1497">
                  <c:v>1.50952006029145</c:v>
                </c:pt>
                <c:pt idx="1498">
                  <c:v>1.54119598236071</c:v>
                </c:pt>
                <c:pt idx="1499">
                  <c:v>1.5660575036843001</c:v>
                </c:pt>
                <c:pt idx="1500">
                  <c:v>1.5740308258940201</c:v>
                </c:pt>
                <c:pt idx="1501">
                  <c:v>1.5047490138753301</c:v>
                </c:pt>
                <c:pt idx="1502">
                  <c:v>1.54988975409369</c:v>
                </c:pt>
                <c:pt idx="1503">
                  <c:v>1.5664875306905299</c:v>
                </c:pt>
                <c:pt idx="1504">
                  <c:v>1.53634756734137</c:v>
                </c:pt>
                <c:pt idx="1505">
                  <c:v>1.5115973041995401</c:v>
                </c:pt>
                <c:pt idx="1506">
                  <c:v>1.53237059971982</c:v>
                </c:pt>
                <c:pt idx="1507">
                  <c:v>1.5667321231262199</c:v>
                </c:pt>
                <c:pt idx="1508">
                  <c:v>1.5681273835032199</c:v>
                </c:pt>
                <c:pt idx="1509">
                  <c:v>1.56525432719049</c:v>
                </c:pt>
                <c:pt idx="1510">
                  <c:v>1.5744751000236099</c:v>
                </c:pt>
                <c:pt idx="1511">
                  <c:v>1.58514947040746</c:v>
                </c:pt>
                <c:pt idx="1512">
                  <c:v>1.5645755452705701</c:v>
                </c:pt>
                <c:pt idx="1513">
                  <c:v>1.5330757886744699</c:v>
                </c:pt>
                <c:pt idx="1514">
                  <c:v>1.5493730208943799</c:v>
                </c:pt>
                <c:pt idx="1515">
                  <c:v>1.5395237658291701</c:v>
                </c:pt>
                <c:pt idx="1516">
                  <c:v>1.57915756483476</c:v>
                </c:pt>
                <c:pt idx="1517">
                  <c:v>1.63696033101148</c:v>
                </c:pt>
                <c:pt idx="1518">
                  <c:v>1.6352189800941399</c:v>
                </c:pt>
                <c:pt idx="1519">
                  <c:v>1.6551633358417299</c:v>
                </c:pt>
                <c:pt idx="1520">
                  <c:v>1.6722719476202199</c:v>
                </c:pt>
                <c:pt idx="1521">
                  <c:v>1.66173495188279</c:v>
                </c:pt>
                <c:pt idx="1522">
                  <c:v>1.67395255070684</c:v>
                </c:pt>
                <c:pt idx="1523">
                  <c:v>1.68483599209172</c:v>
                </c:pt>
                <c:pt idx="1524">
                  <c:v>1.64762458771777</c:v>
                </c:pt>
                <c:pt idx="1525">
                  <c:v>1.64510188335187</c:v>
                </c:pt>
                <c:pt idx="1526">
                  <c:v>1.6428328762548701</c:v>
                </c:pt>
                <c:pt idx="1527">
                  <c:v>1.6846244151034799</c:v>
                </c:pt>
                <c:pt idx="1528">
                  <c:v>1.6945421819098501</c:v>
                </c:pt>
                <c:pt idx="1529">
                  <c:v>1.69555513896509</c:v>
                </c:pt>
                <c:pt idx="1530">
                  <c:v>1.72647890910959</c:v>
                </c:pt>
                <c:pt idx="1531">
                  <c:v>1.6906713725060001</c:v>
                </c:pt>
                <c:pt idx="1532">
                  <c:v>1.6668435593743101</c:v>
                </c:pt>
                <c:pt idx="1533">
                  <c:v>1.6772589840993199</c:v>
                </c:pt>
                <c:pt idx="1534">
                  <c:v>1.61966786205869</c:v>
                </c:pt>
                <c:pt idx="1535">
                  <c:v>1.5984015537171099</c:v>
                </c:pt>
                <c:pt idx="1536">
                  <c:v>1.56992457157516</c:v>
                </c:pt>
                <c:pt idx="1537">
                  <c:v>1.57745401550095</c:v>
                </c:pt>
                <c:pt idx="1538">
                  <c:v>1.46577853285763</c:v>
                </c:pt>
                <c:pt idx="1539">
                  <c:v>1.47682253162731</c:v>
                </c:pt>
                <c:pt idx="1540">
                  <c:v>1.4562432016886599</c:v>
                </c:pt>
                <c:pt idx="1541">
                  <c:v>1.4476620448372799</c:v>
                </c:pt>
                <c:pt idx="1542">
                  <c:v>1.4923882991444399</c:v>
                </c:pt>
                <c:pt idx="1543">
                  <c:v>1.4793781838242499</c:v>
                </c:pt>
                <c:pt idx="1544">
                  <c:v>1.4693843192702301</c:v>
                </c:pt>
                <c:pt idx="1545">
                  <c:v>1.5028765953080101</c:v>
                </c:pt>
                <c:pt idx="1546">
                  <c:v>1.5203695428373201</c:v>
                </c:pt>
                <c:pt idx="1547">
                  <c:v>1.47741993388138</c:v>
                </c:pt>
                <c:pt idx="1548">
                  <c:v>1.45736788308351</c:v>
                </c:pt>
                <c:pt idx="1549">
                  <c:v>1.4861587860568699</c:v>
                </c:pt>
                <c:pt idx="1550">
                  <c:v>1.47787313967022</c:v>
                </c:pt>
                <c:pt idx="1551">
                  <c:v>1.4475804849974001</c:v>
                </c:pt>
                <c:pt idx="1552">
                  <c:v>1.4355738118807</c:v>
                </c:pt>
                <c:pt idx="1553">
                  <c:v>1.46889535630748</c:v>
                </c:pt>
                <c:pt idx="1554">
                  <c:v>1.48193813937466</c:v>
                </c:pt>
                <c:pt idx="1555">
                  <c:v>1.4838620706389301</c:v>
                </c:pt>
                <c:pt idx="1556">
                  <c:v>1.49033083859449</c:v>
                </c:pt>
                <c:pt idx="1557">
                  <c:v>1.4954351769712999</c:v>
                </c:pt>
                <c:pt idx="1558">
                  <c:v>1.47416423375703</c:v>
                </c:pt>
                <c:pt idx="1559">
                  <c:v>1.45497237573319</c:v>
                </c:pt>
                <c:pt idx="1560">
                  <c:v>1.45579711468883</c:v>
                </c:pt>
                <c:pt idx="1561">
                  <c:v>1.42285382656853</c:v>
                </c:pt>
                <c:pt idx="1562">
                  <c:v>1.4415844726607601</c:v>
                </c:pt>
                <c:pt idx="1563">
                  <c:v>1.4896145705006101</c:v>
                </c:pt>
                <c:pt idx="1564">
                  <c:v>1.4855462763602101</c:v>
                </c:pt>
                <c:pt idx="1565">
                  <c:v>1.49054993695245</c:v>
                </c:pt>
                <c:pt idx="1566">
                  <c:v>1.4647196150278801</c:v>
                </c:pt>
                <c:pt idx="1567">
                  <c:v>1.45785465342347</c:v>
                </c:pt>
                <c:pt idx="1568">
                  <c:v>1.4601367150267699</c:v>
                </c:pt>
                <c:pt idx="1569">
                  <c:v>1.47370124260587</c:v>
                </c:pt>
                <c:pt idx="1570">
                  <c:v>1.4930553631707799</c:v>
                </c:pt>
                <c:pt idx="1571">
                  <c:v>1.50823004753458</c:v>
                </c:pt>
                <c:pt idx="1572">
                  <c:v>1.5095674647792301</c:v>
                </c:pt>
                <c:pt idx="1573">
                  <c:v>1.4955768492222401</c:v>
                </c:pt>
                <c:pt idx="1574">
                  <c:v>1.49039279064733</c:v>
                </c:pt>
                <c:pt idx="1575">
                  <c:v>1.5018053894632699</c:v>
                </c:pt>
                <c:pt idx="1576">
                  <c:v>1.4917032125616501</c:v>
                </c:pt>
                <c:pt idx="1577">
                  <c:v>1.52949947593064</c:v>
                </c:pt>
                <c:pt idx="1578">
                  <c:v>1.52891570678008</c:v>
                </c:pt>
                <c:pt idx="1579">
                  <c:v>1.5098640449416001</c:v>
                </c:pt>
                <c:pt idx="1580">
                  <c:v>1.4994621005702</c:v>
                </c:pt>
                <c:pt idx="1581">
                  <c:v>1.5103947012715699</c:v>
                </c:pt>
                <c:pt idx="1582">
                  <c:v>1.4724594038485499</c:v>
                </c:pt>
                <c:pt idx="1583">
                  <c:v>1.47398420152493</c:v>
                </c:pt>
                <c:pt idx="1584">
                  <c:v>1.46453538845508</c:v>
                </c:pt>
                <c:pt idx="1585">
                  <c:v>1.46622169515835</c:v>
                </c:pt>
                <c:pt idx="1586">
                  <c:v>1.4701819261645701</c:v>
                </c:pt>
                <c:pt idx="1587">
                  <c:v>1.48651195535105</c:v>
                </c:pt>
                <c:pt idx="1588">
                  <c:v>1.4884797067429301</c:v>
                </c:pt>
                <c:pt idx="1589">
                  <c:v>1.4920684778837301</c:v>
                </c:pt>
                <c:pt idx="1590">
                  <c:v>1.4754258176535</c:v>
                </c:pt>
                <c:pt idx="1591">
                  <c:v>1.4871564723277599</c:v>
                </c:pt>
                <c:pt idx="1592">
                  <c:v>1.4533156683850399</c:v>
                </c:pt>
                <c:pt idx="1593">
                  <c:v>1.46837282545379</c:v>
                </c:pt>
                <c:pt idx="1594">
                  <c:v>1.4834852220114201</c:v>
                </c:pt>
                <c:pt idx="1595">
                  <c:v>1.49131654563019</c:v>
                </c:pt>
                <c:pt idx="1596">
                  <c:v>1.4895599984471599</c:v>
                </c:pt>
                <c:pt idx="1597">
                  <c:v>1.49526324088076</c:v>
                </c:pt>
                <c:pt idx="1598">
                  <c:v>1.49814907748634</c:v>
                </c:pt>
                <c:pt idx="1599">
                  <c:v>1.4946254176370499</c:v>
                </c:pt>
                <c:pt idx="1600">
                  <c:v>1.4913660412318199</c:v>
                </c:pt>
                <c:pt idx="1601">
                  <c:v>1.47660165401305</c:v>
                </c:pt>
                <c:pt idx="1602">
                  <c:v>1.46784361827701</c:v>
                </c:pt>
                <c:pt idx="1603">
                  <c:v>1.4357414166787901</c:v>
                </c:pt>
                <c:pt idx="1604">
                  <c:v>1.4396773737106601</c:v>
                </c:pt>
                <c:pt idx="1605">
                  <c:v>1.4488368654516499</c:v>
                </c:pt>
                <c:pt idx="1606">
                  <c:v>1.4313085054158401</c:v>
                </c:pt>
                <c:pt idx="1607">
                  <c:v>1.4517337991692101</c:v>
                </c:pt>
                <c:pt idx="1608">
                  <c:v>1.44699683334287</c:v>
                </c:pt>
                <c:pt idx="1609">
                  <c:v>1.44875653338565</c:v>
                </c:pt>
                <c:pt idx="1610">
                  <c:v>1.4522847356756301</c:v>
                </c:pt>
                <c:pt idx="1611">
                  <c:v>1.45996386377479</c:v>
                </c:pt>
                <c:pt idx="1612">
                  <c:v>1.48880751612623</c:v>
                </c:pt>
                <c:pt idx="1613">
                  <c:v>1.49100876656083</c:v>
                </c:pt>
                <c:pt idx="1614">
                  <c:v>1.4925182172743401</c:v>
                </c:pt>
                <c:pt idx="1615">
                  <c:v>1.4949918472725501</c:v>
                </c:pt>
                <c:pt idx="1616">
                  <c:v>1.4901589292450399</c:v>
                </c:pt>
                <c:pt idx="1617">
                  <c:v>1.48164004512558</c:v>
                </c:pt>
                <c:pt idx="1618">
                  <c:v>1.5058643626908299</c:v>
                </c:pt>
                <c:pt idx="1619">
                  <c:v>1.51254296311053</c:v>
                </c:pt>
                <c:pt idx="1620">
                  <c:v>1.5127615449829199</c:v>
                </c:pt>
                <c:pt idx="1621">
                  <c:v>1.49787320346158</c:v>
                </c:pt>
                <c:pt idx="1622">
                  <c:v>1.51915385714846</c:v>
                </c:pt>
                <c:pt idx="1623">
                  <c:v>1.5225350849922901</c:v>
                </c:pt>
                <c:pt idx="1624">
                  <c:v>1.5387017508051199</c:v>
                </c:pt>
                <c:pt idx="1625">
                  <c:v>1.55367541833404</c:v>
                </c:pt>
                <c:pt idx="1626">
                  <c:v>1.5637528065544699</c:v>
                </c:pt>
                <c:pt idx="1627">
                  <c:v>1.5827899428333101</c:v>
                </c:pt>
                <c:pt idx="1628">
                  <c:v>1.58301488198947</c:v>
                </c:pt>
                <c:pt idx="1629">
                  <c:v>1.58136091059441</c:v>
                </c:pt>
                <c:pt idx="1630">
                  <c:v>1.5939070004665501</c:v>
                </c:pt>
                <c:pt idx="1631">
                  <c:v>1.5965440258127599</c:v>
                </c:pt>
                <c:pt idx="1632">
                  <c:v>1.5674024634886901</c:v>
                </c:pt>
                <c:pt idx="1633">
                  <c:v>1.56349743051856</c:v>
                </c:pt>
                <c:pt idx="1634">
                  <c:v>1.57030828045052</c:v>
                </c:pt>
                <c:pt idx="1635">
                  <c:v>1.5715755510443701</c:v>
                </c:pt>
                <c:pt idx="1636">
                  <c:v>1.5551382273430201</c:v>
                </c:pt>
                <c:pt idx="1637">
                  <c:v>1.5552475089639599</c:v>
                </c:pt>
                <c:pt idx="1638">
                  <c:v>1.5376283491489799</c:v>
                </c:pt>
                <c:pt idx="1639">
                  <c:v>1.5156868532912799</c:v>
                </c:pt>
                <c:pt idx="1640">
                  <c:v>1.52022572525449</c:v>
                </c:pt>
                <c:pt idx="1641">
                  <c:v>1.5089654107024799</c:v>
                </c:pt>
                <c:pt idx="1642">
                  <c:v>1.51010572280454</c:v>
                </c:pt>
                <c:pt idx="1643">
                  <c:v>1.5185531614833301</c:v>
                </c:pt>
                <c:pt idx="1644">
                  <c:v>1.5341595755131701</c:v>
                </c:pt>
                <c:pt idx="1645">
                  <c:v>1.5477043878921</c:v>
                </c:pt>
                <c:pt idx="1646">
                  <c:v>1.56367971414067</c:v>
                </c:pt>
                <c:pt idx="1647">
                  <c:v>1.55080614401975</c:v>
                </c:pt>
                <c:pt idx="1648">
                  <c:v>1.5453010274479799</c:v>
                </c:pt>
                <c:pt idx="1649">
                  <c:v>1.54325840408235</c:v>
                </c:pt>
                <c:pt idx="1650">
                  <c:v>1.5229147068556801</c:v>
                </c:pt>
                <c:pt idx="1651">
                  <c:v>1.5165618820606399</c:v>
                </c:pt>
                <c:pt idx="1652">
                  <c:v>1.5257432081011699</c:v>
                </c:pt>
                <c:pt idx="1653">
                  <c:v>1.5156237388863101</c:v>
                </c:pt>
                <c:pt idx="1654">
                  <c:v>1.51393986080093</c:v>
                </c:pt>
                <c:pt idx="1655">
                  <c:v>1.51913727993312</c:v>
                </c:pt>
                <c:pt idx="1656">
                  <c:v>1.5336843382237699</c:v>
                </c:pt>
                <c:pt idx="1657">
                  <c:v>1.5141537254250801</c:v>
                </c:pt>
                <c:pt idx="1658">
                  <c:v>1.50347091066276</c:v>
                </c:pt>
                <c:pt idx="1659">
                  <c:v>1.49545009553476</c:v>
                </c:pt>
                <c:pt idx="1660">
                  <c:v>1.5054069718587499</c:v>
                </c:pt>
                <c:pt idx="1661">
                  <c:v>1.5068273957134399</c:v>
                </c:pt>
                <c:pt idx="1662">
                  <c:v>1.50903704697868</c:v>
                </c:pt>
                <c:pt idx="1663">
                  <c:v>1.5029132022868901</c:v>
                </c:pt>
                <c:pt idx="1664">
                  <c:v>1.5075812192943501</c:v>
                </c:pt>
                <c:pt idx="1665">
                  <c:v>1.50298844954681</c:v>
                </c:pt>
                <c:pt idx="1666">
                  <c:v>1.4697574664581601</c:v>
                </c:pt>
                <c:pt idx="1667">
                  <c:v>1.4710892574491099</c:v>
                </c:pt>
                <c:pt idx="1668">
                  <c:v>1.4640570592864299</c:v>
                </c:pt>
                <c:pt idx="1669">
                  <c:v>1.4668152263726</c:v>
                </c:pt>
                <c:pt idx="1670">
                  <c:v>1.4514199092850399</c:v>
                </c:pt>
                <c:pt idx="1671">
                  <c:v>1.46195256205555</c:v>
                </c:pt>
                <c:pt idx="1672">
                  <c:v>1.4921538976145601</c:v>
                </c:pt>
                <c:pt idx="1673">
                  <c:v>1.4815575487548001</c:v>
                </c:pt>
                <c:pt idx="1674">
                  <c:v>1.4855800471310401</c:v>
                </c:pt>
                <c:pt idx="1675">
                  <c:v>1.4756511431144299</c:v>
                </c:pt>
                <c:pt idx="1676">
                  <c:v>1.4753726869355599</c:v>
                </c:pt>
                <c:pt idx="1677">
                  <c:v>1.47654310122507</c:v>
                </c:pt>
                <c:pt idx="1678">
                  <c:v>1.4708216603308499</c:v>
                </c:pt>
                <c:pt idx="1679">
                  <c:v>1.4654446133633401</c:v>
                </c:pt>
                <c:pt idx="1680">
                  <c:v>1.4683775660226299</c:v>
                </c:pt>
                <c:pt idx="1681">
                  <c:v>1.4716522870846001</c:v>
                </c:pt>
                <c:pt idx="1682">
                  <c:v>1.4781918406508401</c:v>
                </c:pt>
                <c:pt idx="1683">
                  <c:v>1.47981018813901</c:v>
                </c:pt>
                <c:pt idx="1684">
                  <c:v>1.4916555631030299</c:v>
                </c:pt>
                <c:pt idx="1685">
                  <c:v>1.5027766197574099</c:v>
                </c:pt>
                <c:pt idx="1686">
                  <c:v>1.50687064978746</c:v>
                </c:pt>
                <c:pt idx="1687">
                  <c:v>1.5109984970399399</c:v>
                </c:pt>
                <c:pt idx="1688">
                  <c:v>1.5076425729113501</c:v>
                </c:pt>
                <c:pt idx="1689">
                  <c:v>1.50305233957969</c:v>
                </c:pt>
                <c:pt idx="1690">
                  <c:v>1.5191828989367699</c:v>
                </c:pt>
                <c:pt idx="1691">
                  <c:v>1.5473147195289201</c:v>
                </c:pt>
                <c:pt idx="1692">
                  <c:v>1.56571257411169</c:v>
                </c:pt>
                <c:pt idx="1693">
                  <c:v>1.56756009330834</c:v>
                </c:pt>
                <c:pt idx="1694">
                  <c:v>1.5796611072344</c:v>
                </c:pt>
                <c:pt idx="1695">
                  <c:v>1.5628020580847399</c:v>
                </c:pt>
                <c:pt idx="1696">
                  <c:v>1.5315252993334101</c:v>
                </c:pt>
                <c:pt idx="1697">
                  <c:v>1.55857085317057</c:v>
                </c:pt>
                <c:pt idx="1698">
                  <c:v>1.5670979035760499</c:v>
                </c:pt>
                <c:pt idx="1699">
                  <c:v>1.5790671039597699</c:v>
                </c:pt>
                <c:pt idx="1700">
                  <c:v>1.57270058675958</c:v>
                </c:pt>
                <c:pt idx="1701">
                  <c:v>1.5849875594046801</c:v>
                </c:pt>
                <c:pt idx="1702">
                  <c:v>1.58899003172344</c:v>
                </c:pt>
                <c:pt idx="1703">
                  <c:v>1.6243772204305</c:v>
                </c:pt>
                <c:pt idx="1704">
                  <c:v>1.6373758806733401</c:v>
                </c:pt>
                <c:pt idx="1705">
                  <c:v>1.6530296883775999</c:v>
                </c:pt>
                <c:pt idx="1706">
                  <c:v>1.67645778263673</c:v>
                </c:pt>
                <c:pt idx="1707">
                  <c:v>1.6605675826141999</c:v>
                </c:pt>
                <c:pt idx="1708">
                  <c:v>1.6735043201543101</c:v>
                </c:pt>
                <c:pt idx="1709">
                  <c:v>1.66120339185224</c:v>
                </c:pt>
                <c:pt idx="1710">
                  <c:v>1.67644414344524</c:v>
                </c:pt>
                <c:pt idx="1711">
                  <c:v>1.68286327659283</c:v>
                </c:pt>
                <c:pt idx="1712">
                  <c:v>1.6700090656315301</c:v>
                </c:pt>
                <c:pt idx="1713">
                  <c:v>1.66442195386508</c:v>
                </c:pt>
                <c:pt idx="1714">
                  <c:v>1.65412957884159</c:v>
                </c:pt>
                <c:pt idx="1715">
                  <c:v>1.67171468509827</c:v>
                </c:pt>
                <c:pt idx="1716">
                  <c:v>1.65318378614064</c:v>
                </c:pt>
                <c:pt idx="1717">
                  <c:v>1.6608303391952599</c:v>
                </c:pt>
                <c:pt idx="1718">
                  <c:v>1.6154117393140199</c:v>
                </c:pt>
                <c:pt idx="1719">
                  <c:v>1.4829850037433101</c:v>
                </c:pt>
                <c:pt idx="1720">
                  <c:v>1.4979155053248701</c:v>
                </c:pt>
                <c:pt idx="1721">
                  <c:v>1.5382017705622499</c:v>
                </c:pt>
                <c:pt idx="1722">
                  <c:v>1.5886246712143901</c:v>
                </c:pt>
                <c:pt idx="1723">
                  <c:v>1.61490114262665</c:v>
                </c:pt>
                <c:pt idx="1724">
                  <c:v>1.63848987775708</c:v>
                </c:pt>
                <c:pt idx="1725">
                  <c:v>1.6200029887035501</c:v>
                </c:pt>
                <c:pt idx="1726">
                  <c:v>1.6472002713871401</c:v>
                </c:pt>
                <c:pt idx="1727">
                  <c:v>1.6300400998498099</c:v>
                </c:pt>
                <c:pt idx="1728">
                  <c:v>1.62537104246283</c:v>
                </c:pt>
                <c:pt idx="1729">
                  <c:v>1.6794156070873301</c:v>
                </c:pt>
                <c:pt idx="1730">
                  <c:v>1.7091846116425999</c:v>
                </c:pt>
                <c:pt idx="1731">
                  <c:v>1.69113447076921</c:v>
                </c:pt>
                <c:pt idx="1732">
                  <c:v>1.71686707114647</c:v>
                </c:pt>
                <c:pt idx="1733">
                  <c:v>1.73848728070087</c:v>
                </c:pt>
                <c:pt idx="1734">
                  <c:v>1.75207145339768</c:v>
                </c:pt>
                <c:pt idx="1735">
                  <c:v>1.7498971299833299</c:v>
                </c:pt>
                <c:pt idx="1736">
                  <c:v>1.72010019612245</c:v>
                </c:pt>
                <c:pt idx="1737">
                  <c:v>1.72045980569611</c:v>
                </c:pt>
                <c:pt idx="1738">
                  <c:v>1.63159838541363</c:v>
                </c:pt>
                <c:pt idx="1739">
                  <c:v>1.6938583172688799</c:v>
                </c:pt>
                <c:pt idx="1740">
                  <c:v>1.7122999033982</c:v>
                </c:pt>
                <c:pt idx="1741">
                  <c:v>1.7212981090667501</c:v>
                </c:pt>
                <c:pt idx="1742">
                  <c:v>1.74792800999183</c:v>
                </c:pt>
                <c:pt idx="1743">
                  <c:v>1.74201789980078</c:v>
                </c:pt>
                <c:pt idx="1744">
                  <c:v>1.6766635040703299</c:v>
                </c:pt>
                <c:pt idx="1745">
                  <c:v>1.7117210060466601</c:v>
                </c:pt>
                <c:pt idx="1746">
                  <c:v>1.6952426806618699</c:v>
                </c:pt>
                <c:pt idx="1747">
                  <c:v>1.65746014622008</c:v>
                </c:pt>
                <c:pt idx="1748">
                  <c:v>1.63889734798527</c:v>
                </c:pt>
                <c:pt idx="1749">
                  <c:v>1.5735012135261099</c:v>
                </c:pt>
                <c:pt idx="1750">
                  <c:v>1.5748771136631901</c:v>
                </c:pt>
                <c:pt idx="1751">
                  <c:v>1.5473035337582499</c:v>
                </c:pt>
                <c:pt idx="1752">
                  <c:v>1.5538464561791101</c:v>
                </c:pt>
                <c:pt idx="1753">
                  <c:v>1.5720184692628001</c:v>
                </c:pt>
                <c:pt idx="1754">
                  <c:v>1.50667120772823</c:v>
                </c:pt>
                <c:pt idx="1755">
                  <c:v>1.5304849365841999</c:v>
                </c:pt>
                <c:pt idx="1756">
                  <c:v>1.56468892349123</c:v>
                </c:pt>
                <c:pt idx="1757">
                  <c:v>1.54191311988754</c:v>
                </c:pt>
                <c:pt idx="1758">
                  <c:v>1.53673843933629</c:v>
                </c:pt>
                <c:pt idx="1759">
                  <c:v>1.50802509902486</c:v>
                </c:pt>
                <c:pt idx="1760">
                  <c:v>1.50665826729523</c:v>
                </c:pt>
                <c:pt idx="1761">
                  <c:v>1.49924326234677</c:v>
                </c:pt>
                <c:pt idx="1762">
                  <c:v>1.5328175260207</c:v>
                </c:pt>
                <c:pt idx="1763">
                  <c:v>1.5219014903761401</c:v>
                </c:pt>
                <c:pt idx="1764">
                  <c:v>1.5678434202811</c:v>
                </c:pt>
                <c:pt idx="1765">
                  <c:v>1.5748580689974601</c:v>
                </c:pt>
                <c:pt idx="1766">
                  <c:v>1.58499083509328</c:v>
                </c:pt>
                <c:pt idx="1767">
                  <c:v>1.5528483757615199</c:v>
                </c:pt>
                <c:pt idx="1768">
                  <c:v>1.5401107158863201</c:v>
                </c:pt>
                <c:pt idx="1769">
                  <c:v>1.57264010604129</c:v>
                </c:pt>
                <c:pt idx="1770">
                  <c:v>1.56332542333195</c:v>
                </c:pt>
                <c:pt idx="1771">
                  <c:v>1.57762201271052</c:v>
                </c:pt>
                <c:pt idx="1772">
                  <c:v>1.58084720353171</c:v>
                </c:pt>
                <c:pt idx="1773">
                  <c:v>1.5943979581538099</c:v>
                </c:pt>
                <c:pt idx="1774">
                  <c:v>1.5845672558567101</c:v>
                </c:pt>
                <c:pt idx="1775">
                  <c:v>1.5964837941033101</c:v>
                </c:pt>
                <c:pt idx="1776">
                  <c:v>1.5895413289265099</c:v>
                </c:pt>
                <c:pt idx="1777">
                  <c:v>1.56432804126998</c:v>
                </c:pt>
                <c:pt idx="1778">
                  <c:v>1.55801355469452</c:v>
                </c:pt>
                <c:pt idx="1779">
                  <c:v>1.5368767383525099</c:v>
                </c:pt>
                <c:pt idx="1780">
                  <c:v>1.54052969562266</c:v>
                </c:pt>
                <c:pt idx="1781">
                  <c:v>1.57611265225021</c:v>
                </c:pt>
                <c:pt idx="1782">
                  <c:v>1.5964821866594301</c:v>
                </c:pt>
                <c:pt idx="1783">
                  <c:v>1.58574273138739</c:v>
                </c:pt>
                <c:pt idx="1784">
                  <c:v>1.59846661642926</c:v>
                </c:pt>
                <c:pt idx="1785">
                  <c:v>1.5991608563884301</c:v>
                </c:pt>
                <c:pt idx="1786">
                  <c:v>1.59165198931038</c:v>
                </c:pt>
                <c:pt idx="1787">
                  <c:v>1.5945799393746001</c:v>
                </c:pt>
                <c:pt idx="1788">
                  <c:v>1.57620116125031</c:v>
                </c:pt>
                <c:pt idx="1789">
                  <c:v>1.58006267753879</c:v>
                </c:pt>
                <c:pt idx="1790">
                  <c:v>1.5829795299074301</c:v>
                </c:pt>
                <c:pt idx="1791">
                  <c:v>1.5966116035042599</c:v>
                </c:pt>
                <c:pt idx="1792">
                  <c:v>1.58891719766285</c:v>
                </c:pt>
                <c:pt idx="1793">
                  <c:v>1.57720427116004</c:v>
                </c:pt>
                <c:pt idx="1794">
                  <c:v>1.5482524973676299</c:v>
                </c:pt>
                <c:pt idx="1795">
                  <c:v>1.5519890358961601</c:v>
                </c:pt>
                <c:pt idx="1796">
                  <c:v>1.5705736860691899</c:v>
                </c:pt>
                <c:pt idx="1797">
                  <c:v>1.5725001838117401</c:v>
                </c:pt>
                <c:pt idx="1798">
                  <c:v>1.56938814163806</c:v>
                </c:pt>
                <c:pt idx="1799">
                  <c:v>1.5732035697506399</c:v>
                </c:pt>
                <c:pt idx="1800">
                  <c:v>1.60793830169075</c:v>
                </c:pt>
                <c:pt idx="1801">
                  <c:v>1.62033421394069</c:v>
                </c:pt>
                <c:pt idx="1802">
                  <c:v>1.62231045327351</c:v>
                </c:pt>
                <c:pt idx="1803">
                  <c:v>1.61804338716028</c:v>
                </c:pt>
                <c:pt idx="1804">
                  <c:v>1.62155103175129</c:v>
                </c:pt>
                <c:pt idx="1805">
                  <c:v>1.63178645112781</c:v>
                </c:pt>
                <c:pt idx="1806">
                  <c:v>1.64068018905533</c:v>
                </c:pt>
                <c:pt idx="1807">
                  <c:v>1.6334005269360401</c:v>
                </c:pt>
                <c:pt idx="1808">
                  <c:v>1.6244479215451799</c:v>
                </c:pt>
                <c:pt idx="1809">
                  <c:v>1.61799898368749</c:v>
                </c:pt>
                <c:pt idx="1810">
                  <c:v>1.6092993893538401</c:v>
                </c:pt>
                <c:pt idx="1811">
                  <c:v>1.62908604117929</c:v>
                </c:pt>
                <c:pt idx="1812">
                  <c:v>1.6269783445011701</c:v>
                </c:pt>
                <c:pt idx="1813">
                  <c:v>1.6389650624774299</c:v>
                </c:pt>
                <c:pt idx="1814">
                  <c:v>1.6445279101863199</c:v>
                </c:pt>
                <c:pt idx="1815">
                  <c:v>1.6345499172151099</c:v>
                </c:pt>
                <c:pt idx="1816">
                  <c:v>1.63186335046804</c:v>
                </c:pt>
                <c:pt idx="1817">
                  <c:v>1.63639120249332</c:v>
                </c:pt>
                <c:pt idx="1818">
                  <c:v>1.62310909467577</c:v>
                </c:pt>
                <c:pt idx="1819">
                  <c:v>1.63957163186112</c:v>
                </c:pt>
                <c:pt idx="1820">
                  <c:v>1.66482355713754</c:v>
                </c:pt>
                <c:pt idx="1821">
                  <c:v>1.7012634516952001</c:v>
                </c:pt>
                <c:pt idx="1822">
                  <c:v>1.7349092063692699</c:v>
                </c:pt>
                <c:pt idx="1823">
                  <c:v>1.82499485455902</c:v>
                </c:pt>
                <c:pt idx="1824">
                  <c:v>1.82917061658159</c:v>
                </c:pt>
                <c:pt idx="1825">
                  <c:v>1.8545208946760201</c:v>
                </c:pt>
                <c:pt idx="1826">
                  <c:v>1.8948950288231401</c:v>
                </c:pt>
                <c:pt idx="1827">
                  <c:v>1.86474852715771</c:v>
                </c:pt>
                <c:pt idx="1828">
                  <c:v>1.90783053320014</c:v>
                </c:pt>
                <c:pt idx="1829">
                  <c:v>1.8932278907147699</c:v>
                </c:pt>
                <c:pt idx="1830">
                  <c:v>1.85123971210498</c:v>
                </c:pt>
                <c:pt idx="1831">
                  <c:v>1.7833948438098399</c:v>
                </c:pt>
                <c:pt idx="1832">
                  <c:v>1.7793856674683901</c:v>
                </c:pt>
                <c:pt idx="1833">
                  <c:v>1.8488261830792401</c:v>
                </c:pt>
                <c:pt idx="1834">
                  <c:v>1.8516653968314301</c:v>
                </c:pt>
                <c:pt idx="1835">
                  <c:v>1.8596032614413101</c:v>
                </c:pt>
                <c:pt idx="1836">
                  <c:v>1.85168538279627</c:v>
                </c:pt>
                <c:pt idx="1837">
                  <c:v>1.7905773124749</c:v>
                </c:pt>
                <c:pt idx="1838">
                  <c:v>1.7856292461455501</c:v>
                </c:pt>
                <c:pt idx="1839">
                  <c:v>1.7984077041792501</c:v>
                </c:pt>
                <c:pt idx="1840">
                  <c:v>1.8290816583620599</c:v>
                </c:pt>
                <c:pt idx="1841">
                  <c:v>1.8310766751631999</c:v>
                </c:pt>
                <c:pt idx="1842">
                  <c:v>1.8426727604800901</c:v>
                </c:pt>
                <c:pt idx="1843">
                  <c:v>1.87855457995617</c:v>
                </c:pt>
                <c:pt idx="1844">
                  <c:v>1.8814430805684099</c:v>
                </c:pt>
                <c:pt idx="1845">
                  <c:v>1.8866662077790799</c:v>
                </c:pt>
                <c:pt idx="1846">
                  <c:v>1.87879298105234</c:v>
                </c:pt>
                <c:pt idx="1847">
                  <c:v>1.85899980463425</c:v>
                </c:pt>
                <c:pt idx="1848">
                  <c:v>1.8788235049089399</c:v>
                </c:pt>
                <c:pt idx="1849">
                  <c:v>1.8575155152014999</c:v>
                </c:pt>
                <c:pt idx="1850">
                  <c:v>1.85865657771968</c:v>
                </c:pt>
                <c:pt idx="1851">
                  <c:v>1.8693851330872799</c:v>
                </c:pt>
                <c:pt idx="1852">
                  <c:v>1.8820601148542799</c:v>
                </c:pt>
                <c:pt idx="1853">
                  <c:v>1.9134907732035999</c:v>
                </c:pt>
                <c:pt idx="1854">
                  <c:v>1.9219079504884899</c:v>
                </c:pt>
                <c:pt idx="1855">
                  <c:v>1.90782321738028</c:v>
                </c:pt>
                <c:pt idx="1856">
                  <c:v>1.88384281060252</c:v>
                </c:pt>
                <c:pt idx="1857">
                  <c:v>1.89380601527861</c:v>
                </c:pt>
                <c:pt idx="1858">
                  <c:v>1.89813591447652</c:v>
                </c:pt>
                <c:pt idx="1859">
                  <c:v>1.89033580165675</c:v>
                </c:pt>
                <c:pt idx="1860">
                  <c:v>1.8693962722413999</c:v>
                </c:pt>
                <c:pt idx="1861">
                  <c:v>1.8787515309788501</c:v>
                </c:pt>
                <c:pt idx="1862">
                  <c:v>1.9045647523048901</c:v>
                </c:pt>
                <c:pt idx="1863">
                  <c:v>1.9053801635902501</c:v>
                </c:pt>
                <c:pt idx="1864">
                  <c:v>1.90930893887965</c:v>
                </c:pt>
                <c:pt idx="1865">
                  <c:v>1.9062717662562201</c:v>
                </c:pt>
                <c:pt idx="1866">
                  <c:v>1.89269795870521</c:v>
                </c:pt>
                <c:pt idx="1867">
                  <c:v>1.8888850441826599</c:v>
                </c:pt>
                <c:pt idx="1868">
                  <c:v>1.87157087319926</c:v>
                </c:pt>
                <c:pt idx="1869">
                  <c:v>1.89338501773618</c:v>
                </c:pt>
                <c:pt idx="1870">
                  <c:v>1.8673742310274299</c:v>
                </c:pt>
                <c:pt idx="1871">
                  <c:v>1.8225633529629499</c:v>
                </c:pt>
                <c:pt idx="1872">
                  <c:v>1.83364635661765</c:v>
                </c:pt>
                <c:pt idx="1873">
                  <c:v>1.84856446343675</c:v>
                </c:pt>
                <c:pt idx="1874">
                  <c:v>1.85956420245951</c:v>
                </c:pt>
                <c:pt idx="1875">
                  <c:v>1.8479977782889501</c:v>
                </c:pt>
                <c:pt idx="1876">
                  <c:v>1.8437616036437601</c:v>
                </c:pt>
                <c:pt idx="1877">
                  <c:v>1.8718978297766999</c:v>
                </c:pt>
                <c:pt idx="1878">
                  <c:v>1.8669650492007299</c:v>
                </c:pt>
                <c:pt idx="1879">
                  <c:v>1.8325988653038501</c:v>
                </c:pt>
                <c:pt idx="1880">
                  <c:v>1.83267137507964</c:v>
                </c:pt>
                <c:pt idx="1881">
                  <c:v>1.78856441928869</c:v>
                </c:pt>
                <c:pt idx="1882">
                  <c:v>1.78506485358217</c:v>
                </c:pt>
                <c:pt idx="1883">
                  <c:v>1.77170645513991</c:v>
                </c:pt>
                <c:pt idx="1884">
                  <c:v>1.7790569899978801</c:v>
                </c:pt>
                <c:pt idx="1885">
                  <c:v>1.7712386054215301</c:v>
                </c:pt>
                <c:pt idx="1886">
                  <c:v>1.8126248577389801</c:v>
                </c:pt>
                <c:pt idx="1887">
                  <c:v>1.85011971959846</c:v>
                </c:pt>
                <c:pt idx="1888">
                  <c:v>1.8520108738143299</c:v>
                </c:pt>
                <c:pt idx="1889">
                  <c:v>1.8457532077402199</c:v>
                </c:pt>
                <c:pt idx="1890">
                  <c:v>1.840882507616</c:v>
                </c:pt>
                <c:pt idx="1891">
                  <c:v>1.8436312484106601</c:v>
                </c:pt>
                <c:pt idx="1892">
                  <c:v>1.8411006136488799</c:v>
                </c:pt>
                <c:pt idx="1893">
                  <c:v>1.8474430399391299</c:v>
                </c:pt>
                <c:pt idx="1894">
                  <c:v>1.8429680350676401</c:v>
                </c:pt>
                <c:pt idx="1895">
                  <c:v>1.8321629123335701</c:v>
                </c:pt>
                <c:pt idx="1896">
                  <c:v>1.8140174183393101</c:v>
                </c:pt>
                <c:pt idx="1897">
                  <c:v>1.8140778759443399</c:v>
                </c:pt>
                <c:pt idx="1898">
                  <c:v>1.8147253157361201</c:v>
                </c:pt>
                <c:pt idx="1899">
                  <c:v>1.8214077498524199</c:v>
                </c:pt>
                <c:pt idx="1900">
                  <c:v>1.81309206311422</c:v>
                </c:pt>
                <c:pt idx="1901">
                  <c:v>1.77183631289785</c:v>
                </c:pt>
                <c:pt idx="1902">
                  <c:v>1.7720704719535101</c:v>
                </c:pt>
                <c:pt idx="1903">
                  <c:v>1.7928100823298601</c:v>
                </c:pt>
                <c:pt idx="1904">
                  <c:v>1.79517078346463</c:v>
                </c:pt>
                <c:pt idx="1905">
                  <c:v>1.8265034759358401</c:v>
                </c:pt>
                <c:pt idx="1906">
                  <c:v>1.8192672854507801</c:v>
                </c:pt>
                <c:pt idx="1907">
                  <c:v>1.85152622837117</c:v>
                </c:pt>
                <c:pt idx="1908">
                  <c:v>1.8388179073406901</c:v>
                </c:pt>
                <c:pt idx="1909">
                  <c:v>1.8322291988453601</c:v>
                </c:pt>
                <c:pt idx="1910">
                  <c:v>1.8284434660348401</c:v>
                </c:pt>
                <c:pt idx="1911">
                  <c:v>1.8181267730762301</c:v>
                </c:pt>
                <c:pt idx="1912">
                  <c:v>1.8465765338262301</c:v>
                </c:pt>
                <c:pt idx="1913">
                  <c:v>1.8349329229328399</c:v>
                </c:pt>
                <c:pt idx="1914">
                  <c:v>1.83140466984135</c:v>
                </c:pt>
                <c:pt idx="1915">
                  <c:v>1.83247204393667</c:v>
                </c:pt>
                <c:pt idx="1916">
                  <c:v>1.8514880223957899</c:v>
                </c:pt>
                <c:pt idx="1917">
                  <c:v>1.8801756163208101</c:v>
                </c:pt>
                <c:pt idx="1918">
                  <c:v>1.88094961997834</c:v>
                </c:pt>
                <c:pt idx="1919">
                  <c:v>1.8539027124518499</c:v>
                </c:pt>
                <c:pt idx="1920">
                  <c:v>1.8515997936135999</c:v>
                </c:pt>
                <c:pt idx="1921">
                  <c:v>1.8577124064888799</c:v>
                </c:pt>
                <c:pt idx="1922">
                  <c:v>1.85425503220809</c:v>
                </c:pt>
                <c:pt idx="1923">
                  <c:v>1.8780736944149801</c:v>
                </c:pt>
                <c:pt idx="1924">
                  <c:v>1.88246295034982</c:v>
                </c:pt>
                <c:pt idx="1925">
                  <c:v>1.8648131112684101</c:v>
                </c:pt>
                <c:pt idx="1926">
                  <c:v>1.86400614823989</c:v>
                </c:pt>
                <c:pt idx="1927">
                  <c:v>1.85615817135134</c:v>
                </c:pt>
                <c:pt idx="1928">
                  <c:v>1.8511635899859</c:v>
                </c:pt>
                <c:pt idx="1929">
                  <c:v>1.82963202520667</c:v>
                </c:pt>
                <c:pt idx="1930">
                  <c:v>1.83380438066132</c:v>
                </c:pt>
                <c:pt idx="1931">
                  <c:v>1.8131663031922001</c:v>
                </c:pt>
                <c:pt idx="1932">
                  <c:v>1.8099057757616199</c:v>
                </c:pt>
                <c:pt idx="1933">
                  <c:v>1.8130379332530699</c:v>
                </c:pt>
                <c:pt idx="1934">
                  <c:v>1.8083950245076601</c:v>
                </c:pt>
                <c:pt idx="1935">
                  <c:v>1.82590061950751</c:v>
                </c:pt>
                <c:pt idx="1936">
                  <c:v>1.8441408022850501</c:v>
                </c:pt>
                <c:pt idx="1937">
                  <c:v>1.8690334573782199</c:v>
                </c:pt>
                <c:pt idx="1938">
                  <c:v>1.8278781715700001</c:v>
                </c:pt>
                <c:pt idx="1939">
                  <c:v>1.8540823749789901</c:v>
                </c:pt>
                <c:pt idx="1940">
                  <c:v>1.8387032538052901</c:v>
                </c:pt>
                <c:pt idx="1941">
                  <c:v>1.8670959226981501</c:v>
                </c:pt>
                <c:pt idx="1942">
                  <c:v>1.8579462211465001</c:v>
                </c:pt>
                <c:pt idx="1943">
                  <c:v>1.8295010720268601</c:v>
                </c:pt>
                <c:pt idx="1944">
                  <c:v>1.8492958059682201</c:v>
                </c:pt>
                <c:pt idx="1945">
                  <c:v>1.8727549286159699</c:v>
                </c:pt>
                <c:pt idx="1946">
                  <c:v>1.9134372900877601</c:v>
                </c:pt>
                <c:pt idx="1947">
                  <c:v>1.9150239303213401</c:v>
                </c:pt>
                <c:pt idx="1948">
                  <c:v>1.91063763061511</c:v>
                </c:pt>
                <c:pt idx="1949">
                  <c:v>1.9122223788163499</c:v>
                </c:pt>
                <c:pt idx="1950">
                  <c:v>1.91247049425158</c:v>
                </c:pt>
                <c:pt idx="1951">
                  <c:v>1.8668831922073601</c:v>
                </c:pt>
                <c:pt idx="1952">
                  <c:v>1.8963507692955801</c:v>
                </c:pt>
                <c:pt idx="1953">
                  <c:v>1.8956710196476501</c:v>
                </c:pt>
                <c:pt idx="1954">
                  <c:v>1.87912539226825</c:v>
                </c:pt>
                <c:pt idx="1955">
                  <c:v>1.8898216196683399</c:v>
                </c:pt>
                <c:pt idx="1956">
                  <c:v>1.9119332780277101</c:v>
                </c:pt>
                <c:pt idx="1957">
                  <c:v>1.9033844392483801</c:v>
                </c:pt>
                <c:pt idx="1958">
                  <c:v>1.9190364807590701</c:v>
                </c:pt>
                <c:pt idx="1959">
                  <c:v>1.94357998028975</c:v>
                </c:pt>
                <c:pt idx="1960">
                  <c:v>1.93745781021604</c:v>
                </c:pt>
                <c:pt idx="1961">
                  <c:v>1.9226705427569399</c:v>
                </c:pt>
                <c:pt idx="1962">
                  <c:v>1.9072035911213201</c:v>
                </c:pt>
                <c:pt idx="1963">
                  <c:v>1.92109739758153</c:v>
                </c:pt>
                <c:pt idx="1964">
                  <c:v>1.8737976818045701</c:v>
                </c:pt>
                <c:pt idx="1965">
                  <c:v>1.8462051129208601</c:v>
                </c:pt>
              </c:numCache>
            </c:numRef>
          </c:val>
          <c:smooth val="0"/>
          <c:extLst>
            <c:ext xmlns:c16="http://schemas.microsoft.com/office/drawing/2014/chart" uri="{C3380CC4-5D6E-409C-BE32-E72D297353CC}">
              <c16:uniqueId val="{00000001-3697-4E7C-8CF9-2B15AF8FBBBE}"/>
            </c:ext>
          </c:extLst>
        </c:ser>
        <c:ser>
          <c:idx val="2"/>
          <c:order val="2"/>
          <c:tx>
            <c:strRef>
              <c:f>[jumpfit.xlsx]surprise!$D$1</c:f>
              <c:strCache>
                <c:ptCount val="1"/>
                <c:pt idx="0">
                  <c:v>surpise_3</c:v>
                </c:pt>
              </c:strCache>
            </c:strRef>
          </c:tx>
          <c:spPr>
            <a:ln w="19050" cap="rnd">
              <a:solidFill>
                <a:sysClr val="window" lastClr="FFFFFF">
                  <a:lumMod val="65000"/>
                </a:sysClr>
              </a:solidFill>
              <a:round/>
            </a:ln>
            <a:effectLst/>
          </c:spPr>
          <c:marker>
            <c:symbol val="none"/>
          </c:marker>
          <c:cat>
            <c:numRef>
              <c:f>[jumpfit.xlsx]surprise!$A$2:$A$1967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[jumpfit.xlsx]surprise!$D$2:$D$1967</c:f>
              <c:numCache>
                <c:formatCode>General</c:formatCode>
                <c:ptCount val="1966"/>
                <c:pt idx="0">
                  <c:v>1</c:v>
                </c:pt>
                <c:pt idx="1">
                  <c:v>0.999</c:v>
                </c:pt>
                <c:pt idx="2">
                  <c:v>1.01148328633425</c:v>
                </c:pt>
                <c:pt idx="3">
                  <c:v>1.02394233415588</c:v>
                </c:pt>
                <c:pt idx="4">
                  <c:v>1.0268721861718</c:v>
                </c:pt>
                <c:pt idx="5">
                  <c:v>1.0328811642897899</c:v>
                </c:pt>
                <c:pt idx="6">
                  <c:v>1.01926527557034</c:v>
                </c:pt>
                <c:pt idx="7">
                  <c:v>1.061259470055</c:v>
                </c:pt>
                <c:pt idx="8">
                  <c:v>1.0830585585858099</c:v>
                </c:pt>
                <c:pt idx="9">
                  <c:v>1.0938339442881799</c:v>
                </c:pt>
                <c:pt idx="10">
                  <c:v>1.07176165156178</c:v>
                </c:pt>
                <c:pt idx="11">
                  <c:v>1.0857710789964801</c:v>
                </c:pt>
                <c:pt idx="12">
                  <c:v>1.0943260826658701</c:v>
                </c:pt>
                <c:pt idx="13">
                  <c:v>1.0790193776263599</c:v>
                </c:pt>
                <c:pt idx="14">
                  <c:v>1.0851789701024399</c:v>
                </c:pt>
                <c:pt idx="15">
                  <c:v>1.0718777166748601</c:v>
                </c:pt>
                <c:pt idx="16">
                  <c:v>1.06511927867346</c:v>
                </c:pt>
                <c:pt idx="17">
                  <c:v>1.09086810888205</c:v>
                </c:pt>
                <c:pt idx="18">
                  <c:v>1.10036260062946</c:v>
                </c:pt>
                <c:pt idx="19">
                  <c:v>1.10497138021457</c:v>
                </c:pt>
                <c:pt idx="20">
                  <c:v>1.0977441709748801</c:v>
                </c:pt>
                <c:pt idx="21">
                  <c:v>1.1027140376475899</c:v>
                </c:pt>
                <c:pt idx="22">
                  <c:v>1.0937017879656401</c:v>
                </c:pt>
                <c:pt idx="23">
                  <c:v>1.10035322935141</c:v>
                </c:pt>
                <c:pt idx="24">
                  <c:v>1.10687115809428</c:v>
                </c:pt>
                <c:pt idx="25">
                  <c:v>1.1178174648583199</c:v>
                </c:pt>
                <c:pt idx="26">
                  <c:v>1.13104021359633</c:v>
                </c:pt>
                <c:pt idx="27">
                  <c:v>1.14242432907285</c:v>
                </c:pt>
                <c:pt idx="28">
                  <c:v>1.12593170911954</c:v>
                </c:pt>
                <c:pt idx="29">
                  <c:v>1.1410035013284801</c:v>
                </c:pt>
                <c:pt idx="30">
                  <c:v>1.11441825598051</c:v>
                </c:pt>
                <c:pt idx="31">
                  <c:v>1.1167844449334801</c:v>
                </c:pt>
                <c:pt idx="32">
                  <c:v>1.1284272562596001</c:v>
                </c:pt>
                <c:pt idx="33">
                  <c:v>1.11503861087488</c:v>
                </c:pt>
                <c:pt idx="34">
                  <c:v>1.12165545159828</c:v>
                </c:pt>
                <c:pt idx="35">
                  <c:v>1.1409029775169199</c:v>
                </c:pt>
                <c:pt idx="36">
                  <c:v>1.1542220286326901</c:v>
                </c:pt>
                <c:pt idx="37">
                  <c:v>1.1300988636774001</c:v>
                </c:pt>
                <c:pt idx="38">
                  <c:v>1.15347377802129</c:v>
                </c:pt>
                <c:pt idx="39">
                  <c:v>1.17359569548833</c:v>
                </c:pt>
                <c:pt idx="40">
                  <c:v>1.15424327092847</c:v>
                </c:pt>
                <c:pt idx="41">
                  <c:v>1.14614581475979</c:v>
                </c:pt>
                <c:pt idx="42">
                  <c:v>1.14645242134056</c:v>
                </c:pt>
                <c:pt idx="43">
                  <c:v>1.11581685081433</c:v>
                </c:pt>
                <c:pt idx="44">
                  <c:v>1.10426067471484</c:v>
                </c:pt>
                <c:pt idx="45">
                  <c:v>1.1078715806980199</c:v>
                </c:pt>
                <c:pt idx="46">
                  <c:v>1.1132463757191799</c:v>
                </c:pt>
                <c:pt idx="47">
                  <c:v>1.09969496461227</c:v>
                </c:pt>
                <c:pt idx="48">
                  <c:v>1.1000986402477699</c:v>
                </c:pt>
                <c:pt idx="49">
                  <c:v>1.1266069984040501</c:v>
                </c:pt>
                <c:pt idx="50">
                  <c:v>1.14313813857824</c:v>
                </c:pt>
                <c:pt idx="51">
                  <c:v>1.1491394288736001</c:v>
                </c:pt>
                <c:pt idx="52">
                  <c:v>1.14775848109263</c:v>
                </c:pt>
                <c:pt idx="53">
                  <c:v>1.1398144916976301</c:v>
                </c:pt>
                <c:pt idx="54">
                  <c:v>1.1434474974055</c:v>
                </c:pt>
                <c:pt idx="55">
                  <c:v>1.11113910585446</c:v>
                </c:pt>
                <c:pt idx="56">
                  <c:v>1.1121247215051899</c:v>
                </c:pt>
                <c:pt idx="57">
                  <c:v>1.11883711025596</c:v>
                </c:pt>
                <c:pt idx="58">
                  <c:v>1.1024842003540301</c:v>
                </c:pt>
                <c:pt idx="59">
                  <c:v>1.09425699373328</c:v>
                </c:pt>
                <c:pt idx="60">
                  <c:v>1.0984285380754799</c:v>
                </c:pt>
                <c:pt idx="61">
                  <c:v>1.10756321009456</c:v>
                </c:pt>
                <c:pt idx="62">
                  <c:v>1.1034222125181401</c:v>
                </c:pt>
                <c:pt idx="63">
                  <c:v>1.0972652145206001</c:v>
                </c:pt>
                <c:pt idx="64">
                  <c:v>1.085740650899</c:v>
                </c:pt>
                <c:pt idx="65">
                  <c:v>1.0645836742353301</c:v>
                </c:pt>
                <c:pt idx="66">
                  <c:v>1.0759666158772401</c:v>
                </c:pt>
                <c:pt idx="67">
                  <c:v>1.0851182922756499</c:v>
                </c:pt>
                <c:pt idx="68">
                  <c:v>1.0908449996759899</c:v>
                </c:pt>
                <c:pt idx="69">
                  <c:v>1.11209580166504</c:v>
                </c:pt>
                <c:pt idx="70">
                  <c:v>1.1200533551699701</c:v>
                </c:pt>
                <c:pt idx="71">
                  <c:v>1.0905531001890501</c:v>
                </c:pt>
                <c:pt idx="72">
                  <c:v>1.11302670676246</c:v>
                </c:pt>
                <c:pt idx="73">
                  <c:v>1.09367363468112</c:v>
                </c:pt>
                <c:pt idx="74">
                  <c:v>1.0714087678436699</c:v>
                </c:pt>
                <c:pt idx="75">
                  <c:v>1.0736655489373499</c:v>
                </c:pt>
                <c:pt idx="76">
                  <c:v>1.0949760637721599</c:v>
                </c:pt>
                <c:pt idx="77">
                  <c:v>1.1115903947005701</c:v>
                </c:pt>
                <c:pt idx="78">
                  <c:v>1.1197356223624</c:v>
                </c:pt>
                <c:pt idx="79">
                  <c:v>1.12718021122558</c:v>
                </c:pt>
                <c:pt idx="80">
                  <c:v>1.12331440383389</c:v>
                </c:pt>
                <c:pt idx="81">
                  <c:v>1.13074555448142</c:v>
                </c:pt>
                <c:pt idx="82">
                  <c:v>1.13275993981158</c:v>
                </c:pt>
                <c:pt idx="83">
                  <c:v>1.1197674881980699</c:v>
                </c:pt>
                <c:pt idx="84">
                  <c:v>1.13380933049847</c:v>
                </c:pt>
                <c:pt idx="85">
                  <c:v>1.14880032821547</c:v>
                </c:pt>
                <c:pt idx="86">
                  <c:v>1.1656306193566099</c:v>
                </c:pt>
                <c:pt idx="87">
                  <c:v>1.17719528399411</c:v>
                </c:pt>
                <c:pt idx="88">
                  <c:v>1.1920441983693599</c:v>
                </c:pt>
                <c:pt idx="89">
                  <c:v>1.1843813690842999</c:v>
                </c:pt>
                <c:pt idx="90">
                  <c:v>1.17419946843298</c:v>
                </c:pt>
                <c:pt idx="91">
                  <c:v>1.18566486041613</c:v>
                </c:pt>
                <c:pt idx="92">
                  <c:v>1.1936962678569301</c:v>
                </c:pt>
                <c:pt idx="93">
                  <c:v>1.19986918854152</c:v>
                </c:pt>
                <c:pt idx="94">
                  <c:v>1.2112565989484601</c:v>
                </c:pt>
                <c:pt idx="95">
                  <c:v>1.20659368777144</c:v>
                </c:pt>
                <c:pt idx="96">
                  <c:v>1.1938082439556399</c:v>
                </c:pt>
                <c:pt idx="97">
                  <c:v>1.1899967092553001</c:v>
                </c:pt>
                <c:pt idx="98">
                  <c:v>1.1687646785872701</c:v>
                </c:pt>
                <c:pt idx="99">
                  <c:v>1.1746974545330999</c:v>
                </c:pt>
                <c:pt idx="100">
                  <c:v>1.15740560869052</c:v>
                </c:pt>
                <c:pt idx="101">
                  <c:v>1.1377851169757101</c:v>
                </c:pt>
                <c:pt idx="102">
                  <c:v>1.09828515494518</c:v>
                </c:pt>
                <c:pt idx="103">
                  <c:v>1.1169009921600099</c:v>
                </c:pt>
                <c:pt idx="104">
                  <c:v>1.1148090272740001</c:v>
                </c:pt>
                <c:pt idx="105">
                  <c:v>1.1168882410652201</c:v>
                </c:pt>
                <c:pt idx="106">
                  <c:v>1.11211010251581</c:v>
                </c:pt>
                <c:pt idx="107">
                  <c:v>1.0751608423343999</c:v>
                </c:pt>
                <c:pt idx="108">
                  <c:v>1.0693479057742401</c:v>
                </c:pt>
                <c:pt idx="109">
                  <c:v>1.00057487613631</c:v>
                </c:pt>
                <c:pt idx="110">
                  <c:v>0.99733364194682195</c:v>
                </c:pt>
                <c:pt idx="111">
                  <c:v>1.01417135649625</c:v>
                </c:pt>
                <c:pt idx="112">
                  <c:v>1.0042669059868701</c:v>
                </c:pt>
                <c:pt idx="113">
                  <c:v>1.0075573849500601</c:v>
                </c:pt>
                <c:pt idx="114">
                  <c:v>1.0244080891566001</c:v>
                </c:pt>
                <c:pt idx="115">
                  <c:v>1.0378207135879201</c:v>
                </c:pt>
                <c:pt idx="116">
                  <c:v>1.0336694898147101</c:v>
                </c:pt>
                <c:pt idx="117">
                  <c:v>1.04324870578025</c:v>
                </c:pt>
                <c:pt idx="118">
                  <c:v>1.0434189116246999</c:v>
                </c:pt>
                <c:pt idx="119">
                  <c:v>1.0051326967696801</c:v>
                </c:pt>
                <c:pt idx="120">
                  <c:v>1.0054608326624099</c:v>
                </c:pt>
                <c:pt idx="121">
                  <c:v>1.03765559525665</c:v>
                </c:pt>
                <c:pt idx="122">
                  <c:v>1.07018416370449</c:v>
                </c:pt>
                <c:pt idx="123">
                  <c:v>1.05526104925845</c:v>
                </c:pt>
                <c:pt idx="124">
                  <c:v>1.07250161161494</c:v>
                </c:pt>
                <c:pt idx="125">
                  <c:v>1.0827757020911499</c:v>
                </c:pt>
                <c:pt idx="126">
                  <c:v>1.0665477014371301</c:v>
                </c:pt>
                <c:pt idx="127">
                  <c:v>1.0548857197271999</c:v>
                </c:pt>
                <c:pt idx="128">
                  <c:v>1.0275640395310399</c:v>
                </c:pt>
                <c:pt idx="129">
                  <c:v>1.0414971852435999</c:v>
                </c:pt>
                <c:pt idx="130">
                  <c:v>1.0692653197017701</c:v>
                </c:pt>
                <c:pt idx="131">
                  <c:v>1.06907833938067</c:v>
                </c:pt>
                <c:pt idx="132">
                  <c:v>1.05414318694305</c:v>
                </c:pt>
                <c:pt idx="133">
                  <c:v>1.05241590662228</c:v>
                </c:pt>
                <c:pt idx="134">
                  <c:v>1.0325495066358199</c:v>
                </c:pt>
                <c:pt idx="135">
                  <c:v>1.0352529735942699</c:v>
                </c:pt>
                <c:pt idx="136">
                  <c:v>1.0406655738741799</c:v>
                </c:pt>
                <c:pt idx="137">
                  <c:v>1.06650951567277</c:v>
                </c:pt>
                <c:pt idx="138">
                  <c:v>1.0703344382597999</c:v>
                </c:pt>
                <c:pt idx="139">
                  <c:v>1.0854951095819201</c:v>
                </c:pt>
                <c:pt idx="140">
                  <c:v>1.1003530900482701</c:v>
                </c:pt>
                <c:pt idx="141">
                  <c:v>1.0925051885922901</c:v>
                </c:pt>
                <c:pt idx="142">
                  <c:v>1.0934084019628001</c:v>
                </c:pt>
                <c:pt idx="143">
                  <c:v>1.0964970868255199</c:v>
                </c:pt>
                <c:pt idx="144">
                  <c:v>1.11640918274059</c:v>
                </c:pt>
                <c:pt idx="145">
                  <c:v>1.1246688275861301</c:v>
                </c:pt>
                <c:pt idx="146">
                  <c:v>1.1191835410614801</c:v>
                </c:pt>
                <c:pt idx="147">
                  <c:v>1.10633600710018</c:v>
                </c:pt>
                <c:pt idx="148">
                  <c:v>1.08904834003191</c:v>
                </c:pt>
                <c:pt idx="149">
                  <c:v>1.10380743328505</c:v>
                </c:pt>
                <c:pt idx="150">
                  <c:v>1.0982693115644</c:v>
                </c:pt>
                <c:pt idx="151">
                  <c:v>1.1027375442165399</c:v>
                </c:pt>
                <c:pt idx="152">
                  <c:v>1.1018764706069299</c:v>
                </c:pt>
                <c:pt idx="153">
                  <c:v>1.0971218830215499</c:v>
                </c:pt>
                <c:pt idx="154">
                  <c:v>1.1197912265086301</c:v>
                </c:pt>
                <c:pt idx="155">
                  <c:v>1.1261060631992501</c:v>
                </c:pt>
                <c:pt idx="156">
                  <c:v>1.11633326059817</c:v>
                </c:pt>
                <c:pt idx="157">
                  <c:v>1.1143564885000601</c:v>
                </c:pt>
                <c:pt idx="158">
                  <c:v>1.10897726809675</c:v>
                </c:pt>
                <c:pt idx="159">
                  <c:v>1.1125316518863999</c:v>
                </c:pt>
                <c:pt idx="160">
                  <c:v>1.1246347035950599</c:v>
                </c:pt>
                <c:pt idx="161">
                  <c:v>1.1381193184457301</c:v>
                </c:pt>
                <c:pt idx="162">
                  <c:v>1.13528640689937</c:v>
                </c:pt>
                <c:pt idx="163">
                  <c:v>1.15003458284058</c:v>
                </c:pt>
                <c:pt idx="164">
                  <c:v>1.16727071781324</c:v>
                </c:pt>
                <c:pt idx="165">
                  <c:v>1.1737806821225001</c:v>
                </c:pt>
                <c:pt idx="166">
                  <c:v>1.1600064017476801</c:v>
                </c:pt>
                <c:pt idx="167">
                  <c:v>1.1664143761222201</c:v>
                </c:pt>
                <c:pt idx="168">
                  <c:v>1.1659737509861601</c:v>
                </c:pt>
                <c:pt idx="169">
                  <c:v>1.1666672872841599</c:v>
                </c:pt>
                <c:pt idx="170">
                  <c:v>1.1495263618986</c:v>
                </c:pt>
                <c:pt idx="171">
                  <c:v>1.1574927617948201</c:v>
                </c:pt>
                <c:pt idx="172">
                  <c:v>1.1838094000400801</c:v>
                </c:pt>
                <c:pt idx="173">
                  <c:v>1.1882110198442899</c:v>
                </c:pt>
                <c:pt idx="174">
                  <c:v>1.1817205710673899</c:v>
                </c:pt>
                <c:pt idx="175">
                  <c:v>1.15338695540666</c:v>
                </c:pt>
                <c:pt idx="176">
                  <c:v>1.1548044344053601</c:v>
                </c:pt>
                <c:pt idx="177">
                  <c:v>1.1704947509082699</c:v>
                </c:pt>
                <c:pt idx="178">
                  <c:v>1.19892099768351</c:v>
                </c:pt>
                <c:pt idx="179">
                  <c:v>1.2139536974132401</c:v>
                </c:pt>
                <c:pt idx="180">
                  <c:v>1.20597455515757</c:v>
                </c:pt>
                <c:pt idx="181">
                  <c:v>1.22136131390825</c:v>
                </c:pt>
                <c:pt idx="182">
                  <c:v>1.2298872832000001</c:v>
                </c:pt>
                <c:pt idx="183">
                  <c:v>1.2262521066668499</c:v>
                </c:pt>
                <c:pt idx="184">
                  <c:v>1.1960426222260401</c:v>
                </c:pt>
                <c:pt idx="185">
                  <c:v>1.1884186357498201</c:v>
                </c:pt>
                <c:pt idx="186">
                  <c:v>1.1972639778503</c:v>
                </c:pt>
                <c:pt idx="187">
                  <c:v>1.2279376834145099</c:v>
                </c:pt>
                <c:pt idx="188">
                  <c:v>1.21080939861242</c:v>
                </c:pt>
                <c:pt idx="189">
                  <c:v>1.17844124046698</c:v>
                </c:pt>
                <c:pt idx="190">
                  <c:v>1.16915896738949</c:v>
                </c:pt>
                <c:pt idx="191">
                  <c:v>1.1392743848032501</c:v>
                </c:pt>
                <c:pt idx="192">
                  <c:v>1.1426468898326401</c:v>
                </c:pt>
                <c:pt idx="193">
                  <c:v>1.1156800658756101</c:v>
                </c:pt>
                <c:pt idx="194">
                  <c:v>1.1345977503140201</c:v>
                </c:pt>
                <c:pt idx="195">
                  <c:v>1.1215319595084901</c:v>
                </c:pt>
                <c:pt idx="196">
                  <c:v>1.11568657262945</c:v>
                </c:pt>
                <c:pt idx="197">
                  <c:v>1.12178089088579</c:v>
                </c:pt>
                <c:pt idx="198">
                  <c:v>1.13551506417582</c:v>
                </c:pt>
                <c:pt idx="199">
                  <c:v>1.12283882628743</c:v>
                </c:pt>
                <c:pt idx="200">
                  <c:v>1.1070081673597501</c:v>
                </c:pt>
                <c:pt idx="201">
                  <c:v>1.0914243205463201</c:v>
                </c:pt>
                <c:pt idx="202">
                  <c:v>1.0901999433493901</c:v>
                </c:pt>
                <c:pt idx="203">
                  <c:v>1.1003463544961201</c:v>
                </c:pt>
                <c:pt idx="204">
                  <c:v>1.0808410468666301</c:v>
                </c:pt>
                <c:pt idx="205">
                  <c:v>1.09454036060244</c:v>
                </c:pt>
                <c:pt idx="206">
                  <c:v>1.11947008975176</c:v>
                </c:pt>
                <c:pt idx="207">
                  <c:v>1.14916171527614</c:v>
                </c:pt>
                <c:pt idx="208">
                  <c:v>1.15091407686853</c:v>
                </c:pt>
                <c:pt idx="209">
                  <c:v>1.1640472806864599</c:v>
                </c:pt>
                <c:pt idx="210">
                  <c:v>1.1623875441434299</c:v>
                </c:pt>
                <c:pt idx="211">
                  <c:v>1.15060551086107</c:v>
                </c:pt>
                <c:pt idx="212">
                  <c:v>1.1505445333856601</c:v>
                </c:pt>
                <c:pt idx="213">
                  <c:v>1.15657535140676</c:v>
                </c:pt>
                <c:pt idx="214">
                  <c:v>1.1734802803822499</c:v>
                </c:pt>
                <c:pt idx="215">
                  <c:v>1.18146418237925</c:v>
                </c:pt>
                <c:pt idx="216">
                  <c:v>1.18836040288264</c:v>
                </c:pt>
                <c:pt idx="217">
                  <c:v>1.13593020268804</c:v>
                </c:pt>
                <c:pt idx="218">
                  <c:v>1.1590851976294401</c:v>
                </c:pt>
                <c:pt idx="219">
                  <c:v>1.18323867141371</c:v>
                </c:pt>
                <c:pt idx="220">
                  <c:v>1.1729847041177199</c:v>
                </c:pt>
                <c:pt idx="221">
                  <c:v>1.1630324364089399</c:v>
                </c:pt>
                <c:pt idx="222">
                  <c:v>1.16990896722891</c:v>
                </c:pt>
                <c:pt idx="223">
                  <c:v>1.17311392406015</c:v>
                </c:pt>
                <c:pt idx="224">
                  <c:v>1.1578297111164799</c:v>
                </c:pt>
                <c:pt idx="225">
                  <c:v>1.1626319488727801</c:v>
                </c:pt>
                <c:pt idx="226">
                  <c:v>1.1667815030788999</c:v>
                </c:pt>
                <c:pt idx="227">
                  <c:v>1.1466082013993399</c:v>
                </c:pt>
                <c:pt idx="228">
                  <c:v>1.13777968243553</c:v>
                </c:pt>
                <c:pt idx="229">
                  <c:v>1.13511613470252</c:v>
                </c:pt>
                <c:pt idx="230">
                  <c:v>1.1240763944013299</c:v>
                </c:pt>
                <c:pt idx="231">
                  <c:v>1.1072112387227699</c:v>
                </c:pt>
                <c:pt idx="232">
                  <c:v>1.0974660270504699</c:v>
                </c:pt>
                <c:pt idx="233">
                  <c:v>1.10705732577288</c:v>
                </c:pt>
                <c:pt idx="234">
                  <c:v>1.12277383315317</c:v>
                </c:pt>
                <c:pt idx="235">
                  <c:v>1.10047022784529</c:v>
                </c:pt>
                <c:pt idx="236">
                  <c:v>1.11995468654921</c:v>
                </c:pt>
                <c:pt idx="237">
                  <c:v>1.12320958154953</c:v>
                </c:pt>
                <c:pt idx="238">
                  <c:v>1.1304403807299399</c:v>
                </c:pt>
                <c:pt idx="239">
                  <c:v>1.1386037082565601</c:v>
                </c:pt>
                <c:pt idx="240">
                  <c:v>1.1314915314362299</c:v>
                </c:pt>
                <c:pt idx="241">
                  <c:v>1.09728795747424</c:v>
                </c:pt>
                <c:pt idx="242">
                  <c:v>1.1050928603137899</c:v>
                </c:pt>
                <c:pt idx="243">
                  <c:v>1.10671644437126</c:v>
                </c:pt>
                <c:pt idx="244">
                  <c:v>1.09402433429341</c:v>
                </c:pt>
                <c:pt idx="245">
                  <c:v>1.07755344134928</c:v>
                </c:pt>
                <c:pt idx="246">
                  <c:v>1.07169893053918</c:v>
                </c:pt>
                <c:pt idx="247">
                  <c:v>1.08921023156812</c:v>
                </c:pt>
                <c:pt idx="248">
                  <c:v>1.0968994396777401</c:v>
                </c:pt>
                <c:pt idx="249">
                  <c:v>1.09784585504953</c:v>
                </c:pt>
                <c:pt idx="250">
                  <c:v>1.0849014091816001</c:v>
                </c:pt>
                <c:pt idx="251">
                  <c:v>1.07606049648746</c:v>
                </c:pt>
                <c:pt idx="252">
                  <c:v>1.0938666555329599</c:v>
                </c:pt>
                <c:pt idx="253">
                  <c:v>1.1257648705908501</c:v>
                </c:pt>
                <c:pt idx="254">
                  <c:v>1.13261906884018</c:v>
                </c:pt>
                <c:pt idx="255">
                  <c:v>1.1493396488456</c:v>
                </c:pt>
                <c:pt idx="256">
                  <c:v>1.1443263680810001</c:v>
                </c:pt>
                <c:pt idx="257">
                  <c:v>1.1418601921013101</c:v>
                </c:pt>
                <c:pt idx="258">
                  <c:v>1.1504661626256001</c:v>
                </c:pt>
                <c:pt idx="259">
                  <c:v>1.1443407444487499</c:v>
                </c:pt>
                <c:pt idx="260">
                  <c:v>1.16540853277152</c:v>
                </c:pt>
                <c:pt idx="261">
                  <c:v>1.2014327317828399</c:v>
                </c:pt>
                <c:pt idx="262">
                  <c:v>1.20350564699591</c:v>
                </c:pt>
                <c:pt idx="263">
                  <c:v>1.2139738387538901</c:v>
                </c:pt>
                <c:pt idx="264">
                  <c:v>1.19998515655156</c:v>
                </c:pt>
                <c:pt idx="265">
                  <c:v>1.21988998980827</c:v>
                </c:pt>
                <c:pt idx="266">
                  <c:v>1.2412646048015701</c:v>
                </c:pt>
                <c:pt idx="267">
                  <c:v>1.2429493087199199</c:v>
                </c:pt>
                <c:pt idx="268">
                  <c:v>1.24510427762623</c:v>
                </c:pt>
                <c:pt idx="269">
                  <c:v>1.2286561737314201</c:v>
                </c:pt>
                <c:pt idx="270">
                  <c:v>1.21988521208871</c:v>
                </c:pt>
                <c:pt idx="271">
                  <c:v>1.2078643410421701</c:v>
                </c:pt>
                <c:pt idx="272">
                  <c:v>1.1616568447470901</c:v>
                </c:pt>
                <c:pt idx="273">
                  <c:v>1.16735444652397</c:v>
                </c:pt>
                <c:pt idx="274">
                  <c:v>1.15355203950253</c:v>
                </c:pt>
                <c:pt idx="275">
                  <c:v>1.16894627081867</c:v>
                </c:pt>
                <c:pt idx="276">
                  <c:v>1.19178782966379</c:v>
                </c:pt>
                <c:pt idx="277">
                  <c:v>1.1940536003042199</c:v>
                </c:pt>
                <c:pt idx="278">
                  <c:v>1.1847125010067401</c:v>
                </c:pt>
                <c:pt idx="279">
                  <c:v>1.1926591887051901</c:v>
                </c:pt>
                <c:pt idx="280">
                  <c:v>1.18539209964331</c:v>
                </c:pt>
                <c:pt idx="281">
                  <c:v>1.1370191608626601</c:v>
                </c:pt>
                <c:pt idx="282">
                  <c:v>1.1384097336888599</c:v>
                </c:pt>
                <c:pt idx="283">
                  <c:v>1.13667912008991</c:v>
                </c:pt>
                <c:pt idx="284">
                  <c:v>1.1463620161614501</c:v>
                </c:pt>
                <c:pt idx="285">
                  <c:v>1.14202620333739</c:v>
                </c:pt>
                <c:pt idx="286">
                  <c:v>1.1652281797088</c:v>
                </c:pt>
                <c:pt idx="287">
                  <c:v>1.1699748254262701</c:v>
                </c:pt>
                <c:pt idx="288">
                  <c:v>1.16613985286866</c:v>
                </c:pt>
                <c:pt idx="289">
                  <c:v>1.1376197770537999</c:v>
                </c:pt>
                <c:pt idx="290">
                  <c:v>1.16932421571237</c:v>
                </c:pt>
                <c:pt idx="291">
                  <c:v>1.18025026331008</c:v>
                </c:pt>
                <c:pt idx="292">
                  <c:v>1.1838173096915301</c:v>
                </c:pt>
                <c:pt idx="293">
                  <c:v>1.18465931219275</c:v>
                </c:pt>
                <c:pt idx="294">
                  <c:v>1.16924255304046</c:v>
                </c:pt>
                <c:pt idx="295">
                  <c:v>1.1480528148739999</c:v>
                </c:pt>
                <c:pt idx="296">
                  <c:v>1.13468745133811</c:v>
                </c:pt>
                <c:pt idx="297">
                  <c:v>1.15139414314455</c:v>
                </c:pt>
                <c:pt idx="298">
                  <c:v>1.15411758850632</c:v>
                </c:pt>
                <c:pt idx="299">
                  <c:v>1.14871788814889</c:v>
                </c:pt>
                <c:pt idx="300">
                  <c:v>1.1609717451884201</c:v>
                </c:pt>
                <c:pt idx="301">
                  <c:v>1.17347837350866</c:v>
                </c:pt>
                <c:pt idx="302">
                  <c:v>1.1847442249103799</c:v>
                </c:pt>
                <c:pt idx="303">
                  <c:v>1.19179185217128</c:v>
                </c:pt>
                <c:pt idx="304">
                  <c:v>1.1877878792119401</c:v>
                </c:pt>
                <c:pt idx="305">
                  <c:v>1.1956025519859199</c:v>
                </c:pt>
                <c:pt idx="306">
                  <c:v>1.1869277513472201</c:v>
                </c:pt>
                <c:pt idx="307">
                  <c:v>1.18740207719059</c:v>
                </c:pt>
                <c:pt idx="308">
                  <c:v>1.18741905981059</c:v>
                </c:pt>
                <c:pt idx="309">
                  <c:v>1.19014249029192</c:v>
                </c:pt>
                <c:pt idx="310">
                  <c:v>1.1702260804367399</c:v>
                </c:pt>
                <c:pt idx="311">
                  <c:v>1.1658006145772299</c:v>
                </c:pt>
                <c:pt idx="312">
                  <c:v>1.15882868480192</c:v>
                </c:pt>
                <c:pt idx="313">
                  <c:v>1.14985866526776</c:v>
                </c:pt>
                <c:pt idx="314">
                  <c:v>1.1285450679214999</c:v>
                </c:pt>
                <c:pt idx="315">
                  <c:v>1.09660544085599</c:v>
                </c:pt>
                <c:pt idx="316">
                  <c:v>1.1097172247598801</c:v>
                </c:pt>
                <c:pt idx="317">
                  <c:v>1.11961241582952</c:v>
                </c:pt>
                <c:pt idx="318">
                  <c:v>1.1222341495002</c:v>
                </c:pt>
                <c:pt idx="319">
                  <c:v>1.1308279486703099</c:v>
                </c:pt>
                <c:pt idx="320">
                  <c:v>1.1130566823377499</c:v>
                </c:pt>
                <c:pt idx="321">
                  <c:v>1.11169631921115</c:v>
                </c:pt>
                <c:pt idx="322">
                  <c:v>1.1039399494634501</c:v>
                </c:pt>
                <c:pt idx="323">
                  <c:v>1.1336327574334699</c:v>
                </c:pt>
                <c:pt idx="324">
                  <c:v>1.13131814630655</c:v>
                </c:pt>
                <c:pt idx="325">
                  <c:v>1.1325708861534101</c:v>
                </c:pt>
                <c:pt idx="326">
                  <c:v>1.11141166289743</c:v>
                </c:pt>
                <c:pt idx="327">
                  <c:v>1.1098630747284499</c:v>
                </c:pt>
                <c:pt idx="328">
                  <c:v>1.10724189029257</c:v>
                </c:pt>
                <c:pt idx="329">
                  <c:v>1.1097141348005599</c:v>
                </c:pt>
                <c:pt idx="330">
                  <c:v>1.11822843272922</c:v>
                </c:pt>
                <c:pt idx="331">
                  <c:v>1.11691308954043</c:v>
                </c:pt>
                <c:pt idx="332">
                  <c:v>1.12640372430969</c:v>
                </c:pt>
                <c:pt idx="333">
                  <c:v>1.1358963076275299</c:v>
                </c:pt>
                <c:pt idx="334">
                  <c:v>1.1326132865456999</c:v>
                </c:pt>
                <c:pt idx="335">
                  <c:v>1.14325540411815</c:v>
                </c:pt>
                <c:pt idx="336">
                  <c:v>1.12997326605819</c:v>
                </c:pt>
                <c:pt idx="337">
                  <c:v>1.1338342373981201</c:v>
                </c:pt>
                <c:pt idx="338">
                  <c:v>1.13036326004028</c:v>
                </c:pt>
                <c:pt idx="339">
                  <c:v>1.12157719434068</c:v>
                </c:pt>
                <c:pt idx="340">
                  <c:v>1.1329542904538901</c:v>
                </c:pt>
                <c:pt idx="341">
                  <c:v>1.12781415104553</c:v>
                </c:pt>
                <c:pt idx="342">
                  <c:v>1.1210751664643701</c:v>
                </c:pt>
                <c:pt idx="343">
                  <c:v>1.13437046088895</c:v>
                </c:pt>
                <c:pt idx="344">
                  <c:v>1.1397506146888601</c:v>
                </c:pt>
                <c:pt idx="345">
                  <c:v>1.1374058593098799</c:v>
                </c:pt>
                <c:pt idx="346">
                  <c:v>1.14817965053236</c:v>
                </c:pt>
                <c:pt idx="347">
                  <c:v>1.1571241612810901</c:v>
                </c:pt>
                <c:pt idx="348">
                  <c:v>1.14818984191423</c:v>
                </c:pt>
                <c:pt idx="349">
                  <c:v>1.14243977068445</c:v>
                </c:pt>
                <c:pt idx="350">
                  <c:v>1.1148695577843699</c:v>
                </c:pt>
                <c:pt idx="351">
                  <c:v>1.1250759933455701</c:v>
                </c:pt>
                <c:pt idx="352">
                  <c:v>1.1340023026152199</c:v>
                </c:pt>
                <c:pt idx="353">
                  <c:v>1.1410957121785199</c:v>
                </c:pt>
                <c:pt idx="354">
                  <c:v>1.1373107558881399</c:v>
                </c:pt>
                <c:pt idx="355">
                  <c:v>1.1528532612596301</c:v>
                </c:pt>
                <c:pt idx="356">
                  <c:v>1.1634188643179599</c:v>
                </c:pt>
                <c:pt idx="357">
                  <c:v>1.17347720623348</c:v>
                </c:pt>
                <c:pt idx="358">
                  <c:v>1.18185796436941</c:v>
                </c:pt>
                <c:pt idx="359">
                  <c:v>1.1868989687748901</c:v>
                </c:pt>
                <c:pt idx="360">
                  <c:v>1.19672486811477</c:v>
                </c:pt>
                <c:pt idx="361">
                  <c:v>1.19332512954176</c:v>
                </c:pt>
                <c:pt idx="362">
                  <c:v>1.19188781645492</c:v>
                </c:pt>
                <c:pt idx="363">
                  <c:v>1.2005570872721001</c:v>
                </c:pt>
                <c:pt idx="364">
                  <c:v>1.1828941861375599</c:v>
                </c:pt>
                <c:pt idx="365">
                  <c:v>1.1872417757134599</c:v>
                </c:pt>
                <c:pt idx="366">
                  <c:v>1.19809915040588</c:v>
                </c:pt>
                <c:pt idx="367">
                  <c:v>1.2136092377007599</c:v>
                </c:pt>
                <c:pt idx="368">
                  <c:v>1.21501018065443</c:v>
                </c:pt>
                <c:pt idx="369">
                  <c:v>1.2127817039782001</c:v>
                </c:pt>
                <c:pt idx="370">
                  <c:v>1.20462875914143</c:v>
                </c:pt>
                <c:pt idx="371">
                  <c:v>1.2059776995730001</c:v>
                </c:pt>
                <c:pt idx="372">
                  <c:v>1.2034443192120801</c:v>
                </c:pt>
                <c:pt idx="373">
                  <c:v>1.21979368802083</c:v>
                </c:pt>
                <c:pt idx="374">
                  <c:v>1.21302450276524</c:v>
                </c:pt>
                <c:pt idx="375">
                  <c:v>1.2139158767095399</c:v>
                </c:pt>
                <c:pt idx="376">
                  <c:v>1.22566398987295</c:v>
                </c:pt>
                <c:pt idx="377">
                  <c:v>1.2472134468659</c:v>
                </c:pt>
                <c:pt idx="378">
                  <c:v>1.2542445617411599</c:v>
                </c:pt>
                <c:pt idx="379">
                  <c:v>1.2573113716037301</c:v>
                </c:pt>
                <c:pt idx="380">
                  <c:v>1.2680819940055199</c:v>
                </c:pt>
                <c:pt idx="381">
                  <c:v>1.25938595476078</c:v>
                </c:pt>
                <c:pt idx="382">
                  <c:v>1.28186501680017</c:v>
                </c:pt>
                <c:pt idx="383">
                  <c:v>1.2893026520014499</c:v>
                </c:pt>
                <c:pt idx="384">
                  <c:v>1.29766476352927</c:v>
                </c:pt>
                <c:pt idx="385">
                  <c:v>1.28518974434476</c:v>
                </c:pt>
                <c:pt idx="386">
                  <c:v>1.2915246878778399</c:v>
                </c:pt>
                <c:pt idx="387">
                  <c:v>1.31493486690675</c:v>
                </c:pt>
                <c:pt idx="388">
                  <c:v>1.3194333869277199</c:v>
                </c:pt>
                <c:pt idx="389">
                  <c:v>1.3200989769566001</c:v>
                </c:pt>
                <c:pt idx="390">
                  <c:v>1.3095859490580799</c:v>
                </c:pt>
                <c:pt idx="391">
                  <c:v>1.3260487820646401</c:v>
                </c:pt>
                <c:pt idx="392">
                  <c:v>1.34402160827671</c:v>
                </c:pt>
                <c:pt idx="393">
                  <c:v>1.3527541617541801</c:v>
                </c:pt>
                <c:pt idx="394">
                  <c:v>1.35124830211271</c:v>
                </c:pt>
                <c:pt idx="395">
                  <c:v>1.34994450264565</c:v>
                </c:pt>
                <c:pt idx="396">
                  <c:v>1.3591558305743201</c:v>
                </c:pt>
                <c:pt idx="397">
                  <c:v>1.34983150413083</c:v>
                </c:pt>
                <c:pt idx="398">
                  <c:v>1.32577493835745</c:v>
                </c:pt>
                <c:pt idx="399">
                  <c:v>1.3316484379320701</c:v>
                </c:pt>
                <c:pt idx="400">
                  <c:v>1.3215344337331401</c:v>
                </c:pt>
                <c:pt idx="401">
                  <c:v>1.3365863549789101</c:v>
                </c:pt>
                <c:pt idx="402">
                  <c:v>1.35307614667098</c:v>
                </c:pt>
                <c:pt idx="403">
                  <c:v>1.37430221529518</c:v>
                </c:pt>
                <c:pt idx="404">
                  <c:v>1.38791109321367</c:v>
                </c:pt>
                <c:pt idx="405">
                  <c:v>1.3986711900788</c:v>
                </c:pt>
                <c:pt idx="406">
                  <c:v>1.4063518568254201</c:v>
                </c:pt>
                <c:pt idx="407">
                  <c:v>1.4098978591195599</c:v>
                </c:pt>
                <c:pt idx="408">
                  <c:v>1.41827475398945</c:v>
                </c:pt>
                <c:pt idx="409">
                  <c:v>1.41605577693221</c:v>
                </c:pt>
                <c:pt idx="410">
                  <c:v>1.42944971396496</c:v>
                </c:pt>
                <c:pt idx="411">
                  <c:v>1.44152040152808</c:v>
                </c:pt>
                <c:pt idx="412">
                  <c:v>1.3932454457907999</c:v>
                </c:pt>
                <c:pt idx="413">
                  <c:v>1.4028462176435901</c:v>
                </c:pt>
                <c:pt idx="414">
                  <c:v>1.4120992821923899</c:v>
                </c:pt>
                <c:pt idx="415">
                  <c:v>1.4282107376917701</c:v>
                </c:pt>
                <c:pt idx="416">
                  <c:v>1.4136311149937799</c:v>
                </c:pt>
                <c:pt idx="417">
                  <c:v>1.4339951254180401</c:v>
                </c:pt>
                <c:pt idx="418">
                  <c:v>1.45136372992056</c:v>
                </c:pt>
                <c:pt idx="419">
                  <c:v>1.4529557141896801</c:v>
                </c:pt>
                <c:pt idx="420">
                  <c:v>1.45668943954812</c:v>
                </c:pt>
                <c:pt idx="421">
                  <c:v>1.46846821255659</c:v>
                </c:pt>
                <c:pt idx="422">
                  <c:v>1.4819337765487</c:v>
                </c:pt>
                <c:pt idx="423">
                  <c:v>1.5017426456852101</c:v>
                </c:pt>
                <c:pt idx="424">
                  <c:v>1.5028761650886699</c:v>
                </c:pt>
                <c:pt idx="425">
                  <c:v>1.49220394801812</c:v>
                </c:pt>
                <c:pt idx="426">
                  <c:v>1.4858305053454199</c:v>
                </c:pt>
                <c:pt idx="427">
                  <c:v>1.48160392248964</c:v>
                </c:pt>
                <c:pt idx="428">
                  <c:v>1.4896745029793299</c:v>
                </c:pt>
                <c:pt idx="429">
                  <c:v>1.4705055733530901</c:v>
                </c:pt>
                <c:pt idx="430">
                  <c:v>1.4595049195530101</c:v>
                </c:pt>
                <c:pt idx="431">
                  <c:v>1.4782087878333701</c:v>
                </c:pt>
                <c:pt idx="432">
                  <c:v>1.46361348882488</c:v>
                </c:pt>
                <c:pt idx="433">
                  <c:v>1.4448396063156499</c:v>
                </c:pt>
                <c:pt idx="434">
                  <c:v>1.4192786440974301</c:v>
                </c:pt>
                <c:pt idx="435">
                  <c:v>1.4226883564364801</c:v>
                </c:pt>
                <c:pt idx="436">
                  <c:v>1.43348917055242</c:v>
                </c:pt>
                <c:pt idx="437">
                  <c:v>1.4677432065006699</c:v>
                </c:pt>
                <c:pt idx="438">
                  <c:v>1.48595174184455</c:v>
                </c:pt>
                <c:pt idx="439">
                  <c:v>1.48624455937084</c:v>
                </c:pt>
                <c:pt idx="440">
                  <c:v>1.4814648846877601</c:v>
                </c:pt>
                <c:pt idx="441">
                  <c:v>1.4880007692942601</c:v>
                </c:pt>
                <c:pt idx="442">
                  <c:v>1.48413662898911</c:v>
                </c:pt>
                <c:pt idx="443">
                  <c:v>1.4860474962364101</c:v>
                </c:pt>
                <c:pt idx="444">
                  <c:v>1.49359214073738</c:v>
                </c:pt>
                <c:pt idx="445">
                  <c:v>1.48065503059349</c:v>
                </c:pt>
                <c:pt idx="446">
                  <c:v>1.4993028132125401</c:v>
                </c:pt>
                <c:pt idx="447">
                  <c:v>1.4636885569289999</c:v>
                </c:pt>
                <c:pt idx="448">
                  <c:v>1.4927327047558501</c:v>
                </c:pt>
                <c:pt idx="449">
                  <c:v>1.4821344109782499</c:v>
                </c:pt>
                <c:pt idx="450">
                  <c:v>1.4763042693409001</c:v>
                </c:pt>
                <c:pt idx="451">
                  <c:v>1.4862948982761801</c:v>
                </c:pt>
                <c:pt idx="452">
                  <c:v>1.4912521809564601</c:v>
                </c:pt>
                <c:pt idx="453">
                  <c:v>1.4983811249828201</c:v>
                </c:pt>
                <c:pt idx="454">
                  <c:v>1.49734485542712</c:v>
                </c:pt>
                <c:pt idx="455">
                  <c:v>1.51223224097363</c:v>
                </c:pt>
                <c:pt idx="456">
                  <c:v>1.5440075105764099</c:v>
                </c:pt>
                <c:pt idx="457">
                  <c:v>1.5620066733365801</c:v>
                </c:pt>
                <c:pt idx="458">
                  <c:v>1.56838814625534</c:v>
                </c:pt>
                <c:pt idx="459">
                  <c:v>1.57874029565226</c:v>
                </c:pt>
                <c:pt idx="460">
                  <c:v>1.5896369475032699</c:v>
                </c:pt>
                <c:pt idx="461">
                  <c:v>1.57811895126864</c:v>
                </c:pt>
                <c:pt idx="462">
                  <c:v>1.60136232116043</c:v>
                </c:pt>
                <c:pt idx="463">
                  <c:v>1.6208366138930701</c:v>
                </c:pt>
                <c:pt idx="464">
                  <c:v>1.65426098735305</c:v>
                </c:pt>
                <c:pt idx="465">
                  <c:v>1.6040145735251301</c:v>
                </c:pt>
                <c:pt idx="466">
                  <c:v>1.6316934739706399</c:v>
                </c:pt>
                <c:pt idx="467">
                  <c:v>1.5672058322854101</c:v>
                </c:pt>
                <c:pt idx="468">
                  <c:v>1.6322402886023299</c:v>
                </c:pt>
                <c:pt idx="469">
                  <c:v>1.66142322719833</c:v>
                </c:pt>
                <c:pt idx="470">
                  <c:v>1.6684528528112099</c:v>
                </c:pt>
                <c:pt idx="471">
                  <c:v>1.6807540944693</c:v>
                </c:pt>
                <c:pt idx="472">
                  <c:v>1.68363749342194</c:v>
                </c:pt>
                <c:pt idx="473">
                  <c:v>1.6706564701039699</c:v>
                </c:pt>
                <c:pt idx="474">
                  <c:v>1.66635835628768</c:v>
                </c:pt>
                <c:pt idx="475">
                  <c:v>1.6602012170647</c:v>
                </c:pt>
                <c:pt idx="476">
                  <c:v>1.6332673896713701</c:v>
                </c:pt>
                <c:pt idx="477">
                  <c:v>1.5967849407333301</c:v>
                </c:pt>
                <c:pt idx="478">
                  <c:v>1.6108980881368</c:v>
                </c:pt>
                <c:pt idx="479">
                  <c:v>1.6392474590864501</c:v>
                </c:pt>
                <c:pt idx="480">
                  <c:v>1.6571528664153301</c:v>
                </c:pt>
                <c:pt idx="481">
                  <c:v>1.64949151263586</c:v>
                </c:pt>
                <c:pt idx="482">
                  <c:v>1.6252635223199501</c:v>
                </c:pt>
                <c:pt idx="483">
                  <c:v>1.65875572348345</c:v>
                </c:pt>
                <c:pt idx="484">
                  <c:v>1.6992338541166601</c:v>
                </c:pt>
                <c:pt idx="485">
                  <c:v>1.7053438787959301</c:v>
                </c:pt>
                <c:pt idx="486">
                  <c:v>1.7096936516776899</c:v>
                </c:pt>
                <c:pt idx="487">
                  <c:v>1.6948224431178101</c:v>
                </c:pt>
                <c:pt idx="488">
                  <c:v>1.6754323720633499</c:v>
                </c:pt>
                <c:pt idx="489">
                  <c:v>1.64670433282188</c:v>
                </c:pt>
                <c:pt idx="490">
                  <c:v>1.66141311279479</c:v>
                </c:pt>
                <c:pt idx="491">
                  <c:v>1.6572055433360999</c:v>
                </c:pt>
                <c:pt idx="492">
                  <c:v>1.68367144558023</c:v>
                </c:pt>
                <c:pt idx="493">
                  <c:v>1.6997499103962701</c:v>
                </c:pt>
                <c:pt idx="494">
                  <c:v>1.6152463023027399</c:v>
                </c:pt>
                <c:pt idx="495">
                  <c:v>1.6740828905809899</c:v>
                </c:pt>
                <c:pt idx="496">
                  <c:v>1.7261140627115099</c:v>
                </c:pt>
                <c:pt idx="497">
                  <c:v>1.74887284727517</c:v>
                </c:pt>
                <c:pt idx="498">
                  <c:v>1.7439381761196</c:v>
                </c:pt>
                <c:pt idx="499">
                  <c:v>1.77761355012512</c:v>
                </c:pt>
                <c:pt idx="500">
                  <c:v>1.77699701667828</c:v>
                </c:pt>
                <c:pt idx="501">
                  <c:v>1.7613093577094301</c:v>
                </c:pt>
                <c:pt idx="502">
                  <c:v>1.75597204741783</c:v>
                </c:pt>
                <c:pt idx="503">
                  <c:v>1.74693910036991</c:v>
                </c:pt>
                <c:pt idx="504">
                  <c:v>1.7267227089502499</c:v>
                </c:pt>
                <c:pt idx="505">
                  <c:v>1.7472149436639499</c:v>
                </c:pt>
                <c:pt idx="506">
                  <c:v>1.73847876437354</c:v>
                </c:pt>
                <c:pt idx="507">
                  <c:v>1.7242958508222199</c:v>
                </c:pt>
                <c:pt idx="508">
                  <c:v>1.68408306554016</c:v>
                </c:pt>
                <c:pt idx="509">
                  <c:v>1.66880251706972</c:v>
                </c:pt>
                <c:pt idx="510">
                  <c:v>1.6920149222179399</c:v>
                </c:pt>
                <c:pt idx="511">
                  <c:v>1.7087581068703199</c:v>
                </c:pt>
                <c:pt idx="512">
                  <c:v>1.7245347044828301</c:v>
                </c:pt>
                <c:pt idx="513">
                  <c:v>1.7550417467547299</c:v>
                </c:pt>
                <c:pt idx="514">
                  <c:v>1.7753231593494501</c:v>
                </c:pt>
                <c:pt idx="515">
                  <c:v>1.7903149759500001</c:v>
                </c:pt>
                <c:pt idx="516">
                  <c:v>1.7927623374344299</c:v>
                </c:pt>
                <c:pt idx="517">
                  <c:v>1.81734509887139</c:v>
                </c:pt>
                <c:pt idx="518">
                  <c:v>1.82862365230824</c:v>
                </c:pt>
                <c:pt idx="519">
                  <c:v>1.86819938775345</c:v>
                </c:pt>
                <c:pt idx="520">
                  <c:v>1.85485620154978</c:v>
                </c:pt>
                <c:pt idx="521">
                  <c:v>1.88464614569763</c:v>
                </c:pt>
                <c:pt idx="522">
                  <c:v>1.8823882341857301</c:v>
                </c:pt>
                <c:pt idx="523">
                  <c:v>1.8677603553517701</c:v>
                </c:pt>
                <c:pt idx="524">
                  <c:v>1.8985131019707</c:v>
                </c:pt>
                <c:pt idx="525">
                  <c:v>1.9187376611028499</c:v>
                </c:pt>
                <c:pt idx="526">
                  <c:v>1.9117463418232901</c:v>
                </c:pt>
                <c:pt idx="527">
                  <c:v>1.9122288274574399</c:v>
                </c:pt>
                <c:pt idx="528">
                  <c:v>1.93379203332976</c:v>
                </c:pt>
                <c:pt idx="529">
                  <c:v>1.9919090239019499</c:v>
                </c:pt>
                <c:pt idx="530">
                  <c:v>2.0181323562078499</c:v>
                </c:pt>
                <c:pt idx="531">
                  <c:v>2.0602078511875099</c:v>
                </c:pt>
                <c:pt idx="532">
                  <c:v>2.0761734976144499</c:v>
                </c:pt>
                <c:pt idx="533">
                  <c:v>2.0964020514175101</c:v>
                </c:pt>
                <c:pt idx="534">
                  <c:v>2.14800204287745</c:v>
                </c:pt>
                <c:pt idx="535">
                  <c:v>2.1538159436942101</c:v>
                </c:pt>
                <c:pt idx="536">
                  <c:v>2.1670360912618301</c:v>
                </c:pt>
                <c:pt idx="537">
                  <c:v>2.1554097677377202</c:v>
                </c:pt>
                <c:pt idx="538">
                  <c:v>2.1882821755428998</c:v>
                </c:pt>
                <c:pt idx="539">
                  <c:v>2.2291769379446702</c:v>
                </c:pt>
                <c:pt idx="540">
                  <c:v>2.2218499981606898</c:v>
                </c:pt>
                <c:pt idx="541">
                  <c:v>2.2682693063283299</c:v>
                </c:pt>
                <c:pt idx="542">
                  <c:v>2.31116641248606</c:v>
                </c:pt>
                <c:pt idx="543">
                  <c:v>2.3615345216897401</c:v>
                </c:pt>
                <c:pt idx="544">
                  <c:v>2.41289268007157</c:v>
                </c:pt>
                <c:pt idx="545">
                  <c:v>2.3907746394747802</c:v>
                </c:pt>
                <c:pt idx="546">
                  <c:v>2.37283614487465</c:v>
                </c:pt>
                <c:pt idx="547">
                  <c:v>2.4240391136455099</c:v>
                </c:pt>
                <c:pt idx="548">
                  <c:v>2.48089143935128</c:v>
                </c:pt>
                <c:pt idx="549">
                  <c:v>2.49200108011684</c:v>
                </c:pt>
                <c:pt idx="550">
                  <c:v>2.4005749841231201</c:v>
                </c:pt>
                <c:pt idx="551">
                  <c:v>2.43762156831523</c:v>
                </c:pt>
                <c:pt idx="552">
                  <c:v>2.46210509548039</c:v>
                </c:pt>
                <c:pt idx="553">
                  <c:v>2.41190795614202</c:v>
                </c:pt>
                <c:pt idx="554">
                  <c:v>2.4934617553435201</c:v>
                </c:pt>
                <c:pt idx="555">
                  <c:v>2.57557490734176</c:v>
                </c:pt>
                <c:pt idx="556">
                  <c:v>2.5957458228363302</c:v>
                </c:pt>
                <c:pt idx="557">
                  <c:v>2.5891536498510299</c:v>
                </c:pt>
                <c:pt idx="558">
                  <c:v>2.6171753824419799</c:v>
                </c:pt>
                <c:pt idx="559">
                  <c:v>2.54454190216192</c:v>
                </c:pt>
                <c:pt idx="560">
                  <c:v>2.59058712483011</c:v>
                </c:pt>
                <c:pt idx="561">
                  <c:v>2.61314439860314</c:v>
                </c:pt>
                <c:pt idx="562">
                  <c:v>2.6573602568391599</c:v>
                </c:pt>
                <c:pt idx="563">
                  <c:v>2.54815803108563</c:v>
                </c:pt>
                <c:pt idx="564">
                  <c:v>2.4890256158685702</c:v>
                </c:pt>
                <c:pt idx="565">
                  <c:v>2.39665455330685</c:v>
                </c:pt>
                <c:pt idx="566">
                  <c:v>2.4881990192842598</c:v>
                </c:pt>
                <c:pt idx="567">
                  <c:v>2.5916651548105198</c:v>
                </c:pt>
                <c:pt idx="568">
                  <c:v>2.6528781620561799</c:v>
                </c:pt>
                <c:pt idx="569">
                  <c:v>2.6647105819809398</c:v>
                </c:pt>
                <c:pt idx="570">
                  <c:v>2.6622192118353998</c:v>
                </c:pt>
                <c:pt idx="571">
                  <c:v>2.6337721842293398</c:v>
                </c:pt>
                <c:pt idx="572">
                  <c:v>2.64830396859373</c:v>
                </c:pt>
                <c:pt idx="573">
                  <c:v>2.7283453996793199</c:v>
                </c:pt>
                <c:pt idx="574">
                  <c:v>2.7661262108909401</c:v>
                </c:pt>
                <c:pt idx="575">
                  <c:v>2.8618532061358901</c:v>
                </c:pt>
                <c:pt idx="576">
                  <c:v>2.9299778411828901</c:v>
                </c:pt>
                <c:pt idx="577">
                  <c:v>3.0423045710165901</c:v>
                </c:pt>
                <c:pt idx="578">
                  <c:v>3.12176278572207</c:v>
                </c:pt>
                <c:pt idx="579">
                  <c:v>3.1662670180813501</c:v>
                </c:pt>
                <c:pt idx="580">
                  <c:v>2.9324723534161898</c:v>
                </c:pt>
                <c:pt idx="581">
                  <c:v>2.92881304142663</c:v>
                </c:pt>
                <c:pt idx="582">
                  <c:v>3.0888459538561501</c:v>
                </c:pt>
                <c:pt idx="583">
                  <c:v>3.2047024580420702</c:v>
                </c:pt>
                <c:pt idx="584">
                  <c:v>3.2134771243228601</c:v>
                </c:pt>
                <c:pt idx="585">
                  <c:v>3.18959886917344</c:v>
                </c:pt>
                <c:pt idx="586">
                  <c:v>3.2871052912445702</c:v>
                </c:pt>
                <c:pt idx="587">
                  <c:v>3.31525417778137</c:v>
                </c:pt>
                <c:pt idx="588">
                  <c:v>3.3003399859163101</c:v>
                </c:pt>
                <c:pt idx="589">
                  <c:v>3.3475013369859301</c:v>
                </c:pt>
                <c:pt idx="590">
                  <c:v>3.4044120242372502</c:v>
                </c:pt>
                <c:pt idx="591">
                  <c:v>3.44248489072818</c:v>
                </c:pt>
                <c:pt idx="592">
                  <c:v>3.3918722185319798</c:v>
                </c:pt>
                <c:pt idx="593">
                  <c:v>3.2425113381215001</c:v>
                </c:pt>
                <c:pt idx="594">
                  <c:v>3.3130939683339902</c:v>
                </c:pt>
                <c:pt idx="595">
                  <c:v>3.2117324585507698</c:v>
                </c:pt>
                <c:pt idx="596">
                  <c:v>2.9542190561042299</c:v>
                </c:pt>
                <c:pt idx="597">
                  <c:v>2.9935737540557299</c:v>
                </c:pt>
                <c:pt idx="598">
                  <c:v>3.0917669150725899</c:v>
                </c:pt>
                <c:pt idx="599">
                  <c:v>2.9739445853584798</c:v>
                </c:pt>
                <c:pt idx="600">
                  <c:v>2.71257211907812</c:v>
                </c:pt>
                <c:pt idx="601">
                  <c:v>2.5651929411458898</c:v>
                </c:pt>
                <c:pt idx="602">
                  <c:v>2.6961178259251399</c:v>
                </c:pt>
                <c:pt idx="603">
                  <c:v>2.52128666674116</c:v>
                </c:pt>
                <c:pt idx="604">
                  <c:v>2.33647886223351</c:v>
                </c:pt>
                <c:pt idx="605">
                  <c:v>2.13949819560793</c:v>
                </c:pt>
                <c:pt idx="606">
                  <c:v>2.1008763395903198</c:v>
                </c:pt>
                <c:pt idx="607">
                  <c:v>1.9769899576554399</c:v>
                </c:pt>
                <c:pt idx="608">
                  <c:v>1.8279273253606001</c:v>
                </c:pt>
                <c:pt idx="609">
                  <c:v>1.99966180399644</c:v>
                </c:pt>
                <c:pt idx="610">
                  <c:v>2.1786385680668601</c:v>
                </c:pt>
                <c:pt idx="611">
                  <c:v>2.3300557638327</c:v>
                </c:pt>
                <c:pt idx="612">
                  <c:v>2.3334771546747599</c:v>
                </c:pt>
                <c:pt idx="613">
                  <c:v>2.1931541317743801</c:v>
                </c:pt>
                <c:pt idx="614">
                  <c:v>2.23507708580305</c:v>
                </c:pt>
                <c:pt idx="615">
                  <c:v>2.37178718652169</c:v>
                </c:pt>
                <c:pt idx="616">
                  <c:v>2.4421694488525998</c:v>
                </c:pt>
                <c:pt idx="617">
                  <c:v>2.5071313421754899</c:v>
                </c:pt>
                <c:pt idx="618">
                  <c:v>2.5327884759586001</c:v>
                </c:pt>
                <c:pt idx="619">
                  <c:v>2.6181936120073099</c:v>
                </c:pt>
                <c:pt idx="620">
                  <c:v>2.5671808756618</c:v>
                </c:pt>
                <c:pt idx="621">
                  <c:v>2.33243066565226</c:v>
                </c:pt>
                <c:pt idx="622">
                  <c:v>2.2665170254101898</c:v>
                </c:pt>
                <c:pt idx="623">
                  <c:v>2.3966321029561999</c:v>
                </c:pt>
                <c:pt idx="624">
                  <c:v>2.3193238079218599</c:v>
                </c:pt>
                <c:pt idx="625">
                  <c:v>2.2780701287688698</c:v>
                </c:pt>
                <c:pt idx="626">
                  <c:v>2.2111037338845398</c:v>
                </c:pt>
                <c:pt idx="627">
                  <c:v>2.3464394732028402</c:v>
                </c:pt>
                <c:pt idx="628">
                  <c:v>2.3213373600952201</c:v>
                </c:pt>
                <c:pt idx="629">
                  <c:v>2.2936260758606899</c:v>
                </c:pt>
                <c:pt idx="630">
                  <c:v>2.37118477041111</c:v>
                </c:pt>
                <c:pt idx="631">
                  <c:v>2.5214908549417201</c:v>
                </c:pt>
                <c:pt idx="632">
                  <c:v>2.5444983594506998</c:v>
                </c:pt>
                <c:pt idx="633">
                  <c:v>2.5231489299070899</c:v>
                </c:pt>
                <c:pt idx="634">
                  <c:v>2.59350357948564</c:v>
                </c:pt>
                <c:pt idx="635">
                  <c:v>2.6308936915285401</c:v>
                </c:pt>
                <c:pt idx="636">
                  <c:v>2.69639068882134</c:v>
                </c:pt>
                <c:pt idx="637">
                  <c:v>2.47156784281953</c:v>
                </c:pt>
                <c:pt idx="638">
                  <c:v>2.5266746941176801</c:v>
                </c:pt>
                <c:pt idx="639">
                  <c:v>2.4127174697920899</c:v>
                </c:pt>
                <c:pt idx="640">
                  <c:v>2.26237009424442</c:v>
                </c:pt>
                <c:pt idx="641">
                  <c:v>2.0427520798121299</c:v>
                </c:pt>
                <c:pt idx="642">
                  <c:v>1.8526519727425099</c:v>
                </c:pt>
                <c:pt idx="643">
                  <c:v>1.7807724521905299</c:v>
                </c:pt>
                <c:pt idx="644">
                  <c:v>1.8742688520549899</c:v>
                </c:pt>
                <c:pt idx="645">
                  <c:v>2.0208162563303098</c:v>
                </c:pt>
                <c:pt idx="646">
                  <c:v>1.9619211314806899</c:v>
                </c:pt>
                <c:pt idx="647">
                  <c:v>1.85172323772322</c:v>
                </c:pt>
                <c:pt idx="648">
                  <c:v>1.80556387119993</c:v>
                </c:pt>
                <c:pt idx="649">
                  <c:v>1.80363406708612</c:v>
                </c:pt>
                <c:pt idx="650">
                  <c:v>1.8890727784893599</c:v>
                </c:pt>
                <c:pt idx="651">
                  <c:v>1.9620340164913199</c:v>
                </c:pt>
                <c:pt idx="652">
                  <c:v>1.9253769759446899</c:v>
                </c:pt>
                <c:pt idx="653">
                  <c:v>1.9398986888596299</c:v>
                </c:pt>
                <c:pt idx="654">
                  <c:v>1.8016564268123201</c:v>
                </c:pt>
                <c:pt idx="655">
                  <c:v>1.68417717432443</c:v>
                </c:pt>
                <c:pt idx="656">
                  <c:v>1.8271232629089</c:v>
                </c:pt>
                <c:pt idx="657">
                  <c:v>1.7716723133487899</c:v>
                </c:pt>
                <c:pt idx="658">
                  <c:v>1.7941544478579801</c:v>
                </c:pt>
                <c:pt idx="659">
                  <c:v>1.86357392373829</c:v>
                </c:pt>
                <c:pt idx="660">
                  <c:v>1.8908264771699801</c:v>
                </c:pt>
                <c:pt idx="661">
                  <c:v>1.85623054996787</c:v>
                </c:pt>
                <c:pt idx="662">
                  <c:v>1.88354115657446</c:v>
                </c:pt>
                <c:pt idx="663">
                  <c:v>1.81226548290411</c:v>
                </c:pt>
                <c:pt idx="664">
                  <c:v>1.83842994971097</c:v>
                </c:pt>
                <c:pt idx="665">
                  <c:v>1.80165757109476</c:v>
                </c:pt>
                <c:pt idx="666">
                  <c:v>1.8098634210898901</c:v>
                </c:pt>
                <c:pt idx="667">
                  <c:v>1.8966734214493599</c:v>
                </c:pt>
                <c:pt idx="668">
                  <c:v>1.9322868526580801</c:v>
                </c:pt>
                <c:pt idx="669">
                  <c:v>2.0313218018817798</c:v>
                </c:pt>
                <c:pt idx="670">
                  <c:v>2.0678436460088898</c:v>
                </c:pt>
                <c:pt idx="671">
                  <c:v>2.0362303391427501</c:v>
                </c:pt>
                <c:pt idx="672">
                  <c:v>2.10650430445029</c:v>
                </c:pt>
                <c:pt idx="673">
                  <c:v>2.1474052265057</c:v>
                </c:pt>
                <c:pt idx="674">
                  <c:v>2.14041501597405</c:v>
                </c:pt>
                <c:pt idx="675">
                  <c:v>2.1824425871133699</c:v>
                </c:pt>
                <c:pt idx="676">
                  <c:v>2.0268353866194802</c:v>
                </c:pt>
                <c:pt idx="677">
                  <c:v>2.1113476289270099</c:v>
                </c:pt>
                <c:pt idx="678">
                  <c:v>2.1705682550986198</c:v>
                </c:pt>
                <c:pt idx="679">
                  <c:v>2.1929058819686902</c:v>
                </c:pt>
                <c:pt idx="680">
                  <c:v>2.1980560840169101</c:v>
                </c:pt>
                <c:pt idx="681">
                  <c:v>2.1409877345403001</c:v>
                </c:pt>
                <c:pt idx="682">
                  <c:v>2.16871970086404</c:v>
                </c:pt>
                <c:pt idx="683">
                  <c:v>2.1572356312691601</c:v>
                </c:pt>
                <c:pt idx="684">
                  <c:v>2.1105739865180801</c:v>
                </c:pt>
                <c:pt idx="685">
                  <c:v>2.1048649742413299</c:v>
                </c:pt>
                <c:pt idx="686">
                  <c:v>2.2208988392009799</c:v>
                </c:pt>
                <c:pt idx="687">
                  <c:v>2.2448319807316102</c:v>
                </c:pt>
                <c:pt idx="688">
                  <c:v>2.3114679827665499</c:v>
                </c:pt>
                <c:pt idx="689">
                  <c:v>2.3476851546070199</c:v>
                </c:pt>
                <c:pt idx="690">
                  <c:v>2.3599349538546202</c:v>
                </c:pt>
                <c:pt idx="691">
                  <c:v>2.3900408532545701</c:v>
                </c:pt>
                <c:pt idx="692">
                  <c:v>2.3851554329500302</c:v>
                </c:pt>
                <c:pt idx="693">
                  <c:v>2.3190320484272098</c:v>
                </c:pt>
                <c:pt idx="694">
                  <c:v>2.3697389443076</c:v>
                </c:pt>
                <c:pt idx="695">
                  <c:v>2.3549536933829098</c:v>
                </c:pt>
                <c:pt idx="696">
                  <c:v>2.30673395434281</c:v>
                </c:pt>
                <c:pt idx="697">
                  <c:v>2.3849731829762502</c:v>
                </c:pt>
                <c:pt idx="698">
                  <c:v>2.4207386962903699</c:v>
                </c:pt>
                <c:pt idx="699">
                  <c:v>2.40923271038465</c:v>
                </c:pt>
                <c:pt idx="700">
                  <c:v>2.4277855201021499</c:v>
                </c:pt>
                <c:pt idx="701">
                  <c:v>2.4718173550936302</c:v>
                </c:pt>
                <c:pt idx="702">
                  <c:v>2.46316897867161</c:v>
                </c:pt>
                <c:pt idx="703">
                  <c:v>2.2921989004319099</c:v>
                </c:pt>
                <c:pt idx="704">
                  <c:v>2.2954219161908802</c:v>
                </c:pt>
                <c:pt idx="705">
                  <c:v>2.2974816852761801</c:v>
                </c:pt>
                <c:pt idx="706">
                  <c:v>2.2991392803803801</c:v>
                </c:pt>
                <c:pt idx="707">
                  <c:v>2.3465804691840999</c:v>
                </c:pt>
                <c:pt idx="708">
                  <c:v>2.3300635541195498</c:v>
                </c:pt>
                <c:pt idx="709">
                  <c:v>2.3604076553275002</c:v>
                </c:pt>
                <c:pt idx="710">
                  <c:v>2.3040166887439799</c:v>
                </c:pt>
                <c:pt idx="711">
                  <c:v>2.2988551813978599</c:v>
                </c:pt>
                <c:pt idx="712">
                  <c:v>2.2878046041525901</c:v>
                </c:pt>
                <c:pt idx="713">
                  <c:v>2.2777693897730198</c:v>
                </c:pt>
                <c:pt idx="714">
                  <c:v>2.3323713048611801</c:v>
                </c:pt>
                <c:pt idx="715">
                  <c:v>2.3510427082873502</c:v>
                </c:pt>
                <c:pt idx="716">
                  <c:v>2.3613908497106402</c:v>
                </c:pt>
                <c:pt idx="717">
                  <c:v>2.41952277609577</c:v>
                </c:pt>
                <c:pt idx="718">
                  <c:v>2.40767104423891</c:v>
                </c:pt>
                <c:pt idx="719">
                  <c:v>2.4455976925432599</c:v>
                </c:pt>
                <c:pt idx="720">
                  <c:v>2.4653222830076098</c:v>
                </c:pt>
                <c:pt idx="721">
                  <c:v>2.4335043705447799</c:v>
                </c:pt>
                <c:pt idx="722">
                  <c:v>2.4166207964705002</c:v>
                </c:pt>
                <c:pt idx="723">
                  <c:v>2.43512092120026</c:v>
                </c:pt>
                <c:pt idx="724">
                  <c:v>2.3679188503900899</c:v>
                </c:pt>
                <c:pt idx="725">
                  <c:v>2.3972946229346799</c:v>
                </c:pt>
                <c:pt idx="726">
                  <c:v>2.42350900808847</c:v>
                </c:pt>
                <c:pt idx="727">
                  <c:v>2.3830465274347601</c:v>
                </c:pt>
                <c:pt idx="728">
                  <c:v>2.17355584979616</c:v>
                </c:pt>
                <c:pt idx="729">
                  <c:v>2.1606509122265698</c:v>
                </c:pt>
                <c:pt idx="730">
                  <c:v>2.21716924486164</c:v>
                </c:pt>
                <c:pt idx="731">
                  <c:v>2.0132403694052901</c:v>
                </c:pt>
                <c:pt idx="732">
                  <c:v>2.0333697248689102</c:v>
                </c:pt>
                <c:pt idx="733">
                  <c:v>1.88224267351132</c:v>
                </c:pt>
                <c:pt idx="734">
                  <c:v>1.88106170725913</c:v>
                </c:pt>
                <c:pt idx="735">
                  <c:v>1.80550802495048</c:v>
                </c:pt>
                <c:pt idx="736">
                  <c:v>1.88143579250593</c:v>
                </c:pt>
                <c:pt idx="737">
                  <c:v>1.81010082542989</c:v>
                </c:pt>
                <c:pt idx="738">
                  <c:v>1.84335158488523</c:v>
                </c:pt>
                <c:pt idx="739">
                  <c:v>1.9278860468158301</c:v>
                </c:pt>
                <c:pt idx="740">
                  <c:v>1.90442569309069</c:v>
                </c:pt>
                <c:pt idx="741">
                  <c:v>1.8139737013094099</c:v>
                </c:pt>
                <c:pt idx="742">
                  <c:v>1.85108865732672</c:v>
                </c:pt>
                <c:pt idx="743">
                  <c:v>1.87302447263724</c:v>
                </c:pt>
                <c:pt idx="744">
                  <c:v>1.7231714817300601</c:v>
                </c:pt>
                <c:pt idx="745">
                  <c:v>1.71644384153837</c:v>
                </c:pt>
                <c:pt idx="746">
                  <c:v>1.62855024783832</c:v>
                </c:pt>
                <c:pt idx="747">
                  <c:v>1.6923487925847001</c:v>
                </c:pt>
                <c:pt idx="748">
                  <c:v>1.6612342228772099</c:v>
                </c:pt>
                <c:pt idx="749">
                  <c:v>1.72556507770417</c:v>
                </c:pt>
                <c:pt idx="750">
                  <c:v>1.7352942022748099</c:v>
                </c:pt>
                <c:pt idx="751">
                  <c:v>1.7711810895050599</c:v>
                </c:pt>
                <c:pt idx="752">
                  <c:v>1.7520379367496901</c:v>
                </c:pt>
                <c:pt idx="753">
                  <c:v>1.74994415632106</c:v>
                </c:pt>
                <c:pt idx="754">
                  <c:v>1.82829203033183</c:v>
                </c:pt>
                <c:pt idx="755">
                  <c:v>1.8678577527943401</c:v>
                </c:pt>
                <c:pt idx="756">
                  <c:v>1.8568930862919</c:v>
                </c:pt>
                <c:pt idx="757">
                  <c:v>1.86592488455779</c:v>
                </c:pt>
                <c:pt idx="758">
                  <c:v>1.90653919927812</c:v>
                </c:pt>
                <c:pt idx="759">
                  <c:v>1.8860799112751301</c:v>
                </c:pt>
                <c:pt idx="760">
                  <c:v>1.8925195878115799</c:v>
                </c:pt>
                <c:pt idx="761">
                  <c:v>1.72637673677952</c:v>
                </c:pt>
                <c:pt idx="762">
                  <c:v>1.7231999594765901</c:v>
                </c:pt>
                <c:pt idx="763">
                  <c:v>1.6178816559364499</c:v>
                </c:pt>
                <c:pt idx="764">
                  <c:v>1.66302499817004</c:v>
                </c:pt>
                <c:pt idx="765">
                  <c:v>1.75801745589634</c:v>
                </c:pt>
                <c:pt idx="766">
                  <c:v>1.7569918434435099</c:v>
                </c:pt>
                <c:pt idx="767">
                  <c:v>1.7090819633291601</c:v>
                </c:pt>
                <c:pt idx="768">
                  <c:v>1.7446298042800099</c:v>
                </c:pt>
                <c:pt idx="769">
                  <c:v>1.75438551349126</c:v>
                </c:pt>
                <c:pt idx="770">
                  <c:v>1.72429725824865</c:v>
                </c:pt>
                <c:pt idx="771">
                  <c:v>1.6896714612182799</c:v>
                </c:pt>
                <c:pt idx="772">
                  <c:v>1.68810647351835</c:v>
                </c:pt>
                <c:pt idx="773">
                  <c:v>1.75404510180787</c:v>
                </c:pt>
                <c:pt idx="774">
                  <c:v>1.7466005150441</c:v>
                </c:pt>
                <c:pt idx="775">
                  <c:v>1.72849207047723</c:v>
                </c:pt>
                <c:pt idx="776">
                  <c:v>1.79114705441295</c:v>
                </c:pt>
                <c:pt idx="777">
                  <c:v>1.8573348418647699</c:v>
                </c:pt>
                <c:pt idx="778">
                  <c:v>1.9109054439854001</c:v>
                </c:pt>
                <c:pt idx="779">
                  <c:v>1.9143699006044601</c:v>
                </c:pt>
                <c:pt idx="780">
                  <c:v>1.9292759460807201</c:v>
                </c:pt>
                <c:pt idx="781">
                  <c:v>1.8981372930007501</c:v>
                </c:pt>
                <c:pt idx="782">
                  <c:v>1.91249549960175</c:v>
                </c:pt>
                <c:pt idx="783">
                  <c:v>1.8965347447435299</c:v>
                </c:pt>
                <c:pt idx="784">
                  <c:v>1.8580818803189401</c:v>
                </c:pt>
                <c:pt idx="785">
                  <c:v>1.9297633456204999</c:v>
                </c:pt>
                <c:pt idx="786">
                  <c:v>1.9347040151897501</c:v>
                </c:pt>
                <c:pt idx="787">
                  <c:v>1.9231729610191901</c:v>
                </c:pt>
                <c:pt idx="788">
                  <c:v>1.97340133673625</c:v>
                </c:pt>
                <c:pt idx="789">
                  <c:v>1.98332162302186</c:v>
                </c:pt>
                <c:pt idx="790">
                  <c:v>1.9449369322477901</c:v>
                </c:pt>
                <c:pt idx="791">
                  <c:v>1.9235669497288099</c:v>
                </c:pt>
                <c:pt idx="792">
                  <c:v>1.9670766286303001</c:v>
                </c:pt>
                <c:pt idx="793">
                  <c:v>1.9493712822851901</c:v>
                </c:pt>
                <c:pt idx="794">
                  <c:v>1.9785589635163201</c:v>
                </c:pt>
                <c:pt idx="795">
                  <c:v>2.0014573415829799</c:v>
                </c:pt>
                <c:pt idx="796">
                  <c:v>1.9964022595189601</c:v>
                </c:pt>
                <c:pt idx="797">
                  <c:v>1.95982771374577</c:v>
                </c:pt>
                <c:pt idx="798">
                  <c:v>1.96848100814711</c:v>
                </c:pt>
                <c:pt idx="799">
                  <c:v>1.87469122035736</c:v>
                </c:pt>
                <c:pt idx="800">
                  <c:v>1.8447888073359999</c:v>
                </c:pt>
                <c:pt idx="801">
                  <c:v>1.8684059674759801</c:v>
                </c:pt>
                <c:pt idx="802">
                  <c:v>1.86037316325554</c:v>
                </c:pt>
                <c:pt idx="803">
                  <c:v>1.88203741651338</c:v>
                </c:pt>
                <c:pt idx="804">
                  <c:v>1.8705953226051</c:v>
                </c:pt>
                <c:pt idx="805">
                  <c:v>1.8634679998210699</c:v>
                </c:pt>
                <c:pt idx="806">
                  <c:v>1.8643467196058701</c:v>
                </c:pt>
                <c:pt idx="807">
                  <c:v>1.921132572064</c:v>
                </c:pt>
                <c:pt idx="808">
                  <c:v>1.9172492772185901</c:v>
                </c:pt>
                <c:pt idx="809">
                  <c:v>1.92393206292397</c:v>
                </c:pt>
                <c:pt idx="810">
                  <c:v>1.85107704228861</c:v>
                </c:pt>
                <c:pt idx="811">
                  <c:v>1.7852055061318099</c:v>
                </c:pt>
                <c:pt idx="812">
                  <c:v>1.79117910638611</c:v>
                </c:pt>
                <c:pt idx="813">
                  <c:v>1.79617355859004</c:v>
                </c:pt>
                <c:pt idx="814">
                  <c:v>1.79052633005337</c:v>
                </c:pt>
                <c:pt idx="815">
                  <c:v>1.7837912307891599</c:v>
                </c:pt>
                <c:pt idx="816">
                  <c:v>1.8040506044646401</c:v>
                </c:pt>
                <c:pt idx="817">
                  <c:v>1.80071925318807</c:v>
                </c:pt>
                <c:pt idx="818">
                  <c:v>1.7566681569490299</c:v>
                </c:pt>
                <c:pt idx="819">
                  <c:v>1.76398824804802</c:v>
                </c:pt>
                <c:pt idx="820">
                  <c:v>1.7798406122750501</c:v>
                </c:pt>
                <c:pt idx="821">
                  <c:v>1.7995999029639</c:v>
                </c:pt>
                <c:pt idx="822">
                  <c:v>1.77673362720651</c:v>
                </c:pt>
                <c:pt idx="823">
                  <c:v>1.7702577310997401</c:v>
                </c:pt>
                <c:pt idx="824">
                  <c:v>1.77332218274373</c:v>
                </c:pt>
                <c:pt idx="825">
                  <c:v>1.7767203362172499</c:v>
                </c:pt>
                <c:pt idx="826">
                  <c:v>1.76784945242356</c:v>
                </c:pt>
                <c:pt idx="827">
                  <c:v>1.8351195787852099</c:v>
                </c:pt>
                <c:pt idx="828">
                  <c:v>1.84139417149604</c:v>
                </c:pt>
                <c:pt idx="829">
                  <c:v>1.85382708305903</c:v>
                </c:pt>
                <c:pt idx="830">
                  <c:v>1.8720042925923499</c:v>
                </c:pt>
                <c:pt idx="831">
                  <c:v>1.87025195554577</c:v>
                </c:pt>
                <c:pt idx="832">
                  <c:v>1.8740521852091101</c:v>
                </c:pt>
                <c:pt idx="833">
                  <c:v>1.8691089652367301</c:v>
                </c:pt>
                <c:pt idx="834">
                  <c:v>1.79898659441229</c:v>
                </c:pt>
                <c:pt idx="835">
                  <c:v>1.8052231729203001</c:v>
                </c:pt>
                <c:pt idx="836">
                  <c:v>1.8504378880310599</c:v>
                </c:pt>
                <c:pt idx="837">
                  <c:v>1.8402811073273699</c:v>
                </c:pt>
                <c:pt idx="838">
                  <c:v>1.85759550754377</c:v>
                </c:pt>
                <c:pt idx="839">
                  <c:v>1.8536148330016</c:v>
                </c:pt>
                <c:pt idx="840">
                  <c:v>1.83921832320039</c:v>
                </c:pt>
                <c:pt idx="841">
                  <c:v>1.8625013543522599</c:v>
                </c:pt>
                <c:pt idx="842">
                  <c:v>1.86008473800369</c:v>
                </c:pt>
                <c:pt idx="843">
                  <c:v>1.83671306311294</c:v>
                </c:pt>
                <c:pt idx="844">
                  <c:v>1.8854407984035699</c:v>
                </c:pt>
                <c:pt idx="845">
                  <c:v>1.8987866980302099</c:v>
                </c:pt>
                <c:pt idx="846">
                  <c:v>1.9025028803458199</c:v>
                </c:pt>
                <c:pt idx="847">
                  <c:v>1.90360345288847</c:v>
                </c:pt>
                <c:pt idx="848">
                  <c:v>1.9105967949246601</c:v>
                </c:pt>
                <c:pt idx="849">
                  <c:v>1.9557958872771299</c:v>
                </c:pt>
                <c:pt idx="850">
                  <c:v>1.9691855400545499</c:v>
                </c:pt>
                <c:pt idx="851">
                  <c:v>1.9907506304373801</c:v>
                </c:pt>
                <c:pt idx="852">
                  <c:v>1.99001343200253</c:v>
                </c:pt>
                <c:pt idx="853">
                  <c:v>1.9861101707118101</c:v>
                </c:pt>
                <c:pt idx="854">
                  <c:v>1.9973376626057699</c:v>
                </c:pt>
                <c:pt idx="855">
                  <c:v>2.0222778489733102</c:v>
                </c:pt>
                <c:pt idx="856">
                  <c:v>2.0223063273886002</c:v>
                </c:pt>
                <c:pt idx="857">
                  <c:v>2.0198703340500099</c:v>
                </c:pt>
                <c:pt idx="858">
                  <c:v>2.0167731440553802</c:v>
                </c:pt>
                <c:pt idx="859">
                  <c:v>1.99693897842618</c:v>
                </c:pt>
                <c:pt idx="860">
                  <c:v>1.99215730319325</c:v>
                </c:pt>
                <c:pt idx="861">
                  <c:v>1.9887726514339099</c:v>
                </c:pt>
                <c:pt idx="862">
                  <c:v>1.99715832112819</c:v>
                </c:pt>
                <c:pt idx="863">
                  <c:v>1.9795960046348799</c:v>
                </c:pt>
                <c:pt idx="864">
                  <c:v>1.9851733628791901</c:v>
                </c:pt>
                <c:pt idx="865">
                  <c:v>2.0136214425651402</c:v>
                </c:pt>
                <c:pt idx="866">
                  <c:v>1.9469846553540799</c:v>
                </c:pt>
                <c:pt idx="867">
                  <c:v>1.9493484941173</c:v>
                </c:pt>
                <c:pt idx="868">
                  <c:v>1.9389034772878899</c:v>
                </c:pt>
                <c:pt idx="869">
                  <c:v>1.90745000800989</c:v>
                </c:pt>
                <c:pt idx="870">
                  <c:v>1.9188692834932399</c:v>
                </c:pt>
                <c:pt idx="871">
                  <c:v>1.92591075942807</c:v>
                </c:pt>
                <c:pt idx="872">
                  <c:v>1.93355584870129</c:v>
                </c:pt>
                <c:pt idx="873">
                  <c:v>1.9231292101020001</c:v>
                </c:pt>
                <c:pt idx="874">
                  <c:v>1.9545036967912901</c:v>
                </c:pt>
                <c:pt idx="875">
                  <c:v>1.9693134855254599</c:v>
                </c:pt>
                <c:pt idx="876">
                  <c:v>1.9655608830123501</c:v>
                </c:pt>
                <c:pt idx="877">
                  <c:v>1.9442210721550599</c:v>
                </c:pt>
                <c:pt idx="878">
                  <c:v>1.96337529279907</c:v>
                </c:pt>
                <c:pt idx="879">
                  <c:v>2.00289085803051</c:v>
                </c:pt>
                <c:pt idx="880">
                  <c:v>2.0103231923578</c:v>
                </c:pt>
                <c:pt idx="881">
                  <c:v>2.0212397042174901</c:v>
                </c:pt>
                <c:pt idx="882">
                  <c:v>2.0145416178962501</c:v>
                </c:pt>
                <c:pt idx="883">
                  <c:v>2.0135039987035799</c:v>
                </c:pt>
                <c:pt idx="884">
                  <c:v>1.9960802187205899</c:v>
                </c:pt>
                <c:pt idx="885">
                  <c:v>2.0022668498789198</c:v>
                </c:pt>
                <c:pt idx="886">
                  <c:v>2.0070631511032202</c:v>
                </c:pt>
                <c:pt idx="887">
                  <c:v>1.9983148831631199</c:v>
                </c:pt>
                <c:pt idx="888">
                  <c:v>2.0069681062432401</c:v>
                </c:pt>
                <c:pt idx="889">
                  <c:v>2.0101585212732398</c:v>
                </c:pt>
                <c:pt idx="890">
                  <c:v>2.01290569498628</c:v>
                </c:pt>
                <c:pt idx="891">
                  <c:v>2.0123974633849602</c:v>
                </c:pt>
                <c:pt idx="892">
                  <c:v>1.9884951242923901</c:v>
                </c:pt>
                <c:pt idx="893">
                  <c:v>1.9856168610157601</c:v>
                </c:pt>
                <c:pt idx="894">
                  <c:v>1.9931577226391499</c:v>
                </c:pt>
                <c:pt idx="895">
                  <c:v>2.01832112955148</c:v>
                </c:pt>
                <c:pt idx="896">
                  <c:v>2.0233273937276399</c:v>
                </c:pt>
                <c:pt idx="897">
                  <c:v>2.02959025608074</c:v>
                </c:pt>
                <c:pt idx="898">
                  <c:v>2.0138232967692899</c:v>
                </c:pt>
                <c:pt idx="899">
                  <c:v>1.9609178034427399</c:v>
                </c:pt>
                <c:pt idx="900">
                  <c:v>1.9689644669988</c:v>
                </c:pt>
                <c:pt idx="901">
                  <c:v>1.95773308939534</c:v>
                </c:pt>
                <c:pt idx="902">
                  <c:v>1.97714114920128</c:v>
                </c:pt>
                <c:pt idx="903">
                  <c:v>1.9807458323574101</c:v>
                </c:pt>
                <c:pt idx="904">
                  <c:v>1.9856736976154299</c:v>
                </c:pt>
                <c:pt idx="905">
                  <c:v>2.0032395681246999</c:v>
                </c:pt>
                <c:pt idx="906">
                  <c:v>1.9899192005417801</c:v>
                </c:pt>
                <c:pt idx="907">
                  <c:v>1.9436778836259001</c:v>
                </c:pt>
                <c:pt idx="908">
                  <c:v>1.9572100341368499</c:v>
                </c:pt>
                <c:pt idx="909">
                  <c:v>1.95153961275115</c:v>
                </c:pt>
                <c:pt idx="910">
                  <c:v>1.9577218115116199</c:v>
                </c:pt>
                <c:pt idx="911">
                  <c:v>1.96932043730325</c:v>
                </c:pt>
                <c:pt idx="912">
                  <c:v>1.9981121035546201</c:v>
                </c:pt>
                <c:pt idx="913">
                  <c:v>2.0114069666090599</c:v>
                </c:pt>
                <c:pt idx="914">
                  <c:v>2.0127960369893798</c:v>
                </c:pt>
                <c:pt idx="915">
                  <c:v>2.0185835123409599</c:v>
                </c:pt>
                <c:pt idx="916">
                  <c:v>2.01967270004016</c:v>
                </c:pt>
                <c:pt idx="917">
                  <c:v>2.0070438751772102</c:v>
                </c:pt>
                <c:pt idx="918">
                  <c:v>2.0438693441901599</c:v>
                </c:pt>
                <c:pt idx="919">
                  <c:v>2.0442051171818099</c:v>
                </c:pt>
                <c:pt idx="920">
                  <c:v>2.0480057466575499</c:v>
                </c:pt>
                <c:pt idx="921">
                  <c:v>2.0462659575769502</c:v>
                </c:pt>
                <c:pt idx="922">
                  <c:v>2.06461760853932</c:v>
                </c:pt>
                <c:pt idx="923">
                  <c:v>2.0730918893330701</c:v>
                </c:pt>
                <c:pt idx="924">
                  <c:v>2.06434198558176</c:v>
                </c:pt>
                <c:pt idx="925">
                  <c:v>2.0582635097656499</c:v>
                </c:pt>
                <c:pt idx="926">
                  <c:v>2.0378086709083298</c:v>
                </c:pt>
                <c:pt idx="927">
                  <c:v>2.03819657433323</c:v>
                </c:pt>
                <c:pt idx="928">
                  <c:v>2.05581584782357</c:v>
                </c:pt>
                <c:pt idx="929">
                  <c:v>2.0421890504975901</c:v>
                </c:pt>
                <c:pt idx="930">
                  <c:v>2.0507601499358201</c:v>
                </c:pt>
                <c:pt idx="931">
                  <c:v>2.04715919281707</c:v>
                </c:pt>
                <c:pt idx="932">
                  <c:v>2.05241939313371</c:v>
                </c:pt>
                <c:pt idx="933">
                  <c:v>2.05839341126772</c:v>
                </c:pt>
                <c:pt idx="934">
                  <c:v>2.0558197036755499</c:v>
                </c:pt>
                <c:pt idx="935">
                  <c:v>2.0781005459490798</c:v>
                </c:pt>
                <c:pt idx="936">
                  <c:v>2.1044259768556599</c:v>
                </c:pt>
                <c:pt idx="937">
                  <c:v>2.1113316661662198</c:v>
                </c:pt>
                <c:pt idx="938">
                  <c:v>2.11459637047497</c:v>
                </c:pt>
                <c:pt idx="939">
                  <c:v>2.1157374638554698</c:v>
                </c:pt>
                <c:pt idx="940">
                  <c:v>2.1120665512594599</c:v>
                </c:pt>
                <c:pt idx="941">
                  <c:v>2.1022548208236</c:v>
                </c:pt>
                <c:pt idx="942">
                  <c:v>2.1088321747683598</c:v>
                </c:pt>
                <c:pt idx="943">
                  <c:v>2.12967066895059</c:v>
                </c:pt>
                <c:pt idx="944">
                  <c:v>2.12146642065666</c:v>
                </c:pt>
                <c:pt idx="945">
                  <c:v>2.1195746477471999</c:v>
                </c:pt>
                <c:pt idx="946">
                  <c:v>2.13195053905834</c:v>
                </c:pt>
                <c:pt idx="947">
                  <c:v>2.1392696008457799</c:v>
                </c:pt>
                <c:pt idx="948">
                  <c:v>2.12599420452772</c:v>
                </c:pt>
                <c:pt idx="949">
                  <c:v>2.1187496562090602</c:v>
                </c:pt>
                <c:pt idx="950">
                  <c:v>2.1386095986393898</c:v>
                </c:pt>
                <c:pt idx="951">
                  <c:v>2.1057056971808499</c:v>
                </c:pt>
                <c:pt idx="952">
                  <c:v>2.0868027675657199</c:v>
                </c:pt>
                <c:pt idx="953">
                  <c:v>2.0779376471094402</c:v>
                </c:pt>
                <c:pt idx="954">
                  <c:v>2.0993347887360798</c:v>
                </c:pt>
                <c:pt idx="955">
                  <c:v>2.0916949984439901</c:v>
                </c:pt>
                <c:pt idx="956">
                  <c:v>2.0880318433770202</c:v>
                </c:pt>
                <c:pt idx="957">
                  <c:v>2.0059909076557498</c:v>
                </c:pt>
                <c:pt idx="958">
                  <c:v>2.0161071865682199</c:v>
                </c:pt>
                <c:pt idx="959">
                  <c:v>1.9972474347289899</c:v>
                </c:pt>
                <c:pt idx="960">
                  <c:v>2.0028637585526501</c:v>
                </c:pt>
                <c:pt idx="961">
                  <c:v>2.0119638892596701</c:v>
                </c:pt>
                <c:pt idx="962">
                  <c:v>2.0044948809330201</c:v>
                </c:pt>
                <c:pt idx="963">
                  <c:v>1.9953864821051399</c:v>
                </c:pt>
                <c:pt idx="964">
                  <c:v>2.0114428807909399</c:v>
                </c:pt>
                <c:pt idx="965">
                  <c:v>2.0096629313392098</c:v>
                </c:pt>
                <c:pt idx="966">
                  <c:v>1.98778419282102</c:v>
                </c:pt>
                <c:pt idx="967">
                  <c:v>1.98917855064653</c:v>
                </c:pt>
                <c:pt idx="968">
                  <c:v>1.9893054819298599</c:v>
                </c:pt>
                <c:pt idx="969">
                  <c:v>1.9836658320104401</c:v>
                </c:pt>
                <c:pt idx="970">
                  <c:v>1.98091571914494</c:v>
                </c:pt>
                <c:pt idx="971">
                  <c:v>1.98169016528094</c:v>
                </c:pt>
                <c:pt idx="972">
                  <c:v>1.9962541160090399</c:v>
                </c:pt>
                <c:pt idx="973">
                  <c:v>2.0168287996385401</c:v>
                </c:pt>
                <c:pt idx="974">
                  <c:v>2.0182782051118902</c:v>
                </c:pt>
                <c:pt idx="975">
                  <c:v>2.0091214975770799</c:v>
                </c:pt>
                <c:pt idx="976">
                  <c:v>2.0154120200339798</c:v>
                </c:pt>
                <c:pt idx="977">
                  <c:v>2.0158254535031399</c:v>
                </c:pt>
                <c:pt idx="978">
                  <c:v>2.0001010593002002</c:v>
                </c:pt>
                <c:pt idx="979">
                  <c:v>1.9824426932327499</c:v>
                </c:pt>
                <c:pt idx="980">
                  <c:v>1.9652574180218301</c:v>
                </c:pt>
                <c:pt idx="981">
                  <c:v>1.92191668060378</c:v>
                </c:pt>
                <c:pt idx="982">
                  <c:v>1.93580413749877</c:v>
                </c:pt>
                <c:pt idx="983">
                  <c:v>1.93584778865042</c:v>
                </c:pt>
                <c:pt idx="984">
                  <c:v>1.92456511041592</c:v>
                </c:pt>
                <c:pt idx="985">
                  <c:v>1.9446953416708599</c:v>
                </c:pt>
                <c:pt idx="986">
                  <c:v>1.9600699764004299</c:v>
                </c:pt>
                <c:pt idx="987">
                  <c:v>1.95522821996695</c:v>
                </c:pt>
                <c:pt idx="988">
                  <c:v>1.95959247315427</c:v>
                </c:pt>
                <c:pt idx="989">
                  <c:v>1.97609926679017</c:v>
                </c:pt>
                <c:pt idx="990">
                  <c:v>1.96681916751685</c:v>
                </c:pt>
                <c:pt idx="991">
                  <c:v>1.9788387852315901</c:v>
                </c:pt>
                <c:pt idx="992">
                  <c:v>1.9801562484203701</c:v>
                </c:pt>
                <c:pt idx="993">
                  <c:v>1.9912472004650501</c:v>
                </c:pt>
                <c:pt idx="994">
                  <c:v>2.00401021806994</c:v>
                </c:pt>
                <c:pt idx="995">
                  <c:v>2.0105431343800801</c:v>
                </c:pt>
                <c:pt idx="996">
                  <c:v>2.0208233982319102</c:v>
                </c:pt>
                <c:pt idx="997">
                  <c:v>2.0284650131182</c:v>
                </c:pt>
                <c:pt idx="998">
                  <c:v>2.0090015541810402</c:v>
                </c:pt>
                <c:pt idx="999">
                  <c:v>2.0231109899352502</c:v>
                </c:pt>
                <c:pt idx="1000">
                  <c:v>2.0024669013410401</c:v>
                </c:pt>
                <c:pt idx="1001">
                  <c:v>2.0213930109057601</c:v>
                </c:pt>
                <c:pt idx="1002">
                  <c:v>2.0378878728256402</c:v>
                </c:pt>
                <c:pt idx="1003">
                  <c:v>2.0455561463430598</c:v>
                </c:pt>
                <c:pt idx="1004">
                  <c:v>2.0443979031239898</c:v>
                </c:pt>
                <c:pt idx="1005">
                  <c:v>2.0479992763578601</c:v>
                </c:pt>
                <c:pt idx="1006">
                  <c:v>2.04106001720772</c:v>
                </c:pt>
                <c:pt idx="1007">
                  <c:v>2.0439298655178</c:v>
                </c:pt>
                <c:pt idx="1008">
                  <c:v>2.0504666668564102</c:v>
                </c:pt>
                <c:pt idx="1009">
                  <c:v>2.0399516552871102</c:v>
                </c:pt>
                <c:pt idx="1010">
                  <c:v>2.0334844487178501</c:v>
                </c:pt>
                <c:pt idx="1011">
                  <c:v>2.0514681974492301</c:v>
                </c:pt>
                <c:pt idx="1012">
                  <c:v>2.0526795734815502</c:v>
                </c:pt>
                <c:pt idx="1013">
                  <c:v>2.04944770436434</c:v>
                </c:pt>
                <c:pt idx="1014">
                  <c:v>2.0355807772580401</c:v>
                </c:pt>
                <c:pt idx="1015">
                  <c:v>2.03998117922696</c:v>
                </c:pt>
                <c:pt idx="1016">
                  <c:v>2.0567775491896301</c:v>
                </c:pt>
                <c:pt idx="1017">
                  <c:v>2.0552244613445998</c:v>
                </c:pt>
                <c:pt idx="1018">
                  <c:v>2.05747384650273</c:v>
                </c:pt>
                <c:pt idx="1019">
                  <c:v>2.07581209671801</c:v>
                </c:pt>
                <c:pt idx="1020">
                  <c:v>2.0573993117546401</c:v>
                </c:pt>
                <c:pt idx="1021">
                  <c:v>2.05874800880787</c:v>
                </c:pt>
                <c:pt idx="1022">
                  <c:v>2.0584153968970802</c:v>
                </c:pt>
                <c:pt idx="1023">
                  <c:v>2.0425157695043001</c:v>
                </c:pt>
                <c:pt idx="1024">
                  <c:v>2.0443686455849202</c:v>
                </c:pt>
                <c:pt idx="1025">
                  <c:v>2.0493463590444101</c:v>
                </c:pt>
                <c:pt idx="1026">
                  <c:v>2.0408243218412201</c:v>
                </c:pt>
                <c:pt idx="1027">
                  <c:v>2.0350489231920701</c:v>
                </c:pt>
                <c:pt idx="1028">
                  <c:v>2.02305034838415</c:v>
                </c:pt>
                <c:pt idx="1029">
                  <c:v>1.9908799434181901</c:v>
                </c:pt>
                <c:pt idx="1030">
                  <c:v>1.99957892064737</c:v>
                </c:pt>
                <c:pt idx="1031">
                  <c:v>2.0414082092650498</c:v>
                </c:pt>
                <c:pt idx="1032">
                  <c:v>2.0499548804549099</c:v>
                </c:pt>
                <c:pt idx="1033">
                  <c:v>2.0591295434446102</c:v>
                </c:pt>
                <c:pt idx="1034">
                  <c:v>2.05088637988869</c:v>
                </c:pt>
                <c:pt idx="1035">
                  <c:v>2.0689458045381999</c:v>
                </c:pt>
                <c:pt idx="1036">
                  <c:v>2.0579847226910899</c:v>
                </c:pt>
                <c:pt idx="1037">
                  <c:v>2.0709373517926299</c:v>
                </c:pt>
                <c:pt idx="1038">
                  <c:v>2.0479294702235</c:v>
                </c:pt>
                <c:pt idx="1039">
                  <c:v>2.01653854233831</c:v>
                </c:pt>
                <c:pt idx="1040">
                  <c:v>1.99294286720004</c:v>
                </c:pt>
                <c:pt idx="1041">
                  <c:v>1.97525409923142</c:v>
                </c:pt>
                <c:pt idx="1042">
                  <c:v>1.9629919023356901</c:v>
                </c:pt>
                <c:pt idx="1043">
                  <c:v>1.95805557706509</c:v>
                </c:pt>
                <c:pt idx="1044">
                  <c:v>1.9116059497200699</c:v>
                </c:pt>
                <c:pt idx="1045">
                  <c:v>1.91725952320779</c:v>
                </c:pt>
                <c:pt idx="1046">
                  <c:v>1.9259426907927399</c:v>
                </c:pt>
                <c:pt idx="1047">
                  <c:v>1.9303636886647599</c:v>
                </c:pt>
                <c:pt idx="1048">
                  <c:v>1.9447536699211501</c:v>
                </c:pt>
                <c:pt idx="1049">
                  <c:v>1.9373879481662599</c:v>
                </c:pt>
                <c:pt idx="1050">
                  <c:v>1.93388643166912</c:v>
                </c:pt>
                <c:pt idx="1051">
                  <c:v>1.9291684723733999</c:v>
                </c:pt>
                <c:pt idx="1052">
                  <c:v>1.90610043281026</c:v>
                </c:pt>
                <c:pt idx="1053">
                  <c:v>1.8644424738547201</c:v>
                </c:pt>
                <c:pt idx="1054">
                  <c:v>1.8733160224160901</c:v>
                </c:pt>
                <c:pt idx="1055">
                  <c:v>1.8385010393872401</c:v>
                </c:pt>
                <c:pt idx="1056">
                  <c:v>1.83483306732833</c:v>
                </c:pt>
                <c:pt idx="1057">
                  <c:v>1.83765639963987</c:v>
                </c:pt>
                <c:pt idx="1058">
                  <c:v>1.84866068623151</c:v>
                </c:pt>
                <c:pt idx="1059">
                  <c:v>1.8903261784427701</c:v>
                </c:pt>
                <c:pt idx="1060">
                  <c:v>1.89071082164624</c:v>
                </c:pt>
                <c:pt idx="1061">
                  <c:v>1.87815465322084</c:v>
                </c:pt>
                <c:pt idx="1062">
                  <c:v>1.88032574911703</c:v>
                </c:pt>
                <c:pt idx="1063">
                  <c:v>1.85435721122157</c:v>
                </c:pt>
                <c:pt idx="1064">
                  <c:v>1.8219450813392499</c:v>
                </c:pt>
                <c:pt idx="1065">
                  <c:v>1.82457992470926</c:v>
                </c:pt>
                <c:pt idx="1066">
                  <c:v>1.84166282369537</c:v>
                </c:pt>
                <c:pt idx="1067">
                  <c:v>1.84444127482925</c:v>
                </c:pt>
                <c:pt idx="1068">
                  <c:v>1.84082924713679</c:v>
                </c:pt>
                <c:pt idx="1069">
                  <c:v>1.8071505023119001</c:v>
                </c:pt>
                <c:pt idx="1070">
                  <c:v>1.81806453464826</c:v>
                </c:pt>
                <c:pt idx="1071">
                  <c:v>1.82946264445992</c:v>
                </c:pt>
                <c:pt idx="1072">
                  <c:v>1.8407966386225501</c:v>
                </c:pt>
                <c:pt idx="1073">
                  <c:v>1.8773887809968099</c:v>
                </c:pt>
                <c:pt idx="1074">
                  <c:v>1.88903113087815</c:v>
                </c:pt>
                <c:pt idx="1075">
                  <c:v>1.8924292515352501</c:v>
                </c:pt>
                <c:pt idx="1076">
                  <c:v>1.87908083129141</c:v>
                </c:pt>
                <c:pt idx="1077">
                  <c:v>1.9027037503752799</c:v>
                </c:pt>
                <c:pt idx="1078">
                  <c:v>1.8988134690043901</c:v>
                </c:pt>
                <c:pt idx="1079">
                  <c:v>1.9069260564305801</c:v>
                </c:pt>
                <c:pt idx="1080">
                  <c:v>1.90560385988342</c:v>
                </c:pt>
                <c:pt idx="1081">
                  <c:v>1.9169863077466001</c:v>
                </c:pt>
                <c:pt idx="1082">
                  <c:v>1.91635786486186</c:v>
                </c:pt>
                <c:pt idx="1083">
                  <c:v>1.92518154266949</c:v>
                </c:pt>
                <c:pt idx="1084">
                  <c:v>1.9001906659190599</c:v>
                </c:pt>
                <c:pt idx="1085">
                  <c:v>1.9048487517289601</c:v>
                </c:pt>
                <c:pt idx="1086">
                  <c:v>1.93364214798183</c:v>
                </c:pt>
                <c:pt idx="1087">
                  <c:v>1.9354432837764399</c:v>
                </c:pt>
                <c:pt idx="1088">
                  <c:v>1.9265927394234901</c:v>
                </c:pt>
                <c:pt idx="1089">
                  <c:v>1.93628924992445</c:v>
                </c:pt>
                <c:pt idx="1090">
                  <c:v>1.9433162817968499</c:v>
                </c:pt>
                <c:pt idx="1091">
                  <c:v>1.95469273206035</c:v>
                </c:pt>
                <c:pt idx="1092">
                  <c:v>1.94494572402235</c:v>
                </c:pt>
                <c:pt idx="1093">
                  <c:v>1.9677519732494999</c:v>
                </c:pt>
                <c:pt idx="1094">
                  <c:v>1.97134714899338</c:v>
                </c:pt>
                <c:pt idx="1095">
                  <c:v>1.9925785958304301</c:v>
                </c:pt>
                <c:pt idx="1096">
                  <c:v>1.9895024594403099</c:v>
                </c:pt>
                <c:pt idx="1097">
                  <c:v>1.96921644521003</c:v>
                </c:pt>
                <c:pt idx="1098">
                  <c:v>1.9722639627127501</c:v>
                </c:pt>
                <c:pt idx="1099">
                  <c:v>1.9792560402247099</c:v>
                </c:pt>
                <c:pt idx="1100">
                  <c:v>1.9765705408543699</c:v>
                </c:pt>
                <c:pt idx="1101">
                  <c:v>1.9082362312738099</c:v>
                </c:pt>
                <c:pt idx="1102">
                  <c:v>1.9314179725128899</c:v>
                </c:pt>
                <c:pt idx="1103">
                  <c:v>1.9760627831253601</c:v>
                </c:pt>
                <c:pt idx="1104">
                  <c:v>1.9873896993331399</c:v>
                </c:pt>
                <c:pt idx="1105">
                  <c:v>1.9907378464980601</c:v>
                </c:pt>
                <c:pt idx="1106">
                  <c:v>2.00235766981646</c:v>
                </c:pt>
                <c:pt idx="1107">
                  <c:v>1.9965319801917201</c:v>
                </c:pt>
                <c:pt idx="1108">
                  <c:v>1.99589625504737</c:v>
                </c:pt>
                <c:pt idx="1109">
                  <c:v>1.9978388680955901</c:v>
                </c:pt>
                <c:pt idx="1110">
                  <c:v>2.0180429056798799</c:v>
                </c:pt>
                <c:pt idx="1111">
                  <c:v>2.05124057486141</c:v>
                </c:pt>
                <c:pt idx="1112">
                  <c:v>2.0520160839902202</c:v>
                </c:pt>
                <c:pt idx="1113">
                  <c:v>2.0534745681628901</c:v>
                </c:pt>
                <c:pt idx="1114">
                  <c:v>2.0570065118806702</c:v>
                </c:pt>
                <c:pt idx="1115">
                  <c:v>2.04028864462774</c:v>
                </c:pt>
                <c:pt idx="1116">
                  <c:v>2.0724464301145402</c:v>
                </c:pt>
                <c:pt idx="1117">
                  <c:v>2.0778593210188898</c:v>
                </c:pt>
                <c:pt idx="1118">
                  <c:v>2.09611457367471</c:v>
                </c:pt>
                <c:pt idx="1119">
                  <c:v>2.0850494451946</c:v>
                </c:pt>
                <c:pt idx="1120">
                  <c:v>2.0321913711379902</c:v>
                </c:pt>
                <c:pt idx="1121">
                  <c:v>2.0685103922444301</c:v>
                </c:pt>
                <c:pt idx="1122">
                  <c:v>2.07302547355137</c:v>
                </c:pt>
                <c:pt idx="1123">
                  <c:v>2.0638527800004201</c:v>
                </c:pt>
                <c:pt idx="1124">
                  <c:v>2.0784394852026802</c:v>
                </c:pt>
                <c:pt idx="1125">
                  <c:v>2.0733706690363398</c:v>
                </c:pt>
                <c:pt idx="1126">
                  <c:v>2.0895634096245499</c:v>
                </c:pt>
                <c:pt idx="1127">
                  <c:v>2.0828523769898002</c:v>
                </c:pt>
                <c:pt idx="1128">
                  <c:v>2.0635697899886201</c:v>
                </c:pt>
                <c:pt idx="1129">
                  <c:v>2.0474136346390099</c:v>
                </c:pt>
                <c:pt idx="1130">
                  <c:v>2.0714250854051901</c:v>
                </c:pt>
                <c:pt idx="1131">
                  <c:v>2.0938452670513401</c:v>
                </c:pt>
                <c:pt idx="1132">
                  <c:v>2.0981515514132401</c:v>
                </c:pt>
                <c:pt idx="1133">
                  <c:v>2.1117285699953499</c:v>
                </c:pt>
                <c:pt idx="1134">
                  <c:v>2.11696671208031</c:v>
                </c:pt>
                <c:pt idx="1135">
                  <c:v>2.12849796974163</c:v>
                </c:pt>
                <c:pt idx="1136">
                  <c:v>2.1386049452915801</c:v>
                </c:pt>
                <c:pt idx="1137">
                  <c:v>2.1370748574406999</c:v>
                </c:pt>
                <c:pt idx="1138">
                  <c:v>2.14647260950046</c:v>
                </c:pt>
                <c:pt idx="1139">
                  <c:v>2.1357611173613398</c:v>
                </c:pt>
                <c:pt idx="1140">
                  <c:v>2.1417014727194701</c:v>
                </c:pt>
                <c:pt idx="1141">
                  <c:v>2.1659887376194602</c:v>
                </c:pt>
                <c:pt idx="1142">
                  <c:v>2.1562210975437699</c:v>
                </c:pt>
                <c:pt idx="1143">
                  <c:v>2.1708179987935701</c:v>
                </c:pt>
                <c:pt idx="1144">
                  <c:v>2.16876130354219</c:v>
                </c:pt>
                <c:pt idx="1145">
                  <c:v>2.1502663538358799</c:v>
                </c:pt>
                <c:pt idx="1146">
                  <c:v>2.1631012545180699</c:v>
                </c:pt>
                <c:pt idx="1147">
                  <c:v>2.1567489317930502</c:v>
                </c:pt>
                <c:pt idx="1148">
                  <c:v>2.1764583084998299</c:v>
                </c:pt>
                <c:pt idx="1149">
                  <c:v>2.1538191424658102</c:v>
                </c:pt>
                <c:pt idx="1150">
                  <c:v>2.1475349025396402</c:v>
                </c:pt>
                <c:pt idx="1151">
                  <c:v>2.1178141737041898</c:v>
                </c:pt>
                <c:pt idx="1152">
                  <c:v>2.1215356254227</c:v>
                </c:pt>
                <c:pt idx="1153">
                  <c:v>2.1434116812745101</c:v>
                </c:pt>
                <c:pt idx="1154">
                  <c:v>2.13449929088867</c:v>
                </c:pt>
                <c:pt idx="1155">
                  <c:v>2.1499915065213901</c:v>
                </c:pt>
                <c:pt idx="1156">
                  <c:v>2.1782216893509601</c:v>
                </c:pt>
                <c:pt idx="1157">
                  <c:v>2.1845857484798499</c:v>
                </c:pt>
                <c:pt idx="1158">
                  <c:v>2.1751366598395698</c:v>
                </c:pt>
                <c:pt idx="1159">
                  <c:v>2.1725991433113898</c:v>
                </c:pt>
                <c:pt idx="1160">
                  <c:v>2.1823618500375801</c:v>
                </c:pt>
                <c:pt idx="1161">
                  <c:v>2.1637007991752402</c:v>
                </c:pt>
                <c:pt idx="1162">
                  <c:v>2.1576741952625</c:v>
                </c:pt>
                <c:pt idx="1163">
                  <c:v>2.1376039870377599</c:v>
                </c:pt>
                <c:pt idx="1164">
                  <c:v>2.1132042183699098</c:v>
                </c:pt>
                <c:pt idx="1165">
                  <c:v>2.1412460716094199</c:v>
                </c:pt>
                <c:pt idx="1166">
                  <c:v>2.1529978962740302</c:v>
                </c:pt>
                <c:pt idx="1167">
                  <c:v>2.1504161162382598</c:v>
                </c:pt>
                <c:pt idx="1168">
                  <c:v>2.1604481749715299</c:v>
                </c:pt>
                <c:pt idx="1169">
                  <c:v>2.1768305961190899</c:v>
                </c:pt>
                <c:pt idx="1170">
                  <c:v>2.1601511468480501</c:v>
                </c:pt>
                <c:pt idx="1171">
                  <c:v>2.1240080145775599</c:v>
                </c:pt>
                <c:pt idx="1172">
                  <c:v>2.1432113608422099</c:v>
                </c:pt>
                <c:pt idx="1173">
                  <c:v>2.13844065152366</c:v>
                </c:pt>
                <c:pt idx="1174">
                  <c:v>2.1139964265059401</c:v>
                </c:pt>
                <c:pt idx="1175">
                  <c:v>2.0966478228942198</c:v>
                </c:pt>
                <c:pt idx="1176">
                  <c:v>2.1092086289771901</c:v>
                </c:pt>
                <c:pt idx="1177">
                  <c:v>2.1206218893955899</c:v>
                </c:pt>
                <c:pt idx="1178">
                  <c:v>2.1237447902649502</c:v>
                </c:pt>
                <c:pt idx="1179">
                  <c:v>2.1367356683624301</c:v>
                </c:pt>
                <c:pt idx="1180">
                  <c:v>2.1364714204955901</c:v>
                </c:pt>
                <c:pt idx="1181">
                  <c:v>2.1476223568361399</c:v>
                </c:pt>
                <c:pt idx="1182">
                  <c:v>2.13170461123965</c:v>
                </c:pt>
                <c:pt idx="1183">
                  <c:v>2.10864216118964</c:v>
                </c:pt>
                <c:pt idx="1184">
                  <c:v>2.1081004572598401</c:v>
                </c:pt>
                <c:pt idx="1185">
                  <c:v>2.0544204238113299</c:v>
                </c:pt>
                <c:pt idx="1186">
                  <c:v>2.0670156559475399</c:v>
                </c:pt>
                <c:pt idx="1187">
                  <c:v>2.07695034610345</c:v>
                </c:pt>
                <c:pt idx="1188">
                  <c:v>2.08118947237439</c:v>
                </c:pt>
                <c:pt idx="1189">
                  <c:v>2.0340803226091499</c:v>
                </c:pt>
                <c:pt idx="1190">
                  <c:v>2.03836360107847</c:v>
                </c:pt>
                <c:pt idx="1191">
                  <c:v>2.0100438004805299</c:v>
                </c:pt>
                <c:pt idx="1192">
                  <c:v>2.0388713793587598</c:v>
                </c:pt>
                <c:pt idx="1193">
                  <c:v>2.06771876344754</c:v>
                </c:pt>
                <c:pt idx="1194">
                  <c:v>2.0456876259934198</c:v>
                </c:pt>
                <c:pt idx="1195">
                  <c:v>2.05553329785756</c:v>
                </c:pt>
                <c:pt idx="1196">
                  <c:v>2.04000884044782</c:v>
                </c:pt>
                <c:pt idx="1197">
                  <c:v>1.9989297595536499</c:v>
                </c:pt>
                <c:pt idx="1198">
                  <c:v>2.0092926204188801</c:v>
                </c:pt>
                <c:pt idx="1199">
                  <c:v>2.0006060001727799</c:v>
                </c:pt>
                <c:pt idx="1200">
                  <c:v>2.0179888180210899</c:v>
                </c:pt>
                <c:pt idx="1201">
                  <c:v>2.0378417018077699</c:v>
                </c:pt>
                <c:pt idx="1202">
                  <c:v>2.0193657480349301</c:v>
                </c:pt>
                <c:pt idx="1203">
                  <c:v>2.02711228836823</c:v>
                </c:pt>
                <c:pt idx="1204">
                  <c:v>2.0267239972690398</c:v>
                </c:pt>
                <c:pt idx="1205">
                  <c:v>2.0083735918109098</c:v>
                </c:pt>
                <c:pt idx="1206">
                  <c:v>1.9990718144320601</c:v>
                </c:pt>
                <c:pt idx="1207">
                  <c:v>2.0104704888190601</c:v>
                </c:pt>
                <c:pt idx="1208">
                  <c:v>1.98950602916414</c:v>
                </c:pt>
                <c:pt idx="1209">
                  <c:v>2.00979208474098</c:v>
                </c:pt>
                <c:pt idx="1210">
                  <c:v>2.0098908256804799</c:v>
                </c:pt>
                <c:pt idx="1211">
                  <c:v>1.9977006813015199</c:v>
                </c:pt>
                <c:pt idx="1212">
                  <c:v>2.0152574065764601</c:v>
                </c:pt>
                <c:pt idx="1213">
                  <c:v>2.0068437439960398</c:v>
                </c:pt>
                <c:pt idx="1214">
                  <c:v>2.02152967510832</c:v>
                </c:pt>
                <c:pt idx="1215">
                  <c:v>2.0353792833789401</c:v>
                </c:pt>
                <c:pt idx="1216">
                  <c:v>2.0712307180991698</c:v>
                </c:pt>
                <c:pt idx="1217">
                  <c:v>2.0898495163153399</c:v>
                </c:pt>
                <c:pt idx="1218">
                  <c:v>2.1008345273362399</c:v>
                </c:pt>
                <c:pt idx="1219">
                  <c:v>2.10840309726925</c:v>
                </c:pt>
                <c:pt idx="1220">
                  <c:v>2.12385376840842</c:v>
                </c:pt>
                <c:pt idx="1221">
                  <c:v>2.1252170806695001</c:v>
                </c:pt>
                <c:pt idx="1222">
                  <c:v>2.1108619734819398</c:v>
                </c:pt>
                <c:pt idx="1223">
                  <c:v>2.10836942315757</c:v>
                </c:pt>
                <c:pt idx="1224">
                  <c:v>2.10174494813465</c:v>
                </c:pt>
                <c:pt idx="1225">
                  <c:v>2.06135939854568</c:v>
                </c:pt>
                <c:pt idx="1226">
                  <c:v>2.0918312687247802</c:v>
                </c:pt>
                <c:pt idx="1227">
                  <c:v>2.0769328536721399</c:v>
                </c:pt>
                <c:pt idx="1228">
                  <c:v>2.08182301984422</c:v>
                </c:pt>
                <c:pt idx="1229">
                  <c:v>2.07914458766068</c:v>
                </c:pt>
                <c:pt idx="1230">
                  <c:v>2.0937438935675199</c:v>
                </c:pt>
                <c:pt idx="1231">
                  <c:v>2.1122010572804801</c:v>
                </c:pt>
                <c:pt idx="1232">
                  <c:v>2.1138111776348301</c:v>
                </c:pt>
                <c:pt idx="1233">
                  <c:v>2.1130739578198598</c:v>
                </c:pt>
                <c:pt idx="1234">
                  <c:v>2.1147467838408698</c:v>
                </c:pt>
                <c:pt idx="1235">
                  <c:v>2.09156859577684</c:v>
                </c:pt>
                <c:pt idx="1236">
                  <c:v>2.07742521852663</c:v>
                </c:pt>
                <c:pt idx="1237">
                  <c:v>2.0542111413050601</c:v>
                </c:pt>
                <c:pt idx="1238">
                  <c:v>1.9912365969719099</c:v>
                </c:pt>
                <c:pt idx="1239">
                  <c:v>2.0021819898145301</c:v>
                </c:pt>
                <c:pt idx="1240">
                  <c:v>1.9982947753007101</c:v>
                </c:pt>
                <c:pt idx="1241">
                  <c:v>1.9068403107555201</c:v>
                </c:pt>
                <c:pt idx="1242">
                  <c:v>1.8880838436129099</c:v>
                </c:pt>
                <c:pt idx="1243">
                  <c:v>1.89769724774474</c:v>
                </c:pt>
                <c:pt idx="1244">
                  <c:v>1.8267272731631099</c:v>
                </c:pt>
                <c:pt idx="1245">
                  <c:v>1.8736115189082601</c:v>
                </c:pt>
                <c:pt idx="1246">
                  <c:v>1.8849591420432299</c:v>
                </c:pt>
                <c:pt idx="1247">
                  <c:v>1.8964004210158201</c:v>
                </c:pt>
                <c:pt idx="1248">
                  <c:v>1.9370128350534399</c:v>
                </c:pt>
                <c:pt idx="1249">
                  <c:v>1.9459819624564501</c:v>
                </c:pt>
                <c:pt idx="1250">
                  <c:v>1.98452039900969</c:v>
                </c:pt>
                <c:pt idx="1251">
                  <c:v>1.9670569872185899</c:v>
                </c:pt>
                <c:pt idx="1252">
                  <c:v>1.9726181394062801</c:v>
                </c:pt>
                <c:pt idx="1253">
                  <c:v>1.9899260742487901</c:v>
                </c:pt>
                <c:pt idx="1254">
                  <c:v>1.9784573893000099</c:v>
                </c:pt>
                <c:pt idx="1255">
                  <c:v>1.9823760305171301</c:v>
                </c:pt>
                <c:pt idx="1256">
                  <c:v>2.0111867912438002</c:v>
                </c:pt>
                <c:pt idx="1257">
                  <c:v>1.99381599694663</c:v>
                </c:pt>
                <c:pt idx="1258">
                  <c:v>2.0054863405141501</c:v>
                </c:pt>
                <c:pt idx="1259">
                  <c:v>2.02762632480293</c:v>
                </c:pt>
                <c:pt idx="1260">
                  <c:v>2.0532738949274099</c:v>
                </c:pt>
                <c:pt idx="1261">
                  <c:v>2.0446764075838901</c:v>
                </c:pt>
                <c:pt idx="1262">
                  <c:v>2.0394611325738201</c:v>
                </c:pt>
                <c:pt idx="1263">
                  <c:v>2.0332426023012999</c:v>
                </c:pt>
                <c:pt idx="1264">
                  <c:v>2.0205687365635101</c:v>
                </c:pt>
                <c:pt idx="1265">
                  <c:v>2.0131048473652799</c:v>
                </c:pt>
                <c:pt idx="1266">
                  <c:v>2.01448829125192</c:v>
                </c:pt>
                <c:pt idx="1267">
                  <c:v>2.0021538964253902</c:v>
                </c:pt>
                <c:pt idx="1268">
                  <c:v>1.99433902515106</c:v>
                </c:pt>
                <c:pt idx="1269">
                  <c:v>1.8980247662508001</c:v>
                </c:pt>
                <c:pt idx="1270">
                  <c:v>1.9189621595128501</c:v>
                </c:pt>
                <c:pt idx="1271">
                  <c:v>1.9599130188706</c:v>
                </c:pt>
                <c:pt idx="1272">
                  <c:v>1.93698335467828</c:v>
                </c:pt>
                <c:pt idx="1273">
                  <c:v>1.9620033403678601</c:v>
                </c:pt>
                <c:pt idx="1274">
                  <c:v>1.97694625008154</c:v>
                </c:pt>
                <c:pt idx="1275">
                  <c:v>1.9822468083768301</c:v>
                </c:pt>
                <c:pt idx="1276">
                  <c:v>1.9623851966578201</c:v>
                </c:pt>
                <c:pt idx="1277">
                  <c:v>1.94625327792071</c:v>
                </c:pt>
                <c:pt idx="1278">
                  <c:v>1.9472968702337501</c:v>
                </c:pt>
                <c:pt idx="1279">
                  <c:v>1.9684157024834501</c:v>
                </c:pt>
                <c:pt idx="1280">
                  <c:v>1.9809710612161699</c:v>
                </c:pt>
                <c:pt idx="1281">
                  <c:v>1.96470119819415</c:v>
                </c:pt>
                <c:pt idx="1282">
                  <c:v>1.9583877879207801</c:v>
                </c:pt>
                <c:pt idx="1283">
                  <c:v>1.93370748786363</c:v>
                </c:pt>
                <c:pt idx="1284">
                  <c:v>1.89400427196346</c:v>
                </c:pt>
                <c:pt idx="1285">
                  <c:v>1.90952282332287</c:v>
                </c:pt>
                <c:pt idx="1286">
                  <c:v>1.9254260846561899</c:v>
                </c:pt>
                <c:pt idx="1287">
                  <c:v>1.8869118707458099</c:v>
                </c:pt>
                <c:pt idx="1288">
                  <c:v>1.87395781245586</c:v>
                </c:pt>
                <c:pt idx="1289">
                  <c:v>1.9133722238602999</c:v>
                </c:pt>
                <c:pt idx="1290">
                  <c:v>1.9069631824803099</c:v>
                </c:pt>
                <c:pt idx="1291">
                  <c:v>1.86757414000794</c:v>
                </c:pt>
                <c:pt idx="1292">
                  <c:v>1.8677800835713101</c:v>
                </c:pt>
                <c:pt idx="1293">
                  <c:v>1.8608995149076699</c:v>
                </c:pt>
                <c:pt idx="1294">
                  <c:v>1.8852476586770801</c:v>
                </c:pt>
                <c:pt idx="1295">
                  <c:v>1.88175165585781</c:v>
                </c:pt>
                <c:pt idx="1296">
                  <c:v>1.9121756101016401</c:v>
                </c:pt>
                <c:pt idx="1297">
                  <c:v>1.93017229806527</c:v>
                </c:pt>
                <c:pt idx="1298">
                  <c:v>1.9299102821082901</c:v>
                </c:pt>
                <c:pt idx="1299">
                  <c:v>1.9392387942781699</c:v>
                </c:pt>
                <c:pt idx="1300">
                  <c:v>1.9240712386901799</c:v>
                </c:pt>
                <c:pt idx="1301">
                  <c:v>1.9293850178938501</c:v>
                </c:pt>
                <c:pt idx="1302">
                  <c:v>1.9379379249092801</c:v>
                </c:pt>
                <c:pt idx="1303">
                  <c:v>1.92888223347138</c:v>
                </c:pt>
                <c:pt idx="1304">
                  <c:v>1.9244179793376099</c:v>
                </c:pt>
                <c:pt idx="1305">
                  <c:v>1.9530529065161699</c:v>
                </c:pt>
                <c:pt idx="1306">
                  <c:v>1.9626073983563399</c:v>
                </c:pt>
                <c:pt idx="1307">
                  <c:v>1.9603641471017801</c:v>
                </c:pt>
                <c:pt idx="1308">
                  <c:v>1.9341394649276999</c:v>
                </c:pt>
                <c:pt idx="1309">
                  <c:v>1.9248568924718299</c:v>
                </c:pt>
                <c:pt idx="1310">
                  <c:v>1.9150009954515901</c:v>
                </c:pt>
                <c:pt idx="1311">
                  <c:v>1.91733875022926</c:v>
                </c:pt>
                <c:pt idx="1312">
                  <c:v>1.90878493761348</c:v>
                </c:pt>
                <c:pt idx="1313">
                  <c:v>1.8648672310583601</c:v>
                </c:pt>
                <c:pt idx="1314">
                  <c:v>1.9149880413946601</c:v>
                </c:pt>
                <c:pt idx="1315">
                  <c:v>1.8978190796168699</c:v>
                </c:pt>
                <c:pt idx="1316">
                  <c:v>1.9046142766626899</c:v>
                </c:pt>
                <c:pt idx="1317">
                  <c:v>1.92034799221135</c:v>
                </c:pt>
                <c:pt idx="1318">
                  <c:v>1.91781623887212</c:v>
                </c:pt>
                <c:pt idx="1319">
                  <c:v>1.90544313584094</c:v>
                </c:pt>
                <c:pt idx="1320">
                  <c:v>1.8831546396768599</c:v>
                </c:pt>
                <c:pt idx="1321">
                  <c:v>1.8804729236928099</c:v>
                </c:pt>
                <c:pt idx="1322">
                  <c:v>1.89845540322866</c:v>
                </c:pt>
                <c:pt idx="1323">
                  <c:v>1.8787525034500401</c:v>
                </c:pt>
                <c:pt idx="1324">
                  <c:v>1.8710997017382101</c:v>
                </c:pt>
                <c:pt idx="1325">
                  <c:v>1.8495334741734799</c:v>
                </c:pt>
                <c:pt idx="1326">
                  <c:v>1.7570776493335101</c:v>
                </c:pt>
                <c:pt idx="1327">
                  <c:v>1.7648527781191401</c:v>
                </c:pt>
                <c:pt idx="1328">
                  <c:v>1.7343796706096899</c:v>
                </c:pt>
                <c:pt idx="1329">
                  <c:v>1.74384423373936</c:v>
                </c:pt>
                <c:pt idx="1330">
                  <c:v>1.7352983287549499</c:v>
                </c:pt>
                <c:pt idx="1331">
                  <c:v>1.7336580077764301</c:v>
                </c:pt>
                <c:pt idx="1332">
                  <c:v>1.7182203060416501</c:v>
                </c:pt>
                <c:pt idx="1333">
                  <c:v>1.7095655183599101</c:v>
                </c:pt>
                <c:pt idx="1334">
                  <c:v>1.7482953464070401</c:v>
                </c:pt>
                <c:pt idx="1335">
                  <c:v>1.70318536278249</c:v>
                </c:pt>
                <c:pt idx="1336">
                  <c:v>1.70742337366528</c:v>
                </c:pt>
                <c:pt idx="1337">
                  <c:v>1.6797672898749401</c:v>
                </c:pt>
                <c:pt idx="1338">
                  <c:v>1.6558660709563</c:v>
                </c:pt>
                <c:pt idx="1339">
                  <c:v>1.6630322982763499</c:v>
                </c:pt>
                <c:pt idx="1340">
                  <c:v>1.70208036809759</c:v>
                </c:pt>
                <c:pt idx="1341">
                  <c:v>1.70700506779711</c:v>
                </c:pt>
                <c:pt idx="1342">
                  <c:v>1.6735821879577799</c:v>
                </c:pt>
                <c:pt idx="1343">
                  <c:v>1.70711761360791</c:v>
                </c:pt>
                <c:pt idx="1344">
                  <c:v>1.7080906159360101</c:v>
                </c:pt>
                <c:pt idx="1345">
                  <c:v>1.7049085506370301</c:v>
                </c:pt>
                <c:pt idx="1346">
                  <c:v>1.6967224531371701</c:v>
                </c:pt>
                <c:pt idx="1347">
                  <c:v>1.6950599641630499</c:v>
                </c:pt>
                <c:pt idx="1348">
                  <c:v>1.6925673364987901</c:v>
                </c:pt>
                <c:pt idx="1349">
                  <c:v>1.7153520789860699</c:v>
                </c:pt>
                <c:pt idx="1350">
                  <c:v>1.72907858037801</c:v>
                </c:pt>
                <c:pt idx="1351">
                  <c:v>1.7568380678717199</c:v>
                </c:pt>
                <c:pt idx="1352">
                  <c:v>1.7505088273622</c:v>
                </c:pt>
                <c:pt idx="1353">
                  <c:v>1.74568632626938</c:v>
                </c:pt>
                <c:pt idx="1354">
                  <c:v>1.7387801747412399</c:v>
                </c:pt>
                <c:pt idx="1355">
                  <c:v>1.7320662701986</c:v>
                </c:pt>
                <c:pt idx="1356">
                  <c:v>1.7377692782587599</c:v>
                </c:pt>
                <c:pt idx="1357">
                  <c:v>1.7064648353327201</c:v>
                </c:pt>
                <c:pt idx="1358">
                  <c:v>1.6667304808268499</c:v>
                </c:pt>
                <c:pt idx="1359">
                  <c:v>1.65074607916522</c:v>
                </c:pt>
                <c:pt idx="1360">
                  <c:v>1.6253442417087001</c:v>
                </c:pt>
                <c:pt idx="1361">
                  <c:v>1.66957653228915</c:v>
                </c:pt>
                <c:pt idx="1362">
                  <c:v>1.6432754202552</c:v>
                </c:pt>
                <c:pt idx="1363">
                  <c:v>1.67264022031103</c:v>
                </c:pt>
                <c:pt idx="1364">
                  <c:v>1.6732888330965501</c:v>
                </c:pt>
                <c:pt idx="1365">
                  <c:v>1.6694934441874401</c:v>
                </c:pt>
                <c:pt idx="1366">
                  <c:v>1.66987558432017</c:v>
                </c:pt>
                <c:pt idx="1367">
                  <c:v>1.63635423763021</c:v>
                </c:pt>
                <c:pt idx="1368">
                  <c:v>1.6233238269628201</c:v>
                </c:pt>
                <c:pt idx="1369">
                  <c:v>1.6020105077346001</c:v>
                </c:pt>
                <c:pt idx="1370">
                  <c:v>1.61547989662794</c:v>
                </c:pt>
                <c:pt idx="1371">
                  <c:v>1.6346487522256901</c:v>
                </c:pt>
                <c:pt idx="1372">
                  <c:v>1.6211077621746699</c:v>
                </c:pt>
                <c:pt idx="1373">
                  <c:v>1.6277235461165001</c:v>
                </c:pt>
                <c:pt idx="1374">
                  <c:v>1.62781622608021</c:v>
                </c:pt>
                <c:pt idx="1375">
                  <c:v>1.6602320805305699</c:v>
                </c:pt>
                <c:pt idx="1376">
                  <c:v>1.6604689839309801</c:v>
                </c:pt>
                <c:pt idx="1377">
                  <c:v>1.6509987284630501</c:v>
                </c:pt>
                <c:pt idx="1378">
                  <c:v>1.6363816125295401</c:v>
                </c:pt>
                <c:pt idx="1379">
                  <c:v>1.6226323219360399</c:v>
                </c:pt>
                <c:pt idx="1380">
                  <c:v>1.6163355598043101</c:v>
                </c:pt>
                <c:pt idx="1381">
                  <c:v>1.6323549666697299</c:v>
                </c:pt>
                <c:pt idx="1382">
                  <c:v>1.6019382886234601</c:v>
                </c:pt>
                <c:pt idx="1383">
                  <c:v>1.58436183125786</c:v>
                </c:pt>
                <c:pt idx="1384">
                  <c:v>1.59257743643651</c:v>
                </c:pt>
                <c:pt idx="1385">
                  <c:v>1.5729204629385001</c:v>
                </c:pt>
                <c:pt idx="1386">
                  <c:v>1.55912454683429</c:v>
                </c:pt>
                <c:pt idx="1387">
                  <c:v>1.5590234378688901</c:v>
                </c:pt>
                <c:pt idx="1388">
                  <c:v>1.5714884144049599</c:v>
                </c:pt>
                <c:pt idx="1389">
                  <c:v>1.56900853811505</c:v>
                </c:pt>
                <c:pt idx="1390">
                  <c:v>1.5408916700548501</c:v>
                </c:pt>
                <c:pt idx="1391">
                  <c:v>1.5695106941967001</c:v>
                </c:pt>
                <c:pt idx="1392">
                  <c:v>1.5953244403326401</c:v>
                </c:pt>
                <c:pt idx="1393">
                  <c:v>1.5962772564335199</c:v>
                </c:pt>
                <c:pt idx="1394">
                  <c:v>1.62504969177243</c:v>
                </c:pt>
                <c:pt idx="1395">
                  <c:v>1.60821884383226</c:v>
                </c:pt>
                <c:pt idx="1396">
                  <c:v>1.6151789678033699</c:v>
                </c:pt>
                <c:pt idx="1397">
                  <c:v>1.6006973630883301</c:v>
                </c:pt>
                <c:pt idx="1398">
                  <c:v>1.61577393941706</c:v>
                </c:pt>
                <c:pt idx="1399">
                  <c:v>1.5603461915360399</c:v>
                </c:pt>
                <c:pt idx="1400">
                  <c:v>1.5633128875497799</c:v>
                </c:pt>
                <c:pt idx="1401">
                  <c:v>1.56500127110462</c:v>
                </c:pt>
                <c:pt idx="1402">
                  <c:v>1.4683328894047201</c:v>
                </c:pt>
                <c:pt idx="1403">
                  <c:v>1.4707337086879599</c:v>
                </c:pt>
                <c:pt idx="1404">
                  <c:v>1.4416479795463399</c:v>
                </c:pt>
                <c:pt idx="1405">
                  <c:v>1.41392631875912</c:v>
                </c:pt>
                <c:pt idx="1406">
                  <c:v>1.4258510558228501</c:v>
                </c:pt>
                <c:pt idx="1407">
                  <c:v>1.3873595342224301</c:v>
                </c:pt>
                <c:pt idx="1408">
                  <c:v>1.4161113175581499</c:v>
                </c:pt>
                <c:pt idx="1409">
                  <c:v>1.4775729145943901</c:v>
                </c:pt>
                <c:pt idx="1410">
                  <c:v>1.44839955960767</c:v>
                </c:pt>
                <c:pt idx="1411">
                  <c:v>1.4523146333191199</c:v>
                </c:pt>
                <c:pt idx="1412">
                  <c:v>1.45154059554695</c:v>
                </c:pt>
                <c:pt idx="1413">
                  <c:v>1.46184604326831</c:v>
                </c:pt>
                <c:pt idx="1414">
                  <c:v>1.4264324307590901</c:v>
                </c:pt>
                <c:pt idx="1415">
                  <c:v>1.4458691574756599</c:v>
                </c:pt>
                <c:pt idx="1416">
                  <c:v>1.4680586126591699</c:v>
                </c:pt>
                <c:pt idx="1417">
                  <c:v>1.4725733375756</c:v>
                </c:pt>
                <c:pt idx="1418">
                  <c:v>1.52224190829112</c:v>
                </c:pt>
                <c:pt idx="1419">
                  <c:v>1.5285282232284401</c:v>
                </c:pt>
                <c:pt idx="1420">
                  <c:v>1.5252087346351</c:v>
                </c:pt>
                <c:pt idx="1421">
                  <c:v>1.5171124770017299</c:v>
                </c:pt>
                <c:pt idx="1422">
                  <c:v>1.51607698932657</c:v>
                </c:pt>
                <c:pt idx="1423">
                  <c:v>1.5136932886599901</c:v>
                </c:pt>
                <c:pt idx="1424">
                  <c:v>1.54967427218489</c:v>
                </c:pt>
                <c:pt idx="1425">
                  <c:v>1.5782531183211601</c:v>
                </c:pt>
                <c:pt idx="1426">
                  <c:v>1.5743610404776101</c:v>
                </c:pt>
                <c:pt idx="1427">
                  <c:v>1.5956348184559901</c:v>
                </c:pt>
                <c:pt idx="1428">
                  <c:v>1.6101361719293901</c:v>
                </c:pt>
                <c:pt idx="1429">
                  <c:v>1.62022132695377</c:v>
                </c:pt>
                <c:pt idx="1430">
                  <c:v>1.57751777099463</c:v>
                </c:pt>
                <c:pt idx="1431">
                  <c:v>1.58864335322598</c:v>
                </c:pt>
                <c:pt idx="1432">
                  <c:v>1.58980159780358</c:v>
                </c:pt>
                <c:pt idx="1433">
                  <c:v>1.5291801339565101</c:v>
                </c:pt>
                <c:pt idx="1434">
                  <c:v>1.5269236311668699</c:v>
                </c:pt>
                <c:pt idx="1435">
                  <c:v>1.53547898690641</c:v>
                </c:pt>
                <c:pt idx="1436">
                  <c:v>1.55489340605432</c:v>
                </c:pt>
                <c:pt idx="1437">
                  <c:v>1.5256111717859899</c:v>
                </c:pt>
                <c:pt idx="1438">
                  <c:v>1.54149051906299</c:v>
                </c:pt>
                <c:pt idx="1439">
                  <c:v>1.5927275226411399</c:v>
                </c:pt>
                <c:pt idx="1440">
                  <c:v>1.6037877280350099</c:v>
                </c:pt>
                <c:pt idx="1441">
                  <c:v>1.59552596561928</c:v>
                </c:pt>
                <c:pt idx="1442">
                  <c:v>1.5672383678342201</c:v>
                </c:pt>
                <c:pt idx="1443">
                  <c:v>1.57150728577072</c:v>
                </c:pt>
                <c:pt idx="1444">
                  <c:v>1.5526367702503301</c:v>
                </c:pt>
                <c:pt idx="1445">
                  <c:v>1.56412219336532</c:v>
                </c:pt>
                <c:pt idx="1446">
                  <c:v>1.57289634173208</c:v>
                </c:pt>
                <c:pt idx="1447">
                  <c:v>1.59033947476986</c:v>
                </c:pt>
                <c:pt idx="1448">
                  <c:v>1.5558924904566001</c:v>
                </c:pt>
                <c:pt idx="1449">
                  <c:v>1.5554311139410899</c:v>
                </c:pt>
                <c:pt idx="1450">
                  <c:v>1.54708955499704</c:v>
                </c:pt>
                <c:pt idx="1451">
                  <c:v>1.5250178136975201</c:v>
                </c:pt>
                <c:pt idx="1452">
                  <c:v>1.52740124578734</c:v>
                </c:pt>
                <c:pt idx="1453">
                  <c:v>1.51318196659045</c:v>
                </c:pt>
                <c:pt idx="1454">
                  <c:v>1.52482463180119</c:v>
                </c:pt>
                <c:pt idx="1455">
                  <c:v>1.5078248831810199</c:v>
                </c:pt>
                <c:pt idx="1456">
                  <c:v>1.50851164901295</c:v>
                </c:pt>
                <c:pt idx="1457">
                  <c:v>1.4908144453394501</c:v>
                </c:pt>
                <c:pt idx="1458">
                  <c:v>1.4975195677206199</c:v>
                </c:pt>
                <c:pt idx="1459">
                  <c:v>1.4858861535930801</c:v>
                </c:pt>
                <c:pt idx="1460">
                  <c:v>1.4720419368229301</c:v>
                </c:pt>
                <c:pt idx="1461">
                  <c:v>1.5060899187447301</c:v>
                </c:pt>
                <c:pt idx="1462">
                  <c:v>1.5351294460301701</c:v>
                </c:pt>
                <c:pt idx="1463">
                  <c:v>1.53365123511479</c:v>
                </c:pt>
                <c:pt idx="1464">
                  <c:v>1.5442526745771501</c:v>
                </c:pt>
                <c:pt idx="1465">
                  <c:v>1.5454270707097499</c:v>
                </c:pt>
                <c:pt idx="1466">
                  <c:v>1.55925165911484</c:v>
                </c:pt>
                <c:pt idx="1467">
                  <c:v>1.5501561464628499</c:v>
                </c:pt>
                <c:pt idx="1468">
                  <c:v>1.5770223919027699</c:v>
                </c:pt>
                <c:pt idx="1469">
                  <c:v>1.57034143092092</c:v>
                </c:pt>
                <c:pt idx="1470">
                  <c:v>1.55899566816298</c:v>
                </c:pt>
                <c:pt idx="1471">
                  <c:v>1.57384705799965</c:v>
                </c:pt>
                <c:pt idx="1472">
                  <c:v>1.58449589213516</c:v>
                </c:pt>
                <c:pt idx="1473">
                  <c:v>1.56526533398585</c:v>
                </c:pt>
                <c:pt idx="1474">
                  <c:v>1.5706419482403</c:v>
                </c:pt>
                <c:pt idx="1475">
                  <c:v>1.5741797399368</c:v>
                </c:pt>
                <c:pt idx="1476">
                  <c:v>1.5729661681560101</c:v>
                </c:pt>
                <c:pt idx="1477">
                  <c:v>1.5673368503202201</c:v>
                </c:pt>
                <c:pt idx="1478">
                  <c:v>1.5483676480695701</c:v>
                </c:pt>
                <c:pt idx="1479">
                  <c:v>1.52900772709523</c:v>
                </c:pt>
                <c:pt idx="1480">
                  <c:v>1.51384258909591</c:v>
                </c:pt>
                <c:pt idx="1481">
                  <c:v>1.55271918912984</c:v>
                </c:pt>
                <c:pt idx="1482">
                  <c:v>1.59386051395439</c:v>
                </c:pt>
                <c:pt idx="1483">
                  <c:v>1.60992515655983</c:v>
                </c:pt>
                <c:pt idx="1484">
                  <c:v>1.6369613314806399</c:v>
                </c:pt>
                <c:pt idx="1485">
                  <c:v>1.6496407891535301</c:v>
                </c:pt>
                <c:pt idx="1486">
                  <c:v>1.63624419096197</c:v>
                </c:pt>
                <c:pt idx="1487">
                  <c:v>1.69116232793988</c:v>
                </c:pt>
                <c:pt idx="1488">
                  <c:v>1.68962851119311</c:v>
                </c:pt>
                <c:pt idx="1489">
                  <c:v>1.6910105962178801</c:v>
                </c:pt>
                <c:pt idx="1490">
                  <c:v>1.6852119164384201</c:v>
                </c:pt>
                <c:pt idx="1491">
                  <c:v>1.7190573093416299</c:v>
                </c:pt>
                <c:pt idx="1492">
                  <c:v>1.80227222510736</c:v>
                </c:pt>
                <c:pt idx="1493">
                  <c:v>1.78815609641143</c:v>
                </c:pt>
                <c:pt idx="1494">
                  <c:v>1.7844276967074799</c:v>
                </c:pt>
                <c:pt idx="1495">
                  <c:v>1.7903720959398699</c:v>
                </c:pt>
                <c:pt idx="1496">
                  <c:v>1.81483427766051</c:v>
                </c:pt>
                <c:pt idx="1497">
                  <c:v>1.83974375636823</c:v>
                </c:pt>
                <c:pt idx="1498">
                  <c:v>1.87743790786961</c:v>
                </c:pt>
                <c:pt idx="1499">
                  <c:v>1.9047022076680999</c:v>
                </c:pt>
                <c:pt idx="1500">
                  <c:v>1.9132511059397901</c:v>
                </c:pt>
                <c:pt idx="1501">
                  <c:v>1.8292773929980399</c:v>
                </c:pt>
                <c:pt idx="1502">
                  <c:v>1.9106880049644299</c:v>
                </c:pt>
                <c:pt idx="1503">
                  <c:v>1.93870226142559</c:v>
                </c:pt>
                <c:pt idx="1504">
                  <c:v>1.9138731738113299</c:v>
                </c:pt>
                <c:pt idx="1505">
                  <c:v>1.87593219249341</c:v>
                </c:pt>
                <c:pt idx="1506">
                  <c:v>1.90879079448468</c:v>
                </c:pt>
                <c:pt idx="1507">
                  <c:v>1.95845369533063</c:v>
                </c:pt>
                <c:pt idx="1508">
                  <c:v>1.9605273922734601</c:v>
                </c:pt>
                <c:pt idx="1509">
                  <c:v>1.96346278363364</c:v>
                </c:pt>
                <c:pt idx="1510">
                  <c:v>1.9804143984325799</c:v>
                </c:pt>
                <c:pt idx="1511">
                  <c:v>1.99079545940632</c:v>
                </c:pt>
                <c:pt idx="1512">
                  <c:v>1.9623111617542499</c:v>
                </c:pt>
                <c:pt idx="1513">
                  <c:v>1.92115287915509</c:v>
                </c:pt>
                <c:pt idx="1514">
                  <c:v>1.9397623075188599</c:v>
                </c:pt>
                <c:pt idx="1515">
                  <c:v>1.9183085427245801</c:v>
                </c:pt>
                <c:pt idx="1516">
                  <c:v>1.9735246946593401</c:v>
                </c:pt>
                <c:pt idx="1517">
                  <c:v>2.0352823816364798</c:v>
                </c:pt>
                <c:pt idx="1518">
                  <c:v>2.0464249269046602</c:v>
                </c:pt>
                <c:pt idx="1519">
                  <c:v>2.0592612203459</c:v>
                </c:pt>
                <c:pt idx="1520">
                  <c:v>2.0830116241024301</c:v>
                </c:pt>
                <c:pt idx="1521">
                  <c:v>2.09175323388637</c:v>
                </c:pt>
                <c:pt idx="1522">
                  <c:v>2.1003713120544498</c:v>
                </c:pt>
                <c:pt idx="1523">
                  <c:v>2.1108169621374802</c:v>
                </c:pt>
                <c:pt idx="1524">
                  <c:v>2.0674306831617999</c:v>
                </c:pt>
                <c:pt idx="1525">
                  <c:v>2.0636968787912102</c:v>
                </c:pt>
                <c:pt idx="1526">
                  <c:v>2.04273126209941</c:v>
                </c:pt>
                <c:pt idx="1527">
                  <c:v>2.0802945347183002</c:v>
                </c:pt>
                <c:pt idx="1528">
                  <c:v>2.1159921620098499</c:v>
                </c:pt>
                <c:pt idx="1529">
                  <c:v>2.1012709450432099</c:v>
                </c:pt>
                <c:pt idx="1530">
                  <c:v>2.1171231873330698</c:v>
                </c:pt>
                <c:pt idx="1531">
                  <c:v>2.0873192296831302</c:v>
                </c:pt>
                <c:pt idx="1532">
                  <c:v>2.0571100792152301</c:v>
                </c:pt>
                <c:pt idx="1533">
                  <c:v>2.0723643481885698</c:v>
                </c:pt>
                <c:pt idx="1534">
                  <c:v>1.99342939009134</c:v>
                </c:pt>
                <c:pt idx="1535">
                  <c:v>1.9629441608261999</c:v>
                </c:pt>
                <c:pt idx="1536">
                  <c:v>1.9166277142022701</c:v>
                </c:pt>
                <c:pt idx="1537">
                  <c:v>1.9352166433707401</c:v>
                </c:pt>
                <c:pt idx="1538">
                  <c:v>1.79408554450873</c:v>
                </c:pt>
                <c:pt idx="1539">
                  <c:v>1.81995811298106</c:v>
                </c:pt>
                <c:pt idx="1540">
                  <c:v>1.8069806292723001</c:v>
                </c:pt>
                <c:pt idx="1541">
                  <c:v>1.79122633322331</c:v>
                </c:pt>
                <c:pt idx="1542">
                  <c:v>1.85401133092072</c:v>
                </c:pt>
                <c:pt idx="1543">
                  <c:v>1.823545295448</c:v>
                </c:pt>
                <c:pt idx="1544">
                  <c:v>1.81167233163395</c:v>
                </c:pt>
                <c:pt idx="1545">
                  <c:v>1.84692402617608</c:v>
                </c:pt>
                <c:pt idx="1546">
                  <c:v>1.85804758395265</c:v>
                </c:pt>
                <c:pt idx="1547">
                  <c:v>1.79799442515521</c:v>
                </c:pt>
                <c:pt idx="1548">
                  <c:v>1.7890771990404599</c:v>
                </c:pt>
                <c:pt idx="1549">
                  <c:v>1.82141401057146</c:v>
                </c:pt>
                <c:pt idx="1550">
                  <c:v>1.8088328892238701</c:v>
                </c:pt>
                <c:pt idx="1551">
                  <c:v>1.7657665751192799</c:v>
                </c:pt>
                <c:pt idx="1552">
                  <c:v>1.7617242103974999</c:v>
                </c:pt>
                <c:pt idx="1553">
                  <c:v>1.7999330885090199</c:v>
                </c:pt>
                <c:pt idx="1554">
                  <c:v>1.81109584391607</c:v>
                </c:pt>
                <c:pt idx="1555">
                  <c:v>1.8104521586498299</c:v>
                </c:pt>
                <c:pt idx="1556">
                  <c:v>1.79624983021095</c:v>
                </c:pt>
                <c:pt idx="1557">
                  <c:v>1.7921076908751901</c:v>
                </c:pt>
                <c:pt idx="1558">
                  <c:v>1.7767638982259399</c:v>
                </c:pt>
                <c:pt idx="1559">
                  <c:v>1.75450106320362</c:v>
                </c:pt>
                <c:pt idx="1560">
                  <c:v>1.7557154299250499</c:v>
                </c:pt>
                <c:pt idx="1561">
                  <c:v>1.72833885731149</c:v>
                </c:pt>
                <c:pt idx="1562">
                  <c:v>1.74672488161174</c:v>
                </c:pt>
                <c:pt idx="1563">
                  <c:v>1.8061041641567099</c:v>
                </c:pt>
                <c:pt idx="1564">
                  <c:v>1.7947234922623301</c:v>
                </c:pt>
                <c:pt idx="1565">
                  <c:v>1.7984948719010601</c:v>
                </c:pt>
                <c:pt idx="1566">
                  <c:v>1.7745759050933101</c:v>
                </c:pt>
                <c:pt idx="1567">
                  <c:v>1.77897471453433</c:v>
                </c:pt>
                <c:pt idx="1568">
                  <c:v>1.77615829592909</c:v>
                </c:pt>
                <c:pt idx="1569">
                  <c:v>1.80387009720408</c:v>
                </c:pt>
                <c:pt idx="1570">
                  <c:v>1.83977892926167</c:v>
                </c:pt>
                <c:pt idx="1571">
                  <c:v>1.8591457944279299</c:v>
                </c:pt>
                <c:pt idx="1572">
                  <c:v>1.8657090852576199</c:v>
                </c:pt>
                <c:pt idx="1573">
                  <c:v>1.84527534979393</c:v>
                </c:pt>
                <c:pt idx="1574">
                  <c:v>1.8469624827481199</c:v>
                </c:pt>
                <c:pt idx="1575">
                  <c:v>1.85867617455395</c:v>
                </c:pt>
                <c:pt idx="1576">
                  <c:v>1.8451508516883199</c:v>
                </c:pt>
                <c:pt idx="1577">
                  <c:v>1.89902661410292</c:v>
                </c:pt>
                <c:pt idx="1578">
                  <c:v>1.9050413172304901</c:v>
                </c:pt>
                <c:pt idx="1579">
                  <c:v>1.8819739114510601</c:v>
                </c:pt>
                <c:pt idx="1580">
                  <c:v>1.86794719765466</c:v>
                </c:pt>
                <c:pt idx="1581">
                  <c:v>1.8785380509340801</c:v>
                </c:pt>
                <c:pt idx="1582">
                  <c:v>1.8229982287458899</c:v>
                </c:pt>
                <c:pt idx="1583">
                  <c:v>1.82721450514498</c:v>
                </c:pt>
                <c:pt idx="1584">
                  <c:v>1.82108415843321</c:v>
                </c:pt>
                <c:pt idx="1585">
                  <c:v>1.8186138112041701</c:v>
                </c:pt>
                <c:pt idx="1586">
                  <c:v>1.82591667661676</c:v>
                </c:pt>
                <c:pt idx="1587">
                  <c:v>1.8387710341957899</c:v>
                </c:pt>
                <c:pt idx="1588">
                  <c:v>1.83263215344653</c:v>
                </c:pt>
                <c:pt idx="1589">
                  <c:v>1.8289247849497201</c:v>
                </c:pt>
                <c:pt idx="1590">
                  <c:v>1.8065202400981399</c:v>
                </c:pt>
                <c:pt idx="1591">
                  <c:v>1.8169563350245601</c:v>
                </c:pt>
                <c:pt idx="1592">
                  <c:v>1.7889869683628099</c:v>
                </c:pt>
                <c:pt idx="1593">
                  <c:v>1.80394376796369</c:v>
                </c:pt>
                <c:pt idx="1594">
                  <c:v>1.81842758109183</c:v>
                </c:pt>
                <c:pt idx="1595">
                  <c:v>1.82371318932702</c:v>
                </c:pt>
                <c:pt idx="1596">
                  <c:v>1.83113815866722</c:v>
                </c:pt>
                <c:pt idx="1597">
                  <c:v>1.82871390686922</c:v>
                </c:pt>
                <c:pt idx="1598">
                  <c:v>1.8447815673102099</c:v>
                </c:pt>
                <c:pt idx="1599">
                  <c:v>1.8348320225561601</c:v>
                </c:pt>
                <c:pt idx="1600">
                  <c:v>1.81988105003411</c:v>
                </c:pt>
                <c:pt idx="1601">
                  <c:v>1.7966262525088501</c:v>
                </c:pt>
                <c:pt idx="1602">
                  <c:v>1.75959881924541</c:v>
                </c:pt>
                <c:pt idx="1603">
                  <c:v>1.7219676497158101</c:v>
                </c:pt>
                <c:pt idx="1604">
                  <c:v>1.7146388252347</c:v>
                </c:pt>
                <c:pt idx="1605">
                  <c:v>1.7302167898538401</c:v>
                </c:pt>
                <c:pt idx="1606">
                  <c:v>1.7148631027966501</c:v>
                </c:pt>
                <c:pt idx="1607">
                  <c:v>1.73499621583432</c:v>
                </c:pt>
                <c:pt idx="1608">
                  <c:v>1.71839966208441</c:v>
                </c:pt>
                <c:pt idx="1609">
                  <c:v>1.72886961893438</c:v>
                </c:pt>
                <c:pt idx="1610">
                  <c:v>1.72967513920367</c:v>
                </c:pt>
                <c:pt idx="1611">
                  <c:v>1.7402827264890599</c:v>
                </c:pt>
                <c:pt idx="1612">
                  <c:v>1.78423273486052</c:v>
                </c:pt>
                <c:pt idx="1613">
                  <c:v>1.7855171529298499</c:v>
                </c:pt>
                <c:pt idx="1614">
                  <c:v>1.7843230266553101</c:v>
                </c:pt>
                <c:pt idx="1615">
                  <c:v>1.79540586622598</c:v>
                </c:pt>
                <c:pt idx="1616">
                  <c:v>1.7958825272264101</c:v>
                </c:pt>
                <c:pt idx="1617">
                  <c:v>1.77699961588158</c:v>
                </c:pt>
                <c:pt idx="1618">
                  <c:v>1.81366642086939</c:v>
                </c:pt>
                <c:pt idx="1619">
                  <c:v>1.81674773749234</c:v>
                </c:pt>
                <c:pt idx="1620">
                  <c:v>1.8130868107370499</c:v>
                </c:pt>
                <c:pt idx="1621">
                  <c:v>1.8054104597228799</c:v>
                </c:pt>
                <c:pt idx="1622">
                  <c:v>1.83520405208574</c:v>
                </c:pt>
                <c:pt idx="1623">
                  <c:v>1.85206088530663</c:v>
                </c:pt>
                <c:pt idx="1624">
                  <c:v>1.8659029159623901</c:v>
                </c:pt>
                <c:pt idx="1625">
                  <c:v>1.8815243420104799</c:v>
                </c:pt>
                <c:pt idx="1626">
                  <c:v>1.8707973109765901</c:v>
                </c:pt>
                <c:pt idx="1627">
                  <c:v>1.9048562806579401</c:v>
                </c:pt>
                <c:pt idx="1628">
                  <c:v>1.90500356279101</c:v>
                </c:pt>
                <c:pt idx="1629">
                  <c:v>1.8885590167203801</c:v>
                </c:pt>
                <c:pt idx="1630">
                  <c:v>1.89378470629579</c:v>
                </c:pt>
                <c:pt idx="1631">
                  <c:v>1.9050101087421201</c:v>
                </c:pt>
                <c:pt idx="1632">
                  <c:v>1.8660979515395</c:v>
                </c:pt>
                <c:pt idx="1633">
                  <c:v>1.8691360777342001</c:v>
                </c:pt>
                <c:pt idx="1634">
                  <c:v>1.8880774492167001</c:v>
                </c:pt>
                <c:pt idx="1635">
                  <c:v>1.89122255534464</c:v>
                </c:pt>
                <c:pt idx="1636">
                  <c:v>1.87879963526586</c:v>
                </c:pt>
                <c:pt idx="1637">
                  <c:v>1.87994501929087</c:v>
                </c:pt>
                <c:pt idx="1638">
                  <c:v>1.8449725669697501</c:v>
                </c:pt>
                <c:pt idx="1639">
                  <c:v>1.786228851168</c:v>
                </c:pt>
                <c:pt idx="1640">
                  <c:v>1.8086797739805101</c:v>
                </c:pt>
                <c:pt idx="1641">
                  <c:v>1.7906516533924499</c:v>
                </c:pt>
                <c:pt idx="1642">
                  <c:v>1.7904191123995301</c:v>
                </c:pt>
                <c:pt idx="1643">
                  <c:v>1.8027471752976501</c:v>
                </c:pt>
                <c:pt idx="1644">
                  <c:v>1.82879741494687</c:v>
                </c:pt>
                <c:pt idx="1645">
                  <c:v>1.8242552082619801</c:v>
                </c:pt>
                <c:pt idx="1646">
                  <c:v>1.8468157295474299</c:v>
                </c:pt>
                <c:pt idx="1647">
                  <c:v>1.82127972518684</c:v>
                </c:pt>
                <c:pt idx="1648">
                  <c:v>1.80566251927476</c:v>
                </c:pt>
                <c:pt idx="1649">
                  <c:v>1.8074577047423801</c:v>
                </c:pt>
                <c:pt idx="1650">
                  <c:v>1.7875083717242299</c:v>
                </c:pt>
                <c:pt idx="1651">
                  <c:v>1.79191414884212</c:v>
                </c:pt>
                <c:pt idx="1652">
                  <c:v>1.80832891478211</c:v>
                </c:pt>
                <c:pt idx="1653">
                  <c:v>1.8031046756309399</c:v>
                </c:pt>
                <c:pt idx="1654">
                  <c:v>1.8034064233861899</c:v>
                </c:pt>
                <c:pt idx="1655">
                  <c:v>1.82933820915402</c:v>
                </c:pt>
                <c:pt idx="1656">
                  <c:v>1.8596949243446801</c:v>
                </c:pt>
                <c:pt idx="1657">
                  <c:v>1.84397784601311</c:v>
                </c:pt>
                <c:pt idx="1658">
                  <c:v>1.8276587047680899</c:v>
                </c:pt>
                <c:pt idx="1659">
                  <c:v>1.80150451109793</c:v>
                </c:pt>
                <c:pt idx="1660">
                  <c:v>1.80671391913074</c:v>
                </c:pt>
                <c:pt idx="1661">
                  <c:v>1.8124120337610901</c:v>
                </c:pt>
                <c:pt idx="1662">
                  <c:v>1.8216453159863599</c:v>
                </c:pt>
                <c:pt idx="1663">
                  <c:v>1.8001551662994399</c:v>
                </c:pt>
                <c:pt idx="1664">
                  <c:v>1.80991848647607</c:v>
                </c:pt>
                <c:pt idx="1665">
                  <c:v>1.79630864400888</c:v>
                </c:pt>
                <c:pt idx="1666">
                  <c:v>1.75743185302408</c:v>
                </c:pt>
                <c:pt idx="1667">
                  <c:v>1.76191520783134</c:v>
                </c:pt>
                <c:pt idx="1668">
                  <c:v>1.75341149904755</c:v>
                </c:pt>
                <c:pt idx="1669">
                  <c:v>1.75922089632806</c:v>
                </c:pt>
                <c:pt idx="1670">
                  <c:v>1.73507749613359</c:v>
                </c:pt>
                <c:pt idx="1671">
                  <c:v>1.74676562803326</c:v>
                </c:pt>
                <c:pt idx="1672">
                  <c:v>1.76762032161879</c:v>
                </c:pt>
                <c:pt idx="1673">
                  <c:v>1.7526959373998201</c:v>
                </c:pt>
                <c:pt idx="1674">
                  <c:v>1.7445826625705101</c:v>
                </c:pt>
                <c:pt idx="1675">
                  <c:v>1.72985509594172</c:v>
                </c:pt>
                <c:pt idx="1676">
                  <c:v>1.74159807118595</c:v>
                </c:pt>
                <c:pt idx="1677">
                  <c:v>1.74179742557689</c:v>
                </c:pt>
                <c:pt idx="1678">
                  <c:v>1.73170372376685</c:v>
                </c:pt>
                <c:pt idx="1679">
                  <c:v>1.7286373672909701</c:v>
                </c:pt>
                <c:pt idx="1680">
                  <c:v>1.71865209620644</c:v>
                </c:pt>
                <c:pt idx="1681">
                  <c:v>1.72325602429957</c:v>
                </c:pt>
                <c:pt idx="1682">
                  <c:v>1.7279216328362601</c:v>
                </c:pt>
                <c:pt idx="1683">
                  <c:v>1.72422339423111</c:v>
                </c:pt>
                <c:pt idx="1684">
                  <c:v>1.73403335394485</c:v>
                </c:pt>
                <c:pt idx="1685">
                  <c:v>1.74163842686204</c:v>
                </c:pt>
                <c:pt idx="1686">
                  <c:v>1.7429251141186699</c:v>
                </c:pt>
                <c:pt idx="1687">
                  <c:v>1.7377126889936201</c:v>
                </c:pt>
                <c:pt idx="1688">
                  <c:v>1.7360295989913399</c:v>
                </c:pt>
                <c:pt idx="1689">
                  <c:v>1.7300300348365201</c:v>
                </c:pt>
                <c:pt idx="1690">
                  <c:v>1.7565937757347501</c:v>
                </c:pt>
                <c:pt idx="1691">
                  <c:v>1.7690132047463301</c:v>
                </c:pt>
                <c:pt idx="1692">
                  <c:v>1.7964588061472799</c:v>
                </c:pt>
                <c:pt idx="1693">
                  <c:v>1.79069450356909</c:v>
                </c:pt>
                <c:pt idx="1694">
                  <c:v>1.7969619233307801</c:v>
                </c:pt>
                <c:pt idx="1695">
                  <c:v>1.79815727293829</c:v>
                </c:pt>
                <c:pt idx="1696">
                  <c:v>1.7640664391271199</c:v>
                </c:pt>
                <c:pt idx="1697">
                  <c:v>1.7693153497457801</c:v>
                </c:pt>
                <c:pt idx="1698">
                  <c:v>1.76563837042146</c:v>
                </c:pt>
                <c:pt idx="1699">
                  <c:v>1.7842842328559501</c:v>
                </c:pt>
                <c:pt idx="1700">
                  <c:v>1.7826675849952101</c:v>
                </c:pt>
                <c:pt idx="1701">
                  <c:v>1.8072642682552</c:v>
                </c:pt>
                <c:pt idx="1702">
                  <c:v>1.8250598158837401</c:v>
                </c:pt>
                <c:pt idx="1703">
                  <c:v>1.8516507410429801</c:v>
                </c:pt>
                <c:pt idx="1704">
                  <c:v>1.85489493145368</c:v>
                </c:pt>
                <c:pt idx="1705">
                  <c:v>1.8584817461710501</c:v>
                </c:pt>
                <c:pt idx="1706">
                  <c:v>1.88822987881754</c:v>
                </c:pt>
                <c:pt idx="1707">
                  <c:v>1.8605435508113899</c:v>
                </c:pt>
                <c:pt idx="1708">
                  <c:v>1.8894153570444601</c:v>
                </c:pt>
                <c:pt idx="1709">
                  <c:v>1.8823136721128699</c:v>
                </c:pt>
                <c:pt idx="1710">
                  <c:v>1.8887544967465599</c:v>
                </c:pt>
                <c:pt idx="1711">
                  <c:v>1.88113286011772</c:v>
                </c:pt>
                <c:pt idx="1712">
                  <c:v>1.86683696785489</c:v>
                </c:pt>
                <c:pt idx="1713">
                  <c:v>1.8618955763546601</c:v>
                </c:pt>
                <c:pt idx="1714">
                  <c:v>1.8601371081281901</c:v>
                </c:pt>
                <c:pt idx="1715">
                  <c:v>1.8610910863007599</c:v>
                </c:pt>
                <c:pt idx="1716">
                  <c:v>1.8335618352977101</c:v>
                </c:pt>
                <c:pt idx="1717">
                  <c:v>1.8267311667088599</c:v>
                </c:pt>
                <c:pt idx="1718">
                  <c:v>1.7639817071084301</c:v>
                </c:pt>
                <c:pt idx="1719">
                  <c:v>1.6220032624020799</c:v>
                </c:pt>
                <c:pt idx="1720">
                  <c:v>1.6451535077102599</c:v>
                </c:pt>
                <c:pt idx="1721">
                  <c:v>1.6827538885347599</c:v>
                </c:pt>
                <c:pt idx="1722">
                  <c:v>1.7297547628860199</c:v>
                </c:pt>
                <c:pt idx="1723">
                  <c:v>1.7292566288059701</c:v>
                </c:pt>
                <c:pt idx="1724">
                  <c:v>1.7603582369255999</c:v>
                </c:pt>
                <c:pt idx="1725">
                  <c:v>1.7570740699895699</c:v>
                </c:pt>
                <c:pt idx="1726">
                  <c:v>1.7693817882203999</c:v>
                </c:pt>
                <c:pt idx="1727">
                  <c:v>1.75794772085923</c:v>
                </c:pt>
                <c:pt idx="1728">
                  <c:v>1.7766625611718601</c:v>
                </c:pt>
                <c:pt idx="1729">
                  <c:v>1.81235943490171</c:v>
                </c:pt>
                <c:pt idx="1730">
                  <c:v>1.81313255727514</c:v>
                </c:pt>
                <c:pt idx="1731">
                  <c:v>1.8143125045278301</c:v>
                </c:pt>
                <c:pt idx="1732">
                  <c:v>1.8392370111152201</c:v>
                </c:pt>
                <c:pt idx="1733">
                  <c:v>1.8403333956805199</c:v>
                </c:pt>
                <c:pt idx="1734">
                  <c:v>1.8365629540474699</c:v>
                </c:pt>
                <c:pt idx="1735">
                  <c:v>1.83280331619234</c:v>
                </c:pt>
                <c:pt idx="1736">
                  <c:v>1.8379900487377201</c:v>
                </c:pt>
                <c:pt idx="1737">
                  <c:v>1.84056775468818</c:v>
                </c:pt>
                <c:pt idx="1738">
                  <c:v>1.78217780353388</c:v>
                </c:pt>
                <c:pt idx="1739">
                  <c:v>1.8537742009287099</c:v>
                </c:pt>
                <c:pt idx="1740">
                  <c:v>1.86985178649415</c:v>
                </c:pt>
                <c:pt idx="1741">
                  <c:v>1.9000020084831699</c:v>
                </c:pt>
                <c:pt idx="1742">
                  <c:v>1.9427368412849999</c:v>
                </c:pt>
                <c:pt idx="1743">
                  <c:v>1.9233393864205699</c:v>
                </c:pt>
                <c:pt idx="1744">
                  <c:v>1.8701150144682099</c:v>
                </c:pt>
                <c:pt idx="1745">
                  <c:v>1.8944923820991</c:v>
                </c:pt>
                <c:pt idx="1746">
                  <c:v>1.88413305067999</c:v>
                </c:pt>
                <c:pt idx="1747">
                  <c:v>1.8395868164498399</c:v>
                </c:pt>
                <c:pt idx="1748">
                  <c:v>1.8277112353674601</c:v>
                </c:pt>
                <c:pt idx="1749">
                  <c:v>1.7653317176824701</c:v>
                </c:pt>
                <c:pt idx="1750">
                  <c:v>1.75512575906562</c:v>
                </c:pt>
                <c:pt idx="1751">
                  <c:v>1.73140018062592</c:v>
                </c:pt>
                <c:pt idx="1752">
                  <c:v>1.7265868755201801</c:v>
                </c:pt>
                <c:pt idx="1753">
                  <c:v>1.7596335509026599</c:v>
                </c:pt>
                <c:pt idx="1754">
                  <c:v>1.7020813328492601</c:v>
                </c:pt>
                <c:pt idx="1755">
                  <c:v>1.7345511275212899</c:v>
                </c:pt>
                <c:pt idx="1756">
                  <c:v>1.7821085118287101</c:v>
                </c:pt>
                <c:pt idx="1757">
                  <c:v>1.7773022271098999</c:v>
                </c:pt>
                <c:pt idx="1758">
                  <c:v>1.78023865030648</c:v>
                </c:pt>
                <c:pt idx="1759">
                  <c:v>1.7635482761563499</c:v>
                </c:pt>
                <c:pt idx="1760">
                  <c:v>1.78392044423899</c:v>
                </c:pt>
                <c:pt idx="1761">
                  <c:v>1.7644453845814601</c:v>
                </c:pt>
                <c:pt idx="1762">
                  <c:v>1.7785324156843501</c:v>
                </c:pt>
                <c:pt idx="1763">
                  <c:v>1.78513274150951</c:v>
                </c:pt>
                <c:pt idx="1764">
                  <c:v>1.83791376335918</c:v>
                </c:pt>
                <c:pt idx="1765">
                  <c:v>1.82954837954086</c:v>
                </c:pt>
                <c:pt idx="1766">
                  <c:v>1.8487156135843601</c:v>
                </c:pt>
                <c:pt idx="1767">
                  <c:v>1.8280461934857899</c:v>
                </c:pt>
                <c:pt idx="1768">
                  <c:v>1.81877609689658</c:v>
                </c:pt>
                <c:pt idx="1769">
                  <c:v>1.84593810010209</c:v>
                </c:pt>
                <c:pt idx="1770">
                  <c:v>1.8258746534370101</c:v>
                </c:pt>
                <c:pt idx="1771">
                  <c:v>1.8291284519273301</c:v>
                </c:pt>
                <c:pt idx="1772">
                  <c:v>1.84172965116897</c:v>
                </c:pt>
                <c:pt idx="1773">
                  <c:v>1.85729037763195</c:v>
                </c:pt>
                <c:pt idx="1774">
                  <c:v>1.84708854815093</c:v>
                </c:pt>
                <c:pt idx="1775">
                  <c:v>1.8766714180023001</c:v>
                </c:pt>
                <c:pt idx="1776">
                  <c:v>1.8759211850268001</c:v>
                </c:pt>
                <c:pt idx="1777">
                  <c:v>1.8557693788955101</c:v>
                </c:pt>
                <c:pt idx="1778">
                  <c:v>1.8607475285025299</c:v>
                </c:pt>
                <c:pt idx="1779">
                  <c:v>1.8534383099818901</c:v>
                </c:pt>
                <c:pt idx="1780">
                  <c:v>1.8476694156432001</c:v>
                </c:pt>
                <c:pt idx="1781">
                  <c:v>1.8596583394634301</c:v>
                </c:pt>
                <c:pt idx="1782">
                  <c:v>1.86507413953733</c:v>
                </c:pt>
                <c:pt idx="1783">
                  <c:v>1.86062612610314</c:v>
                </c:pt>
                <c:pt idx="1784">
                  <c:v>1.8898405342588001</c:v>
                </c:pt>
                <c:pt idx="1785">
                  <c:v>1.8921913365699401</c:v>
                </c:pt>
                <c:pt idx="1786">
                  <c:v>1.8952405949784099</c:v>
                </c:pt>
                <c:pt idx="1787">
                  <c:v>1.89787786539404</c:v>
                </c:pt>
                <c:pt idx="1788">
                  <c:v>1.8839931650336099</c:v>
                </c:pt>
                <c:pt idx="1789">
                  <c:v>1.87950816924329</c:v>
                </c:pt>
                <c:pt idx="1790">
                  <c:v>1.87293452675575</c:v>
                </c:pt>
                <c:pt idx="1791">
                  <c:v>1.8974795793456101</c:v>
                </c:pt>
                <c:pt idx="1792">
                  <c:v>1.88026754037471</c:v>
                </c:pt>
                <c:pt idx="1793">
                  <c:v>1.8590063670524799</c:v>
                </c:pt>
                <c:pt idx="1794">
                  <c:v>1.8251807288492901</c:v>
                </c:pt>
                <c:pt idx="1795">
                  <c:v>1.8168529093597201</c:v>
                </c:pt>
                <c:pt idx="1796">
                  <c:v>1.86177189427518</c:v>
                </c:pt>
                <c:pt idx="1797">
                  <c:v>1.85366223413804</c:v>
                </c:pt>
                <c:pt idx="1798">
                  <c:v>1.84907937722951</c:v>
                </c:pt>
                <c:pt idx="1799">
                  <c:v>1.87177339117426</c:v>
                </c:pt>
                <c:pt idx="1800">
                  <c:v>1.9198928050787001</c:v>
                </c:pt>
                <c:pt idx="1801">
                  <c:v>1.9224341102170801</c:v>
                </c:pt>
                <c:pt idx="1802">
                  <c:v>1.92377317208187</c:v>
                </c:pt>
                <c:pt idx="1803">
                  <c:v>1.9245965912916001</c:v>
                </c:pt>
                <c:pt idx="1804">
                  <c:v>1.9347072263306699</c:v>
                </c:pt>
                <c:pt idx="1805">
                  <c:v>1.9430077104366099</c:v>
                </c:pt>
                <c:pt idx="1806">
                  <c:v>1.9553680947185701</c:v>
                </c:pt>
                <c:pt idx="1807">
                  <c:v>1.9445904726189001</c:v>
                </c:pt>
                <c:pt idx="1808">
                  <c:v>1.93521010482512</c:v>
                </c:pt>
                <c:pt idx="1809">
                  <c:v>1.94636892578229</c:v>
                </c:pt>
                <c:pt idx="1810">
                  <c:v>1.92521230192228</c:v>
                </c:pt>
                <c:pt idx="1811">
                  <c:v>1.9687462319357101</c:v>
                </c:pt>
                <c:pt idx="1812">
                  <c:v>1.96375950693192</c:v>
                </c:pt>
                <c:pt idx="1813">
                  <c:v>1.9794464067811799</c:v>
                </c:pt>
                <c:pt idx="1814">
                  <c:v>1.99786356685968</c:v>
                </c:pt>
                <c:pt idx="1815">
                  <c:v>1.9879754018828899</c:v>
                </c:pt>
                <c:pt idx="1816">
                  <c:v>1.9809224584523299</c:v>
                </c:pt>
                <c:pt idx="1817">
                  <c:v>1.9831377595951301</c:v>
                </c:pt>
                <c:pt idx="1818">
                  <c:v>1.9814147481295299</c:v>
                </c:pt>
                <c:pt idx="1819">
                  <c:v>2.0178688469217501</c:v>
                </c:pt>
                <c:pt idx="1820">
                  <c:v>2.0518011809935</c:v>
                </c:pt>
                <c:pt idx="1821">
                  <c:v>2.0765928530780702</c:v>
                </c:pt>
                <c:pt idx="1822">
                  <c:v>2.11485025670724</c:v>
                </c:pt>
                <c:pt idx="1823">
                  <c:v>2.2128229040859302</c:v>
                </c:pt>
                <c:pt idx="1824">
                  <c:v>2.2217270618043798</c:v>
                </c:pt>
                <c:pt idx="1825">
                  <c:v>2.2528284706018198</c:v>
                </c:pt>
                <c:pt idx="1826">
                  <c:v>2.2930731366928598</c:v>
                </c:pt>
                <c:pt idx="1827">
                  <c:v>2.2786408302693899</c:v>
                </c:pt>
                <c:pt idx="1828">
                  <c:v>2.3253159359976898</c:v>
                </c:pt>
                <c:pt idx="1829">
                  <c:v>2.2989108066245798</c:v>
                </c:pt>
                <c:pt idx="1830">
                  <c:v>2.26952194301085</c:v>
                </c:pt>
                <c:pt idx="1831">
                  <c:v>2.1599293684855301</c:v>
                </c:pt>
                <c:pt idx="1832">
                  <c:v>2.1985635694580301</c:v>
                </c:pt>
                <c:pt idx="1833">
                  <c:v>2.2773076264127301</c:v>
                </c:pt>
                <c:pt idx="1834">
                  <c:v>2.2889217196971301</c:v>
                </c:pt>
                <c:pt idx="1835">
                  <c:v>2.3042242094817902</c:v>
                </c:pt>
                <c:pt idx="1836">
                  <c:v>2.3196494251339899</c:v>
                </c:pt>
                <c:pt idx="1837">
                  <c:v>2.20344759022877</c:v>
                </c:pt>
                <c:pt idx="1838">
                  <c:v>2.1947396197499698</c:v>
                </c:pt>
                <c:pt idx="1839">
                  <c:v>2.22220566964101</c:v>
                </c:pt>
                <c:pt idx="1840">
                  <c:v>2.2886846394145901</c:v>
                </c:pt>
                <c:pt idx="1841">
                  <c:v>2.2867811469356401</c:v>
                </c:pt>
                <c:pt idx="1842">
                  <c:v>2.3234674426505699</c:v>
                </c:pt>
                <c:pt idx="1843">
                  <c:v>2.36979183851015</c:v>
                </c:pt>
                <c:pt idx="1844">
                  <c:v>2.3558296251230599</c:v>
                </c:pt>
                <c:pt idx="1845">
                  <c:v>2.36903361318199</c:v>
                </c:pt>
                <c:pt idx="1846">
                  <c:v>2.3608328418001201</c:v>
                </c:pt>
                <c:pt idx="1847">
                  <c:v>2.3501618848627999</c:v>
                </c:pt>
                <c:pt idx="1848">
                  <c:v>2.3629252540394599</c:v>
                </c:pt>
                <c:pt idx="1849">
                  <c:v>2.33055329523904</c:v>
                </c:pt>
                <c:pt idx="1850">
                  <c:v>2.3058359960757602</c:v>
                </c:pt>
                <c:pt idx="1851">
                  <c:v>2.3106594709852302</c:v>
                </c:pt>
                <c:pt idx="1852">
                  <c:v>2.3355435323098601</c:v>
                </c:pt>
                <c:pt idx="1853">
                  <c:v>2.37431803930451</c:v>
                </c:pt>
                <c:pt idx="1854">
                  <c:v>2.38367343031585</c:v>
                </c:pt>
                <c:pt idx="1855">
                  <c:v>2.3390715264063999</c:v>
                </c:pt>
                <c:pt idx="1856">
                  <c:v>2.3081961785623202</c:v>
                </c:pt>
                <c:pt idx="1857">
                  <c:v>2.3246860486339198</c:v>
                </c:pt>
                <c:pt idx="1858">
                  <c:v>2.34899229293275</c:v>
                </c:pt>
                <c:pt idx="1859">
                  <c:v>2.3492675885884702</c:v>
                </c:pt>
                <c:pt idx="1860">
                  <c:v>2.29982435611914</c:v>
                </c:pt>
                <c:pt idx="1861">
                  <c:v>2.31664251512874</c:v>
                </c:pt>
                <c:pt idx="1862">
                  <c:v>2.3603646880479299</c:v>
                </c:pt>
                <c:pt idx="1863">
                  <c:v>2.3444059698999702</c:v>
                </c:pt>
                <c:pt idx="1864">
                  <c:v>2.3602455829634001</c:v>
                </c:pt>
                <c:pt idx="1865">
                  <c:v>2.36301063335929</c:v>
                </c:pt>
                <c:pt idx="1866">
                  <c:v>2.3358770999358098</c:v>
                </c:pt>
                <c:pt idx="1867">
                  <c:v>2.32597820912931</c:v>
                </c:pt>
                <c:pt idx="1868">
                  <c:v>2.2639287797940102</c:v>
                </c:pt>
                <c:pt idx="1869">
                  <c:v>2.2687133780911499</c:v>
                </c:pt>
                <c:pt idx="1870">
                  <c:v>2.20779705512735</c:v>
                </c:pt>
                <c:pt idx="1871">
                  <c:v>2.15733367516818</c:v>
                </c:pt>
                <c:pt idx="1872">
                  <c:v>2.1884843964922598</c:v>
                </c:pt>
                <c:pt idx="1873">
                  <c:v>2.2112077247844102</c:v>
                </c:pt>
                <c:pt idx="1874">
                  <c:v>2.22940874862066</c:v>
                </c:pt>
                <c:pt idx="1875">
                  <c:v>2.2132052708850098</c:v>
                </c:pt>
                <c:pt idx="1876">
                  <c:v>2.2206876622415201</c:v>
                </c:pt>
                <c:pt idx="1877">
                  <c:v>2.2483666600040801</c:v>
                </c:pt>
                <c:pt idx="1878">
                  <c:v>2.25516002075338</c:v>
                </c:pt>
                <c:pt idx="1879">
                  <c:v>2.2127748806372298</c:v>
                </c:pt>
                <c:pt idx="1880">
                  <c:v>2.2299372677535501</c:v>
                </c:pt>
                <c:pt idx="1881">
                  <c:v>2.16734469135395</c:v>
                </c:pt>
                <c:pt idx="1882">
                  <c:v>2.1625119443904999</c:v>
                </c:pt>
                <c:pt idx="1883">
                  <c:v>2.13942436524197</c:v>
                </c:pt>
                <c:pt idx="1884">
                  <c:v>2.1753230950510898</c:v>
                </c:pt>
                <c:pt idx="1885">
                  <c:v>2.1741549374910201</c:v>
                </c:pt>
                <c:pt idx="1886">
                  <c:v>2.24237283918966</c:v>
                </c:pt>
                <c:pt idx="1887">
                  <c:v>2.31539480379704</c:v>
                </c:pt>
                <c:pt idx="1888">
                  <c:v>2.3390902651718801</c:v>
                </c:pt>
                <c:pt idx="1889">
                  <c:v>2.3249747946067698</c:v>
                </c:pt>
                <c:pt idx="1890">
                  <c:v>2.3047417152093699</c:v>
                </c:pt>
                <c:pt idx="1891">
                  <c:v>2.2888758126764599</c:v>
                </c:pt>
                <c:pt idx="1892">
                  <c:v>2.2729290273515699</c:v>
                </c:pt>
                <c:pt idx="1893">
                  <c:v>2.2957241025860502</c:v>
                </c:pt>
                <c:pt idx="1894">
                  <c:v>2.2562431540330499</c:v>
                </c:pt>
                <c:pt idx="1895">
                  <c:v>2.23467478744627</c:v>
                </c:pt>
                <c:pt idx="1896">
                  <c:v>2.1938859674399902</c:v>
                </c:pt>
                <c:pt idx="1897">
                  <c:v>2.2082916147630098</c:v>
                </c:pt>
                <c:pt idx="1898">
                  <c:v>2.22501274922443</c:v>
                </c:pt>
                <c:pt idx="1899">
                  <c:v>2.2354926640536901</c:v>
                </c:pt>
                <c:pt idx="1900">
                  <c:v>2.2372004964035299</c:v>
                </c:pt>
                <c:pt idx="1901">
                  <c:v>2.1903284848448599</c:v>
                </c:pt>
                <c:pt idx="1902">
                  <c:v>2.2050669024041398</c:v>
                </c:pt>
                <c:pt idx="1903">
                  <c:v>2.2563308543598799</c:v>
                </c:pt>
                <c:pt idx="1904">
                  <c:v>2.2683370399238298</c:v>
                </c:pt>
                <c:pt idx="1905">
                  <c:v>2.2924146226756199</c:v>
                </c:pt>
                <c:pt idx="1906">
                  <c:v>2.28460512330942</c:v>
                </c:pt>
                <c:pt idx="1907">
                  <c:v>2.33108809390176</c:v>
                </c:pt>
                <c:pt idx="1908">
                  <c:v>2.3114166837955299</c:v>
                </c:pt>
                <c:pt idx="1909">
                  <c:v>2.2932092721224602</c:v>
                </c:pt>
                <c:pt idx="1910">
                  <c:v>2.3143813377961999</c:v>
                </c:pt>
                <c:pt idx="1911">
                  <c:v>2.3226532014515699</c:v>
                </c:pt>
                <c:pt idx="1912">
                  <c:v>2.3641871626923701</c:v>
                </c:pt>
                <c:pt idx="1913">
                  <c:v>2.3408972696090502</c:v>
                </c:pt>
                <c:pt idx="1914">
                  <c:v>2.3439621442681999</c:v>
                </c:pt>
                <c:pt idx="1915">
                  <c:v>2.3633581440001898</c:v>
                </c:pt>
                <c:pt idx="1916">
                  <c:v>2.3905413063098102</c:v>
                </c:pt>
                <c:pt idx="1917">
                  <c:v>2.4217635231174501</c:v>
                </c:pt>
                <c:pt idx="1918">
                  <c:v>2.4399222323636498</c:v>
                </c:pt>
                <c:pt idx="1919">
                  <c:v>2.3862673079393399</c:v>
                </c:pt>
                <c:pt idx="1920">
                  <c:v>2.38587093256427</c:v>
                </c:pt>
                <c:pt idx="1921">
                  <c:v>2.3903084831489099</c:v>
                </c:pt>
                <c:pt idx="1922">
                  <c:v>2.3893349280838598</c:v>
                </c:pt>
                <c:pt idx="1923">
                  <c:v>2.4143336124358501</c:v>
                </c:pt>
                <c:pt idx="1924">
                  <c:v>2.4126300109960201</c:v>
                </c:pt>
                <c:pt idx="1925">
                  <c:v>2.3893755245988899</c:v>
                </c:pt>
                <c:pt idx="1926">
                  <c:v>2.4151450690028202</c:v>
                </c:pt>
                <c:pt idx="1927">
                  <c:v>2.4164931117702801</c:v>
                </c:pt>
                <c:pt idx="1928">
                  <c:v>2.4120103176130701</c:v>
                </c:pt>
                <c:pt idx="1929">
                  <c:v>2.37110851068977</c:v>
                </c:pt>
                <c:pt idx="1930">
                  <c:v>2.37440976992105</c:v>
                </c:pt>
                <c:pt idx="1931">
                  <c:v>2.34541306746226</c:v>
                </c:pt>
                <c:pt idx="1932">
                  <c:v>2.3710391395341399</c:v>
                </c:pt>
                <c:pt idx="1933">
                  <c:v>2.3737508122622701</c:v>
                </c:pt>
                <c:pt idx="1934">
                  <c:v>2.3718231170194199</c:v>
                </c:pt>
                <c:pt idx="1935">
                  <c:v>2.4021695992634</c:v>
                </c:pt>
                <c:pt idx="1936">
                  <c:v>2.3964624173930398</c:v>
                </c:pt>
                <c:pt idx="1937">
                  <c:v>2.4439330297000499</c:v>
                </c:pt>
                <c:pt idx="1938">
                  <c:v>2.3941169057455798</c:v>
                </c:pt>
                <c:pt idx="1939">
                  <c:v>2.42696387602509</c:v>
                </c:pt>
                <c:pt idx="1940">
                  <c:v>2.4280923463866499</c:v>
                </c:pt>
                <c:pt idx="1941">
                  <c:v>2.4748969991014098</c:v>
                </c:pt>
                <c:pt idx="1942">
                  <c:v>2.46347439953984</c:v>
                </c:pt>
                <c:pt idx="1943">
                  <c:v>2.4309506420702198</c:v>
                </c:pt>
                <c:pt idx="1944">
                  <c:v>2.4654643834582899</c:v>
                </c:pt>
                <c:pt idx="1945">
                  <c:v>2.53015425810977</c:v>
                </c:pt>
                <c:pt idx="1946">
                  <c:v>2.60601738409953</c:v>
                </c:pt>
                <c:pt idx="1947">
                  <c:v>2.6359915018336899</c:v>
                </c:pt>
                <c:pt idx="1948">
                  <c:v>2.64548343053041</c:v>
                </c:pt>
                <c:pt idx="1949">
                  <c:v>2.6912686152041099</c:v>
                </c:pt>
                <c:pt idx="1950">
                  <c:v>2.6579886629985499</c:v>
                </c:pt>
                <c:pt idx="1951">
                  <c:v>2.6092080832271698</c:v>
                </c:pt>
                <c:pt idx="1952">
                  <c:v>2.68312377327794</c:v>
                </c:pt>
                <c:pt idx="1953">
                  <c:v>2.6410359251394899</c:v>
                </c:pt>
                <c:pt idx="1954">
                  <c:v>2.5796371099694602</c:v>
                </c:pt>
                <c:pt idx="1955">
                  <c:v>2.5941940807344701</c:v>
                </c:pt>
                <c:pt idx="1956">
                  <c:v>2.64145579773905</c:v>
                </c:pt>
                <c:pt idx="1957">
                  <c:v>2.6103285910638099</c:v>
                </c:pt>
                <c:pt idx="1958">
                  <c:v>2.64833998147432</c:v>
                </c:pt>
                <c:pt idx="1959">
                  <c:v>2.6849211318552801</c:v>
                </c:pt>
                <c:pt idx="1960">
                  <c:v>2.70897203101087</c:v>
                </c:pt>
                <c:pt idx="1961">
                  <c:v>2.7348321673496199</c:v>
                </c:pt>
                <c:pt idx="1962">
                  <c:v>2.6780608847129299</c:v>
                </c:pt>
                <c:pt idx="1963">
                  <c:v>2.68626120571773</c:v>
                </c:pt>
                <c:pt idx="1964">
                  <c:v>2.6180905211026602</c:v>
                </c:pt>
                <c:pt idx="1965">
                  <c:v>2.5986071781275699</c:v>
                </c:pt>
              </c:numCache>
            </c:numRef>
          </c:val>
          <c:smooth val="0"/>
          <c:extLst>
            <c:ext xmlns:c16="http://schemas.microsoft.com/office/drawing/2014/chart" uri="{C3380CC4-5D6E-409C-BE32-E72D297353CC}">
              <c16:uniqueId val="{00000002-3697-4E7C-8CF9-2B15AF8FBBBE}"/>
            </c:ext>
          </c:extLst>
        </c:ser>
        <c:ser>
          <c:idx val="3"/>
          <c:order val="3"/>
          <c:tx>
            <c:strRef>
              <c:f>[jumpfit.xlsx]surprise!$E$1</c:f>
              <c:strCache>
                <c:ptCount val="1"/>
                <c:pt idx="0">
                  <c:v>surpise_4</c:v>
                </c:pt>
              </c:strCache>
            </c:strRef>
          </c:tx>
          <c:spPr>
            <a:ln w="19050" cap="rnd">
              <a:solidFill>
                <a:sysClr val="window" lastClr="FFFFFF">
                  <a:lumMod val="50000"/>
                </a:sysClr>
              </a:solidFill>
              <a:round/>
            </a:ln>
            <a:effectLst/>
          </c:spPr>
          <c:marker>
            <c:symbol val="none"/>
          </c:marker>
          <c:cat>
            <c:numRef>
              <c:f>[jumpfit.xlsx]surprise!$A$2:$A$1967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[jumpfit.xlsx]surprise!$E$2:$E$1967</c:f>
              <c:numCache>
                <c:formatCode>General</c:formatCode>
                <c:ptCount val="1966"/>
                <c:pt idx="0">
                  <c:v>1</c:v>
                </c:pt>
                <c:pt idx="1">
                  <c:v>0.999</c:v>
                </c:pt>
                <c:pt idx="2">
                  <c:v>1.00761494429863</c:v>
                </c:pt>
                <c:pt idx="3">
                  <c:v>1.01623961162093</c:v>
                </c:pt>
                <c:pt idx="4">
                  <c:v>1.0206358376820099</c:v>
                </c:pt>
                <c:pt idx="5">
                  <c:v>1.0240580170445599</c:v>
                </c:pt>
                <c:pt idx="6">
                  <c:v>1.0081494618850699</c:v>
                </c:pt>
                <c:pt idx="7">
                  <c:v>1.0424244252278101</c:v>
                </c:pt>
                <c:pt idx="8">
                  <c:v>1.05433819525165</c:v>
                </c:pt>
                <c:pt idx="9">
                  <c:v>1.04914026260523</c:v>
                </c:pt>
                <c:pt idx="10">
                  <c:v>1.04104981558396</c:v>
                </c:pt>
                <c:pt idx="11">
                  <c:v>1.0628192204312701</c:v>
                </c:pt>
                <c:pt idx="12">
                  <c:v>1.0720032099690699</c:v>
                </c:pt>
                <c:pt idx="13">
                  <c:v>1.05623601798242</c:v>
                </c:pt>
                <c:pt idx="14">
                  <c:v>1.0608801120246301</c:v>
                </c:pt>
                <c:pt idx="15">
                  <c:v>1.04362282485269</c:v>
                </c:pt>
                <c:pt idx="16">
                  <c:v>1.04687350697681</c:v>
                </c:pt>
                <c:pt idx="17">
                  <c:v>1.0765702819927401</c:v>
                </c:pt>
                <c:pt idx="18">
                  <c:v>1.0801103860387999</c:v>
                </c:pt>
                <c:pt idx="19">
                  <c:v>1.0849517868762399</c:v>
                </c:pt>
                <c:pt idx="20">
                  <c:v>1.0746928036716199</c:v>
                </c:pt>
                <c:pt idx="21">
                  <c:v>1.0814517309584799</c:v>
                </c:pt>
                <c:pt idx="22">
                  <c:v>1.0728405722082499</c:v>
                </c:pt>
                <c:pt idx="23">
                  <c:v>1.08373502860094</c:v>
                </c:pt>
                <c:pt idx="24">
                  <c:v>1.0851526201281401</c:v>
                </c:pt>
                <c:pt idx="25">
                  <c:v>1.09263849860438</c:v>
                </c:pt>
                <c:pt idx="26">
                  <c:v>1.1145764448881801</c:v>
                </c:pt>
                <c:pt idx="27">
                  <c:v>1.1175363995747201</c:v>
                </c:pt>
                <c:pt idx="28">
                  <c:v>1.0935699596636199</c:v>
                </c:pt>
                <c:pt idx="29">
                  <c:v>1.1151828661638901</c:v>
                </c:pt>
                <c:pt idx="30">
                  <c:v>1.09176450298006</c:v>
                </c:pt>
                <c:pt idx="31">
                  <c:v>1.0820247660412801</c:v>
                </c:pt>
                <c:pt idx="32">
                  <c:v>1.0888058953130799</c:v>
                </c:pt>
                <c:pt idx="33">
                  <c:v>1.0747438203963</c:v>
                </c:pt>
                <c:pt idx="34">
                  <c:v>1.07977492175905</c:v>
                </c:pt>
                <c:pt idx="35">
                  <c:v>1.1055548306741201</c:v>
                </c:pt>
                <c:pt idx="36">
                  <c:v>1.11684250097702</c:v>
                </c:pt>
                <c:pt idx="37">
                  <c:v>1.07241068842388</c:v>
                </c:pt>
                <c:pt idx="38">
                  <c:v>1.09261332012373</c:v>
                </c:pt>
                <c:pt idx="39">
                  <c:v>1.1097525707226199</c:v>
                </c:pt>
                <c:pt idx="40">
                  <c:v>1.0981339673402499</c:v>
                </c:pt>
                <c:pt idx="41">
                  <c:v>1.0923539733374099</c:v>
                </c:pt>
                <c:pt idx="42">
                  <c:v>1.0951635938233699</c:v>
                </c:pt>
                <c:pt idx="43">
                  <c:v>1.0741828509476901</c:v>
                </c:pt>
                <c:pt idx="44">
                  <c:v>1.06021165783807</c:v>
                </c:pt>
                <c:pt idx="45">
                  <c:v>1.06984981725359</c:v>
                </c:pt>
                <c:pt idx="46">
                  <c:v>1.07445441926486</c:v>
                </c:pt>
                <c:pt idx="47">
                  <c:v>1.0644558539770399</c:v>
                </c:pt>
                <c:pt idx="48">
                  <c:v>1.0702867114963399</c:v>
                </c:pt>
                <c:pt idx="49">
                  <c:v>1.0993474034822299</c:v>
                </c:pt>
                <c:pt idx="50">
                  <c:v>1.10898857901027</c:v>
                </c:pt>
                <c:pt idx="51">
                  <c:v>1.1141162984111801</c:v>
                </c:pt>
                <c:pt idx="52">
                  <c:v>1.1108158989372401</c:v>
                </c:pt>
                <c:pt idx="53">
                  <c:v>1.1076135665817299</c:v>
                </c:pt>
                <c:pt idx="54">
                  <c:v>1.11609954012</c:v>
                </c:pt>
                <c:pt idx="55">
                  <c:v>1.0927413544806801</c:v>
                </c:pt>
                <c:pt idx="56">
                  <c:v>1.08918463754257</c:v>
                </c:pt>
                <c:pt idx="57">
                  <c:v>1.09895253432524</c:v>
                </c:pt>
                <c:pt idx="58">
                  <c:v>1.08808513226946</c:v>
                </c:pt>
                <c:pt idx="59">
                  <c:v>1.0812940784394101</c:v>
                </c:pt>
                <c:pt idx="60">
                  <c:v>1.0889648679961099</c:v>
                </c:pt>
                <c:pt idx="61">
                  <c:v>1.09505260029258</c:v>
                </c:pt>
                <c:pt idx="62">
                  <c:v>1.08730976964888</c:v>
                </c:pt>
                <c:pt idx="63">
                  <c:v>1.0866951830998</c:v>
                </c:pt>
                <c:pt idx="64">
                  <c:v>1.0779288413347099</c:v>
                </c:pt>
                <c:pt idx="65">
                  <c:v>1.0702110519368</c:v>
                </c:pt>
                <c:pt idx="66">
                  <c:v>1.0845099300319501</c:v>
                </c:pt>
                <c:pt idx="67">
                  <c:v>1.09474314410577</c:v>
                </c:pt>
                <c:pt idx="68">
                  <c:v>1.0976810050818999</c:v>
                </c:pt>
                <c:pt idx="69">
                  <c:v>1.11950677280184</c:v>
                </c:pt>
                <c:pt idx="70">
                  <c:v>1.1239316897706599</c:v>
                </c:pt>
                <c:pt idx="71">
                  <c:v>1.09151272038826</c:v>
                </c:pt>
                <c:pt idx="72">
                  <c:v>1.1180410863921</c:v>
                </c:pt>
                <c:pt idx="73">
                  <c:v>1.1026516541256499</c:v>
                </c:pt>
                <c:pt idx="74">
                  <c:v>1.0889762393284499</c:v>
                </c:pt>
                <c:pt idx="75">
                  <c:v>1.0964297216827601</c:v>
                </c:pt>
                <c:pt idx="76">
                  <c:v>1.11812715745973</c:v>
                </c:pt>
                <c:pt idx="77">
                  <c:v>1.13717175665439</c:v>
                </c:pt>
                <c:pt idx="78">
                  <c:v>1.1397691345115699</c:v>
                </c:pt>
                <c:pt idx="79">
                  <c:v>1.1484052578294801</c:v>
                </c:pt>
                <c:pt idx="80">
                  <c:v>1.1417234393389399</c:v>
                </c:pt>
                <c:pt idx="81">
                  <c:v>1.1473016354480099</c:v>
                </c:pt>
                <c:pt idx="82">
                  <c:v>1.15073753477805</c:v>
                </c:pt>
                <c:pt idx="83">
                  <c:v>1.1384184740784999</c:v>
                </c:pt>
                <c:pt idx="84">
                  <c:v>1.1525224678377699</c:v>
                </c:pt>
                <c:pt idx="85">
                  <c:v>1.16550018448322</c:v>
                </c:pt>
                <c:pt idx="86">
                  <c:v>1.1815602832291801</c:v>
                </c:pt>
                <c:pt idx="87">
                  <c:v>1.1938520258166601</c:v>
                </c:pt>
                <c:pt idx="88">
                  <c:v>1.2055335884311</c:v>
                </c:pt>
                <c:pt idx="89">
                  <c:v>1.2006388865989499</c:v>
                </c:pt>
                <c:pt idx="90">
                  <c:v>1.1925112933773001</c:v>
                </c:pt>
                <c:pt idx="91">
                  <c:v>1.2114678398554</c:v>
                </c:pt>
                <c:pt idx="92">
                  <c:v>1.22814383951933</c:v>
                </c:pt>
                <c:pt idx="93">
                  <c:v>1.22616714069564</c:v>
                </c:pt>
                <c:pt idx="94">
                  <c:v>1.23163302817616</c:v>
                </c:pt>
                <c:pt idx="95">
                  <c:v>1.23267564209258</c:v>
                </c:pt>
                <c:pt idx="96">
                  <c:v>1.22657422495721</c:v>
                </c:pt>
                <c:pt idx="97">
                  <c:v>1.2158216987694901</c:v>
                </c:pt>
                <c:pt idx="98">
                  <c:v>1.19542287133716</c:v>
                </c:pt>
                <c:pt idx="99">
                  <c:v>1.19941730542606</c:v>
                </c:pt>
                <c:pt idx="100">
                  <c:v>1.1775379624454401</c:v>
                </c:pt>
                <c:pt idx="101">
                  <c:v>1.15938589985388</c:v>
                </c:pt>
                <c:pt idx="102">
                  <c:v>1.1280500516465</c:v>
                </c:pt>
                <c:pt idx="103">
                  <c:v>1.1504427418459799</c:v>
                </c:pt>
                <c:pt idx="104">
                  <c:v>1.1573880924241799</c:v>
                </c:pt>
                <c:pt idx="105">
                  <c:v>1.1622066774528399</c:v>
                </c:pt>
                <c:pt idx="106">
                  <c:v>1.1565613278518401</c:v>
                </c:pt>
                <c:pt idx="107">
                  <c:v>1.11394572539503</c:v>
                </c:pt>
                <c:pt idx="108">
                  <c:v>1.1101295311448101</c:v>
                </c:pt>
                <c:pt idx="109">
                  <c:v>1.04798338256553</c:v>
                </c:pt>
                <c:pt idx="110">
                  <c:v>1.0468564935979601</c:v>
                </c:pt>
                <c:pt idx="111">
                  <c:v>1.07150839243193</c:v>
                </c:pt>
                <c:pt idx="112">
                  <c:v>1.0543834390123901</c:v>
                </c:pt>
                <c:pt idx="113">
                  <c:v>1.0536482191537799</c:v>
                </c:pt>
                <c:pt idx="114">
                  <c:v>1.07707031735109</c:v>
                </c:pt>
                <c:pt idx="115">
                  <c:v>1.0952176830090401</c:v>
                </c:pt>
                <c:pt idx="116">
                  <c:v>1.0976883097640699</c:v>
                </c:pt>
                <c:pt idx="117">
                  <c:v>1.0993419749023501</c:v>
                </c:pt>
                <c:pt idx="118">
                  <c:v>1.0903275136425401</c:v>
                </c:pt>
                <c:pt idx="119">
                  <c:v>1.0483324781496499</c:v>
                </c:pt>
                <c:pt idx="120">
                  <c:v>1.0532148081938599</c:v>
                </c:pt>
                <c:pt idx="121">
                  <c:v>1.08173958341822</c:v>
                </c:pt>
                <c:pt idx="122">
                  <c:v>1.11453157485973</c:v>
                </c:pt>
                <c:pt idx="123">
                  <c:v>1.1085461114759501</c:v>
                </c:pt>
                <c:pt idx="124">
                  <c:v>1.1308072367108399</c:v>
                </c:pt>
                <c:pt idx="125">
                  <c:v>1.1427310080630499</c:v>
                </c:pt>
                <c:pt idx="126">
                  <c:v>1.1280473594336</c:v>
                </c:pt>
                <c:pt idx="127">
                  <c:v>1.12621722811642</c:v>
                </c:pt>
                <c:pt idx="128">
                  <c:v>1.0999379300716501</c:v>
                </c:pt>
                <c:pt idx="129">
                  <c:v>1.1198127501109001</c:v>
                </c:pt>
                <c:pt idx="130">
                  <c:v>1.15018037713291</c:v>
                </c:pt>
                <c:pt idx="131">
                  <c:v>1.15754204756585</c:v>
                </c:pt>
                <c:pt idx="132">
                  <c:v>1.13780828144381</c:v>
                </c:pt>
                <c:pt idx="133">
                  <c:v>1.1379850813027399</c:v>
                </c:pt>
                <c:pt idx="134">
                  <c:v>1.11669452405265</c:v>
                </c:pt>
                <c:pt idx="135">
                  <c:v>1.1103296624827299</c:v>
                </c:pt>
                <c:pt idx="136">
                  <c:v>1.11496358906758</c:v>
                </c:pt>
                <c:pt idx="137">
                  <c:v>1.14607745960927</c:v>
                </c:pt>
                <c:pt idx="138">
                  <c:v>1.1483152730874799</c:v>
                </c:pt>
                <c:pt idx="139">
                  <c:v>1.16693723515109</c:v>
                </c:pt>
                <c:pt idx="140">
                  <c:v>1.17882856243186</c:v>
                </c:pt>
                <c:pt idx="141">
                  <c:v>1.16490262911021</c:v>
                </c:pt>
                <c:pt idx="142">
                  <c:v>1.1681314789094099</c:v>
                </c:pt>
                <c:pt idx="143">
                  <c:v>1.1719812606381601</c:v>
                </c:pt>
                <c:pt idx="144">
                  <c:v>1.1907423140631801</c:v>
                </c:pt>
                <c:pt idx="145">
                  <c:v>1.1990571598364801</c:v>
                </c:pt>
                <c:pt idx="146">
                  <c:v>1.1946883803214901</c:v>
                </c:pt>
                <c:pt idx="147">
                  <c:v>1.1808981353254899</c:v>
                </c:pt>
                <c:pt idx="148">
                  <c:v>1.1552070536100401</c:v>
                </c:pt>
                <c:pt idx="149">
                  <c:v>1.18192148632142</c:v>
                </c:pt>
                <c:pt idx="150">
                  <c:v>1.17681441326778</c:v>
                </c:pt>
                <c:pt idx="151">
                  <c:v>1.1814217462777099</c:v>
                </c:pt>
                <c:pt idx="152">
                  <c:v>1.18679866549885</c:v>
                </c:pt>
                <c:pt idx="153">
                  <c:v>1.18335812041377</c:v>
                </c:pt>
                <c:pt idx="154">
                  <c:v>1.2055598917391199</c:v>
                </c:pt>
                <c:pt idx="155">
                  <c:v>1.2103602021220901</c:v>
                </c:pt>
                <c:pt idx="156">
                  <c:v>1.19326350199777</c:v>
                </c:pt>
                <c:pt idx="157">
                  <c:v>1.1927024809804001</c:v>
                </c:pt>
                <c:pt idx="158">
                  <c:v>1.1741802478877199</c:v>
                </c:pt>
                <c:pt idx="159">
                  <c:v>1.18185168786541</c:v>
                </c:pt>
                <c:pt idx="160">
                  <c:v>1.20272788041545</c:v>
                </c:pt>
                <c:pt idx="161">
                  <c:v>1.20104936373319</c:v>
                </c:pt>
                <c:pt idx="162">
                  <c:v>1.21230169570485</c:v>
                </c:pt>
                <c:pt idx="163">
                  <c:v>1.2307439608994299</c:v>
                </c:pt>
                <c:pt idx="164">
                  <c:v>1.2481701133655301</c:v>
                </c:pt>
                <c:pt idx="165">
                  <c:v>1.2684964544511499</c:v>
                </c:pt>
                <c:pt idx="166">
                  <c:v>1.24380329228468</c:v>
                </c:pt>
                <c:pt idx="167">
                  <c:v>1.2536544811285899</c:v>
                </c:pt>
                <c:pt idx="168">
                  <c:v>1.2623936172381101</c:v>
                </c:pt>
                <c:pt idx="169">
                  <c:v>1.2764685939183</c:v>
                </c:pt>
                <c:pt idx="170">
                  <c:v>1.2555956921092799</c:v>
                </c:pt>
                <c:pt idx="171">
                  <c:v>1.27710405036417</c:v>
                </c:pt>
                <c:pt idx="172">
                  <c:v>1.3057235517385</c:v>
                </c:pt>
                <c:pt idx="173">
                  <c:v>1.30716136054037</c:v>
                </c:pt>
                <c:pt idx="174">
                  <c:v>1.29758046411237</c:v>
                </c:pt>
                <c:pt idx="175">
                  <c:v>1.2632510881244501</c:v>
                </c:pt>
                <c:pt idx="176">
                  <c:v>1.2716181880184201</c:v>
                </c:pt>
                <c:pt idx="177">
                  <c:v>1.2980827704220499</c:v>
                </c:pt>
                <c:pt idx="178">
                  <c:v>1.31570804622686</c:v>
                </c:pt>
                <c:pt idx="179">
                  <c:v>1.33541143919504</c:v>
                </c:pt>
                <c:pt idx="180">
                  <c:v>1.3122584805706701</c:v>
                </c:pt>
                <c:pt idx="181">
                  <c:v>1.3311100821550399</c:v>
                </c:pt>
                <c:pt idx="182">
                  <c:v>1.3453461180374799</c:v>
                </c:pt>
                <c:pt idx="183">
                  <c:v>1.3391504648374299</c:v>
                </c:pt>
                <c:pt idx="184">
                  <c:v>1.2943863513512299</c:v>
                </c:pt>
                <c:pt idx="185">
                  <c:v>1.2821660666457999</c:v>
                </c:pt>
                <c:pt idx="186">
                  <c:v>1.29889937481827</c:v>
                </c:pt>
                <c:pt idx="187">
                  <c:v>1.3300344788545899</c:v>
                </c:pt>
                <c:pt idx="188">
                  <c:v>1.29509864216547</c:v>
                </c:pt>
                <c:pt idx="189">
                  <c:v>1.2688785624765899</c:v>
                </c:pt>
                <c:pt idx="190">
                  <c:v>1.2589613869506699</c:v>
                </c:pt>
                <c:pt idx="191">
                  <c:v>1.23510813902253</c:v>
                </c:pt>
                <c:pt idx="192">
                  <c:v>1.24101095359342</c:v>
                </c:pt>
                <c:pt idx="193">
                  <c:v>1.22764523845983</c:v>
                </c:pt>
                <c:pt idx="194">
                  <c:v>1.2462704215434099</c:v>
                </c:pt>
                <c:pt idx="195">
                  <c:v>1.2309843944162799</c:v>
                </c:pt>
                <c:pt idx="196">
                  <c:v>1.22296096310203</c:v>
                </c:pt>
                <c:pt idx="197">
                  <c:v>1.2279899154848799</c:v>
                </c:pt>
                <c:pt idx="198">
                  <c:v>1.23879754886983</c:v>
                </c:pt>
                <c:pt idx="199">
                  <c:v>1.2249749920072199</c:v>
                </c:pt>
                <c:pt idx="200">
                  <c:v>1.2091025496391301</c:v>
                </c:pt>
                <c:pt idx="201">
                  <c:v>1.1942753853372201</c:v>
                </c:pt>
                <c:pt idx="202">
                  <c:v>1.2067508662830799</c:v>
                </c:pt>
                <c:pt idx="203">
                  <c:v>1.2210166769592199</c:v>
                </c:pt>
                <c:pt idx="204">
                  <c:v>1.19767016999064</c:v>
                </c:pt>
                <c:pt idx="205">
                  <c:v>1.21412103463195</c:v>
                </c:pt>
                <c:pt idx="206">
                  <c:v>1.2380812714465199</c:v>
                </c:pt>
                <c:pt idx="207">
                  <c:v>1.2719996473797901</c:v>
                </c:pt>
                <c:pt idx="208">
                  <c:v>1.2671946908513201</c:v>
                </c:pt>
                <c:pt idx="209">
                  <c:v>1.27491410473681</c:v>
                </c:pt>
                <c:pt idx="210">
                  <c:v>1.2643488184723299</c:v>
                </c:pt>
                <c:pt idx="211">
                  <c:v>1.25919352745012</c:v>
                </c:pt>
                <c:pt idx="212">
                  <c:v>1.2595340356312099</c:v>
                </c:pt>
                <c:pt idx="213">
                  <c:v>1.26091051594838</c:v>
                </c:pt>
                <c:pt idx="214">
                  <c:v>1.2749306235450499</c:v>
                </c:pt>
                <c:pt idx="215">
                  <c:v>1.2907889336448699</c:v>
                </c:pt>
                <c:pt idx="216">
                  <c:v>1.2954455799273299</c:v>
                </c:pt>
                <c:pt idx="217">
                  <c:v>1.2496327357924299</c:v>
                </c:pt>
                <c:pt idx="218">
                  <c:v>1.2703028871042401</c:v>
                </c:pt>
                <c:pt idx="219">
                  <c:v>1.28817146596125</c:v>
                </c:pt>
                <c:pt idx="220">
                  <c:v>1.2848740946194599</c:v>
                </c:pt>
                <c:pt idx="221">
                  <c:v>1.2814657180718201</c:v>
                </c:pt>
                <c:pt idx="222">
                  <c:v>1.2893555549386999</c:v>
                </c:pt>
                <c:pt idx="223">
                  <c:v>1.2927202497822099</c:v>
                </c:pt>
                <c:pt idx="224">
                  <c:v>1.27384848805476</c:v>
                </c:pt>
                <c:pt idx="225">
                  <c:v>1.27723194806395</c:v>
                </c:pt>
                <c:pt idx="226">
                  <c:v>1.27824799068715</c:v>
                </c:pt>
                <c:pt idx="227">
                  <c:v>1.2566566145428599</c:v>
                </c:pt>
                <c:pt idx="228">
                  <c:v>1.2493657442936801</c:v>
                </c:pt>
                <c:pt idx="229">
                  <c:v>1.2489475308114499</c:v>
                </c:pt>
                <c:pt idx="230">
                  <c:v>1.2359541708336801</c:v>
                </c:pt>
                <c:pt idx="231">
                  <c:v>1.2149591035082701</c:v>
                </c:pt>
                <c:pt idx="232">
                  <c:v>1.2132620736709001</c:v>
                </c:pt>
                <c:pt idx="233">
                  <c:v>1.2212876159452499</c:v>
                </c:pt>
                <c:pt idx="234">
                  <c:v>1.23645539082079</c:v>
                </c:pt>
                <c:pt idx="235">
                  <c:v>1.2151375259202699</c:v>
                </c:pt>
                <c:pt idx="236">
                  <c:v>1.2370173323496201</c:v>
                </c:pt>
                <c:pt idx="237">
                  <c:v>1.2387614077828899</c:v>
                </c:pt>
                <c:pt idx="238">
                  <c:v>1.2475095314776601</c:v>
                </c:pt>
                <c:pt idx="239">
                  <c:v>1.2453051917154101</c:v>
                </c:pt>
                <c:pt idx="240">
                  <c:v>1.23194989215592</c:v>
                </c:pt>
                <c:pt idx="241">
                  <c:v>1.1994458974625199</c:v>
                </c:pt>
                <c:pt idx="242">
                  <c:v>1.2024632048935699</c:v>
                </c:pt>
                <c:pt idx="243">
                  <c:v>1.20890344617075</c:v>
                </c:pt>
                <c:pt idx="244">
                  <c:v>1.1920951319072799</c:v>
                </c:pt>
                <c:pt idx="245">
                  <c:v>1.1810192332306899</c:v>
                </c:pt>
                <c:pt idx="246">
                  <c:v>1.1778115479156399</c:v>
                </c:pt>
                <c:pt idx="247">
                  <c:v>1.1911105465177201</c:v>
                </c:pt>
                <c:pt idx="248">
                  <c:v>1.1952852997596699</c:v>
                </c:pt>
                <c:pt idx="249">
                  <c:v>1.19468137749841</c:v>
                </c:pt>
                <c:pt idx="250">
                  <c:v>1.1798125989147401</c:v>
                </c:pt>
                <c:pt idx="251">
                  <c:v>1.17204833258325</c:v>
                </c:pt>
                <c:pt idx="252">
                  <c:v>1.1879320015358299</c:v>
                </c:pt>
                <c:pt idx="253">
                  <c:v>1.2164443720952201</c:v>
                </c:pt>
                <c:pt idx="254">
                  <c:v>1.22306400170283</c:v>
                </c:pt>
                <c:pt idx="255">
                  <c:v>1.23291359467062</c:v>
                </c:pt>
                <c:pt idx="256">
                  <c:v>1.2270250188923499</c:v>
                </c:pt>
                <c:pt idx="257">
                  <c:v>1.22720650503261</c:v>
                </c:pt>
                <c:pt idx="258">
                  <c:v>1.23871083884121</c:v>
                </c:pt>
                <c:pt idx="259">
                  <c:v>1.2282293477061099</c:v>
                </c:pt>
                <c:pt idx="260">
                  <c:v>1.24583776454788</c:v>
                </c:pt>
                <c:pt idx="261">
                  <c:v>1.2776673813598101</c:v>
                </c:pt>
                <c:pt idx="262">
                  <c:v>1.2826198016035</c:v>
                </c:pt>
                <c:pt idx="263">
                  <c:v>1.2928220489923501</c:v>
                </c:pt>
                <c:pt idx="264">
                  <c:v>1.2823038169407699</c:v>
                </c:pt>
                <c:pt idx="265">
                  <c:v>1.30019605154934</c:v>
                </c:pt>
                <c:pt idx="266">
                  <c:v>1.3223152769981299</c:v>
                </c:pt>
                <c:pt idx="267">
                  <c:v>1.3131217797038499</c:v>
                </c:pt>
                <c:pt idx="268">
                  <c:v>1.3229908792071601</c:v>
                </c:pt>
                <c:pt idx="269">
                  <c:v>1.30519790643016</c:v>
                </c:pt>
                <c:pt idx="270">
                  <c:v>1.2973247737370801</c:v>
                </c:pt>
                <c:pt idx="271">
                  <c:v>1.28477281256162</c:v>
                </c:pt>
                <c:pt idx="272">
                  <c:v>1.2440307034684699</c:v>
                </c:pt>
                <c:pt idx="273">
                  <c:v>1.25174474215121</c:v>
                </c:pt>
                <c:pt idx="274">
                  <c:v>1.2447689251838601</c:v>
                </c:pt>
                <c:pt idx="275">
                  <c:v>1.2614879943763799</c:v>
                </c:pt>
                <c:pt idx="276">
                  <c:v>1.2803895311272</c:v>
                </c:pt>
                <c:pt idx="277">
                  <c:v>1.2770243589983401</c:v>
                </c:pt>
                <c:pt idx="278">
                  <c:v>1.2761529683391599</c:v>
                </c:pt>
                <c:pt idx="279">
                  <c:v>1.2771238986609099</c:v>
                </c:pt>
                <c:pt idx="280">
                  <c:v>1.2730611240082601</c:v>
                </c:pt>
                <c:pt idx="281">
                  <c:v>1.2316228351595</c:v>
                </c:pt>
                <c:pt idx="282">
                  <c:v>1.236242815015</c:v>
                </c:pt>
                <c:pt idx="283">
                  <c:v>1.23691514643018</c:v>
                </c:pt>
                <c:pt idx="284">
                  <c:v>1.2581007195423699</c:v>
                </c:pt>
                <c:pt idx="285">
                  <c:v>1.2501090332646601</c:v>
                </c:pt>
                <c:pt idx="286">
                  <c:v>1.2708768214156501</c:v>
                </c:pt>
                <c:pt idx="287">
                  <c:v>1.2766795237426301</c:v>
                </c:pt>
                <c:pt idx="288">
                  <c:v>1.2722295083734401</c:v>
                </c:pt>
                <c:pt idx="289">
                  <c:v>1.2412333877684101</c:v>
                </c:pt>
                <c:pt idx="290">
                  <c:v>1.27212963206413</c:v>
                </c:pt>
                <c:pt idx="291">
                  <c:v>1.2775704822706999</c:v>
                </c:pt>
                <c:pt idx="292">
                  <c:v>1.27318461956958</c:v>
                </c:pt>
                <c:pt idx="293">
                  <c:v>1.2756732976457399</c:v>
                </c:pt>
                <c:pt idx="294">
                  <c:v>1.2589673245981601</c:v>
                </c:pt>
                <c:pt idx="295">
                  <c:v>1.24452987419193</c:v>
                </c:pt>
                <c:pt idx="296">
                  <c:v>1.2389247235604199</c:v>
                </c:pt>
                <c:pt idx="297">
                  <c:v>1.2558966471937201</c:v>
                </c:pt>
                <c:pt idx="298">
                  <c:v>1.2594235082866301</c:v>
                </c:pt>
                <c:pt idx="299">
                  <c:v>1.2547035223064</c:v>
                </c:pt>
                <c:pt idx="300">
                  <c:v>1.2687249274849901</c:v>
                </c:pt>
                <c:pt idx="301">
                  <c:v>1.2916027558727801</c:v>
                </c:pt>
                <c:pt idx="302">
                  <c:v>1.29919996589829</c:v>
                </c:pt>
                <c:pt idx="303">
                  <c:v>1.3164111093320801</c:v>
                </c:pt>
                <c:pt idx="304">
                  <c:v>1.309570702372</c:v>
                </c:pt>
                <c:pt idx="305">
                  <c:v>1.3129063523829101</c:v>
                </c:pt>
                <c:pt idx="306">
                  <c:v>1.2944775400245201</c:v>
                </c:pt>
                <c:pt idx="307">
                  <c:v>1.29588781465736</c:v>
                </c:pt>
                <c:pt idx="308">
                  <c:v>1.2932689021465</c:v>
                </c:pt>
                <c:pt idx="309">
                  <c:v>1.2955465721159201</c:v>
                </c:pt>
                <c:pt idx="310">
                  <c:v>1.27279450834563</c:v>
                </c:pt>
                <c:pt idx="311">
                  <c:v>1.2674732824288499</c:v>
                </c:pt>
                <c:pt idx="312">
                  <c:v>1.2659849642143399</c:v>
                </c:pt>
                <c:pt idx="313">
                  <c:v>1.2560853999532799</c:v>
                </c:pt>
                <c:pt idx="314">
                  <c:v>1.23194775522744</c:v>
                </c:pt>
                <c:pt idx="315">
                  <c:v>1.2045014844573001</c:v>
                </c:pt>
                <c:pt idx="316">
                  <c:v>1.22157899651121</c:v>
                </c:pt>
                <c:pt idx="317">
                  <c:v>1.22951550483792</c:v>
                </c:pt>
                <c:pt idx="318">
                  <c:v>1.2325657408493</c:v>
                </c:pt>
                <c:pt idx="319">
                  <c:v>1.24267916403987</c:v>
                </c:pt>
                <c:pt idx="320">
                  <c:v>1.21835465790252</c:v>
                </c:pt>
                <c:pt idx="321">
                  <c:v>1.21604895978604</c:v>
                </c:pt>
                <c:pt idx="322">
                  <c:v>1.2041168023721101</c:v>
                </c:pt>
                <c:pt idx="323">
                  <c:v>1.2337649452891399</c:v>
                </c:pt>
                <c:pt idx="324">
                  <c:v>1.23097919991571</c:v>
                </c:pt>
                <c:pt idx="325">
                  <c:v>1.23350915501686</c:v>
                </c:pt>
                <c:pt idx="326">
                  <c:v>1.2085459653686501</c:v>
                </c:pt>
                <c:pt idx="327">
                  <c:v>1.2050250968962799</c:v>
                </c:pt>
                <c:pt idx="328">
                  <c:v>1.1956572450709999</c:v>
                </c:pt>
                <c:pt idx="329">
                  <c:v>1.20388280523989</c:v>
                </c:pt>
                <c:pt idx="330">
                  <c:v>1.2183254155826999</c:v>
                </c:pt>
                <c:pt idx="331">
                  <c:v>1.2189591218290601</c:v>
                </c:pt>
                <c:pt idx="332">
                  <c:v>1.23744421002867</c:v>
                </c:pt>
                <c:pt idx="333">
                  <c:v>1.25561860314477</c:v>
                </c:pt>
                <c:pt idx="334">
                  <c:v>1.25083030286347</c:v>
                </c:pt>
                <c:pt idx="335">
                  <c:v>1.2737610568455799</c:v>
                </c:pt>
                <c:pt idx="336">
                  <c:v>1.26135288693381</c:v>
                </c:pt>
                <c:pt idx="337">
                  <c:v>1.2633261027974101</c:v>
                </c:pt>
                <c:pt idx="338">
                  <c:v>1.2582425569684901</c:v>
                </c:pt>
                <c:pt idx="339">
                  <c:v>1.2466024110598299</c:v>
                </c:pt>
                <c:pt idx="340">
                  <c:v>1.2646487234700801</c:v>
                </c:pt>
                <c:pt idx="341">
                  <c:v>1.2618218709632101</c:v>
                </c:pt>
                <c:pt idx="342">
                  <c:v>1.25281778426127</c:v>
                </c:pt>
                <c:pt idx="343">
                  <c:v>1.2718912726364899</c:v>
                </c:pt>
                <c:pt idx="344">
                  <c:v>1.27942534287437</c:v>
                </c:pt>
                <c:pt idx="345">
                  <c:v>1.27856985374518</c:v>
                </c:pt>
                <c:pt idx="346">
                  <c:v>1.2946867724953</c:v>
                </c:pt>
                <c:pt idx="347">
                  <c:v>1.30300483067711</c:v>
                </c:pt>
                <c:pt idx="348">
                  <c:v>1.29134897342403</c:v>
                </c:pt>
                <c:pt idx="349">
                  <c:v>1.2830498392145899</c:v>
                </c:pt>
                <c:pt idx="350">
                  <c:v>1.2437570535162901</c:v>
                </c:pt>
                <c:pt idx="351">
                  <c:v>1.2555811760078699</c:v>
                </c:pt>
                <c:pt idx="352">
                  <c:v>1.26852139959495</c:v>
                </c:pt>
                <c:pt idx="353">
                  <c:v>1.27692423641526</c:v>
                </c:pt>
                <c:pt idx="354">
                  <c:v>1.26814060804999</c:v>
                </c:pt>
                <c:pt idx="355">
                  <c:v>1.28903176828512</c:v>
                </c:pt>
                <c:pt idx="356">
                  <c:v>1.3015224897870199</c:v>
                </c:pt>
                <c:pt idx="357">
                  <c:v>1.3166459853413399</c:v>
                </c:pt>
                <c:pt idx="358">
                  <c:v>1.3263191038140401</c:v>
                </c:pt>
                <c:pt idx="359">
                  <c:v>1.33175416250497</c:v>
                </c:pt>
                <c:pt idx="360">
                  <c:v>1.34114600708429</c:v>
                </c:pt>
                <c:pt idx="361">
                  <c:v>1.33826059275856</c:v>
                </c:pt>
                <c:pt idx="362">
                  <c:v>1.33462943711257</c:v>
                </c:pt>
                <c:pt idx="363">
                  <c:v>1.34339052583069</c:v>
                </c:pt>
                <c:pt idx="364">
                  <c:v>1.31821068774154</c:v>
                </c:pt>
                <c:pt idx="365">
                  <c:v>1.31328131618264</c:v>
                </c:pt>
                <c:pt idx="366">
                  <c:v>1.3224075627657501</c:v>
                </c:pt>
                <c:pt idx="367">
                  <c:v>1.3395278055842901</c:v>
                </c:pt>
                <c:pt idx="368">
                  <c:v>1.3343005647708399</c:v>
                </c:pt>
                <c:pt idx="369">
                  <c:v>1.31884283600799</c:v>
                </c:pt>
                <c:pt idx="370">
                  <c:v>1.31158196088287</c:v>
                </c:pt>
                <c:pt idx="371">
                  <c:v>1.3116354776407699</c:v>
                </c:pt>
                <c:pt idx="372">
                  <c:v>1.3106084177447599</c:v>
                </c:pt>
                <c:pt idx="373">
                  <c:v>1.33067104720258</c:v>
                </c:pt>
                <c:pt idx="374">
                  <c:v>1.3125711807421401</c:v>
                </c:pt>
                <c:pt idx="375">
                  <c:v>1.30437976834063</c:v>
                </c:pt>
                <c:pt idx="376">
                  <c:v>1.3162710716938899</c:v>
                </c:pt>
                <c:pt idx="377">
                  <c:v>1.34067688787325</c:v>
                </c:pt>
                <c:pt idx="378">
                  <c:v>1.35720967432138</c:v>
                </c:pt>
                <c:pt idx="379">
                  <c:v>1.3636877913344401</c:v>
                </c:pt>
                <c:pt idx="380">
                  <c:v>1.37504498424571</c:v>
                </c:pt>
                <c:pt idx="381">
                  <c:v>1.3595911818544699</c:v>
                </c:pt>
                <c:pt idx="382">
                  <c:v>1.3769683211678201</c:v>
                </c:pt>
                <c:pt idx="383">
                  <c:v>1.3872119781554</c:v>
                </c:pt>
                <c:pt idx="384">
                  <c:v>1.39668616136124</c:v>
                </c:pt>
                <c:pt idx="385">
                  <c:v>1.3847242096110799</c:v>
                </c:pt>
                <c:pt idx="386">
                  <c:v>1.39631484532585</c:v>
                </c:pt>
                <c:pt idx="387">
                  <c:v>1.4192798055181599</c:v>
                </c:pt>
                <c:pt idx="388">
                  <c:v>1.4278812230387199</c:v>
                </c:pt>
                <c:pt idx="389">
                  <c:v>1.42326978719416</c:v>
                </c:pt>
                <c:pt idx="390">
                  <c:v>1.41665236432748</c:v>
                </c:pt>
                <c:pt idx="391">
                  <c:v>1.43464620219075</c:v>
                </c:pt>
                <c:pt idx="392">
                  <c:v>1.4573749224618899</c:v>
                </c:pt>
                <c:pt idx="393">
                  <c:v>1.4642503637573701</c:v>
                </c:pt>
                <c:pt idx="394">
                  <c:v>1.4611954426959199</c:v>
                </c:pt>
                <c:pt idx="395">
                  <c:v>1.46165373855214</c:v>
                </c:pt>
                <c:pt idx="396">
                  <c:v>1.47370279751043</c:v>
                </c:pt>
                <c:pt idx="397">
                  <c:v>1.4645242012492801</c:v>
                </c:pt>
                <c:pt idx="398">
                  <c:v>1.43960081287908</c:v>
                </c:pt>
                <c:pt idx="399">
                  <c:v>1.4493723839294801</c:v>
                </c:pt>
                <c:pt idx="400">
                  <c:v>1.4357445186003901</c:v>
                </c:pt>
                <c:pt idx="401">
                  <c:v>1.4529326370017399</c:v>
                </c:pt>
                <c:pt idx="402">
                  <c:v>1.4758644105397301</c:v>
                </c:pt>
                <c:pt idx="403">
                  <c:v>1.49559716983042</c:v>
                </c:pt>
                <c:pt idx="404">
                  <c:v>1.50506890510522</c:v>
                </c:pt>
                <c:pt idx="405">
                  <c:v>1.51790912354739</c:v>
                </c:pt>
                <c:pt idx="406">
                  <c:v>1.5236051424280399</c:v>
                </c:pt>
                <c:pt idx="407">
                  <c:v>1.5314550618576599</c:v>
                </c:pt>
                <c:pt idx="408">
                  <c:v>1.5348352057347501</c:v>
                </c:pt>
                <c:pt idx="409">
                  <c:v>1.53466449650867</c:v>
                </c:pt>
                <c:pt idx="410">
                  <c:v>1.5491577178784199</c:v>
                </c:pt>
                <c:pt idx="411">
                  <c:v>1.5679864326082</c:v>
                </c:pt>
                <c:pt idx="412">
                  <c:v>1.5226658621365901</c:v>
                </c:pt>
                <c:pt idx="413">
                  <c:v>1.53901305876385</c:v>
                </c:pt>
                <c:pt idx="414">
                  <c:v>1.55063218152737</c:v>
                </c:pt>
                <c:pt idx="415">
                  <c:v>1.5675847087558299</c:v>
                </c:pt>
                <c:pt idx="416">
                  <c:v>1.5444069358327299</c:v>
                </c:pt>
                <c:pt idx="417">
                  <c:v>1.56433449858699</c:v>
                </c:pt>
                <c:pt idx="418">
                  <c:v>1.5847179523803501</c:v>
                </c:pt>
                <c:pt idx="419">
                  <c:v>1.5823761400371299</c:v>
                </c:pt>
                <c:pt idx="420">
                  <c:v>1.5947236114462999</c:v>
                </c:pt>
                <c:pt idx="421">
                  <c:v>1.6087555024759299</c:v>
                </c:pt>
                <c:pt idx="422">
                  <c:v>1.6132094899695</c:v>
                </c:pt>
                <c:pt idx="423">
                  <c:v>1.6380252558132899</c:v>
                </c:pt>
                <c:pt idx="424">
                  <c:v>1.6462556050996999</c:v>
                </c:pt>
                <c:pt idx="425">
                  <c:v>1.6350527545268401</c:v>
                </c:pt>
                <c:pt idx="426">
                  <c:v>1.6272375724942001</c:v>
                </c:pt>
                <c:pt idx="427">
                  <c:v>1.6243799084081301</c:v>
                </c:pt>
                <c:pt idx="428">
                  <c:v>1.63093471897484</c:v>
                </c:pt>
                <c:pt idx="429">
                  <c:v>1.6068440427580699</c:v>
                </c:pt>
                <c:pt idx="430">
                  <c:v>1.59487707868462</c:v>
                </c:pt>
                <c:pt idx="431">
                  <c:v>1.6159982604354399</c:v>
                </c:pt>
                <c:pt idx="432">
                  <c:v>1.6044434806476899</c:v>
                </c:pt>
                <c:pt idx="433">
                  <c:v>1.5867322071128001</c:v>
                </c:pt>
                <c:pt idx="434">
                  <c:v>1.55974563951612</c:v>
                </c:pt>
                <c:pt idx="435">
                  <c:v>1.5588798879118699</c:v>
                </c:pt>
                <c:pt idx="436">
                  <c:v>1.5649931582282</c:v>
                </c:pt>
                <c:pt idx="437">
                  <c:v>1.60294579724008</c:v>
                </c:pt>
                <c:pt idx="438">
                  <c:v>1.6230595155317</c:v>
                </c:pt>
                <c:pt idx="439">
                  <c:v>1.6229181337619201</c:v>
                </c:pt>
                <c:pt idx="440">
                  <c:v>1.6281613544339899</c:v>
                </c:pt>
                <c:pt idx="441">
                  <c:v>1.63808669523243</c:v>
                </c:pt>
                <c:pt idx="442">
                  <c:v>1.62732857781239</c:v>
                </c:pt>
                <c:pt idx="443">
                  <c:v>1.6217360091654001</c:v>
                </c:pt>
                <c:pt idx="444">
                  <c:v>1.6358301426883499</c:v>
                </c:pt>
                <c:pt idx="445">
                  <c:v>1.6210320292831999</c:v>
                </c:pt>
                <c:pt idx="446">
                  <c:v>1.6460805800973499</c:v>
                </c:pt>
                <c:pt idx="447">
                  <c:v>1.59853753039555</c:v>
                </c:pt>
                <c:pt idx="448">
                  <c:v>1.6237918379896401</c:v>
                </c:pt>
                <c:pt idx="449">
                  <c:v>1.6000372535940799</c:v>
                </c:pt>
                <c:pt idx="450">
                  <c:v>1.59574992161963</c:v>
                </c:pt>
                <c:pt idx="451">
                  <c:v>1.6202153239618799</c:v>
                </c:pt>
                <c:pt idx="452">
                  <c:v>1.62733458948771</c:v>
                </c:pt>
                <c:pt idx="453">
                  <c:v>1.63539396267981</c:v>
                </c:pt>
                <c:pt idx="454">
                  <c:v>1.6329241974914801</c:v>
                </c:pt>
                <c:pt idx="455">
                  <c:v>1.6533009737211299</c:v>
                </c:pt>
                <c:pt idx="456">
                  <c:v>1.6704731435967299</c:v>
                </c:pt>
                <c:pt idx="457">
                  <c:v>1.6973713338178</c:v>
                </c:pt>
                <c:pt idx="458">
                  <c:v>1.7001186967797699</c:v>
                </c:pt>
                <c:pt idx="459">
                  <c:v>1.7079016515727801</c:v>
                </c:pt>
                <c:pt idx="460">
                  <c:v>1.7127582947103199</c:v>
                </c:pt>
                <c:pt idx="461">
                  <c:v>1.7044278203458501</c:v>
                </c:pt>
                <c:pt idx="462">
                  <c:v>1.7258635173681101</c:v>
                </c:pt>
                <c:pt idx="463">
                  <c:v>1.7470236789056599</c:v>
                </c:pt>
                <c:pt idx="464">
                  <c:v>1.7782885378714901</c:v>
                </c:pt>
                <c:pt idx="465">
                  <c:v>1.7421253910574901</c:v>
                </c:pt>
                <c:pt idx="466">
                  <c:v>1.7651113568238599</c:v>
                </c:pt>
                <c:pt idx="467">
                  <c:v>1.70410221175859</c:v>
                </c:pt>
                <c:pt idx="468">
                  <c:v>1.78367142434672</c:v>
                </c:pt>
                <c:pt idx="469">
                  <c:v>1.8039797530313999</c:v>
                </c:pt>
                <c:pt idx="470">
                  <c:v>1.81392636835576</c:v>
                </c:pt>
                <c:pt idx="471">
                  <c:v>1.8398840608745</c:v>
                </c:pt>
                <c:pt idx="472">
                  <c:v>1.83529016830498</c:v>
                </c:pt>
                <c:pt idx="473">
                  <c:v>1.8196688645393799</c:v>
                </c:pt>
                <c:pt idx="474">
                  <c:v>1.8149779871892699</c:v>
                </c:pt>
                <c:pt idx="475">
                  <c:v>1.8074637910842499</c:v>
                </c:pt>
                <c:pt idx="476">
                  <c:v>1.72899299287124</c:v>
                </c:pt>
                <c:pt idx="477">
                  <c:v>1.69406974459966</c:v>
                </c:pt>
                <c:pt idx="478">
                  <c:v>1.70757679038567</c:v>
                </c:pt>
                <c:pt idx="479">
                  <c:v>1.73823305165664</c:v>
                </c:pt>
                <c:pt idx="480">
                  <c:v>1.75842631161039</c:v>
                </c:pt>
                <c:pt idx="481">
                  <c:v>1.72987925052526</c:v>
                </c:pt>
                <c:pt idx="482">
                  <c:v>1.6899883532663</c:v>
                </c:pt>
                <c:pt idx="483">
                  <c:v>1.7084852151387799</c:v>
                </c:pt>
                <c:pt idx="484">
                  <c:v>1.7494527018180099</c:v>
                </c:pt>
                <c:pt idx="485">
                  <c:v>1.8010847000008301</c:v>
                </c:pt>
                <c:pt idx="486">
                  <c:v>1.7949162394598901</c:v>
                </c:pt>
                <c:pt idx="487">
                  <c:v>1.78814480935672</c:v>
                </c:pt>
                <c:pt idx="488">
                  <c:v>1.7725768156638799</c:v>
                </c:pt>
                <c:pt idx="489">
                  <c:v>1.7660746289221301</c:v>
                </c:pt>
                <c:pt idx="490">
                  <c:v>1.78999278330339</c:v>
                </c:pt>
                <c:pt idx="491">
                  <c:v>1.77432525347175</c:v>
                </c:pt>
                <c:pt idx="492">
                  <c:v>1.7919586363809501</c:v>
                </c:pt>
                <c:pt idx="493">
                  <c:v>1.8200258790611801</c:v>
                </c:pt>
                <c:pt idx="494">
                  <c:v>1.7488941818556101</c:v>
                </c:pt>
                <c:pt idx="495">
                  <c:v>1.8111957501872999</c:v>
                </c:pt>
                <c:pt idx="496">
                  <c:v>1.8607242309563401</c:v>
                </c:pt>
                <c:pt idx="497">
                  <c:v>1.87640322018365</c:v>
                </c:pt>
                <c:pt idx="498">
                  <c:v>1.8587877917155</c:v>
                </c:pt>
                <c:pt idx="499">
                  <c:v>1.9047027635330001</c:v>
                </c:pt>
                <c:pt idx="500">
                  <c:v>1.91465510608823</c:v>
                </c:pt>
                <c:pt idx="501">
                  <c:v>1.9033077543192201</c:v>
                </c:pt>
                <c:pt idx="502">
                  <c:v>1.8863615783933601</c:v>
                </c:pt>
                <c:pt idx="503">
                  <c:v>1.8547849627783299</c:v>
                </c:pt>
                <c:pt idx="504">
                  <c:v>1.84072770845418</c:v>
                </c:pt>
                <c:pt idx="505">
                  <c:v>1.87567326686554</c:v>
                </c:pt>
                <c:pt idx="506">
                  <c:v>1.86766802216214</c:v>
                </c:pt>
                <c:pt idx="507">
                  <c:v>1.8628855372559401</c:v>
                </c:pt>
                <c:pt idx="508">
                  <c:v>1.8290390102880001</c:v>
                </c:pt>
                <c:pt idx="509">
                  <c:v>1.8160688860058001</c:v>
                </c:pt>
                <c:pt idx="510">
                  <c:v>1.8466701902479701</c:v>
                </c:pt>
                <c:pt idx="511">
                  <c:v>1.87164767045332</c:v>
                </c:pt>
                <c:pt idx="512">
                  <c:v>1.8885152313098399</c:v>
                </c:pt>
                <c:pt idx="513">
                  <c:v>1.92403799186187</c:v>
                </c:pt>
                <c:pt idx="514">
                  <c:v>1.9725925015747701</c:v>
                </c:pt>
                <c:pt idx="515">
                  <c:v>1.99359054053372</c:v>
                </c:pt>
                <c:pt idx="516">
                  <c:v>1.97758555721951</c:v>
                </c:pt>
                <c:pt idx="517">
                  <c:v>1.99597150710907</c:v>
                </c:pt>
                <c:pt idx="518">
                  <c:v>2.0175217037754898</c:v>
                </c:pt>
                <c:pt idx="519">
                  <c:v>2.0511668635941498</c:v>
                </c:pt>
                <c:pt idx="520">
                  <c:v>2.0318544802014999</c:v>
                </c:pt>
                <c:pt idx="521">
                  <c:v>2.07330312771838</c:v>
                </c:pt>
                <c:pt idx="522">
                  <c:v>2.0778003838608901</c:v>
                </c:pt>
                <c:pt idx="523">
                  <c:v>2.0444093314958498</c:v>
                </c:pt>
                <c:pt idx="524">
                  <c:v>2.0762476257778202</c:v>
                </c:pt>
                <c:pt idx="525">
                  <c:v>2.10849183727127</c:v>
                </c:pt>
                <c:pt idx="526">
                  <c:v>2.1127435428058998</c:v>
                </c:pt>
                <c:pt idx="527">
                  <c:v>2.1096994607590598</c:v>
                </c:pt>
                <c:pt idx="528">
                  <c:v>2.13821514671517</c:v>
                </c:pt>
                <c:pt idx="529">
                  <c:v>2.2092298090090301</c:v>
                </c:pt>
                <c:pt idx="530">
                  <c:v>2.2447999530963001</c:v>
                </c:pt>
                <c:pt idx="531">
                  <c:v>2.2897429117762802</c:v>
                </c:pt>
                <c:pt idx="532">
                  <c:v>2.2992274649292601</c:v>
                </c:pt>
                <c:pt idx="533">
                  <c:v>2.3206651152050299</c:v>
                </c:pt>
                <c:pt idx="534">
                  <c:v>2.38258942264518</c:v>
                </c:pt>
                <c:pt idx="535">
                  <c:v>2.4090518057358001</c:v>
                </c:pt>
                <c:pt idx="536">
                  <c:v>2.4294578085009899</c:v>
                </c:pt>
                <c:pt idx="537">
                  <c:v>2.39059003587621</c:v>
                </c:pt>
                <c:pt idx="538">
                  <c:v>2.4169716631752598</c:v>
                </c:pt>
                <c:pt idx="539">
                  <c:v>2.4470894516241399</c:v>
                </c:pt>
                <c:pt idx="540">
                  <c:v>2.4487227973432502</c:v>
                </c:pt>
                <c:pt idx="541">
                  <c:v>2.5241506220357199</c:v>
                </c:pt>
                <c:pt idx="542">
                  <c:v>2.56893602541254</c:v>
                </c:pt>
                <c:pt idx="543">
                  <c:v>2.6133268170189101</c:v>
                </c:pt>
                <c:pt idx="544">
                  <c:v>2.6714996534969599</c:v>
                </c:pt>
                <c:pt idx="545">
                  <c:v>2.6419012083348701</c:v>
                </c:pt>
                <c:pt idx="546">
                  <c:v>2.6159174131057599</c:v>
                </c:pt>
                <c:pt idx="547">
                  <c:v>2.68749119645843</c:v>
                </c:pt>
                <c:pt idx="548">
                  <c:v>2.7507016927916599</c:v>
                </c:pt>
                <c:pt idx="549">
                  <c:v>2.7534982812837701</c:v>
                </c:pt>
                <c:pt idx="550">
                  <c:v>2.6584790201980599</c:v>
                </c:pt>
                <c:pt idx="551">
                  <c:v>2.7079261720755299</c:v>
                </c:pt>
                <c:pt idx="552">
                  <c:v>2.74323841892536</c:v>
                </c:pt>
                <c:pt idx="553">
                  <c:v>2.71069187807417</c:v>
                </c:pt>
                <c:pt idx="554">
                  <c:v>2.8058999150986699</c:v>
                </c:pt>
                <c:pt idx="555">
                  <c:v>2.8905501576000101</c:v>
                </c:pt>
                <c:pt idx="556">
                  <c:v>2.92725926782673</c:v>
                </c:pt>
                <c:pt idx="557">
                  <c:v>2.9430027050887602</c:v>
                </c:pt>
                <c:pt idx="558">
                  <c:v>2.98364876125996</c:v>
                </c:pt>
                <c:pt idx="559">
                  <c:v>2.8997883683033701</c:v>
                </c:pt>
                <c:pt idx="560">
                  <c:v>2.9627742486431998</c:v>
                </c:pt>
                <c:pt idx="561">
                  <c:v>2.9730655874256899</c:v>
                </c:pt>
                <c:pt idx="562">
                  <c:v>2.9732515728324902</c:v>
                </c:pt>
                <c:pt idx="563">
                  <c:v>2.8597146301442402</c:v>
                </c:pt>
                <c:pt idx="564">
                  <c:v>2.8358029937678202</c:v>
                </c:pt>
                <c:pt idx="565">
                  <c:v>2.75788955422412</c:v>
                </c:pt>
                <c:pt idx="566">
                  <c:v>2.8855491405776101</c:v>
                </c:pt>
                <c:pt idx="567">
                  <c:v>3.0266624184580002</c:v>
                </c:pt>
                <c:pt idx="568">
                  <c:v>3.1135851119971498</c:v>
                </c:pt>
                <c:pt idx="569">
                  <c:v>3.1408843564812399</c:v>
                </c:pt>
                <c:pt idx="570">
                  <c:v>3.1482092042716099</c:v>
                </c:pt>
                <c:pt idx="571">
                  <c:v>3.1267672740061498</c:v>
                </c:pt>
                <c:pt idx="572">
                  <c:v>3.1902059581388502</c:v>
                </c:pt>
                <c:pt idx="573">
                  <c:v>3.2703293225407601</c:v>
                </c:pt>
                <c:pt idx="574">
                  <c:v>3.3384075689010602</c:v>
                </c:pt>
                <c:pt idx="575">
                  <c:v>3.45112189736186</c:v>
                </c:pt>
                <c:pt idx="576">
                  <c:v>3.5186303223023998</c:v>
                </c:pt>
                <c:pt idx="577">
                  <c:v>3.5904621332967999</c:v>
                </c:pt>
                <c:pt idx="578">
                  <c:v>3.7191306161086599</c:v>
                </c:pt>
                <c:pt idx="579">
                  <c:v>3.7611814405420998</c:v>
                </c:pt>
                <c:pt idx="580">
                  <c:v>3.5143013060274102</c:v>
                </c:pt>
                <c:pt idx="581">
                  <c:v>3.5524200973648199</c:v>
                </c:pt>
                <c:pt idx="582">
                  <c:v>3.75464041078365</c:v>
                </c:pt>
                <c:pt idx="583">
                  <c:v>3.9164582868692399</c:v>
                </c:pt>
                <c:pt idx="584">
                  <c:v>3.9285349557</c:v>
                </c:pt>
                <c:pt idx="585">
                  <c:v>3.9119877133427301</c:v>
                </c:pt>
                <c:pt idx="586">
                  <c:v>3.9653419658572999</c:v>
                </c:pt>
                <c:pt idx="587">
                  <c:v>3.9107448970024898</c:v>
                </c:pt>
                <c:pt idx="588">
                  <c:v>3.92316052017607</c:v>
                </c:pt>
                <c:pt idx="589">
                  <c:v>4.0128823779980802</c:v>
                </c:pt>
                <c:pt idx="590">
                  <c:v>4.07970943820479</c:v>
                </c:pt>
                <c:pt idx="591">
                  <c:v>4.1587955953168798</c:v>
                </c:pt>
                <c:pt idx="592">
                  <c:v>4.0843141736055202</c:v>
                </c:pt>
                <c:pt idx="593">
                  <c:v>3.90796653687591</c:v>
                </c:pt>
                <c:pt idx="594">
                  <c:v>4.0117675982175696</c:v>
                </c:pt>
                <c:pt idx="595">
                  <c:v>3.8447674881486602</c:v>
                </c:pt>
                <c:pt idx="596">
                  <c:v>3.5520331463856598</c:v>
                </c:pt>
                <c:pt idx="597">
                  <c:v>3.5823480899850799</c:v>
                </c:pt>
                <c:pt idx="598">
                  <c:v>3.6810046584722702</c:v>
                </c:pt>
                <c:pt idx="599">
                  <c:v>3.5118936545478698</c:v>
                </c:pt>
                <c:pt idx="600">
                  <c:v>3.18074515820933</c:v>
                </c:pt>
                <c:pt idx="601">
                  <c:v>2.9449457295463</c:v>
                </c:pt>
                <c:pt idx="602">
                  <c:v>3.11979797839401</c:v>
                </c:pt>
                <c:pt idx="603">
                  <c:v>2.9260604908158898</c:v>
                </c:pt>
                <c:pt idx="604">
                  <c:v>2.7054588263848101</c:v>
                </c:pt>
                <c:pt idx="605">
                  <c:v>2.5200574036202799</c:v>
                </c:pt>
                <c:pt idx="606">
                  <c:v>2.4331644959568099</c:v>
                </c:pt>
                <c:pt idx="607">
                  <c:v>2.2404724839314101</c:v>
                </c:pt>
                <c:pt idx="608">
                  <c:v>2.0696221951295102</c:v>
                </c:pt>
                <c:pt idx="609">
                  <c:v>2.2713195512123998</c:v>
                </c:pt>
                <c:pt idx="610">
                  <c:v>2.4915763360436398</c:v>
                </c:pt>
                <c:pt idx="611">
                  <c:v>2.6902187213543001</c:v>
                </c:pt>
                <c:pt idx="612">
                  <c:v>2.7482606031292098</c:v>
                </c:pt>
                <c:pt idx="613">
                  <c:v>2.5728345045108099</c:v>
                </c:pt>
                <c:pt idx="614">
                  <c:v>2.6261792047308399</c:v>
                </c:pt>
                <c:pt idx="615">
                  <c:v>2.80559740397534</c:v>
                </c:pt>
                <c:pt idx="616">
                  <c:v>2.8663544174247502</c:v>
                </c:pt>
                <c:pt idx="617">
                  <c:v>2.9193492123160398</c:v>
                </c:pt>
                <c:pt idx="618">
                  <c:v>2.96687270649949</c:v>
                </c:pt>
                <c:pt idx="619">
                  <c:v>3.0804136795113202</c:v>
                </c:pt>
                <c:pt idx="620">
                  <c:v>3.0236678490020901</c:v>
                </c:pt>
                <c:pt idx="621">
                  <c:v>2.7507539973785899</c:v>
                </c:pt>
                <c:pt idx="622">
                  <c:v>2.6497942361003699</c:v>
                </c:pt>
                <c:pt idx="623">
                  <c:v>2.81078491822915</c:v>
                </c:pt>
                <c:pt idx="624">
                  <c:v>2.7043071594460399</c:v>
                </c:pt>
                <c:pt idx="625">
                  <c:v>2.66996007636499</c:v>
                </c:pt>
                <c:pt idx="626">
                  <c:v>2.5813030042392202</c:v>
                </c:pt>
                <c:pt idx="627">
                  <c:v>2.74508685302545</c:v>
                </c:pt>
                <c:pt idx="628">
                  <c:v>2.6952025206374102</c:v>
                </c:pt>
                <c:pt idx="629">
                  <c:v>2.6651631694487801</c:v>
                </c:pt>
                <c:pt idx="630">
                  <c:v>2.7729908636757101</c:v>
                </c:pt>
                <c:pt idx="631">
                  <c:v>2.9484242665615601</c:v>
                </c:pt>
                <c:pt idx="632">
                  <c:v>2.9664653872411901</c:v>
                </c:pt>
                <c:pt idx="633">
                  <c:v>2.9109199235802699</c:v>
                </c:pt>
                <c:pt idx="634">
                  <c:v>3.00089827529164</c:v>
                </c:pt>
                <c:pt idx="635">
                  <c:v>3.0167473449458799</c:v>
                </c:pt>
                <c:pt idx="636">
                  <c:v>3.0718191273467998</c:v>
                </c:pt>
                <c:pt idx="637">
                  <c:v>2.8097098707021302</c:v>
                </c:pt>
                <c:pt idx="638">
                  <c:v>2.9055122619014799</c:v>
                </c:pt>
                <c:pt idx="639">
                  <c:v>2.81262050935976</c:v>
                </c:pt>
                <c:pt idx="640">
                  <c:v>2.6352663488766499</c:v>
                </c:pt>
                <c:pt idx="641">
                  <c:v>2.3783825920808699</c:v>
                </c:pt>
                <c:pt idx="642">
                  <c:v>2.1569448843385901</c:v>
                </c:pt>
                <c:pt idx="643">
                  <c:v>2.0528406828595802</c:v>
                </c:pt>
                <c:pt idx="644">
                  <c:v>2.1477365916075999</c:v>
                </c:pt>
                <c:pt idx="645">
                  <c:v>2.3051826980548098</c:v>
                </c:pt>
                <c:pt idx="646">
                  <c:v>2.2197685359044899</c:v>
                </c:pt>
                <c:pt idx="647">
                  <c:v>2.0952709465449502</c:v>
                </c:pt>
                <c:pt idx="648">
                  <c:v>2.03004639275126</c:v>
                </c:pt>
                <c:pt idx="649">
                  <c:v>2.0406422845307999</c:v>
                </c:pt>
                <c:pt idx="650">
                  <c:v>2.14418402984123</c:v>
                </c:pt>
                <c:pt idx="651">
                  <c:v>2.2381071683087002</c:v>
                </c:pt>
                <c:pt idx="652">
                  <c:v>2.1890974031069801</c:v>
                </c:pt>
                <c:pt idx="653">
                  <c:v>2.21488376442927</c:v>
                </c:pt>
                <c:pt idx="654">
                  <c:v>2.0519432579198802</c:v>
                </c:pt>
                <c:pt idx="655">
                  <c:v>1.9183204370739899</c:v>
                </c:pt>
                <c:pt idx="656">
                  <c:v>2.0789867660871799</c:v>
                </c:pt>
                <c:pt idx="657">
                  <c:v>2.04168185730054</c:v>
                </c:pt>
                <c:pt idx="658">
                  <c:v>2.0775639991663701</c:v>
                </c:pt>
                <c:pt idx="659">
                  <c:v>2.1608276598408702</c:v>
                </c:pt>
                <c:pt idx="660">
                  <c:v>2.1721812361252701</c:v>
                </c:pt>
                <c:pt idx="661">
                  <c:v>2.1327242006282301</c:v>
                </c:pt>
                <c:pt idx="662">
                  <c:v>2.1636724967588798</c:v>
                </c:pt>
                <c:pt idx="663">
                  <c:v>2.07909780701352</c:v>
                </c:pt>
                <c:pt idx="664">
                  <c:v>2.1308489395275898</c:v>
                </c:pt>
                <c:pt idx="665">
                  <c:v>2.07129250264909</c:v>
                </c:pt>
                <c:pt idx="666">
                  <c:v>2.0739598212400701</c:v>
                </c:pt>
                <c:pt idx="667">
                  <c:v>2.1747000070441702</c:v>
                </c:pt>
                <c:pt idx="668">
                  <c:v>2.2147981480566599</c:v>
                </c:pt>
                <c:pt idx="669">
                  <c:v>2.32648788057391</c:v>
                </c:pt>
                <c:pt idx="670">
                  <c:v>2.35378117131174</c:v>
                </c:pt>
                <c:pt idx="671">
                  <c:v>2.3245052458248701</c:v>
                </c:pt>
                <c:pt idx="672">
                  <c:v>2.42063234347795</c:v>
                </c:pt>
                <c:pt idx="673">
                  <c:v>2.4739189711466198</c:v>
                </c:pt>
                <c:pt idx="674">
                  <c:v>2.4722358032965199</c:v>
                </c:pt>
                <c:pt idx="675">
                  <c:v>2.5327795774661901</c:v>
                </c:pt>
                <c:pt idx="676">
                  <c:v>2.3563209040383399</c:v>
                </c:pt>
                <c:pt idx="677">
                  <c:v>2.46130618917674</c:v>
                </c:pt>
                <c:pt idx="678">
                  <c:v>2.5430303791229498</c:v>
                </c:pt>
                <c:pt idx="679">
                  <c:v>2.5566825134123401</c:v>
                </c:pt>
                <c:pt idx="680">
                  <c:v>2.5738223749796498</c:v>
                </c:pt>
                <c:pt idx="681">
                  <c:v>2.5012194681157802</c:v>
                </c:pt>
                <c:pt idx="682">
                  <c:v>2.5261112929226899</c:v>
                </c:pt>
                <c:pt idx="683">
                  <c:v>2.5236486238772899</c:v>
                </c:pt>
                <c:pt idx="684">
                  <c:v>2.4563636029286098</c:v>
                </c:pt>
                <c:pt idx="685">
                  <c:v>2.4491280525103498</c:v>
                </c:pt>
                <c:pt idx="686">
                  <c:v>2.5790240918868701</c:v>
                </c:pt>
                <c:pt idx="687">
                  <c:v>2.5854927527654201</c:v>
                </c:pt>
                <c:pt idx="688">
                  <c:v>2.64448765792892</c:v>
                </c:pt>
                <c:pt idx="689">
                  <c:v>2.69648282403235</c:v>
                </c:pt>
                <c:pt idx="690">
                  <c:v>2.7012500792826599</c:v>
                </c:pt>
                <c:pt idx="691">
                  <c:v>2.7462539823638101</c:v>
                </c:pt>
                <c:pt idx="692">
                  <c:v>2.76242119470716</c:v>
                </c:pt>
                <c:pt idx="693">
                  <c:v>2.71940886201733</c:v>
                </c:pt>
                <c:pt idx="694">
                  <c:v>2.7619112335965301</c:v>
                </c:pt>
                <c:pt idx="695">
                  <c:v>2.7445199591307099</c:v>
                </c:pt>
                <c:pt idx="696">
                  <c:v>2.7064635242444801</c:v>
                </c:pt>
                <c:pt idx="697">
                  <c:v>2.7696843571951799</c:v>
                </c:pt>
                <c:pt idx="698">
                  <c:v>2.8021115247721502</c:v>
                </c:pt>
                <c:pt idx="699">
                  <c:v>2.7817751259060501</c:v>
                </c:pt>
                <c:pt idx="700">
                  <c:v>2.8033836650032899</c:v>
                </c:pt>
                <c:pt idx="701">
                  <c:v>2.8498445825449101</c:v>
                </c:pt>
                <c:pt idx="702">
                  <c:v>2.8412594014988501</c:v>
                </c:pt>
                <c:pt idx="703">
                  <c:v>2.6627061478772598</c:v>
                </c:pt>
                <c:pt idx="704">
                  <c:v>2.6991071725424298</c:v>
                </c:pt>
                <c:pt idx="705">
                  <c:v>2.7199357408611902</c:v>
                </c:pt>
                <c:pt idx="706">
                  <c:v>2.7249269049523601</c:v>
                </c:pt>
                <c:pt idx="707">
                  <c:v>2.7860335293895502</c:v>
                </c:pt>
                <c:pt idx="708">
                  <c:v>2.7651496064767098</c:v>
                </c:pt>
                <c:pt idx="709">
                  <c:v>2.7942127920345801</c:v>
                </c:pt>
                <c:pt idx="710">
                  <c:v>2.7324404239081899</c:v>
                </c:pt>
                <c:pt idx="711">
                  <c:v>2.7359655412569999</c:v>
                </c:pt>
                <c:pt idx="712">
                  <c:v>2.71906205282112</c:v>
                </c:pt>
                <c:pt idx="713">
                  <c:v>2.6929533192578399</c:v>
                </c:pt>
                <c:pt idx="714">
                  <c:v>2.7452605188697099</c:v>
                </c:pt>
                <c:pt idx="715">
                  <c:v>2.77512792219364</c:v>
                </c:pt>
                <c:pt idx="716">
                  <c:v>2.7836970477937699</c:v>
                </c:pt>
                <c:pt idx="717">
                  <c:v>2.8706622526183301</c:v>
                </c:pt>
                <c:pt idx="718">
                  <c:v>2.8697714773047398</c:v>
                </c:pt>
                <c:pt idx="719">
                  <c:v>2.9156239058118798</c:v>
                </c:pt>
                <c:pt idx="720">
                  <c:v>2.9410613487580402</c:v>
                </c:pt>
                <c:pt idx="721">
                  <c:v>2.9166946789136099</c:v>
                </c:pt>
                <c:pt idx="722">
                  <c:v>2.8991842145276099</c:v>
                </c:pt>
                <c:pt idx="723">
                  <c:v>2.9223893036094002</c:v>
                </c:pt>
                <c:pt idx="724">
                  <c:v>2.8499979783654199</c:v>
                </c:pt>
                <c:pt idx="725">
                  <c:v>2.88132947327209</c:v>
                </c:pt>
                <c:pt idx="726">
                  <c:v>2.9019403811128401</c:v>
                </c:pt>
                <c:pt idx="727">
                  <c:v>2.8596487521165801</c:v>
                </c:pt>
                <c:pt idx="728">
                  <c:v>2.60603756093293</c:v>
                </c:pt>
                <c:pt idx="729">
                  <c:v>2.56893495933961</c:v>
                </c:pt>
                <c:pt idx="730">
                  <c:v>2.6336599243805598</c:v>
                </c:pt>
                <c:pt idx="731">
                  <c:v>2.3988494653111201</c:v>
                </c:pt>
                <c:pt idx="732">
                  <c:v>2.43726602481421</c:v>
                </c:pt>
                <c:pt idx="733">
                  <c:v>2.2604816974374802</c:v>
                </c:pt>
                <c:pt idx="734">
                  <c:v>2.2714672603624999</c:v>
                </c:pt>
                <c:pt idx="735">
                  <c:v>2.1870192123235901</c:v>
                </c:pt>
                <c:pt idx="736">
                  <c:v>2.2661406547469398</c:v>
                </c:pt>
                <c:pt idx="737">
                  <c:v>2.1803212187846102</c:v>
                </c:pt>
                <c:pt idx="738">
                  <c:v>2.2139465454146201</c:v>
                </c:pt>
                <c:pt idx="739">
                  <c:v>2.3042945755193398</c:v>
                </c:pt>
                <c:pt idx="740">
                  <c:v>2.2818668485798899</c:v>
                </c:pt>
                <c:pt idx="741">
                  <c:v>2.1861812770157401</c:v>
                </c:pt>
                <c:pt idx="742">
                  <c:v>2.21556169112166</c:v>
                </c:pt>
                <c:pt idx="743">
                  <c:v>2.2389859986584399</c:v>
                </c:pt>
                <c:pt idx="744">
                  <c:v>2.06245230686504</c:v>
                </c:pt>
                <c:pt idx="745">
                  <c:v>2.03566229232954</c:v>
                </c:pt>
                <c:pt idx="746">
                  <c:v>1.94876989318637</c:v>
                </c:pt>
                <c:pt idx="747">
                  <c:v>2.0284253831573702</c:v>
                </c:pt>
                <c:pt idx="748">
                  <c:v>2.0029266922970499</c:v>
                </c:pt>
                <c:pt idx="749">
                  <c:v>2.07368951156788</c:v>
                </c:pt>
                <c:pt idx="750">
                  <c:v>2.0855285630601399</c:v>
                </c:pt>
                <c:pt idx="751">
                  <c:v>2.1256017471895099</c:v>
                </c:pt>
                <c:pt idx="752">
                  <c:v>2.1031774803336698</c:v>
                </c:pt>
                <c:pt idx="753">
                  <c:v>2.0960285136956802</c:v>
                </c:pt>
                <c:pt idx="754">
                  <c:v>2.1849032481216502</c:v>
                </c:pt>
                <c:pt idx="755">
                  <c:v>2.2120456540142701</c:v>
                </c:pt>
                <c:pt idx="756">
                  <c:v>2.2058525531442998</c:v>
                </c:pt>
                <c:pt idx="757">
                  <c:v>2.2138585389824299</c:v>
                </c:pt>
                <c:pt idx="758">
                  <c:v>2.2640122453928702</c:v>
                </c:pt>
                <c:pt idx="759">
                  <c:v>2.2482187180794502</c:v>
                </c:pt>
                <c:pt idx="760">
                  <c:v>2.2657735807758699</c:v>
                </c:pt>
                <c:pt idx="761">
                  <c:v>2.08273438942402</c:v>
                </c:pt>
                <c:pt idx="762">
                  <c:v>2.0913427803394802</c:v>
                </c:pt>
                <c:pt idx="763">
                  <c:v>1.9816994853813801</c:v>
                </c:pt>
                <c:pt idx="764">
                  <c:v>2.02744153708043</c:v>
                </c:pt>
                <c:pt idx="765">
                  <c:v>2.13806616801434</c:v>
                </c:pt>
                <c:pt idx="766">
                  <c:v>2.1428167005633001</c:v>
                </c:pt>
                <c:pt idx="767">
                  <c:v>2.0888402981542402</c:v>
                </c:pt>
                <c:pt idx="768">
                  <c:v>2.1242136802940501</c:v>
                </c:pt>
                <c:pt idx="769">
                  <c:v>2.1264712827196299</c:v>
                </c:pt>
                <c:pt idx="770">
                  <c:v>2.0798163876421598</c:v>
                </c:pt>
                <c:pt idx="771">
                  <c:v>2.0402062278284601</c:v>
                </c:pt>
                <c:pt idx="772">
                  <c:v>2.0355575076988699</c:v>
                </c:pt>
                <c:pt idx="773">
                  <c:v>2.1039943923163902</c:v>
                </c:pt>
                <c:pt idx="774">
                  <c:v>2.0978394679774701</c:v>
                </c:pt>
                <c:pt idx="775">
                  <c:v>2.0803769055675501</c:v>
                </c:pt>
                <c:pt idx="776">
                  <c:v>2.1437765126151702</c:v>
                </c:pt>
                <c:pt idx="777">
                  <c:v>2.2154213089394101</c:v>
                </c:pt>
                <c:pt idx="778">
                  <c:v>2.2695189411026302</c:v>
                </c:pt>
                <c:pt idx="779">
                  <c:v>2.26259249987171</c:v>
                </c:pt>
                <c:pt idx="780">
                  <c:v>2.2777154643413202</c:v>
                </c:pt>
                <c:pt idx="781">
                  <c:v>2.2507168949298002</c:v>
                </c:pt>
                <c:pt idx="782">
                  <c:v>2.2658689194832302</c:v>
                </c:pt>
                <c:pt idx="783">
                  <c:v>2.2524141603101402</c:v>
                </c:pt>
                <c:pt idx="784">
                  <c:v>2.21269966251961</c:v>
                </c:pt>
                <c:pt idx="785">
                  <c:v>2.2950315985685301</c:v>
                </c:pt>
                <c:pt idx="786">
                  <c:v>2.30218788861279</c:v>
                </c:pt>
                <c:pt idx="787">
                  <c:v>2.2947525192702498</c:v>
                </c:pt>
                <c:pt idx="788">
                  <c:v>2.3579711451127401</c:v>
                </c:pt>
                <c:pt idx="789">
                  <c:v>2.3677593228754601</c:v>
                </c:pt>
                <c:pt idx="790">
                  <c:v>2.3385907319249299</c:v>
                </c:pt>
                <c:pt idx="791">
                  <c:v>2.3208844326577101</c:v>
                </c:pt>
                <c:pt idx="792">
                  <c:v>2.3700540722617398</c:v>
                </c:pt>
                <c:pt idx="793">
                  <c:v>2.35195308975621</c:v>
                </c:pt>
                <c:pt idx="794">
                  <c:v>2.3811094417059402</c:v>
                </c:pt>
                <c:pt idx="795">
                  <c:v>2.40629549304079</c:v>
                </c:pt>
                <c:pt idx="796">
                  <c:v>2.4044575533134398</c:v>
                </c:pt>
                <c:pt idx="797">
                  <c:v>2.3693499404807201</c:v>
                </c:pt>
                <c:pt idx="798">
                  <c:v>2.3788623342713802</c:v>
                </c:pt>
                <c:pt idx="799">
                  <c:v>2.2732736023591</c:v>
                </c:pt>
                <c:pt idx="800">
                  <c:v>2.2428369841323001</c:v>
                </c:pt>
                <c:pt idx="801">
                  <c:v>2.2658172702630299</c:v>
                </c:pt>
                <c:pt idx="802">
                  <c:v>2.2544848565012998</c:v>
                </c:pt>
                <c:pt idx="803">
                  <c:v>2.2827107168011702</c:v>
                </c:pt>
                <c:pt idx="804">
                  <c:v>2.2806165944986998</c:v>
                </c:pt>
                <c:pt idx="805">
                  <c:v>2.2725038752264699</c:v>
                </c:pt>
                <c:pt idx="806">
                  <c:v>2.27223512589859</c:v>
                </c:pt>
                <c:pt idx="807">
                  <c:v>2.3292358665742401</c:v>
                </c:pt>
                <c:pt idx="808">
                  <c:v>2.3281359566819</c:v>
                </c:pt>
                <c:pt idx="809">
                  <c:v>2.3412457155616599</c:v>
                </c:pt>
                <c:pt idx="810">
                  <c:v>2.2349818343802301</c:v>
                </c:pt>
                <c:pt idx="811">
                  <c:v>2.13083762222763</c:v>
                </c:pt>
                <c:pt idx="812">
                  <c:v>2.1256220608715601</c:v>
                </c:pt>
                <c:pt idx="813">
                  <c:v>2.1123338547166099</c:v>
                </c:pt>
                <c:pt idx="814">
                  <c:v>2.10670662819392</c:v>
                </c:pt>
                <c:pt idx="815">
                  <c:v>2.0970226568149601</c:v>
                </c:pt>
                <c:pt idx="816">
                  <c:v>2.1435078887680001</c:v>
                </c:pt>
                <c:pt idx="817">
                  <c:v>2.1412600292264301</c:v>
                </c:pt>
                <c:pt idx="818">
                  <c:v>2.0666447922484599</c:v>
                </c:pt>
                <c:pt idx="819">
                  <c:v>2.0785071986228401</c:v>
                </c:pt>
                <c:pt idx="820">
                  <c:v>2.10590885613493</c:v>
                </c:pt>
                <c:pt idx="821">
                  <c:v>2.1433731465184298</c:v>
                </c:pt>
                <c:pt idx="822">
                  <c:v>2.1209600275317402</c:v>
                </c:pt>
                <c:pt idx="823">
                  <c:v>2.1138107738166201</c:v>
                </c:pt>
                <c:pt idx="824">
                  <c:v>2.1242407465933701</c:v>
                </c:pt>
                <c:pt idx="825">
                  <c:v>2.1209125940864899</c:v>
                </c:pt>
                <c:pt idx="826">
                  <c:v>2.1093469388977</c:v>
                </c:pt>
                <c:pt idx="827">
                  <c:v>2.2087315139991399</c:v>
                </c:pt>
                <c:pt idx="828">
                  <c:v>2.22549723188938</c:v>
                </c:pt>
                <c:pt idx="829">
                  <c:v>2.2487882223205999</c:v>
                </c:pt>
                <c:pt idx="830">
                  <c:v>2.2597868386626598</c:v>
                </c:pt>
                <c:pt idx="831">
                  <c:v>2.26502203592546</c:v>
                </c:pt>
                <c:pt idx="832">
                  <c:v>2.27183279932223</c:v>
                </c:pt>
                <c:pt idx="833">
                  <c:v>2.2629747741305599</c:v>
                </c:pt>
                <c:pt idx="834">
                  <c:v>2.13723894583927</c:v>
                </c:pt>
                <c:pt idx="835">
                  <c:v>2.1475023472191999</c:v>
                </c:pt>
                <c:pt idx="836">
                  <c:v>2.2284214366852302</c:v>
                </c:pt>
                <c:pt idx="837">
                  <c:v>2.22745848605296</c:v>
                </c:pt>
                <c:pt idx="838">
                  <c:v>2.2403557945349801</c:v>
                </c:pt>
                <c:pt idx="839">
                  <c:v>2.24989661676736</c:v>
                </c:pt>
                <c:pt idx="840">
                  <c:v>2.2272021128136101</c:v>
                </c:pt>
                <c:pt idx="841">
                  <c:v>2.267798343141</c:v>
                </c:pt>
                <c:pt idx="842">
                  <c:v>2.2558251038270698</c:v>
                </c:pt>
                <c:pt idx="843">
                  <c:v>2.2291960629837702</c:v>
                </c:pt>
                <c:pt idx="844">
                  <c:v>2.2867101004219501</c:v>
                </c:pt>
                <c:pt idx="845">
                  <c:v>2.31103432428971</c:v>
                </c:pt>
                <c:pt idx="846">
                  <c:v>2.3185356581090701</c:v>
                </c:pt>
                <c:pt idx="847">
                  <c:v>2.32649900133142</c:v>
                </c:pt>
                <c:pt idx="848">
                  <c:v>2.3212577816426401</c:v>
                </c:pt>
                <c:pt idx="849">
                  <c:v>2.3695029694174501</c:v>
                </c:pt>
                <c:pt idx="850">
                  <c:v>2.3817173088154999</c:v>
                </c:pt>
                <c:pt idx="851">
                  <c:v>2.3928940979285498</c:v>
                </c:pt>
                <c:pt idx="852">
                  <c:v>2.3903418888972499</c:v>
                </c:pt>
                <c:pt idx="853">
                  <c:v>2.3841391149783999</c:v>
                </c:pt>
                <c:pt idx="854">
                  <c:v>2.3684758040840999</c:v>
                </c:pt>
                <c:pt idx="855">
                  <c:v>2.4141548032643199</c:v>
                </c:pt>
                <c:pt idx="856">
                  <c:v>2.4314155565784099</c:v>
                </c:pt>
                <c:pt idx="857">
                  <c:v>2.4391946311645998</c:v>
                </c:pt>
                <c:pt idx="858">
                  <c:v>2.4374726082502001</c:v>
                </c:pt>
                <c:pt idx="859">
                  <c:v>2.4393281466187702</c:v>
                </c:pt>
                <c:pt idx="860">
                  <c:v>2.45086355686656</c:v>
                </c:pt>
                <c:pt idx="861">
                  <c:v>2.4530765139409598</c:v>
                </c:pt>
                <c:pt idx="862">
                  <c:v>2.4591225213541201</c:v>
                </c:pt>
                <c:pt idx="863">
                  <c:v>2.4441885636552998</c:v>
                </c:pt>
                <c:pt idx="864">
                  <c:v>2.4456648187025398</c:v>
                </c:pt>
                <c:pt idx="865">
                  <c:v>2.4738870329593499</c:v>
                </c:pt>
                <c:pt idx="866">
                  <c:v>2.3610447519313</c:v>
                </c:pt>
                <c:pt idx="867">
                  <c:v>2.3490004944991898</c:v>
                </c:pt>
                <c:pt idx="868">
                  <c:v>2.3277322270407899</c:v>
                </c:pt>
                <c:pt idx="869">
                  <c:v>2.2828396612936599</c:v>
                </c:pt>
                <c:pt idx="870">
                  <c:v>2.3070127928311099</c:v>
                </c:pt>
                <c:pt idx="871">
                  <c:v>2.3213823979080801</c:v>
                </c:pt>
                <c:pt idx="872">
                  <c:v>2.3369438875414099</c:v>
                </c:pt>
                <c:pt idx="873">
                  <c:v>2.3248181381926201</c:v>
                </c:pt>
                <c:pt idx="874">
                  <c:v>2.3527012271561998</c:v>
                </c:pt>
                <c:pt idx="875">
                  <c:v>2.38269508387204</c:v>
                </c:pt>
                <c:pt idx="876">
                  <c:v>2.3687236490952901</c:v>
                </c:pt>
                <c:pt idx="877">
                  <c:v>2.3335266597555102</c:v>
                </c:pt>
                <c:pt idx="878">
                  <c:v>2.3595153668667002</c:v>
                </c:pt>
                <c:pt idx="879">
                  <c:v>2.4170871063201602</c:v>
                </c:pt>
                <c:pt idx="880">
                  <c:v>2.42649428602475</c:v>
                </c:pt>
                <c:pt idx="881">
                  <c:v>2.4444276627975601</c:v>
                </c:pt>
                <c:pt idx="882">
                  <c:v>2.44096254607628</c:v>
                </c:pt>
                <c:pt idx="883">
                  <c:v>2.45567463802429</c:v>
                </c:pt>
                <c:pt idx="884">
                  <c:v>2.4212485715777001</c:v>
                </c:pt>
                <c:pt idx="885">
                  <c:v>2.4134480892735</c:v>
                </c:pt>
                <c:pt idx="886">
                  <c:v>2.4197518228126</c:v>
                </c:pt>
                <c:pt idx="887">
                  <c:v>2.3985933189653799</c:v>
                </c:pt>
                <c:pt idx="888">
                  <c:v>2.4070039028551</c:v>
                </c:pt>
                <c:pt idx="889">
                  <c:v>2.4152731940240999</c:v>
                </c:pt>
                <c:pt idx="890">
                  <c:v>2.4165383547639099</c:v>
                </c:pt>
                <c:pt idx="891">
                  <c:v>2.41959043274696</c:v>
                </c:pt>
                <c:pt idx="892">
                  <c:v>2.4004701476077499</c:v>
                </c:pt>
                <c:pt idx="893">
                  <c:v>2.3972110484428599</c:v>
                </c:pt>
                <c:pt idx="894">
                  <c:v>2.4024410847046398</c:v>
                </c:pt>
                <c:pt idx="895">
                  <c:v>2.4319395546093601</c:v>
                </c:pt>
                <c:pt idx="896">
                  <c:v>2.4314605915474998</c:v>
                </c:pt>
                <c:pt idx="897">
                  <c:v>2.4358718206808199</c:v>
                </c:pt>
                <c:pt idx="898">
                  <c:v>2.4282936001150599</c:v>
                </c:pt>
                <c:pt idx="899">
                  <c:v>2.3704093685332399</c:v>
                </c:pt>
                <c:pt idx="900">
                  <c:v>2.37900002130915</c:v>
                </c:pt>
                <c:pt idx="901">
                  <c:v>2.3606185531555099</c:v>
                </c:pt>
                <c:pt idx="902">
                  <c:v>2.3883364498547199</c:v>
                </c:pt>
                <c:pt idx="903">
                  <c:v>2.3855869812994799</c:v>
                </c:pt>
                <c:pt idx="904">
                  <c:v>2.3932791865161098</c:v>
                </c:pt>
                <c:pt idx="905">
                  <c:v>2.4061759527905702</c:v>
                </c:pt>
                <c:pt idx="906">
                  <c:v>2.3979392485745001</c:v>
                </c:pt>
                <c:pt idx="907">
                  <c:v>2.34500745680874</c:v>
                </c:pt>
                <c:pt idx="908">
                  <c:v>2.35892288571169</c:v>
                </c:pt>
                <c:pt idx="909">
                  <c:v>2.3508966186742799</c:v>
                </c:pt>
                <c:pt idx="910">
                  <c:v>2.3583839418532802</c:v>
                </c:pt>
                <c:pt idx="911">
                  <c:v>2.3645902663367102</c:v>
                </c:pt>
                <c:pt idx="912">
                  <c:v>2.4121148858962802</c:v>
                </c:pt>
                <c:pt idx="913">
                  <c:v>2.4274670261484599</c:v>
                </c:pt>
                <c:pt idx="914">
                  <c:v>2.4260154293463501</c:v>
                </c:pt>
                <c:pt idx="915">
                  <c:v>2.4275967767676798</c:v>
                </c:pt>
                <c:pt idx="916">
                  <c:v>2.4276041943667401</c:v>
                </c:pt>
                <c:pt idx="917">
                  <c:v>2.40432395385338</c:v>
                </c:pt>
                <c:pt idx="918">
                  <c:v>2.4400368324766299</c:v>
                </c:pt>
                <c:pt idx="919">
                  <c:v>2.4382255482539401</c:v>
                </c:pt>
                <c:pt idx="920">
                  <c:v>2.4414606383016499</c:v>
                </c:pt>
                <c:pt idx="921">
                  <c:v>2.4386049434422801</c:v>
                </c:pt>
                <c:pt idx="922">
                  <c:v>2.46342258326509</c:v>
                </c:pt>
                <c:pt idx="923">
                  <c:v>2.4706748484576901</c:v>
                </c:pt>
                <c:pt idx="924">
                  <c:v>2.4608980695174698</c:v>
                </c:pt>
                <c:pt idx="925">
                  <c:v>2.4585853491027199</c:v>
                </c:pt>
                <c:pt idx="926">
                  <c:v>2.4428447842063301</c:v>
                </c:pt>
                <c:pt idx="927">
                  <c:v>2.4395819762852802</c:v>
                </c:pt>
                <c:pt idx="928">
                  <c:v>2.4580990068283302</c:v>
                </c:pt>
                <c:pt idx="929">
                  <c:v>2.4415480399892702</c:v>
                </c:pt>
                <c:pt idx="930">
                  <c:v>2.4502767843547799</c:v>
                </c:pt>
                <c:pt idx="931">
                  <c:v>2.4430597703473498</c:v>
                </c:pt>
                <c:pt idx="932">
                  <c:v>2.4407948984290302</c:v>
                </c:pt>
                <c:pt idx="933">
                  <c:v>2.4576918572977902</c:v>
                </c:pt>
                <c:pt idx="934">
                  <c:v>2.4369680675126899</c:v>
                </c:pt>
                <c:pt idx="935">
                  <c:v>2.4705650407567101</c:v>
                </c:pt>
                <c:pt idx="936">
                  <c:v>2.4747164759074098</c:v>
                </c:pt>
                <c:pt idx="937">
                  <c:v>2.4808663813411198</c:v>
                </c:pt>
                <c:pt idx="938">
                  <c:v>2.49142963071822</c:v>
                </c:pt>
                <c:pt idx="939">
                  <c:v>2.4924242169527102</c:v>
                </c:pt>
                <c:pt idx="940">
                  <c:v>2.4859403400490501</c:v>
                </c:pt>
                <c:pt idx="941">
                  <c:v>2.47810095368395</c:v>
                </c:pt>
                <c:pt idx="942">
                  <c:v>2.4834096938222001</c:v>
                </c:pt>
                <c:pt idx="943">
                  <c:v>2.5013286329614299</c:v>
                </c:pt>
                <c:pt idx="944">
                  <c:v>2.4882504386105202</c:v>
                </c:pt>
                <c:pt idx="945">
                  <c:v>2.4776738637153302</c:v>
                </c:pt>
                <c:pt idx="946">
                  <c:v>2.48917210767112</c:v>
                </c:pt>
                <c:pt idx="947">
                  <c:v>2.4885875443154402</c:v>
                </c:pt>
                <c:pt idx="948">
                  <c:v>2.4730291279575698</c:v>
                </c:pt>
                <c:pt idx="949">
                  <c:v>2.4668304138777</c:v>
                </c:pt>
                <c:pt idx="950">
                  <c:v>2.48061983646455</c:v>
                </c:pt>
                <c:pt idx="951">
                  <c:v>2.4402945409263799</c:v>
                </c:pt>
                <c:pt idx="952">
                  <c:v>2.4246883587868502</c:v>
                </c:pt>
                <c:pt idx="953">
                  <c:v>2.4276680420385102</c:v>
                </c:pt>
                <c:pt idx="954">
                  <c:v>2.4519670575027601</c:v>
                </c:pt>
                <c:pt idx="955">
                  <c:v>2.43741569860945</c:v>
                </c:pt>
                <c:pt idx="956">
                  <c:v>2.4285587051844502</c:v>
                </c:pt>
                <c:pt idx="957">
                  <c:v>2.3257580895294101</c:v>
                </c:pt>
                <c:pt idx="958">
                  <c:v>2.3363968983177301</c:v>
                </c:pt>
                <c:pt idx="959">
                  <c:v>2.31744451226482</c:v>
                </c:pt>
                <c:pt idx="960">
                  <c:v>2.3263961418277401</c:v>
                </c:pt>
                <c:pt idx="961">
                  <c:v>2.3544542461552802</c:v>
                </c:pt>
                <c:pt idx="962">
                  <c:v>2.3508506039965802</c:v>
                </c:pt>
                <c:pt idx="963">
                  <c:v>2.3435609774527202</c:v>
                </c:pt>
                <c:pt idx="964">
                  <c:v>2.3627715307804</c:v>
                </c:pt>
                <c:pt idx="965">
                  <c:v>2.3616391144481099</c:v>
                </c:pt>
                <c:pt idx="966">
                  <c:v>2.3371051810444601</c:v>
                </c:pt>
                <c:pt idx="967">
                  <c:v>2.3444311766930399</c:v>
                </c:pt>
                <c:pt idx="968">
                  <c:v>2.34598288385684</c:v>
                </c:pt>
                <c:pt idx="969">
                  <c:v>2.3360992815854602</c:v>
                </c:pt>
                <c:pt idx="970">
                  <c:v>2.3316114708864899</c:v>
                </c:pt>
                <c:pt idx="971">
                  <c:v>2.3378834264197699</c:v>
                </c:pt>
                <c:pt idx="972">
                  <c:v>2.3562043143170901</c:v>
                </c:pt>
                <c:pt idx="973">
                  <c:v>2.3795271346105502</c:v>
                </c:pt>
                <c:pt idx="974">
                  <c:v>2.3791359521155102</c:v>
                </c:pt>
                <c:pt idx="975">
                  <c:v>2.36561360679632</c:v>
                </c:pt>
                <c:pt idx="976">
                  <c:v>2.37269528050544</c:v>
                </c:pt>
                <c:pt idx="977">
                  <c:v>2.3627007607951498</c:v>
                </c:pt>
                <c:pt idx="978">
                  <c:v>2.3396679879080802</c:v>
                </c:pt>
                <c:pt idx="979">
                  <c:v>2.31995504034444</c:v>
                </c:pt>
                <c:pt idx="980">
                  <c:v>2.2880748146068202</c:v>
                </c:pt>
                <c:pt idx="981">
                  <c:v>2.2232609651775199</c:v>
                </c:pt>
                <c:pt idx="982">
                  <c:v>2.2430405539485498</c:v>
                </c:pt>
                <c:pt idx="983">
                  <c:v>2.2391088439309401</c:v>
                </c:pt>
                <c:pt idx="984">
                  <c:v>2.2336579838010402</c:v>
                </c:pt>
                <c:pt idx="985">
                  <c:v>2.2676351325280999</c:v>
                </c:pt>
                <c:pt idx="986">
                  <c:v>2.2858423798224301</c:v>
                </c:pt>
                <c:pt idx="987">
                  <c:v>2.2820801271690598</c:v>
                </c:pt>
                <c:pt idx="988">
                  <c:v>2.2892337753613399</c:v>
                </c:pt>
                <c:pt idx="989">
                  <c:v>2.3002693952786499</c:v>
                </c:pt>
                <c:pt idx="990">
                  <c:v>2.2947513117729201</c:v>
                </c:pt>
                <c:pt idx="991">
                  <c:v>2.31461159470628</c:v>
                </c:pt>
                <c:pt idx="992">
                  <c:v>2.31384102206035</c:v>
                </c:pt>
                <c:pt idx="993">
                  <c:v>2.3277745927701399</c:v>
                </c:pt>
                <c:pt idx="994">
                  <c:v>2.3427617599694099</c:v>
                </c:pt>
                <c:pt idx="995">
                  <c:v>2.3424349263178299</c:v>
                </c:pt>
                <c:pt idx="996">
                  <c:v>2.3509674513603098</c:v>
                </c:pt>
                <c:pt idx="997">
                  <c:v>2.3475564505300301</c:v>
                </c:pt>
                <c:pt idx="998">
                  <c:v>2.3225037882591502</c:v>
                </c:pt>
                <c:pt idx="999">
                  <c:v>2.33456003517193</c:v>
                </c:pt>
                <c:pt idx="1000">
                  <c:v>2.3143066662296099</c:v>
                </c:pt>
                <c:pt idx="1001">
                  <c:v>2.33574043029529</c:v>
                </c:pt>
                <c:pt idx="1002">
                  <c:v>2.3591157330587902</c:v>
                </c:pt>
                <c:pt idx="1003">
                  <c:v>2.3745214890228699</c:v>
                </c:pt>
                <c:pt idx="1004">
                  <c:v>2.3724864263986198</c:v>
                </c:pt>
                <c:pt idx="1005">
                  <c:v>2.37763646098555</c:v>
                </c:pt>
                <c:pt idx="1006">
                  <c:v>2.3667001783222199</c:v>
                </c:pt>
                <c:pt idx="1007">
                  <c:v>2.37474380719808</c:v>
                </c:pt>
                <c:pt idx="1008">
                  <c:v>2.3801715121671898</c:v>
                </c:pt>
                <c:pt idx="1009">
                  <c:v>2.3646377856893301</c:v>
                </c:pt>
                <c:pt idx="1010">
                  <c:v>2.3679598586070099</c:v>
                </c:pt>
                <c:pt idx="1011">
                  <c:v>2.3860357458696799</c:v>
                </c:pt>
                <c:pt idx="1012">
                  <c:v>2.3974998801907601</c:v>
                </c:pt>
                <c:pt idx="1013">
                  <c:v>2.3897183568539302</c:v>
                </c:pt>
                <c:pt idx="1014">
                  <c:v>2.37110439502325</c:v>
                </c:pt>
                <c:pt idx="1015">
                  <c:v>2.3731942486781099</c:v>
                </c:pt>
                <c:pt idx="1016">
                  <c:v>2.3867173904688701</c:v>
                </c:pt>
                <c:pt idx="1017">
                  <c:v>2.3858589040250702</c:v>
                </c:pt>
                <c:pt idx="1018">
                  <c:v>2.38519351064545</c:v>
                </c:pt>
                <c:pt idx="1019">
                  <c:v>2.4023253410361902</c:v>
                </c:pt>
                <c:pt idx="1020">
                  <c:v>2.3843262597205102</c:v>
                </c:pt>
                <c:pt idx="1021">
                  <c:v>2.3941589192867299</c:v>
                </c:pt>
                <c:pt idx="1022">
                  <c:v>2.3972451940500501</c:v>
                </c:pt>
                <c:pt idx="1023">
                  <c:v>2.39646487222078</c:v>
                </c:pt>
                <c:pt idx="1024">
                  <c:v>2.4054034391874102</c:v>
                </c:pt>
                <c:pt idx="1025">
                  <c:v>2.4140213210430201</c:v>
                </c:pt>
                <c:pt idx="1026">
                  <c:v>2.4126948820058498</c:v>
                </c:pt>
                <c:pt idx="1027">
                  <c:v>2.4046680910078799</c:v>
                </c:pt>
                <c:pt idx="1028">
                  <c:v>2.3895901430766102</c:v>
                </c:pt>
                <c:pt idx="1029">
                  <c:v>2.3521231149784301</c:v>
                </c:pt>
                <c:pt idx="1030">
                  <c:v>2.3586797598815701</c:v>
                </c:pt>
                <c:pt idx="1031">
                  <c:v>2.4002694256036201</c:v>
                </c:pt>
                <c:pt idx="1032">
                  <c:v>2.4049330385704399</c:v>
                </c:pt>
                <c:pt idx="1033">
                  <c:v>2.4048672995170501</c:v>
                </c:pt>
                <c:pt idx="1034">
                  <c:v>2.3908094604391601</c:v>
                </c:pt>
                <c:pt idx="1035">
                  <c:v>2.4023659640466302</c:v>
                </c:pt>
                <c:pt idx="1036">
                  <c:v>2.3733535156464201</c:v>
                </c:pt>
                <c:pt idx="1037">
                  <c:v>2.3773066671694698</c:v>
                </c:pt>
                <c:pt idx="1038">
                  <c:v>2.3510168889683598</c:v>
                </c:pt>
                <c:pt idx="1039">
                  <c:v>2.3297595007192902</c:v>
                </c:pt>
                <c:pt idx="1040">
                  <c:v>2.3107168956445698</c:v>
                </c:pt>
                <c:pt idx="1041">
                  <c:v>2.2901215907614798</c:v>
                </c:pt>
                <c:pt idx="1042">
                  <c:v>2.2914207995876601</c:v>
                </c:pt>
                <c:pt idx="1043">
                  <c:v>2.2852417739611499</c:v>
                </c:pt>
                <c:pt idx="1044">
                  <c:v>2.2426455648252701</c:v>
                </c:pt>
                <c:pt idx="1045">
                  <c:v>2.2494271897875202</c:v>
                </c:pt>
                <c:pt idx="1046">
                  <c:v>2.2541910215312702</c:v>
                </c:pt>
                <c:pt idx="1047">
                  <c:v>2.26297341666473</c:v>
                </c:pt>
                <c:pt idx="1048">
                  <c:v>2.2633585758422599</c:v>
                </c:pt>
                <c:pt idx="1049">
                  <c:v>2.25243124466876</c:v>
                </c:pt>
                <c:pt idx="1050">
                  <c:v>2.2513374063657099</c:v>
                </c:pt>
                <c:pt idx="1051">
                  <c:v>2.2348081170417</c:v>
                </c:pt>
                <c:pt idx="1052">
                  <c:v>2.2060503302063599</c:v>
                </c:pt>
                <c:pt idx="1053">
                  <c:v>2.1790517194324601</c:v>
                </c:pt>
                <c:pt idx="1054">
                  <c:v>2.1815549374922001</c:v>
                </c:pt>
                <c:pt idx="1055">
                  <c:v>2.15913082488402</c:v>
                </c:pt>
                <c:pt idx="1056">
                  <c:v>2.1494088074992699</c:v>
                </c:pt>
                <c:pt idx="1057">
                  <c:v>2.1560271308910601</c:v>
                </c:pt>
                <c:pt idx="1058">
                  <c:v>2.1637861074279701</c:v>
                </c:pt>
                <c:pt idx="1059">
                  <c:v>2.1943730138358699</c:v>
                </c:pt>
                <c:pt idx="1060">
                  <c:v>2.19592926603233</c:v>
                </c:pt>
                <c:pt idx="1061">
                  <c:v>2.1839087510100601</c:v>
                </c:pt>
                <c:pt idx="1062">
                  <c:v>2.1843451614178302</c:v>
                </c:pt>
                <c:pt idx="1063">
                  <c:v>2.1664215911292102</c:v>
                </c:pt>
                <c:pt idx="1064">
                  <c:v>2.1402246141837602</c:v>
                </c:pt>
                <c:pt idx="1065">
                  <c:v>2.1461677774463701</c:v>
                </c:pt>
                <c:pt idx="1066">
                  <c:v>2.1806824798215398</c:v>
                </c:pt>
                <c:pt idx="1067">
                  <c:v>2.18019453912971</c:v>
                </c:pt>
                <c:pt idx="1068">
                  <c:v>2.1861320452004298</c:v>
                </c:pt>
                <c:pt idx="1069">
                  <c:v>2.1597497181276299</c:v>
                </c:pt>
                <c:pt idx="1070">
                  <c:v>2.1706383695769502</c:v>
                </c:pt>
                <c:pt idx="1071">
                  <c:v>2.1758655596565202</c:v>
                </c:pt>
                <c:pt idx="1072">
                  <c:v>2.1890724642361099</c:v>
                </c:pt>
                <c:pt idx="1073">
                  <c:v>2.21975730448949</c:v>
                </c:pt>
                <c:pt idx="1074">
                  <c:v>2.2258066975973998</c:v>
                </c:pt>
                <c:pt idx="1075">
                  <c:v>2.23324625540396</c:v>
                </c:pt>
                <c:pt idx="1076">
                  <c:v>2.2216715229560702</c:v>
                </c:pt>
                <c:pt idx="1077">
                  <c:v>2.2451995534351799</c:v>
                </c:pt>
                <c:pt idx="1078">
                  <c:v>2.2401257844995</c:v>
                </c:pt>
                <c:pt idx="1079">
                  <c:v>2.2540645879208601</c:v>
                </c:pt>
                <c:pt idx="1080">
                  <c:v>2.2491623923638699</c:v>
                </c:pt>
                <c:pt idx="1081">
                  <c:v>2.2722880402890802</c:v>
                </c:pt>
                <c:pt idx="1082">
                  <c:v>2.26856380426839</c:v>
                </c:pt>
                <c:pt idx="1083">
                  <c:v>2.2806493949528401</c:v>
                </c:pt>
                <c:pt idx="1084">
                  <c:v>2.2602656044226701</c:v>
                </c:pt>
                <c:pt idx="1085">
                  <c:v>2.26865703139867</c:v>
                </c:pt>
                <c:pt idx="1086">
                  <c:v>2.29955788182829</c:v>
                </c:pt>
                <c:pt idx="1087">
                  <c:v>2.30430512014114</c:v>
                </c:pt>
                <c:pt idx="1088">
                  <c:v>2.2894244242120698</c:v>
                </c:pt>
                <c:pt idx="1089">
                  <c:v>2.3058692196466102</c:v>
                </c:pt>
                <c:pt idx="1090">
                  <c:v>2.30898270124887</c:v>
                </c:pt>
                <c:pt idx="1091">
                  <c:v>2.3193457626668601</c:v>
                </c:pt>
                <c:pt idx="1092">
                  <c:v>2.30996961887173</c:v>
                </c:pt>
                <c:pt idx="1093">
                  <c:v>2.3344852583329998</c:v>
                </c:pt>
                <c:pt idx="1094">
                  <c:v>2.3462184800327202</c:v>
                </c:pt>
                <c:pt idx="1095">
                  <c:v>2.3555550293235199</c:v>
                </c:pt>
                <c:pt idx="1096">
                  <c:v>2.3507887657513802</c:v>
                </c:pt>
                <c:pt idx="1097">
                  <c:v>2.3334117135316101</c:v>
                </c:pt>
                <c:pt idx="1098">
                  <c:v>2.3270914076896299</c:v>
                </c:pt>
                <c:pt idx="1099">
                  <c:v>2.3376797655720201</c:v>
                </c:pt>
                <c:pt idx="1100">
                  <c:v>2.33115683590787</c:v>
                </c:pt>
                <c:pt idx="1101">
                  <c:v>2.26026703607742</c:v>
                </c:pt>
                <c:pt idx="1102">
                  <c:v>2.2788884934448101</c:v>
                </c:pt>
                <c:pt idx="1103">
                  <c:v>2.3294153733687701</c:v>
                </c:pt>
                <c:pt idx="1104">
                  <c:v>2.3374397192173002</c:v>
                </c:pt>
                <c:pt idx="1105">
                  <c:v>2.3372971530969102</c:v>
                </c:pt>
                <c:pt idx="1106">
                  <c:v>2.34069201778745</c:v>
                </c:pt>
                <c:pt idx="1107">
                  <c:v>2.3306733051320601</c:v>
                </c:pt>
                <c:pt idx="1108">
                  <c:v>2.32591976672393</c:v>
                </c:pt>
                <c:pt idx="1109">
                  <c:v>2.3356825005687099</c:v>
                </c:pt>
                <c:pt idx="1110">
                  <c:v>2.3363979455419899</c:v>
                </c:pt>
                <c:pt idx="1111">
                  <c:v>2.3635187842354202</c:v>
                </c:pt>
                <c:pt idx="1112">
                  <c:v>2.3677983061795902</c:v>
                </c:pt>
                <c:pt idx="1113">
                  <c:v>2.3556000819414602</c:v>
                </c:pt>
                <c:pt idx="1114">
                  <c:v>2.35072492235936</c:v>
                </c:pt>
                <c:pt idx="1115">
                  <c:v>2.3404707135729401</c:v>
                </c:pt>
                <c:pt idx="1116">
                  <c:v>2.3536709978030799</c:v>
                </c:pt>
                <c:pt idx="1117">
                  <c:v>2.3691977599047198</c:v>
                </c:pt>
                <c:pt idx="1118">
                  <c:v>2.3766757983328901</c:v>
                </c:pt>
                <c:pt idx="1119">
                  <c:v>2.35438844305739</c:v>
                </c:pt>
                <c:pt idx="1120">
                  <c:v>2.3055888329178802</c:v>
                </c:pt>
                <c:pt idx="1121">
                  <c:v>2.3401588969834699</c:v>
                </c:pt>
                <c:pt idx="1122">
                  <c:v>2.34266863461198</c:v>
                </c:pt>
                <c:pt idx="1123">
                  <c:v>2.3523678267502399</c:v>
                </c:pt>
                <c:pt idx="1124">
                  <c:v>2.37424312017425</c:v>
                </c:pt>
                <c:pt idx="1125">
                  <c:v>2.3753520309732301</c:v>
                </c:pt>
                <c:pt idx="1126">
                  <c:v>2.3968974726529702</c:v>
                </c:pt>
                <c:pt idx="1127">
                  <c:v>2.3973650684410299</c:v>
                </c:pt>
                <c:pt idx="1128">
                  <c:v>2.3834256083450698</c:v>
                </c:pt>
                <c:pt idx="1129">
                  <c:v>2.3684006356879101</c:v>
                </c:pt>
                <c:pt idx="1130">
                  <c:v>2.4038268618328398</c:v>
                </c:pt>
                <c:pt idx="1131">
                  <c:v>2.4383738859798298</c:v>
                </c:pt>
                <c:pt idx="1132">
                  <c:v>2.4300522488386398</c:v>
                </c:pt>
                <c:pt idx="1133">
                  <c:v>2.4406972003671998</c:v>
                </c:pt>
                <c:pt idx="1134">
                  <c:v>2.4495200295093</c:v>
                </c:pt>
                <c:pt idx="1135">
                  <c:v>2.4700123738712798</c:v>
                </c:pt>
                <c:pt idx="1136">
                  <c:v>2.4788083885019798</c:v>
                </c:pt>
                <c:pt idx="1137">
                  <c:v>2.4780769234709399</c:v>
                </c:pt>
                <c:pt idx="1138">
                  <c:v>2.48447947004709</c:v>
                </c:pt>
                <c:pt idx="1139">
                  <c:v>2.4663101412654398</c:v>
                </c:pt>
                <c:pt idx="1140">
                  <c:v>2.47024508423655</c:v>
                </c:pt>
                <c:pt idx="1141">
                  <c:v>2.4802231028690902</c:v>
                </c:pt>
                <c:pt idx="1142">
                  <c:v>2.4819034485168001</c:v>
                </c:pt>
                <c:pt idx="1143">
                  <c:v>2.4915666247526702</c:v>
                </c:pt>
                <c:pt idx="1144">
                  <c:v>2.4763696580863601</c:v>
                </c:pt>
                <c:pt idx="1145">
                  <c:v>2.4531124944985701</c:v>
                </c:pt>
                <c:pt idx="1146">
                  <c:v>2.4609328393125902</c:v>
                </c:pt>
                <c:pt idx="1147">
                  <c:v>2.4444239217770698</c:v>
                </c:pt>
                <c:pt idx="1148">
                  <c:v>2.4568477805026299</c:v>
                </c:pt>
                <c:pt idx="1149">
                  <c:v>2.4400576725407999</c:v>
                </c:pt>
                <c:pt idx="1150">
                  <c:v>2.4271795644158001</c:v>
                </c:pt>
                <c:pt idx="1151">
                  <c:v>2.4015072353104001</c:v>
                </c:pt>
                <c:pt idx="1152">
                  <c:v>2.4048059215566702</c:v>
                </c:pt>
                <c:pt idx="1153">
                  <c:v>2.4196652390468398</c:v>
                </c:pt>
                <c:pt idx="1154">
                  <c:v>2.4074492428380898</c:v>
                </c:pt>
                <c:pt idx="1155">
                  <c:v>2.4262413948056598</c:v>
                </c:pt>
                <c:pt idx="1156">
                  <c:v>2.44982964091471</c:v>
                </c:pt>
                <c:pt idx="1157">
                  <c:v>2.4605609724528201</c:v>
                </c:pt>
                <c:pt idx="1158">
                  <c:v>2.4545985206165901</c:v>
                </c:pt>
                <c:pt idx="1159">
                  <c:v>2.4573469774196801</c:v>
                </c:pt>
                <c:pt idx="1160">
                  <c:v>2.4653713424110499</c:v>
                </c:pt>
                <c:pt idx="1161">
                  <c:v>2.4382571680056402</c:v>
                </c:pt>
                <c:pt idx="1162">
                  <c:v>2.4319915945904702</c:v>
                </c:pt>
                <c:pt idx="1163">
                  <c:v>2.4135952046804499</c:v>
                </c:pt>
                <c:pt idx="1164">
                  <c:v>2.3901527838304801</c:v>
                </c:pt>
                <c:pt idx="1165">
                  <c:v>2.4205281234849201</c:v>
                </c:pt>
                <c:pt idx="1166">
                  <c:v>2.4256086713612302</c:v>
                </c:pt>
                <c:pt idx="1167">
                  <c:v>2.4232703219871801</c:v>
                </c:pt>
                <c:pt idx="1168">
                  <c:v>2.4340637899859101</c:v>
                </c:pt>
                <c:pt idx="1169">
                  <c:v>2.4438175273532901</c:v>
                </c:pt>
                <c:pt idx="1170">
                  <c:v>2.437067846788</c:v>
                </c:pt>
                <c:pt idx="1171">
                  <c:v>2.3929768469173101</c:v>
                </c:pt>
                <c:pt idx="1172">
                  <c:v>2.4119220562888999</c:v>
                </c:pt>
                <c:pt idx="1173">
                  <c:v>2.4065691321429701</c:v>
                </c:pt>
                <c:pt idx="1174">
                  <c:v>2.39439951431648</c:v>
                </c:pt>
                <c:pt idx="1175">
                  <c:v>2.3771680398143702</c:v>
                </c:pt>
                <c:pt idx="1176">
                  <c:v>2.4267457718414698</c:v>
                </c:pt>
                <c:pt idx="1177">
                  <c:v>2.44264008616805</c:v>
                </c:pt>
                <c:pt idx="1178">
                  <c:v>2.43128470721379</c:v>
                </c:pt>
                <c:pt idx="1179">
                  <c:v>2.45440208225734</c:v>
                </c:pt>
                <c:pt idx="1180">
                  <c:v>2.4720046615131399</c:v>
                </c:pt>
                <c:pt idx="1181">
                  <c:v>2.4788148032921802</c:v>
                </c:pt>
                <c:pt idx="1182">
                  <c:v>2.4591592696593998</c:v>
                </c:pt>
                <c:pt idx="1183">
                  <c:v>2.4473897761508598</c:v>
                </c:pt>
                <c:pt idx="1184">
                  <c:v>2.4665730825542802</c:v>
                </c:pt>
                <c:pt idx="1185">
                  <c:v>2.4110403136581802</c:v>
                </c:pt>
                <c:pt idx="1186">
                  <c:v>2.4358664977333899</c:v>
                </c:pt>
                <c:pt idx="1187">
                  <c:v>2.4599540028456999</c:v>
                </c:pt>
                <c:pt idx="1188">
                  <c:v>2.4520272806923198</c:v>
                </c:pt>
                <c:pt idx="1189">
                  <c:v>2.37875682409297</c:v>
                </c:pt>
                <c:pt idx="1190">
                  <c:v>2.3770390146309301</c:v>
                </c:pt>
                <c:pt idx="1191">
                  <c:v>2.3369165095182298</c:v>
                </c:pt>
                <c:pt idx="1192">
                  <c:v>2.3728639245463099</c:v>
                </c:pt>
                <c:pt idx="1193">
                  <c:v>2.3673738081979501</c:v>
                </c:pt>
                <c:pt idx="1194">
                  <c:v>2.3488075671188899</c:v>
                </c:pt>
                <c:pt idx="1195">
                  <c:v>2.3616007071959202</c:v>
                </c:pt>
                <c:pt idx="1196">
                  <c:v>2.3570326774967301</c:v>
                </c:pt>
                <c:pt idx="1197">
                  <c:v>2.32129217497056</c:v>
                </c:pt>
                <c:pt idx="1198">
                  <c:v>2.32551366125892</c:v>
                </c:pt>
                <c:pt idx="1199">
                  <c:v>2.3043260977945699</c:v>
                </c:pt>
                <c:pt idx="1200">
                  <c:v>2.3392401149428599</c:v>
                </c:pt>
                <c:pt idx="1201">
                  <c:v>2.3803604001266199</c:v>
                </c:pt>
                <c:pt idx="1202">
                  <c:v>2.3539632646819402</c:v>
                </c:pt>
                <c:pt idx="1203">
                  <c:v>2.37495239920464</c:v>
                </c:pt>
                <c:pt idx="1204">
                  <c:v>2.3778410752699402</c:v>
                </c:pt>
                <c:pt idx="1205">
                  <c:v>2.35662342004147</c:v>
                </c:pt>
                <c:pt idx="1206">
                  <c:v>2.3502514585151499</c:v>
                </c:pt>
                <c:pt idx="1207">
                  <c:v>2.3655011952915301</c:v>
                </c:pt>
                <c:pt idx="1208">
                  <c:v>2.35277255042541</c:v>
                </c:pt>
                <c:pt idx="1209">
                  <c:v>2.3683596787243899</c:v>
                </c:pt>
                <c:pt idx="1210">
                  <c:v>2.3672694670182501</c:v>
                </c:pt>
                <c:pt idx="1211">
                  <c:v>2.3490532082906701</c:v>
                </c:pt>
                <c:pt idx="1212">
                  <c:v>2.3493250659612301</c:v>
                </c:pt>
                <c:pt idx="1213">
                  <c:v>2.32007733441958</c:v>
                </c:pt>
                <c:pt idx="1214">
                  <c:v>2.3317937774630102</c:v>
                </c:pt>
                <c:pt idx="1215">
                  <c:v>2.3443998349098201</c:v>
                </c:pt>
                <c:pt idx="1216">
                  <c:v>2.3679230415160699</c:v>
                </c:pt>
                <c:pt idx="1217">
                  <c:v>2.3869800109567598</c:v>
                </c:pt>
                <c:pt idx="1218">
                  <c:v>2.4010120338491401</c:v>
                </c:pt>
                <c:pt idx="1219">
                  <c:v>2.4049246007091298</c:v>
                </c:pt>
                <c:pt idx="1220">
                  <c:v>2.4191788216932602</c:v>
                </c:pt>
                <c:pt idx="1221">
                  <c:v>2.4310915059201599</c:v>
                </c:pt>
                <c:pt idx="1222">
                  <c:v>2.4202601027083399</c:v>
                </c:pt>
                <c:pt idx="1223">
                  <c:v>2.4201847015736999</c:v>
                </c:pt>
                <c:pt idx="1224">
                  <c:v>2.4258919401724799</c:v>
                </c:pt>
                <c:pt idx="1225">
                  <c:v>2.3858836917481301</c:v>
                </c:pt>
                <c:pt idx="1226">
                  <c:v>2.4094273359024001</c:v>
                </c:pt>
                <c:pt idx="1227">
                  <c:v>2.3969331739337898</c:v>
                </c:pt>
                <c:pt idx="1228">
                  <c:v>2.4009245011435798</c:v>
                </c:pt>
                <c:pt idx="1229">
                  <c:v>2.3906538946696099</c:v>
                </c:pt>
                <c:pt idx="1230">
                  <c:v>2.43979687279012</c:v>
                </c:pt>
                <c:pt idx="1231">
                  <c:v>2.4407555988532699</c:v>
                </c:pt>
                <c:pt idx="1232">
                  <c:v>2.4457513869802701</c:v>
                </c:pt>
                <c:pt idx="1233">
                  <c:v>2.4419731232055799</c:v>
                </c:pt>
                <c:pt idx="1234">
                  <c:v>2.4385835406928198</c:v>
                </c:pt>
                <c:pt idx="1235">
                  <c:v>2.40467093619786</c:v>
                </c:pt>
                <c:pt idx="1236">
                  <c:v>2.3884689003789901</c:v>
                </c:pt>
                <c:pt idx="1237">
                  <c:v>2.36449758892689</c:v>
                </c:pt>
                <c:pt idx="1238">
                  <c:v>2.29932824774823</c:v>
                </c:pt>
                <c:pt idx="1239">
                  <c:v>2.3077008625107198</c:v>
                </c:pt>
                <c:pt idx="1240">
                  <c:v>2.2942960857978201</c:v>
                </c:pt>
                <c:pt idx="1241">
                  <c:v>2.1934264862709298</c:v>
                </c:pt>
                <c:pt idx="1242">
                  <c:v>2.1760235090258702</c:v>
                </c:pt>
                <c:pt idx="1243">
                  <c:v>2.1987093422536601</c:v>
                </c:pt>
                <c:pt idx="1244">
                  <c:v>2.1300289511882302</c:v>
                </c:pt>
                <c:pt idx="1245">
                  <c:v>2.1835353864057199</c:v>
                </c:pt>
                <c:pt idx="1246">
                  <c:v>2.1922080924496798</c:v>
                </c:pt>
                <c:pt idx="1247">
                  <c:v>2.2177787735716401</c:v>
                </c:pt>
                <c:pt idx="1248">
                  <c:v>2.2519561264618502</c:v>
                </c:pt>
                <c:pt idx="1249">
                  <c:v>2.2559732983877701</c:v>
                </c:pt>
                <c:pt idx="1250">
                  <c:v>2.29487168445262</c:v>
                </c:pt>
                <c:pt idx="1251">
                  <c:v>2.2700616475353201</c:v>
                </c:pt>
                <c:pt idx="1252">
                  <c:v>2.2723398553733398</c:v>
                </c:pt>
                <c:pt idx="1253">
                  <c:v>2.2906470795154301</c:v>
                </c:pt>
                <c:pt idx="1254">
                  <c:v>2.27582578135224</c:v>
                </c:pt>
                <c:pt idx="1255">
                  <c:v>2.2768908059187201</c:v>
                </c:pt>
                <c:pt idx="1256">
                  <c:v>2.3079109504321602</c:v>
                </c:pt>
                <c:pt idx="1257">
                  <c:v>2.2890780111215401</c:v>
                </c:pt>
                <c:pt idx="1258">
                  <c:v>2.31379838153567</c:v>
                </c:pt>
                <c:pt idx="1259">
                  <c:v>2.33701782146876</c:v>
                </c:pt>
                <c:pt idx="1260">
                  <c:v>2.36340629401225</c:v>
                </c:pt>
                <c:pt idx="1261">
                  <c:v>2.3496487680299101</c:v>
                </c:pt>
                <c:pt idx="1262">
                  <c:v>2.3335809188234902</c:v>
                </c:pt>
                <c:pt idx="1263">
                  <c:v>2.3349227730824502</c:v>
                </c:pt>
                <c:pt idx="1264">
                  <c:v>2.3206748454182602</c:v>
                </c:pt>
                <c:pt idx="1265">
                  <c:v>2.3205893667814901</c:v>
                </c:pt>
                <c:pt idx="1266">
                  <c:v>2.3312545062558199</c:v>
                </c:pt>
                <c:pt idx="1267">
                  <c:v>2.31640440066217</c:v>
                </c:pt>
                <c:pt idx="1268">
                  <c:v>2.3054754533686501</c:v>
                </c:pt>
                <c:pt idx="1269">
                  <c:v>2.21986334193894</c:v>
                </c:pt>
                <c:pt idx="1270">
                  <c:v>2.23066010252849</c:v>
                </c:pt>
                <c:pt idx="1271">
                  <c:v>2.2675109695154401</c:v>
                </c:pt>
                <c:pt idx="1272">
                  <c:v>2.2357006432113402</c:v>
                </c:pt>
                <c:pt idx="1273">
                  <c:v>2.2598644954434199</c:v>
                </c:pt>
                <c:pt idx="1274">
                  <c:v>2.2798451041252199</c:v>
                </c:pt>
                <c:pt idx="1275">
                  <c:v>2.2829003221984698</c:v>
                </c:pt>
                <c:pt idx="1276">
                  <c:v>2.26790314555502</c:v>
                </c:pt>
                <c:pt idx="1277">
                  <c:v>2.2634491640829499</c:v>
                </c:pt>
                <c:pt idx="1278">
                  <c:v>2.25557797860729</c:v>
                </c:pt>
                <c:pt idx="1279">
                  <c:v>2.2761054627475401</c:v>
                </c:pt>
                <c:pt idx="1280">
                  <c:v>2.28342475546448</c:v>
                </c:pt>
                <c:pt idx="1281">
                  <c:v>2.2689297806152302</c:v>
                </c:pt>
                <c:pt idx="1282">
                  <c:v>2.2564006015664901</c:v>
                </c:pt>
                <c:pt idx="1283">
                  <c:v>2.2388948452111701</c:v>
                </c:pt>
                <c:pt idx="1284">
                  <c:v>2.2021833376128699</c:v>
                </c:pt>
                <c:pt idx="1285">
                  <c:v>2.2100511853887901</c:v>
                </c:pt>
                <c:pt idx="1286">
                  <c:v>2.23300114044737</c:v>
                </c:pt>
                <c:pt idx="1287">
                  <c:v>2.1966983524483501</c:v>
                </c:pt>
                <c:pt idx="1288">
                  <c:v>2.1934651173913702</c:v>
                </c:pt>
                <c:pt idx="1289">
                  <c:v>2.2359102879924602</c:v>
                </c:pt>
                <c:pt idx="1290">
                  <c:v>2.2462651819456698</c:v>
                </c:pt>
                <c:pt idx="1291">
                  <c:v>2.2015824638636898</c:v>
                </c:pt>
                <c:pt idx="1292">
                  <c:v>2.2093845199147699</c:v>
                </c:pt>
                <c:pt idx="1293">
                  <c:v>2.2056341899912999</c:v>
                </c:pt>
                <c:pt idx="1294">
                  <c:v>2.2236393063233102</c:v>
                </c:pt>
                <c:pt idx="1295">
                  <c:v>2.2167421730385999</c:v>
                </c:pt>
                <c:pt idx="1296">
                  <c:v>2.24789269455992</c:v>
                </c:pt>
                <c:pt idx="1297">
                  <c:v>2.2608431039152701</c:v>
                </c:pt>
                <c:pt idx="1298">
                  <c:v>2.2536591920767299</c:v>
                </c:pt>
                <c:pt idx="1299">
                  <c:v>2.2589932372199901</c:v>
                </c:pt>
                <c:pt idx="1300">
                  <c:v>2.2403317876658999</c:v>
                </c:pt>
                <c:pt idx="1301">
                  <c:v>2.23445709406321</c:v>
                </c:pt>
                <c:pt idx="1302">
                  <c:v>2.2546039081421201</c:v>
                </c:pt>
                <c:pt idx="1303">
                  <c:v>2.24110905768215</c:v>
                </c:pt>
                <c:pt idx="1304">
                  <c:v>2.2340556789922901</c:v>
                </c:pt>
                <c:pt idx="1305">
                  <c:v>2.2417062596902402</c:v>
                </c:pt>
                <c:pt idx="1306">
                  <c:v>2.2659975341538998</c:v>
                </c:pt>
                <c:pt idx="1307">
                  <c:v>2.26861509176672</c:v>
                </c:pt>
                <c:pt idx="1308">
                  <c:v>2.2374751613382</c:v>
                </c:pt>
                <c:pt idx="1309">
                  <c:v>2.2311915580984998</c:v>
                </c:pt>
                <c:pt idx="1310">
                  <c:v>2.20667677880482</c:v>
                </c:pt>
                <c:pt idx="1311">
                  <c:v>2.1897036878064502</c:v>
                </c:pt>
                <c:pt idx="1312">
                  <c:v>2.1748417686467798</c:v>
                </c:pt>
                <c:pt idx="1313">
                  <c:v>2.1151613097156101</c:v>
                </c:pt>
                <c:pt idx="1314">
                  <c:v>2.14641155697556</c:v>
                </c:pt>
                <c:pt idx="1315">
                  <c:v>2.1369264094088298</c:v>
                </c:pt>
                <c:pt idx="1316">
                  <c:v>2.1307871860849898</c:v>
                </c:pt>
                <c:pt idx="1317">
                  <c:v>2.1567526909698098</c:v>
                </c:pt>
                <c:pt idx="1318">
                  <c:v>2.1600424249490202</c:v>
                </c:pt>
                <c:pt idx="1319">
                  <c:v>2.1556949611017702</c:v>
                </c:pt>
                <c:pt idx="1320">
                  <c:v>2.1298215222166399</c:v>
                </c:pt>
                <c:pt idx="1321">
                  <c:v>2.1220704025136801</c:v>
                </c:pt>
                <c:pt idx="1322">
                  <c:v>2.1390123114567401</c:v>
                </c:pt>
                <c:pt idx="1323">
                  <c:v>2.11544216895361</c:v>
                </c:pt>
                <c:pt idx="1324">
                  <c:v>2.11108762016389</c:v>
                </c:pt>
                <c:pt idx="1325">
                  <c:v>2.0793826223049301</c:v>
                </c:pt>
                <c:pt idx="1326">
                  <c:v>1.96532388296356</c:v>
                </c:pt>
                <c:pt idx="1327">
                  <c:v>1.98210713934976</c:v>
                </c:pt>
                <c:pt idx="1328">
                  <c:v>1.94986331985826</c:v>
                </c:pt>
                <c:pt idx="1329">
                  <c:v>1.97194343390794</c:v>
                </c:pt>
                <c:pt idx="1330">
                  <c:v>1.9483398535908001</c:v>
                </c:pt>
                <c:pt idx="1331">
                  <c:v>1.9478741088426099</c:v>
                </c:pt>
                <c:pt idx="1332">
                  <c:v>1.92819368137643</c:v>
                </c:pt>
                <c:pt idx="1333">
                  <c:v>1.90828325997403</c:v>
                </c:pt>
                <c:pt idx="1334">
                  <c:v>1.96188539988345</c:v>
                </c:pt>
                <c:pt idx="1335">
                  <c:v>1.9235003190836999</c:v>
                </c:pt>
                <c:pt idx="1336">
                  <c:v>1.9433216664142501</c:v>
                </c:pt>
                <c:pt idx="1337">
                  <c:v>1.9163130300464699</c:v>
                </c:pt>
                <c:pt idx="1338">
                  <c:v>1.87702818853883</c:v>
                </c:pt>
                <c:pt idx="1339">
                  <c:v>1.8905252545356199</c:v>
                </c:pt>
                <c:pt idx="1340">
                  <c:v>1.93295031527949</c:v>
                </c:pt>
                <c:pt idx="1341">
                  <c:v>1.9474386681915199</c:v>
                </c:pt>
                <c:pt idx="1342">
                  <c:v>1.90970464460128</c:v>
                </c:pt>
                <c:pt idx="1343">
                  <c:v>1.95313831891474</c:v>
                </c:pt>
                <c:pt idx="1344">
                  <c:v>1.95854305657658</c:v>
                </c:pt>
                <c:pt idx="1345">
                  <c:v>1.95225136361836</c:v>
                </c:pt>
                <c:pt idx="1346">
                  <c:v>1.95383914557549</c:v>
                </c:pt>
                <c:pt idx="1347">
                  <c:v>1.93718132198399</c:v>
                </c:pt>
                <c:pt idx="1348">
                  <c:v>1.93883802779133</c:v>
                </c:pt>
                <c:pt idx="1349">
                  <c:v>1.96682859547114</c:v>
                </c:pt>
                <c:pt idx="1350">
                  <c:v>2.01147544287796</c:v>
                </c:pt>
                <c:pt idx="1351">
                  <c:v>2.0620012526784102</c:v>
                </c:pt>
                <c:pt idx="1352">
                  <c:v>2.0683875379878001</c:v>
                </c:pt>
                <c:pt idx="1353">
                  <c:v>2.05184693196294</c:v>
                </c:pt>
                <c:pt idx="1354">
                  <c:v>2.0444958170131202</c:v>
                </c:pt>
                <c:pt idx="1355">
                  <c:v>2.03811053743493</c:v>
                </c:pt>
                <c:pt idx="1356">
                  <c:v>2.0326727641720299</c:v>
                </c:pt>
                <c:pt idx="1357">
                  <c:v>1.9990989578146301</c:v>
                </c:pt>
                <c:pt idx="1358">
                  <c:v>1.9693075053023701</c:v>
                </c:pt>
                <c:pt idx="1359">
                  <c:v>1.9398967605158299</c:v>
                </c:pt>
                <c:pt idx="1360">
                  <c:v>1.9116462563438399</c:v>
                </c:pt>
                <c:pt idx="1361">
                  <c:v>1.97194155654</c:v>
                </c:pt>
                <c:pt idx="1362">
                  <c:v>1.95479343947805</c:v>
                </c:pt>
                <c:pt idx="1363">
                  <c:v>1.99117584419815</c:v>
                </c:pt>
                <c:pt idx="1364">
                  <c:v>2.0017706745886299</c:v>
                </c:pt>
                <c:pt idx="1365">
                  <c:v>2.0131215480251199</c:v>
                </c:pt>
                <c:pt idx="1366">
                  <c:v>2.0008311829126999</c:v>
                </c:pt>
                <c:pt idx="1367">
                  <c:v>1.9633188908320101</c:v>
                </c:pt>
                <c:pt idx="1368">
                  <c:v>1.93162708709571</c:v>
                </c:pt>
                <c:pt idx="1369">
                  <c:v>1.8969088419037301</c:v>
                </c:pt>
                <c:pt idx="1370">
                  <c:v>1.909820359249</c:v>
                </c:pt>
                <c:pt idx="1371">
                  <c:v>1.9300724056423</c:v>
                </c:pt>
                <c:pt idx="1372">
                  <c:v>1.91157518610407</c:v>
                </c:pt>
                <c:pt idx="1373">
                  <c:v>1.9154543990369199</c:v>
                </c:pt>
                <c:pt idx="1374">
                  <c:v>1.9126424904657999</c:v>
                </c:pt>
                <c:pt idx="1375">
                  <c:v>1.94853463885777</c:v>
                </c:pt>
                <c:pt idx="1376">
                  <c:v>1.94847278168289</c:v>
                </c:pt>
                <c:pt idx="1377">
                  <c:v>1.93705725930328</c:v>
                </c:pt>
                <c:pt idx="1378">
                  <c:v>1.9050041351143701</c:v>
                </c:pt>
                <c:pt idx="1379">
                  <c:v>1.89020764672744</c:v>
                </c:pt>
                <c:pt idx="1380">
                  <c:v>1.88831167179015</c:v>
                </c:pt>
                <c:pt idx="1381">
                  <c:v>1.90689309772783</c:v>
                </c:pt>
                <c:pt idx="1382">
                  <c:v>1.8724092503568801</c:v>
                </c:pt>
                <c:pt idx="1383">
                  <c:v>1.86198549838015</c:v>
                </c:pt>
                <c:pt idx="1384">
                  <c:v>1.87941520221964</c:v>
                </c:pt>
                <c:pt idx="1385">
                  <c:v>1.85168473052634</c:v>
                </c:pt>
                <c:pt idx="1386">
                  <c:v>1.8411436824093299</c:v>
                </c:pt>
                <c:pt idx="1387">
                  <c:v>1.8403681802904901</c:v>
                </c:pt>
                <c:pt idx="1388">
                  <c:v>1.85942561544526</c:v>
                </c:pt>
                <c:pt idx="1389">
                  <c:v>1.85070388629367</c:v>
                </c:pt>
                <c:pt idx="1390">
                  <c:v>1.82283371331515</c:v>
                </c:pt>
                <c:pt idx="1391">
                  <c:v>1.86697681385895</c:v>
                </c:pt>
                <c:pt idx="1392">
                  <c:v>1.8876030920693301</c:v>
                </c:pt>
                <c:pt idx="1393">
                  <c:v>1.88617859509563</c:v>
                </c:pt>
                <c:pt idx="1394">
                  <c:v>1.9188070237805199</c:v>
                </c:pt>
                <c:pt idx="1395">
                  <c:v>1.9117546525898499</c:v>
                </c:pt>
                <c:pt idx="1396">
                  <c:v>1.92350096627302</c:v>
                </c:pt>
                <c:pt idx="1397">
                  <c:v>1.9084982113469</c:v>
                </c:pt>
                <c:pt idx="1398">
                  <c:v>1.9227523914067099</c:v>
                </c:pt>
                <c:pt idx="1399">
                  <c:v>1.8637879954447301</c:v>
                </c:pt>
                <c:pt idx="1400">
                  <c:v>1.8803028160399999</c:v>
                </c:pt>
                <c:pt idx="1401">
                  <c:v>1.89298390297914</c:v>
                </c:pt>
                <c:pt idx="1402">
                  <c:v>1.7807780775008599</c:v>
                </c:pt>
                <c:pt idx="1403">
                  <c:v>1.7923469505438401</c:v>
                </c:pt>
                <c:pt idx="1404">
                  <c:v>1.76005160146872</c:v>
                </c:pt>
                <c:pt idx="1405">
                  <c:v>1.73150298483452</c:v>
                </c:pt>
                <c:pt idx="1406">
                  <c:v>1.74518096075129</c:v>
                </c:pt>
                <c:pt idx="1407">
                  <c:v>1.6751870828476101</c:v>
                </c:pt>
                <c:pt idx="1408">
                  <c:v>1.7049714821781099</c:v>
                </c:pt>
                <c:pt idx="1409">
                  <c:v>1.77792795718631</c:v>
                </c:pt>
                <c:pt idx="1410">
                  <c:v>1.7467737716823</c:v>
                </c:pt>
                <c:pt idx="1411">
                  <c:v>1.7417562227938099</c:v>
                </c:pt>
                <c:pt idx="1412">
                  <c:v>1.7274566460862999</c:v>
                </c:pt>
                <c:pt idx="1413">
                  <c:v>1.74010737500282</c:v>
                </c:pt>
                <c:pt idx="1414">
                  <c:v>1.7091980289672799</c:v>
                </c:pt>
                <c:pt idx="1415">
                  <c:v>1.7182177829470799</c:v>
                </c:pt>
                <c:pt idx="1416">
                  <c:v>1.75126419301801</c:v>
                </c:pt>
                <c:pt idx="1417">
                  <c:v>1.7513273114890999</c:v>
                </c:pt>
                <c:pt idx="1418">
                  <c:v>1.8015624789567399</c:v>
                </c:pt>
                <c:pt idx="1419">
                  <c:v>1.80187669565099</c:v>
                </c:pt>
                <c:pt idx="1420">
                  <c:v>1.8029037589999699</c:v>
                </c:pt>
                <c:pt idx="1421">
                  <c:v>1.78846248468295</c:v>
                </c:pt>
                <c:pt idx="1422">
                  <c:v>1.7833351686768699</c:v>
                </c:pt>
                <c:pt idx="1423">
                  <c:v>1.7695386348562401</c:v>
                </c:pt>
                <c:pt idx="1424">
                  <c:v>1.8044002197728499</c:v>
                </c:pt>
                <c:pt idx="1425">
                  <c:v>1.83686281820718</c:v>
                </c:pt>
                <c:pt idx="1426">
                  <c:v>1.82525360223396</c:v>
                </c:pt>
                <c:pt idx="1427">
                  <c:v>1.85313984938992</c:v>
                </c:pt>
                <c:pt idx="1428">
                  <c:v>1.8702147784115399</c:v>
                </c:pt>
                <c:pt idx="1429">
                  <c:v>1.88692117895692</c:v>
                </c:pt>
                <c:pt idx="1430">
                  <c:v>1.8360993536537999</c:v>
                </c:pt>
                <c:pt idx="1431">
                  <c:v>1.84606942085793</c:v>
                </c:pt>
                <c:pt idx="1432">
                  <c:v>1.8435829017468299</c:v>
                </c:pt>
                <c:pt idx="1433">
                  <c:v>1.7805769420266599</c:v>
                </c:pt>
                <c:pt idx="1434">
                  <c:v>1.7763417784976701</c:v>
                </c:pt>
                <c:pt idx="1435">
                  <c:v>1.7813457443426799</c:v>
                </c:pt>
                <c:pt idx="1436">
                  <c:v>1.80705125097589</c:v>
                </c:pt>
                <c:pt idx="1437">
                  <c:v>1.767677818486</c:v>
                </c:pt>
                <c:pt idx="1438">
                  <c:v>1.7793307145097801</c:v>
                </c:pt>
                <c:pt idx="1439">
                  <c:v>1.8286220641805699</c:v>
                </c:pt>
                <c:pt idx="1440">
                  <c:v>1.8351088714410799</c:v>
                </c:pt>
                <c:pt idx="1441">
                  <c:v>1.8242252941635</c:v>
                </c:pt>
                <c:pt idx="1442">
                  <c:v>1.7878293667687</c:v>
                </c:pt>
                <c:pt idx="1443">
                  <c:v>1.7815050540615001</c:v>
                </c:pt>
                <c:pt idx="1444">
                  <c:v>1.76400758934368</c:v>
                </c:pt>
                <c:pt idx="1445">
                  <c:v>1.7791863284009799</c:v>
                </c:pt>
                <c:pt idx="1446">
                  <c:v>1.77969883126658</c:v>
                </c:pt>
                <c:pt idx="1447">
                  <c:v>1.7981881807681399</c:v>
                </c:pt>
                <c:pt idx="1448">
                  <c:v>1.76039045560506</c:v>
                </c:pt>
                <c:pt idx="1449">
                  <c:v>1.75710966405545</c:v>
                </c:pt>
                <c:pt idx="1450">
                  <c:v>1.7365257537096099</c:v>
                </c:pt>
                <c:pt idx="1451">
                  <c:v>1.71134493023881</c:v>
                </c:pt>
                <c:pt idx="1452">
                  <c:v>1.7126383028524299</c:v>
                </c:pt>
                <c:pt idx="1453">
                  <c:v>1.69545680224396</c:v>
                </c:pt>
                <c:pt idx="1454">
                  <c:v>1.70100115179841</c:v>
                </c:pt>
                <c:pt idx="1455">
                  <c:v>1.68091696277896</c:v>
                </c:pt>
                <c:pt idx="1456">
                  <c:v>1.6790210445011799</c:v>
                </c:pt>
                <c:pt idx="1457">
                  <c:v>1.65542383955206</c:v>
                </c:pt>
                <c:pt idx="1458">
                  <c:v>1.6594158089095099</c:v>
                </c:pt>
                <c:pt idx="1459">
                  <c:v>1.6402120025834499</c:v>
                </c:pt>
                <c:pt idx="1460">
                  <c:v>1.6363812499085899</c:v>
                </c:pt>
                <c:pt idx="1461">
                  <c:v>1.6800655622924601</c:v>
                </c:pt>
                <c:pt idx="1462">
                  <c:v>1.69469399452179</c:v>
                </c:pt>
                <c:pt idx="1463">
                  <c:v>1.6947788449544601</c:v>
                </c:pt>
                <c:pt idx="1464">
                  <c:v>1.7058281270079101</c:v>
                </c:pt>
                <c:pt idx="1465">
                  <c:v>1.69887703682299</c:v>
                </c:pt>
                <c:pt idx="1466">
                  <c:v>1.7067579881036701</c:v>
                </c:pt>
                <c:pt idx="1467">
                  <c:v>1.6910498373211</c:v>
                </c:pt>
                <c:pt idx="1468">
                  <c:v>1.7145159243369501</c:v>
                </c:pt>
                <c:pt idx="1469">
                  <c:v>1.7195084541519801</c:v>
                </c:pt>
                <c:pt idx="1470">
                  <c:v>1.7088857485319799</c:v>
                </c:pt>
                <c:pt idx="1471">
                  <c:v>1.72723389426447</c:v>
                </c:pt>
                <c:pt idx="1472">
                  <c:v>1.7344201218834701</c:v>
                </c:pt>
                <c:pt idx="1473">
                  <c:v>1.7142217605582</c:v>
                </c:pt>
                <c:pt idx="1474">
                  <c:v>1.71067269855473</c:v>
                </c:pt>
                <c:pt idx="1475">
                  <c:v>1.71923378512039</c:v>
                </c:pt>
                <c:pt idx="1476">
                  <c:v>1.7181746160996101</c:v>
                </c:pt>
                <c:pt idx="1477">
                  <c:v>1.70966032075957</c:v>
                </c:pt>
                <c:pt idx="1478">
                  <c:v>1.6983444669038901</c:v>
                </c:pt>
                <c:pt idx="1479">
                  <c:v>1.68384738643649</c:v>
                </c:pt>
                <c:pt idx="1480">
                  <c:v>1.68102632870972</c:v>
                </c:pt>
                <c:pt idx="1481">
                  <c:v>1.7145557562841001</c:v>
                </c:pt>
                <c:pt idx="1482">
                  <c:v>1.7451802439881701</c:v>
                </c:pt>
                <c:pt idx="1483">
                  <c:v>1.76605120071865</c:v>
                </c:pt>
                <c:pt idx="1484">
                  <c:v>1.7946846831104799</c:v>
                </c:pt>
                <c:pt idx="1485">
                  <c:v>1.80086061487967</c:v>
                </c:pt>
                <c:pt idx="1486">
                  <c:v>1.7788352668823799</c:v>
                </c:pt>
                <c:pt idx="1487">
                  <c:v>1.8370809995203601</c:v>
                </c:pt>
                <c:pt idx="1488">
                  <c:v>1.83846071232226</c:v>
                </c:pt>
                <c:pt idx="1489">
                  <c:v>1.8423039667782399</c:v>
                </c:pt>
                <c:pt idx="1490">
                  <c:v>1.8371338745721</c:v>
                </c:pt>
                <c:pt idx="1491">
                  <c:v>1.8852567750278499</c:v>
                </c:pt>
                <c:pt idx="1492">
                  <c:v>1.99180660134304</c:v>
                </c:pt>
                <c:pt idx="1493">
                  <c:v>1.9835188748980901</c:v>
                </c:pt>
                <c:pt idx="1494">
                  <c:v>1.9854751090184299</c:v>
                </c:pt>
                <c:pt idx="1495">
                  <c:v>1.9856058358000499</c:v>
                </c:pt>
                <c:pt idx="1496">
                  <c:v>2.0076348340073298</c:v>
                </c:pt>
                <c:pt idx="1497">
                  <c:v>2.0380830177057798</c:v>
                </c:pt>
                <c:pt idx="1498">
                  <c:v>2.06993044892427</c:v>
                </c:pt>
                <c:pt idx="1499">
                  <c:v>2.1065202876655098</c:v>
                </c:pt>
                <c:pt idx="1500">
                  <c:v>2.1158349789403199</c:v>
                </c:pt>
                <c:pt idx="1501">
                  <c:v>2.0171959986000898</c:v>
                </c:pt>
                <c:pt idx="1502">
                  <c:v>2.0760526667944901</c:v>
                </c:pt>
                <c:pt idx="1503">
                  <c:v>2.1105318779875502</c:v>
                </c:pt>
                <c:pt idx="1504">
                  <c:v>2.09396183771746</c:v>
                </c:pt>
                <c:pt idx="1505">
                  <c:v>2.0512478149820299</c:v>
                </c:pt>
                <c:pt idx="1506">
                  <c:v>2.08550538109525</c:v>
                </c:pt>
                <c:pt idx="1507">
                  <c:v>2.1438567655714502</c:v>
                </c:pt>
                <c:pt idx="1508">
                  <c:v>2.1446830039743499</c:v>
                </c:pt>
                <c:pt idx="1509">
                  <c:v>2.1496500052437701</c:v>
                </c:pt>
                <c:pt idx="1510">
                  <c:v>2.16915406136197</c:v>
                </c:pt>
                <c:pt idx="1511">
                  <c:v>2.1730676016231798</c:v>
                </c:pt>
                <c:pt idx="1512">
                  <c:v>2.1319131101899602</c:v>
                </c:pt>
                <c:pt idx="1513">
                  <c:v>2.0866604550136301</c:v>
                </c:pt>
                <c:pt idx="1514">
                  <c:v>2.1139568936348101</c:v>
                </c:pt>
                <c:pt idx="1515">
                  <c:v>2.0823407194758099</c:v>
                </c:pt>
                <c:pt idx="1516">
                  <c:v>2.1544459360963999</c:v>
                </c:pt>
                <c:pt idx="1517">
                  <c:v>2.2181580797409901</c:v>
                </c:pt>
                <c:pt idx="1518">
                  <c:v>2.2215505210680901</c:v>
                </c:pt>
                <c:pt idx="1519">
                  <c:v>2.25402693730774</c:v>
                </c:pt>
                <c:pt idx="1520">
                  <c:v>2.2619933487392299</c:v>
                </c:pt>
                <c:pt idx="1521">
                  <c:v>2.25274746507962</c:v>
                </c:pt>
                <c:pt idx="1522">
                  <c:v>2.2715684971957302</c:v>
                </c:pt>
                <c:pt idx="1523">
                  <c:v>2.2634933022663102</c:v>
                </c:pt>
                <c:pt idx="1524">
                  <c:v>2.2171579102857701</c:v>
                </c:pt>
                <c:pt idx="1525">
                  <c:v>2.2105624163080702</c:v>
                </c:pt>
                <c:pt idx="1526">
                  <c:v>2.1904914018072801</c:v>
                </c:pt>
                <c:pt idx="1527">
                  <c:v>2.2330862824886801</c:v>
                </c:pt>
                <c:pt idx="1528">
                  <c:v>2.2356010792149799</c:v>
                </c:pt>
                <c:pt idx="1529">
                  <c:v>2.2221304313939299</c:v>
                </c:pt>
                <c:pt idx="1530">
                  <c:v>2.2401831302670598</c:v>
                </c:pt>
                <c:pt idx="1531">
                  <c:v>2.2051283156328298</c:v>
                </c:pt>
                <c:pt idx="1532">
                  <c:v>2.1944488390016201</c:v>
                </c:pt>
                <c:pt idx="1533">
                  <c:v>2.19512429011046</c:v>
                </c:pt>
                <c:pt idx="1534">
                  <c:v>2.12965435534896</c:v>
                </c:pt>
                <c:pt idx="1535">
                  <c:v>2.1037594662900299</c:v>
                </c:pt>
                <c:pt idx="1536">
                  <c:v>2.07270916720472</c:v>
                </c:pt>
                <c:pt idx="1537">
                  <c:v>2.0881520984326198</c:v>
                </c:pt>
                <c:pt idx="1538">
                  <c:v>1.94699087801056</c:v>
                </c:pt>
                <c:pt idx="1539">
                  <c:v>1.97253972864764</c:v>
                </c:pt>
                <c:pt idx="1540">
                  <c:v>1.96910143210028</c:v>
                </c:pt>
                <c:pt idx="1541">
                  <c:v>1.94335617814214</c:v>
                </c:pt>
                <c:pt idx="1542">
                  <c:v>2.0194871183019298</c:v>
                </c:pt>
                <c:pt idx="1543">
                  <c:v>2.00363012269223</c:v>
                </c:pt>
                <c:pt idx="1544">
                  <c:v>1.99372311296967</c:v>
                </c:pt>
                <c:pt idx="1545">
                  <c:v>2.0365635940631601</c:v>
                </c:pt>
                <c:pt idx="1546">
                  <c:v>2.0400815073602998</c:v>
                </c:pt>
                <c:pt idx="1547">
                  <c:v>1.97075035513038</c:v>
                </c:pt>
                <c:pt idx="1548">
                  <c:v>1.96518469224811</c:v>
                </c:pt>
                <c:pt idx="1549">
                  <c:v>1.9995757638300999</c:v>
                </c:pt>
                <c:pt idx="1550">
                  <c:v>1.99979106838358</c:v>
                </c:pt>
                <c:pt idx="1551">
                  <c:v>1.95146117700179</c:v>
                </c:pt>
                <c:pt idx="1552">
                  <c:v>1.92905941095214</c:v>
                </c:pt>
                <c:pt idx="1553">
                  <c:v>1.98176187605942</c:v>
                </c:pt>
                <c:pt idx="1554">
                  <c:v>1.9879450319837</c:v>
                </c:pt>
                <c:pt idx="1555">
                  <c:v>1.9864314523939499</c:v>
                </c:pt>
                <c:pt idx="1556">
                  <c:v>1.96524839902949</c:v>
                </c:pt>
                <c:pt idx="1557">
                  <c:v>1.9645460035134601</c:v>
                </c:pt>
                <c:pt idx="1558">
                  <c:v>1.9488590931504599</c:v>
                </c:pt>
                <c:pt idx="1559">
                  <c:v>1.9231999408618301</c:v>
                </c:pt>
                <c:pt idx="1560">
                  <c:v>1.92225436176015</c:v>
                </c:pt>
                <c:pt idx="1561">
                  <c:v>1.8766176927348299</c:v>
                </c:pt>
                <c:pt idx="1562">
                  <c:v>1.89750849306881</c:v>
                </c:pt>
                <c:pt idx="1563">
                  <c:v>1.9599359349938199</c:v>
                </c:pt>
                <c:pt idx="1564">
                  <c:v>1.9458267237678699</c:v>
                </c:pt>
                <c:pt idx="1565">
                  <c:v>1.9551278488736701</c:v>
                </c:pt>
                <c:pt idx="1566">
                  <c:v>1.91670903796672</c:v>
                </c:pt>
                <c:pt idx="1567">
                  <c:v>1.91171135845257</c:v>
                </c:pt>
                <c:pt idx="1568">
                  <c:v>1.9141084693847501</c:v>
                </c:pt>
                <c:pt idx="1569">
                  <c:v>1.9418075896695799</c:v>
                </c:pt>
                <c:pt idx="1570">
                  <c:v>1.9746816461442001</c:v>
                </c:pt>
                <c:pt idx="1571">
                  <c:v>2.0082224257608199</c:v>
                </c:pt>
                <c:pt idx="1572">
                  <c:v>2.0031353617432499</c:v>
                </c:pt>
                <c:pt idx="1573">
                  <c:v>1.9840882836931499</c:v>
                </c:pt>
                <c:pt idx="1574">
                  <c:v>1.9890322777765901</c:v>
                </c:pt>
                <c:pt idx="1575">
                  <c:v>2.00768224363514</c:v>
                </c:pt>
                <c:pt idx="1576">
                  <c:v>1.98184772597646</c:v>
                </c:pt>
                <c:pt idx="1577">
                  <c:v>2.0453641275769598</c:v>
                </c:pt>
                <c:pt idx="1578">
                  <c:v>2.04633285300641</c:v>
                </c:pt>
                <c:pt idx="1579">
                  <c:v>2.01913083748155</c:v>
                </c:pt>
                <c:pt idx="1580">
                  <c:v>2.008557732621</c:v>
                </c:pt>
                <c:pt idx="1581">
                  <c:v>2.0195612277158999</c:v>
                </c:pt>
                <c:pt idx="1582">
                  <c:v>1.9504601323942199</c:v>
                </c:pt>
                <c:pt idx="1583">
                  <c:v>1.95313058469499</c:v>
                </c:pt>
                <c:pt idx="1584">
                  <c:v>1.94340610064288</c:v>
                </c:pt>
                <c:pt idx="1585">
                  <c:v>1.9396139739123499</c:v>
                </c:pt>
                <c:pt idx="1586">
                  <c:v>1.9425701488718401</c:v>
                </c:pt>
                <c:pt idx="1587">
                  <c:v>1.9643063173842401</c:v>
                </c:pt>
                <c:pt idx="1588">
                  <c:v>1.96515248816163</c:v>
                </c:pt>
                <c:pt idx="1589">
                  <c:v>1.9593922501471499</c:v>
                </c:pt>
                <c:pt idx="1590">
                  <c:v>1.91942958219288</c:v>
                </c:pt>
                <c:pt idx="1591">
                  <c:v>1.92664612807608</c:v>
                </c:pt>
                <c:pt idx="1592">
                  <c:v>1.8839471132944601</c:v>
                </c:pt>
                <c:pt idx="1593">
                  <c:v>1.9055064177515999</c:v>
                </c:pt>
                <c:pt idx="1594">
                  <c:v>1.93324663823804</c:v>
                </c:pt>
                <c:pt idx="1595">
                  <c:v>1.9420603780427901</c:v>
                </c:pt>
                <c:pt idx="1596">
                  <c:v>1.9433701415143001</c:v>
                </c:pt>
                <c:pt idx="1597">
                  <c:v>1.9413522009644799</c:v>
                </c:pt>
                <c:pt idx="1598">
                  <c:v>1.9478529316339701</c:v>
                </c:pt>
                <c:pt idx="1599">
                  <c:v>1.9380889388377101</c:v>
                </c:pt>
                <c:pt idx="1600">
                  <c:v>1.92745207930919</c:v>
                </c:pt>
                <c:pt idx="1601">
                  <c:v>1.8956391570083699</c:v>
                </c:pt>
                <c:pt idx="1602">
                  <c:v>1.8728364741980901</c:v>
                </c:pt>
                <c:pt idx="1603">
                  <c:v>1.8287547027661799</c:v>
                </c:pt>
                <c:pt idx="1604">
                  <c:v>1.8224415650533401</c:v>
                </c:pt>
                <c:pt idx="1605">
                  <c:v>1.8386537071878299</c:v>
                </c:pt>
                <c:pt idx="1606">
                  <c:v>1.8152158088827799</c:v>
                </c:pt>
                <c:pt idx="1607">
                  <c:v>1.84794927504472</c:v>
                </c:pt>
                <c:pt idx="1608">
                  <c:v>1.8374993951737499</c:v>
                </c:pt>
                <c:pt idx="1609">
                  <c:v>1.8539059170204699</c:v>
                </c:pt>
                <c:pt idx="1610">
                  <c:v>1.86749615360761</c:v>
                </c:pt>
                <c:pt idx="1611">
                  <c:v>1.8765681882296801</c:v>
                </c:pt>
                <c:pt idx="1612">
                  <c:v>1.9408937053661901</c:v>
                </c:pt>
                <c:pt idx="1613">
                  <c:v>1.94151990283454</c:v>
                </c:pt>
                <c:pt idx="1614">
                  <c:v>1.9434750631904201</c:v>
                </c:pt>
                <c:pt idx="1615">
                  <c:v>1.9503747777306799</c:v>
                </c:pt>
                <c:pt idx="1616">
                  <c:v>1.9521427504287201</c:v>
                </c:pt>
                <c:pt idx="1617">
                  <c:v>1.93801548919263</c:v>
                </c:pt>
                <c:pt idx="1618">
                  <c:v>1.97201118775935</c:v>
                </c:pt>
                <c:pt idx="1619">
                  <c:v>1.9674339945747099</c:v>
                </c:pt>
                <c:pt idx="1620">
                  <c:v>1.97014984654202</c:v>
                </c:pt>
                <c:pt idx="1621">
                  <c:v>1.9451755433854701</c:v>
                </c:pt>
                <c:pt idx="1622">
                  <c:v>1.9886933623216401</c:v>
                </c:pt>
                <c:pt idx="1623">
                  <c:v>2.00371691581286</c:v>
                </c:pt>
                <c:pt idx="1624">
                  <c:v>2.0302442184609002</c:v>
                </c:pt>
                <c:pt idx="1625">
                  <c:v>2.0449635016150101</c:v>
                </c:pt>
                <c:pt idx="1626">
                  <c:v>2.0594888724842599</c:v>
                </c:pt>
                <c:pt idx="1627">
                  <c:v>2.1097792145389098</c:v>
                </c:pt>
                <c:pt idx="1628">
                  <c:v>2.1064639072029401</c:v>
                </c:pt>
                <c:pt idx="1629">
                  <c:v>2.0899387438613699</c:v>
                </c:pt>
                <c:pt idx="1630">
                  <c:v>2.11216242371956</c:v>
                </c:pt>
                <c:pt idx="1631">
                  <c:v>2.1115865259302802</c:v>
                </c:pt>
                <c:pt idx="1632">
                  <c:v>2.06619537700846</c:v>
                </c:pt>
                <c:pt idx="1633">
                  <c:v>2.0656785608205999</c:v>
                </c:pt>
                <c:pt idx="1634">
                  <c:v>2.08497179821333</c:v>
                </c:pt>
                <c:pt idx="1635">
                  <c:v>2.0809837159330402</c:v>
                </c:pt>
                <c:pt idx="1636">
                  <c:v>2.0624778732140001</c:v>
                </c:pt>
                <c:pt idx="1637">
                  <c:v>2.0702859881095699</c:v>
                </c:pt>
                <c:pt idx="1638">
                  <c:v>2.0364020581256002</c:v>
                </c:pt>
                <c:pt idx="1639">
                  <c:v>1.9917821157141999</c:v>
                </c:pt>
                <c:pt idx="1640">
                  <c:v>2.0012281350994101</c:v>
                </c:pt>
                <c:pt idx="1641">
                  <c:v>1.9825699391551801</c:v>
                </c:pt>
                <c:pt idx="1642">
                  <c:v>1.98980576130892</c:v>
                </c:pt>
                <c:pt idx="1643">
                  <c:v>2.0067209395493801</c:v>
                </c:pt>
                <c:pt idx="1644">
                  <c:v>2.0292714489931098</c:v>
                </c:pt>
                <c:pt idx="1645">
                  <c:v>2.0361492152163501</c:v>
                </c:pt>
                <c:pt idx="1646">
                  <c:v>2.0622219422857602</c:v>
                </c:pt>
                <c:pt idx="1647">
                  <c:v>2.0354622713949899</c:v>
                </c:pt>
                <c:pt idx="1648">
                  <c:v>2.0332754891074898</c:v>
                </c:pt>
                <c:pt idx="1649">
                  <c:v>2.0310865030010099</c:v>
                </c:pt>
                <c:pt idx="1650">
                  <c:v>2.0088399943787998</c:v>
                </c:pt>
                <c:pt idx="1651">
                  <c:v>2.0104438996409</c:v>
                </c:pt>
                <c:pt idx="1652">
                  <c:v>2.0335247166445098</c:v>
                </c:pt>
                <c:pt idx="1653">
                  <c:v>2.0185769507914002</c:v>
                </c:pt>
                <c:pt idx="1654">
                  <c:v>2.0157077542185999</c:v>
                </c:pt>
                <c:pt idx="1655">
                  <c:v>2.0283878006018998</c:v>
                </c:pt>
                <c:pt idx="1656">
                  <c:v>2.0655190213553198</c:v>
                </c:pt>
                <c:pt idx="1657">
                  <c:v>2.0442994802500101</c:v>
                </c:pt>
                <c:pt idx="1658">
                  <c:v>2.02161168585571</c:v>
                </c:pt>
                <c:pt idx="1659">
                  <c:v>2.0082216206536798</c:v>
                </c:pt>
                <c:pt idx="1660">
                  <c:v>2.0409220449628802</c:v>
                </c:pt>
                <c:pt idx="1661">
                  <c:v>2.0587841115416401</c:v>
                </c:pt>
                <c:pt idx="1662">
                  <c:v>2.07018759037615</c:v>
                </c:pt>
                <c:pt idx="1663">
                  <c:v>2.0568766530929201</c:v>
                </c:pt>
                <c:pt idx="1664">
                  <c:v>2.0633868662534298</c:v>
                </c:pt>
                <c:pt idx="1665">
                  <c:v>2.063365045022</c:v>
                </c:pt>
                <c:pt idx="1666">
                  <c:v>2.0119181755834701</c:v>
                </c:pt>
                <c:pt idx="1667">
                  <c:v>2.00880375089341</c:v>
                </c:pt>
                <c:pt idx="1668">
                  <c:v>2.0044271807509202</c:v>
                </c:pt>
                <c:pt idx="1669">
                  <c:v>2.0153853721897699</c:v>
                </c:pt>
                <c:pt idx="1670">
                  <c:v>1.9953216567971901</c:v>
                </c:pt>
                <c:pt idx="1671">
                  <c:v>2.0086631277080098</c:v>
                </c:pt>
                <c:pt idx="1672">
                  <c:v>2.0385657011428702</c:v>
                </c:pt>
                <c:pt idx="1673">
                  <c:v>2.02553855251388</c:v>
                </c:pt>
                <c:pt idx="1674">
                  <c:v>2.0193899551987</c:v>
                </c:pt>
                <c:pt idx="1675">
                  <c:v>1.9997734136666001</c:v>
                </c:pt>
                <c:pt idx="1676">
                  <c:v>2.0018862454078099</c:v>
                </c:pt>
                <c:pt idx="1677">
                  <c:v>2.0106145903526098</c:v>
                </c:pt>
                <c:pt idx="1678">
                  <c:v>2.0039076450988902</c:v>
                </c:pt>
                <c:pt idx="1679">
                  <c:v>1.99663953464285</c:v>
                </c:pt>
                <c:pt idx="1680">
                  <c:v>1.9990032590015201</c:v>
                </c:pt>
                <c:pt idx="1681">
                  <c:v>2.0045750065341799</c:v>
                </c:pt>
                <c:pt idx="1682">
                  <c:v>2.02414511887353</c:v>
                </c:pt>
                <c:pt idx="1683">
                  <c:v>2.02756956969111</c:v>
                </c:pt>
                <c:pt idx="1684">
                  <c:v>2.04972631083352</c:v>
                </c:pt>
                <c:pt idx="1685">
                  <c:v>2.0604335359813502</c:v>
                </c:pt>
                <c:pt idx="1686">
                  <c:v>2.07005976906663</c:v>
                </c:pt>
                <c:pt idx="1687">
                  <c:v>2.08639984263624</c:v>
                </c:pt>
                <c:pt idx="1688">
                  <c:v>2.0776064402769698</c:v>
                </c:pt>
                <c:pt idx="1689">
                  <c:v>2.0777932610394498</c:v>
                </c:pt>
                <c:pt idx="1690">
                  <c:v>2.1098051280980501</c:v>
                </c:pt>
                <c:pt idx="1691">
                  <c:v>2.1360675902303998</c:v>
                </c:pt>
                <c:pt idx="1692">
                  <c:v>2.1592957927440599</c:v>
                </c:pt>
                <c:pt idx="1693">
                  <c:v>2.1570987266756001</c:v>
                </c:pt>
                <c:pt idx="1694">
                  <c:v>2.15947131368402</c:v>
                </c:pt>
                <c:pt idx="1695">
                  <c:v>2.1452932162234299</c:v>
                </c:pt>
                <c:pt idx="1696">
                  <c:v>2.1052854303648401</c:v>
                </c:pt>
                <c:pt idx="1697">
                  <c:v>2.1357519020359699</c:v>
                </c:pt>
                <c:pt idx="1698">
                  <c:v>2.1452140131976898</c:v>
                </c:pt>
                <c:pt idx="1699">
                  <c:v>2.1614447694946199</c:v>
                </c:pt>
                <c:pt idx="1700">
                  <c:v>2.1432154249791999</c:v>
                </c:pt>
                <c:pt idx="1701">
                  <c:v>2.16518643554909</c:v>
                </c:pt>
                <c:pt idx="1702">
                  <c:v>2.1698394491845701</c:v>
                </c:pt>
                <c:pt idx="1703">
                  <c:v>2.2159421078867299</c:v>
                </c:pt>
                <c:pt idx="1704">
                  <c:v>2.2164394687477502</c:v>
                </c:pt>
                <c:pt idx="1705">
                  <c:v>2.2249320846270502</c:v>
                </c:pt>
                <c:pt idx="1706">
                  <c:v>2.25250579980279</c:v>
                </c:pt>
                <c:pt idx="1707">
                  <c:v>2.2302155441317102</c:v>
                </c:pt>
                <c:pt idx="1708">
                  <c:v>2.2663315872496899</c:v>
                </c:pt>
                <c:pt idx="1709">
                  <c:v>2.2625926044789</c:v>
                </c:pt>
                <c:pt idx="1710">
                  <c:v>2.2982106929291999</c:v>
                </c:pt>
                <c:pt idx="1711">
                  <c:v>2.2845055070072502</c:v>
                </c:pt>
                <c:pt idx="1712">
                  <c:v>2.2806349915099999</c:v>
                </c:pt>
                <c:pt idx="1713">
                  <c:v>2.2752419141798201</c:v>
                </c:pt>
                <c:pt idx="1714">
                  <c:v>2.27937849258449</c:v>
                </c:pt>
                <c:pt idx="1715">
                  <c:v>2.3050564873549502</c:v>
                </c:pt>
                <c:pt idx="1716">
                  <c:v>2.2628734752632198</c:v>
                </c:pt>
                <c:pt idx="1717">
                  <c:v>2.2888729467792501</c:v>
                </c:pt>
                <c:pt idx="1718">
                  <c:v>2.2049970103857799</c:v>
                </c:pt>
                <c:pt idx="1719">
                  <c:v>2.0034510521555799</c:v>
                </c:pt>
                <c:pt idx="1720">
                  <c:v>2.0440903703785001</c:v>
                </c:pt>
                <c:pt idx="1721">
                  <c:v>2.0792137069608398</c:v>
                </c:pt>
                <c:pt idx="1722">
                  <c:v>2.1254599378623902</c:v>
                </c:pt>
                <c:pt idx="1723">
                  <c:v>2.13904079812714</c:v>
                </c:pt>
                <c:pt idx="1724">
                  <c:v>2.1617840399601</c:v>
                </c:pt>
                <c:pt idx="1725">
                  <c:v>2.1765799297577701</c:v>
                </c:pt>
                <c:pt idx="1726">
                  <c:v>2.2120810890072402</c:v>
                </c:pt>
                <c:pt idx="1727">
                  <c:v>2.1958276698210302</c:v>
                </c:pt>
                <c:pt idx="1728">
                  <c:v>2.2020652269721301</c:v>
                </c:pt>
                <c:pt idx="1729">
                  <c:v>2.2714643247027202</c:v>
                </c:pt>
                <c:pt idx="1730">
                  <c:v>2.2912873116532002</c:v>
                </c:pt>
                <c:pt idx="1731">
                  <c:v>2.2779729686118699</c:v>
                </c:pt>
                <c:pt idx="1732">
                  <c:v>2.3455596445379499</c:v>
                </c:pt>
                <c:pt idx="1733">
                  <c:v>2.3748881737362302</c:v>
                </c:pt>
                <c:pt idx="1734">
                  <c:v>2.4006876716623302</c:v>
                </c:pt>
                <c:pt idx="1735">
                  <c:v>2.4064865911313</c:v>
                </c:pt>
                <c:pt idx="1736">
                  <c:v>2.3423166706685401</c:v>
                </c:pt>
                <c:pt idx="1737">
                  <c:v>2.3420644905236001</c:v>
                </c:pt>
                <c:pt idx="1738">
                  <c:v>2.2177118053522098</c:v>
                </c:pt>
                <c:pt idx="1739">
                  <c:v>2.2981993657430801</c:v>
                </c:pt>
                <c:pt idx="1740">
                  <c:v>2.3188663736665398</c:v>
                </c:pt>
                <c:pt idx="1741">
                  <c:v>2.3198659592069402</c:v>
                </c:pt>
                <c:pt idx="1742">
                  <c:v>2.3590796035989001</c:v>
                </c:pt>
                <c:pt idx="1743">
                  <c:v>2.3214917300449498</c:v>
                </c:pt>
                <c:pt idx="1744">
                  <c:v>2.2125744267347498</c:v>
                </c:pt>
                <c:pt idx="1745">
                  <c:v>2.28369175068643</c:v>
                </c:pt>
                <c:pt idx="1746">
                  <c:v>2.2399241948680602</c:v>
                </c:pt>
                <c:pt idx="1747">
                  <c:v>2.20117341296219</c:v>
                </c:pt>
                <c:pt idx="1748">
                  <c:v>2.1781552094677301</c:v>
                </c:pt>
                <c:pt idx="1749">
                  <c:v>2.0673594412437599</c:v>
                </c:pt>
                <c:pt idx="1750">
                  <c:v>2.0624617417003099</c:v>
                </c:pt>
                <c:pt idx="1751">
                  <c:v>2.0269020179963699</c:v>
                </c:pt>
                <c:pt idx="1752">
                  <c:v>2.0210297645413302</c:v>
                </c:pt>
                <c:pt idx="1753">
                  <c:v>2.0357022409841701</c:v>
                </c:pt>
                <c:pt idx="1754">
                  <c:v>1.9345840535035299</c:v>
                </c:pt>
                <c:pt idx="1755">
                  <c:v>1.98834703037215</c:v>
                </c:pt>
                <c:pt idx="1756">
                  <c:v>2.0453761475414098</c:v>
                </c:pt>
                <c:pt idx="1757">
                  <c:v>2.0209149365355898</c:v>
                </c:pt>
                <c:pt idx="1758">
                  <c:v>2.0142196061745099</c:v>
                </c:pt>
                <c:pt idx="1759">
                  <c:v>1.97727760256171</c:v>
                </c:pt>
                <c:pt idx="1760">
                  <c:v>1.9734286321096</c:v>
                </c:pt>
                <c:pt idx="1761">
                  <c:v>1.9729160067818501</c:v>
                </c:pt>
                <c:pt idx="1762">
                  <c:v>2.0244659824765399</c:v>
                </c:pt>
                <c:pt idx="1763">
                  <c:v>2.0005496141063999</c:v>
                </c:pt>
                <c:pt idx="1764">
                  <c:v>2.0497355029139799</c:v>
                </c:pt>
                <c:pt idx="1765">
                  <c:v>2.0452470640474201</c:v>
                </c:pt>
                <c:pt idx="1766">
                  <c:v>2.0538087353683898</c:v>
                </c:pt>
                <c:pt idx="1767">
                  <c:v>2.0194779943911301</c:v>
                </c:pt>
                <c:pt idx="1768">
                  <c:v>2.0030168125012699</c:v>
                </c:pt>
                <c:pt idx="1769">
                  <c:v>2.0471179084397999</c:v>
                </c:pt>
                <c:pt idx="1770">
                  <c:v>2.03216076995797</c:v>
                </c:pt>
                <c:pt idx="1771">
                  <c:v>2.04139725365587</c:v>
                </c:pt>
                <c:pt idx="1772">
                  <c:v>2.0550251882863502</c:v>
                </c:pt>
                <c:pt idx="1773">
                  <c:v>2.0718056604747899</c:v>
                </c:pt>
                <c:pt idx="1774">
                  <c:v>2.0439139114189699</c:v>
                </c:pt>
                <c:pt idx="1775">
                  <c:v>2.0537017530483799</c:v>
                </c:pt>
                <c:pt idx="1776">
                  <c:v>2.04056099706946</c:v>
                </c:pt>
                <c:pt idx="1777">
                  <c:v>2.0153605169831001</c:v>
                </c:pt>
                <c:pt idx="1778">
                  <c:v>2.0074150305879099</c:v>
                </c:pt>
                <c:pt idx="1779">
                  <c:v>2.0066952800828699</c:v>
                </c:pt>
                <c:pt idx="1780">
                  <c:v>2.0179241929418201</c:v>
                </c:pt>
                <c:pt idx="1781">
                  <c:v>2.0784890663000799</c:v>
                </c:pt>
                <c:pt idx="1782">
                  <c:v>2.10607552477894</c:v>
                </c:pt>
                <c:pt idx="1783">
                  <c:v>2.0995367047774001</c:v>
                </c:pt>
                <c:pt idx="1784">
                  <c:v>2.1250302984090101</c:v>
                </c:pt>
                <c:pt idx="1785">
                  <c:v>2.12491221921317</c:v>
                </c:pt>
                <c:pt idx="1786">
                  <c:v>2.1306540860116301</c:v>
                </c:pt>
                <c:pt idx="1787">
                  <c:v>2.13922627817667</c:v>
                </c:pt>
                <c:pt idx="1788">
                  <c:v>2.12017185287245</c:v>
                </c:pt>
                <c:pt idx="1789">
                  <c:v>2.1206059632791101</c:v>
                </c:pt>
                <c:pt idx="1790">
                  <c:v>2.09782583145841</c:v>
                </c:pt>
                <c:pt idx="1791">
                  <c:v>2.1299755168607302</c:v>
                </c:pt>
                <c:pt idx="1792">
                  <c:v>2.1127747871176799</c:v>
                </c:pt>
                <c:pt idx="1793">
                  <c:v>2.0955804286444901</c:v>
                </c:pt>
                <c:pt idx="1794">
                  <c:v>2.05558478295724</c:v>
                </c:pt>
                <c:pt idx="1795">
                  <c:v>2.0526073254535899</c:v>
                </c:pt>
                <c:pt idx="1796">
                  <c:v>2.0963539611769799</c:v>
                </c:pt>
                <c:pt idx="1797">
                  <c:v>2.08539733625256</c:v>
                </c:pt>
                <c:pt idx="1798">
                  <c:v>2.0839806380374499</c:v>
                </c:pt>
                <c:pt idx="1799">
                  <c:v>2.1055153255952299</c:v>
                </c:pt>
                <c:pt idx="1800">
                  <c:v>2.17563084279546</c:v>
                </c:pt>
                <c:pt idx="1801">
                  <c:v>2.1762095531890502</c:v>
                </c:pt>
                <c:pt idx="1802">
                  <c:v>2.1896699342723198</c:v>
                </c:pt>
                <c:pt idx="1803">
                  <c:v>2.1981008001957001</c:v>
                </c:pt>
                <c:pt idx="1804">
                  <c:v>2.2093019270648</c:v>
                </c:pt>
                <c:pt idx="1805">
                  <c:v>2.2043062582665698</c:v>
                </c:pt>
                <c:pt idx="1806">
                  <c:v>2.2235710232901802</c:v>
                </c:pt>
                <c:pt idx="1807">
                  <c:v>2.2252682441838898</c:v>
                </c:pt>
                <c:pt idx="1808">
                  <c:v>2.2161074014439199</c:v>
                </c:pt>
                <c:pt idx="1809">
                  <c:v>2.2260372615563302</c:v>
                </c:pt>
                <c:pt idx="1810">
                  <c:v>2.2155535752877298</c:v>
                </c:pt>
                <c:pt idx="1811">
                  <c:v>2.2542779998100402</c:v>
                </c:pt>
                <c:pt idx="1812">
                  <c:v>2.2624377054545399</c:v>
                </c:pt>
                <c:pt idx="1813">
                  <c:v>2.2650963337194199</c:v>
                </c:pt>
                <c:pt idx="1814">
                  <c:v>2.2930038624645199</c:v>
                </c:pt>
                <c:pt idx="1815">
                  <c:v>2.3025617646705898</c:v>
                </c:pt>
                <c:pt idx="1816">
                  <c:v>2.3166296802344601</c:v>
                </c:pt>
                <c:pt idx="1817">
                  <c:v>2.3180875124706799</c:v>
                </c:pt>
                <c:pt idx="1818">
                  <c:v>2.2956142490689802</c:v>
                </c:pt>
                <c:pt idx="1819">
                  <c:v>2.3376421370082499</c:v>
                </c:pt>
                <c:pt idx="1820">
                  <c:v>2.3546297861827301</c:v>
                </c:pt>
                <c:pt idx="1821">
                  <c:v>2.39031864456725</c:v>
                </c:pt>
                <c:pt idx="1822">
                  <c:v>2.4343490713121598</c:v>
                </c:pt>
                <c:pt idx="1823">
                  <c:v>2.5381742603944999</c:v>
                </c:pt>
                <c:pt idx="1824">
                  <c:v>2.57265126929593</c:v>
                </c:pt>
                <c:pt idx="1825">
                  <c:v>2.6268751410045899</c:v>
                </c:pt>
                <c:pt idx="1826">
                  <c:v>2.6840193859797599</c:v>
                </c:pt>
                <c:pt idx="1827">
                  <c:v>2.6683908597218799</c:v>
                </c:pt>
                <c:pt idx="1828">
                  <c:v>2.7480989377954601</c:v>
                </c:pt>
                <c:pt idx="1829">
                  <c:v>2.7297990319657299</c:v>
                </c:pt>
                <c:pt idx="1830">
                  <c:v>2.6641198828231198</c:v>
                </c:pt>
                <c:pt idx="1831">
                  <c:v>2.5234620218197499</c:v>
                </c:pt>
                <c:pt idx="1832">
                  <c:v>2.52944274397754</c:v>
                </c:pt>
                <c:pt idx="1833">
                  <c:v>2.6105379551040202</c:v>
                </c:pt>
                <c:pt idx="1834">
                  <c:v>2.6280569930870401</c:v>
                </c:pt>
                <c:pt idx="1835">
                  <c:v>2.6389949543768401</c:v>
                </c:pt>
                <c:pt idx="1836">
                  <c:v>2.63011377607473</c:v>
                </c:pt>
                <c:pt idx="1837">
                  <c:v>2.4939335887718999</c:v>
                </c:pt>
                <c:pt idx="1838">
                  <c:v>2.5053394616403799</c:v>
                </c:pt>
                <c:pt idx="1839">
                  <c:v>2.5276210322449799</c:v>
                </c:pt>
                <c:pt idx="1840">
                  <c:v>2.6059890004855499</c:v>
                </c:pt>
                <c:pt idx="1841">
                  <c:v>2.58777484669573</c:v>
                </c:pt>
                <c:pt idx="1842">
                  <c:v>2.6231904302014999</c:v>
                </c:pt>
                <c:pt idx="1843">
                  <c:v>2.6878599493247801</c:v>
                </c:pt>
                <c:pt idx="1844">
                  <c:v>2.6740131080707501</c:v>
                </c:pt>
                <c:pt idx="1845">
                  <c:v>2.6900447352954799</c:v>
                </c:pt>
                <c:pt idx="1846">
                  <c:v>2.6836561512852102</c:v>
                </c:pt>
                <c:pt idx="1847">
                  <c:v>2.6430054656427</c:v>
                </c:pt>
                <c:pt idx="1848">
                  <c:v>2.6639590043110299</c:v>
                </c:pt>
                <c:pt idx="1849">
                  <c:v>2.6168472251050501</c:v>
                </c:pt>
                <c:pt idx="1850">
                  <c:v>2.5957167342458498</c:v>
                </c:pt>
                <c:pt idx="1851">
                  <c:v>2.59727847223499</c:v>
                </c:pt>
                <c:pt idx="1852">
                  <c:v>2.6281326967141898</c:v>
                </c:pt>
                <c:pt idx="1853">
                  <c:v>2.69052703859276</c:v>
                </c:pt>
                <c:pt idx="1854">
                  <c:v>2.6981904540556099</c:v>
                </c:pt>
                <c:pt idx="1855">
                  <c:v>2.6366822530568998</c:v>
                </c:pt>
                <c:pt idx="1856">
                  <c:v>2.6141492377288298</c:v>
                </c:pt>
                <c:pt idx="1857">
                  <c:v>2.6476124402116401</c:v>
                </c:pt>
                <c:pt idx="1858">
                  <c:v>2.6669040221424001</c:v>
                </c:pt>
                <c:pt idx="1859">
                  <c:v>2.6566411811882098</c:v>
                </c:pt>
                <c:pt idx="1860">
                  <c:v>2.60913775354667</c:v>
                </c:pt>
                <c:pt idx="1861">
                  <c:v>2.6363490821924702</c:v>
                </c:pt>
                <c:pt idx="1862">
                  <c:v>2.6775273239973498</c:v>
                </c:pt>
                <c:pt idx="1863">
                  <c:v>2.6677093810584198</c:v>
                </c:pt>
                <c:pt idx="1864">
                  <c:v>2.6875638433325499</c:v>
                </c:pt>
                <c:pt idx="1865">
                  <c:v>2.6842935904010199</c:v>
                </c:pt>
                <c:pt idx="1866">
                  <c:v>2.6748541624322102</c:v>
                </c:pt>
                <c:pt idx="1867">
                  <c:v>2.6589491630141899</c:v>
                </c:pt>
                <c:pt idx="1868">
                  <c:v>2.61343174896147</c:v>
                </c:pt>
                <c:pt idx="1869">
                  <c:v>2.6485856853918701</c:v>
                </c:pt>
                <c:pt idx="1870">
                  <c:v>2.5886131696766799</c:v>
                </c:pt>
                <c:pt idx="1871">
                  <c:v>2.5617331179983802</c:v>
                </c:pt>
                <c:pt idx="1872">
                  <c:v>2.5836841027175002</c:v>
                </c:pt>
                <c:pt idx="1873">
                  <c:v>2.5956569781761401</c:v>
                </c:pt>
                <c:pt idx="1874">
                  <c:v>2.6133597381445202</c:v>
                </c:pt>
                <c:pt idx="1875">
                  <c:v>2.6096100029170999</c:v>
                </c:pt>
                <c:pt idx="1876">
                  <c:v>2.6192107216628702</c:v>
                </c:pt>
                <c:pt idx="1877">
                  <c:v>2.67962436578757</c:v>
                </c:pt>
                <c:pt idx="1878">
                  <c:v>2.6566915165586602</c:v>
                </c:pt>
                <c:pt idx="1879">
                  <c:v>2.6237610740934398</c:v>
                </c:pt>
                <c:pt idx="1880">
                  <c:v>2.6313385382107599</c:v>
                </c:pt>
                <c:pt idx="1881">
                  <c:v>2.5789884991563401</c:v>
                </c:pt>
                <c:pt idx="1882">
                  <c:v>2.5811795887767102</c:v>
                </c:pt>
                <c:pt idx="1883">
                  <c:v>2.58143601348036</c:v>
                </c:pt>
                <c:pt idx="1884">
                  <c:v>2.5810814263125099</c:v>
                </c:pt>
                <c:pt idx="1885">
                  <c:v>2.5749921706041898</c:v>
                </c:pt>
                <c:pt idx="1886">
                  <c:v>2.63937804906426</c:v>
                </c:pt>
                <c:pt idx="1887">
                  <c:v>2.7170034945408998</c:v>
                </c:pt>
                <c:pt idx="1888">
                  <c:v>2.7295028555005501</c:v>
                </c:pt>
                <c:pt idx="1889">
                  <c:v>2.7049748189998901</c:v>
                </c:pt>
                <c:pt idx="1890">
                  <c:v>2.7086622699513798</c:v>
                </c:pt>
                <c:pt idx="1891">
                  <c:v>2.7205500579468298</c:v>
                </c:pt>
                <c:pt idx="1892">
                  <c:v>2.6936067153192198</c:v>
                </c:pt>
                <c:pt idx="1893">
                  <c:v>2.7146441454024202</c:v>
                </c:pt>
                <c:pt idx="1894">
                  <c:v>2.7045920889813502</c:v>
                </c:pt>
                <c:pt idx="1895">
                  <c:v>2.69675099495301</c:v>
                </c:pt>
                <c:pt idx="1896">
                  <c:v>2.6668995801586299</c:v>
                </c:pt>
                <c:pt idx="1897">
                  <c:v>2.6559305207392301</c:v>
                </c:pt>
                <c:pt idx="1898">
                  <c:v>2.6615730879246402</c:v>
                </c:pt>
                <c:pt idx="1899">
                  <c:v>2.6731431432153201</c:v>
                </c:pt>
                <c:pt idx="1900">
                  <c:v>2.6877328255731698</c:v>
                </c:pt>
                <c:pt idx="1901">
                  <c:v>2.6517463256647398</c:v>
                </c:pt>
                <c:pt idx="1902">
                  <c:v>2.6673619272561102</c:v>
                </c:pt>
                <c:pt idx="1903">
                  <c:v>2.7137642173242198</c:v>
                </c:pt>
                <c:pt idx="1904">
                  <c:v>2.70998128645045</c:v>
                </c:pt>
                <c:pt idx="1905">
                  <c:v>2.7497004592181198</c:v>
                </c:pt>
                <c:pt idx="1906">
                  <c:v>2.7198907179241201</c:v>
                </c:pt>
                <c:pt idx="1907">
                  <c:v>2.7781695993397202</c:v>
                </c:pt>
                <c:pt idx="1908">
                  <c:v>2.7533130147742102</c:v>
                </c:pt>
                <c:pt idx="1909">
                  <c:v>2.7143723737201699</c:v>
                </c:pt>
                <c:pt idx="1910">
                  <c:v>2.7060709145842501</c:v>
                </c:pt>
                <c:pt idx="1911">
                  <c:v>2.6958949288260499</c:v>
                </c:pt>
                <c:pt idx="1912">
                  <c:v>2.7200515882868199</c:v>
                </c:pt>
                <c:pt idx="1913">
                  <c:v>2.7038132032172002</c:v>
                </c:pt>
                <c:pt idx="1914">
                  <c:v>2.7081374621987599</c:v>
                </c:pt>
                <c:pt idx="1915">
                  <c:v>2.7316225916006398</c:v>
                </c:pt>
                <c:pt idx="1916">
                  <c:v>2.72741960930398</c:v>
                </c:pt>
                <c:pt idx="1917">
                  <c:v>2.7347025369968598</c:v>
                </c:pt>
                <c:pt idx="1918">
                  <c:v>2.72704145004555</c:v>
                </c:pt>
                <c:pt idx="1919">
                  <c:v>2.6919925272313798</c:v>
                </c:pt>
                <c:pt idx="1920">
                  <c:v>2.69744128986301</c:v>
                </c:pt>
                <c:pt idx="1921">
                  <c:v>2.7180270742918502</c:v>
                </c:pt>
                <c:pt idx="1922">
                  <c:v>2.71095551209413</c:v>
                </c:pt>
                <c:pt idx="1923">
                  <c:v>2.7580849867017401</c:v>
                </c:pt>
                <c:pt idx="1924">
                  <c:v>2.7595949199007399</c:v>
                </c:pt>
                <c:pt idx="1925">
                  <c:v>2.7775733115919201</c:v>
                </c:pt>
                <c:pt idx="1926">
                  <c:v>2.7726085210800799</c:v>
                </c:pt>
                <c:pt idx="1927">
                  <c:v>2.7599348750251198</c:v>
                </c:pt>
                <c:pt idx="1928">
                  <c:v>2.7503290914477998</c:v>
                </c:pt>
                <c:pt idx="1929">
                  <c:v>2.7071776541271602</c:v>
                </c:pt>
                <c:pt idx="1930">
                  <c:v>2.6982685806081101</c:v>
                </c:pt>
                <c:pt idx="1931">
                  <c:v>2.66558824767458</c:v>
                </c:pt>
                <c:pt idx="1932">
                  <c:v>2.6905772904921599</c:v>
                </c:pt>
                <c:pt idx="1933">
                  <c:v>2.69357265256905</c:v>
                </c:pt>
                <c:pt idx="1934">
                  <c:v>2.6717002068466198</c:v>
                </c:pt>
                <c:pt idx="1935">
                  <c:v>2.6913684681575099</c:v>
                </c:pt>
                <c:pt idx="1936">
                  <c:v>2.6646080498326699</c:v>
                </c:pt>
                <c:pt idx="1937">
                  <c:v>2.68730644975766</c:v>
                </c:pt>
                <c:pt idx="1938">
                  <c:v>2.6405520220778298</c:v>
                </c:pt>
                <c:pt idx="1939">
                  <c:v>2.6437938855618901</c:v>
                </c:pt>
                <c:pt idx="1940">
                  <c:v>2.6160030465280202</c:v>
                </c:pt>
                <c:pt idx="1941">
                  <c:v>2.6260589616168901</c:v>
                </c:pt>
                <c:pt idx="1942">
                  <c:v>2.62375640903125</c:v>
                </c:pt>
                <c:pt idx="1943">
                  <c:v>2.6395909691497299</c:v>
                </c:pt>
                <c:pt idx="1944">
                  <c:v>2.6530811793762399</c:v>
                </c:pt>
                <c:pt idx="1945">
                  <c:v>2.6889276203288999</c:v>
                </c:pt>
                <c:pt idx="1946">
                  <c:v>2.72385411514992</c:v>
                </c:pt>
                <c:pt idx="1947">
                  <c:v>2.7739109929988102</c:v>
                </c:pt>
                <c:pt idx="1948">
                  <c:v>2.77010742651286</c:v>
                </c:pt>
                <c:pt idx="1949">
                  <c:v>2.7405803564553199</c:v>
                </c:pt>
                <c:pt idx="1950">
                  <c:v>2.7318016306663799</c:v>
                </c:pt>
                <c:pt idx="1951">
                  <c:v>2.69010651031468</c:v>
                </c:pt>
                <c:pt idx="1952">
                  <c:v>2.7311192317620998</c:v>
                </c:pt>
                <c:pt idx="1953">
                  <c:v>2.7071893695020899</c:v>
                </c:pt>
                <c:pt idx="1954">
                  <c:v>2.6860627167797499</c:v>
                </c:pt>
                <c:pt idx="1955">
                  <c:v>2.67076475843345</c:v>
                </c:pt>
                <c:pt idx="1956">
                  <c:v>2.7052830018383198</c:v>
                </c:pt>
                <c:pt idx="1957">
                  <c:v>2.6809872536723498</c:v>
                </c:pt>
                <c:pt idx="1958">
                  <c:v>2.7001133335623302</c:v>
                </c:pt>
                <c:pt idx="1959">
                  <c:v>2.7330891572498999</c:v>
                </c:pt>
                <c:pt idx="1960">
                  <c:v>2.7229142831319399</c:v>
                </c:pt>
                <c:pt idx="1961">
                  <c:v>2.7279797651572202</c:v>
                </c:pt>
                <c:pt idx="1962">
                  <c:v>2.6954252353286798</c:v>
                </c:pt>
                <c:pt idx="1963">
                  <c:v>2.6878241535077501</c:v>
                </c:pt>
                <c:pt idx="1964">
                  <c:v>2.63039860878501</c:v>
                </c:pt>
                <c:pt idx="1965">
                  <c:v>2.6035265280936</c:v>
                </c:pt>
              </c:numCache>
            </c:numRef>
          </c:val>
          <c:smooth val="0"/>
          <c:extLst>
            <c:ext xmlns:c16="http://schemas.microsoft.com/office/drawing/2014/chart" uri="{C3380CC4-5D6E-409C-BE32-E72D297353CC}">
              <c16:uniqueId val="{00000003-3697-4E7C-8CF9-2B15AF8FBBBE}"/>
            </c:ext>
          </c:extLst>
        </c:ser>
        <c:ser>
          <c:idx val="4"/>
          <c:order val="4"/>
          <c:tx>
            <c:strRef>
              <c:f>[jumpfit.xlsx]surprise!$F$1</c:f>
              <c:strCache>
                <c:ptCount val="1"/>
                <c:pt idx="0">
                  <c:v>surpise_5</c:v>
                </c:pt>
              </c:strCache>
            </c:strRef>
          </c:tx>
          <c:spPr>
            <a:ln w="19050" cap="rnd">
              <a:solidFill>
                <a:srgbClr val="054477"/>
              </a:solidFill>
              <a:round/>
            </a:ln>
            <a:effectLst/>
          </c:spPr>
          <c:marker>
            <c:symbol val="none"/>
          </c:marker>
          <c:cat>
            <c:numRef>
              <c:f>[jumpfit.xlsx]surprise!$A$2:$A$1967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[jumpfit.xlsx]surprise!$F$2:$F$1967</c:f>
              <c:numCache>
                <c:formatCode>General</c:formatCode>
                <c:ptCount val="1966"/>
                <c:pt idx="0">
                  <c:v>1</c:v>
                </c:pt>
                <c:pt idx="1">
                  <c:v>0.999</c:v>
                </c:pt>
                <c:pt idx="2">
                  <c:v>1.0069558722773899</c:v>
                </c:pt>
                <c:pt idx="3">
                  <c:v>1.0091197995116299</c:v>
                </c:pt>
                <c:pt idx="4">
                  <c:v>1.0116336946817099</c:v>
                </c:pt>
                <c:pt idx="5">
                  <c:v>1.0174124324306499</c:v>
                </c:pt>
                <c:pt idx="6">
                  <c:v>0.99917222251360205</c:v>
                </c:pt>
                <c:pt idx="7">
                  <c:v>1.0349411442043299</c:v>
                </c:pt>
                <c:pt idx="8">
                  <c:v>1.04717514736213</c:v>
                </c:pt>
                <c:pt idx="9">
                  <c:v>1.0373093916954801</c:v>
                </c:pt>
                <c:pt idx="10">
                  <c:v>1.0279421877900601</c:v>
                </c:pt>
                <c:pt idx="11">
                  <c:v>1.04074905394971</c:v>
                </c:pt>
                <c:pt idx="12">
                  <c:v>1.04292466582245</c:v>
                </c:pt>
                <c:pt idx="13">
                  <c:v>1.03572808589382</c:v>
                </c:pt>
                <c:pt idx="14">
                  <c:v>1.04115899537194</c:v>
                </c:pt>
                <c:pt idx="15">
                  <c:v>1.0280004493622801</c:v>
                </c:pt>
                <c:pt idx="16">
                  <c:v>1.02130333037813</c:v>
                </c:pt>
                <c:pt idx="17">
                  <c:v>1.0461645767727601</c:v>
                </c:pt>
                <c:pt idx="18">
                  <c:v>1.0589324741042201</c:v>
                </c:pt>
                <c:pt idx="19">
                  <c:v>1.06145546247292</c:v>
                </c:pt>
                <c:pt idx="20">
                  <c:v>1.06146977417018</c:v>
                </c:pt>
                <c:pt idx="21">
                  <c:v>1.08783334069559</c:v>
                </c:pt>
                <c:pt idx="22">
                  <c:v>1.0812908691741501</c:v>
                </c:pt>
                <c:pt idx="23">
                  <c:v>1.0899027844625</c:v>
                </c:pt>
                <c:pt idx="24">
                  <c:v>1.0971392676190299</c:v>
                </c:pt>
                <c:pt idx="25">
                  <c:v>1.0945777040460001</c:v>
                </c:pt>
                <c:pt idx="26">
                  <c:v>1.0988171080798801</c:v>
                </c:pt>
                <c:pt idx="27">
                  <c:v>1.0893085582790201</c:v>
                </c:pt>
                <c:pt idx="28">
                  <c:v>1.0761536962914899</c:v>
                </c:pt>
                <c:pt idx="29">
                  <c:v>1.08817082365483</c:v>
                </c:pt>
                <c:pt idx="30">
                  <c:v>1.06105037095426</c:v>
                </c:pt>
                <c:pt idx="31">
                  <c:v>1.0659393419851599</c:v>
                </c:pt>
                <c:pt idx="32">
                  <c:v>1.06865267296101</c:v>
                </c:pt>
                <c:pt idx="33">
                  <c:v>1.05660947547743</c:v>
                </c:pt>
                <c:pt idx="34">
                  <c:v>1.06118732000191</c:v>
                </c:pt>
                <c:pt idx="35">
                  <c:v>1.09114611841304</c:v>
                </c:pt>
                <c:pt idx="36">
                  <c:v>1.0951416642074501</c:v>
                </c:pt>
                <c:pt idx="37">
                  <c:v>1.0552965017460201</c:v>
                </c:pt>
                <c:pt idx="38">
                  <c:v>1.09047071672868</c:v>
                </c:pt>
                <c:pt idx="39">
                  <c:v>1.1073507361709201</c:v>
                </c:pt>
                <c:pt idx="40">
                  <c:v>1.09275287107818</c:v>
                </c:pt>
                <c:pt idx="41">
                  <c:v>1.08404909848546</c:v>
                </c:pt>
                <c:pt idx="42">
                  <c:v>1.07563643643076</c:v>
                </c:pt>
                <c:pt idx="43">
                  <c:v>1.0523080208517801</c:v>
                </c:pt>
                <c:pt idx="44">
                  <c:v>1.0427873969139401</c:v>
                </c:pt>
                <c:pt idx="45">
                  <c:v>1.0437533208933301</c:v>
                </c:pt>
                <c:pt idx="46">
                  <c:v>1.0443282937551099</c:v>
                </c:pt>
                <c:pt idx="47">
                  <c:v>1.02671937203174</c:v>
                </c:pt>
                <c:pt idx="48">
                  <c:v>1.0299371615333399</c:v>
                </c:pt>
                <c:pt idx="49">
                  <c:v>1.0657264368096799</c:v>
                </c:pt>
                <c:pt idx="50">
                  <c:v>1.0698846422127299</c:v>
                </c:pt>
                <c:pt idx="51">
                  <c:v>1.06940250058343</c:v>
                </c:pt>
                <c:pt idx="52">
                  <c:v>1.0642355834492701</c:v>
                </c:pt>
                <c:pt idx="53">
                  <c:v>1.05141756863888</c:v>
                </c:pt>
                <c:pt idx="54">
                  <c:v>1.04986074814417</c:v>
                </c:pt>
                <c:pt idx="55">
                  <c:v>1.01242637168072</c:v>
                </c:pt>
                <c:pt idx="56">
                  <c:v>1.0130389835384399</c:v>
                </c:pt>
                <c:pt idx="57">
                  <c:v>1.0119253726470401</c:v>
                </c:pt>
                <c:pt idx="58">
                  <c:v>1.0038703064583301</c:v>
                </c:pt>
                <c:pt idx="59">
                  <c:v>0.99956456686401796</c:v>
                </c:pt>
                <c:pt idx="60">
                  <c:v>0.99853658792642597</c:v>
                </c:pt>
                <c:pt idx="61">
                  <c:v>1.0083821249362199</c:v>
                </c:pt>
                <c:pt idx="62">
                  <c:v>1.01012806207546</c:v>
                </c:pt>
                <c:pt idx="63">
                  <c:v>1.0061777398885701</c:v>
                </c:pt>
                <c:pt idx="64">
                  <c:v>1.00389684894686</c:v>
                </c:pt>
                <c:pt idx="65">
                  <c:v>0.99296931041869296</c:v>
                </c:pt>
                <c:pt idx="66">
                  <c:v>1.00143044221939</c:v>
                </c:pt>
                <c:pt idx="67">
                  <c:v>1.0092525954184799</c:v>
                </c:pt>
                <c:pt idx="68">
                  <c:v>1.0153992990660701</c:v>
                </c:pt>
                <c:pt idx="69">
                  <c:v>1.0430571927289201</c:v>
                </c:pt>
                <c:pt idx="70">
                  <c:v>1.04790719277571</c:v>
                </c:pt>
                <c:pt idx="71">
                  <c:v>1.01761164098804</c:v>
                </c:pt>
                <c:pt idx="72">
                  <c:v>1.04470889964334</c:v>
                </c:pt>
                <c:pt idx="73">
                  <c:v>1.0333380888362</c:v>
                </c:pt>
                <c:pt idx="74">
                  <c:v>1.0227114188692901</c:v>
                </c:pt>
                <c:pt idx="75">
                  <c:v>1.0281269635144601</c:v>
                </c:pt>
                <c:pt idx="76">
                  <c:v>1.0505900027125401</c:v>
                </c:pt>
                <c:pt idx="77">
                  <c:v>1.0683272635776699</c:v>
                </c:pt>
                <c:pt idx="78">
                  <c:v>1.06285502375562</c:v>
                </c:pt>
                <c:pt idx="79">
                  <c:v>1.0683710327445799</c:v>
                </c:pt>
                <c:pt idx="80">
                  <c:v>1.0664619342344901</c:v>
                </c:pt>
                <c:pt idx="81">
                  <c:v>1.0668714886347499</c:v>
                </c:pt>
                <c:pt idx="82">
                  <c:v>1.06628107639266</c:v>
                </c:pt>
                <c:pt idx="83">
                  <c:v>1.04748454458176</c:v>
                </c:pt>
                <c:pt idx="84">
                  <c:v>1.06383735731417</c:v>
                </c:pt>
                <c:pt idx="85">
                  <c:v>1.0805567108368599</c:v>
                </c:pt>
                <c:pt idx="86">
                  <c:v>1.1002714964668801</c:v>
                </c:pt>
                <c:pt idx="87">
                  <c:v>1.12749575306451</c:v>
                </c:pt>
                <c:pt idx="88">
                  <c:v>1.1417553465253401</c:v>
                </c:pt>
                <c:pt idx="89">
                  <c:v>1.1270044566034501</c:v>
                </c:pt>
                <c:pt idx="90">
                  <c:v>1.1150010213467501</c:v>
                </c:pt>
                <c:pt idx="91">
                  <c:v>1.1346023669923899</c:v>
                </c:pt>
                <c:pt idx="92">
                  <c:v>1.13727437880125</c:v>
                </c:pt>
                <c:pt idx="93">
                  <c:v>1.1361913730270701</c:v>
                </c:pt>
                <c:pt idx="94">
                  <c:v>1.13664725597648</c:v>
                </c:pt>
                <c:pt idx="95">
                  <c:v>1.1363383332911601</c:v>
                </c:pt>
                <c:pt idx="96">
                  <c:v>1.1264626884011399</c:v>
                </c:pt>
                <c:pt idx="97">
                  <c:v>1.1186942317203801</c:v>
                </c:pt>
                <c:pt idx="98">
                  <c:v>1.09239721478119</c:v>
                </c:pt>
                <c:pt idx="99">
                  <c:v>1.0941819672061699</c:v>
                </c:pt>
                <c:pt idx="100">
                  <c:v>1.0827071511170701</c:v>
                </c:pt>
                <c:pt idx="101">
                  <c:v>1.06968980722315</c:v>
                </c:pt>
                <c:pt idx="102">
                  <c:v>1.0450867771481001</c:v>
                </c:pt>
                <c:pt idx="103">
                  <c:v>1.06770097688101</c:v>
                </c:pt>
                <c:pt idx="104">
                  <c:v>1.0702112511690101</c:v>
                </c:pt>
                <c:pt idx="105">
                  <c:v>1.08240639208412</c:v>
                </c:pt>
                <c:pt idx="106">
                  <c:v>1.07194764863967</c:v>
                </c:pt>
                <c:pt idx="107">
                  <c:v>1.03828320891196</c:v>
                </c:pt>
                <c:pt idx="108">
                  <c:v>1.0391284059332699</c:v>
                </c:pt>
                <c:pt idx="109">
                  <c:v>0.974986559005936</c:v>
                </c:pt>
                <c:pt idx="110">
                  <c:v>0.97890449509480004</c:v>
                </c:pt>
                <c:pt idx="111">
                  <c:v>1.00503634688879</c:v>
                </c:pt>
                <c:pt idx="112">
                  <c:v>0.99420938675628601</c:v>
                </c:pt>
                <c:pt idx="113">
                  <c:v>1.0060443117884801</c:v>
                </c:pt>
                <c:pt idx="114">
                  <c:v>1.02550059869791</c:v>
                </c:pt>
                <c:pt idx="115">
                  <c:v>1.0313800689963</c:v>
                </c:pt>
                <c:pt idx="116">
                  <c:v>1.04047355026135</c:v>
                </c:pt>
                <c:pt idx="117">
                  <c:v>1.0416671417717001</c:v>
                </c:pt>
                <c:pt idx="118">
                  <c:v>1.0328759509465899</c:v>
                </c:pt>
                <c:pt idx="119">
                  <c:v>1.0059933625945401</c:v>
                </c:pt>
                <c:pt idx="120">
                  <c:v>1.01521526519939</c:v>
                </c:pt>
                <c:pt idx="121">
                  <c:v>1.0427130495946899</c:v>
                </c:pt>
                <c:pt idx="122">
                  <c:v>1.0868465693523299</c:v>
                </c:pt>
                <c:pt idx="123">
                  <c:v>1.0758800385509</c:v>
                </c:pt>
                <c:pt idx="124">
                  <c:v>1.1065357904030499</c:v>
                </c:pt>
                <c:pt idx="125">
                  <c:v>1.1152007403415001</c:v>
                </c:pt>
                <c:pt idx="126">
                  <c:v>1.1028393904286899</c:v>
                </c:pt>
                <c:pt idx="127">
                  <c:v>1.1018217602797999</c:v>
                </c:pt>
                <c:pt idx="128">
                  <c:v>1.08200346784212</c:v>
                </c:pt>
                <c:pt idx="129">
                  <c:v>1.10643080594645</c:v>
                </c:pt>
                <c:pt idx="130">
                  <c:v>1.13668437532553</c:v>
                </c:pt>
                <c:pt idx="131">
                  <c:v>1.14546014471594</c:v>
                </c:pt>
                <c:pt idx="132">
                  <c:v>1.1189918409875399</c:v>
                </c:pt>
                <c:pt idx="133">
                  <c:v>1.1257611517702799</c:v>
                </c:pt>
                <c:pt idx="134">
                  <c:v>1.1022867738134801</c:v>
                </c:pt>
                <c:pt idx="135">
                  <c:v>1.0949451792643199</c:v>
                </c:pt>
                <c:pt idx="136">
                  <c:v>1.10304929915173</c:v>
                </c:pt>
                <c:pt idx="137">
                  <c:v>1.1429246559826001</c:v>
                </c:pt>
                <c:pt idx="138">
                  <c:v>1.1408013196778299</c:v>
                </c:pt>
                <c:pt idx="139">
                  <c:v>1.1530371684690699</c:v>
                </c:pt>
                <c:pt idx="140">
                  <c:v>1.1637747829665801</c:v>
                </c:pt>
                <c:pt idx="141">
                  <c:v>1.14461741298192</c:v>
                </c:pt>
                <c:pt idx="142">
                  <c:v>1.1464507523588701</c:v>
                </c:pt>
                <c:pt idx="143">
                  <c:v>1.1418045800241301</c:v>
                </c:pt>
                <c:pt idx="144">
                  <c:v>1.1584955739876499</c:v>
                </c:pt>
                <c:pt idx="145">
                  <c:v>1.16549152422235</c:v>
                </c:pt>
                <c:pt idx="146">
                  <c:v>1.1710611566370099</c:v>
                </c:pt>
                <c:pt idx="147">
                  <c:v>1.1614155104488999</c:v>
                </c:pt>
                <c:pt idx="148">
                  <c:v>1.14527611214043</c:v>
                </c:pt>
                <c:pt idx="149">
                  <c:v>1.17123934327791</c:v>
                </c:pt>
                <c:pt idx="150">
                  <c:v>1.1700965466033899</c:v>
                </c:pt>
                <c:pt idx="151">
                  <c:v>1.16932054477463</c:v>
                </c:pt>
                <c:pt idx="152">
                  <c:v>1.1768707557378899</c:v>
                </c:pt>
                <c:pt idx="153">
                  <c:v>1.17466604219155</c:v>
                </c:pt>
                <c:pt idx="154">
                  <c:v>1.20291631933203</c:v>
                </c:pt>
                <c:pt idx="155">
                  <c:v>1.21075120514389</c:v>
                </c:pt>
                <c:pt idx="156">
                  <c:v>1.1953374024413701</c:v>
                </c:pt>
                <c:pt idx="157">
                  <c:v>1.1931583338320799</c:v>
                </c:pt>
                <c:pt idx="158">
                  <c:v>1.16764527032995</c:v>
                </c:pt>
                <c:pt idx="159">
                  <c:v>1.17681255111588</c:v>
                </c:pt>
                <c:pt idx="160">
                  <c:v>1.19462741971913</c:v>
                </c:pt>
                <c:pt idx="161">
                  <c:v>1.1946189426260601</c:v>
                </c:pt>
                <c:pt idx="162">
                  <c:v>1.19471089249704</c:v>
                </c:pt>
                <c:pt idx="163">
                  <c:v>1.20026575442158</c:v>
                </c:pt>
                <c:pt idx="164">
                  <c:v>1.2316091639557301</c:v>
                </c:pt>
                <c:pt idx="165">
                  <c:v>1.24587568036056</c:v>
                </c:pt>
                <c:pt idx="166">
                  <c:v>1.2493327057882899</c:v>
                </c:pt>
                <c:pt idx="167">
                  <c:v>1.2568419850509001</c:v>
                </c:pt>
                <c:pt idx="168">
                  <c:v>1.25400386353903</c:v>
                </c:pt>
                <c:pt idx="169">
                  <c:v>1.2459492943270201</c:v>
                </c:pt>
                <c:pt idx="170">
                  <c:v>1.22471047498962</c:v>
                </c:pt>
                <c:pt idx="171">
                  <c:v>1.22656355998446</c:v>
                </c:pt>
                <c:pt idx="172">
                  <c:v>1.2461116141705799</c:v>
                </c:pt>
                <c:pt idx="173">
                  <c:v>1.2390027786465001</c:v>
                </c:pt>
                <c:pt idx="174">
                  <c:v>1.2357992085329901</c:v>
                </c:pt>
                <c:pt idx="175">
                  <c:v>1.2128910816765199</c:v>
                </c:pt>
                <c:pt idx="176">
                  <c:v>1.2160133309396599</c:v>
                </c:pt>
                <c:pt idx="177">
                  <c:v>1.2237684231186701</c:v>
                </c:pt>
                <c:pt idx="178">
                  <c:v>1.23807038025821</c:v>
                </c:pt>
                <c:pt idx="179">
                  <c:v>1.2490636606648799</c:v>
                </c:pt>
                <c:pt idx="180">
                  <c:v>1.2446393696890601</c:v>
                </c:pt>
                <c:pt idx="181">
                  <c:v>1.26626245524574</c:v>
                </c:pt>
                <c:pt idx="182">
                  <c:v>1.2773664587514599</c:v>
                </c:pt>
                <c:pt idx="183">
                  <c:v>1.2773586609151599</c:v>
                </c:pt>
                <c:pt idx="184">
                  <c:v>1.25616814889316</c:v>
                </c:pt>
                <c:pt idx="185">
                  <c:v>1.25689751260218</c:v>
                </c:pt>
                <c:pt idx="186">
                  <c:v>1.2628374870917101</c:v>
                </c:pt>
                <c:pt idx="187">
                  <c:v>1.29713551211983</c:v>
                </c:pt>
                <c:pt idx="188">
                  <c:v>1.2874396173001199</c:v>
                </c:pt>
                <c:pt idx="189">
                  <c:v>1.2672811200004901</c:v>
                </c:pt>
                <c:pt idx="190">
                  <c:v>1.2637245949098901</c:v>
                </c:pt>
                <c:pt idx="191">
                  <c:v>1.2500581221910201</c:v>
                </c:pt>
                <c:pt idx="192">
                  <c:v>1.2482702387531499</c:v>
                </c:pt>
                <c:pt idx="193">
                  <c:v>1.2404853156937601</c:v>
                </c:pt>
                <c:pt idx="194">
                  <c:v>1.26713041128489</c:v>
                </c:pt>
                <c:pt idx="195">
                  <c:v>1.24489819841176</c:v>
                </c:pt>
                <c:pt idx="196">
                  <c:v>1.2406927903854801</c:v>
                </c:pt>
                <c:pt idx="197">
                  <c:v>1.2495755110905999</c:v>
                </c:pt>
                <c:pt idx="198">
                  <c:v>1.2582799999584899</c:v>
                </c:pt>
                <c:pt idx="199">
                  <c:v>1.25126188911669</c:v>
                </c:pt>
                <c:pt idx="200">
                  <c:v>1.23806601047283</c:v>
                </c:pt>
                <c:pt idx="201">
                  <c:v>1.21858552939151</c:v>
                </c:pt>
                <c:pt idx="202">
                  <c:v>1.2233054272392401</c:v>
                </c:pt>
                <c:pt idx="203">
                  <c:v>1.23416791143774</c:v>
                </c:pt>
                <c:pt idx="204">
                  <c:v>1.20030586222174</c:v>
                </c:pt>
                <c:pt idx="205">
                  <c:v>1.21001754604802</c:v>
                </c:pt>
                <c:pt idx="206">
                  <c:v>1.2386261910799401</c:v>
                </c:pt>
                <c:pt idx="207">
                  <c:v>1.2776416242155799</c:v>
                </c:pt>
                <c:pt idx="208">
                  <c:v>1.2780605456252601</c:v>
                </c:pt>
                <c:pt idx="209">
                  <c:v>1.2840280133114299</c:v>
                </c:pt>
                <c:pt idx="210">
                  <c:v>1.2779765213959999</c:v>
                </c:pt>
                <c:pt idx="211">
                  <c:v>1.27664191316967</c:v>
                </c:pt>
                <c:pt idx="212">
                  <c:v>1.26987248681779</c:v>
                </c:pt>
                <c:pt idx="213">
                  <c:v>1.2723935899023699</c:v>
                </c:pt>
                <c:pt idx="214">
                  <c:v>1.2857808239891799</c:v>
                </c:pt>
                <c:pt idx="215">
                  <c:v>1.29409327126222</c:v>
                </c:pt>
                <c:pt idx="216">
                  <c:v>1.29849704341812</c:v>
                </c:pt>
                <c:pt idx="217">
                  <c:v>1.2725645575837301</c:v>
                </c:pt>
                <c:pt idx="218">
                  <c:v>1.2900112036676501</c:v>
                </c:pt>
                <c:pt idx="219">
                  <c:v>1.3068016129825299</c:v>
                </c:pt>
                <c:pt idx="220">
                  <c:v>1.3065765453698299</c:v>
                </c:pt>
                <c:pt idx="221">
                  <c:v>1.29711711731365</c:v>
                </c:pt>
                <c:pt idx="222">
                  <c:v>1.30612830137199</c:v>
                </c:pt>
                <c:pt idx="223">
                  <c:v>1.31144984067354</c:v>
                </c:pt>
                <c:pt idx="224">
                  <c:v>1.2963306615989301</c:v>
                </c:pt>
                <c:pt idx="225">
                  <c:v>1.2985358452370801</c:v>
                </c:pt>
                <c:pt idx="226">
                  <c:v>1.30653850112985</c:v>
                </c:pt>
                <c:pt idx="227">
                  <c:v>1.2887783095032099</c:v>
                </c:pt>
                <c:pt idx="228">
                  <c:v>1.2756169706010101</c:v>
                </c:pt>
                <c:pt idx="229">
                  <c:v>1.2768326348502901</c:v>
                </c:pt>
                <c:pt idx="230">
                  <c:v>1.2660653521337599</c:v>
                </c:pt>
                <c:pt idx="231">
                  <c:v>1.2388682061476699</c:v>
                </c:pt>
                <c:pt idx="232">
                  <c:v>1.2439947432361</c:v>
                </c:pt>
                <c:pt idx="233">
                  <c:v>1.25160401973031</c:v>
                </c:pt>
                <c:pt idx="234">
                  <c:v>1.2651025829169</c:v>
                </c:pt>
                <c:pt idx="235">
                  <c:v>1.2384158614991301</c:v>
                </c:pt>
                <c:pt idx="236">
                  <c:v>1.2604601517368099</c:v>
                </c:pt>
                <c:pt idx="237">
                  <c:v>1.26295266195496</c:v>
                </c:pt>
                <c:pt idx="238">
                  <c:v>1.27194710062786</c:v>
                </c:pt>
                <c:pt idx="239">
                  <c:v>1.2683878332813501</c:v>
                </c:pt>
                <c:pt idx="240">
                  <c:v>1.2521286934853499</c:v>
                </c:pt>
                <c:pt idx="241">
                  <c:v>1.22878741653381</c:v>
                </c:pt>
                <c:pt idx="242">
                  <c:v>1.2325628241765101</c:v>
                </c:pt>
                <c:pt idx="243">
                  <c:v>1.2367248549257499</c:v>
                </c:pt>
                <c:pt idx="244">
                  <c:v>1.22613725685134</c:v>
                </c:pt>
                <c:pt idx="245">
                  <c:v>1.21563979263473</c:v>
                </c:pt>
                <c:pt idx="246">
                  <c:v>1.20347237288433</c:v>
                </c:pt>
                <c:pt idx="247">
                  <c:v>1.2287724019086499</c:v>
                </c:pt>
                <c:pt idx="248">
                  <c:v>1.2308319398930101</c:v>
                </c:pt>
                <c:pt idx="249">
                  <c:v>1.23105959548072</c:v>
                </c:pt>
                <c:pt idx="250">
                  <c:v>1.217529891106</c:v>
                </c:pt>
                <c:pt idx="251">
                  <c:v>1.21260865876862</c:v>
                </c:pt>
                <c:pt idx="252">
                  <c:v>1.22862241881598</c:v>
                </c:pt>
                <c:pt idx="253">
                  <c:v>1.25716587246649</c:v>
                </c:pt>
                <c:pt idx="254">
                  <c:v>1.2595293231537199</c:v>
                </c:pt>
                <c:pt idx="255">
                  <c:v>1.2693022008694499</c:v>
                </c:pt>
                <c:pt idx="256">
                  <c:v>1.25317000548185</c:v>
                </c:pt>
                <c:pt idx="257">
                  <c:v>1.25625128714808</c:v>
                </c:pt>
                <c:pt idx="258">
                  <c:v>1.2618893809880201</c:v>
                </c:pt>
                <c:pt idx="259">
                  <c:v>1.24668356102117</c:v>
                </c:pt>
                <c:pt idx="260">
                  <c:v>1.2620107396034901</c:v>
                </c:pt>
                <c:pt idx="261">
                  <c:v>1.2925875134098801</c:v>
                </c:pt>
                <c:pt idx="262">
                  <c:v>1.3044191444901501</c:v>
                </c:pt>
                <c:pt idx="263">
                  <c:v>1.3139434172425299</c:v>
                </c:pt>
                <c:pt idx="264">
                  <c:v>1.29561584902559</c:v>
                </c:pt>
                <c:pt idx="265">
                  <c:v>1.31132819946931</c:v>
                </c:pt>
                <c:pt idx="266">
                  <c:v>1.3274030446776199</c:v>
                </c:pt>
                <c:pt idx="267">
                  <c:v>1.3158638527748101</c:v>
                </c:pt>
                <c:pt idx="268">
                  <c:v>1.3268073830559599</c:v>
                </c:pt>
                <c:pt idx="269">
                  <c:v>1.31614052130078</c:v>
                </c:pt>
                <c:pt idx="270">
                  <c:v>1.29816701247271</c:v>
                </c:pt>
                <c:pt idx="271">
                  <c:v>1.2856684469895701</c:v>
                </c:pt>
                <c:pt idx="272">
                  <c:v>1.2481824109616999</c:v>
                </c:pt>
                <c:pt idx="273">
                  <c:v>1.25405433384706</c:v>
                </c:pt>
                <c:pt idx="274">
                  <c:v>1.2493879368976499</c:v>
                </c:pt>
                <c:pt idx="275">
                  <c:v>1.26708067342437</c:v>
                </c:pt>
                <c:pt idx="276">
                  <c:v>1.28119735553498</c:v>
                </c:pt>
                <c:pt idx="277">
                  <c:v>1.2714936332398199</c:v>
                </c:pt>
                <c:pt idx="278">
                  <c:v>1.26213662676398</c:v>
                </c:pt>
                <c:pt idx="279">
                  <c:v>1.2684592907282799</c:v>
                </c:pt>
                <c:pt idx="280">
                  <c:v>1.2615030099686699</c:v>
                </c:pt>
                <c:pt idx="281">
                  <c:v>1.2198167867826899</c:v>
                </c:pt>
                <c:pt idx="282">
                  <c:v>1.22138182128812</c:v>
                </c:pt>
                <c:pt idx="283">
                  <c:v>1.21761765184932</c:v>
                </c:pt>
                <c:pt idx="284">
                  <c:v>1.23160077285231</c:v>
                </c:pt>
                <c:pt idx="285">
                  <c:v>1.2212546575137899</c:v>
                </c:pt>
                <c:pt idx="286">
                  <c:v>1.2372363689852199</c:v>
                </c:pt>
                <c:pt idx="287">
                  <c:v>1.2383180752782801</c:v>
                </c:pt>
                <c:pt idx="288">
                  <c:v>1.2297478485701501</c:v>
                </c:pt>
                <c:pt idx="289">
                  <c:v>1.2030391226194199</c:v>
                </c:pt>
                <c:pt idx="290">
                  <c:v>1.2342642123112499</c:v>
                </c:pt>
                <c:pt idx="291">
                  <c:v>1.24269010621691</c:v>
                </c:pt>
                <c:pt idx="292">
                  <c:v>1.2434878743250599</c:v>
                </c:pt>
                <c:pt idx="293">
                  <c:v>1.24330532626196</c:v>
                </c:pt>
                <c:pt idx="294">
                  <c:v>1.22773254172422</c:v>
                </c:pt>
                <c:pt idx="295">
                  <c:v>1.21571203074999</c:v>
                </c:pt>
                <c:pt idx="296">
                  <c:v>1.2161449371205699</c:v>
                </c:pt>
                <c:pt idx="297">
                  <c:v>1.23237710522873</c:v>
                </c:pt>
                <c:pt idx="298">
                  <c:v>1.2355171161023599</c:v>
                </c:pt>
                <c:pt idx="299">
                  <c:v>1.2339322548639999</c:v>
                </c:pt>
                <c:pt idx="300">
                  <c:v>1.2441605150252899</c:v>
                </c:pt>
                <c:pt idx="301">
                  <c:v>1.2677337056183</c:v>
                </c:pt>
                <c:pt idx="302">
                  <c:v>1.27181232923376</c:v>
                </c:pt>
                <c:pt idx="303">
                  <c:v>1.2913680271182999</c:v>
                </c:pt>
                <c:pt idx="304">
                  <c:v>1.28538652828035</c:v>
                </c:pt>
                <c:pt idx="305">
                  <c:v>1.2903053182580699</c:v>
                </c:pt>
                <c:pt idx="306">
                  <c:v>1.27129464079205</c:v>
                </c:pt>
                <c:pt idx="307">
                  <c:v>1.2743921384732799</c:v>
                </c:pt>
                <c:pt idx="308">
                  <c:v>1.26949684563057</c:v>
                </c:pt>
                <c:pt idx="309">
                  <c:v>1.2746231241978301</c:v>
                </c:pt>
                <c:pt idx="310">
                  <c:v>1.2533161977510601</c:v>
                </c:pt>
                <c:pt idx="311">
                  <c:v>1.2528927237401799</c:v>
                </c:pt>
                <c:pt idx="312">
                  <c:v>1.2513020726221999</c:v>
                </c:pt>
                <c:pt idx="313">
                  <c:v>1.2450756957331399</c:v>
                </c:pt>
                <c:pt idx="314">
                  <c:v>1.2273953535411899</c:v>
                </c:pt>
                <c:pt idx="315">
                  <c:v>1.20169495508083</c:v>
                </c:pt>
                <c:pt idx="316">
                  <c:v>1.21862173781855</c:v>
                </c:pt>
                <c:pt idx="317">
                  <c:v>1.22177198572472</c:v>
                </c:pt>
                <c:pt idx="318">
                  <c:v>1.22371308176215</c:v>
                </c:pt>
                <c:pt idx="319">
                  <c:v>1.2250171888603301</c:v>
                </c:pt>
                <c:pt idx="320">
                  <c:v>1.2112564854380501</c:v>
                </c:pt>
                <c:pt idx="321">
                  <c:v>1.21211710169649</c:v>
                </c:pt>
                <c:pt idx="322">
                  <c:v>1.2063120152923601</c:v>
                </c:pt>
                <c:pt idx="323">
                  <c:v>1.2324089214037699</c:v>
                </c:pt>
                <c:pt idx="324">
                  <c:v>1.22914831683435</c:v>
                </c:pt>
                <c:pt idx="325">
                  <c:v>1.2291559588730501</c:v>
                </c:pt>
                <c:pt idx="326">
                  <c:v>1.2119904716138401</c:v>
                </c:pt>
                <c:pt idx="327">
                  <c:v>1.2104319108141901</c:v>
                </c:pt>
                <c:pt idx="328">
                  <c:v>1.1946325174225101</c:v>
                </c:pt>
                <c:pt idx="329">
                  <c:v>1.1986063398618501</c:v>
                </c:pt>
                <c:pt idx="330">
                  <c:v>1.2103164573062799</c:v>
                </c:pt>
                <c:pt idx="331">
                  <c:v>1.2073922639608801</c:v>
                </c:pt>
                <c:pt idx="332">
                  <c:v>1.2175652159808701</c:v>
                </c:pt>
                <c:pt idx="333">
                  <c:v>1.22652145669361</c:v>
                </c:pt>
                <c:pt idx="334">
                  <c:v>1.22337785725143</c:v>
                </c:pt>
                <c:pt idx="335">
                  <c:v>1.23500892955137</c:v>
                </c:pt>
                <c:pt idx="336">
                  <c:v>1.2250778956631201</c:v>
                </c:pt>
                <c:pt idx="337">
                  <c:v>1.22586631204216</c:v>
                </c:pt>
                <c:pt idx="338">
                  <c:v>1.22503775292119</c:v>
                </c:pt>
                <c:pt idx="339">
                  <c:v>1.2129256835614</c:v>
                </c:pt>
                <c:pt idx="340">
                  <c:v>1.2264828348778301</c:v>
                </c:pt>
                <c:pt idx="341">
                  <c:v>1.2186082841700101</c:v>
                </c:pt>
                <c:pt idx="342">
                  <c:v>1.21739343752278</c:v>
                </c:pt>
                <c:pt idx="343">
                  <c:v>1.23345207037641</c:v>
                </c:pt>
                <c:pt idx="344">
                  <c:v>1.2320686692971501</c:v>
                </c:pt>
                <c:pt idx="345">
                  <c:v>1.2289244939073301</c:v>
                </c:pt>
                <c:pt idx="346">
                  <c:v>1.2472948593016899</c:v>
                </c:pt>
                <c:pt idx="347">
                  <c:v>1.2598779181772699</c:v>
                </c:pt>
                <c:pt idx="348">
                  <c:v>1.24647436278598</c:v>
                </c:pt>
                <c:pt idx="349">
                  <c:v>1.23916563721828</c:v>
                </c:pt>
                <c:pt idx="350">
                  <c:v>1.2156193788384799</c:v>
                </c:pt>
                <c:pt idx="351">
                  <c:v>1.22405359672736</c:v>
                </c:pt>
                <c:pt idx="352">
                  <c:v>1.2247541264483199</c:v>
                </c:pt>
                <c:pt idx="353">
                  <c:v>1.2322964697463501</c:v>
                </c:pt>
                <c:pt idx="354">
                  <c:v>1.22734268445684</c:v>
                </c:pt>
                <c:pt idx="355">
                  <c:v>1.2392876277468701</c:v>
                </c:pt>
                <c:pt idx="356">
                  <c:v>1.24303494019428</c:v>
                </c:pt>
                <c:pt idx="357">
                  <c:v>1.2506153385879599</c:v>
                </c:pt>
                <c:pt idx="358">
                  <c:v>1.2532140213034899</c:v>
                </c:pt>
                <c:pt idx="359">
                  <c:v>1.2596010805793301</c:v>
                </c:pt>
                <c:pt idx="360">
                  <c:v>1.2670322838343</c:v>
                </c:pt>
                <c:pt idx="361">
                  <c:v>1.26701461158559</c:v>
                </c:pt>
                <c:pt idx="362">
                  <c:v>1.2682651627833601</c:v>
                </c:pt>
                <c:pt idx="363">
                  <c:v>1.27507203817866</c:v>
                </c:pt>
                <c:pt idx="364">
                  <c:v>1.2572177711583501</c:v>
                </c:pt>
                <c:pt idx="365">
                  <c:v>1.25798460889157</c:v>
                </c:pt>
                <c:pt idx="366">
                  <c:v>1.2669335906238099</c:v>
                </c:pt>
                <c:pt idx="367">
                  <c:v>1.2893205825194101</c:v>
                </c:pt>
                <c:pt idx="368">
                  <c:v>1.2866705572658901</c:v>
                </c:pt>
                <c:pt idx="369">
                  <c:v>1.2845270969021201</c:v>
                </c:pt>
                <c:pt idx="370">
                  <c:v>1.2759324849776901</c:v>
                </c:pt>
                <c:pt idx="371">
                  <c:v>1.2829262072216401</c:v>
                </c:pt>
                <c:pt idx="372">
                  <c:v>1.2804333258790901</c:v>
                </c:pt>
                <c:pt idx="373">
                  <c:v>1.29879614071602</c:v>
                </c:pt>
                <c:pt idx="374">
                  <c:v>1.30271701382351</c:v>
                </c:pt>
                <c:pt idx="375">
                  <c:v>1.3239897057791401</c:v>
                </c:pt>
                <c:pt idx="376">
                  <c:v>1.3370052809200601</c:v>
                </c:pt>
                <c:pt idx="377">
                  <c:v>1.3742861758551499</c:v>
                </c:pt>
                <c:pt idx="378">
                  <c:v>1.38319707532641</c:v>
                </c:pt>
                <c:pt idx="379">
                  <c:v>1.38033572549684</c:v>
                </c:pt>
                <c:pt idx="380">
                  <c:v>1.3948550360136001</c:v>
                </c:pt>
                <c:pt idx="381">
                  <c:v>1.37851730254104</c:v>
                </c:pt>
                <c:pt idx="382">
                  <c:v>1.4112166675948501</c:v>
                </c:pt>
                <c:pt idx="383">
                  <c:v>1.41162576822883</c:v>
                </c:pt>
                <c:pt idx="384">
                  <c:v>1.4085457007211999</c:v>
                </c:pt>
                <c:pt idx="385">
                  <c:v>1.38412404160164</c:v>
                </c:pt>
                <c:pt idx="386">
                  <c:v>1.3881275861931399</c:v>
                </c:pt>
                <c:pt idx="387">
                  <c:v>1.4101971613797499</c:v>
                </c:pt>
                <c:pt idx="388">
                  <c:v>1.40879735755373</c:v>
                </c:pt>
                <c:pt idx="389">
                  <c:v>1.4119866754277599</c:v>
                </c:pt>
                <c:pt idx="390">
                  <c:v>1.4031075455025701</c:v>
                </c:pt>
                <c:pt idx="391">
                  <c:v>1.4201072315855201</c:v>
                </c:pt>
                <c:pt idx="392">
                  <c:v>1.4300282057353799</c:v>
                </c:pt>
                <c:pt idx="393">
                  <c:v>1.42881256213038</c:v>
                </c:pt>
                <c:pt idx="394">
                  <c:v>1.42455991559216</c:v>
                </c:pt>
                <c:pt idx="395">
                  <c:v>1.4139161574433901</c:v>
                </c:pt>
                <c:pt idx="396">
                  <c:v>1.42041188783536</c:v>
                </c:pt>
                <c:pt idx="397">
                  <c:v>1.4048506793687701</c:v>
                </c:pt>
                <c:pt idx="398">
                  <c:v>1.3897628803536699</c:v>
                </c:pt>
                <c:pt idx="399">
                  <c:v>1.3929378235293699</c:v>
                </c:pt>
                <c:pt idx="400">
                  <c:v>1.38133809516338</c:v>
                </c:pt>
                <c:pt idx="401">
                  <c:v>1.39787034621714</c:v>
                </c:pt>
                <c:pt idx="402">
                  <c:v>1.4115214780734799</c:v>
                </c:pt>
                <c:pt idx="403">
                  <c:v>1.4321547471990199</c:v>
                </c:pt>
                <c:pt idx="404">
                  <c:v>1.4432940339114999</c:v>
                </c:pt>
                <c:pt idx="405">
                  <c:v>1.45563703090188</c:v>
                </c:pt>
                <c:pt idx="406">
                  <c:v>1.46374700655606</c:v>
                </c:pt>
                <c:pt idx="407">
                  <c:v>1.4626854774856599</c:v>
                </c:pt>
                <c:pt idx="408">
                  <c:v>1.4569921104841299</c:v>
                </c:pt>
                <c:pt idx="409">
                  <c:v>1.4513754810533701</c:v>
                </c:pt>
                <c:pt idx="410">
                  <c:v>1.4630536696402301</c:v>
                </c:pt>
                <c:pt idx="411">
                  <c:v>1.4656891660042399</c:v>
                </c:pt>
                <c:pt idx="412">
                  <c:v>1.4261515071622499</c:v>
                </c:pt>
                <c:pt idx="413">
                  <c:v>1.4314407147532899</c:v>
                </c:pt>
                <c:pt idx="414">
                  <c:v>1.4396861423274501</c:v>
                </c:pt>
                <c:pt idx="415">
                  <c:v>1.45052569068799</c:v>
                </c:pt>
                <c:pt idx="416">
                  <c:v>1.4273987328211499</c:v>
                </c:pt>
                <c:pt idx="417">
                  <c:v>1.44268987701811</c:v>
                </c:pt>
                <c:pt idx="418">
                  <c:v>1.47138301174909</c:v>
                </c:pt>
                <c:pt idx="419">
                  <c:v>1.46636976757171</c:v>
                </c:pt>
                <c:pt idx="420">
                  <c:v>1.4708472054046899</c:v>
                </c:pt>
                <c:pt idx="421">
                  <c:v>1.4821013801365699</c:v>
                </c:pt>
                <c:pt idx="422">
                  <c:v>1.4861998277527599</c:v>
                </c:pt>
                <c:pt idx="423">
                  <c:v>1.50009171859089</c:v>
                </c:pt>
                <c:pt idx="424">
                  <c:v>1.5027515553075099</c:v>
                </c:pt>
                <c:pt idx="425">
                  <c:v>1.49160796502339</c:v>
                </c:pt>
                <c:pt idx="426">
                  <c:v>1.4818910256496101</c:v>
                </c:pt>
                <c:pt idx="427">
                  <c:v>1.4747806828051899</c:v>
                </c:pt>
                <c:pt idx="428">
                  <c:v>1.48659839734873</c:v>
                </c:pt>
                <c:pt idx="429">
                  <c:v>1.4691999736504899</c:v>
                </c:pt>
                <c:pt idx="430">
                  <c:v>1.46465773594823</c:v>
                </c:pt>
                <c:pt idx="431">
                  <c:v>1.47794011431745</c:v>
                </c:pt>
                <c:pt idx="432">
                  <c:v>1.46668482094792</c:v>
                </c:pt>
                <c:pt idx="433">
                  <c:v>1.45990418044909</c:v>
                </c:pt>
                <c:pt idx="434">
                  <c:v>1.4483752649205901</c:v>
                </c:pt>
                <c:pt idx="435">
                  <c:v>1.4445826920029801</c:v>
                </c:pt>
                <c:pt idx="436">
                  <c:v>1.43244109229436</c:v>
                </c:pt>
                <c:pt idx="437">
                  <c:v>1.4640546375244801</c:v>
                </c:pt>
                <c:pt idx="438">
                  <c:v>1.4850657956509901</c:v>
                </c:pt>
                <c:pt idx="439">
                  <c:v>1.4915612113562799</c:v>
                </c:pt>
                <c:pt idx="440">
                  <c:v>1.5121634568904201</c:v>
                </c:pt>
                <c:pt idx="441">
                  <c:v>1.51137731578537</c:v>
                </c:pt>
                <c:pt idx="442">
                  <c:v>1.50329053038208</c:v>
                </c:pt>
                <c:pt idx="443">
                  <c:v>1.5035097582553201</c:v>
                </c:pt>
                <c:pt idx="444">
                  <c:v>1.5077065460460899</c:v>
                </c:pt>
                <c:pt idx="445">
                  <c:v>1.5169387743020499</c:v>
                </c:pt>
                <c:pt idx="446">
                  <c:v>1.5431677091452201</c:v>
                </c:pt>
                <c:pt idx="447">
                  <c:v>1.52979051140485</c:v>
                </c:pt>
                <c:pt idx="448">
                  <c:v>1.55557463195656</c:v>
                </c:pt>
                <c:pt idx="449">
                  <c:v>1.5360835030998199</c:v>
                </c:pt>
                <c:pt idx="450">
                  <c:v>1.5309507020108699</c:v>
                </c:pt>
                <c:pt idx="451">
                  <c:v>1.52702271857539</c:v>
                </c:pt>
                <c:pt idx="452">
                  <c:v>1.5137486528120001</c:v>
                </c:pt>
                <c:pt idx="453">
                  <c:v>1.51574350513315</c:v>
                </c:pt>
                <c:pt idx="454">
                  <c:v>1.5179399764913999</c:v>
                </c:pt>
                <c:pt idx="455">
                  <c:v>1.5489419899352801</c:v>
                </c:pt>
                <c:pt idx="456">
                  <c:v>1.5856505954423901</c:v>
                </c:pt>
                <c:pt idx="457">
                  <c:v>1.6061179679050099</c:v>
                </c:pt>
                <c:pt idx="458">
                  <c:v>1.6396886654669001</c:v>
                </c:pt>
                <c:pt idx="459">
                  <c:v>1.6644352071645401</c:v>
                </c:pt>
                <c:pt idx="460">
                  <c:v>1.6831893499642601</c:v>
                </c:pt>
                <c:pt idx="461">
                  <c:v>1.6790734832610701</c:v>
                </c:pt>
                <c:pt idx="462">
                  <c:v>1.74266272748211</c:v>
                </c:pt>
                <c:pt idx="463">
                  <c:v>1.76520730418677</c:v>
                </c:pt>
                <c:pt idx="464">
                  <c:v>1.8342110209981299</c:v>
                </c:pt>
                <c:pt idx="465">
                  <c:v>1.88158392663431</c:v>
                </c:pt>
                <c:pt idx="466">
                  <c:v>1.9591426134026799</c:v>
                </c:pt>
                <c:pt idx="467">
                  <c:v>1.84615184192527</c:v>
                </c:pt>
                <c:pt idx="468">
                  <c:v>1.9070277550408199</c:v>
                </c:pt>
                <c:pt idx="469">
                  <c:v>1.88048289939198</c:v>
                </c:pt>
                <c:pt idx="470">
                  <c:v>1.88701458576637</c:v>
                </c:pt>
                <c:pt idx="471">
                  <c:v>1.90845838161284</c:v>
                </c:pt>
                <c:pt idx="472">
                  <c:v>1.96484423698928</c:v>
                </c:pt>
                <c:pt idx="473">
                  <c:v>1.99077236953968</c:v>
                </c:pt>
                <c:pt idx="474">
                  <c:v>1.9912825195866399</c:v>
                </c:pt>
                <c:pt idx="475">
                  <c:v>1.9796217623510799</c:v>
                </c:pt>
                <c:pt idx="476">
                  <c:v>1.95124568555141</c:v>
                </c:pt>
                <c:pt idx="477">
                  <c:v>1.9254540931280499</c:v>
                </c:pt>
                <c:pt idx="478">
                  <c:v>1.8833366868470001</c:v>
                </c:pt>
                <c:pt idx="479">
                  <c:v>1.9370298411586599</c:v>
                </c:pt>
                <c:pt idx="480">
                  <c:v>2.0014947275972301</c:v>
                </c:pt>
                <c:pt idx="481">
                  <c:v>1.9816441967209799</c:v>
                </c:pt>
                <c:pt idx="482">
                  <c:v>1.97891498648335</c:v>
                </c:pt>
                <c:pt idx="483">
                  <c:v>2.0160963572920898</c:v>
                </c:pt>
                <c:pt idx="484">
                  <c:v>2.0541499064450299</c:v>
                </c:pt>
                <c:pt idx="485">
                  <c:v>2.0867794292024202</c:v>
                </c:pt>
                <c:pt idx="486">
                  <c:v>2.0799072421892402</c:v>
                </c:pt>
                <c:pt idx="487">
                  <c:v>2.0408898278425802</c:v>
                </c:pt>
                <c:pt idx="488">
                  <c:v>2.03144643805157</c:v>
                </c:pt>
                <c:pt idx="489">
                  <c:v>2.0184358593361398</c:v>
                </c:pt>
                <c:pt idx="490">
                  <c:v>2.0328834417586301</c:v>
                </c:pt>
                <c:pt idx="491">
                  <c:v>2.0338959237416998</c:v>
                </c:pt>
                <c:pt idx="492">
                  <c:v>2.0779870266065501</c:v>
                </c:pt>
                <c:pt idx="493">
                  <c:v>2.0913020607841801</c:v>
                </c:pt>
                <c:pt idx="494">
                  <c:v>1.9567304471615301</c:v>
                </c:pt>
                <c:pt idx="495">
                  <c:v>1.98918045323958</c:v>
                </c:pt>
                <c:pt idx="496">
                  <c:v>2.0757826363366498</c:v>
                </c:pt>
                <c:pt idx="497">
                  <c:v>2.1048547546921199</c:v>
                </c:pt>
                <c:pt idx="498">
                  <c:v>2.1008453226370798</c:v>
                </c:pt>
                <c:pt idx="499">
                  <c:v>2.1164714072070701</c:v>
                </c:pt>
                <c:pt idx="500">
                  <c:v>2.1056170833597001</c:v>
                </c:pt>
                <c:pt idx="501">
                  <c:v>2.0761653584408202</c:v>
                </c:pt>
                <c:pt idx="502">
                  <c:v>2.0453014883861398</c:v>
                </c:pt>
                <c:pt idx="503">
                  <c:v>2.0282670955877</c:v>
                </c:pt>
                <c:pt idx="504">
                  <c:v>2.0000173386177802</c:v>
                </c:pt>
                <c:pt idx="505">
                  <c:v>2.0473360381441301</c:v>
                </c:pt>
                <c:pt idx="506">
                  <c:v>2.0321404149514599</c:v>
                </c:pt>
                <c:pt idx="507">
                  <c:v>2.0108883154555199</c:v>
                </c:pt>
                <c:pt idx="508">
                  <c:v>1.98069413045314</c:v>
                </c:pt>
                <c:pt idx="509">
                  <c:v>1.9963541668559499</c:v>
                </c:pt>
                <c:pt idx="510">
                  <c:v>2.0258127252902001</c:v>
                </c:pt>
                <c:pt idx="511">
                  <c:v>2.0482669248354299</c:v>
                </c:pt>
                <c:pt idx="512">
                  <c:v>2.05208754627292</c:v>
                </c:pt>
                <c:pt idx="513">
                  <c:v>2.0731046578476202</c:v>
                </c:pt>
                <c:pt idx="514">
                  <c:v>2.0947337219472599</c:v>
                </c:pt>
                <c:pt idx="515">
                  <c:v>2.10878245857822</c:v>
                </c:pt>
                <c:pt idx="516">
                  <c:v>2.0899315810268599</c:v>
                </c:pt>
                <c:pt idx="517">
                  <c:v>2.1238795460806101</c:v>
                </c:pt>
                <c:pt idx="518">
                  <c:v>2.1356748626001401</c:v>
                </c:pt>
                <c:pt idx="519">
                  <c:v>2.1580033801996201</c:v>
                </c:pt>
                <c:pt idx="520">
                  <c:v>2.11340986128846</c:v>
                </c:pt>
                <c:pt idx="521">
                  <c:v>2.1337587405851601</c:v>
                </c:pt>
                <c:pt idx="522">
                  <c:v>2.1063288325841798</c:v>
                </c:pt>
                <c:pt idx="523">
                  <c:v>2.08897032103856</c:v>
                </c:pt>
                <c:pt idx="524">
                  <c:v>2.1255226648076899</c:v>
                </c:pt>
                <c:pt idx="525">
                  <c:v>2.1202115406607001</c:v>
                </c:pt>
                <c:pt idx="526">
                  <c:v>2.1298541762254501</c:v>
                </c:pt>
                <c:pt idx="527">
                  <c:v>2.1605102097597801</c:v>
                </c:pt>
                <c:pt idx="528">
                  <c:v>2.1765733860063201</c:v>
                </c:pt>
                <c:pt idx="529">
                  <c:v>2.2325471664552099</c:v>
                </c:pt>
                <c:pt idx="530">
                  <c:v>2.2596178650863199</c:v>
                </c:pt>
                <c:pt idx="531">
                  <c:v>2.31745767329951</c:v>
                </c:pt>
                <c:pt idx="532">
                  <c:v>2.3159582294468799</c:v>
                </c:pt>
                <c:pt idx="533">
                  <c:v>2.3585218178458098</c:v>
                </c:pt>
                <c:pt idx="534">
                  <c:v>2.4129982259915601</c:v>
                </c:pt>
                <c:pt idx="535">
                  <c:v>2.4119588409224</c:v>
                </c:pt>
                <c:pt idx="536">
                  <c:v>2.4117630784409898</c:v>
                </c:pt>
                <c:pt idx="537">
                  <c:v>2.4127556205051799</c:v>
                </c:pt>
                <c:pt idx="538">
                  <c:v>2.4212685002596199</c:v>
                </c:pt>
                <c:pt idx="539">
                  <c:v>2.46629151675319</c:v>
                </c:pt>
                <c:pt idx="540">
                  <c:v>2.4761730931881298</c:v>
                </c:pt>
                <c:pt idx="541">
                  <c:v>2.5316308612606702</c:v>
                </c:pt>
                <c:pt idx="542">
                  <c:v>2.54103673714916</c:v>
                </c:pt>
                <c:pt idx="543">
                  <c:v>2.5814597274571098</c:v>
                </c:pt>
                <c:pt idx="544">
                  <c:v>2.62367493151869</c:v>
                </c:pt>
                <c:pt idx="545">
                  <c:v>2.6253089822798401</c:v>
                </c:pt>
                <c:pt idx="546">
                  <c:v>2.5843153823918898</c:v>
                </c:pt>
                <c:pt idx="547">
                  <c:v>2.6566537982588301</c:v>
                </c:pt>
                <c:pt idx="548">
                  <c:v>2.6963885683945201</c:v>
                </c:pt>
                <c:pt idx="549">
                  <c:v>2.70590490300548</c:v>
                </c:pt>
                <c:pt idx="550">
                  <c:v>2.64013371333892</c:v>
                </c:pt>
                <c:pt idx="551">
                  <c:v>2.7144293147852401</c:v>
                </c:pt>
                <c:pt idx="552">
                  <c:v>2.7649247614275798</c:v>
                </c:pt>
                <c:pt idx="553">
                  <c:v>2.7066586638204999</c:v>
                </c:pt>
                <c:pt idx="554">
                  <c:v>2.80327796270277</c:v>
                </c:pt>
                <c:pt idx="555">
                  <c:v>2.8838485254494302</c:v>
                </c:pt>
                <c:pt idx="556">
                  <c:v>2.8610166791985798</c:v>
                </c:pt>
                <c:pt idx="557">
                  <c:v>2.8389586604751802</c:v>
                </c:pt>
                <c:pt idx="558">
                  <c:v>2.9054731990681302</c:v>
                </c:pt>
                <c:pt idx="559">
                  <c:v>2.8738601769168</c:v>
                </c:pt>
                <c:pt idx="560">
                  <c:v>2.9113768441785601</c:v>
                </c:pt>
                <c:pt idx="561">
                  <c:v>2.9081840480785002</c:v>
                </c:pt>
                <c:pt idx="562">
                  <c:v>2.9370201775225899</c:v>
                </c:pt>
                <c:pt idx="563">
                  <c:v>2.8177878409848498</c:v>
                </c:pt>
                <c:pt idx="564">
                  <c:v>2.7792418350041301</c:v>
                </c:pt>
                <c:pt idx="565">
                  <c:v>2.7448423432232198</c:v>
                </c:pt>
                <c:pt idx="566">
                  <c:v>2.8248037207308601</c:v>
                </c:pt>
                <c:pt idx="567">
                  <c:v>2.9394369042172901</c:v>
                </c:pt>
                <c:pt idx="568">
                  <c:v>2.9836712046499501</c:v>
                </c:pt>
                <c:pt idx="569">
                  <c:v>2.9821022564955699</c:v>
                </c:pt>
                <c:pt idx="570">
                  <c:v>2.99163200523952</c:v>
                </c:pt>
                <c:pt idx="571">
                  <c:v>2.9486876800434501</c:v>
                </c:pt>
                <c:pt idx="572">
                  <c:v>2.9680753617349098</c:v>
                </c:pt>
                <c:pt idx="573">
                  <c:v>3.07257744803485</c:v>
                </c:pt>
                <c:pt idx="574">
                  <c:v>3.1082873154131101</c:v>
                </c:pt>
                <c:pt idx="575">
                  <c:v>3.20823444822034</c:v>
                </c:pt>
                <c:pt idx="576">
                  <c:v>3.2781076321876301</c:v>
                </c:pt>
                <c:pt idx="577">
                  <c:v>3.36451255907195</c:v>
                </c:pt>
                <c:pt idx="578">
                  <c:v>3.4907192623289598</c:v>
                </c:pt>
                <c:pt idx="579">
                  <c:v>3.5295670726303099</c:v>
                </c:pt>
                <c:pt idx="580">
                  <c:v>3.2857439622136102</c:v>
                </c:pt>
                <c:pt idx="581">
                  <c:v>3.3062516516703999</c:v>
                </c:pt>
                <c:pt idx="582">
                  <c:v>3.5081778463340099</c:v>
                </c:pt>
                <c:pt idx="583">
                  <c:v>3.59477222703687</c:v>
                </c:pt>
                <c:pt idx="584">
                  <c:v>3.61818001890386</c:v>
                </c:pt>
                <c:pt idx="585">
                  <c:v>3.6797204950386302</c:v>
                </c:pt>
                <c:pt idx="586">
                  <c:v>3.71513232993544</c:v>
                </c:pt>
                <c:pt idx="587">
                  <c:v>3.73231323426785</c:v>
                </c:pt>
                <c:pt idx="588">
                  <c:v>3.7358585715303798</c:v>
                </c:pt>
                <c:pt idx="589">
                  <c:v>3.7664275680467401</c:v>
                </c:pt>
                <c:pt idx="590">
                  <c:v>3.7966895096167601</c:v>
                </c:pt>
                <c:pt idx="591">
                  <c:v>3.8529428679826201</c:v>
                </c:pt>
                <c:pt idx="592">
                  <c:v>3.77992808401501</c:v>
                </c:pt>
                <c:pt idx="593">
                  <c:v>3.6726305027848798</c:v>
                </c:pt>
                <c:pt idx="594">
                  <c:v>3.7357073459152801</c:v>
                </c:pt>
                <c:pt idx="595">
                  <c:v>3.5912720940872398</c:v>
                </c:pt>
                <c:pt idx="596">
                  <c:v>3.3343856575962998</c:v>
                </c:pt>
                <c:pt idx="597">
                  <c:v>3.3959949552776498</c:v>
                </c:pt>
                <c:pt idx="598">
                  <c:v>3.4848679852183699</c:v>
                </c:pt>
                <c:pt idx="599">
                  <c:v>3.3318490198637698</c:v>
                </c:pt>
                <c:pt idx="600">
                  <c:v>3.0311401976180998</c:v>
                </c:pt>
                <c:pt idx="601">
                  <c:v>2.8725553478067001</c:v>
                </c:pt>
                <c:pt idx="602">
                  <c:v>3.0610392839746399</c:v>
                </c:pt>
                <c:pt idx="603">
                  <c:v>2.8729662753144298</c:v>
                </c:pt>
                <c:pt idx="604">
                  <c:v>2.70746648482978</c:v>
                </c:pt>
                <c:pt idx="605">
                  <c:v>2.52188824688539</c:v>
                </c:pt>
                <c:pt idx="606">
                  <c:v>2.4842493333550899</c:v>
                </c:pt>
                <c:pt idx="607">
                  <c:v>2.3414912675261301</c:v>
                </c:pt>
                <c:pt idx="608">
                  <c:v>2.14826381977936</c:v>
                </c:pt>
                <c:pt idx="609">
                  <c:v>2.3515782995381498</c:v>
                </c:pt>
                <c:pt idx="610">
                  <c:v>2.5612095857980002</c:v>
                </c:pt>
                <c:pt idx="611">
                  <c:v>2.7294503055509098</c:v>
                </c:pt>
                <c:pt idx="612">
                  <c:v>2.6848123604868799</c:v>
                </c:pt>
                <c:pt idx="613">
                  <c:v>2.52208526621405</c:v>
                </c:pt>
                <c:pt idx="614">
                  <c:v>2.5545617509737402</c:v>
                </c:pt>
                <c:pt idx="615">
                  <c:v>2.7055227076044801</c:v>
                </c:pt>
                <c:pt idx="616">
                  <c:v>2.7262188019334501</c:v>
                </c:pt>
                <c:pt idx="617">
                  <c:v>2.7685141217925602</c:v>
                </c:pt>
                <c:pt idx="618">
                  <c:v>2.7843958339240298</c:v>
                </c:pt>
                <c:pt idx="619">
                  <c:v>2.8820714920447998</c:v>
                </c:pt>
                <c:pt idx="620">
                  <c:v>2.85508574208496</c:v>
                </c:pt>
                <c:pt idx="621">
                  <c:v>2.6074340486855898</c:v>
                </c:pt>
                <c:pt idx="622">
                  <c:v>2.5673838031804799</c:v>
                </c:pt>
                <c:pt idx="623">
                  <c:v>2.6752667519166899</c:v>
                </c:pt>
                <c:pt idx="624">
                  <c:v>2.6025961961004902</c:v>
                </c:pt>
                <c:pt idx="625">
                  <c:v>2.56467124943716</c:v>
                </c:pt>
                <c:pt idx="626">
                  <c:v>2.5151907744330999</c:v>
                </c:pt>
                <c:pt idx="627">
                  <c:v>2.6307956631701499</c:v>
                </c:pt>
                <c:pt idx="628">
                  <c:v>2.5837194471041398</c:v>
                </c:pt>
                <c:pt idx="629">
                  <c:v>2.5532327435994602</c:v>
                </c:pt>
                <c:pt idx="630">
                  <c:v>2.6317147016761102</c:v>
                </c:pt>
                <c:pt idx="631">
                  <c:v>2.7882344017321801</c:v>
                </c:pt>
                <c:pt idx="632">
                  <c:v>2.8443496919436302</c:v>
                </c:pt>
                <c:pt idx="633">
                  <c:v>2.81457140991593</c:v>
                </c:pt>
                <c:pt idx="634">
                  <c:v>2.86492247884531</c:v>
                </c:pt>
                <c:pt idx="635">
                  <c:v>2.8746770394283199</c:v>
                </c:pt>
                <c:pt idx="636">
                  <c:v>2.8870826567129599</c:v>
                </c:pt>
                <c:pt idx="637">
                  <c:v>2.6444338737850401</c:v>
                </c:pt>
                <c:pt idx="638">
                  <c:v>2.6910930736822101</c:v>
                </c:pt>
                <c:pt idx="639">
                  <c:v>2.58624152569945</c:v>
                </c:pt>
                <c:pt idx="640">
                  <c:v>2.4302024487979899</c:v>
                </c:pt>
                <c:pt idx="641">
                  <c:v>2.1890852393197102</c:v>
                </c:pt>
                <c:pt idx="642">
                  <c:v>1.9988699804441801</c:v>
                </c:pt>
                <c:pt idx="643">
                  <c:v>1.9539822669560101</c:v>
                </c:pt>
                <c:pt idx="644">
                  <c:v>2.06358067095216</c:v>
                </c:pt>
                <c:pt idx="645">
                  <c:v>2.1940925243479299</c:v>
                </c:pt>
                <c:pt idx="646">
                  <c:v>2.1370233044217599</c:v>
                </c:pt>
                <c:pt idx="647">
                  <c:v>2.0529294350908298</c:v>
                </c:pt>
                <c:pt idx="648">
                  <c:v>2.0087766175110602</c:v>
                </c:pt>
                <c:pt idx="649">
                  <c:v>2.0024940508493301</c:v>
                </c:pt>
                <c:pt idx="650">
                  <c:v>2.0982435867360398</c:v>
                </c:pt>
                <c:pt idx="651">
                  <c:v>2.1721144098913601</c:v>
                </c:pt>
                <c:pt idx="652">
                  <c:v>2.1364357025500098</c:v>
                </c:pt>
                <c:pt idx="653">
                  <c:v>2.1476888272571499</c:v>
                </c:pt>
                <c:pt idx="654">
                  <c:v>2.0169342196849702</c:v>
                </c:pt>
                <c:pt idx="655">
                  <c:v>1.91811320428142</c:v>
                </c:pt>
                <c:pt idx="656">
                  <c:v>2.0650984422921201</c:v>
                </c:pt>
                <c:pt idx="657">
                  <c:v>2.0201521579449002</c:v>
                </c:pt>
                <c:pt idx="658">
                  <c:v>2.0628349644957198</c:v>
                </c:pt>
                <c:pt idx="659">
                  <c:v>2.1533291042171001</c:v>
                </c:pt>
                <c:pt idx="660">
                  <c:v>2.1664871039126199</c:v>
                </c:pt>
                <c:pt idx="661">
                  <c:v>2.1250584467911802</c:v>
                </c:pt>
                <c:pt idx="662">
                  <c:v>2.1565363506533899</c:v>
                </c:pt>
                <c:pt idx="663">
                  <c:v>2.0816747344064002</c:v>
                </c:pt>
                <c:pt idx="664">
                  <c:v>2.1348096456905399</c:v>
                </c:pt>
                <c:pt idx="665">
                  <c:v>2.0970332618849401</c:v>
                </c:pt>
                <c:pt idx="666">
                  <c:v>2.0935957605029798</c:v>
                </c:pt>
                <c:pt idx="667">
                  <c:v>2.1780815897309802</c:v>
                </c:pt>
                <c:pt idx="668">
                  <c:v>2.2074493248722602</c:v>
                </c:pt>
                <c:pt idx="669">
                  <c:v>2.30466159789811</c:v>
                </c:pt>
                <c:pt idx="670">
                  <c:v>2.3221034895819499</c:v>
                </c:pt>
                <c:pt idx="671">
                  <c:v>2.2814177627499999</c:v>
                </c:pt>
                <c:pt idx="672">
                  <c:v>2.3586309922442399</c:v>
                </c:pt>
                <c:pt idx="673">
                  <c:v>2.40636035344723</c:v>
                </c:pt>
                <c:pt idx="674">
                  <c:v>2.4398666276435899</c:v>
                </c:pt>
                <c:pt idx="675">
                  <c:v>2.47097083173231</c:v>
                </c:pt>
                <c:pt idx="676">
                  <c:v>2.3159513772961202</c:v>
                </c:pt>
                <c:pt idx="677">
                  <c:v>2.3816002954969702</c:v>
                </c:pt>
                <c:pt idx="678">
                  <c:v>2.4393061503863098</c:v>
                </c:pt>
                <c:pt idx="679">
                  <c:v>2.4549665943208598</c:v>
                </c:pt>
                <c:pt idx="680">
                  <c:v>2.4738237458965902</c:v>
                </c:pt>
                <c:pt idx="681">
                  <c:v>2.4104713833692899</c:v>
                </c:pt>
                <c:pt idx="682">
                  <c:v>2.4240372741348701</c:v>
                </c:pt>
                <c:pt idx="683">
                  <c:v>2.4256682644352998</c:v>
                </c:pt>
                <c:pt idx="684">
                  <c:v>2.3670273997284199</c:v>
                </c:pt>
                <c:pt idx="685">
                  <c:v>2.3637181184495799</c:v>
                </c:pt>
                <c:pt idx="686">
                  <c:v>2.5102892192284498</c:v>
                </c:pt>
                <c:pt idx="687">
                  <c:v>2.5617593781488899</c:v>
                </c:pt>
                <c:pt idx="688">
                  <c:v>2.6512594831293401</c:v>
                </c:pt>
                <c:pt idx="689">
                  <c:v>2.7050818575074098</c:v>
                </c:pt>
                <c:pt idx="690">
                  <c:v>2.7172722900366701</c:v>
                </c:pt>
                <c:pt idx="691">
                  <c:v>2.7488597459623798</c:v>
                </c:pt>
                <c:pt idx="692">
                  <c:v>2.72374524558992</c:v>
                </c:pt>
                <c:pt idx="693">
                  <c:v>2.67339333138422</c:v>
                </c:pt>
                <c:pt idx="694">
                  <c:v>2.7099555802261301</c:v>
                </c:pt>
                <c:pt idx="695">
                  <c:v>2.6929172979484801</c:v>
                </c:pt>
                <c:pt idx="696">
                  <c:v>2.6478508502950699</c:v>
                </c:pt>
                <c:pt idx="697">
                  <c:v>2.7155523518034101</c:v>
                </c:pt>
                <c:pt idx="698">
                  <c:v>2.7316987577747698</c:v>
                </c:pt>
                <c:pt idx="699">
                  <c:v>2.6956686761538502</c:v>
                </c:pt>
                <c:pt idx="700">
                  <c:v>2.7179135091402098</c:v>
                </c:pt>
                <c:pt idx="701">
                  <c:v>2.76213201153291</c:v>
                </c:pt>
                <c:pt idx="702">
                  <c:v>2.75517094448126</c:v>
                </c:pt>
                <c:pt idx="703">
                  <c:v>2.5738430553265998</c:v>
                </c:pt>
                <c:pt idx="704">
                  <c:v>2.58318649622916</c:v>
                </c:pt>
                <c:pt idx="705">
                  <c:v>2.5705148115007899</c:v>
                </c:pt>
                <c:pt idx="706">
                  <c:v>2.6235524187689099</c:v>
                </c:pt>
                <c:pt idx="707">
                  <c:v>2.67091832737484</c:v>
                </c:pt>
                <c:pt idx="708">
                  <c:v>2.62307751776255</c:v>
                </c:pt>
                <c:pt idx="709">
                  <c:v>2.6374756917505602</c:v>
                </c:pt>
                <c:pt idx="710">
                  <c:v>2.5967656179922001</c:v>
                </c:pt>
                <c:pt idx="711">
                  <c:v>2.5975542498555599</c:v>
                </c:pt>
                <c:pt idx="712">
                  <c:v>2.6074679657772899</c:v>
                </c:pt>
                <c:pt idx="713">
                  <c:v>2.5944637233300298</c:v>
                </c:pt>
                <c:pt idx="714">
                  <c:v>2.6727268812106799</c:v>
                </c:pt>
                <c:pt idx="715">
                  <c:v>2.67351150117159</c:v>
                </c:pt>
                <c:pt idx="716">
                  <c:v>2.6808926663563502</c:v>
                </c:pt>
                <c:pt idx="717">
                  <c:v>2.7408077868217302</c:v>
                </c:pt>
                <c:pt idx="718">
                  <c:v>2.7348716108327298</c:v>
                </c:pt>
                <c:pt idx="719">
                  <c:v>2.7777399839747301</c:v>
                </c:pt>
                <c:pt idx="720">
                  <c:v>2.7949214271540899</c:v>
                </c:pt>
                <c:pt idx="721">
                  <c:v>2.7693321221255101</c:v>
                </c:pt>
                <c:pt idx="722">
                  <c:v>2.75527451388853</c:v>
                </c:pt>
                <c:pt idx="723">
                  <c:v>2.7677208664427102</c:v>
                </c:pt>
                <c:pt idx="724">
                  <c:v>2.6921767421394698</c:v>
                </c:pt>
                <c:pt idx="725">
                  <c:v>2.7242420446766702</c:v>
                </c:pt>
                <c:pt idx="726">
                  <c:v>2.7493447419636898</c:v>
                </c:pt>
                <c:pt idx="727">
                  <c:v>2.70419687390357</c:v>
                </c:pt>
                <c:pt idx="728">
                  <c:v>2.4912038874794602</c:v>
                </c:pt>
                <c:pt idx="729">
                  <c:v>2.46812379609884</c:v>
                </c:pt>
                <c:pt idx="730">
                  <c:v>2.5500047720182701</c:v>
                </c:pt>
                <c:pt idx="731">
                  <c:v>2.35253974053763</c:v>
                </c:pt>
                <c:pt idx="732">
                  <c:v>2.4104735856796</c:v>
                </c:pt>
                <c:pt idx="733">
                  <c:v>2.2508747342708899</c:v>
                </c:pt>
                <c:pt idx="734">
                  <c:v>2.2504583301204701</c:v>
                </c:pt>
                <c:pt idx="735">
                  <c:v>2.1902248183156701</c:v>
                </c:pt>
                <c:pt idx="736">
                  <c:v>2.25792512971418</c:v>
                </c:pt>
                <c:pt idx="737">
                  <c:v>2.1713423889466301</c:v>
                </c:pt>
                <c:pt idx="738">
                  <c:v>2.1886580162100899</c:v>
                </c:pt>
                <c:pt idx="739">
                  <c:v>2.2592426185859198</c:v>
                </c:pt>
                <c:pt idx="740">
                  <c:v>2.2210210771985599</c:v>
                </c:pt>
                <c:pt idx="741">
                  <c:v>2.1480896897885602</c:v>
                </c:pt>
                <c:pt idx="742">
                  <c:v>2.1902471888870698</c:v>
                </c:pt>
                <c:pt idx="743">
                  <c:v>2.2148916618573602</c:v>
                </c:pt>
                <c:pt idx="744">
                  <c:v>2.0537721053935001</c:v>
                </c:pt>
                <c:pt idx="745">
                  <c:v>2.0506344112041699</c:v>
                </c:pt>
                <c:pt idx="746">
                  <c:v>1.9720747002532899</c:v>
                </c:pt>
                <c:pt idx="747">
                  <c:v>2.04712266549602</c:v>
                </c:pt>
                <c:pt idx="748">
                  <c:v>2.0006827247042098</c:v>
                </c:pt>
                <c:pt idx="749">
                  <c:v>2.0651511609087101</c:v>
                </c:pt>
                <c:pt idx="750">
                  <c:v>2.05569227106231</c:v>
                </c:pt>
                <c:pt idx="751">
                  <c:v>2.08997787090262</c:v>
                </c:pt>
                <c:pt idx="752">
                  <c:v>2.0657980867374302</c:v>
                </c:pt>
                <c:pt idx="753">
                  <c:v>2.0590339782379901</c:v>
                </c:pt>
                <c:pt idx="754">
                  <c:v>2.1484873315720798</c:v>
                </c:pt>
                <c:pt idx="755">
                  <c:v>2.1724788314238999</c:v>
                </c:pt>
                <c:pt idx="756">
                  <c:v>2.1638799509613902</c:v>
                </c:pt>
                <c:pt idx="757">
                  <c:v>2.1745808428995801</c:v>
                </c:pt>
                <c:pt idx="758">
                  <c:v>2.2325834602199399</c:v>
                </c:pt>
                <c:pt idx="759">
                  <c:v>2.2139070627268098</c:v>
                </c:pt>
                <c:pt idx="760">
                  <c:v>2.2134632029987902</c:v>
                </c:pt>
                <c:pt idx="761">
                  <c:v>2.0465868914210801</c:v>
                </c:pt>
                <c:pt idx="762">
                  <c:v>2.0635333646716401</c:v>
                </c:pt>
                <c:pt idx="763">
                  <c:v>1.9850172316158601</c:v>
                </c:pt>
                <c:pt idx="764">
                  <c:v>2.0257927788552599</c:v>
                </c:pt>
                <c:pt idx="765">
                  <c:v>2.12260451813275</c:v>
                </c:pt>
                <c:pt idx="766">
                  <c:v>2.1255651945838299</c:v>
                </c:pt>
                <c:pt idx="767">
                  <c:v>2.1052601069629899</c:v>
                </c:pt>
                <c:pt idx="768">
                  <c:v>2.1360437033422301</c:v>
                </c:pt>
                <c:pt idx="769">
                  <c:v>2.1482395791209301</c:v>
                </c:pt>
                <c:pt idx="770">
                  <c:v>2.1049980778808899</c:v>
                </c:pt>
                <c:pt idx="771">
                  <c:v>2.0536531314925401</c:v>
                </c:pt>
                <c:pt idx="772">
                  <c:v>2.0567077445387998</c:v>
                </c:pt>
                <c:pt idx="773">
                  <c:v>2.1136923372172798</c:v>
                </c:pt>
                <c:pt idx="774">
                  <c:v>2.1012730089365999</c:v>
                </c:pt>
                <c:pt idx="775">
                  <c:v>2.1072654568948499</c:v>
                </c:pt>
                <c:pt idx="776">
                  <c:v>2.1635306238758001</c:v>
                </c:pt>
                <c:pt idx="777">
                  <c:v>2.2253236372024801</c:v>
                </c:pt>
                <c:pt idx="778">
                  <c:v>2.3004756936628099</c:v>
                </c:pt>
                <c:pt idx="779">
                  <c:v>2.2746696696531798</c:v>
                </c:pt>
                <c:pt idx="780">
                  <c:v>2.3037959787888602</c:v>
                </c:pt>
                <c:pt idx="781">
                  <c:v>2.25186327842518</c:v>
                </c:pt>
                <c:pt idx="782">
                  <c:v>2.2595715255659798</c:v>
                </c:pt>
                <c:pt idx="783">
                  <c:v>2.2311709046549701</c:v>
                </c:pt>
                <c:pt idx="784">
                  <c:v>2.20722491851661</c:v>
                </c:pt>
                <c:pt idx="785">
                  <c:v>2.2862960570234501</c:v>
                </c:pt>
                <c:pt idx="786">
                  <c:v>2.2871224788289699</c:v>
                </c:pt>
                <c:pt idx="787">
                  <c:v>2.2851435419314101</c:v>
                </c:pt>
                <c:pt idx="788">
                  <c:v>2.3357488978901899</c:v>
                </c:pt>
                <c:pt idx="789">
                  <c:v>2.3300643561327301</c:v>
                </c:pt>
                <c:pt idx="790">
                  <c:v>2.2902288729375302</c:v>
                </c:pt>
                <c:pt idx="791">
                  <c:v>2.2726343122093899</c:v>
                </c:pt>
                <c:pt idx="792">
                  <c:v>2.3203235947550001</c:v>
                </c:pt>
                <c:pt idx="793">
                  <c:v>2.32094114089288</c:v>
                </c:pt>
                <c:pt idx="794">
                  <c:v>2.3677995825915898</c:v>
                </c:pt>
                <c:pt idx="795">
                  <c:v>2.3867066492959199</c:v>
                </c:pt>
                <c:pt idx="796">
                  <c:v>2.38449490998239</c:v>
                </c:pt>
                <c:pt idx="797">
                  <c:v>2.3509729464819999</c:v>
                </c:pt>
                <c:pt idx="798">
                  <c:v>2.35760738873102</c:v>
                </c:pt>
                <c:pt idx="799">
                  <c:v>2.28666137629595</c:v>
                </c:pt>
                <c:pt idx="800">
                  <c:v>2.26743919797635</c:v>
                </c:pt>
                <c:pt idx="801">
                  <c:v>2.2803459967125201</c:v>
                </c:pt>
                <c:pt idx="802">
                  <c:v>2.2747965842207201</c:v>
                </c:pt>
                <c:pt idx="803">
                  <c:v>2.2934820814532801</c:v>
                </c:pt>
                <c:pt idx="804">
                  <c:v>2.2705644683232902</c:v>
                </c:pt>
                <c:pt idx="805">
                  <c:v>2.276497440015</c:v>
                </c:pt>
                <c:pt idx="806">
                  <c:v>2.26738153828172</c:v>
                </c:pt>
                <c:pt idx="807">
                  <c:v>2.3111678392194701</c:v>
                </c:pt>
                <c:pt idx="808">
                  <c:v>2.3058926007173</c:v>
                </c:pt>
                <c:pt idx="809">
                  <c:v>2.31079326717642</c:v>
                </c:pt>
                <c:pt idx="810">
                  <c:v>2.2330149160267099</c:v>
                </c:pt>
                <c:pt idx="811">
                  <c:v>2.1719705136665599</c:v>
                </c:pt>
                <c:pt idx="812">
                  <c:v>2.1768184811317899</c:v>
                </c:pt>
                <c:pt idx="813">
                  <c:v>2.1772090265439101</c:v>
                </c:pt>
                <c:pt idx="814">
                  <c:v>2.1810692101773399</c:v>
                </c:pt>
                <c:pt idx="815">
                  <c:v>2.1698564387994201</c:v>
                </c:pt>
                <c:pt idx="816">
                  <c:v>2.1905714463638501</c:v>
                </c:pt>
                <c:pt idx="817">
                  <c:v>2.1866174351660401</c:v>
                </c:pt>
                <c:pt idx="818">
                  <c:v>2.15559103756335</c:v>
                </c:pt>
                <c:pt idx="819">
                  <c:v>2.1525599441658301</c:v>
                </c:pt>
                <c:pt idx="820">
                  <c:v>2.1707519546759002</c:v>
                </c:pt>
                <c:pt idx="821">
                  <c:v>2.1818228387662999</c:v>
                </c:pt>
                <c:pt idx="822">
                  <c:v>2.16154108956419</c:v>
                </c:pt>
                <c:pt idx="823">
                  <c:v>2.1645277238441798</c:v>
                </c:pt>
                <c:pt idx="824">
                  <c:v>2.1752132607947199</c:v>
                </c:pt>
                <c:pt idx="825">
                  <c:v>2.1755684438290599</c:v>
                </c:pt>
                <c:pt idx="826">
                  <c:v>2.1747416186445401</c:v>
                </c:pt>
                <c:pt idx="827">
                  <c:v>2.2591945293919</c:v>
                </c:pt>
                <c:pt idx="828">
                  <c:v>2.2624069534903199</c:v>
                </c:pt>
                <c:pt idx="829">
                  <c:v>2.2717479887824301</c:v>
                </c:pt>
                <c:pt idx="830">
                  <c:v>2.2800311803082201</c:v>
                </c:pt>
                <c:pt idx="831">
                  <c:v>2.28192522361259</c:v>
                </c:pt>
                <c:pt idx="832">
                  <c:v>2.28204686019353</c:v>
                </c:pt>
                <c:pt idx="833">
                  <c:v>2.2776250859129701</c:v>
                </c:pt>
                <c:pt idx="834">
                  <c:v>2.1932800219947</c:v>
                </c:pt>
                <c:pt idx="835">
                  <c:v>2.20493880958578</c:v>
                </c:pt>
                <c:pt idx="836">
                  <c:v>2.2442410707038398</c:v>
                </c:pt>
                <c:pt idx="837">
                  <c:v>2.2284871887272599</c:v>
                </c:pt>
                <c:pt idx="838">
                  <c:v>2.2435390393733399</c:v>
                </c:pt>
                <c:pt idx="839">
                  <c:v>2.2478030738127299</c:v>
                </c:pt>
                <c:pt idx="840">
                  <c:v>2.2400976784351001</c:v>
                </c:pt>
                <c:pt idx="841">
                  <c:v>2.26487551761991</c:v>
                </c:pt>
                <c:pt idx="842">
                  <c:v>2.2522899210721801</c:v>
                </c:pt>
                <c:pt idx="843">
                  <c:v>2.2269938162962402</c:v>
                </c:pt>
                <c:pt idx="844">
                  <c:v>2.2628590010235698</c:v>
                </c:pt>
                <c:pt idx="845">
                  <c:v>2.2820481868121498</c:v>
                </c:pt>
                <c:pt idx="846">
                  <c:v>2.2923229993801399</c:v>
                </c:pt>
                <c:pt idx="847">
                  <c:v>2.2986095388342198</c:v>
                </c:pt>
                <c:pt idx="848">
                  <c:v>2.3012501727088202</c:v>
                </c:pt>
                <c:pt idx="849">
                  <c:v>2.3442460345171301</c:v>
                </c:pt>
                <c:pt idx="850">
                  <c:v>2.3496951383641602</c:v>
                </c:pt>
                <c:pt idx="851">
                  <c:v>2.3515498130541501</c:v>
                </c:pt>
                <c:pt idx="852">
                  <c:v>2.3557842963070001</c:v>
                </c:pt>
                <c:pt idx="853">
                  <c:v>2.34733399651657</c:v>
                </c:pt>
                <c:pt idx="854">
                  <c:v>2.35148335860961</c:v>
                </c:pt>
                <c:pt idx="855">
                  <c:v>2.3982897172145798</c:v>
                </c:pt>
                <c:pt idx="856">
                  <c:v>2.4093665628352099</c:v>
                </c:pt>
                <c:pt idx="857">
                  <c:v>2.4079658734463201</c:v>
                </c:pt>
                <c:pt idx="858">
                  <c:v>2.4158055127979101</c:v>
                </c:pt>
                <c:pt idx="859">
                  <c:v>2.4086324830091201</c:v>
                </c:pt>
                <c:pt idx="860">
                  <c:v>2.4039271369745401</c:v>
                </c:pt>
                <c:pt idx="861">
                  <c:v>2.3992809725816402</c:v>
                </c:pt>
                <c:pt idx="862">
                  <c:v>2.4113376649571099</c:v>
                </c:pt>
                <c:pt idx="863">
                  <c:v>2.3857691127448302</c:v>
                </c:pt>
                <c:pt idx="864">
                  <c:v>2.3889123292728001</c:v>
                </c:pt>
                <c:pt idx="865">
                  <c:v>2.4203267023130799</c:v>
                </c:pt>
                <c:pt idx="866">
                  <c:v>2.3616676378768</c:v>
                </c:pt>
                <c:pt idx="867">
                  <c:v>2.3626867624545</c:v>
                </c:pt>
                <c:pt idx="868">
                  <c:v>2.3598768189470598</c:v>
                </c:pt>
                <c:pt idx="869">
                  <c:v>2.3362335288810501</c:v>
                </c:pt>
                <c:pt idx="870">
                  <c:v>2.3452432096682401</c:v>
                </c:pt>
                <c:pt idx="871">
                  <c:v>2.3480114780695098</c:v>
                </c:pt>
                <c:pt idx="872">
                  <c:v>2.3515770751918299</c:v>
                </c:pt>
                <c:pt idx="873">
                  <c:v>2.3512109976639599</c:v>
                </c:pt>
                <c:pt idx="874">
                  <c:v>2.3657066624514198</c:v>
                </c:pt>
                <c:pt idx="875">
                  <c:v>2.3857657871398401</c:v>
                </c:pt>
                <c:pt idx="876">
                  <c:v>2.3801528971983901</c:v>
                </c:pt>
                <c:pt idx="877">
                  <c:v>2.3743025049435098</c:v>
                </c:pt>
                <c:pt idx="878">
                  <c:v>2.4076685821341499</c:v>
                </c:pt>
                <c:pt idx="879">
                  <c:v>2.4720656202087099</c:v>
                </c:pt>
                <c:pt idx="880">
                  <c:v>2.46346075120251</c:v>
                </c:pt>
                <c:pt idx="881">
                  <c:v>2.46343963859296</c:v>
                </c:pt>
                <c:pt idx="882">
                  <c:v>2.4554507950377502</c:v>
                </c:pt>
                <c:pt idx="883">
                  <c:v>2.4578815424384</c:v>
                </c:pt>
                <c:pt idx="884">
                  <c:v>2.4384570101223502</c:v>
                </c:pt>
                <c:pt idx="885">
                  <c:v>2.4509995284013799</c:v>
                </c:pt>
                <c:pt idx="886">
                  <c:v>2.4451607931644599</c:v>
                </c:pt>
                <c:pt idx="887">
                  <c:v>2.4370436946493301</c:v>
                </c:pt>
                <c:pt idx="888">
                  <c:v>2.4380460830377499</c:v>
                </c:pt>
                <c:pt idx="889">
                  <c:v>2.4369051628727298</c:v>
                </c:pt>
                <c:pt idx="890">
                  <c:v>2.4452398523638998</c:v>
                </c:pt>
                <c:pt idx="891">
                  <c:v>2.4523766736750998</c:v>
                </c:pt>
                <c:pt idx="892">
                  <c:v>2.4320661714366998</c:v>
                </c:pt>
                <c:pt idx="893">
                  <c:v>2.4329901206050102</c:v>
                </c:pt>
                <c:pt idx="894">
                  <c:v>2.4555450448764899</c:v>
                </c:pt>
                <c:pt idx="895">
                  <c:v>2.48727008702862</c:v>
                </c:pt>
                <c:pt idx="896">
                  <c:v>2.4840884158887699</c:v>
                </c:pt>
                <c:pt idx="897">
                  <c:v>2.4921285817924699</c:v>
                </c:pt>
                <c:pt idx="898">
                  <c:v>2.4736778253289802</c:v>
                </c:pt>
                <c:pt idx="899">
                  <c:v>2.4138150537845702</c:v>
                </c:pt>
                <c:pt idx="900">
                  <c:v>2.4278852668181701</c:v>
                </c:pt>
                <c:pt idx="901">
                  <c:v>2.4060140226396198</c:v>
                </c:pt>
                <c:pt idx="902">
                  <c:v>2.4377841664383002</c:v>
                </c:pt>
                <c:pt idx="903">
                  <c:v>2.43179326457332</c:v>
                </c:pt>
                <c:pt idx="904">
                  <c:v>2.4332515388439799</c:v>
                </c:pt>
                <c:pt idx="905">
                  <c:v>2.4507848092973901</c:v>
                </c:pt>
                <c:pt idx="906">
                  <c:v>2.4421401047686699</c:v>
                </c:pt>
                <c:pt idx="907">
                  <c:v>2.39765001237273</c:v>
                </c:pt>
                <c:pt idx="908">
                  <c:v>2.4188955363479399</c:v>
                </c:pt>
                <c:pt idx="909">
                  <c:v>2.4113170193740201</c:v>
                </c:pt>
                <c:pt idx="910">
                  <c:v>2.42089522431068</c:v>
                </c:pt>
                <c:pt idx="911">
                  <c:v>2.4390420297483999</c:v>
                </c:pt>
                <c:pt idx="912">
                  <c:v>2.4773446182059198</c:v>
                </c:pt>
                <c:pt idx="913">
                  <c:v>2.4917802517707899</c:v>
                </c:pt>
                <c:pt idx="914">
                  <c:v>2.48711841834653</c:v>
                </c:pt>
                <c:pt idx="915">
                  <c:v>2.4804758659916102</c:v>
                </c:pt>
                <c:pt idx="916">
                  <c:v>2.4822245171257298</c:v>
                </c:pt>
                <c:pt idx="917">
                  <c:v>2.46010695476205</c:v>
                </c:pt>
                <c:pt idx="918">
                  <c:v>2.4918162867436702</c:v>
                </c:pt>
                <c:pt idx="919">
                  <c:v>2.48914016405688</c:v>
                </c:pt>
                <c:pt idx="920">
                  <c:v>2.4926333378791901</c:v>
                </c:pt>
                <c:pt idx="921">
                  <c:v>2.4903741256908498</c:v>
                </c:pt>
                <c:pt idx="922">
                  <c:v>2.51807589149539</c:v>
                </c:pt>
                <c:pt idx="923">
                  <c:v>2.53039459617318</c:v>
                </c:pt>
                <c:pt idx="924">
                  <c:v>2.5261403377722398</c:v>
                </c:pt>
                <c:pt idx="925">
                  <c:v>2.51804220274086</c:v>
                </c:pt>
                <c:pt idx="926">
                  <c:v>2.5095637237508699</c:v>
                </c:pt>
                <c:pt idx="927">
                  <c:v>2.5090198123169598</c:v>
                </c:pt>
                <c:pt idx="928">
                  <c:v>2.5289754745081598</c:v>
                </c:pt>
                <c:pt idx="929">
                  <c:v>2.5113556276009699</c:v>
                </c:pt>
                <c:pt idx="930">
                  <c:v>2.52860181735439</c:v>
                </c:pt>
                <c:pt idx="931">
                  <c:v>2.5225179042171799</c:v>
                </c:pt>
                <c:pt idx="932">
                  <c:v>2.5223949439359701</c:v>
                </c:pt>
                <c:pt idx="933">
                  <c:v>2.5365953105734298</c:v>
                </c:pt>
                <c:pt idx="934">
                  <c:v>2.51574437571576</c:v>
                </c:pt>
                <c:pt idx="935">
                  <c:v>2.5435180847038898</c:v>
                </c:pt>
                <c:pt idx="936">
                  <c:v>2.5560687617709199</c:v>
                </c:pt>
                <c:pt idx="937">
                  <c:v>2.5543132774239599</c:v>
                </c:pt>
                <c:pt idx="938">
                  <c:v>2.5591882064526899</c:v>
                </c:pt>
                <c:pt idx="939">
                  <c:v>2.5583557720110099</c:v>
                </c:pt>
                <c:pt idx="940">
                  <c:v>2.5563530669982302</c:v>
                </c:pt>
                <c:pt idx="941">
                  <c:v>2.5442603018126801</c:v>
                </c:pt>
                <c:pt idx="942">
                  <c:v>2.5598920656542399</c:v>
                </c:pt>
                <c:pt idx="943">
                  <c:v>2.5782779979966501</c:v>
                </c:pt>
                <c:pt idx="944">
                  <c:v>2.59478872883918</c:v>
                </c:pt>
                <c:pt idx="945">
                  <c:v>2.61016440251348</c:v>
                </c:pt>
                <c:pt idx="946">
                  <c:v>2.6253945066180999</c:v>
                </c:pt>
                <c:pt idx="947">
                  <c:v>2.6365740411349101</c:v>
                </c:pt>
                <c:pt idx="948">
                  <c:v>2.6472768336077199</c:v>
                </c:pt>
                <c:pt idx="949">
                  <c:v>2.6243222991044801</c:v>
                </c:pt>
                <c:pt idx="950">
                  <c:v>2.6441484250622098</c:v>
                </c:pt>
                <c:pt idx="951">
                  <c:v>2.6043050428290302</c:v>
                </c:pt>
                <c:pt idx="952">
                  <c:v>2.5625628956829698</c:v>
                </c:pt>
                <c:pt idx="953">
                  <c:v>2.5698588815651902</c:v>
                </c:pt>
                <c:pt idx="954">
                  <c:v>2.5794566742850198</c:v>
                </c:pt>
                <c:pt idx="955">
                  <c:v>2.5826963860986698</c:v>
                </c:pt>
                <c:pt idx="956">
                  <c:v>2.6005035481673202</c:v>
                </c:pt>
                <c:pt idx="957">
                  <c:v>2.5299935224489301</c:v>
                </c:pt>
                <c:pt idx="958">
                  <c:v>2.5300510692989402</c:v>
                </c:pt>
                <c:pt idx="959">
                  <c:v>2.5211906035316698</c:v>
                </c:pt>
                <c:pt idx="960">
                  <c:v>2.4968477904753001</c:v>
                </c:pt>
                <c:pt idx="961">
                  <c:v>2.50875226344351</c:v>
                </c:pt>
                <c:pt idx="962">
                  <c:v>2.50201763689723</c:v>
                </c:pt>
                <c:pt idx="963">
                  <c:v>2.48986034426109</c:v>
                </c:pt>
                <c:pt idx="964">
                  <c:v>2.5014175304056101</c:v>
                </c:pt>
                <c:pt idx="965">
                  <c:v>2.4958122628960502</c:v>
                </c:pt>
                <c:pt idx="966">
                  <c:v>2.4675912584817601</c:v>
                </c:pt>
                <c:pt idx="967">
                  <c:v>2.4824423686729702</c:v>
                </c:pt>
                <c:pt idx="968">
                  <c:v>2.4824844859664501</c:v>
                </c:pt>
                <c:pt idx="969">
                  <c:v>2.47293711671557</c:v>
                </c:pt>
                <c:pt idx="970">
                  <c:v>2.4693523007111202</c:v>
                </c:pt>
                <c:pt idx="971">
                  <c:v>2.4813533650905599</c:v>
                </c:pt>
                <c:pt idx="972">
                  <c:v>2.5080548323162599</c:v>
                </c:pt>
                <c:pt idx="973">
                  <c:v>2.5350405206637299</c:v>
                </c:pt>
                <c:pt idx="974">
                  <c:v>2.5302705727464301</c:v>
                </c:pt>
                <c:pt idx="975">
                  <c:v>2.5128839144989001</c:v>
                </c:pt>
                <c:pt idx="976">
                  <c:v>2.5184275321004201</c:v>
                </c:pt>
                <c:pt idx="977">
                  <c:v>2.5155158636120198</c:v>
                </c:pt>
                <c:pt idx="978">
                  <c:v>2.4936836137966298</c:v>
                </c:pt>
                <c:pt idx="979">
                  <c:v>2.4787919058522001</c:v>
                </c:pt>
                <c:pt idx="980">
                  <c:v>2.4674246637963599</c:v>
                </c:pt>
                <c:pt idx="981">
                  <c:v>2.4420970697422502</c:v>
                </c:pt>
                <c:pt idx="982">
                  <c:v>2.45706595554205</c:v>
                </c:pt>
                <c:pt idx="983">
                  <c:v>2.4696544344256899</c:v>
                </c:pt>
                <c:pt idx="984">
                  <c:v>2.4612796083139798</c:v>
                </c:pt>
                <c:pt idx="985">
                  <c:v>2.48466322734637</c:v>
                </c:pt>
                <c:pt idx="986">
                  <c:v>2.4897908404866298</c:v>
                </c:pt>
                <c:pt idx="987">
                  <c:v>2.4928947253734299</c:v>
                </c:pt>
                <c:pt idx="988">
                  <c:v>2.5019914946621902</c:v>
                </c:pt>
                <c:pt idx="989">
                  <c:v>2.51164916386915</c:v>
                </c:pt>
                <c:pt idx="990">
                  <c:v>2.4921940125742399</c:v>
                </c:pt>
                <c:pt idx="991">
                  <c:v>2.5020957828068102</c:v>
                </c:pt>
                <c:pt idx="992">
                  <c:v>2.4976928284058202</c:v>
                </c:pt>
                <c:pt idx="993">
                  <c:v>2.5134727358888398</c:v>
                </c:pt>
                <c:pt idx="994">
                  <c:v>2.52747914352596</c:v>
                </c:pt>
                <c:pt idx="995">
                  <c:v>2.5317710606828698</c:v>
                </c:pt>
                <c:pt idx="996">
                  <c:v>2.5622663839987299</c:v>
                </c:pt>
                <c:pt idx="997">
                  <c:v>2.5571033200006399</c:v>
                </c:pt>
                <c:pt idx="998">
                  <c:v>2.5532666871654199</c:v>
                </c:pt>
                <c:pt idx="999">
                  <c:v>2.5728915972100501</c:v>
                </c:pt>
                <c:pt idx="1000">
                  <c:v>2.56351573908738</c:v>
                </c:pt>
                <c:pt idx="1001">
                  <c:v>2.6082257262578601</c:v>
                </c:pt>
                <c:pt idx="1002">
                  <c:v>2.6127372929797898</c:v>
                </c:pt>
                <c:pt idx="1003">
                  <c:v>2.6191593411346799</c:v>
                </c:pt>
                <c:pt idx="1004">
                  <c:v>2.6104329220737799</c:v>
                </c:pt>
                <c:pt idx="1005">
                  <c:v>2.6079147164760199</c:v>
                </c:pt>
                <c:pt idx="1006">
                  <c:v>2.5825794354259499</c:v>
                </c:pt>
                <c:pt idx="1007">
                  <c:v>2.5937975460745699</c:v>
                </c:pt>
                <c:pt idx="1008">
                  <c:v>2.59468819894186</c:v>
                </c:pt>
                <c:pt idx="1009">
                  <c:v>2.5789521151476</c:v>
                </c:pt>
                <c:pt idx="1010">
                  <c:v>2.5809646820455301</c:v>
                </c:pt>
                <c:pt idx="1011">
                  <c:v>2.6098838515476199</c:v>
                </c:pt>
                <c:pt idx="1012">
                  <c:v>2.62486667468086</c:v>
                </c:pt>
                <c:pt idx="1013">
                  <c:v>2.61538100863112</c:v>
                </c:pt>
                <c:pt idx="1014">
                  <c:v>2.5985710467781198</c:v>
                </c:pt>
                <c:pt idx="1015">
                  <c:v>2.6102927035447299</c:v>
                </c:pt>
                <c:pt idx="1016">
                  <c:v>2.62693610968851</c:v>
                </c:pt>
                <c:pt idx="1017">
                  <c:v>2.6208950400296498</c:v>
                </c:pt>
                <c:pt idx="1018">
                  <c:v>2.6292061491695198</c:v>
                </c:pt>
                <c:pt idx="1019">
                  <c:v>2.6450480035696202</c:v>
                </c:pt>
                <c:pt idx="1020">
                  <c:v>2.6184441704589601</c:v>
                </c:pt>
                <c:pt idx="1021">
                  <c:v>2.6258863233330101</c:v>
                </c:pt>
                <c:pt idx="1022">
                  <c:v>2.65089317217058</c:v>
                </c:pt>
                <c:pt idx="1023">
                  <c:v>2.6409270515324601</c:v>
                </c:pt>
                <c:pt idx="1024">
                  <c:v>2.6472670651989998</c:v>
                </c:pt>
                <c:pt idx="1025">
                  <c:v>2.6603461413470599</c:v>
                </c:pt>
                <c:pt idx="1026">
                  <c:v>2.6435711110586899</c:v>
                </c:pt>
                <c:pt idx="1027">
                  <c:v>2.6342654461222001</c:v>
                </c:pt>
                <c:pt idx="1028">
                  <c:v>2.6202874253822301</c:v>
                </c:pt>
                <c:pt idx="1029">
                  <c:v>2.5867356119189302</c:v>
                </c:pt>
                <c:pt idx="1030">
                  <c:v>2.6009485810566502</c:v>
                </c:pt>
                <c:pt idx="1031">
                  <c:v>2.6292481690965701</c:v>
                </c:pt>
                <c:pt idx="1032">
                  <c:v>2.6348604895605199</c:v>
                </c:pt>
                <c:pt idx="1033">
                  <c:v>2.6286197922157002</c:v>
                </c:pt>
                <c:pt idx="1034">
                  <c:v>2.5966446104677501</c:v>
                </c:pt>
                <c:pt idx="1035">
                  <c:v>2.5935162493566701</c:v>
                </c:pt>
                <c:pt idx="1036">
                  <c:v>2.5923942929672901</c:v>
                </c:pt>
                <c:pt idx="1037">
                  <c:v>2.60031556318381</c:v>
                </c:pt>
                <c:pt idx="1038">
                  <c:v>2.5684346985123701</c:v>
                </c:pt>
                <c:pt idx="1039">
                  <c:v>2.5588327118483898</c:v>
                </c:pt>
                <c:pt idx="1040">
                  <c:v>2.5579220194683301</c:v>
                </c:pt>
                <c:pt idx="1041">
                  <c:v>2.5460878813738002</c:v>
                </c:pt>
                <c:pt idx="1042">
                  <c:v>2.55785000536574</c:v>
                </c:pt>
                <c:pt idx="1043">
                  <c:v>2.5482877978002301</c:v>
                </c:pt>
                <c:pt idx="1044">
                  <c:v>2.5076655058199102</c:v>
                </c:pt>
                <c:pt idx="1045">
                  <c:v>2.5290382684973398</c:v>
                </c:pt>
                <c:pt idx="1046">
                  <c:v>2.5337071305868499</c:v>
                </c:pt>
                <c:pt idx="1047">
                  <c:v>2.5391353203053399</c:v>
                </c:pt>
                <c:pt idx="1048">
                  <c:v>2.5267535669685501</c:v>
                </c:pt>
                <c:pt idx="1049">
                  <c:v>2.5218059504680599</c:v>
                </c:pt>
                <c:pt idx="1050">
                  <c:v>2.5181882531064499</c:v>
                </c:pt>
                <c:pt idx="1051">
                  <c:v>2.51344973221335</c:v>
                </c:pt>
                <c:pt idx="1052">
                  <c:v>2.4980412515163599</c:v>
                </c:pt>
                <c:pt idx="1053">
                  <c:v>2.46283135492977</c:v>
                </c:pt>
                <c:pt idx="1054">
                  <c:v>2.4682743130948399</c:v>
                </c:pt>
                <c:pt idx="1055">
                  <c:v>2.44997412625407</c:v>
                </c:pt>
                <c:pt idx="1056">
                  <c:v>2.45471983242878</c:v>
                </c:pt>
                <c:pt idx="1057">
                  <c:v>2.4548968153538899</c:v>
                </c:pt>
                <c:pt idx="1058">
                  <c:v>2.4668164434336002</c:v>
                </c:pt>
                <c:pt idx="1059">
                  <c:v>2.5083012409897698</c:v>
                </c:pt>
                <c:pt idx="1060">
                  <c:v>2.4968690203847901</c:v>
                </c:pt>
                <c:pt idx="1061">
                  <c:v>2.4909179106099599</c:v>
                </c:pt>
                <c:pt idx="1062">
                  <c:v>2.5005675121404098</c:v>
                </c:pt>
                <c:pt idx="1063">
                  <c:v>2.4896426227553898</c:v>
                </c:pt>
                <c:pt idx="1064">
                  <c:v>2.4514143459022302</c:v>
                </c:pt>
                <c:pt idx="1065">
                  <c:v>2.4583638197959998</c:v>
                </c:pt>
                <c:pt idx="1066">
                  <c:v>2.4662677131123298</c:v>
                </c:pt>
                <c:pt idx="1067">
                  <c:v>2.4668445414720801</c:v>
                </c:pt>
                <c:pt idx="1068">
                  <c:v>2.46998894852823</c:v>
                </c:pt>
                <c:pt idx="1069">
                  <c:v>2.4455614532905101</c:v>
                </c:pt>
                <c:pt idx="1070">
                  <c:v>2.4517504396441199</c:v>
                </c:pt>
                <c:pt idx="1071">
                  <c:v>2.4586364023693101</c:v>
                </c:pt>
                <c:pt idx="1072">
                  <c:v>2.47681722621958</c:v>
                </c:pt>
                <c:pt idx="1073">
                  <c:v>2.52050520854656</c:v>
                </c:pt>
                <c:pt idx="1074">
                  <c:v>2.5390522019548798</c:v>
                </c:pt>
                <c:pt idx="1075">
                  <c:v>2.5438668848386699</c:v>
                </c:pt>
                <c:pt idx="1076">
                  <c:v>2.5280330791239001</c:v>
                </c:pt>
                <c:pt idx="1077">
                  <c:v>2.5452612757062201</c:v>
                </c:pt>
                <c:pt idx="1078">
                  <c:v>2.52310097696733</c:v>
                </c:pt>
                <c:pt idx="1079">
                  <c:v>2.5398775412602199</c:v>
                </c:pt>
                <c:pt idx="1080">
                  <c:v>2.5311553574303698</c:v>
                </c:pt>
                <c:pt idx="1081">
                  <c:v>2.5495567187070098</c:v>
                </c:pt>
                <c:pt idx="1082">
                  <c:v>2.5500784101392102</c:v>
                </c:pt>
                <c:pt idx="1083">
                  <c:v>2.5768226387662199</c:v>
                </c:pt>
                <c:pt idx="1084">
                  <c:v>2.5479404883410801</c:v>
                </c:pt>
                <c:pt idx="1085">
                  <c:v>2.5686778652073601</c:v>
                </c:pt>
                <c:pt idx="1086">
                  <c:v>2.59774035549249</c:v>
                </c:pt>
                <c:pt idx="1087">
                  <c:v>2.5973892951736102</c:v>
                </c:pt>
                <c:pt idx="1088">
                  <c:v>2.5745494541631899</c:v>
                </c:pt>
                <c:pt idx="1089">
                  <c:v>2.58796356720506</c:v>
                </c:pt>
                <c:pt idx="1090">
                  <c:v>2.59669306591003</c:v>
                </c:pt>
                <c:pt idx="1091">
                  <c:v>2.5933682487438499</c:v>
                </c:pt>
                <c:pt idx="1092">
                  <c:v>2.58725194691712</c:v>
                </c:pt>
                <c:pt idx="1093">
                  <c:v>2.6107457898605699</c:v>
                </c:pt>
                <c:pt idx="1094">
                  <c:v>2.6095774087974601</c:v>
                </c:pt>
                <c:pt idx="1095">
                  <c:v>2.6045622864435698</c:v>
                </c:pt>
                <c:pt idx="1096">
                  <c:v>2.5938023630187499</c:v>
                </c:pt>
                <c:pt idx="1097">
                  <c:v>2.5923021882853599</c:v>
                </c:pt>
                <c:pt idx="1098">
                  <c:v>2.5769923023197099</c:v>
                </c:pt>
                <c:pt idx="1099">
                  <c:v>2.58224143651357</c:v>
                </c:pt>
                <c:pt idx="1100">
                  <c:v>2.5806269824279302</c:v>
                </c:pt>
                <c:pt idx="1101">
                  <c:v>2.5003033592116299</c:v>
                </c:pt>
                <c:pt idx="1102">
                  <c:v>2.5051460412342599</c:v>
                </c:pt>
                <c:pt idx="1103">
                  <c:v>2.53505852114316</c:v>
                </c:pt>
                <c:pt idx="1104">
                  <c:v>2.5552282651101801</c:v>
                </c:pt>
                <c:pt idx="1105">
                  <c:v>2.5541863824345499</c:v>
                </c:pt>
                <c:pt idx="1106">
                  <c:v>2.5705600915983302</c:v>
                </c:pt>
                <c:pt idx="1107">
                  <c:v>2.5617463106809399</c:v>
                </c:pt>
                <c:pt idx="1108">
                  <c:v>2.5511092328268599</c:v>
                </c:pt>
                <c:pt idx="1109">
                  <c:v>2.5602541239182202</c:v>
                </c:pt>
                <c:pt idx="1110">
                  <c:v>2.5631157633697499</c:v>
                </c:pt>
                <c:pt idx="1111">
                  <c:v>2.57718164458276</c:v>
                </c:pt>
                <c:pt idx="1112">
                  <c:v>2.5789534737460098</c:v>
                </c:pt>
                <c:pt idx="1113">
                  <c:v>2.5536196243240901</c:v>
                </c:pt>
                <c:pt idx="1114">
                  <c:v>2.5427283486119099</c:v>
                </c:pt>
                <c:pt idx="1115">
                  <c:v>2.5296309256587501</c:v>
                </c:pt>
                <c:pt idx="1116">
                  <c:v>2.5498373777222798</c:v>
                </c:pt>
                <c:pt idx="1117">
                  <c:v>2.5521736916472801</c:v>
                </c:pt>
                <c:pt idx="1118">
                  <c:v>2.56825793547047</c:v>
                </c:pt>
                <c:pt idx="1119">
                  <c:v>2.5546621444021902</c:v>
                </c:pt>
                <c:pt idx="1120">
                  <c:v>2.5187829196887699</c:v>
                </c:pt>
                <c:pt idx="1121">
                  <c:v>2.5604138069204199</c:v>
                </c:pt>
                <c:pt idx="1122">
                  <c:v>2.5654620961292198</c:v>
                </c:pt>
                <c:pt idx="1123">
                  <c:v>2.5673667702612</c:v>
                </c:pt>
                <c:pt idx="1124">
                  <c:v>2.5757724846185899</c:v>
                </c:pt>
                <c:pt idx="1125">
                  <c:v>2.5745744218383</c:v>
                </c:pt>
                <c:pt idx="1126">
                  <c:v>2.5964419335206399</c:v>
                </c:pt>
                <c:pt idx="1127">
                  <c:v>2.5897716036563199</c:v>
                </c:pt>
                <c:pt idx="1128">
                  <c:v>2.5827566271513498</c:v>
                </c:pt>
                <c:pt idx="1129">
                  <c:v>2.57194798416627</c:v>
                </c:pt>
                <c:pt idx="1130">
                  <c:v>2.5938687370846201</c:v>
                </c:pt>
                <c:pt idx="1131">
                  <c:v>2.62086455469968</c:v>
                </c:pt>
                <c:pt idx="1132">
                  <c:v>2.6135838783378702</c:v>
                </c:pt>
                <c:pt idx="1133">
                  <c:v>2.6231471277818899</c:v>
                </c:pt>
                <c:pt idx="1134">
                  <c:v>2.6205937687699299</c:v>
                </c:pt>
                <c:pt idx="1135">
                  <c:v>2.62212225879821</c:v>
                </c:pt>
                <c:pt idx="1136">
                  <c:v>2.6585323303968398</c:v>
                </c:pt>
                <c:pt idx="1137">
                  <c:v>2.6659056984609002</c:v>
                </c:pt>
                <c:pt idx="1138">
                  <c:v>2.6595726673080602</c:v>
                </c:pt>
                <c:pt idx="1139">
                  <c:v>2.6369407437308499</c:v>
                </c:pt>
                <c:pt idx="1140">
                  <c:v>2.6388490949713002</c:v>
                </c:pt>
                <c:pt idx="1141">
                  <c:v>2.64761926918746</c:v>
                </c:pt>
                <c:pt idx="1142">
                  <c:v>2.65226336038601</c:v>
                </c:pt>
                <c:pt idx="1143">
                  <c:v>2.6644394605328698</c:v>
                </c:pt>
                <c:pt idx="1144">
                  <c:v>2.6674810102022</c:v>
                </c:pt>
                <c:pt idx="1145">
                  <c:v>2.6686563137858501</c:v>
                </c:pt>
                <c:pt idx="1146">
                  <c:v>2.6836343718661801</c:v>
                </c:pt>
                <c:pt idx="1147">
                  <c:v>2.66911289803038</c:v>
                </c:pt>
                <c:pt idx="1148">
                  <c:v>2.6921543089923299</c:v>
                </c:pt>
                <c:pt idx="1149">
                  <c:v>2.6892039917074499</c:v>
                </c:pt>
                <c:pt idx="1150">
                  <c:v>2.6943776841148499</c:v>
                </c:pt>
                <c:pt idx="1151">
                  <c:v>2.68120232461311</c:v>
                </c:pt>
                <c:pt idx="1152">
                  <c:v>2.6799959911974698</c:v>
                </c:pt>
                <c:pt idx="1153">
                  <c:v>2.6845627252155602</c:v>
                </c:pt>
                <c:pt idx="1154">
                  <c:v>2.69477719349968</c:v>
                </c:pt>
                <c:pt idx="1155">
                  <c:v>2.7122184574583801</c:v>
                </c:pt>
                <c:pt idx="1156">
                  <c:v>2.7444827944660899</c:v>
                </c:pt>
                <c:pt idx="1157">
                  <c:v>2.75821373108149</c:v>
                </c:pt>
                <c:pt idx="1158">
                  <c:v>2.77788348340151</c:v>
                </c:pt>
                <c:pt idx="1159">
                  <c:v>2.7772201648561001</c:v>
                </c:pt>
                <c:pt idx="1160">
                  <c:v>2.7878805718049402</c:v>
                </c:pt>
                <c:pt idx="1161">
                  <c:v>2.7635981053663898</c:v>
                </c:pt>
                <c:pt idx="1162">
                  <c:v>2.7749475915489099</c:v>
                </c:pt>
                <c:pt idx="1163">
                  <c:v>2.7962155265000899</c:v>
                </c:pt>
                <c:pt idx="1164">
                  <c:v>2.7943670557831499</c:v>
                </c:pt>
                <c:pt idx="1165">
                  <c:v>2.7835866798290398</c:v>
                </c:pt>
                <c:pt idx="1166">
                  <c:v>2.79434867120847</c:v>
                </c:pt>
                <c:pt idx="1167">
                  <c:v>2.7997455849602799</c:v>
                </c:pt>
                <c:pt idx="1168">
                  <c:v>2.8274710329164399</c:v>
                </c:pt>
                <c:pt idx="1169">
                  <c:v>2.8422162842243202</c:v>
                </c:pt>
                <c:pt idx="1170">
                  <c:v>2.87429661590454</c:v>
                </c:pt>
                <c:pt idx="1171">
                  <c:v>2.8552534585540799</c:v>
                </c:pt>
                <c:pt idx="1172">
                  <c:v>2.8631211789665501</c:v>
                </c:pt>
                <c:pt idx="1173">
                  <c:v>2.8408299248723798</c:v>
                </c:pt>
                <c:pt idx="1174">
                  <c:v>2.8353186532299901</c:v>
                </c:pt>
                <c:pt idx="1175">
                  <c:v>2.8257527790658301</c:v>
                </c:pt>
                <c:pt idx="1176">
                  <c:v>2.8356255855343799</c:v>
                </c:pt>
                <c:pt idx="1177">
                  <c:v>2.8513209080838702</c:v>
                </c:pt>
                <c:pt idx="1178">
                  <c:v>2.8548298758352701</c:v>
                </c:pt>
                <c:pt idx="1179">
                  <c:v>2.8629831552045002</c:v>
                </c:pt>
                <c:pt idx="1180">
                  <c:v>2.8825246892385299</c:v>
                </c:pt>
                <c:pt idx="1181">
                  <c:v>2.8841154799825102</c:v>
                </c:pt>
                <c:pt idx="1182">
                  <c:v>2.86343338058865</c:v>
                </c:pt>
                <c:pt idx="1183">
                  <c:v>2.8534365202175902</c:v>
                </c:pt>
                <c:pt idx="1184">
                  <c:v>2.8677402282134001</c:v>
                </c:pt>
                <c:pt idx="1185">
                  <c:v>2.8595363586903999</c:v>
                </c:pt>
                <c:pt idx="1186">
                  <c:v>2.8597806906637602</c:v>
                </c:pt>
                <c:pt idx="1187">
                  <c:v>2.8946401839714899</c:v>
                </c:pt>
                <c:pt idx="1188">
                  <c:v>2.8915243291323902</c:v>
                </c:pt>
                <c:pt idx="1189">
                  <c:v>2.8151999514867301</c:v>
                </c:pt>
                <c:pt idx="1190">
                  <c:v>2.8148552853829201</c:v>
                </c:pt>
                <c:pt idx="1191">
                  <c:v>2.79401773668644</c:v>
                </c:pt>
                <c:pt idx="1192">
                  <c:v>2.8013239034681501</c:v>
                </c:pt>
                <c:pt idx="1193">
                  <c:v>2.79563446430214</c:v>
                </c:pt>
                <c:pt idx="1194">
                  <c:v>2.7744422438191099</c:v>
                </c:pt>
                <c:pt idx="1195">
                  <c:v>2.7689959835634199</c:v>
                </c:pt>
                <c:pt idx="1196">
                  <c:v>2.7689477813727601</c:v>
                </c:pt>
                <c:pt idx="1197">
                  <c:v>2.7711720584908299</c:v>
                </c:pt>
                <c:pt idx="1198">
                  <c:v>2.7587741291199301</c:v>
                </c:pt>
                <c:pt idx="1199">
                  <c:v>2.7372068156287299</c:v>
                </c:pt>
                <c:pt idx="1200">
                  <c:v>2.7601959449381601</c:v>
                </c:pt>
                <c:pt idx="1201">
                  <c:v>2.7950171620122601</c:v>
                </c:pt>
                <c:pt idx="1202">
                  <c:v>2.7604552704867298</c:v>
                </c:pt>
                <c:pt idx="1203">
                  <c:v>2.7848552455993101</c:v>
                </c:pt>
                <c:pt idx="1204">
                  <c:v>2.77165321535748</c:v>
                </c:pt>
                <c:pt idx="1205">
                  <c:v>2.7489600804190002</c:v>
                </c:pt>
                <c:pt idx="1206">
                  <c:v>2.75712078882058</c:v>
                </c:pt>
                <c:pt idx="1207">
                  <c:v>2.7916592093621899</c:v>
                </c:pt>
                <c:pt idx="1208">
                  <c:v>2.7947842420873399</c:v>
                </c:pt>
                <c:pt idx="1209">
                  <c:v>2.8023102580219899</c:v>
                </c:pt>
                <c:pt idx="1210">
                  <c:v>2.7867960514352399</c:v>
                </c:pt>
                <c:pt idx="1211">
                  <c:v>2.77437108707392</c:v>
                </c:pt>
                <c:pt idx="1212">
                  <c:v>2.7833334026966701</c:v>
                </c:pt>
                <c:pt idx="1213">
                  <c:v>2.74254564423561</c:v>
                </c:pt>
                <c:pt idx="1214">
                  <c:v>2.76382320777918</c:v>
                </c:pt>
                <c:pt idx="1215">
                  <c:v>2.76876426716067</c:v>
                </c:pt>
                <c:pt idx="1216">
                  <c:v>2.8048727768522101</c:v>
                </c:pt>
                <c:pt idx="1217">
                  <c:v>2.81721338332571</c:v>
                </c:pt>
                <c:pt idx="1218">
                  <c:v>2.8276358714113599</c:v>
                </c:pt>
                <c:pt idx="1219">
                  <c:v>2.83622624633542</c:v>
                </c:pt>
                <c:pt idx="1220">
                  <c:v>2.8459868314350998</c:v>
                </c:pt>
                <c:pt idx="1221">
                  <c:v>2.8593323028904498</c:v>
                </c:pt>
                <c:pt idx="1222">
                  <c:v>2.8713659756923899</c:v>
                </c:pt>
                <c:pt idx="1223">
                  <c:v>2.8709098603677901</c:v>
                </c:pt>
                <c:pt idx="1224">
                  <c:v>2.8840047181385899</c:v>
                </c:pt>
                <c:pt idx="1225">
                  <c:v>2.8796735268807399</c:v>
                </c:pt>
                <c:pt idx="1226">
                  <c:v>2.9025843225982899</c:v>
                </c:pt>
                <c:pt idx="1227">
                  <c:v>2.90465622345795</c:v>
                </c:pt>
                <c:pt idx="1228">
                  <c:v>2.9398676394436598</c:v>
                </c:pt>
                <c:pt idx="1229">
                  <c:v>2.9435910815956898</c:v>
                </c:pt>
                <c:pt idx="1230">
                  <c:v>2.9616652798795098</c:v>
                </c:pt>
                <c:pt idx="1231">
                  <c:v>2.98675378993225</c:v>
                </c:pt>
                <c:pt idx="1232">
                  <c:v>2.9865215151664501</c:v>
                </c:pt>
                <c:pt idx="1233">
                  <c:v>2.96549689844564</c:v>
                </c:pt>
                <c:pt idx="1234">
                  <c:v>2.9793070161659698</c:v>
                </c:pt>
                <c:pt idx="1235">
                  <c:v>2.9268467534433502</c:v>
                </c:pt>
                <c:pt idx="1236">
                  <c:v>2.90221571465624</c:v>
                </c:pt>
                <c:pt idx="1237">
                  <c:v>2.9098724673943899</c:v>
                </c:pt>
                <c:pt idx="1238">
                  <c:v>2.8756236107901598</c:v>
                </c:pt>
                <c:pt idx="1239">
                  <c:v>2.8702337994235001</c:v>
                </c:pt>
                <c:pt idx="1240">
                  <c:v>2.8800998083263698</c:v>
                </c:pt>
                <c:pt idx="1241">
                  <c:v>2.7934993359659699</c:v>
                </c:pt>
                <c:pt idx="1242">
                  <c:v>2.7468391941397399</c:v>
                </c:pt>
                <c:pt idx="1243">
                  <c:v>2.7175725262872001</c:v>
                </c:pt>
                <c:pt idx="1244">
                  <c:v>2.6038093325564802</c:v>
                </c:pt>
                <c:pt idx="1245">
                  <c:v>2.63013674241525</c:v>
                </c:pt>
                <c:pt idx="1246">
                  <c:v>2.65753700717688</c:v>
                </c:pt>
                <c:pt idx="1247">
                  <c:v>2.6700237956685999</c:v>
                </c:pt>
                <c:pt idx="1248">
                  <c:v>2.7267299690987401</c:v>
                </c:pt>
                <c:pt idx="1249">
                  <c:v>2.748100383862</c:v>
                </c:pt>
                <c:pt idx="1250">
                  <c:v>2.7761791193343601</c:v>
                </c:pt>
                <c:pt idx="1251">
                  <c:v>2.74577636691467</c:v>
                </c:pt>
                <c:pt idx="1252">
                  <c:v>2.71733480507161</c:v>
                </c:pt>
                <c:pt idx="1253">
                  <c:v>2.7368256871799899</c:v>
                </c:pt>
                <c:pt idx="1254">
                  <c:v>2.7162509068837499</c:v>
                </c:pt>
                <c:pt idx="1255">
                  <c:v>2.7094972478464401</c:v>
                </c:pt>
                <c:pt idx="1256">
                  <c:v>2.7373303177725101</c:v>
                </c:pt>
                <c:pt idx="1257">
                  <c:v>2.7205717796329698</c:v>
                </c:pt>
                <c:pt idx="1258">
                  <c:v>2.7458504031275699</c:v>
                </c:pt>
                <c:pt idx="1259">
                  <c:v>2.7637755417671999</c:v>
                </c:pt>
                <c:pt idx="1260">
                  <c:v>2.7755846703785498</c:v>
                </c:pt>
                <c:pt idx="1261">
                  <c:v>2.7495320587086001</c:v>
                </c:pt>
                <c:pt idx="1262">
                  <c:v>2.7371333219529301</c:v>
                </c:pt>
                <c:pt idx="1263">
                  <c:v>2.7477789455692601</c:v>
                </c:pt>
                <c:pt idx="1264">
                  <c:v>2.7284106775456198</c:v>
                </c:pt>
                <c:pt idx="1265">
                  <c:v>2.74536623443091</c:v>
                </c:pt>
                <c:pt idx="1266">
                  <c:v>2.7479830660928202</c:v>
                </c:pt>
                <c:pt idx="1267">
                  <c:v>2.7371181606500601</c:v>
                </c:pt>
                <c:pt idx="1268">
                  <c:v>2.7132514324985202</c:v>
                </c:pt>
                <c:pt idx="1269">
                  <c:v>2.6194828515284598</c:v>
                </c:pt>
                <c:pt idx="1270">
                  <c:v>2.6030030206168102</c:v>
                </c:pt>
                <c:pt idx="1271">
                  <c:v>2.6263005601249998</c:v>
                </c:pt>
                <c:pt idx="1272">
                  <c:v>2.5851287678635102</c:v>
                </c:pt>
                <c:pt idx="1273">
                  <c:v>2.6273401350824801</c:v>
                </c:pt>
                <c:pt idx="1274">
                  <c:v>2.62757863169402</c:v>
                </c:pt>
                <c:pt idx="1275">
                  <c:v>2.6184205375041998</c:v>
                </c:pt>
                <c:pt idx="1276">
                  <c:v>2.60706869038634</c:v>
                </c:pt>
                <c:pt idx="1277">
                  <c:v>2.6136018711114102</c:v>
                </c:pt>
                <c:pt idx="1278">
                  <c:v>2.6132730282729799</c:v>
                </c:pt>
                <c:pt idx="1279">
                  <c:v>2.6580040879331901</c:v>
                </c:pt>
                <c:pt idx="1280">
                  <c:v>2.6696934790881102</c:v>
                </c:pt>
                <c:pt idx="1281">
                  <c:v>2.6467472456553098</c:v>
                </c:pt>
                <c:pt idx="1282">
                  <c:v>2.6284268677111</c:v>
                </c:pt>
                <c:pt idx="1283">
                  <c:v>2.5903918037307601</c:v>
                </c:pt>
                <c:pt idx="1284">
                  <c:v>2.5545702250221298</c:v>
                </c:pt>
                <c:pt idx="1285">
                  <c:v>2.5677766547892902</c:v>
                </c:pt>
                <c:pt idx="1286">
                  <c:v>2.5904741803745202</c:v>
                </c:pt>
                <c:pt idx="1287">
                  <c:v>2.5452425860374999</c:v>
                </c:pt>
                <c:pt idx="1288">
                  <c:v>2.5486214928652502</c:v>
                </c:pt>
                <c:pt idx="1289">
                  <c:v>2.60491607651621</c:v>
                </c:pt>
                <c:pt idx="1290">
                  <c:v>2.5975785981675998</c:v>
                </c:pt>
                <c:pt idx="1291">
                  <c:v>2.5510676079585801</c:v>
                </c:pt>
                <c:pt idx="1292">
                  <c:v>2.5412265727463499</c:v>
                </c:pt>
                <c:pt idx="1293">
                  <c:v>2.5448677862609501</c:v>
                </c:pt>
                <c:pt idx="1294">
                  <c:v>2.5596774518108698</c:v>
                </c:pt>
                <c:pt idx="1295">
                  <c:v>2.5566024512585099</c:v>
                </c:pt>
                <c:pt idx="1296">
                  <c:v>2.6141257086416001</c:v>
                </c:pt>
                <c:pt idx="1297">
                  <c:v>2.63563733526636</c:v>
                </c:pt>
                <c:pt idx="1298">
                  <c:v>2.6378087262197099</c:v>
                </c:pt>
                <c:pt idx="1299">
                  <c:v>2.6705520628335102</c:v>
                </c:pt>
                <c:pt idx="1300">
                  <c:v>2.6521279087803298</c:v>
                </c:pt>
                <c:pt idx="1301">
                  <c:v>2.6699051748328202</c:v>
                </c:pt>
                <c:pt idx="1302">
                  <c:v>2.6919913655575698</c:v>
                </c:pt>
                <c:pt idx="1303">
                  <c:v>2.6933933383558601</c:v>
                </c:pt>
                <c:pt idx="1304">
                  <c:v>2.66576359568765</c:v>
                </c:pt>
                <c:pt idx="1305">
                  <c:v>2.6853797136256898</c:v>
                </c:pt>
                <c:pt idx="1306">
                  <c:v>2.69578413668191</c:v>
                </c:pt>
                <c:pt idx="1307">
                  <c:v>2.7071586021648399</c:v>
                </c:pt>
                <c:pt idx="1308">
                  <c:v>2.6792782514505702</c:v>
                </c:pt>
                <c:pt idx="1309">
                  <c:v>2.67215223569139</c:v>
                </c:pt>
                <c:pt idx="1310">
                  <c:v>2.6746142232978398</c:v>
                </c:pt>
                <c:pt idx="1311">
                  <c:v>2.6959458169945498</c:v>
                </c:pt>
                <c:pt idx="1312">
                  <c:v>2.6749221557646399</c:v>
                </c:pt>
                <c:pt idx="1313">
                  <c:v>2.6407638031305098</c:v>
                </c:pt>
                <c:pt idx="1314">
                  <c:v>2.7228900843698001</c:v>
                </c:pt>
                <c:pt idx="1315">
                  <c:v>2.6842868431690099</c:v>
                </c:pt>
                <c:pt idx="1316">
                  <c:v>2.7064113595457902</c:v>
                </c:pt>
                <c:pt idx="1317">
                  <c:v>2.7401929305398398</c:v>
                </c:pt>
                <c:pt idx="1318">
                  <c:v>2.7377032677280799</c:v>
                </c:pt>
                <c:pt idx="1319">
                  <c:v>2.72214469452397</c:v>
                </c:pt>
                <c:pt idx="1320">
                  <c:v>2.6947403957269902</c:v>
                </c:pt>
                <c:pt idx="1321">
                  <c:v>2.6608040408079101</c:v>
                </c:pt>
                <c:pt idx="1322">
                  <c:v>2.7088343685297001</c:v>
                </c:pt>
                <c:pt idx="1323">
                  <c:v>2.67587388011881</c:v>
                </c:pt>
                <c:pt idx="1324">
                  <c:v>2.6615641289948</c:v>
                </c:pt>
                <c:pt idx="1325">
                  <c:v>2.6332230972964701</c:v>
                </c:pt>
                <c:pt idx="1326">
                  <c:v>2.52802956191436</c:v>
                </c:pt>
                <c:pt idx="1327">
                  <c:v>2.56103179898976</c:v>
                </c:pt>
                <c:pt idx="1328">
                  <c:v>2.54348433120194</c:v>
                </c:pt>
                <c:pt idx="1329">
                  <c:v>2.5646218548936099</c:v>
                </c:pt>
                <c:pt idx="1330">
                  <c:v>2.5591009320234401</c:v>
                </c:pt>
                <c:pt idx="1331">
                  <c:v>2.5401074943662598</c:v>
                </c:pt>
                <c:pt idx="1332">
                  <c:v>2.47515136266572</c:v>
                </c:pt>
                <c:pt idx="1333">
                  <c:v>2.4493079380246598</c:v>
                </c:pt>
                <c:pt idx="1334">
                  <c:v>2.5131144290742</c:v>
                </c:pt>
                <c:pt idx="1335">
                  <c:v>2.4699155148399701</c:v>
                </c:pt>
                <c:pt idx="1336">
                  <c:v>2.4500582383428</c:v>
                </c:pt>
                <c:pt idx="1337">
                  <c:v>2.42310620873688</c:v>
                </c:pt>
                <c:pt idx="1338">
                  <c:v>2.3926876405365398</c:v>
                </c:pt>
                <c:pt idx="1339">
                  <c:v>2.4023027542623998</c:v>
                </c:pt>
                <c:pt idx="1340">
                  <c:v>2.4728744534642999</c:v>
                </c:pt>
                <c:pt idx="1341">
                  <c:v>2.4883522014613302</c:v>
                </c:pt>
                <c:pt idx="1342">
                  <c:v>2.4573584051972701</c:v>
                </c:pt>
                <c:pt idx="1343">
                  <c:v>2.5163570501378199</c:v>
                </c:pt>
                <c:pt idx="1344">
                  <c:v>2.5506182796785</c:v>
                </c:pt>
                <c:pt idx="1345">
                  <c:v>2.5497082670957698</c:v>
                </c:pt>
                <c:pt idx="1346">
                  <c:v>2.5300577173386398</c:v>
                </c:pt>
                <c:pt idx="1347">
                  <c:v>2.53069994582965</c:v>
                </c:pt>
                <c:pt idx="1348">
                  <c:v>2.5062481810430102</c:v>
                </c:pt>
                <c:pt idx="1349">
                  <c:v>2.5398443195625799</c:v>
                </c:pt>
                <c:pt idx="1350">
                  <c:v>2.51222693991771</c:v>
                </c:pt>
                <c:pt idx="1351">
                  <c:v>2.5494940393625498</c:v>
                </c:pt>
                <c:pt idx="1352">
                  <c:v>2.5676294626334899</c:v>
                </c:pt>
                <c:pt idx="1353">
                  <c:v>2.5441245151420202</c:v>
                </c:pt>
                <c:pt idx="1354">
                  <c:v>2.5387036023467502</c:v>
                </c:pt>
                <c:pt idx="1355">
                  <c:v>2.5033316514962798</c:v>
                </c:pt>
                <c:pt idx="1356">
                  <c:v>2.5056517446903301</c:v>
                </c:pt>
                <c:pt idx="1357">
                  <c:v>2.4736278431605898</c:v>
                </c:pt>
                <c:pt idx="1358">
                  <c:v>2.41285075516114</c:v>
                </c:pt>
                <c:pt idx="1359">
                  <c:v>2.36896520907995</c:v>
                </c:pt>
                <c:pt idx="1360">
                  <c:v>2.3161128291867201</c:v>
                </c:pt>
                <c:pt idx="1361">
                  <c:v>2.36535647796229</c:v>
                </c:pt>
                <c:pt idx="1362">
                  <c:v>2.31913758017232</c:v>
                </c:pt>
                <c:pt idx="1363">
                  <c:v>2.37698454703518</c:v>
                </c:pt>
                <c:pt idx="1364">
                  <c:v>2.3932802592348601</c:v>
                </c:pt>
                <c:pt idx="1365">
                  <c:v>2.3873916221908198</c:v>
                </c:pt>
                <c:pt idx="1366">
                  <c:v>2.3816940478838502</c:v>
                </c:pt>
                <c:pt idx="1367">
                  <c:v>2.32168454909384</c:v>
                </c:pt>
                <c:pt idx="1368">
                  <c:v>2.2990535472531999</c:v>
                </c:pt>
                <c:pt idx="1369">
                  <c:v>2.2553955862281798</c:v>
                </c:pt>
                <c:pt idx="1370">
                  <c:v>2.2648152401340198</c:v>
                </c:pt>
                <c:pt idx="1371">
                  <c:v>2.3247392689030701</c:v>
                </c:pt>
                <c:pt idx="1372">
                  <c:v>2.3015664303142902</c:v>
                </c:pt>
                <c:pt idx="1373">
                  <c:v>2.3102702349815698</c:v>
                </c:pt>
                <c:pt idx="1374">
                  <c:v>2.3137439412043799</c:v>
                </c:pt>
                <c:pt idx="1375">
                  <c:v>2.3862840215086898</c:v>
                </c:pt>
                <c:pt idx="1376">
                  <c:v>2.3790549760460502</c:v>
                </c:pt>
                <c:pt idx="1377">
                  <c:v>2.36394799796616</c:v>
                </c:pt>
                <c:pt idx="1378">
                  <c:v>2.3445588372567401</c:v>
                </c:pt>
                <c:pt idx="1379">
                  <c:v>2.3129740442478899</c:v>
                </c:pt>
                <c:pt idx="1380">
                  <c:v>2.3056720913674802</c:v>
                </c:pt>
                <c:pt idx="1381">
                  <c:v>2.33249357100479</c:v>
                </c:pt>
                <c:pt idx="1382">
                  <c:v>2.2860164868563402</c:v>
                </c:pt>
                <c:pt idx="1383">
                  <c:v>2.2660014744663499</c:v>
                </c:pt>
                <c:pt idx="1384">
                  <c:v>2.27876625382464</c:v>
                </c:pt>
                <c:pt idx="1385">
                  <c:v>2.24097629564148</c:v>
                </c:pt>
                <c:pt idx="1386">
                  <c:v>2.2481336859383001</c:v>
                </c:pt>
                <c:pt idx="1387">
                  <c:v>2.22317067841028</c:v>
                </c:pt>
                <c:pt idx="1388">
                  <c:v>2.2392308389448501</c:v>
                </c:pt>
                <c:pt idx="1389">
                  <c:v>2.2256104065476099</c:v>
                </c:pt>
                <c:pt idx="1390">
                  <c:v>2.2030274328518402</c:v>
                </c:pt>
                <c:pt idx="1391">
                  <c:v>2.2456808681381299</c:v>
                </c:pt>
                <c:pt idx="1392">
                  <c:v>2.2784844611037398</c:v>
                </c:pt>
                <c:pt idx="1393">
                  <c:v>2.2781921703653301</c:v>
                </c:pt>
                <c:pt idx="1394">
                  <c:v>2.3422951493826201</c:v>
                </c:pt>
                <c:pt idx="1395">
                  <c:v>2.3272615208480301</c:v>
                </c:pt>
                <c:pt idx="1396">
                  <c:v>2.3562718283850201</c:v>
                </c:pt>
                <c:pt idx="1397">
                  <c:v>2.33857917626879</c:v>
                </c:pt>
                <c:pt idx="1398">
                  <c:v>2.3660096352903102</c:v>
                </c:pt>
                <c:pt idx="1399">
                  <c:v>2.2554387162792802</c:v>
                </c:pt>
                <c:pt idx="1400">
                  <c:v>2.2515355291121302</c:v>
                </c:pt>
                <c:pt idx="1401">
                  <c:v>2.2357086021621302</c:v>
                </c:pt>
                <c:pt idx="1402">
                  <c:v>2.1131433960262598</c:v>
                </c:pt>
                <c:pt idx="1403">
                  <c:v>2.1435482396321901</c:v>
                </c:pt>
                <c:pt idx="1404">
                  <c:v>2.1176995363742099</c:v>
                </c:pt>
                <c:pt idx="1405">
                  <c:v>2.0842030537121401</c:v>
                </c:pt>
                <c:pt idx="1406">
                  <c:v>2.07740762920713</c:v>
                </c:pt>
                <c:pt idx="1407">
                  <c:v>2.0235803587743502</c:v>
                </c:pt>
                <c:pt idx="1408">
                  <c:v>2.0876427324989701</c:v>
                </c:pt>
                <c:pt idx="1409">
                  <c:v>2.1885142537380902</c:v>
                </c:pt>
                <c:pt idx="1410">
                  <c:v>2.1280013502572701</c:v>
                </c:pt>
                <c:pt idx="1411">
                  <c:v>2.1110464498687</c:v>
                </c:pt>
                <c:pt idx="1412">
                  <c:v>2.0964059130222101</c:v>
                </c:pt>
                <c:pt idx="1413">
                  <c:v>2.0710196318974501</c:v>
                </c:pt>
                <c:pt idx="1414">
                  <c:v>1.9959104129193801</c:v>
                </c:pt>
                <c:pt idx="1415">
                  <c:v>2.0173904281395001</c:v>
                </c:pt>
                <c:pt idx="1416">
                  <c:v>2.0641989264854801</c:v>
                </c:pt>
                <c:pt idx="1417">
                  <c:v>2.07639310027671</c:v>
                </c:pt>
                <c:pt idx="1418">
                  <c:v>2.130202657865</c:v>
                </c:pt>
                <c:pt idx="1419">
                  <c:v>2.12999624652163</c:v>
                </c:pt>
                <c:pt idx="1420">
                  <c:v>2.1253183412277599</c:v>
                </c:pt>
                <c:pt idx="1421">
                  <c:v>2.1159622615536899</c:v>
                </c:pt>
                <c:pt idx="1422">
                  <c:v>2.1130136373003099</c:v>
                </c:pt>
                <c:pt idx="1423">
                  <c:v>2.0845019630215602</c:v>
                </c:pt>
                <c:pt idx="1424">
                  <c:v>2.1242139591724798</c:v>
                </c:pt>
                <c:pt idx="1425">
                  <c:v>2.1504510850358298</c:v>
                </c:pt>
                <c:pt idx="1426">
                  <c:v>2.1463434211063501</c:v>
                </c:pt>
                <c:pt idx="1427">
                  <c:v>2.17490533206248</c:v>
                </c:pt>
                <c:pt idx="1428">
                  <c:v>2.1760161492694801</c:v>
                </c:pt>
                <c:pt idx="1429">
                  <c:v>2.1869422194972201</c:v>
                </c:pt>
                <c:pt idx="1430">
                  <c:v>2.1336871028314102</c:v>
                </c:pt>
                <c:pt idx="1431">
                  <c:v>2.1419513916741799</c:v>
                </c:pt>
                <c:pt idx="1432">
                  <c:v>2.1291228644853399</c:v>
                </c:pt>
                <c:pt idx="1433">
                  <c:v>2.0659446628732301</c:v>
                </c:pt>
                <c:pt idx="1434">
                  <c:v>2.0593192816716699</c:v>
                </c:pt>
                <c:pt idx="1435">
                  <c:v>2.0624826284922899</c:v>
                </c:pt>
                <c:pt idx="1436">
                  <c:v>2.08172130372331</c:v>
                </c:pt>
                <c:pt idx="1437">
                  <c:v>2.0516416562383699</c:v>
                </c:pt>
                <c:pt idx="1438">
                  <c:v>2.0654261434911501</c:v>
                </c:pt>
                <c:pt idx="1439">
                  <c:v>2.1191011646294702</c:v>
                </c:pt>
                <c:pt idx="1440">
                  <c:v>2.1304082686546599</c:v>
                </c:pt>
                <c:pt idx="1441">
                  <c:v>2.12432360244838</c:v>
                </c:pt>
                <c:pt idx="1442">
                  <c:v>2.0936326375953498</c:v>
                </c:pt>
                <c:pt idx="1443">
                  <c:v>2.1003282241721601</c:v>
                </c:pt>
                <c:pt idx="1444">
                  <c:v>2.07948143977241</c:v>
                </c:pt>
                <c:pt idx="1445">
                  <c:v>2.0823278063464699</c:v>
                </c:pt>
                <c:pt idx="1446">
                  <c:v>2.0824893686812098</c:v>
                </c:pt>
                <c:pt idx="1447">
                  <c:v>2.1038171131809902</c:v>
                </c:pt>
                <c:pt idx="1448">
                  <c:v>2.0599525737601798</c:v>
                </c:pt>
                <c:pt idx="1449">
                  <c:v>2.0646835302484101</c:v>
                </c:pt>
                <c:pt idx="1450">
                  <c:v>2.04824957319877</c:v>
                </c:pt>
                <c:pt idx="1451">
                  <c:v>2.0222409560466699</c:v>
                </c:pt>
                <c:pt idx="1452">
                  <c:v>2.02407524190652</c:v>
                </c:pt>
                <c:pt idx="1453">
                  <c:v>2.0100647375403802</c:v>
                </c:pt>
                <c:pt idx="1454">
                  <c:v>2.0235956209167099</c:v>
                </c:pt>
                <c:pt idx="1455">
                  <c:v>1.99867978958873</c:v>
                </c:pt>
                <c:pt idx="1456">
                  <c:v>1.98908995053209</c:v>
                </c:pt>
                <c:pt idx="1457">
                  <c:v>1.9679522645943499</c:v>
                </c:pt>
                <c:pt idx="1458">
                  <c:v>1.97444666657832</c:v>
                </c:pt>
                <c:pt idx="1459">
                  <c:v>1.95773284935817</c:v>
                </c:pt>
                <c:pt idx="1460">
                  <c:v>1.95510235713328</c:v>
                </c:pt>
                <c:pt idx="1461">
                  <c:v>2.00272860989989</c:v>
                </c:pt>
                <c:pt idx="1462">
                  <c:v>2.0348670752376998</c:v>
                </c:pt>
                <c:pt idx="1463">
                  <c:v>2.0270267273245999</c:v>
                </c:pt>
                <c:pt idx="1464">
                  <c:v>2.0335439190939102</c:v>
                </c:pt>
                <c:pt idx="1465">
                  <c:v>2.0291121352474799</c:v>
                </c:pt>
                <c:pt idx="1466">
                  <c:v>2.0465653813479099</c:v>
                </c:pt>
                <c:pt idx="1467">
                  <c:v>2.0446439272714598</c:v>
                </c:pt>
                <c:pt idx="1468">
                  <c:v>2.0647692789259899</c:v>
                </c:pt>
                <c:pt idx="1469">
                  <c:v>2.0651763871018201</c:v>
                </c:pt>
                <c:pt idx="1470">
                  <c:v>2.0534048304771599</c:v>
                </c:pt>
                <c:pt idx="1471">
                  <c:v>2.0899889513888401</c:v>
                </c:pt>
                <c:pt idx="1472">
                  <c:v>2.09649961768962</c:v>
                </c:pt>
                <c:pt idx="1473">
                  <c:v>2.06697425527127</c:v>
                </c:pt>
                <c:pt idx="1474">
                  <c:v>2.07533605747633</c:v>
                </c:pt>
                <c:pt idx="1475">
                  <c:v>2.0892874402895898</c:v>
                </c:pt>
                <c:pt idx="1476">
                  <c:v>2.0918963313504202</c:v>
                </c:pt>
                <c:pt idx="1477">
                  <c:v>2.0898984798438902</c:v>
                </c:pt>
                <c:pt idx="1478">
                  <c:v>2.0867801288656098</c:v>
                </c:pt>
                <c:pt idx="1479">
                  <c:v>2.0679922448280799</c:v>
                </c:pt>
                <c:pt idx="1480">
                  <c:v>2.0590483274757898</c:v>
                </c:pt>
                <c:pt idx="1481">
                  <c:v>2.0950620639421902</c:v>
                </c:pt>
                <c:pt idx="1482">
                  <c:v>2.1508628708383202</c:v>
                </c:pt>
                <c:pt idx="1483">
                  <c:v>2.1656314335565798</c:v>
                </c:pt>
                <c:pt idx="1484">
                  <c:v>2.2029609112539799</c:v>
                </c:pt>
                <c:pt idx="1485">
                  <c:v>2.2017635335732502</c:v>
                </c:pt>
                <c:pt idx="1486">
                  <c:v>2.1946097825865398</c:v>
                </c:pt>
                <c:pt idx="1487">
                  <c:v>2.2643132242135202</c:v>
                </c:pt>
                <c:pt idx="1488">
                  <c:v>2.269515211166</c:v>
                </c:pt>
                <c:pt idx="1489">
                  <c:v>2.28182930506313</c:v>
                </c:pt>
                <c:pt idx="1490">
                  <c:v>2.2772173981437098</c:v>
                </c:pt>
                <c:pt idx="1491">
                  <c:v>2.3173855972414699</c:v>
                </c:pt>
                <c:pt idx="1492">
                  <c:v>2.43274882616317</c:v>
                </c:pt>
                <c:pt idx="1493">
                  <c:v>2.4486096699861299</c:v>
                </c:pt>
                <c:pt idx="1494">
                  <c:v>2.4301855765746199</c:v>
                </c:pt>
                <c:pt idx="1495">
                  <c:v>2.4268677568675798</c:v>
                </c:pt>
                <c:pt idx="1496">
                  <c:v>2.47522130111886</c:v>
                </c:pt>
                <c:pt idx="1497">
                  <c:v>2.53397031441451</c:v>
                </c:pt>
                <c:pt idx="1498">
                  <c:v>2.5807556330192098</c:v>
                </c:pt>
                <c:pt idx="1499">
                  <c:v>2.62905092106078</c:v>
                </c:pt>
                <c:pt idx="1500">
                  <c:v>2.64741164071543</c:v>
                </c:pt>
                <c:pt idx="1501">
                  <c:v>2.5644380848810799</c:v>
                </c:pt>
                <c:pt idx="1502">
                  <c:v>2.6295978830968498</c:v>
                </c:pt>
                <c:pt idx="1503">
                  <c:v>2.69513663120608</c:v>
                </c:pt>
                <c:pt idx="1504">
                  <c:v>2.6109078229083398</c:v>
                </c:pt>
                <c:pt idx="1505">
                  <c:v>2.5481607638285499</c:v>
                </c:pt>
                <c:pt idx="1506">
                  <c:v>2.5753943862178001</c:v>
                </c:pt>
                <c:pt idx="1507">
                  <c:v>2.6453173064202402</c:v>
                </c:pt>
                <c:pt idx="1508">
                  <c:v>2.6488511777789401</c:v>
                </c:pt>
                <c:pt idx="1509">
                  <c:v>2.6377711615007202</c:v>
                </c:pt>
                <c:pt idx="1510">
                  <c:v>2.65654996781412</c:v>
                </c:pt>
                <c:pt idx="1511">
                  <c:v>2.6458071331834798</c:v>
                </c:pt>
                <c:pt idx="1512">
                  <c:v>2.6032339193812701</c:v>
                </c:pt>
                <c:pt idx="1513">
                  <c:v>2.5683675610486998</c:v>
                </c:pt>
                <c:pt idx="1514">
                  <c:v>2.5727931132058099</c:v>
                </c:pt>
                <c:pt idx="1515">
                  <c:v>2.5464455962360701</c:v>
                </c:pt>
                <c:pt idx="1516">
                  <c:v>2.6340038036465998</c:v>
                </c:pt>
                <c:pt idx="1517">
                  <c:v>2.7417596278119798</c:v>
                </c:pt>
                <c:pt idx="1518">
                  <c:v>2.7492262538908001</c:v>
                </c:pt>
                <c:pt idx="1519">
                  <c:v>2.7807629142568699</c:v>
                </c:pt>
                <c:pt idx="1520">
                  <c:v>2.80776790981349</c:v>
                </c:pt>
                <c:pt idx="1521">
                  <c:v>2.8349041444428802</c:v>
                </c:pt>
                <c:pt idx="1522">
                  <c:v>2.7956374821187899</c:v>
                </c:pt>
                <c:pt idx="1523">
                  <c:v>2.7755566569996701</c:v>
                </c:pt>
                <c:pt idx="1524">
                  <c:v>2.7336126933239999</c:v>
                </c:pt>
                <c:pt idx="1525">
                  <c:v>2.7367833864811799</c:v>
                </c:pt>
                <c:pt idx="1526">
                  <c:v>2.7161236923610099</c:v>
                </c:pt>
                <c:pt idx="1527">
                  <c:v>2.77121860729061</c:v>
                </c:pt>
                <c:pt idx="1528">
                  <c:v>2.7805167768165302</c:v>
                </c:pt>
                <c:pt idx="1529">
                  <c:v>2.7670572518354</c:v>
                </c:pt>
                <c:pt idx="1530">
                  <c:v>2.7825650447391199</c:v>
                </c:pt>
                <c:pt idx="1531">
                  <c:v>2.7445068518245899</c:v>
                </c:pt>
                <c:pt idx="1532">
                  <c:v>2.71811927169388</c:v>
                </c:pt>
                <c:pt idx="1533">
                  <c:v>2.7543413188381698</c:v>
                </c:pt>
                <c:pt idx="1534">
                  <c:v>2.6813453896175901</c:v>
                </c:pt>
                <c:pt idx="1535">
                  <c:v>2.6365412182611898</c:v>
                </c:pt>
                <c:pt idx="1536">
                  <c:v>2.5823157200903899</c:v>
                </c:pt>
                <c:pt idx="1537">
                  <c:v>2.60937853719583</c:v>
                </c:pt>
                <c:pt idx="1538">
                  <c:v>2.45069991188261</c:v>
                </c:pt>
                <c:pt idx="1539">
                  <c:v>2.4791822448294099</c:v>
                </c:pt>
                <c:pt idx="1540">
                  <c:v>2.4437720235823299</c:v>
                </c:pt>
                <c:pt idx="1541">
                  <c:v>2.3961474580164599</c:v>
                </c:pt>
                <c:pt idx="1542">
                  <c:v>2.4846852497039</c:v>
                </c:pt>
                <c:pt idx="1543">
                  <c:v>2.4584817560435401</c:v>
                </c:pt>
                <c:pt idx="1544">
                  <c:v>2.43693951108818</c:v>
                </c:pt>
                <c:pt idx="1545">
                  <c:v>2.5045973971690798</c:v>
                </c:pt>
                <c:pt idx="1546">
                  <c:v>2.5249939502821999</c:v>
                </c:pt>
                <c:pt idx="1547">
                  <c:v>2.4531379771572399</c:v>
                </c:pt>
                <c:pt idx="1548">
                  <c:v>2.42920425632283</c:v>
                </c:pt>
                <c:pt idx="1549">
                  <c:v>2.4653683993456501</c:v>
                </c:pt>
                <c:pt idx="1550">
                  <c:v>2.4505127006230798</c:v>
                </c:pt>
                <c:pt idx="1551">
                  <c:v>2.4214674392559101</c:v>
                </c:pt>
                <c:pt idx="1552">
                  <c:v>2.4286730018209499</c:v>
                </c:pt>
                <c:pt idx="1553">
                  <c:v>2.4554293103896598</c:v>
                </c:pt>
                <c:pt idx="1554">
                  <c:v>2.4701013454774299</c:v>
                </c:pt>
                <c:pt idx="1555">
                  <c:v>2.47523725973064</c:v>
                </c:pt>
                <c:pt idx="1556">
                  <c:v>2.4634321409687598</c:v>
                </c:pt>
                <c:pt idx="1557">
                  <c:v>2.4451311588165199</c:v>
                </c:pt>
                <c:pt idx="1558">
                  <c:v>2.4353181219417102</c:v>
                </c:pt>
                <c:pt idx="1559">
                  <c:v>2.4055082560255201</c:v>
                </c:pt>
                <c:pt idx="1560">
                  <c:v>2.4060331221753</c:v>
                </c:pt>
                <c:pt idx="1561">
                  <c:v>2.3877809152732898</c:v>
                </c:pt>
                <c:pt idx="1562">
                  <c:v>2.41799838017026</c:v>
                </c:pt>
                <c:pt idx="1563">
                  <c:v>2.5052808287709598</c:v>
                </c:pt>
                <c:pt idx="1564">
                  <c:v>2.4904856186858102</c:v>
                </c:pt>
                <c:pt idx="1565">
                  <c:v>2.49374252616076</c:v>
                </c:pt>
                <c:pt idx="1566">
                  <c:v>2.4689933882494799</c:v>
                </c:pt>
                <c:pt idx="1567">
                  <c:v>2.4746462845892898</c:v>
                </c:pt>
                <c:pt idx="1568">
                  <c:v>2.4789077049996702</c:v>
                </c:pt>
                <c:pt idx="1569">
                  <c:v>2.5105348602617998</c:v>
                </c:pt>
                <c:pt idx="1570">
                  <c:v>2.5904060956685799</c:v>
                </c:pt>
                <c:pt idx="1571">
                  <c:v>2.5939302589634901</c:v>
                </c:pt>
                <c:pt idx="1572">
                  <c:v>2.6089324281293198</c:v>
                </c:pt>
                <c:pt idx="1573">
                  <c:v>2.5839399891152501</c:v>
                </c:pt>
                <c:pt idx="1574">
                  <c:v>2.5757527906232802</c:v>
                </c:pt>
                <c:pt idx="1575">
                  <c:v>2.6054456591353601</c:v>
                </c:pt>
                <c:pt idx="1576">
                  <c:v>2.6023321498252701</c:v>
                </c:pt>
                <c:pt idx="1577">
                  <c:v>2.6694140642927899</c:v>
                </c:pt>
                <c:pt idx="1578">
                  <c:v>2.6723649005378398</c:v>
                </c:pt>
                <c:pt idx="1579">
                  <c:v>2.6416259305748699</c:v>
                </c:pt>
                <c:pt idx="1580">
                  <c:v>2.6309414593529401</c:v>
                </c:pt>
                <c:pt idx="1581">
                  <c:v>2.64722481135985</c:v>
                </c:pt>
                <c:pt idx="1582">
                  <c:v>2.57798884276546</c:v>
                </c:pt>
                <c:pt idx="1583">
                  <c:v>2.5756845239929902</c:v>
                </c:pt>
                <c:pt idx="1584">
                  <c:v>2.5625311539226399</c:v>
                </c:pt>
                <c:pt idx="1585">
                  <c:v>2.5673001281250198</c:v>
                </c:pt>
                <c:pt idx="1586">
                  <c:v>2.5877896456359299</c:v>
                </c:pt>
                <c:pt idx="1587">
                  <c:v>2.59546769041087</c:v>
                </c:pt>
                <c:pt idx="1588">
                  <c:v>2.5846801591798401</c:v>
                </c:pt>
                <c:pt idx="1589">
                  <c:v>2.5795261672485501</c:v>
                </c:pt>
                <c:pt idx="1590">
                  <c:v>2.5527802019721801</c:v>
                </c:pt>
                <c:pt idx="1591">
                  <c:v>2.5799069505811199</c:v>
                </c:pt>
                <c:pt idx="1592">
                  <c:v>2.55495372432916</c:v>
                </c:pt>
                <c:pt idx="1593">
                  <c:v>2.5556314336058201</c:v>
                </c:pt>
                <c:pt idx="1594">
                  <c:v>2.5745508373085899</c:v>
                </c:pt>
                <c:pt idx="1595">
                  <c:v>2.59409099700289</c:v>
                </c:pt>
                <c:pt idx="1596">
                  <c:v>2.5982208039511101</c:v>
                </c:pt>
                <c:pt idx="1597">
                  <c:v>2.5950145493810002</c:v>
                </c:pt>
                <c:pt idx="1598">
                  <c:v>2.6071182964041899</c:v>
                </c:pt>
                <c:pt idx="1599">
                  <c:v>2.5803062934855698</c:v>
                </c:pt>
                <c:pt idx="1600">
                  <c:v>2.5585366921401</c:v>
                </c:pt>
                <c:pt idx="1601">
                  <c:v>2.5189963438214198</c:v>
                </c:pt>
                <c:pt idx="1602">
                  <c:v>2.4723250322363</c:v>
                </c:pt>
                <c:pt idx="1603">
                  <c:v>2.4441755603878601</c:v>
                </c:pt>
                <c:pt idx="1604">
                  <c:v>2.4343278835154698</c:v>
                </c:pt>
                <c:pt idx="1605">
                  <c:v>2.46022779811004</c:v>
                </c:pt>
                <c:pt idx="1606">
                  <c:v>2.4358229695714901</c:v>
                </c:pt>
                <c:pt idx="1607">
                  <c:v>2.4797415564930998</c:v>
                </c:pt>
                <c:pt idx="1608">
                  <c:v>2.4522229052671101</c:v>
                </c:pt>
                <c:pt idx="1609">
                  <c:v>2.4676034821786299</c:v>
                </c:pt>
                <c:pt idx="1610">
                  <c:v>2.47069395510335</c:v>
                </c:pt>
                <c:pt idx="1611">
                  <c:v>2.48599911424028</c:v>
                </c:pt>
                <c:pt idx="1612">
                  <c:v>2.5375753338200799</c:v>
                </c:pt>
                <c:pt idx="1613">
                  <c:v>2.5432969155712102</c:v>
                </c:pt>
                <c:pt idx="1614">
                  <c:v>2.5372900728793599</c:v>
                </c:pt>
                <c:pt idx="1615">
                  <c:v>2.54240564167949</c:v>
                </c:pt>
                <c:pt idx="1616">
                  <c:v>2.5629182872868999</c:v>
                </c:pt>
                <c:pt idx="1617">
                  <c:v>2.5253213484300598</c:v>
                </c:pt>
                <c:pt idx="1618">
                  <c:v>2.55280754257869</c:v>
                </c:pt>
                <c:pt idx="1619">
                  <c:v>2.5460819208421701</c:v>
                </c:pt>
                <c:pt idx="1620">
                  <c:v>2.5360017837720301</c:v>
                </c:pt>
                <c:pt idx="1621">
                  <c:v>2.53888534657403</c:v>
                </c:pt>
                <c:pt idx="1622">
                  <c:v>2.5793237634801298</c:v>
                </c:pt>
                <c:pt idx="1623">
                  <c:v>2.5817028115935901</c:v>
                </c:pt>
                <c:pt idx="1624">
                  <c:v>2.60323988477841</c:v>
                </c:pt>
                <c:pt idx="1625">
                  <c:v>2.6181948602994098</c:v>
                </c:pt>
                <c:pt idx="1626">
                  <c:v>2.6276400878739499</c:v>
                </c:pt>
                <c:pt idx="1627">
                  <c:v>2.6383716868521598</c:v>
                </c:pt>
                <c:pt idx="1628">
                  <c:v>2.6400766718685902</c:v>
                </c:pt>
                <c:pt idx="1629">
                  <c:v>2.6154805773721401</c:v>
                </c:pt>
                <c:pt idx="1630">
                  <c:v>2.6312549891535499</c:v>
                </c:pt>
                <c:pt idx="1631">
                  <c:v>2.6294157540493401</c:v>
                </c:pt>
                <c:pt idx="1632">
                  <c:v>2.5911042362522401</c:v>
                </c:pt>
                <c:pt idx="1633">
                  <c:v>2.6100809424274298</c:v>
                </c:pt>
                <c:pt idx="1634">
                  <c:v>2.6164675157175799</c:v>
                </c:pt>
                <c:pt idx="1635">
                  <c:v>2.6270286216240701</c:v>
                </c:pt>
                <c:pt idx="1636">
                  <c:v>2.5890591361594901</c:v>
                </c:pt>
                <c:pt idx="1637">
                  <c:v>2.6031198182602999</c:v>
                </c:pt>
                <c:pt idx="1638">
                  <c:v>2.5848421110181801</c:v>
                </c:pt>
                <c:pt idx="1639">
                  <c:v>2.5706607892678499</c:v>
                </c:pt>
                <c:pt idx="1640">
                  <c:v>2.5683769547161299</c:v>
                </c:pt>
                <c:pt idx="1641">
                  <c:v>2.5516589720125298</c:v>
                </c:pt>
                <c:pt idx="1642">
                  <c:v>2.5784017850333099</c:v>
                </c:pt>
                <c:pt idx="1643">
                  <c:v>2.5847718185446502</c:v>
                </c:pt>
                <c:pt idx="1644">
                  <c:v>2.6039169316216202</c:v>
                </c:pt>
                <c:pt idx="1645">
                  <c:v>2.633200913559</c:v>
                </c:pt>
                <c:pt idx="1646">
                  <c:v>2.6581920778424801</c:v>
                </c:pt>
                <c:pt idx="1647">
                  <c:v>2.65135300591125</c:v>
                </c:pt>
                <c:pt idx="1648">
                  <c:v>2.6381647819001</c:v>
                </c:pt>
                <c:pt idx="1649">
                  <c:v>2.6342853753946902</c:v>
                </c:pt>
                <c:pt idx="1650">
                  <c:v>2.6054358907658202</c:v>
                </c:pt>
                <c:pt idx="1651">
                  <c:v>2.6021513546877899</c:v>
                </c:pt>
                <c:pt idx="1652">
                  <c:v>2.6137343606740999</c:v>
                </c:pt>
                <c:pt idx="1653">
                  <c:v>2.5948330392941998</c:v>
                </c:pt>
                <c:pt idx="1654">
                  <c:v>2.5904492885414601</c:v>
                </c:pt>
                <c:pt idx="1655">
                  <c:v>2.6077772654222602</c:v>
                </c:pt>
                <c:pt idx="1656">
                  <c:v>2.6238622635530802</c:v>
                </c:pt>
                <c:pt idx="1657">
                  <c:v>2.6156172141976501</c:v>
                </c:pt>
                <c:pt idx="1658">
                  <c:v>2.5981287966553999</c:v>
                </c:pt>
                <c:pt idx="1659">
                  <c:v>2.5960242678344998</c:v>
                </c:pt>
                <c:pt idx="1660">
                  <c:v>2.6293717757335502</c:v>
                </c:pt>
                <c:pt idx="1661">
                  <c:v>2.6571518798609102</c:v>
                </c:pt>
                <c:pt idx="1662">
                  <c:v>2.67250918872482</c:v>
                </c:pt>
                <c:pt idx="1663">
                  <c:v>2.6544527711185602</c:v>
                </c:pt>
                <c:pt idx="1664">
                  <c:v>2.6652319796024102</c:v>
                </c:pt>
                <c:pt idx="1665">
                  <c:v>2.6567599192718898</c:v>
                </c:pt>
                <c:pt idx="1666">
                  <c:v>2.6076217855587802</c:v>
                </c:pt>
                <c:pt idx="1667">
                  <c:v>2.6165015726660399</c:v>
                </c:pt>
                <c:pt idx="1668">
                  <c:v>2.6148606714873499</c:v>
                </c:pt>
                <c:pt idx="1669">
                  <c:v>2.6269689811195298</c:v>
                </c:pt>
                <c:pt idx="1670">
                  <c:v>2.5998580996595</c:v>
                </c:pt>
                <c:pt idx="1671">
                  <c:v>2.6240685178343002</c:v>
                </c:pt>
                <c:pt idx="1672">
                  <c:v>2.66535755854138</c:v>
                </c:pt>
                <c:pt idx="1673">
                  <c:v>2.6410672548447498</c:v>
                </c:pt>
                <c:pt idx="1674">
                  <c:v>2.6398537395031298</c:v>
                </c:pt>
                <c:pt idx="1675">
                  <c:v>2.6162675194779599</c:v>
                </c:pt>
                <c:pt idx="1676">
                  <c:v>2.6238476992709301</c:v>
                </c:pt>
                <c:pt idx="1677">
                  <c:v>2.6180671096525798</c:v>
                </c:pt>
                <c:pt idx="1678">
                  <c:v>2.6251352983660698</c:v>
                </c:pt>
                <c:pt idx="1679">
                  <c:v>2.6145738492414101</c:v>
                </c:pt>
                <c:pt idx="1680">
                  <c:v>2.5893424138488701</c:v>
                </c:pt>
                <c:pt idx="1681">
                  <c:v>2.59663752530918</c:v>
                </c:pt>
                <c:pt idx="1682">
                  <c:v>2.6017420512668799</c:v>
                </c:pt>
                <c:pt idx="1683">
                  <c:v>2.5922582626651698</c:v>
                </c:pt>
                <c:pt idx="1684">
                  <c:v>2.6218801693101099</c:v>
                </c:pt>
                <c:pt idx="1685">
                  <c:v>2.64527560023468</c:v>
                </c:pt>
                <c:pt idx="1686">
                  <c:v>2.6512927172967</c:v>
                </c:pt>
                <c:pt idx="1687">
                  <c:v>2.6571232741936202</c:v>
                </c:pt>
                <c:pt idx="1688">
                  <c:v>2.6573662570401102</c:v>
                </c:pt>
                <c:pt idx="1689">
                  <c:v>2.6462605206733198</c:v>
                </c:pt>
                <c:pt idx="1690">
                  <c:v>2.68477028626197</c:v>
                </c:pt>
                <c:pt idx="1691">
                  <c:v>2.6997338420214101</c:v>
                </c:pt>
                <c:pt idx="1692">
                  <c:v>2.73576554580653</c:v>
                </c:pt>
                <c:pt idx="1693">
                  <c:v>2.7367475437015001</c:v>
                </c:pt>
                <c:pt idx="1694">
                  <c:v>2.73462054268705</c:v>
                </c:pt>
                <c:pt idx="1695">
                  <c:v>2.7149205008912198</c:v>
                </c:pt>
                <c:pt idx="1696">
                  <c:v>2.6871092936937</c:v>
                </c:pt>
                <c:pt idx="1697">
                  <c:v>2.7176344809664901</c:v>
                </c:pt>
                <c:pt idx="1698">
                  <c:v>2.7201076333099001</c:v>
                </c:pt>
                <c:pt idx="1699">
                  <c:v>2.7417993661017501</c:v>
                </c:pt>
                <c:pt idx="1700">
                  <c:v>2.7369311062875701</c:v>
                </c:pt>
                <c:pt idx="1701">
                  <c:v>2.77620377171595</c:v>
                </c:pt>
                <c:pt idx="1702">
                  <c:v>2.79445523388297</c:v>
                </c:pt>
                <c:pt idx="1703">
                  <c:v>2.8289760900112699</c:v>
                </c:pt>
                <c:pt idx="1704">
                  <c:v>2.82014943309479</c:v>
                </c:pt>
                <c:pt idx="1705">
                  <c:v>2.81404123205346</c:v>
                </c:pt>
                <c:pt idx="1706">
                  <c:v>2.8383938899796601</c:v>
                </c:pt>
                <c:pt idx="1707">
                  <c:v>2.7952725738808399</c:v>
                </c:pt>
                <c:pt idx="1708">
                  <c:v>2.8426134865394501</c:v>
                </c:pt>
                <c:pt idx="1709">
                  <c:v>2.8580920939963899</c:v>
                </c:pt>
                <c:pt idx="1710">
                  <c:v>2.8858626767509601</c:v>
                </c:pt>
                <c:pt idx="1711">
                  <c:v>2.86888530210169</c:v>
                </c:pt>
                <c:pt idx="1712">
                  <c:v>2.8646199871088398</c:v>
                </c:pt>
                <c:pt idx="1713">
                  <c:v>2.8514645808924701</c:v>
                </c:pt>
                <c:pt idx="1714">
                  <c:v>2.8497678183683299</c:v>
                </c:pt>
                <c:pt idx="1715">
                  <c:v>2.8766931984434798</c:v>
                </c:pt>
                <c:pt idx="1716">
                  <c:v>2.8219654353655499</c:v>
                </c:pt>
                <c:pt idx="1717">
                  <c:v>2.8317534319881701</c:v>
                </c:pt>
                <c:pt idx="1718">
                  <c:v>2.7258356693160901</c:v>
                </c:pt>
                <c:pt idx="1719">
                  <c:v>2.5029045715575799</c:v>
                </c:pt>
                <c:pt idx="1720">
                  <c:v>2.54286140878735</c:v>
                </c:pt>
                <c:pt idx="1721">
                  <c:v>2.57734745422318</c:v>
                </c:pt>
                <c:pt idx="1722">
                  <c:v>2.6270128434103901</c:v>
                </c:pt>
                <c:pt idx="1723">
                  <c:v>2.6433408583476599</c:v>
                </c:pt>
                <c:pt idx="1724">
                  <c:v>2.6801551955438998</c:v>
                </c:pt>
                <c:pt idx="1725">
                  <c:v>2.6997887995879499</c:v>
                </c:pt>
                <c:pt idx="1726">
                  <c:v>2.7247421084366201</c:v>
                </c:pt>
                <c:pt idx="1727">
                  <c:v>2.70044248032363</c:v>
                </c:pt>
                <c:pt idx="1728">
                  <c:v>2.70396901474354</c:v>
                </c:pt>
                <c:pt idx="1729">
                  <c:v>2.77153171459896</c:v>
                </c:pt>
                <c:pt idx="1730">
                  <c:v>2.7767033994058599</c:v>
                </c:pt>
                <c:pt idx="1731">
                  <c:v>2.7783589527927499</c:v>
                </c:pt>
                <c:pt idx="1732">
                  <c:v>2.8264644932399299</c:v>
                </c:pt>
                <c:pt idx="1733">
                  <c:v>2.8476964390633301</c:v>
                </c:pt>
                <c:pt idx="1734">
                  <c:v>2.8804024770763501</c:v>
                </c:pt>
                <c:pt idx="1735">
                  <c:v>2.8831363878491998</c:v>
                </c:pt>
                <c:pt idx="1736">
                  <c:v>2.8440835032434002</c:v>
                </c:pt>
                <c:pt idx="1737">
                  <c:v>2.8745933729730702</c:v>
                </c:pt>
                <c:pt idx="1738">
                  <c:v>2.75447379222105</c:v>
                </c:pt>
                <c:pt idx="1739">
                  <c:v>2.88173044872581</c:v>
                </c:pt>
                <c:pt idx="1740">
                  <c:v>2.8904598493362399</c:v>
                </c:pt>
                <c:pt idx="1741">
                  <c:v>2.9128204919893399</c:v>
                </c:pt>
                <c:pt idx="1742">
                  <c:v>2.9724797541525501</c:v>
                </c:pt>
                <c:pt idx="1743">
                  <c:v>2.9296132084075799</c:v>
                </c:pt>
                <c:pt idx="1744">
                  <c:v>2.83624133609817</c:v>
                </c:pt>
                <c:pt idx="1745">
                  <c:v>2.92175838889453</c:v>
                </c:pt>
                <c:pt idx="1746">
                  <c:v>2.8850302851652301</c:v>
                </c:pt>
                <c:pt idx="1747">
                  <c:v>2.8402781233012302</c:v>
                </c:pt>
                <c:pt idx="1748">
                  <c:v>2.80351969714591</c:v>
                </c:pt>
                <c:pt idx="1749">
                  <c:v>2.6735207718603999</c:v>
                </c:pt>
                <c:pt idx="1750">
                  <c:v>2.6486357816461501</c:v>
                </c:pt>
                <c:pt idx="1751">
                  <c:v>2.5974827742178599</c:v>
                </c:pt>
                <c:pt idx="1752">
                  <c:v>2.5861882095417199</c:v>
                </c:pt>
                <c:pt idx="1753">
                  <c:v>2.6489201737168901</c:v>
                </c:pt>
                <c:pt idx="1754">
                  <c:v>2.5737558750095699</c:v>
                </c:pt>
                <c:pt idx="1755">
                  <c:v>2.6475178280956402</c:v>
                </c:pt>
                <c:pt idx="1756">
                  <c:v>2.7033110176799999</c:v>
                </c:pt>
                <c:pt idx="1757">
                  <c:v>2.67473542178235</c:v>
                </c:pt>
                <c:pt idx="1758">
                  <c:v>2.6849480096364</c:v>
                </c:pt>
                <c:pt idx="1759">
                  <c:v>2.6443542108886602</c:v>
                </c:pt>
                <c:pt idx="1760">
                  <c:v>2.65196806942647</c:v>
                </c:pt>
                <c:pt idx="1761">
                  <c:v>2.6356374503819802</c:v>
                </c:pt>
                <c:pt idx="1762">
                  <c:v>2.6846893076137102</c:v>
                </c:pt>
                <c:pt idx="1763">
                  <c:v>2.6650561448505301</c:v>
                </c:pt>
                <c:pt idx="1764">
                  <c:v>2.7441453968630301</c:v>
                </c:pt>
                <c:pt idx="1765">
                  <c:v>2.7461508009592501</c:v>
                </c:pt>
                <c:pt idx="1766">
                  <c:v>2.7655651161564201</c:v>
                </c:pt>
                <c:pt idx="1767">
                  <c:v>2.72325913978402</c:v>
                </c:pt>
                <c:pt idx="1768">
                  <c:v>2.70774206251272</c:v>
                </c:pt>
                <c:pt idx="1769">
                  <c:v>2.75597607275329</c:v>
                </c:pt>
                <c:pt idx="1770">
                  <c:v>2.7320840449088801</c:v>
                </c:pt>
                <c:pt idx="1771">
                  <c:v>2.7305381042187298</c:v>
                </c:pt>
                <c:pt idx="1772">
                  <c:v>2.7513376073154299</c:v>
                </c:pt>
                <c:pt idx="1773">
                  <c:v>2.7803008148299302</c:v>
                </c:pt>
                <c:pt idx="1774">
                  <c:v>2.7640596136914302</c:v>
                </c:pt>
                <c:pt idx="1775">
                  <c:v>2.7907095848917098</c:v>
                </c:pt>
                <c:pt idx="1776">
                  <c:v>2.7657748253232399</c:v>
                </c:pt>
                <c:pt idx="1777">
                  <c:v>2.7432519099889201</c:v>
                </c:pt>
                <c:pt idx="1778">
                  <c:v>2.7604373066302399</c:v>
                </c:pt>
                <c:pt idx="1779">
                  <c:v>2.7543043007868802</c:v>
                </c:pt>
                <c:pt idx="1780">
                  <c:v>2.7573518256199101</c:v>
                </c:pt>
                <c:pt idx="1781">
                  <c:v>2.78901645626186</c:v>
                </c:pt>
                <c:pt idx="1782">
                  <c:v>2.8133591793228701</c:v>
                </c:pt>
                <c:pt idx="1783">
                  <c:v>2.8264707978764401</c:v>
                </c:pt>
                <c:pt idx="1784">
                  <c:v>2.84895274457842</c:v>
                </c:pt>
                <c:pt idx="1785">
                  <c:v>2.8408289682515901</c:v>
                </c:pt>
                <c:pt idx="1786">
                  <c:v>2.84115480130597</c:v>
                </c:pt>
                <c:pt idx="1787">
                  <c:v>2.8537993105944901</c:v>
                </c:pt>
                <c:pt idx="1788">
                  <c:v>2.8094032786901901</c:v>
                </c:pt>
                <c:pt idx="1789">
                  <c:v>2.8070022339118701</c:v>
                </c:pt>
                <c:pt idx="1790">
                  <c:v>2.8317387710556798</c:v>
                </c:pt>
                <c:pt idx="1791">
                  <c:v>2.8481378890060798</c:v>
                </c:pt>
                <c:pt idx="1792">
                  <c:v>2.82340281807662</c:v>
                </c:pt>
                <c:pt idx="1793">
                  <c:v>2.8001249502368801</c:v>
                </c:pt>
                <c:pt idx="1794">
                  <c:v>2.7396475996277498</c:v>
                </c:pt>
                <c:pt idx="1795">
                  <c:v>2.7560291833931698</c:v>
                </c:pt>
                <c:pt idx="1796">
                  <c:v>2.7846589874388101</c:v>
                </c:pt>
                <c:pt idx="1797">
                  <c:v>2.7623663511907202</c:v>
                </c:pt>
                <c:pt idx="1798">
                  <c:v>2.7644048141377602</c:v>
                </c:pt>
                <c:pt idx="1799">
                  <c:v>2.78192326444531</c:v>
                </c:pt>
                <c:pt idx="1800">
                  <c:v>2.8521822001628001</c:v>
                </c:pt>
                <c:pt idx="1801">
                  <c:v>2.85001008569655</c:v>
                </c:pt>
                <c:pt idx="1802">
                  <c:v>2.8355636473657202</c:v>
                </c:pt>
                <c:pt idx="1803">
                  <c:v>2.8376415600826199</c:v>
                </c:pt>
                <c:pt idx="1804">
                  <c:v>2.8275871551242902</c:v>
                </c:pt>
                <c:pt idx="1805">
                  <c:v>2.8266970223462899</c:v>
                </c:pt>
                <c:pt idx="1806">
                  <c:v>2.84086333431121</c:v>
                </c:pt>
                <c:pt idx="1807">
                  <c:v>2.8529420755053101</c:v>
                </c:pt>
                <c:pt idx="1808">
                  <c:v>2.8154642698139898</c:v>
                </c:pt>
                <c:pt idx="1809">
                  <c:v>2.81606098054149</c:v>
                </c:pt>
                <c:pt idx="1810">
                  <c:v>2.80203558969467</c:v>
                </c:pt>
                <c:pt idx="1811">
                  <c:v>2.8401356848158699</c:v>
                </c:pt>
                <c:pt idx="1812">
                  <c:v>2.8455349783311599</c:v>
                </c:pt>
                <c:pt idx="1813">
                  <c:v>2.8554039060090801</c:v>
                </c:pt>
                <c:pt idx="1814">
                  <c:v>2.8867238948681302</c:v>
                </c:pt>
                <c:pt idx="1815">
                  <c:v>2.8927113615971898</c:v>
                </c:pt>
                <c:pt idx="1816">
                  <c:v>2.9020142878275199</c:v>
                </c:pt>
                <c:pt idx="1817">
                  <c:v>2.9110248336830802</c:v>
                </c:pt>
                <c:pt idx="1818">
                  <c:v>2.90350376104508</c:v>
                </c:pt>
                <c:pt idx="1819">
                  <c:v>2.9483981143748599</c:v>
                </c:pt>
                <c:pt idx="1820">
                  <c:v>3.0042482722948201</c:v>
                </c:pt>
                <c:pt idx="1821">
                  <c:v>3.0492837815166598</c:v>
                </c:pt>
                <c:pt idx="1822">
                  <c:v>3.0764278963401299</c:v>
                </c:pt>
                <c:pt idx="1823">
                  <c:v>3.2284505206251799</c:v>
                </c:pt>
                <c:pt idx="1824">
                  <c:v>3.2610683757622199</c:v>
                </c:pt>
                <c:pt idx="1825">
                  <c:v>3.30231859198642</c:v>
                </c:pt>
                <c:pt idx="1826">
                  <c:v>3.3674523815068902</c:v>
                </c:pt>
                <c:pt idx="1827">
                  <c:v>3.3183064155571702</c:v>
                </c:pt>
                <c:pt idx="1828">
                  <c:v>3.4329249011543301</c:v>
                </c:pt>
                <c:pt idx="1829">
                  <c:v>3.4210150402370898</c:v>
                </c:pt>
                <c:pt idx="1830">
                  <c:v>3.37273126386635</c:v>
                </c:pt>
                <c:pt idx="1831">
                  <c:v>3.20818630072417</c:v>
                </c:pt>
                <c:pt idx="1832">
                  <c:v>3.2482324890296299</c:v>
                </c:pt>
                <c:pt idx="1833">
                  <c:v>3.3394612546875302</c:v>
                </c:pt>
                <c:pt idx="1834">
                  <c:v>3.3433246335931801</c:v>
                </c:pt>
                <c:pt idx="1835">
                  <c:v>3.3654588992704899</c:v>
                </c:pt>
                <c:pt idx="1836">
                  <c:v>3.3404979678373801</c:v>
                </c:pt>
                <c:pt idx="1837">
                  <c:v>3.2103571689692898</c:v>
                </c:pt>
                <c:pt idx="1838">
                  <c:v>3.2202121641986001</c:v>
                </c:pt>
                <c:pt idx="1839">
                  <c:v>3.2708661656225599</c:v>
                </c:pt>
                <c:pt idx="1840">
                  <c:v>3.3297306712193202</c:v>
                </c:pt>
                <c:pt idx="1841">
                  <c:v>3.3334265382849102</c:v>
                </c:pt>
                <c:pt idx="1842">
                  <c:v>3.3553255443116199</c:v>
                </c:pt>
                <c:pt idx="1843">
                  <c:v>3.4170403194635202</c:v>
                </c:pt>
                <c:pt idx="1844">
                  <c:v>3.4222776026376902</c:v>
                </c:pt>
                <c:pt idx="1845">
                  <c:v>3.4495794472030901</c:v>
                </c:pt>
                <c:pt idx="1846">
                  <c:v>3.4323138652318499</c:v>
                </c:pt>
                <c:pt idx="1847">
                  <c:v>3.39470039012161</c:v>
                </c:pt>
                <c:pt idx="1848">
                  <c:v>3.40394834272103</c:v>
                </c:pt>
                <c:pt idx="1849">
                  <c:v>3.37459482814806</c:v>
                </c:pt>
                <c:pt idx="1850">
                  <c:v>3.3414370913351101</c:v>
                </c:pt>
                <c:pt idx="1851">
                  <c:v>3.3570332411513699</c:v>
                </c:pt>
                <c:pt idx="1852">
                  <c:v>3.39607800022333</c:v>
                </c:pt>
                <c:pt idx="1853">
                  <c:v>3.4618683660705898</c:v>
                </c:pt>
                <c:pt idx="1854">
                  <c:v>3.4857190035180698</c:v>
                </c:pt>
                <c:pt idx="1855">
                  <c:v>3.4603558423146099</c:v>
                </c:pt>
                <c:pt idx="1856">
                  <c:v>3.4083559203053202</c:v>
                </c:pt>
                <c:pt idx="1857">
                  <c:v>3.4331297194283401</c:v>
                </c:pt>
                <c:pt idx="1858">
                  <c:v>3.47325424779216</c:v>
                </c:pt>
                <c:pt idx="1859">
                  <c:v>3.47697183861992</c:v>
                </c:pt>
                <c:pt idx="1860">
                  <c:v>3.42243577458555</c:v>
                </c:pt>
                <c:pt idx="1861">
                  <c:v>3.4444653668742098</c:v>
                </c:pt>
                <c:pt idx="1862">
                  <c:v>3.5174552578910898</c:v>
                </c:pt>
                <c:pt idx="1863">
                  <c:v>3.5117075013053198</c:v>
                </c:pt>
                <c:pt idx="1864">
                  <c:v>3.5096693058405402</c:v>
                </c:pt>
                <c:pt idx="1865">
                  <c:v>3.5182260403447199</c:v>
                </c:pt>
                <c:pt idx="1866">
                  <c:v>3.4892626626074201</c:v>
                </c:pt>
                <c:pt idx="1867">
                  <c:v>3.4582754158318099</c:v>
                </c:pt>
                <c:pt idx="1868">
                  <c:v>3.3938176618137201</c:v>
                </c:pt>
                <c:pt idx="1869">
                  <c:v>3.39386940836398</c:v>
                </c:pt>
                <c:pt idx="1870">
                  <c:v>3.2867665807900299</c:v>
                </c:pt>
                <c:pt idx="1871">
                  <c:v>3.2319289730079501</c:v>
                </c:pt>
                <c:pt idx="1872">
                  <c:v>3.2733661090767501</c:v>
                </c:pt>
                <c:pt idx="1873">
                  <c:v>3.3213575529608201</c:v>
                </c:pt>
                <c:pt idx="1874">
                  <c:v>3.34684906113878</c:v>
                </c:pt>
                <c:pt idx="1875">
                  <c:v>3.3117004699719002</c:v>
                </c:pt>
                <c:pt idx="1876">
                  <c:v>3.3014770839090102</c:v>
                </c:pt>
                <c:pt idx="1877">
                  <c:v>3.3614487364548999</c:v>
                </c:pt>
                <c:pt idx="1878">
                  <c:v>3.3443106416794302</c:v>
                </c:pt>
                <c:pt idx="1879">
                  <c:v>3.30801899737533</c:v>
                </c:pt>
                <c:pt idx="1880">
                  <c:v>3.31750761506003</c:v>
                </c:pt>
                <c:pt idx="1881">
                  <c:v>3.2413415443875802</c:v>
                </c:pt>
                <c:pt idx="1882">
                  <c:v>3.2225046287621901</c:v>
                </c:pt>
                <c:pt idx="1883">
                  <c:v>3.20298708999157</c:v>
                </c:pt>
                <c:pt idx="1884">
                  <c:v>3.2291941864596101</c:v>
                </c:pt>
                <c:pt idx="1885">
                  <c:v>3.2276064686054502</c:v>
                </c:pt>
                <c:pt idx="1886">
                  <c:v>3.3084996089642398</c:v>
                </c:pt>
                <c:pt idx="1887">
                  <c:v>3.406961273816</c:v>
                </c:pt>
                <c:pt idx="1888">
                  <c:v>3.42562286081482</c:v>
                </c:pt>
                <c:pt idx="1889">
                  <c:v>3.4086275157163</c:v>
                </c:pt>
                <c:pt idx="1890">
                  <c:v>3.38849731542633</c:v>
                </c:pt>
                <c:pt idx="1891">
                  <c:v>3.3585243920243202</c:v>
                </c:pt>
                <c:pt idx="1892">
                  <c:v>3.3371487630580599</c:v>
                </c:pt>
                <c:pt idx="1893">
                  <c:v>3.3780352675604899</c:v>
                </c:pt>
                <c:pt idx="1894">
                  <c:v>3.3474389039380399</c:v>
                </c:pt>
                <c:pt idx="1895">
                  <c:v>3.34028578580934</c:v>
                </c:pt>
                <c:pt idx="1896">
                  <c:v>3.2775180343652899</c:v>
                </c:pt>
                <c:pt idx="1897">
                  <c:v>3.2633808836411902</c:v>
                </c:pt>
                <c:pt idx="1898">
                  <c:v>3.2695028455944701</c:v>
                </c:pt>
                <c:pt idx="1899">
                  <c:v>3.2874823298882698</c:v>
                </c:pt>
                <c:pt idx="1900">
                  <c:v>3.3171764015547001</c:v>
                </c:pt>
                <c:pt idx="1901">
                  <c:v>3.24066327487275</c:v>
                </c:pt>
                <c:pt idx="1902">
                  <c:v>3.2653816827728099</c:v>
                </c:pt>
                <c:pt idx="1903">
                  <c:v>3.2865808203846898</c:v>
                </c:pt>
                <c:pt idx="1904">
                  <c:v>3.34426653217592</c:v>
                </c:pt>
                <c:pt idx="1905">
                  <c:v>3.4163736339164101</c:v>
                </c:pt>
                <c:pt idx="1906">
                  <c:v>3.4304840320860599</c:v>
                </c:pt>
                <c:pt idx="1907">
                  <c:v>3.49355776411443</c:v>
                </c:pt>
                <c:pt idx="1908">
                  <c:v>3.4571960118341001</c:v>
                </c:pt>
                <c:pt idx="1909">
                  <c:v>3.4107586333269402</c:v>
                </c:pt>
                <c:pt idx="1910">
                  <c:v>3.44482387912152</c:v>
                </c:pt>
                <c:pt idx="1911">
                  <c:v>3.4289841987701699</c:v>
                </c:pt>
                <c:pt idx="1912">
                  <c:v>3.4476766975642401</c:v>
                </c:pt>
                <c:pt idx="1913">
                  <c:v>3.4505471793153202</c:v>
                </c:pt>
                <c:pt idx="1914">
                  <c:v>3.4320875807596698</c:v>
                </c:pt>
                <c:pt idx="1915">
                  <c:v>3.4525660946860501</c:v>
                </c:pt>
                <c:pt idx="1916">
                  <c:v>3.4794655213277799</c:v>
                </c:pt>
                <c:pt idx="1917">
                  <c:v>3.5155458209141401</c:v>
                </c:pt>
                <c:pt idx="1918">
                  <c:v>3.4839487150621098</c:v>
                </c:pt>
                <c:pt idx="1919">
                  <c:v>3.4285716336535002</c:v>
                </c:pt>
                <c:pt idx="1920">
                  <c:v>3.3849747690658298</c:v>
                </c:pt>
                <c:pt idx="1921">
                  <c:v>3.40730374189764</c:v>
                </c:pt>
                <c:pt idx="1922">
                  <c:v>3.3826112446416801</c:v>
                </c:pt>
                <c:pt idx="1923">
                  <c:v>3.4323454184373801</c:v>
                </c:pt>
                <c:pt idx="1924">
                  <c:v>3.4469274643630801</c:v>
                </c:pt>
                <c:pt idx="1925">
                  <c:v>3.4305014106502298</c:v>
                </c:pt>
                <c:pt idx="1926">
                  <c:v>3.4513749880659401</c:v>
                </c:pt>
                <c:pt idx="1927">
                  <c:v>3.43746232193079</c:v>
                </c:pt>
                <c:pt idx="1928">
                  <c:v>3.4414112271912498</c:v>
                </c:pt>
                <c:pt idx="1929">
                  <c:v>3.3728379234599202</c:v>
                </c:pt>
                <c:pt idx="1930">
                  <c:v>3.37423891425171</c:v>
                </c:pt>
                <c:pt idx="1931">
                  <c:v>3.3500310313449502</c:v>
                </c:pt>
                <c:pt idx="1932">
                  <c:v>3.3783453229245701</c:v>
                </c:pt>
                <c:pt idx="1933">
                  <c:v>3.39059346269031</c:v>
                </c:pt>
                <c:pt idx="1934">
                  <c:v>3.3857124651625101</c:v>
                </c:pt>
                <c:pt idx="1935">
                  <c:v>3.41439631566121</c:v>
                </c:pt>
                <c:pt idx="1936">
                  <c:v>3.4146322946782601</c:v>
                </c:pt>
                <c:pt idx="1937">
                  <c:v>3.45670115575225</c:v>
                </c:pt>
                <c:pt idx="1938">
                  <c:v>3.4071529103680001</c:v>
                </c:pt>
                <c:pt idx="1939">
                  <c:v>3.4391425779727598</c:v>
                </c:pt>
                <c:pt idx="1940">
                  <c:v>3.4128200118877898</c:v>
                </c:pt>
                <c:pt idx="1941">
                  <c:v>3.42308397207829</c:v>
                </c:pt>
                <c:pt idx="1942">
                  <c:v>3.4518090032676101</c:v>
                </c:pt>
                <c:pt idx="1943">
                  <c:v>3.42607456556664</c:v>
                </c:pt>
                <c:pt idx="1944">
                  <c:v>3.4740918214151799</c:v>
                </c:pt>
                <c:pt idx="1945">
                  <c:v>3.5332621155992401</c:v>
                </c:pt>
                <c:pt idx="1946">
                  <c:v>3.5933302221955699</c:v>
                </c:pt>
                <c:pt idx="1947">
                  <c:v>3.6311474146762399</c:v>
                </c:pt>
                <c:pt idx="1948">
                  <c:v>3.6395919147628102</c:v>
                </c:pt>
                <c:pt idx="1949">
                  <c:v>3.6744363339340702</c:v>
                </c:pt>
                <c:pt idx="1950">
                  <c:v>3.6915052904771599</c:v>
                </c:pt>
                <c:pt idx="1951">
                  <c:v>3.7000028163249801</c:v>
                </c:pt>
                <c:pt idx="1952">
                  <c:v>3.7723621707094299</c:v>
                </c:pt>
                <c:pt idx="1953">
                  <c:v>3.7811507497783299</c:v>
                </c:pt>
                <c:pt idx="1954">
                  <c:v>3.7298684926744898</c:v>
                </c:pt>
                <c:pt idx="1955">
                  <c:v>3.7455109154935098</c:v>
                </c:pt>
                <c:pt idx="1956">
                  <c:v>3.8045354294173301</c:v>
                </c:pt>
                <c:pt idx="1957">
                  <c:v>3.75115853007711</c:v>
                </c:pt>
                <c:pt idx="1958">
                  <c:v>3.7672241430987299</c:v>
                </c:pt>
                <c:pt idx="1959">
                  <c:v>3.8091322227401299</c:v>
                </c:pt>
                <c:pt idx="1960">
                  <c:v>3.7957131690431498</c:v>
                </c:pt>
                <c:pt idx="1961">
                  <c:v>3.7915107451810002</c:v>
                </c:pt>
                <c:pt idx="1962">
                  <c:v>3.7239071200090801</c:v>
                </c:pt>
                <c:pt idx="1963">
                  <c:v>3.7474033244707798</c:v>
                </c:pt>
                <c:pt idx="1964">
                  <c:v>3.64593281636088</c:v>
                </c:pt>
                <c:pt idx="1965">
                  <c:v>3.6348352149612202</c:v>
                </c:pt>
              </c:numCache>
            </c:numRef>
          </c:val>
          <c:smooth val="0"/>
          <c:extLst>
            <c:ext xmlns:c16="http://schemas.microsoft.com/office/drawing/2014/chart" uri="{C3380CC4-5D6E-409C-BE32-E72D297353CC}">
              <c16:uniqueId val="{00000004-3697-4E7C-8CF9-2B15AF8FBBBE}"/>
            </c:ext>
          </c:extLst>
        </c:ser>
        <c:dLbls>
          <c:showLegendKey val="0"/>
          <c:showVal val="0"/>
          <c:showCatName val="0"/>
          <c:showSerName val="0"/>
          <c:showPercent val="0"/>
          <c:showBubbleSize val="0"/>
        </c:dLbls>
        <c:smooth val="0"/>
        <c:axId val="993596120"/>
        <c:axId val="993597432"/>
      </c:lineChart>
      <c:dateAx>
        <c:axId val="993596120"/>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93597432"/>
        <c:crosses val="autoZero"/>
        <c:auto val="1"/>
        <c:lblOffset val="100"/>
        <c:baseTimeUnit val="days"/>
      </c:dateAx>
      <c:valAx>
        <c:axId val="993597432"/>
        <c:scaling>
          <c:orientation val="minMax"/>
          <c:min val="0.5"/>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93596120"/>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[jumpfit.xlsx]jumpfit!$L$1</c:f>
              <c:strCache>
                <c:ptCount val="1"/>
                <c:pt idx="0">
                  <c:v>jumpfit</c:v>
                </c:pt>
              </c:strCache>
            </c:strRef>
          </c:tx>
          <c:spPr>
            <a:ln w="19050" cap="rnd">
              <a:solidFill>
                <a:srgbClr val="054477"/>
              </a:solidFill>
              <a:round/>
            </a:ln>
            <a:effectLst/>
          </c:spPr>
          <c:marker>
            <c:symbol val="none"/>
          </c:marker>
          <c:cat>
            <c:numRef>
              <c:f>[jumpfit.xlsx]jumpfit!$K$2:$K$1967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[jumpfit.xlsx]jumpfit!$L$2:$L$1967</c:f>
              <c:numCache>
                <c:formatCode>General</c:formatCode>
                <c:ptCount val="1966"/>
                <c:pt idx="0">
                  <c:v>1</c:v>
                </c:pt>
                <c:pt idx="1">
                  <c:v>0.999999999999999</c:v>
                </c:pt>
                <c:pt idx="2">
                  <c:v>1.0012226929053301</c:v>
                </c:pt>
                <c:pt idx="3">
                  <c:v>1.0128835767981099</c:v>
                </c:pt>
                <c:pt idx="4">
                  <c:v>1.0103928953668999</c:v>
                </c:pt>
                <c:pt idx="5">
                  <c:v>1.0122587407815999</c:v>
                </c:pt>
                <c:pt idx="6">
                  <c:v>1.0214746730224999</c:v>
                </c:pt>
                <c:pt idx="7">
                  <c:v>1.02313167857633</c:v>
                </c:pt>
                <c:pt idx="8">
                  <c:v>1.0238553076121799</c:v>
                </c:pt>
                <c:pt idx="9">
                  <c:v>1.0211335837198501</c:v>
                </c:pt>
                <c:pt idx="10">
                  <c:v>1.02729672630651</c:v>
                </c:pt>
                <c:pt idx="11">
                  <c:v>1.0232393980225001</c:v>
                </c:pt>
                <c:pt idx="12">
                  <c:v>1.0089793735195101</c:v>
                </c:pt>
                <c:pt idx="13">
                  <c:v>1.00790875704567</c:v>
                </c:pt>
                <c:pt idx="14">
                  <c:v>1.00886061908583</c:v>
                </c:pt>
                <c:pt idx="15">
                  <c:v>1.0094904152709701</c:v>
                </c:pt>
                <c:pt idx="16">
                  <c:v>1.0118169289004599</c:v>
                </c:pt>
                <c:pt idx="17">
                  <c:v>1.0031380626809501</c:v>
                </c:pt>
                <c:pt idx="18">
                  <c:v>1.0037946341424799</c:v>
                </c:pt>
                <c:pt idx="19">
                  <c:v>1.0010925687574801</c:v>
                </c:pt>
                <c:pt idx="20">
                  <c:v>0.99995224638153701</c:v>
                </c:pt>
                <c:pt idx="21">
                  <c:v>1.0020897757262299</c:v>
                </c:pt>
                <c:pt idx="22">
                  <c:v>0.98197007150892501</c:v>
                </c:pt>
                <c:pt idx="23">
                  <c:v>0.98557394411916699</c:v>
                </c:pt>
                <c:pt idx="24">
                  <c:v>0.99429593055503396</c:v>
                </c:pt>
                <c:pt idx="25">
                  <c:v>1.0091088948895</c:v>
                </c:pt>
                <c:pt idx="26">
                  <c:v>1.0158263088769299</c:v>
                </c:pt>
                <c:pt idx="27">
                  <c:v>1.0086206252176</c:v>
                </c:pt>
                <c:pt idx="28">
                  <c:v>1.0125591842754</c:v>
                </c:pt>
                <c:pt idx="29">
                  <c:v>1.0274155487013401</c:v>
                </c:pt>
                <c:pt idx="30">
                  <c:v>1.04199448087629</c:v>
                </c:pt>
                <c:pt idx="31">
                  <c:v>1.0501396109185399</c:v>
                </c:pt>
                <c:pt idx="32">
                  <c:v>1.0473696806796999</c:v>
                </c:pt>
                <c:pt idx="33">
                  <c:v>1.05411274670469</c:v>
                </c:pt>
                <c:pt idx="34">
                  <c:v>1.04883728463613</c:v>
                </c:pt>
                <c:pt idx="35">
                  <c:v>1.04624022467328</c:v>
                </c:pt>
                <c:pt idx="36">
                  <c:v>1.0556154774566899</c:v>
                </c:pt>
                <c:pt idx="37">
                  <c:v>1.06536765870843</c:v>
                </c:pt>
                <c:pt idx="38">
                  <c:v>1.0662739830254699</c:v>
                </c:pt>
                <c:pt idx="39">
                  <c:v>1.0699212399045399</c:v>
                </c:pt>
                <c:pt idx="40">
                  <c:v>1.0636611801174201</c:v>
                </c:pt>
                <c:pt idx="41">
                  <c:v>1.0567809225495499</c:v>
                </c:pt>
                <c:pt idx="42">
                  <c:v>1.0618212857211899</c:v>
                </c:pt>
                <c:pt idx="43">
                  <c:v>1.0610310935713501</c:v>
                </c:pt>
                <c:pt idx="44">
                  <c:v>1.0584105326205999</c:v>
                </c:pt>
                <c:pt idx="45">
                  <c:v>1.0571380878944101</c:v>
                </c:pt>
                <c:pt idx="46">
                  <c:v>1.0525346901099499</c:v>
                </c:pt>
                <c:pt idx="47">
                  <c:v>1.0609276828424701</c:v>
                </c:pt>
                <c:pt idx="48">
                  <c:v>1.0545979040817799</c:v>
                </c:pt>
                <c:pt idx="49">
                  <c:v>1.05447498063772</c:v>
                </c:pt>
                <c:pt idx="50">
                  <c:v>1.05595774647093</c:v>
                </c:pt>
                <c:pt idx="51">
                  <c:v>1.0547373637917601</c:v>
                </c:pt>
                <c:pt idx="52">
                  <c:v>1.05122305050578</c:v>
                </c:pt>
                <c:pt idx="53">
                  <c:v>1.0609450772703799</c:v>
                </c:pt>
                <c:pt idx="54">
                  <c:v>1.0601088404016299</c:v>
                </c:pt>
                <c:pt idx="55">
                  <c:v>1.0700120724301501</c:v>
                </c:pt>
                <c:pt idx="56">
                  <c:v>1.0673448236514</c:v>
                </c:pt>
                <c:pt idx="57">
                  <c:v>1.06992674059191</c:v>
                </c:pt>
                <c:pt idx="58">
                  <c:v>1.05339027888612</c:v>
                </c:pt>
                <c:pt idx="59">
                  <c:v>1.0552792263025901</c:v>
                </c:pt>
                <c:pt idx="60">
                  <c:v>1.0724634409385601</c:v>
                </c:pt>
                <c:pt idx="61">
                  <c:v>1.07134782418869</c:v>
                </c:pt>
                <c:pt idx="62">
                  <c:v>1.0601790170815399</c:v>
                </c:pt>
                <c:pt idx="63">
                  <c:v>1.05858304756976</c:v>
                </c:pt>
                <c:pt idx="64">
                  <c:v>1.0602900254098799</c:v>
                </c:pt>
                <c:pt idx="65">
                  <c:v>1.06648325666497</c:v>
                </c:pt>
                <c:pt idx="66">
                  <c:v>1.0750190038954801</c:v>
                </c:pt>
                <c:pt idx="67">
                  <c:v>1.0943296275542</c:v>
                </c:pt>
                <c:pt idx="68">
                  <c:v>1.10160494146472</c:v>
                </c:pt>
                <c:pt idx="69">
                  <c:v>1.09691385729849</c:v>
                </c:pt>
                <c:pt idx="70">
                  <c:v>1.10442747264846</c:v>
                </c:pt>
                <c:pt idx="71">
                  <c:v>1.10595231177429</c:v>
                </c:pt>
                <c:pt idx="72">
                  <c:v>1.1254145539554801</c:v>
                </c:pt>
                <c:pt idx="73">
                  <c:v>1.1275955739957799</c:v>
                </c:pt>
                <c:pt idx="74">
                  <c:v>1.1257561407004499</c:v>
                </c:pt>
                <c:pt idx="75">
                  <c:v>1.1481611664334199</c:v>
                </c:pt>
                <c:pt idx="76">
                  <c:v>1.15621839030178</c:v>
                </c:pt>
                <c:pt idx="77">
                  <c:v>1.1579215961334901</c:v>
                </c:pt>
                <c:pt idx="78">
                  <c:v>1.1473882159194</c:v>
                </c:pt>
                <c:pt idx="79">
                  <c:v>1.15764224296467</c:v>
                </c:pt>
                <c:pt idx="80">
                  <c:v>1.1649071054524001</c:v>
                </c:pt>
                <c:pt idx="81">
                  <c:v>1.15697152061743</c:v>
                </c:pt>
                <c:pt idx="82">
                  <c:v>1.1611324290884699</c:v>
                </c:pt>
                <c:pt idx="83">
                  <c:v>1.1589414678757499</c:v>
                </c:pt>
                <c:pt idx="84">
                  <c:v>1.18548909050497</c:v>
                </c:pt>
                <c:pt idx="85">
                  <c:v>1.18344682071519</c:v>
                </c:pt>
                <c:pt idx="86">
                  <c:v>1.1849751150713199</c:v>
                </c:pt>
                <c:pt idx="87">
                  <c:v>1.19587702088926</c:v>
                </c:pt>
                <c:pt idx="88">
                  <c:v>1.2142831592107599</c:v>
                </c:pt>
                <c:pt idx="89">
                  <c:v>1.1967925416236</c:v>
                </c:pt>
                <c:pt idx="90">
                  <c:v>1.21084277721289</c:v>
                </c:pt>
                <c:pt idx="91">
                  <c:v>1.2263253822832001</c:v>
                </c:pt>
                <c:pt idx="92">
                  <c:v>1.2356908461437199</c:v>
                </c:pt>
                <c:pt idx="93">
                  <c:v>1.20168734184536</c:v>
                </c:pt>
                <c:pt idx="94">
                  <c:v>1.2093753740737401</c:v>
                </c:pt>
                <c:pt idx="95">
                  <c:v>1.2121229348642</c:v>
                </c:pt>
                <c:pt idx="96">
                  <c:v>1.20752872312259</c:v>
                </c:pt>
                <c:pt idx="97">
                  <c:v>1.1960291773087799</c:v>
                </c:pt>
                <c:pt idx="98">
                  <c:v>1.18463429563533</c:v>
                </c:pt>
                <c:pt idx="99">
                  <c:v>1.1940498676756099</c:v>
                </c:pt>
                <c:pt idx="100">
                  <c:v>1.1919656509343901</c:v>
                </c:pt>
                <c:pt idx="101">
                  <c:v>1.19758588520234</c:v>
                </c:pt>
                <c:pt idx="102">
                  <c:v>1.2199937521295301</c:v>
                </c:pt>
                <c:pt idx="103">
                  <c:v>1.24975311458759</c:v>
                </c:pt>
                <c:pt idx="104">
                  <c:v>1.2663527726484101</c:v>
                </c:pt>
                <c:pt idx="105">
                  <c:v>1.271137471446</c:v>
                </c:pt>
                <c:pt idx="106">
                  <c:v>1.27257854925127</c:v>
                </c:pt>
                <c:pt idx="107">
                  <c:v>1.2728969023916099</c:v>
                </c:pt>
                <c:pt idx="108">
                  <c:v>1.27763461781664</c:v>
                </c:pt>
                <c:pt idx="109">
                  <c:v>1.29039385307543</c:v>
                </c:pt>
                <c:pt idx="110">
                  <c:v>1.30730059676279</c:v>
                </c:pt>
                <c:pt idx="111">
                  <c:v>1.3626068814724199</c:v>
                </c:pt>
                <c:pt idx="112">
                  <c:v>1.3525782643206701</c:v>
                </c:pt>
                <c:pt idx="113">
                  <c:v>1.33628965805429</c:v>
                </c:pt>
                <c:pt idx="114">
                  <c:v>1.3677901844004701</c:v>
                </c:pt>
                <c:pt idx="115">
                  <c:v>1.38984114351332</c:v>
                </c:pt>
                <c:pt idx="116">
                  <c:v>1.4251950403037701</c:v>
                </c:pt>
                <c:pt idx="117">
                  <c:v>1.3974416573592201</c:v>
                </c:pt>
                <c:pt idx="118">
                  <c:v>1.3705883054182699</c:v>
                </c:pt>
                <c:pt idx="119">
                  <c:v>1.37789288365943</c:v>
                </c:pt>
                <c:pt idx="120">
                  <c:v>1.3832629207196401</c:v>
                </c:pt>
                <c:pt idx="121">
                  <c:v>1.3725686338024199</c:v>
                </c:pt>
                <c:pt idx="122">
                  <c:v>1.34813260856307</c:v>
                </c:pt>
                <c:pt idx="123">
                  <c:v>1.3780819934000399</c:v>
                </c:pt>
                <c:pt idx="124">
                  <c:v>1.3986119691924701</c:v>
                </c:pt>
                <c:pt idx="125">
                  <c:v>1.41363341500032</c:v>
                </c:pt>
                <c:pt idx="126">
                  <c:v>1.4095822748640301</c:v>
                </c:pt>
                <c:pt idx="127">
                  <c:v>1.43403372231885</c:v>
                </c:pt>
                <c:pt idx="128">
                  <c:v>1.4424629194155101</c:v>
                </c:pt>
                <c:pt idx="129">
                  <c:v>1.4644150307497901</c:v>
                </c:pt>
                <c:pt idx="130">
                  <c:v>1.46537010075073</c:v>
                </c:pt>
                <c:pt idx="131">
                  <c:v>1.49407163373438</c:v>
                </c:pt>
                <c:pt idx="132">
                  <c:v>1.46090692186101</c:v>
                </c:pt>
                <c:pt idx="133">
                  <c:v>1.4749270540727599</c:v>
                </c:pt>
                <c:pt idx="134">
                  <c:v>1.4890660075158699</c:v>
                </c:pt>
                <c:pt idx="135">
                  <c:v>1.45702213458346</c:v>
                </c:pt>
                <c:pt idx="136">
                  <c:v>1.4606941278613801</c:v>
                </c:pt>
                <c:pt idx="137">
                  <c:v>1.47763097220341</c:v>
                </c:pt>
                <c:pt idx="138">
                  <c:v>1.4743664467983799</c:v>
                </c:pt>
                <c:pt idx="139">
                  <c:v>1.47658246219732</c:v>
                </c:pt>
                <c:pt idx="140">
                  <c:v>1.4866292820265401</c:v>
                </c:pt>
                <c:pt idx="141">
                  <c:v>1.4598842508058101</c:v>
                </c:pt>
                <c:pt idx="142">
                  <c:v>1.4719753361402601</c:v>
                </c:pt>
                <c:pt idx="143">
                  <c:v>1.44716495547133</c:v>
                </c:pt>
                <c:pt idx="144">
                  <c:v>1.3962930954089801</c:v>
                </c:pt>
                <c:pt idx="145">
                  <c:v>1.40184708971959</c:v>
                </c:pt>
                <c:pt idx="146">
                  <c:v>1.4174563202666399</c:v>
                </c:pt>
                <c:pt idx="147">
                  <c:v>1.4113376479678299</c:v>
                </c:pt>
                <c:pt idx="148">
                  <c:v>1.38954763374292</c:v>
                </c:pt>
                <c:pt idx="149">
                  <c:v>1.41256904308248</c:v>
                </c:pt>
                <c:pt idx="150">
                  <c:v>1.4251522344245899</c:v>
                </c:pt>
                <c:pt idx="151">
                  <c:v>1.4233016916524199</c:v>
                </c:pt>
                <c:pt idx="152">
                  <c:v>1.4473091158087601</c:v>
                </c:pt>
                <c:pt idx="153">
                  <c:v>1.4608502698947901</c:v>
                </c:pt>
                <c:pt idx="154">
                  <c:v>1.4584634644100001</c:v>
                </c:pt>
                <c:pt idx="155">
                  <c:v>1.45500856767745</c:v>
                </c:pt>
                <c:pt idx="156">
                  <c:v>1.41731221284218</c:v>
                </c:pt>
                <c:pt idx="157">
                  <c:v>1.4204415735504501</c:v>
                </c:pt>
                <c:pt idx="158">
                  <c:v>1.3686105717817401</c:v>
                </c:pt>
                <c:pt idx="159">
                  <c:v>1.39460220769496</c:v>
                </c:pt>
                <c:pt idx="160">
                  <c:v>1.3888856623061101</c:v>
                </c:pt>
                <c:pt idx="161">
                  <c:v>1.3865751356961999</c:v>
                </c:pt>
                <c:pt idx="162">
                  <c:v>1.38775486651187</c:v>
                </c:pt>
                <c:pt idx="163">
                  <c:v>1.39944174525487</c:v>
                </c:pt>
                <c:pt idx="164">
                  <c:v>1.4030740688563901</c:v>
                </c:pt>
                <c:pt idx="165">
                  <c:v>1.42855437790673</c:v>
                </c:pt>
                <c:pt idx="166">
                  <c:v>1.4282789214226199</c:v>
                </c:pt>
                <c:pt idx="167">
                  <c:v>1.44206885969754</c:v>
                </c:pt>
                <c:pt idx="168">
                  <c:v>1.43296585429621</c:v>
                </c:pt>
                <c:pt idx="169">
                  <c:v>1.4208595739993499</c:v>
                </c:pt>
                <c:pt idx="170">
                  <c:v>1.42625043873435</c:v>
                </c:pt>
                <c:pt idx="171">
                  <c:v>1.4277191446406601</c:v>
                </c:pt>
                <c:pt idx="172">
                  <c:v>1.4379424746135501</c:v>
                </c:pt>
                <c:pt idx="173">
                  <c:v>1.44590014155098</c:v>
                </c:pt>
                <c:pt idx="174">
                  <c:v>1.44109715717352</c:v>
                </c:pt>
                <c:pt idx="175">
                  <c:v>1.4147995078823601</c:v>
                </c:pt>
                <c:pt idx="176">
                  <c:v>1.4208227168524901</c:v>
                </c:pt>
                <c:pt idx="177">
                  <c:v>1.4252391628334</c:v>
                </c:pt>
                <c:pt idx="178">
                  <c:v>1.4327872129918</c:v>
                </c:pt>
                <c:pt idx="179">
                  <c:v>1.44476093297212</c:v>
                </c:pt>
                <c:pt idx="180">
                  <c:v>1.44194707181195</c:v>
                </c:pt>
                <c:pt idx="181">
                  <c:v>1.45465331421283</c:v>
                </c:pt>
                <c:pt idx="182">
                  <c:v>1.45202689720953</c:v>
                </c:pt>
                <c:pt idx="183">
                  <c:v>1.4492095278781101</c:v>
                </c:pt>
                <c:pt idx="184">
                  <c:v>1.4501269163036801</c:v>
                </c:pt>
                <c:pt idx="185">
                  <c:v>1.43337047046125</c:v>
                </c:pt>
                <c:pt idx="186">
                  <c:v>1.4302439743536199</c:v>
                </c:pt>
                <c:pt idx="187">
                  <c:v>1.44240403140135</c:v>
                </c:pt>
                <c:pt idx="188">
                  <c:v>1.43909932377091</c:v>
                </c:pt>
                <c:pt idx="189">
                  <c:v>1.4412752510471301</c:v>
                </c:pt>
                <c:pt idx="190">
                  <c:v>1.45784652458234</c:v>
                </c:pt>
                <c:pt idx="191">
                  <c:v>1.4673513771311</c:v>
                </c:pt>
                <c:pt idx="192">
                  <c:v>1.4881186484650399</c:v>
                </c:pt>
                <c:pt idx="193">
                  <c:v>1.49179650747293</c:v>
                </c:pt>
                <c:pt idx="194">
                  <c:v>1.50430379033735</c:v>
                </c:pt>
                <c:pt idx="195">
                  <c:v>1.50968559632163</c:v>
                </c:pt>
                <c:pt idx="196">
                  <c:v>1.5110823866929299</c:v>
                </c:pt>
                <c:pt idx="197">
                  <c:v>1.5237867443015201</c:v>
                </c:pt>
                <c:pt idx="198">
                  <c:v>1.5191556304453</c:v>
                </c:pt>
                <c:pt idx="199">
                  <c:v>1.5242252764667601</c:v>
                </c:pt>
                <c:pt idx="200">
                  <c:v>1.5266010294505401</c:v>
                </c:pt>
                <c:pt idx="201">
                  <c:v>1.5292039705638201</c:v>
                </c:pt>
                <c:pt idx="202">
                  <c:v>1.5229514284901</c:v>
                </c:pt>
                <c:pt idx="203">
                  <c:v>1.5066620311901699</c:v>
                </c:pt>
                <c:pt idx="204">
                  <c:v>1.49043528568006</c:v>
                </c:pt>
                <c:pt idx="205">
                  <c:v>1.4767534394316999</c:v>
                </c:pt>
                <c:pt idx="206">
                  <c:v>1.48726839677975</c:v>
                </c:pt>
                <c:pt idx="207">
                  <c:v>1.5118971837506101</c:v>
                </c:pt>
                <c:pt idx="208">
                  <c:v>1.5145491274499401</c:v>
                </c:pt>
                <c:pt idx="209">
                  <c:v>1.51740693645529</c:v>
                </c:pt>
                <c:pt idx="210">
                  <c:v>1.51471446669062</c:v>
                </c:pt>
                <c:pt idx="211">
                  <c:v>1.5145580858091801</c:v>
                </c:pt>
                <c:pt idx="212">
                  <c:v>1.5183095257461201</c:v>
                </c:pt>
                <c:pt idx="213">
                  <c:v>1.5217656165934299</c:v>
                </c:pt>
                <c:pt idx="214">
                  <c:v>1.51763662176549</c:v>
                </c:pt>
                <c:pt idx="215">
                  <c:v>1.50259495100312</c:v>
                </c:pt>
                <c:pt idx="216">
                  <c:v>1.4955569483239799</c:v>
                </c:pt>
                <c:pt idx="217">
                  <c:v>1.5403815214514001</c:v>
                </c:pt>
                <c:pt idx="218">
                  <c:v>1.5400622553500301</c:v>
                </c:pt>
                <c:pt idx="219">
                  <c:v>1.5546638558363199</c:v>
                </c:pt>
                <c:pt idx="220">
                  <c:v>1.56766646752224</c:v>
                </c:pt>
                <c:pt idx="221">
                  <c:v>1.5568745035776701</c:v>
                </c:pt>
                <c:pt idx="222">
                  <c:v>1.5499787027842999</c:v>
                </c:pt>
                <c:pt idx="223">
                  <c:v>1.5587737594898401</c:v>
                </c:pt>
                <c:pt idx="224">
                  <c:v>1.5480050118405499</c:v>
                </c:pt>
                <c:pt idx="225">
                  <c:v>1.5399188669718999</c:v>
                </c:pt>
                <c:pt idx="226">
                  <c:v>1.54781846773995</c:v>
                </c:pt>
                <c:pt idx="227">
                  <c:v>1.5451061754895601</c:v>
                </c:pt>
                <c:pt idx="228">
                  <c:v>1.5379845540461801</c:v>
                </c:pt>
                <c:pt idx="229">
                  <c:v>1.5458672435499601</c:v>
                </c:pt>
                <c:pt idx="230">
                  <c:v>1.54667976599221</c:v>
                </c:pt>
                <c:pt idx="231">
                  <c:v>1.5408509455541</c:v>
                </c:pt>
                <c:pt idx="232">
                  <c:v>1.5422747245461701</c:v>
                </c:pt>
                <c:pt idx="233">
                  <c:v>1.54647430609491</c:v>
                </c:pt>
                <c:pt idx="234">
                  <c:v>1.54114438578669</c:v>
                </c:pt>
                <c:pt idx="235">
                  <c:v>1.53585708694205</c:v>
                </c:pt>
                <c:pt idx="236">
                  <c:v>1.54008724366603</c:v>
                </c:pt>
                <c:pt idx="237">
                  <c:v>1.5377282146019999</c:v>
                </c:pt>
                <c:pt idx="238">
                  <c:v>1.5405267674802099</c:v>
                </c:pt>
                <c:pt idx="239">
                  <c:v>1.53205973680773</c:v>
                </c:pt>
                <c:pt idx="240">
                  <c:v>1.5188907798678</c:v>
                </c:pt>
                <c:pt idx="241">
                  <c:v>1.5360738776695</c:v>
                </c:pt>
                <c:pt idx="242">
                  <c:v>1.5272125907168901</c:v>
                </c:pt>
                <c:pt idx="243">
                  <c:v>1.5128093685689401</c:v>
                </c:pt>
                <c:pt idx="244">
                  <c:v>1.51878110885615</c:v>
                </c:pt>
                <c:pt idx="245">
                  <c:v>1.5188020395902899</c:v>
                </c:pt>
                <c:pt idx="246">
                  <c:v>1.5073787459594401</c:v>
                </c:pt>
                <c:pt idx="247">
                  <c:v>1.5071380173089399</c:v>
                </c:pt>
                <c:pt idx="248">
                  <c:v>1.4949347612277999</c:v>
                </c:pt>
                <c:pt idx="249">
                  <c:v>1.50162469125102</c:v>
                </c:pt>
                <c:pt idx="250">
                  <c:v>1.5071434149260701</c:v>
                </c:pt>
                <c:pt idx="251">
                  <c:v>1.50921224711285</c:v>
                </c:pt>
                <c:pt idx="252">
                  <c:v>1.5061980548473299</c:v>
                </c:pt>
                <c:pt idx="253">
                  <c:v>1.5029989993209301</c:v>
                </c:pt>
                <c:pt idx="254">
                  <c:v>1.4884475750453701</c:v>
                </c:pt>
                <c:pt idx="255">
                  <c:v>1.4857374318951699</c:v>
                </c:pt>
                <c:pt idx="256">
                  <c:v>1.4726199886582001</c:v>
                </c:pt>
                <c:pt idx="257">
                  <c:v>1.49063895841877</c:v>
                </c:pt>
                <c:pt idx="258">
                  <c:v>1.48268173081885</c:v>
                </c:pt>
                <c:pt idx="259">
                  <c:v>1.4726280300252499</c:v>
                </c:pt>
                <c:pt idx="260">
                  <c:v>1.45303552614789</c:v>
                </c:pt>
                <c:pt idx="261">
                  <c:v>1.4666712523139001</c:v>
                </c:pt>
                <c:pt idx="262">
                  <c:v>1.4694606383375901</c:v>
                </c:pt>
                <c:pt idx="263">
                  <c:v>1.48443403412358</c:v>
                </c:pt>
                <c:pt idx="264">
                  <c:v>1.49744509181608</c:v>
                </c:pt>
                <c:pt idx="265">
                  <c:v>1.49442013457097</c:v>
                </c:pt>
                <c:pt idx="266">
                  <c:v>1.4893063464230001</c:v>
                </c:pt>
                <c:pt idx="267">
                  <c:v>1.50291868870485</c:v>
                </c:pt>
                <c:pt idx="268">
                  <c:v>1.5101757208201401</c:v>
                </c:pt>
                <c:pt idx="269">
                  <c:v>1.51782313616623</c:v>
                </c:pt>
                <c:pt idx="270">
                  <c:v>1.5038478522541301</c:v>
                </c:pt>
                <c:pt idx="271">
                  <c:v>1.49486158447325</c:v>
                </c:pt>
                <c:pt idx="272">
                  <c:v>1.4968692069584699</c:v>
                </c:pt>
                <c:pt idx="273">
                  <c:v>1.5088813049748599</c:v>
                </c:pt>
                <c:pt idx="274">
                  <c:v>1.5312245586753199</c:v>
                </c:pt>
                <c:pt idx="275">
                  <c:v>1.53117400294983</c:v>
                </c:pt>
                <c:pt idx="276">
                  <c:v>1.5355812559073501</c:v>
                </c:pt>
                <c:pt idx="277">
                  <c:v>1.53192747456055</c:v>
                </c:pt>
                <c:pt idx="278">
                  <c:v>1.5193269550941</c:v>
                </c:pt>
                <c:pt idx="279">
                  <c:v>1.5287818992154401</c:v>
                </c:pt>
                <c:pt idx="280">
                  <c:v>1.52819154219957</c:v>
                </c:pt>
                <c:pt idx="281">
                  <c:v>1.53610617738694</c:v>
                </c:pt>
                <c:pt idx="282">
                  <c:v>1.52484837499293</c:v>
                </c:pt>
                <c:pt idx="283">
                  <c:v>1.5123790771166701</c:v>
                </c:pt>
                <c:pt idx="284">
                  <c:v>1.4980810353631999</c:v>
                </c:pt>
                <c:pt idx="285">
                  <c:v>1.4991191537498101</c:v>
                </c:pt>
                <c:pt idx="286">
                  <c:v>1.50120989172343</c:v>
                </c:pt>
                <c:pt idx="287">
                  <c:v>1.5001846802821699</c:v>
                </c:pt>
                <c:pt idx="288">
                  <c:v>1.4994751640573201</c:v>
                </c:pt>
                <c:pt idx="289">
                  <c:v>1.50449811627943</c:v>
                </c:pt>
                <c:pt idx="290">
                  <c:v>1.50457959417218</c:v>
                </c:pt>
                <c:pt idx="291">
                  <c:v>1.5119498978882699</c:v>
                </c:pt>
                <c:pt idx="292">
                  <c:v>1.52065362644737</c:v>
                </c:pt>
                <c:pt idx="293">
                  <c:v>1.52305247855459</c:v>
                </c:pt>
                <c:pt idx="294">
                  <c:v>1.5326001651844501</c:v>
                </c:pt>
                <c:pt idx="295">
                  <c:v>1.5503572477026799</c:v>
                </c:pt>
                <c:pt idx="296">
                  <c:v>1.5453233430114699</c:v>
                </c:pt>
                <c:pt idx="297">
                  <c:v>1.54428758293115</c:v>
                </c:pt>
                <c:pt idx="298">
                  <c:v>1.5487887827172699</c:v>
                </c:pt>
                <c:pt idx="299">
                  <c:v>1.5473375137118801</c:v>
                </c:pt>
                <c:pt idx="300">
                  <c:v>1.5397631580578199</c:v>
                </c:pt>
                <c:pt idx="301">
                  <c:v>1.5378655651643001</c:v>
                </c:pt>
                <c:pt idx="302">
                  <c:v>1.5381366441603801</c:v>
                </c:pt>
                <c:pt idx="303">
                  <c:v>1.5456801306927199</c:v>
                </c:pt>
                <c:pt idx="304">
                  <c:v>1.53776423678156</c:v>
                </c:pt>
                <c:pt idx="305">
                  <c:v>1.54088436590052</c:v>
                </c:pt>
                <c:pt idx="306">
                  <c:v>1.5394062088092999</c:v>
                </c:pt>
                <c:pt idx="307">
                  <c:v>1.5454342123399201</c:v>
                </c:pt>
                <c:pt idx="308">
                  <c:v>1.5423579930920099</c:v>
                </c:pt>
                <c:pt idx="309">
                  <c:v>1.5409683992363199</c:v>
                </c:pt>
                <c:pt idx="310">
                  <c:v>1.53528324245415</c:v>
                </c:pt>
                <c:pt idx="311">
                  <c:v>1.5449938784414401</c:v>
                </c:pt>
                <c:pt idx="312">
                  <c:v>1.5473120738938</c:v>
                </c:pt>
                <c:pt idx="313">
                  <c:v>1.5443880972394</c:v>
                </c:pt>
                <c:pt idx="314">
                  <c:v>1.54642760979087</c:v>
                </c:pt>
                <c:pt idx="315">
                  <c:v>1.54265429546941</c:v>
                </c:pt>
                <c:pt idx="316">
                  <c:v>1.5430448968961099</c:v>
                </c:pt>
                <c:pt idx="317">
                  <c:v>1.5410876202922901</c:v>
                </c:pt>
                <c:pt idx="318">
                  <c:v>1.5417874044261699</c:v>
                </c:pt>
                <c:pt idx="319">
                  <c:v>1.5415421502925799</c:v>
                </c:pt>
                <c:pt idx="320">
                  <c:v>1.54135043604741</c:v>
                </c:pt>
                <c:pt idx="321">
                  <c:v>1.53856018622063</c:v>
                </c:pt>
                <c:pt idx="322">
                  <c:v>1.5364043746362701</c:v>
                </c:pt>
                <c:pt idx="323">
                  <c:v>1.51889443336121</c:v>
                </c:pt>
                <c:pt idx="324">
                  <c:v>1.51772175404788</c:v>
                </c:pt>
                <c:pt idx="325">
                  <c:v>1.5224457986790301</c:v>
                </c:pt>
                <c:pt idx="326">
                  <c:v>1.52081505427651</c:v>
                </c:pt>
                <c:pt idx="327">
                  <c:v>1.52857509848993</c:v>
                </c:pt>
                <c:pt idx="328">
                  <c:v>1.52874697339786</c:v>
                </c:pt>
                <c:pt idx="329">
                  <c:v>1.5250080786033</c:v>
                </c:pt>
                <c:pt idx="330">
                  <c:v>1.51793399561662</c:v>
                </c:pt>
                <c:pt idx="331">
                  <c:v>1.5160126593263601</c:v>
                </c:pt>
                <c:pt idx="332">
                  <c:v>1.5084559604093799</c:v>
                </c:pt>
                <c:pt idx="333">
                  <c:v>1.51194250691484</c:v>
                </c:pt>
                <c:pt idx="334">
                  <c:v>1.51965813938882</c:v>
                </c:pt>
                <c:pt idx="335">
                  <c:v>1.50867141714801</c:v>
                </c:pt>
                <c:pt idx="336">
                  <c:v>1.51059453544425</c:v>
                </c:pt>
                <c:pt idx="337">
                  <c:v>1.5023485243470001</c:v>
                </c:pt>
                <c:pt idx="338">
                  <c:v>1.5074837080444501</c:v>
                </c:pt>
                <c:pt idx="339">
                  <c:v>1.50635783433767</c:v>
                </c:pt>
                <c:pt idx="340">
                  <c:v>1.5001256154033999</c:v>
                </c:pt>
                <c:pt idx="341">
                  <c:v>1.5074494635304101</c:v>
                </c:pt>
                <c:pt idx="342">
                  <c:v>1.5066669548410001</c:v>
                </c:pt>
                <c:pt idx="343">
                  <c:v>1.50933877235699</c:v>
                </c:pt>
                <c:pt idx="344">
                  <c:v>1.5097167289954101</c:v>
                </c:pt>
                <c:pt idx="345">
                  <c:v>1.50395461331382</c:v>
                </c:pt>
                <c:pt idx="346">
                  <c:v>1.5121505889851901</c:v>
                </c:pt>
                <c:pt idx="347">
                  <c:v>1.5134167266176399</c:v>
                </c:pt>
                <c:pt idx="348">
                  <c:v>1.51633769796402</c:v>
                </c:pt>
                <c:pt idx="349">
                  <c:v>1.51059572390122</c:v>
                </c:pt>
                <c:pt idx="350">
                  <c:v>1.51736950377211</c:v>
                </c:pt>
                <c:pt idx="351">
                  <c:v>1.5193492143289899</c:v>
                </c:pt>
                <c:pt idx="352">
                  <c:v>1.5030795711929099</c:v>
                </c:pt>
                <c:pt idx="353">
                  <c:v>1.49581973648351</c:v>
                </c:pt>
                <c:pt idx="354">
                  <c:v>1.4981585097104599</c:v>
                </c:pt>
                <c:pt idx="355">
                  <c:v>1.5041297373084099</c:v>
                </c:pt>
                <c:pt idx="356">
                  <c:v>1.5112845902902501</c:v>
                </c:pt>
                <c:pt idx="357">
                  <c:v>1.50528441347373</c:v>
                </c:pt>
                <c:pt idx="358">
                  <c:v>1.5014872517350899</c:v>
                </c:pt>
                <c:pt idx="359">
                  <c:v>1.49711559544907</c:v>
                </c:pt>
                <c:pt idx="360">
                  <c:v>1.51207203690444</c:v>
                </c:pt>
                <c:pt idx="361">
                  <c:v>1.51163947397986</c:v>
                </c:pt>
                <c:pt idx="362">
                  <c:v>1.50244254937915</c:v>
                </c:pt>
                <c:pt idx="363">
                  <c:v>1.50907540472433</c:v>
                </c:pt>
                <c:pt idx="364">
                  <c:v>1.5043764271111799</c:v>
                </c:pt>
                <c:pt idx="365">
                  <c:v>1.50818926510489</c:v>
                </c:pt>
                <c:pt idx="366">
                  <c:v>1.50766558009541</c:v>
                </c:pt>
                <c:pt idx="367">
                  <c:v>1.51886268771251</c:v>
                </c:pt>
                <c:pt idx="368">
                  <c:v>1.5142638971061999</c:v>
                </c:pt>
                <c:pt idx="369">
                  <c:v>1.5306618748485099</c:v>
                </c:pt>
                <c:pt idx="370">
                  <c:v>1.53370008494949</c:v>
                </c:pt>
                <c:pt idx="371">
                  <c:v>1.5363042857264699</c:v>
                </c:pt>
                <c:pt idx="372">
                  <c:v>1.5312450351754501</c:v>
                </c:pt>
                <c:pt idx="373">
                  <c:v>1.53192076048979</c:v>
                </c:pt>
                <c:pt idx="374">
                  <c:v>1.53352383290064</c:v>
                </c:pt>
                <c:pt idx="375">
                  <c:v>1.5379171528287101</c:v>
                </c:pt>
                <c:pt idx="376">
                  <c:v>1.52694078555122</c:v>
                </c:pt>
                <c:pt idx="377">
                  <c:v>1.5097834523389999</c:v>
                </c:pt>
                <c:pt idx="378">
                  <c:v>1.5086191546232299</c:v>
                </c:pt>
                <c:pt idx="379">
                  <c:v>1.5030421769537301</c:v>
                </c:pt>
                <c:pt idx="380">
                  <c:v>1.49037018995098</c:v>
                </c:pt>
                <c:pt idx="381">
                  <c:v>1.4952056400404901</c:v>
                </c:pt>
                <c:pt idx="382">
                  <c:v>1.4877237713932201</c:v>
                </c:pt>
                <c:pt idx="383">
                  <c:v>1.49602431962177</c:v>
                </c:pt>
                <c:pt idx="384">
                  <c:v>1.4932022314820801</c:v>
                </c:pt>
                <c:pt idx="385">
                  <c:v>1.4937096792561999</c:v>
                </c:pt>
                <c:pt idx="386">
                  <c:v>1.5044141403645399</c:v>
                </c:pt>
                <c:pt idx="387">
                  <c:v>1.5046667659487301</c:v>
                </c:pt>
                <c:pt idx="388">
                  <c:v>1.5088515985764099</c:v>
                </c:pt>
                <c:pt idx="389">
                  <c:v>1.5001454915038901</c:v>
                </c:pt>
                <c:pt idx="390">
                  <c:v>1.5153266952979001</c:v>
                </c:pt>
                <c:pt idx="391">
                  <c:v>1.5219637963202699</c:v>
                </c:pt>
                <c:pt idx="392">
                  <c:v>1.52806274069589</c:v>
                </c:pt>
                <c:pt idx="393">
                  <c:v>1.5233014955042901</c:v>
                </c:pt>
                <c:pt idx="394">
                  <c:v>1.52047182420489</c:v>
                </c:pt>
                <c:pt idx="395">
                  <c:v>1.5213275425658701</c:v>
                </c:pt>
                <c:pt idx="396">
                  <c:v>1.5229684193259501</c:v>
                </c:pt>
                <c:pt idx="397">
                  <c:v>1.52276745457318</c:v>
                </c:pt>
                <c:pt idx="398">
                  <c:v>1.51796254900544</c:v>
                </c:pt>
                <c:pt idx="399">
                  <c:v>1.5262942240892701</c:v>
                </c:pt>
                <c:pt idx="400">
                  <c:v>1.51363902797785</c:v>
                </c:pt>
                <c:pt idx="401">
                  <c:v>1.5241874628694301</c:v>
                </c:pt>
                <c:pt idx="402">
                  <c:v>1.5357218891808</c:v>
                </c:pt>
                <c:pt idx="403">
                  <c:v>1.53555166756791</c:v>
                </c:pt>
                <c:pt idx="404">
                  <c:v>1.5292980418147799</c:v>
                </c:pt>
                <c:pt idx="405">
                  <c:v>1.5271426206151699</c:v>
                </c:pt>
                <c:pt idx="406">
                  <c:v>1.51802815275929</c:v>
                </c:pt>
                <c:pt idx="407">
                  <c:v>1.5183758792903801</c:v>
                </c:pt>
                <c:pt idx="408">
                  <c:v>1.53116881050925</c:v>
                </c:pt>
                <c:pt idx="409">
                  <c:v>1.5348305530153299</c:v>
                </c:pt>
                <c:pt idx="410">
                  <c:v>1.5350628011014</c:v>
                </c:pt>
                <c:pt idx="411">
                  <c:v>1.53980593074307</c:v>
                </c:pt>
                <c:pt idx="412">
                  <c:v>1.5150049695315599</c:v>
                </c:pt>
                <c:pt idx="413">
                  <c:v>1.5104773982495401</c:v>
                </c:pt>
                <c:pt idx="414">
                  <c:v>1.5132282068713501</c:v>
                </c:pt>
                <c:pt idx="415">
                  <c:v>1.52318609388821</c:v>
                </c:pt>
                <c:pt idx="416">
                  <c:v>1.5306440454115999</c:v>
                </c:pt>
                <c:pt idx="417">
                  <c:v>1.5405737856408801</c:v>
                </c:pt>
                <c:pt idx="418">
                  <c:v>1.5395380930903599</c:v>
                </c:pt>
                <c:pt idx="419">
                  <c:v>1.5427679847204001</c:v>
                </c:pt>
                <c:pt idx="420">
                  <c:v>1.5461594934976</c:v>
                </c:pt>
                <c:pt idx="421">
                  <c:v>1.55350285007182</c:v>
                </c:pt>
                <c:pt idx="422">
                  <c:v>1.56241426673255</c:v>
                </c:pt>
                <c:pt idx="423">
                  <c:v>1.56846439994766</c:v>
                </c:pt>
                <c:pt idx="424">
                  <c:v>1.5679141432946699</c:v>
                </c:pt>
                <c:pt idx="425">
                  <c:v>1.56920189283859</c:v>
                </c:pt>
                <c:pt idx="426">
                  <c:v>1.55951071804317</c:v>
                </c:pt>
                <c:pt idx="427">
                  <c:v>1.56615754404555</c:v>
                </c:pt>
                <c:pt idx="428">
                  <c:v>1.58392015503045</c:v>
                </c:pt>
                <c:pt idx="429">
                  <c:v>1.5891591413136801</c:v>
                </c:pt>
                <c:pt idx="430">
                  <c:v>1.5951613512910501</c:v>
                </c:pt>
                <c:pt idx="431">
                  <c:v>1.59062041768227</c:v>
                </c:pt>
                <c:pt idx="432">
                  <c:v>1.59068820751798</c:v>
                </c:pt>
                <c:pt idx="433">
                  <c:v>1.5933705873428601</c:v>
                </c:pt>
                <c:pt idx="434">
                  <c:v>1.6002452359352</c:v>
                </c:pt>
                <c:pt idx="435">
                  <c:v>1.5983511265160399</c:v>
                </c:pt>
                <c:pt idx="436">
                  <c:v>1.5876219675139001</c:v>
                </c:pt>
                <c:pt idx="437">
                  <c:v>1.59139683203536</c:v>
                </c:pt>
                <c:pt idx="438">
                  <c:v>1.6002788394946601</c:v>
                </c:pt>
                <c:pt idx="439">
                  <c:v>1.60470232088497</c:v>
                </c:pt>
                <c:pt idx="440">
                  <c:v>1.6203256222239999</c:v>
                </c:pt>
                <c:pt idx="441">
                  <c:v>1.6292607622424899</c:v>
                </c:pt>
                <c:pt idx="442">
                  <c:v>1.6604757254682301</c:v>
                </c:pt>
                <c:pt idx="443">
                  <c:v>1.6613183782221099</c:v>
                </c:pt>
                <c:pt idx="444">
                  <c:v>1.66227247536672</c:v>
                </c:pt>
                <c:pt idx="445">
                  <c:v>1.66904115789767</c:v>
                </c:pt>
                <c:pt idx="446">
                  <c:v>1.6917047710765301</c:v>
                </c:pt>
                <c:pt idx="447">
                  <c:v>1.6975271051448999</c:v>
                </c:pt>
                <c:pt idx="448">
                  <c:v>1.71360689085333</c:v>
                </c:pt>
                <c:pt idx="449">
                  <c:v>1.7206273204895599</c:v>
                </c:pt>
                <c:pt idx="450">
                  <c:v>1.71177341872967</c:v>
                </c:pt>
                <c:pt idx="451">
                  <c:v>1.69655769268932</c:v>
                </c:pt>
                <c:pt idx="452">
                  <c:v>1.69286638576191</c:v>
                </c:pt>
                <c:pt idx="453">
                  <c:v>1.6794629748576699</c:v>
                </c:pt>
                <c:pt idx="454">
                  <c:v>1.6892397123738501</c:v>
                </c:pt>
                <c:pt idx="455">
                  <c:v>1.7037750351881</c:v>
                </c:pt>
                <c:pt idx="456">
                  <c:v>1.74120798006838</c:v>
                </c:pt>
                <c:pt idx="457">
                  <c:v>1.7430172170770899</c:v>
                </c:pt>
                <c:pt idx="458">
                  <c:v>1.75694965995343</c:v>
                </c:pt>
                <c:pt idx="459">
                  <c:v>1.7741523091207501</c:v>
                </c:pt>
                <c:pt idx="460">
                  <c:v>1.7876366206438401</c:v>
                </c:pt>
                <c:pt idx="461">
                  <c:v>1.7974648772261399</c:v>
                </c:pt>
                <c:pt idx="462">
                  <c:v>1.8312628529903101</c:v>
                </c:pt>
                <c:pt idx="463">
                  <c:v>1.82092466983823</c:v>
                </c:pt>
                <c:pt idx="464">
                  <c:v>1.8337231853007601</c:v>
                </c:pt>
                <c:pt idx="465">
                  <c:v>1.8627168812750401</c:v>
                </c:pt>
                <c:pt idx="466">
                  <c:v>1.94591206502215</c:v>
                </c:pt>
                <c:pt idx="467">
                  <c:v>1.93154089152894</c:v>
                </c:pt>
                <c:pt idx="468">
                  <c:v>1.9353590845614499</c:v>
                </c:pt>
                <c:pt idx="469">
                  <c:v>1.924660605815</c:v>
                </c:pt>
                <c:pt idx="470">
                  <c:v>1.9331963674688999</c:v>
                </c:pt>
                <c:pt idx="471">
                  <c:v>1.9502661413865301</c:v>
                </c:pt>
                <c:pt idx="472">
                  <c:v>1.9987121277265101</c:v>
                </c:pt>
                <c:pt idx="473">
                  <c:v>2.0478837659086899</c:v>
                </c:pt>
                <c:pt idx="474">
                  <c:v>2.0644238799497501</c:v>
                </c:pt>
                <c:pt idx="475">
                  <c:v>2.1194814646356201</c:v>
                </c:pt>
                <c:pt idx="476">
                  <c:v>2.1106374783092399</c:v>
                </c:pt>
                <c:pt idx="477">
                  <c:v>2.0939971927184602</c:v>
                </c:pt>
                <c:pt idx="478">
                  <c:v>2.0226861845801198</c:v>
                </c:pt>
                <c:pt idx="479">
                  <c:v>2.0810404644831699</c:v>
                </c:pt>
                <c:pt idx="480">
                  <c:v>2.1270448735857901</c:v>
                </c:pt>
                <c:pt idx="481">
                  <c:v>2.14193060041922</c:v>
                </c:pt>
                <c:pt idx="482">
                  <c:v>2.1627019910710401</c:v>
                </c:pt>
                <c:pt idx="483">
                  <c:v>2.1697388289377502</c:v>
                </c:pt>
                <c:pt idx="484">
                  <c:v>2.1565025846909101</c:v>
                </c:pt>
                <c:pt idx="485">
                  <c:v>2.16842824390445</c:v>
                </c:pt>
                <c:pt idx="486">
                  <c:v>2.1795031789514598</c:v>
                </c:pt>
                <c:pt idx="487">
                  <c:v>2.1617051868724699</c:v>
                </c:pt>
                <c:pt idx="488">
                  <c:v>2.1665928102088099</c:v>
                </c:pt>
                <c:pt idx="489">
                  <c:v>2.1495956062485901</c:v>
                </c:pt>
                <c:pt idx="490">
                  <c:v>2.15617301781369</c:v>
                </c:pt>
                <c:pt idx="491">
                  <c:v>2.1447452542618599</c:v>
                </c:pt>
                <c:pt idx="492">
                  <c:v>2.1598687237968801</c:v>
                </c:pt>
                <c:pt idx="493">
                  <c:v>2.14156833616327</c:v>
                </c:pt>
                <c:pt idx="494">
                  <c:v>2.1059172286031602</c:v>
                </c:pt>
                <c:pt idx="495">
                  <c:v>2.11869968431269</c:v>
                </c:pt>
                <c:pt idx="496">
                  <c:v>2.1239535865687502</c:v>
                </c:pt>
                <c:pt idx="497">
                  <c:v>2.10944693762811</c:v>
                </c:pt>
                <c:pt idx="498">
                  <c:v>2.1190096404640002</c:v>
                </c:pt>
                <c:pt idx="499">
                  <c:v>2.10819422299293</c:v>
                </c:pt>
                <c:pt idx="500">
                  <c:v>2.1324484431815902</c:v>
                </c:pt>
                <c:pt idx="501">
                  <c:v>2.12185491184314</c:v>
                </c:pt>
                <c:pt idx="502">
                  <c:v>2.12448766844726</c:v>
                </c:pt>
                <c:pt idx="503">
                  <c:v>2.1123008472576101</c:v>
                </c:pt>
                <c:pt idx="504">
                  <c:v>2.07807253851148</c:v>
                </c:pt>
                <c:pt idx="505">
                  <c:v>2.0929586221851499</c:v>
                </c:pt>
                <c:pt idx="506">
                  <c:v>2.1008691486847999</c:v>
                </c:pt>
                <c:pt idx="507">
                  <c:v>2.1235336479474398</c:v>
                </c:pt>
                <c:pt idx="508">
                  <c:v>2.13624589802063</c:v>
                </c:pt>
                <c:pt idx="509">
                  <c:v>2.1438673823216301</c:v>
                </c:pt>
                <c:pt idx="510">
                  <c:v>2.1478207721545499</c:v>
                </c:pt>
                <c:pt idx="511">
                  <c:v>2.1725848633559299</c:v>
                </c:pt>
                <c:pt idx="512">
                  <c:v>2.17464141681879</c:v>
                </c:pt>
                <c:pt idx="513">
                  <c:v>2.1666455223713399</c:v>
                </c:pt>
                <c:pt idx="514">
                  <c:v>2.1918846661239701</c:v>
                </c:pt>
                <c:pt idx="515">
                  <c:v>2.1877976703198301</c:v>
                </c:pt>
                <c:pt idx="516">
                  <c:v>2.1616415252355501</c:v>
                </c:pt>
                <c:pt idx="517">
                  <c:v>2.1569771959288202</c:v>
                </c:pt>
                <c:pt idx="518">
                  <c:v>2.1675032648063999</c:v>
                </c:pt>
                <c:pt idx="519">
                  <c:v>2.1653676867852298</c:v>
                </c:pt>
                <c:pt idx="520">
                  <c:v>2.1903331397320498</c:v>
                </c:pt>
                <c:pt idx="521">
                  <c:v>2.1717995488272401</c:v>
                </c:pt>
                <c:pt idx="522">
                  <c:v>2.1740739287528799</c:v>
                </c:pt>
                <c:pt idx="523">
                  <c:v>2.1993250915892899</c:v>
                </c:pt>
                <c:pt idx="524">
                  <c:v>2.2006773139329501</c:v>
                </c:pt>
                <c:pt idx="525">
                  <c:v>2.2011331294694898</c:v>
                </c:pt>
                <c:pt idx="526">
                  <c:v>2.20429264204882</c:v>
                </c:pt>
                <c:pt idx="527">
                  <c:v>2.2004027502815902</c:v>
                </c:pt>
                <c:pt idx="528">
                  <c:v>2.2088114249556301</c:v>
                </c:pt>
                <c:pt idx="529">
                  <c:v>2.20547907141535</c:v>
                </c:pt>
                <c:pt idx="530">
                  <c:v>2.22869439065486</c:v>
                </c:pt>
                <c:pt idx="531">
                  <c:v>2.2396104880247099</c:v>
                </c:pt>
                <c:pt idx="532">
                  <c:v>2.2513108103691302</c:v>
                </c:pt>
                <c:pt idx="533">
                  <c:v>2.2566513221381501</c:v>
                </c:pt>
                <c:pt idx="534">
                  <c:v>2.2714446481085102</c:v>
                </c:pt>
                <c:pt idx="535">
                  <c:v>2.27579995718893</c:v>
                </c:pt>
                <c:pt idx="536">
                  <c:v>2.28435561848669</c:v>
                </c:pt>
                <c:pt idx="537">
                  <c:v>2.2897535339127901</c:v>
                </c:pt>
                <c:pt idx="538">
                  <c:v>2.29142379034813</c:v>
                </c:pt>
                <c:pt idx="539">
                  <c:v>2.2951397305986299</c:v>
                </c:pt>
                <c:pt idx="540">
                  <c:v>2.3002375394625898</c:v>
                </c:pt>
                <c:pt idx="541">
                  <c:v>2.3026760929847101</c:v>
                </c:pt>
                <c:pt idx="542">
                  <c:v>2.3111128479650902</c:v>
                </c:pt>
                <c:pt idx="543">
                  <c:v>2.3334075962356202</c:v>
                </c:pt>
                <c:pt idx="544">
                  <c:v>2.3074541793989698</c:v>
                </c:pt>
                <c:pt idx="545">
                  <c:v>2.26864962249766</c:v>
                </c:pt>
                <c:pt idx="546">
                  <c:v>2.2674746344394201</c:v>
                </c:pt>
                <c:pt idx="547">
                  <c:v>2.2812532845383799</c:v>
                </c:pt>
                <c:pt idx="548">
                  <c:v>2.27990095896509</c:v>
                </c:pt>
                <c:pt idx="549">
                  <c:v>2.2855483683724001</c:v>
                </c:pt>
                <c:pt idx="550">
                  <c:v>2.2280423874138902</c:v>
                </c:pt>
                <c:pt idx="551">
                  <c:v>2.2109795389186102</c:v>
                </c:pt>
                <c:pt idx="552">
                  <c:v>2.1937404289715499</c:v>
                </c:pt>
                <c:pt idx="553">
                  <c:v>2.19406946846803</c:v>
                </c:pt>
                <c:pt idx="554">
                  <c:v>2.2233869147354501</c:v>
                </c:pt>
                <c:pt idx="555">
                  <c:v>2.2291874678456201</c:v>
                </c:pt>
                <c:pt idx="556">
                  <c:v>2.2127241573318002</c:v>
                </c:pt>
                <c:pt idx="557">
                  <c:v>2.2525182854280601</c:v>
                </c:pt>
                <c:pt idx="558">
                  <c:v>2.2216862575073999</c:v>
                </c:pt>
                <c:pt idx="559">
                  <c:v>2.1801685878657899</c:v>
                </c:pt>
                <c:pt idx="560">
                  <c:v>2.2215781105497299</c:v>
                </c:pt>
                <c:pt idx="561">
                  <c:v>2.2760270765810202</c:v>
                </c:pt>
                <c:pt idx="562">
                  <c:v>2.2747422214494701</c:v>
                </c:pt>
                <c:pt idx="563">
                  <c:v>2.2519399944541201</c:v>
                </c:pt>
                <c:pt idx="564">
                  <c:v>2.2145317447288999</c:v>
                </c:pt>
                <c:pt idx="565">
                  <c:v>2.1937280132444599</c:v>
                </c:pt>
                <c:pt idx="566">
                  <c:v>2.2054123260945899</c:v>
                </c:pt>
                <c:pt idx="567">
                  <c:v>2.2167836342932401</c:v>
                </c:pt>
                <c:pt idx="568">
                  <c:v>2.2105720301296898</c:v>
                </c:pt>
                <c:pt idx="569">
                  <c:v>2.2300002669933598</c:v>
                </c:pt>
                <c:pt idx="570">
                  <c:v>2.2280191192608698</c:v>
                </c:pt>
                <c:pt idx="571">
                  <c:v>2.21051934031957</c:v>
                </c:pt>
                <c:pt idx="572">
                  <c:v>2.2034336880334999</c:v>
                </c:pt>
                <c:pt idx="573">
                  <c:v>2.2187683692996698</c:v>
                </c:pt>
                <c:pt idx="574">
                  <c:v>2.2143204639556799</c:v>
                </c:pt>
                <c:pt idx="575">
                  <c:v>2.2338243260874102</c:v>
                </c:pt>
                <c:pt idx="576">
                  <c:v>2.2482981854944102</c:v>
                </c:pt>
                <c:pt idx="577">
                  <c:v>2.2559696406579302</c:v>
                </c:pt>
                <c:pt idx="578">
                  <c:v>2.2451128833346101</c:v>
                </c:pt>
                <c:pt idx="579">
                  <c:v>2.2598466929580101</c:v>
                </c:pt>
                <c:pt idx="580">
                  <c:v>2.2456854529791901</c:v>
                </c:pt>
                <c:pt idx="581">
                  <c:v>2.2039748672441002</c:v>
                </c:pt>
                <c:pt idx="582">
                  <c:v>2.2249355195112899</c:v>
                </c:pt>
                <c:pt idx="583">
                  <c:v>2.2384824073804102</c:v>
                </c:pt>
                <c:pt idx="584">
                  <c:v>2.25219691275437</c:v>
                </c:pt>
                <c:pt idx="585">
                  <c:v>2.25440475910594</c:v>
                </c:pt>
                <c:pt idx="586">
                  <c:v>2.2746846592439902</c:v>
                </c:pt>
                <c:pt idx="587">
                  <c:v>2.2917406098197599</c:v>
                </c:pt>
                <c:pt idx="588">
                  <c:v>2.2921724035398801</c:v>
                </c:pt>
                <c:pt idx="589">
                  <c:v>2.2994367683011201</c:v>
                </c:pt>
                <c:pt idx="590">
                  <c:v>2.3124774346658801</c:v>
                </c:pt>
                <c:pt idx="591">
                  <c:v>2.307914459979</c:v>
                </c:pt>
                <c:pt idx="592">
                  <c:v>2.3324347336268998</c:v>
                </c:pt>
                <c:pt idx="593">
                  <c:v>2.34627520947818</c:v>
                </c:pt>
                <c:pt idx="594">
                  <c:v>2.3436588371069602</c:v>
                </c:pt>
                <c:pt idx="595">
                  <c:v>2.35828682794939</c:v>
                </c:pt>
                <c:pt idx="596">
                  <c:v>2.3056670838749298</c:v>
                </c:pt>
                <c:pt idx="597">
                  <c:v>2.2937491008331499</c:v>
                </c:pt>
                <c:pt idx="598">
                  <c:v>2.3142179650867298</c:v>
                </c:pt>
                <c:pt idx="599">
                  <c:v>2.3090795740876402</c:v>
                </c:pt>
                <c:pt idx="600">
                  <c:v>2.2846530387201498</c:v>
                </c:pt>
                <c:pt idx="601">
                  <c:v>2.2785725328173001</c:v>
                </c:pt>
                <c:pt idx="602">
                  <c:v>2.28768194720318</c:v>
                </c:pt>
                <c:pt idx="603">
                  <c:v>2.2683692384748202</c:v>
                </c:pt>
                <c:pt idx="604">
                  <c:v>2.2512417949498298</c:v>
                </c:pt>
                <c:pt idx="605">
                  <c:v>2.2328527925014598</c:v>
                </c:pt>
                <c:pt idx="606">
                  <c:v>2.2695725618417102</c:v>
                </c:pt>
                <c:pt idx="607">
                  <c:v>2.2988028907060798</c:v>
                </c:pt>
                <c:pt idx="608">
                  <c:v>2.2668719305598999</c:v>
                </c:pt>
                <c:pt idx="609">
                  <c:v>2.2826268001679502</c:v>
                </c:pt>
                <c:pt idx="610">
                  <c:v>2.3104946334235499</c:v>
                </c:pt>
                <c:pt idx="611">
                  <c:v>2.30834513211689</c:v>
                </c:pt>
                <c:pt idx="612">
                  <c:v>2.22133959190207</c:v>
                </c:pt>
                <c:pt idx="613">
                  <c:v>2.1804238525809199</c:v>
                </c:pt>
                <c:pt idx="614">
                  <c:v>2.1786073038183198</c:v>
                </c:pt>
                <c:pt idx="615">
                  <c:v>2.1708497417037602</c:v>
                </c:pt>
                <c:pt idx="616">
                  <c:v>2.1480804886515901</c:v>
                </c:pt>
                <c:pt idx="617">
                  <c:v>2.1900621100401199</c:v>
                </c:pt>
                <c:pt idx="618">
                  <c:v>2.1579249475075999</c:v>
                </c:pt>
                <c:pt idx="619">
                  <c:v>2.1638564600342201</c:v>
                </c:pt>
                <c:pt idx="620">
                  <c:v>2.1591186928895998</c:v>
                </c:pt>
                <c:pt idx="621">
                  <c:v>2.1609753289437701</c:v>
                </c:pt>
                <c:pt idx="622">
                  <c:v>2.1740528865305402</c:v>
                </c:pt>
                <c:pt idx="623">
                  <c:v>2.1635405218405901</c:v>
                </c:pt>
                <c:pt idx="624">
                  <c:v>2.16517197125125</c:v>
                </c:pt>
                <c:pt idx="625">
                  <c:v>2.1882685119324701</c:v>
                </c:pt>
                <c:pt idx="626">
                  <c:v>2.2154661498253998</c:v>
                </c:pt>
                <c:pt idx="627">
                  <c:v>2.1985455337922901</c:v>
                </c:pt>
                <c:pt idx="628">
                  <c:v>2.18272344081972</c:v>
                </c:pt>
                <c:pt idx="629">
                  <c:v>2.1731501839285898</c:v>
                </c:pt>
                <c:pt idx="630">
                  <c:v>2.1719106487434798</c:v>
                </c:pt>
                <c:pt idx="631">
                  <c:v>2.1820161797524902</c:v>
                </c:pt>
                <c:pt idx="632">
                  <c:v>2.19749197283774</c:v>
                </c:pt>
                <c:pt idx="633">
                  <c:v>2.1952971777049499</c:v>
                </c:pt>
                <c:pt idx="634">
                  <c:v>2.1888301236062602</c:v>
                </c:pt>
                <c:pt idx="635">
                  <c:v>2.19537072556371</c:v>
                </c:pt>
                <c:pt idx="636">
                  <c:v>2.1842083841250401</c:v>
                </c:pt>
                <c:pt idx="637">
                  <c:v>2.1667970959671998</c:v>
                </c:pt>
                <c:pt idx="638">
                  <c:v>2.1590548409674999</c:v>
                </c:pt>
                <c:pt idx="639">
                  <c:v>2.17105588232267</c:v>
                </c:pt>
                <c:pt idx="640">
                  <c:v>2.1676994043536202</c:v>
                </c:pt>
                <c:pt idx="641">
                  <c:v>2.1661252332940801</c:v>
                </c:pt>
                <c:pt idx="642">
                  <c:v>2.1676484761372898</c:v>
                </c:pt>
                <c:pt idx="643">
                  <c:v>2.1703869119424399</c:v>
                </c:pt>
                <c:pt idx="644">
                  <c:v>2.1804999638451799</c:v>
                </c:pt>
                <c:pt idx="645">
                  <c:v>2.1827639831196102</c:v>
                </c:pt>
                <c:pt idx="646">
                  <c:v>2.1826714179905902</c:v>
                </c:pt>
                <c:pt idx="647">
                  <c:v>2.2234914706712998</c:v>
                </c:pt>
                <c:pt idx="648">
                  <c:v>2.2055275727055701</c:v>
                </c:pt>
                <c:pt idx="649">
                  <c:v>2.2698720188910202</c:v>
                </c:pt>
                <c:pt idx="650">
                  <c:v>2.3233781123113002</c:v>
                </c:pt>
                <c:pt idx="651">
                  <c:v>2.33519190036492</c:v>
                </c:pt>
                <c:pt idx="652">
                  <c:v>2.3294841032973701</c:v>
                </c:pt>
                <c:pt idx="653">
                  <c:v>2.3534011791268101</c:v>
                </c:pt>
                <c:pt idx="654">
                  <c:v>2.2742708740533302</c:v>
                </c:pt>
                <c:pt idx="655">
                  <c:v>2.2502160835658001</c:v>
                </c:pt>
                <c:pt idx="656">
                  <c:v>2.2991096580038599</c:v>
                </c:pt>
                <c:pt idx="657">
                  <c:v>2.2943690186254799</c:v>
                </c:pt>
                <c:pt idx="658">
                  <c:v>2.3354369400530501</c:v>
                </c:pt>
                <c:pt idx="659">
                  <c:v>2.4148528437562602</c:v>
                </c:pt>
                <c:pt idx="660">
                  <c:v>2.4031873847001202</c:v>
                </c:pt>
                <c:pt idx="661">
                  <c:v>2.4372503499752298</c:v>
                </c:pt>
                <c:pt idx="662">
                  <c:v>2.4524693544672802</c:v>
                </c:pt>
                <c:pt idx="663">
                  <c:v>2.3952145768956901</c:v>
                </c:pt>
                <c:pt idx="664">
                  <c:v>2.4666822594851201</c:v>
                </c:pt>
                <c:pt idx="665">
                  <c:v>2.4913246276146399</c:v>
                </c:pt>
                <c:pt idx="666">
                  <c:v>2.4720064610045598</c:v>
                </c:pt>
                <c:pt idx="667">
                  <c:v>2.4929892782246501</c:v>
                </c:pt>
                <c:pt idx="668">
                  <c:v>2.47391666174373</c:v>
                </c:pt>
                <c:pt idx="669">
                  <c:v>2.4950066445638601</c:v>
                </c:pt>
                <c:pt idx="670">
                  <c:v>2.5302415005799399</c:v>
                </c:pt>
                <c:pt idx="671">
                  <c:v>2.49824134336854</c:v>
                </c:pt>
                <c:pt idx="672">
                  <c:v>2.5438048942887002</c:v>
                </c:pt>
                <c:pt idx="673">
                  <c:v>2.5667079477355998</c:v>
                </c:pt>
                <c:pt idx="674">
                  <c:v>2.59322015160974</c:v>
                </c:pt>
                <c:pt idx="675">
                  <c:v>2.6331700023884399</c:v>
                </c:pt>
                <c:pt idx="676">
                  <c:v>2.5656651642716599</c:v>
                </c:pt>
                <c:pt idx="677">
                  <c:v>2.6188898091246098</c:v>
                </c:pt>
                <c:pt idx="678">
                  <c:v>2.6432564894539499</c:v>
                </c:pt>
                <c:pt idx="679">
                  <c:v>2.6456972164203099</c:v>
                </c:pt>
                <c:pt idx="680">
                  <c:v>2.6837019515016101</c:v>
                </c:pt>
                <c:pt idx="681">
                  <c:v>2.6407757039686102</c:v>
                </c:pt>
                <c:pt idx="682">
                  <c:v>2.6541396638980199</c:v>
                </c:pt>
                <c:pt idx="683">
                  <c:v>2.6796755440563702</c:v>
                </c:pt>
                <c:pt idx="684">
                  <c:v>2.68683160259783</c:v>
                </c:pt>
                <c:pt idx="685">
                  <c:v>2.6736706767071201</c:v>
                </c:pt>
                <c:pt idx="686">
                  <c:v>2.7006908546955399</c:v>
                </c:pt>
                <c:pt idx="687">
                  <c:v>2.6377958515556901</c:v>
                </c:pt>
                <c:pt idx="688">
                  <c:v>2.6519005139030298</c:v>
                </c:pt>
                <c:pt idx="689">
                  <c:v>2.6797576114170001</c:v>
                </c:pt>
                <c:pt idx="690">
                  <c:v>2.6549191135722499</c:v>
                </c:pt>
                <c:pt idx="691">
                  <c:v>2.7178086631112301</c:v>
                </c:pt>
                <c:pt idx="692">
                  <c:v>2.7455084780100498</c:v>
                </c:pt>
                <c:pt idx="693">
                  <c:v>2.72552672737711</c:v>
                </c:pt>
                <c:pt idx="694">
                  <c:v>2.7692413465638999</c:v>
                </c:pt>
                <c:pt idx="695">
                  <c:v>2.7272536448422602</c:v>
                </c:pt>
                <c:pt idx="696">
                  <c:v>2.7107749667642902</c:v>
                </c:pt>
                <c:pt idx="697">
                  <c:v>2.7579372885801501</c:v>
                </c:pt>
                <c:pt idx="698">
                  <c:v>2.7916887314335299</c:v>
                </c:pt>
                <c:pt idx="699">
                  <c:v>2.78635266653481</c:v>
                </c:pt>
                <c:pt idx="700">
                  <c:v>2.8160597654879802</c:v>
                </c:pt>
                <c:pt idx="701">
                  <c:v>2.8599660618241698</c:v>
                </c:pt>
                <c:pt idx="702">
                  <c:v>2.8313541258155199</c:v>
                </c:pt>
                <c:pt idx="703">
                  <c:v>2.8152954817334499</c:v>
                </c:pt>
                <c:pt idx="704">
                  <c:v>2.84561288088676</c:v>
                </c:pt>
                <c:pt idx="705">
                  <c:v>2.8287874611161699</c:v>
                </c:pt>
                <c:pt idx="706">
                  <c:v>2.7192114070293498</c:v>
                </c:pt>
                <c:pt idx="707">
                  <c:v>2.76710717133406</c:v>
                </c:pt>
                <c:pt idx="708">
                  <c:v>2.7995654716715301</c:v>
                </c:pt>
                <c:pt idx="709">
                  <c:v>2.8352075981932399</c:v>
                </c:pt>
                <c:pt idx="710">
                  <c:v>2.8503809184345701</c:v>
                </c:pt>
                <c:pt idx="711">
                  <c:v>2.8411780132773301</c:v>
                </c:pt>
                <c:pt idx="712">
                  <c:v>2.86787936322939</c:v>
                </c:pt>
                <c:pt idx="713">
                  <c:v>2.8446748808427502</c:v>
                </c:pt>
                <c:pt idx="714">
                  <c:v>2.8007612338396299</c:v>
                </c:pt>
                <c:pt idx="715">
                  <c:v>2.8732093952125801</c:v>
                </c:pt>
                <c:pt idx="716">
                  <c:v>2.8740447866449998</c:v>
                </c:pt>
                <c:pt idx="717">
                  <c:v>2.9121419796875498</c:v>
                </c:pt>
                <c:pt idx="718">
                  <c:v>2.8926085822089198</c:v>
                </c:pt>
                <c:pt idx="719">
                  <c:v>2.8669528024234698</c:v>
                </c:pt>
                <c:pt idx="720">
                  <c:v>2.8743013081128801</c:v>
                </c:pt>
                <c:pt idx="721">
                  <c:v>2.8511818460846499</c:v>
                </c:pt>
                <c:pt idx="722">
                  <c:v>2.8657483936988002</c:v>
                </c:pt>
                <c:pt idx="723">
                  <c:v>2.8715046142376899</c:v>
                </c:pt>
                <c:pt idx="724">
                  <c:v>2.8941247014432001</c:v>
                </c:pt>
                <c:pt idx="725">
                  <c:v>2.8924087762856501</c:v>
                </c:pt>
                <c:pt idx="726">
                  <c:v>2.9349780632753899</c:v>
                </c:pt>
                <c:pt idx="727">
                  <c:v>2.9006551902087301</c:v>
                </c:pt>
                <c:pt idx="728">
                  <c:v>2.84347925892579</c:v>
                </c:pt>
                <c:pt idx="729">
                  <c:v>2.7995760518543902</c:v>
                </c:pt>
                <c:pt idx="730">
                  <c:v>2.7767244763666601</c:v>
                </c:pt>
                <c:pt idx="731">
                  <c:v>2.7616925538493802</c:v>
                </c:pt>
                <c:pt idx="732">
                  <c:v>2.72921458321738</c:v>
                </c:pt>
                <c:pt idx="733">
                  <c:v>2.7036690852756</c:v>
                </c:pt>
                <c:pt idx="734">
                  <c:v>2.7236829073388602</c:v>
                </c:pt>
                <c:pt idx="735">
                  <c:v>2.6899058793943298</c:v>
                </c:pt>
                <c:pt idx="736">
                  <c:v>2.7050246555336699</c:v>
                </c:pt>
                <c:pt idx="737">
                  <c:v>2.6964533540475299</c:v>
                </c:pt>
                <c:pt idx="738">
                  <c:v>2.7292148096828401</c:v>
                </c:pt>
                <c:pt idx="739">
                  <c:v>2.75525332507836</c:v>
                </c:pt>
                <c:pt idx="740">
                  <c:v>2.7605207930139102</c:v>
                </c:pt>
                <c:pt idx="741">
                  <c:v>2.7455039606654799</c:v>
                </c:pt>
                <c:pt idx="742">
                  <c:v>2.7440863853880901</c:v>
                </c:pt>
                <c:pt idx="743">
                  <c:v>2.74951048820455</c:v>
                </c:pt>
                <c:pt idx="744">
                  <c:v>2.7329860024021499</c:v>
                </c:pt>
                <c:pt idx="745">
                  <c:v>2.6860485344224001</c:v>
                </c:pt>
                <c:pt idx="746">
                  <c:v>2.69457878181275</c:v>
                </c:pt>
                <c:pt idx="747">
                  <c:v>2.71831133403114</c:v>
                </c:pt>
                <c:pt idx="748">
                  <c:v>2.7482567459634</c:v>
                </c:pt>
                <c:pt idx="749">
                  <c:v>2.7835953348469702</c:v>
                </c:pt>
                <c:pt idx="750">
                  <c:v>2.80684633874856</c:v>
                </c:pt>
                <c:pt idx="751">
                  <c:v>2.8086551363845502</c:v>
                </c:pt>
                <c:pt idx="752">
                  <c:v>2.8055603125175201</c:v>
                </c:pt>
                <c:pt idx="753">
                  <c:v>2.7996976559297901</c:v>
                </c:pt>
                <c:pt idx="754">
                  <c:v>2.8238171098751002</c:v>
                </c:pt>
                <c:pt idx="755">
                  <c:v>2.83943022660005</c:v>
                </c:pt>
                <c:pt idx="756">
                  <c:v>2.8354868588470898</c:v>
                </c:pt>
                <c:pt idx="757">
                  <c:v>2.8565531697945898</c:v>
                </c:pt>
                <c:pt idx="758">
                  <c:v>2.83191632066751</c:v>
                </c:pt>
                <c:pt idx="759">
                  <c:v>2.8163188754059298</c:v>
                </c:pt>
                <c:pt idx="760">
                  <c:v>2.8141588369907899</c:v>
                </c:pt>
                <c:pt idx="761">
                  <c:v>2.7848623486846802</c:v>
                </c:pt>
                <c:pt idx="762">
                  <c:v>2.75410156167578</c:v>
                </c:pt>
                <c:pt idx="763">
                  <c:v>2.68659513923112</c:v>
                </c:pt>
                <c:pt idx="764">
                  <c:v>2.6731688563422602</c:v>
                </c:pt>
                <c:pt idx="765">
                  <c:v>2.670305715379</c:v>
                </c:pt>
                <c:pt idx="766">
                  <c:v>2.6718135725104801</c:v>
                </c:pt>
                <c:pt idx="767">
                  <c:v>2.5427709616479999</c:v>
                </c:pt>
                <c:pt idx="768">
                  <c:v>2.56176200909862</c:v>
                </c:pt>
                <c:pt idx="769">
                  <c:v>2.58729611415936</c:v>
                </c:pt>
                <c:pt idx="770">
                  <c:v>2.6321773800662398</c:v>
                </c:pt>
                <c:pt idx="771">
                  <c:v>2.6459647883528499</c:v>
                </c:pt>
                <c:pt idx="772">
                  <c:v>2.6287549458285899</c:v>
                </c:pt>
                <c:pt idx="773">
                  <c:v>2.6936313556430802</c:v>
                </c:pt>
                <c:pt idx="774">
                  <c:v>2.6960995120679101</c:v>
                </c:pt>
                <c:pt idx="775">
                  <c:v>2.6663683904247701</c:v>
                </c:pt>
                <c:pt idx="776">
                  <c:v>2.7357463103685</c:v>
                </c:pt>
                <c:pt idx="777">
                  <c:v>2.7847577572589302</c:v>
                </c:pt>
                <c:pt idx="778">
                  <c:v>2.78679646211229</c:v>
                </c:pt>
                <c:pt idx="779">
                  <c:v>2.8062270747776399</c:v>
                </c:pt>
                <c:pt idx="780">
                  <c:v>2.8275292917742001</c:v>
                </c:pt>
                <c:pt idx="781">
                  <c:v>2.8556234011911599</c:v>
                </c:pt>
                <c:pt idx="782">
                  <c:v>2.8580041135642502</c:v>
                </c:pt>
                <c:pt idx="783">
                  <c:v>2.8653581196183699</c:v>
                </c:pt>
                <c:pt idx="784">
                  <c:v>2.8333184048720201</c:v>
                </c:pt>
                <c:pt idx="785">
                  <c:v>2.87050964771726</c:v>
                </c:pt>
                <c:pt idx="786">
                  <c:v>2.8786033720011899</c:v>
                </c:pt>
                <c:pt idx="787">
                  <c:v>2.83371873572912</c:v>
                </c:pt>
                <c:pt idx="788">
                  <c:v>2.88858943232459</c:v>
                </c:pt>
                <c:pt idx="789">
                  <c:v>2.9145972769161701</c:v>
                </c:pt>
                <c:pt idx="790">
                  <c:v>2.89332192235796</c:v>
                </c:pt>
                <c:pt idx="791">
                  <c:v>2.88604379565031</c:v>
                </c:pt>
                <c:pt idx="792">
                  <c:v>2.8881504819919099</c:v>
                </c:pt>
                <c:pt idx="793">
                  <c:v>2.8518895772119599</c:v>
                </c:pt>
                <c:pt idx="794">
                  <c:v>2.8185563922473098</c:v>
                </c:pt>
                <c:pt idx="795">
                  <c:v>2.8557805323661301</c:v>
                </c:pt>
                <c:pt idx="796">
                  <c:v>2.8596913480246702</c:v>
                </c:pt>
                <c:pt idx="797">
                  <c:v>2.83569141795267</c:v>
                </c:pt>
                <c:pt idx="798">
                  <c:v>2.84552072833156</c:v>
                </c:pt>
                <c:pt idx="799">
                  <c:v>2.7583227375060599</c:v>
                </c:pt>
                <c:pt idx="800">
                  <c:v>2.6843986335271199</c:v>
                </c:pt>
                <c:pt idx="801">
                  <c:v>2.7329046532825898</c:v>
                </c:pt>
                <c:pt idx="802">
                  <c:v>2.7175864389391302</c:v>
                </c:pt>
                <c:pt idx="803">
                  <c:v>2.7512835725130098</c:v>
                </c:pt>
                <c:pt idx="804">
                  <c:v>2.7645901603358398</c:v>
                </c:pt>
                <c:pt idx="805">
                  <c:v>2.7742960044695302</c:v>
                </c:pt>
                <c:pt idx="806">
                  <c:v>2.7655692908284299</c:v>
                </c:pt>
                <c:pt idx="807">
                  <c:v>2.8216770803060101</c:v>
                </c:pt>
                <c:pt idx="808">
                  <c:v>2.8208640443631401</c:v>
                </c:pt>
                <c:pt idx="809">
                  <c:v>2.8301629953349701</c:v>
                </c:pt>
                <c:pt idx="810">
                  <c:v>2.80127788815637</c:v>
                </c:pt>
                <c:pt idx="811">
                  <c:v>2.7883456863591198</c:v>
                </c:pt>
                <c:pt idx="812">
                  <c:v>2.7950425212362302</c:v>
                </c:pt>
                <c:pt idx="813">
                  <c:v>2.8137522637510202</c:v>
                </c:pt>
                <c:pt idx="814">
                  <c:v>2.8007580826657801</c:v>
                </c:pt>
                <c:pt idx="815">
                  <c:v>2.7983133541132901</c:v>
                </c:pt>
                <c:pt idx="816">
                  <c:v>2.8390815861099199</c:v>
                </c:pt>
                <c:pt idx="817">
                  <c:v>2.8285742460294099</c:v>
                </c:pt>
                <c:pt idx="818">
                  <c:v>2.77776040928042</c:v>
                </c:pt>
                <c:pt idx="819">
                  <c:v>2.7935805058461902</c:v>
                </c:pt>
                <c:pt idx="820">
                  <c:v>2.8060389679883802</c:v>
                </c:pt>
                <c:pt idx="821">
                  <c:v>2.8323156120712798</c:v>
                </c:pt>
                <c:pt idx="822">
                  <c:v>2.8265583512588401</c:v>
                </c:pt>
                <c:pt idx="823">
                  <c:v>2.8142123439622302</c:v>
                </c:pt>
                <c:pt idx="824">
                  <c:v>2.8163511209432399</c:v>
                </c:pt>
                <c:pt idx="825">
                  <c:v>2.8234964564127099</c:v>
                </c:pt>
                <c:pt idx="826">
                  <c:v>2.8084534135093402</c:v>
                </c:pt>
                <c:pt idx="827">
                  <c:v>2.82127093841157</c:v>
                </c:pt>
                <c:pt idx="828">
                  <c:v>2.84601549418583</c:v>
                </c:pt>
                <c:pt idx="829">
                  <c:v>2.8669084825287698</c:v>
                </c:pt>
                <c:pt idx="830">
                  <c:v>2.8945745476478102</c:v>
                </c:pt>
                <c:pt idx="831">
                  <c:v>2.89780403849241</c:v>
                </c:pt>
                <c:pt idx="832">
                  <c:v>2.9098765629832899</c:v>
                </c:pt>
                <c:pt idx="833">
                  <c:v>2.8936858001691199</c:v>
                </c:pt>
                <c:pt idx="834">
                  <c:v>2.8569436137325601</c:v>
                </c:pt>
                <c:pt idx="835">
                  <c:v>2.87845184890157</c:v>
                </c:pt>
                <c:pt idx="836">
                  <c:v>2.93102405086394</c:v>
                </c:pt>
                <c:pt idx="837">
                  <c:v>2.95660190781045</c:v>
                </c:pt>
                <c:pt idx="838">
                  <c:v>2.96809423999018</c:v>
                </c:pt>
                <c:pt idx="839">
                  <c:v>2.9779085086337198</c:v>
                </c:pt>
                <c:pt idx="840">
                  <c:v>2.94466654374934</c:v>
                </c:pt>
                <c:pt idx="841">
                  <c:v>2.9601694477879401</c:v>
                </c:pt>
                <c:pt idx="842">
                  <c:v>2.95017682440472</c:v>
                </c:pt>
                <c:pt idx="843">
                  <c:v>2.9527471976828301</c:v>
                </c:pt>
                <c:pt idx="844">
                  <c:v>2.9925077261538702</c:v>
                </c:pt>
                <c:pt idx="845">
                  <c:v>3.0013019685887001</c:v>
                </c:pt>
                <c:pt idx="846">
                  <c:v>2.9766624035036902</c:v>
                </c:pt>
                <c:pt idx="847">
                  <c:v>2.9855636754910599</c:v>
                </c:pt>
                <c:pt idx="848">
                  <c:v>2.9795372293527098</c:v>
                </c:pt>
                <c:pt idx="849">
                  <c:v>2.9822752918985298</c:v>
                </c:pt>
                <c:pt idx="850">
                  <c:v>2.9775363579153802</c:v>
                </c:pt>
                <c:pt idx="851">
                  <c:v>3.0200954403088902</c:v>
                </c:pt>
                <c:pt idx="852">
                  <c:v>3.0255690146426901</c:v>
                </c:pt>
                <c:pt idx="853">
                  <c:v>3.0205983190313801</c:v>
                </c:pt>
                <c:pt idx="854">
                  <c:v>3.0243994952978501</c:v>
                </c:pt>
                <c:pt idx="855">
                  <c:v>3.0061749447753998</c:v>
                </c:pt>
                <c:pt idx="856">
                  <c:v>2.98975854943345</c:v>
                </c:pt>
                <c:pt idx="857">
                  <c:v>2.9911679899991399</c:v>
                </c:pt>
                <c:pt idx="858">
                  <c:v>2.9911235172030501</c:v>
                </c:pt>
                <c:pt idx="859">
                  <c:v>2.9962276452722501</c:v>
                </c:pt>
                <c:pt idx="860">
                  <c:v>2.9912162336127901</c:v>
                </c:pt>
                <c:pt idx="861">
                  <c:v>3.0038036798308898</c:v>
                </c:pt>
                <c:pt idx="862">
                  <c:v>2.9954264034809999</c:v>
                </c:pt>
                <c:pt idx="863">
                  <c:v>2.9937469355158899</c:v>
                </c:pt>
                <c:pt idx="864">
                  <c:v>2.9989087389406799</c:v>
                </c:pt>
                <c:pt idx="865">
                  <c:v>3.0118741290924902</c:v>
                </c:pt>
                <c:pt idx="866">
                  <c:v>2.9535477060337598</c:v>
                </c:pt>
                <c:pt idx="867">
                  <c:v>2.9564882193197599</c:v>
                </c:pt>
                <c:pt idx="868">
                  <c:v>2.9506352652405901</c:v>
                </c:pt>
                <c:pt idx="869">
                  <c:v>2.9150697667248902</c:v>
                </c:pt>
                <c:pt idx="870">
                  <c:v>2.9169472289187199</c:v>
                </c:pt>
                <c:pt idx="871">
                  <c:v>2.9255052058784301</c:v>
                </c:pt>
                <c:pt idx="872">
                  <c:v>2.9256984302978601</c:v>
                </c:pt>
                <c:pt idx="873">
                  <c:v>2.9300148123589902</c:v>
                </c:pt>
                <c:pt idx="874">
                  <c:v>2.9531738359951798</c:v>
                </c:pt>
                <c:pt idx="875">
                  <c:v>2.95570615464728</c:v>
                </c:pt>
                <c:pt idx="876">
                  <c:v>2.9721099403720999</c:v>
                </c:pt>
                <c:pt idx="877">
                  <c:v>2.9621120040303999</c:v>
                </c:pt>
                <c:pt idx="878">
                  <c:v>2.9535625522100801</c:v>
                </c:pt>
                <c:pt idx="879">
                  <c:v>2.91615225228615</c:v>
                </c:pt>
                <c:pt idx="880">
                  <c:v>2.94516562735862</c:v>
                </c:pt>
                <c:pt idx="881">
                  <c:v>2.9442573778774501</c:v>
                </c:pt>
                <c:pt idx="882">
                  <c:v>2.9371473374138999</c:v>
                </c:pt>
                <c:pt idx="883">
                  <c:v>2.9382034189830102</c:v>
                </c:pt>
                <c:pt idx="884">
                  <c:v>2.9504921192555602</c:v>
                </c:pt>
                <c:pt idx="885">
                  <c:v>2.9375015285151198</c:v>
                </c:pt>
                <c:pt idx="886">
                  <c:v>2.9387265229092998</c:v>
                </c:pt>
                <c:pt idx="887">
                  <c:v>2.9452355393282099</c:v>
                </c:pt>
                <c:pt idx="888">
                  <c:v>2.9486693485646098</c:v>
                </c:pt>
                <c:pt idx="889">
                  <c:v>2.94890528632591</c:v>
                </c:pt>
                <c:pt idx="890">
                  <c:v>2.9469733556643498</c:v>
                </c:pt>
                <c:pt idx="891">
                  <c:v>2.9436864948099202</c:v>
                </c:pt>
                <c:pt idx="892">
                  <c:v>2.9363715807700901</c:v>
                </c:pt>
                <c:pt idx="893">
                  <c:v>2.9628361765939601</c:v>
                </c:pt>
                <c:pt idx="894">
                  <c:v>2.9896069677991801</c:v>
                </c:pt>
                <c:pt idx="895">
                  <c:v>2.9858468677083101</c:v>
                </c:pt>
                <c:pt idx="896">
                  <c:v>2.9836403672303602</c:v>
                </c:pt>
                <c:pt idx="897">
                  <c:v>3.0001599762673901</c:v>
                </c:pt>
                <c:pt idx="898">
                  <c:v>2.9886305677516001</c:v>
                </c:pt>
                <c:pt idx="899">
                  <c:v>2.9921094729440498</c:v>
                </c:pt>
                <c:pt idx="900">
                  <c:v>2.9982053352202298</c:v>
                </c:pt>
                <c:pt idx="901">
                  <c:v>2.98925443992563</c:v>
                </c:pt>
                <c:pt idx="902">
                  <c:v>2.9990355719936099</c:v>
                </c:pt>
                <c:pt idx="903">
                  <c:v>3.0165981372705599</c:v>
                </c:pt>
                <c:pt idx="904">
                  <c:v>3.0177714961400999</c:v>
                </c:pt>
                <c:pt idx="905">
                  <c:v>3.03327232765551</c:v>
                </c:pt>
                <c:pt idx="906">
                  <c:v>3.0233285258152902</c:v>
                </c:pt>
                <c:pt idx="907">
                  <c:v>3.0436148047566798</c:v>
                </c:pt>
                <c:pt idx="908">
                  <c:v>3.0549018089431299</c:v>
                </c:pt>
                <c:pt idx="909">
                  <c:v>3.0655725794193098</c:v>
                </c:pt>
                <c:pt idx="910">
                  <c:v>3.0764123234470202</c:v>
                </c:pt>
                <c:pt idx="911">
                  <c:v>3.0842798825393301</c:v>
                </c:pt>
                <c:pt idx="912">
                  <c:v>3.0445473156728</c:v>
                </c:pt>
                <c:pt idx="913">
                  <c:v>3.0457029804480502</c:v>
                </c:pt>
                <c:pt idx="914">
                  <c:v>3.0457668963581899</c:v>
                </c:pt>
                <c:pt idx="915">
                  <c:v>3.03743499528851</c:v>
                </c:pt>
                <c:pt idx="916">
                  <c:v>3.0425237813720698</c:v>
                </c:pt>
                <c:pt idx="917">
                  <c:v>3.0532263251340099</c:v>
                </c:pt>
                <c:pt idx="918">
                  <c:v>3.0503199292041301</c:v>
                </c:pt>
                <c:pt idx="919">
                  <c:v>3.04710344309883</c:v>
                </c:pt>
                <c:pt idx="920">
                  <c:v>3.0462220794863999</c:v>
                </c:pt>
                <c:pt idx="921">
                  <c:v>3.0545160019454398</c:v>
                </c:pt>
                <c:pt idx="922">
                  <c:v>3.0819959099824001</c:v>
                </c:pt>
                <c:pt idx="923">
                  <c:v>3.1014124950721902</c:v>
                </c:pt>
                <c:pt idx="924">
                  <c:v>3.0829801012515698</c:v>
                </c:pt>
                <c:pt idx="925">
                  <c:v>3.0730186994360298</c:v>
                </c:pt>
                <c:pt idx="926">
                  <c:v>3.08330081096612</c:v>
                </c:pt>
                <c:pt idx="927">
                  <c:v>3.0934299743942102</c:v>
                </c:pt>
                <c:pt idx="928">
                  <c:v>3.1042013817673499</c:v>
                </c:pt>
                <c:pt idx="929">
                  <c:v>3.1082514440949902</c:v>
                </c:pt>
                <c:pt idx="930">
                  <c:v>3.0893636343877602</c:v>
                </c:pt>
                <c:pt idx="931">
                  <c:v>3.0904067321855502</c:v>
                </c:pt>
                <c:pt idx="932">
                  <c:v>3.0889029340169301</c:v>
                </c:pt>
                <c:pt idx="933">
                  <c:v>3.0905471970393901</c:v>
                </c:pt>
                <c:pt idx="934">
                  <c:v>3.0942298621539099</c:v>
                </c:pt>
                <c:pt idx="935">
                  <c:v>3.0917280062237702</c:v>
                </c:pt>
                <c:pt idx="936">
                  <c:v>3.0701033656450201</c:v>
                </c:pt>
                <c:pt idx="937">
                  <c:v>3.0494515825545401</c:v>
                </c:pt>
                <c:pt idx="938">
                  <c:v>3.0564413375840598</c:v>
                </c:pt>
                <c:pt idx="939">
                  <c:v>3.0508966476952799</c:v>
                </c:pt>
                <c:pt idx="940">
                  <c:v>3.0485865036736901</c:v>
                </c:pt>
                <c:pt idx="941">
                  <c:v>3.0595389411857798</c:v>
                </c:pt>
                <c:pt idx="942">
                  <c:v>3.0523807521022701</c:v>
                </c:pt>
                <c:pt idx="943">
                  <c:v>3.0454623311118501</c:v>
                </c:pt>
                <c:pt idx="944">
                  <c:v>3.0651803031898499</c:v>
                </c:pt>
                <c:pt idx="945">
                  <c:v>3.0739026993144098</c:v>
                </c:pt>
                <c:pt idx="946">
                  <c:v>3.0632023797615102</c:v>
                </c:pt>
                <c:pt idx="947">
                  <c:v>3.0759834932520298</c:v>
                </c:pt>
                <c:pt idx="948">
                  <c:v>3.0781492616291999</c:v>
                </c:pt>
                <c:pt idx="949">
                  <c:v>3.072997691891</c:v>
                </c:pt>
                <c:pt idx="950">
                  <c:v>3.0801025846962502</c:v>
                </c:pt>
                <c:pt idx="951">
                  <c:v>3.0556104328792202</c:v>
                </c:pt>
                <c:pt idx="952">
                  <c:v>3.0386028885025</c:v>
                </c:pt>
                <c:pt idx="953">
                  <c:v>3.0628799774070701</c:v>
                </c:pt>
                <c:pt idx="954">
                  <c:v>3.05867610193016</c:v>
                </c:pt>
                <c:pt idx="955">
                  <c:v>3.06257069366908</c:v>
                </c:pt>
                <c:pt idx="956">
                  <c:v>3.0520493607327399</c:v>
                </c:pt>
                <c:pt idx="957">
                  <c:v>3.01365726046473</c:v>
                </c:pt>
                <c:pt idx="958">
                  <c:v>3.0384869421021699</c:v>
                </c:pt>
                <c:pt idx="959">
                  <c:v>3.0311121042465401</c:v>
                </c:pt>
                <c:pt idx="960">
                  <c:v>3.0423454024579502</c:v>
                </c:pt>
                <c:pt idx="961">
                  <c:v>3.06674760964576</c:v>
                </c:pt>
                <c:pt idx="962">
                  <c:v>3.06377091856573</c:v>
                </c:pt>
                <c:pt idx="963">
                  <c:v>3.0688469551609798</c:v>
                </c:pt>
                <c:pt idx="964">
                  <c:v>3.0640868538414501</c:v>
                </c:pt>
                <c:pt idx="965">
                  <c:v>3.0590141566307101</c:v>
                </c:pt>
                <c:pt idx="966">
                  <c:v>3.0479030677864198</c:v>
                </c:pt>
                <c:pt idx="967">
                  <c:v>3.0516847068642199</c:v>
                </c:pt>
                <c:pt idx="968">
                  <c:v>3.0596639081468502</c:v>
                </c:pt>
                <c:pt idx="969">
                  <c:v>3.0577143602577501</c:v>
                </c:pt>
                <c:pt idx="970">
                  <c:v>3.0565419430385701</c:v>
                </c:pt>
                <c:pt idx="971">
                  <c:v>3.0615151219137098</c:v>
                </c:pt>
                <c:pt idx="972">
                  <c:v>3.06392526458318</c:v>
                </c:pt>
                <c:pt idx="973">
                  <c:v>3.0714361491990299</c:v>
                </c:pt>
                <c:pt idx="974">
                  <c:v>3.0508361910049899</c:v>
                </c:pt>
                <c:pt idx="975">
                  <c:v>3.0432860469624998</c:v>
                </c:pt>
                <c:pt idx="976">
                  <c:v>3.0200812707785998</c:v>
                </c:pt>
                <c:pt idx="977">
                  <c:v>3.030729201707</c:v>
                </c:pt>
                <c:pt idx="978">
                  <c:v>3.0274253035093501</c:v>
                </c:pt>
                <c:pt idx="979">
                  <c:v>3.0244103759479199</c:v>
                </c:pt>
                <c:pt idx="980">
                  <c:v>3.0358625335196301</c:v>
                </c:pt>
                <c:pt idx="981">
                  <c:v>3.0555643301506201</c:v>
                </c:pt>
                <c:pt idx="982">
                  <c:v>3.0521915825716999</c:v>
                </c:pt>
                <c:pt idx="983">
                  <c:v>3.0789174663005698</c:v>
                </c:pt>
                <c:pt idx="984">
                  <c:v>3.0870454263224198</c:v>
                </c:pt>
                <c:pt idx="985">
                  <c:v>3.0849672251807401</c:v>
                </c:pt>
                <c:pt idx="986">
                  <c:v>3.0783140760613201</c:v>
                </c:pt>
                <c:pt idx="987">
                  <c:v>3.0900426265304799</c:v>
                </c:pt>
                <c:pt idx="988">
                  <c:v>3.0952473742536299</c:v>
                </c:pt>
                <c:pt idx="989">
                  <c:v>3.09327739448756</c:v>
                </c:pt>
                <c:pt idx="990">
                  <c:v>3.0938786132924498</c:v>
                </c:pt>
                <c:pt idx="991">
                  <c:v>3.0874094255787399</c:v>
                </c:pt>
                <c:pt idx="992">
                  <c:v>3.08629633410344</c:v>
                </c:pt>
                <c:pt idx="993">
                  <c:v>3.0929387461948199</c:v>
                </c:pt>
                <c:pt idx="994">
                  <c:v>3.0892880113624299</c:v>
                </c:pt>
                <c:pt idx="995">
                  <c:v>3.0680484214671</c:v>
                </c:pt>
                <c:pt idx="996">
                  <c:v>3.0841078618465501</c:v>
                </c:pt>
                <c:pt idx="997">
                  <c:v>3.0757292499828499</c:v>
                </c:pt>
                <c:pt idx="998">
                  <c:v>3.0749227487114399</c:v>
                </c:pt>
                <c:pt idx="999">
                  <c:v>3.07463329047496</c:v>
                </c:pt>
                <c:pt idx="1000">
                  <c:v>3.0932841467758898</c:v>
                </c:pt>
                <c:pt idx="1001">
                  <c:v>3.1006858564635902</c:v>
                </c:pt>
                <c:pt idx="1002">
                  <c:v>3.0972467019061201</c:v>
                </c:pt>
                <c:pt idx="1003">
                  <c:v>3.1038534348680198</c:v>
                </c:pt>
                <c:pt idx="1004">
                  <c:v>3.12317501588086</c:v>
                </c:pt>
                <c:pt idx="1005">
                  <c:v>3.1139266000171499</c:v>
                </c:pt>
                <c:pt idx="1006">
                  <c:v>3.1152384508153301</c:v>
                </c:pt>
                <c:pt idx="1007">
                  <c:v>3.1080345976072898</c:v>
                </c:pt>
                <c:pt idx="1008">
                  <c:v>3.11200050189264</c:v>
                </c:pt>
                <c:pt idx="1009">
                  <c:v>3.1143398962217002</c:v>
                </c:pt>
                <c:pt idx="1010">
                  <c:v>3.1246707581695801</c:v>
                </c:pt>
                <c:pt idx="1011">
                  <c:v>3.1415631124044698</c:v>
                </c:pt>
                <c:pt idx="1012">
                  <c:v>3.1544302506835402</c:v>
                </c:pt>
                <c:pt idx="1013">
                  <c:v>3.1474667179818199</c:v>
                </c:pt>
                <c:pt idx="1014">
                  <c:v>3.1510534356045699</c:v>
                </c:pt>
                <c:pt idx="1015">
                  <c:v>3.17689848656949</c:v>
                </c:pt>
                <c:pt idx="1016">
                  <c:v>3.1786103925784102</c:v>
                </c:pt>
                <c:pt idx="1017">
                  <c:v>3.1809958966224001</c:v>
                </c:pt>
                <c:pt idx="1018">
                  <c:v>3.1904798020159202</c:v>
                </c:pt>
                <c:pt idx="1019">
                  <c:v>3.17555701061907</c:v>
                </c:pt>
                <c:pt idx="1020">
                  <c:v>3.1745735107500099</c:v>
                </c:pt>
                <c:pt idx="1021">
                  <c:v>3.1803524104850398</c:v>
                </c:pt>
                <c:pt idx="1022">
                  <c:v>3.2012462095157899</c:v>
                </c:pt>
                <c:pt idx="1023">
                  <c:v>3.2128755789192498</c:v>
                </c:pt>
                <c:pt idx="1024">
                  <c:v>3.2261306951269102</c:v>
                </c:pt>
                <c:pt idx="1025">
                  <c:v>3.21814194732818</c:v>
                </c:pt>
                <c:pt idx="1026">
                  <c:v>3.2061636345821798</c:v>
                </c:pt>
                <c:pt idx="1027">
                  <c:v>3.2085734620697801</c:v>
                </c:pt>
                <c:pt idx="1028">
                  <c:v>3.2079126901067601</c:v>
                </c:pt>
                <c:pt idx="1029">
                  <c:v>3.1930707187733298</c:v>
                </c:pt>
                <c:pt idx="1030">
                  <c:v>3.2015250790430301</c:v>
                </c:pt>
                <c:pt idx="1031">
                  <c:v>3.1912364818491898</c:v>
                </c:pt>
                <c:pt idx="1032">
                  <c:v>3.1763000434934501</c:v>
                </c:pt>
                <c:pt idx="1033">
                  <c:v>3.1650500118395701</c:v>
                </c:pt>
                <c:pt idx="1034">
                  <c:v>3.15759901659897</c:v>
                </c:pt>
                <c:pt idx="1035">
                  <c:v>3.1347056064913401</c:v>
                </c:pt>
                <c:pt idx="1036">
                  <c:v>3.1406409388538599</c:v>
                </c:pt>
                <c:pt idx="1037">
                  <c:v>3.14211114577108</c:v>
                </c:pt>
                <c:pt idx="1038">
                  <c:v>3.1480519829821101</c:v>
                </c:pt>
                <c:pt idx="1039">
                  <c:v>3.16289015393003</c:v>
                </c:pt>
                <c:pt idx="1040">
                  <c:v>3.1941409345566401</c:v>
                </c:pt>
                <c:pt idx="1041">
                  <c:v>3.2094192930172798</c:v>
                </c:pt>
                <c:pt idx="1042">
                  <c:v>3.23743434194588</c:v>
                </c:pt>
                <c:pt idx="1043">
                  <c:v>3.2323747224716701</c:v>
                </c:pt>
                <c:pt idx="1044">
                  <c:v>3.26156233971833</c:v>
                </c:pt>
                <c:pt idx="1045">
                  <c:v>3.2955330992246501</c:v>
                </c:pt>
                <c:pt idx="1046">
                  <c:v>3.28994582479586</c:v>
                </c:pt>
                <c:pt idx="1047">
                  <c:v>3.2805157058594601</c:v>
                </c:pt>
                <c:pt idx="1048">
                  <c:v>3.2489888832393699</c:v>
                </c:pt>
                <c:pt idx="1049">
                  <c:v>3.2501993821505102</c:v>
                </c:pt>
                <c:pt idx="1050">
                  <c:v>3.26310447360851</c:v>
                </c:pt>
                <c:pt idx="1051">
                  <c:v>3.2690228165312498</c:v>
                </c:pt>
                <c:pt idx="1052">
                  <c:v>3.2976382104863098</c:v>
                </c:pt>
                <c:pt idx="1053">
                  <c:v>3.29690173052993</c:v>
                </c:pt>
                <c:pt idx="1054">
                  <c:v>3.2888825261664598</c:v>
                </c:pt>
                <c:pt idx="1055">
                  <c:v>3.3409302895336501</c:v>
                </c:pt>
                <c:pt idx="1056">
                  <c:v>3.3557897794190001</c:v>
                </c:pt>
                <c:pt idx="1057">
                  <c:v>3.3590069878276698</c:v>
                </c:pt>
                <c:pt idx="1058">
                  <c:v>3.3605810796679401</c:v>
                </c:pt>
                <c:pt idx="1059">
                  <c:v>3.3745685376004499</c:v>
                </c:pt>
                <c:pt idx="1060">
                  <c:v>3.3376247943900199</c:v>
                </c:pt>
                <c:pt idx="1061">
                  <c:v>3.3419441380830901</c:v>
                </c:pt>
                <c:pt idx="1062">
                  <c:v>3.35428809630316</c:v>
                </c:pt>
                <c:pt idx="1063">
                  <c:v>3.3858154108064502</c:v>
                </c:pt>
                <c:pt idx="1064">
                  <c:v>3.4334498884448901</c:v>
                </c:pt>
                <c:pt idx="1065">
                  <c:v>3.4169467665199398</c:v>
                </c:pt>
                <c:pt idx="1066">
                  <c:v>3.38604970249038</c:v>
                </c:pt>
                <c:pt idx="1067">
                  <c:v>3.3888172958595599</c:v>
                </c:pt>
                <c:pt idx="1068">
                  <c:v>3.38397880396208</c:v>
                </c:pt>
                <c:pt idx="1069">
                  <c:v>3.4218380333281502</c:v>
                </c:pt>
                <c:pt idx="1070">
                  <c:v>3.4059509525770499</c:v>
                </c:pt>
                <c:pt idx="1071">
                  <c:v>3.4005788362787901</c:v>
                </c:pt>
                <c:pt idx="1072">
                  <c:v>3.42996039618617</c:v>
                </c:pt>
                <c:pt idx="1073">
                  <c:v>3.4341006271393502</c:v>
                </c:pt>
                <c:pt idx="1074">
                  <c:v>3.47443645306529</c:v>
                </c:pt>
                <c:pt idx="1075">
                  <c:v>3.47708534094384</c:v>
                </c:pt>
                <c:pt idx="1076">
                  <c:v>3.5128294790132801</c:v>
                </c:pt>
                <c:pt idx="1077">
                  <c:v>3.5121986693991301</c:v>
                </c:pt>
                <c:pt idx="1078">
                  <c:v>3.5005287059816901</c:v>
                </c:pt>
                <c:pt idx="1079">
                  <c:v>3.4849102638087799</c:v>
                </c:pt>
                <c:pt idx="1080">
                  <c:v>3.47294214296554</c:v>
                </c:pt>
                <c:pt idx="1081">
                  <c:v>3.4931398626045298</c:v>
                </c:pt>
                <c:pt idx="1082">
                  <c:v>3.4894613260601801</c:v>
                </c:pt>
                <c:pt idx="1083">
                  <c:v>3.5399283943495101</c:v>
                </c:pt>
                <c:pt idx="1084">
                  <c:v>3.52670731026998</c:v>
                </c:pt>
                <c:pt idx="1085">
                  <c:v>3.5526770735293698</c:v>
                </c:pt>
                <c:pt idx="1086">
                  <c:v>3.56340479575295</c:v>
                </c:pt>
                <c:pt idx="1087">
                  <c:v>3.5627174836954101</c:v>
                </c:pt>
                <c:pt idx="1088">
                  <c:v>3.5391438657340299</c:v>
                </c:pt>
                <c:pt idx="1089">
                  <c:v>3.5457706988934299</c:v>
                </c:pt>
                <c:pt idx="1090">
                  <c:v>3.5605410082786402</c:v>
                </c:pt>
                <c:pt idx="1091">
                  <c:v>3.5249860844059802</c:v>
                </c:pt>
                <c:pt idx="1092">
                  <c:v>3.5134038027300498</c:v>
                </c:pt>
                <c:pt idx="1093">
                  <c:v>3.5363714320350002</c:v>
                </c:pt>
                <c:pt idx="1094">
                  <c:v>3.5413361088313202</c:v>
                </c:pt>
                <c:pt idx="1095">
                  <c:v>3.5172013518992999</c:v>
                </c:pt>
                <c:pt idx="1096">
                  <c:v>3.51984371423895</c:v>
                </c:pt>
                <c:pt idx="1097">
                  <c:v>3.5642442577257198</c:v>
                </c:pt>
                <c:pt idx="1098">
                  <c:v>3.5471413490024202</c:v>
                </c:pt>
                <c:pt idx="1099">
                  <c:v>3.5456718262917302</c:v>
                </c:pt>
                <c:pt idx="1100">
                  <c:v>3.5693084754547502</c:v>
                </c:pt>
                <c:pt idx="1101">
                  <c:v>3.64717596970379</c:v>
                </c:pt>
                <c:pt idx="1102">
                  <c:v>3.62319990646861</c:v>
                </c:pt>
                <c:pt idx="1103">
                  <c:v>3.6313971505910301</c:v>
                </c:pt>
                <c:pt idx="1104">
                  <c:v>3.6456554421034002</c:v>
                </c:pt>
                <c:pt idx="1105">
                  <c:v>3.6403564070278098</c:v>
                </c:pt>
                <c:pt idx="1106">
                  <c:v>3.6483259634024701</c:v>
                </c:pt>
                <c:pt idx="1107">
                  <c:v>3.6489732860052801</c:v>
                </c:pt>
                <c:pt idx="1108">
                  <c:v>3.6100878131414298</c:v>
                </c:pt>
                <c:pt idx="1109">
                  <c:v>3.5583964107872199</c:v>
                </c:pt>
                <c:pt idx="1110">
                  <c:v>3.5916813028022601</c:v>
                </c:pt>
                <c:pt idx="1111">
                  <c:v>3.5976663718441499</c:v>
                </c:pt>
                <c:pt idx="1112">
                  <c:v>3.60129287175597</c:v>
                </c:pt>
                <c:pt idx="1113">
                  <c:v>3.6000928831966599</c:v>
                </c:pt>
                <c:pt idx="1114">
                  <c:v>3.5573925967268001</c:v>
                </c:pt>
                <c:pt idx="1115">
                  <c:v>3.5248959979101899</c:v>
                </c:pt>
                <c:pt idx="1116">
                  <c:v>3.5386158347646699</c:v>
                </c:pt>
                <c:pt idx="1117">
                  <c:v>3.4969720331135901</c:v>
                </c:pt>
                <c:pt idx="1118">
                  <c:v>3.5388791467159502</c:v>
                </c:pt>
                <c:pt idx="1119">
                  <c:v>3.5579646474908402</c:v>
                </c:pt>
                <c:pt idx="1120">
                  <c:v>3.5787756777264099</c:v>
                </c:pt>
                <c:pt idx="1121">
                  <c:v>3.59055923656154</c:v>
                </c:pt>
                <c:pt idx="1122">
                  <c:v>3.6000934505331799</c:v>
                </c:pt>
                <c:pt idx="1123">
                  <c:v>3.5900976463877399</c:v>
                </c:pt>
                <c:pt idx="1124">
                  <c:v>3.5706955873744302</c:v>
                </c:pt>
                <c:pt idx="1125">
                  <c:v>3.5846821517224101</c:v>
                </c:pt>
                <c:pt idx="1126">
                  <c:v>3.5804839936945201</c:v>
                </c:pt>
                <c:pt idx="1127">
                  <c:v>3.5819853319172199</c:v>
                </c:pt>
                <c:pt idx="1128">
                  <c:v>3.6046199197558799</c:v>
                </c:pt>
                <c:pt idx="1129">
                  <c:v>3.6111052090787599</c:v>
                </c:pt>
                <c:pt idx="1130">
                  <c:v>3.5954384809715099</c:v>
                </c:pt>
                <c:pt idx="1131">
                  <c:v>3.5849592976020799</c:v>
                </c:pt>
                <c:pt idx="1132">
                  <c:v>3.5859566870742698</c:v>
                </c:pt>
                <c:pt idx="1133">
                  <c:v>3.5788509171176401</c:v>
                </c:pt>
                <c:pt idx="1134">
                  <c:v>3.5628479235794299</c:v>
                </c:pt>
                <c:pt idx="1135">
                  <c:v>3.5561254913981699</c:v>
                </c:pt>
                <c:pt idx="1136">
                  <c:v>3.56564931622228</c:v>
                </c:pt>
                <c:pt idx="1137">
                  <c:v>3.58118772528797</c:v>
                </c:pt>
                <c:pt idx="1138">
                  <c:v>3.5621794682659602</c:v>
                </c:pt>
                <c:pt idx="1139">
                  <c:v>3.5465882587389599</c:v>
                </c:pt>
                <c:pt idx="1140">
                  <c:v>3.5483950594238798</c:v>
                </c:pt>
                <c:pt idx="1141">
                  <c:v>3.5430738130895301</c:v>
                </c:pt>
                <c:pt idx="1142">
                  <c:v>3.5653847645507302</c:v>
                </c:pt>
                <c:pt idx="1143">
                  <c:v>3.5491011562073198</c:v>
                </c:pt>
                <c:pt idx="1144">
                  <c:v>3.5295575093144098</c:v>
                </c:pt>
                <c:pt idx="1145">
                  <c:v>3.50710353328583</c:v>
                </c:pt>
                <c:pt idx="1146">
                  <c:v>3.5211947633114602</c:v>
                </c:pt>
                <c:pt idx="1147">
                  <c:v>3.5144511308623501</c:v>
                </c:pt>
                <c:pt idx="1148">
                  <c:v>3.5221584445271801</c:v>
                </c:pt>
                <c:pt idx="1149">
                  <c:v>3.5452633496150701</c:v>
                </c:pt>
                <c:pt idx="1150">
                  <c:v>3.55600573110973</c:v>
                </c:pt>
                <c:pt idx="1151">
                  <c:v>3.5963774960298598</c:v>
                </c:pt>
                <c:pt idx="1152">
                  <c:v>3.5823677203468201</c:v>
                </c:pt>
                <c:pt idx="1153">
                  <c:v>3.5742141022960499</c:v>
                </c:pt>
                <c:pt idx="1154">
                  <c:v>3.6091131537260202</c:v>
                </c:pt>
                <c:pt idx="1155">
                  <c:v>3.6104987398768502</c:v>
                </c:pt>
                <c:pt idx="1156">
                  <c:v>3.6271717415080098</c:v>
                </c:pt>
                <c:pt idx="1157">
                  <c:v>3.6442554338278201</c:v>
                </c:pt>
                <c:pt idx="1158">
                  <c:v>3.6591352254421698</c:v>
                </c:pt>
                <c:pt idx="1159">
                  <c:v>3.6582297535772299</c:v>
                </c:pt>
                <c:pt idx="1160">
                  <c:v>3.65504755578801</c:v>
                </c:pt>
                <c:pt idx="1161">
                  <c:v>3.67220801242263</c:v>
                </c:pt>
                <c:pt idx="1162">
                  <c:v>3.6791960270427899</c:v>
                </c:pt>
                <c:pt idx="1163">
                  <c:v>3.7202062269285299</c:v>
                </c:pt>
                <c:pt idx="1164">
                  <c:v>3.76483696912379</c:v>
                </c:pt>
                <c:pt idx="1165">
                  <c:v>3.74514819687744</c:v>
                </c:pt>
                <c:pt idx="1166">
                  <c:v>3.7471777274061999</c:v>
                </c:pt>
                <c:pt idx="1167">
                  <c:v>3.75679259291989</c:v>
                </c:pt>
                <c:pt idx="1168">
                  <c:v>3.7599299268061199</c:v>
                </c:pt>
                <c:pt idx="1169">
                  <c:v>3.7523103392748598</c:v>
                </c:pt>
                <c:pt idx="1170">
                  <c:v>3.8051185923000999</c:v>
                </c:pt>
                <c:pt idx="1171">
                  <c:v>3.8241960488265501</c:v>
                </c:pt>
                <c:pt idx="1172">
                  <c:v>3.8179952092286999</c:v>
                </c:pt>
                <c:pt idx="1173">
                  <c:v>3.7901186663386799</c:v>
                </c:pt>
                <c:pt idx="1174">
                  <c:v>3.8174998832377902</c:v>
                </c:pt>
                <c:pt idx="1175">
                  <c:v>3.8425433673102098</c:v>
                </c:pt>
                <c:pt idx="1176">
                  <c:v>3.8985289133918699</c:v>
                </c:pt>
                <c:pt idx="1177">
                  <c:v>3.8657223623176802</c:v>
                </c:pt>
                <c:pt idx="1178">
                  <c:v>3.8291047502789302</c:v>
                </c:pt>
                <c:pt idx="1179">
                  <c:v>3.8636399404173698</c:v>
                </c:pt>
                <c:pt idx="1180">
                  <c:v>3.9481886834560198</c:v>
                </c:pt>
                <c:pt idx="1181">
                  <c:v>3.95799775933467</c:v>
                </c:pt>
                <c:pt idx="1182">
                  <c:v>3.9101526949530001</c:v>
                </c:pt>
                <c:pt idx="1183">
                  <c:v>3.9462921597589</c:v>
                </c:pt>
                <c:pt idx="1184">
                  <c:v>4.0117596308925396</c:v>
                </c:pt>
                <c:pt idx="1185">
                  <c:v>4.06852680804485</c:v>
                </c:pt>
                <c:pt idx="1186">
                  <c:v>4.06094235872746</c:v>
                </c:pt>
                <c:pt idx="1187">
                  <c:v>4.1457530672558001</c:v>
                </c:pt>
                <c:pt idx="1188">
                  <c:v>4.0622014243974602</c:v>
                </c:pt>
                <c:pt idx="1189">
                  <c:v>3.98454031568044</c:v>
                </c:pt>
                <c:pt idx="1190">
                  <c:v>3.9758810278772301</c:v>
                </c:pt>
                <c:pt idx="1191">
                  <c:v>3.9420277815512299</c:v>
                </c:pt>
                <c:pt idx="1192">
                  <c:v>3.9303139265462002</c:v>
                </c:pt>
                <c:pt idx="1193">
                  <c:v>3.8850844461693299</c:v>
                </c:pt>
                <c:pt idx="1194">
                  <c:v>3.8799624961867298</c:v>
                </c:pt>
                <c:pt idx="1195">
                  <c:v>3.8628541220215098</c:v>
                </c:pt>
                <c:pt idx="1196">
                  <c:v>3.9221109100544198</c:v>
                </c:pt>
                <c:pt idx="1197">
                  <c:v>3.9867996611409899</c:v>
                </c:pt>
                <c:pt idx="1198">
                  <c:v>3.9308069611039702</c:v>
                </c:pt>
                <c:pt idx="1199">
                  <c:v>3.8988157198599498</c:v>
                </c:pt>
                <c:pt idx="1200">
                  <c:v>3.9269978470361599</c:v>
                </c:pt>
                <c:pt idx="1201">
                  <c:v>3.97308545943112</c:v>
                </c:pt>
                <c:pt idx="1202">
                  <c:v>3.9783665526481302</c:v>
                </c:pt>
                <c:pt idx="1203">
                  <c:v>4.0105824249862403</c:v>
                </c:pt>
                <c:pt idx="1204">
                  <c:v>3.99780437420534</c:v>
                </c:pt>
                <c:pt idx="1205">
                  <c:v>3.9711475402060801</c:v>
                </c:pt>
                <c:pt idx="1206">
                  <c:v>3.9878749153659099</c:v>
                </c:pt>
                <c:pt idx="1207">
                  <c:v>4.0148317217913299</c:v>
                </c:pt>
                <c:pt idx="1208">
                  <c:v>4.0658181878050703</c:v>
                </c:pt>
                <c:pt idx="1209">
                  <c:v>4.0932213021931902</c:v>
                </c:pt>
                <c:pt idx="1210">
                  <c:v>4.0901398542771599</c:v>
                </c:pt>
                <c:pt idx="1211">
                  <c:v>4.1444004658926401</c:v>
                </c:pt>
                <c:pt idx="1212">
                  <c:v>4.1086245690124201</c:v>
                </c:pt>
                <c:pt idx="1213">
                  <c:v>4.0340873608141701</c:v>
                </c:pt>
                <c:pt idx="1214">
                  <c:v>4.0558934370608402</c:v>
                </c:pt>
                <c:pt idx="1215">
                  <c:v>4.0396795766327802</c:v>
                </c:pt>
                <c:pt idx="1216">
                  <c:v>4.0423635925000196</c:v>
                </c:pt>
                <c:pt idx="1217">
                  <c:v>4.0215951139329897</c:v>
                </c:pt>
                <c:pt idx="1218">
                  <c:v>4.0465342502367703</c:v>
                </c:pt>
                <c:pt idx="1219">
                  <c:v>4.0572248274225</c:v>
                </c:pt>
                <c:pt idx="1220">
                  <c:v>4.0308035511524896</c:v>
                </c:pt>
                <c:pt idx="1221">
                  <c:v>4.0962092757310602</c:v>
                </c:pt>
                <c:pt idx="1222">
                  <c:v>4.1348921117202098</c:v>
                </c:pt>
                <c:pt idx="1223">
                  <c:v>4.1288793037935498</c:v>
                </c:pt>
                <c:pt idx="1224">
                  <c:v>4.1909524274091101</c:v>
                </c:pt>
                <c:pt idx="1225">
                  <c:v>4.3031741044621299</c:v>
                </c:pt>
                <c:pt idx="1226">
                  <c:v>4.2985807715989903</c:v>
                </c:pt>
                <c:pt idx="1227">
                  <c:v>4.2534567837373896</c:v>
                </c:pt>
                <c:pt idx="1228">
                  <c:v>4.2643233696868004</c:v>
                </c:pt>
                <c:pt idx="1229">
                  <c:v>4.2381927165412296</c:v>
                </c:pt>
                <c:pt idx="1230">
                  <c:v>4.2910018060214696</c:v>
                </c:pt>
                <c:pt idx="1231">
                  <c:v>4.2826367350210104</c:v>
                </c:pt>
                <c:pt idx="1232">
                  <c:v>4.26583498846996</c:v>
                </c:pt>
                <c:pt idx="1233">
                  <c:v>4.2150247949037896</c:v>
                </c:pt>
                <c:pt idx="1234">
                  <c:v>4.2393749752534999</c:v>
                </c:pt>
                <c:pt idx="1235">
                  <c:v>4.1441625953370096</c:v>
                </c:pt>
                <c:pt idx="1236">
                  <c:v>4.1339137540878399</c:v>
                </c:pt>
                <c:pt idx="1237">
                  <c:v>4.2232389255698202</c:v>
                </c:pt>
                <c:pt idx="1238">
                  <c:v>4.2999539037037398</c:v>
                </c:pt>
                <c:pt idx="1239">
                  <c:v>4.2586392247931402</c:v>
                </c:pt>
                <c:pt idx="1240">
                  <c:v>4.1805560474230097</c:v>
                </c:pt>
                <c:pt idx="1241">
                  <c:v>4.2172794788983996</c:v>
                </c:pt>
                <c:pt idx="1242">
                  <c:v>4.1745472055861601</c:v>
                </c:pt>
                <c:pt idx="1243">
                  <c:v>4.2399211815425302</c:v>
                </c:pt>
                <c:pt idx="1244">
                  <c:v>4.3029038637641603</c:v>
                </c:pt>
                <c:pt idx="1245">
                  <c:v>4.3630423323155396</c:v>
                </c:pt>
                <c:pt idx="1246">
                  <c:v>4.3920880875370898</c:v>
                </c:pt>
                <c:pt idx="1247">
                  <c:v>4.4190334826779498</c:v>
                </c:pt>
                <c:pt idx="1248">
                  <c:v>4.4294685578144897</c:v>
                </c:pt>
                <c:pt idx="1249">
                  <c:v>4.4081862568156698</c:v>
                </c:pt>
                <c:pt idx="1250">
                  <c:v>4.3695201504950898</c:v>
                </c:pt>
                <c:pt idx="1251">
                  <c:v>4.3139556791113796</c:v>
                </c:pt>
                <c:pt idx="1252">
                  <c:v>4.2949394444135196</c:v>
                </c:pt>
                <c:pt idx="1253">
                  <c:v>4.3272836992991301</c:v>
                </c:pt>
                <c:pt idx="1254">
                  <c:v>4.3269287744116802</c:v>
                </c:pt>
                <c:pt idx="1255">
                  <c:v>4.32428480134819</c:v>
                </c:pt>
                <c:pt idx="1256">
                  <c:v>4.3172024442384798</c:v>
                </c:pt>
                <c:pt idx="1257">
                  <c:v>4.3411947509534103</c:v>
                </c:pt>
                <c:pt idx="1258">
                  <c:v>4.3952235143271299</c:v>
                </c:pt>
                <c:pt idx="1259">
                  <c:v>4.4175064908694699</c:v>
                </c:pt>
                <c:pt idx="1260">
                  <c:v>4.4065488167967697</c:v>
                </c:pt>
                <c:pt idx="1261">
                  <c:v>4.3893210161223601</c:v>
                </c:pt>
                <c:pt idx="1262">
                  <c:v>4.4031203415863498</c:v>
                </c:pt>
                <c:pt idx="1263">
                  <c:v>4.4419906649644796</c:v>
                </c:pt>
                <c:pt idx="1264">
                  <c:v>4.4142247211757404</c:v>
                </c:pt>
                <c:pt idx="1265">
                  <c:v>4.4776384040989603</c:v>
                </c:pt>
                <c:pt idx="1266">
                  <c:v>4.46862287482009</c:v>
                </c:pt>
                <c:pt idx="1267">
                  <c:v>4.44332922555928</c:v>
                </c:pt>
                <c:pt idx="1268">
                  <c:v>4.3829291389848697</c:v>
                </c:pt>
                <c:pt idx="1269">
                  <c:v>4.3834038302958804</c:v>
                </c:pt>
                <c:pt idx="1270">
                  <c:v>4.3856021006370796</c:v>
                </c:pt>
                <c:pt idx="1271">
                  <c:v>4.3776410429881096</c:v>
                </c:pt>
                <c:pt idx="1272">
                  <c:v>4.3599038786627</c:v>
                </c:pt>
                <c:pt idx="1273">
                  <c:v>4.3497244043333998</c:v>
                </c:pt>
                <c:pt idx="1274">
                  <c:v>4.3592803290788202</c:v>
                </c:pt>
                <c:pt idx="1275">
                  <c:v>4.3335618313317399</c:v>
                </c:pt>
                <c:pt idx="1276">
                  <c:v>4.3549032800342697</c:v>
                </c:pt>
                <c:pt idx="1277">
                  <c:v>4.3895813353399902</c:v>
                </c:pt>
                <c:pt idx="1278">
                  <c:v>4.3645699194632703</c:v>
                </c:pt>
                <c:pt idx="1279">
                  <c:v>4.46257669938473</c:v>
                </c:pt>
                <c:pt idx="1280">
                  <c:v>4.4473420866036797</c:v>
                </c:pt>
                <c:pt idx="1281">
                  <c:v>4.4411114096203796</c:v>
                </c:pt>
                <c:pt idx="1282">
                  <c:v>4.4078075801893499</c:v>
                </c:pt>
                <c:pt idx="1283">
                  <c:v>4.3213041274514001</c:v>
                </c:pt>
                <c:pt idx="1284">
                  <c:v>4.3626322028294204</c:v>
                </c:pt>
                <c:pt idx="1285">
                  <c:v>4.3248926538513102</c:v>
                </c:pt>
                <c:pt idx="1286">
                  <c:v>4.3377690870400398</c:v>
                </c:pt>
                <c:pt idx="1287">
                  <c:v>4.3499118581682401</c:v>
                </c:pt>
                <c:pt idx="1288">
                  <c:v>4.4385245166402303</c:v>
                </c:pt>
                <c:pt idx="1289">
                  <c:v>4.4465355842482497</c:v>
                </c:pt>
                <c:pt idx="1290">
                  <c:v>4.4169949386763099</c:v>
                </c:pt>
                <c:pt idx="1291">
                  <c:v>4.4203386241171696</c:v>
                </c:pt>
                <c:pt idx="1292">
                  <c:v>4.4041423470688201</c:v>
                </c:pt>
                <c:pt idx="1293">
                  <c:v>4.4373192863151001</c:v>
                </c:pt>
                <c:pt idx="1294">
                  <c:v>4.4429195267049897</c:v>
                </c:pt>
                <c:pt idx="1295">
                  <c:v>4.4383297030107496</c:v>
                </c:pt>
                <c:pt idx="1296">
                  <c:v>4.4649903745710002</c:v>
                </c:pt>
                <c:pt idx="1297">
                  <c:v>4.4747079933955902</c:v>
                </c:pt>
                <c:pt idx="1298">
                  <c:v>4.4875857610269296</c:v>
                </c:pt>
                <c:pt idx="1299">
                  <c:v>4.5179830375390404</c:v>
                </c:pt>
                <c:pt idx="1300">
                  <c:v>4.5150786051115004</c:v>
                </c:pt>
                <c:pt idx="1301">
                  <c:v>4.5589201201779304</c:v>
                </c:pt>
                <c:pt idx="1302">
                  <c:v>4.54342413667454</c:v>
                </c:pt>
                <c:pt idx="1303">
                  <c:v>4.5247637345933898</c:v>
                </c:pt>
                <c:pt idx="1304">
                  <c:v>4.5323104237429002</c:v>
                </c:pt>
                <c:pt idx="1305">
                  <c:v>4.5998736721306797</c:v>
                </c:pt>
                <c:pt idx="1306">
                  <c:v>4.5694636607109302</c:v>
                </c:pt>
                <c:pt idx="1307">
                  <c:v>4.5550059693364897</c:v>
                </c:pt>
                <c:pt idx="1308">
                  <c:v>4.5101127038354401</c:v>
                </c:pt>
                <c:pt idx="1309">
                  <c:v>4.5143346676930696</c:v>
                </c:pt>
                <c:pt idx="1310">
                  <c:v>4.5456283743397599</c:v>
                </c:pt>
                <c:pt idx="1311">
                  <c:v>4.6114074889700003</c:v>
                </c:pt>
                <c:pt idx="1312">
                  <c:v>4.5980070512327202</c:v>
                </c:pt>
                <c:pt idx="1313">
                  <c:v>4.6290072132334998</c:v>
                </c:pt>
                <c:pt idx="1314">
                  <c:v>4.6785607387795496</c:v>
                </c:pt>
                <c:pt idx="1315">
                  <c:v>4.7035254073488799</c:v>
                </c:pt>
                <c:pt idx="1316">
                  <c:v>4.7674962264092704</c:v>
                </c:pt>
                <c:pt idx="1317">
                  <c:v>4.7647835344313201</c:v>
                </c:pt>
                <c:pt idx="1318">
                  <c:v>4.7514879027907497</c:v>
                </c:pt>
                <c:pt idx="1319">
                  <c:v>4.7783644833363201</c:v>
                </c:pt>
                <c:pt idx="1320">
                  <c:v>4.7934902142979103</c:v>
                </c:pt>
                <c:pt idx="1321">
                  <c:v>4.7761034963994202</c:v>
                </c:pt>
                <c:pt idx="1322">
                  <c:v>4.8031598145813499</c:v>
                </c:pt>
                <c:pt idx="1323">
                  <c:v>4.8417062477704196</c:v>
                </c:pt>
                <c:pt idx="1324">
                  <c:v>4.8617523251113601</c:v>
                </c:pt>
                <c:pt idx="1325">
                  <c:v>4.9409915592433498</c:v>
                </c:pt>
                <c:pt idx="1326">
                  <c:v>5.0414307933782299</c:v>
                </c:pt>
                <c:pt idx="1327">
                  <c:v>5.0264842560413996</c:v>
                </c:pt>
                <c:pt idx="1328">
                  <c:v>5.0931581125250798</c:v>
                </c:pt>
                <c:pt idx="1329">
                  <c:v>5.0454537959132599</c:v>
                </c:pt>
                <c:pt idx="1330">
                  <c:v>4.9980683105228296</c:v>
                </c:pt>
                <c:pt idx="1331">
                  <c:v>4.9157993210870199</c:v>
                </c:pt>
                <c:pt idx="1332">
                  <c:v>4.8871158702917903</c:v>
                </c:pt>
                <c:pt idx="1333">
                  <c:v>4.9065028935371098</c:v>
                </c:pt>
                <c:pt idx="1334">
                  <c:v>4.8932371634708796</c:v>
                </c:pt>
                <c:pt idx="1335">
                  <c:v>4.8309842422666804</c:v>
                </c:pt>
                <c:pt idx="1336">
                  <c:v>4.8258931148923896</c:v>
                </c:pt>
                <c:pt idx="1337">
                  <c:v>4.8455878983364</c:v>
                </c:pt>
                <c:pt idx="1338">
                  <c:v>4.9153265485301798</c:v>
                </c:pt>
                <c:pt idx="1339">
                  <c:v>4.91901367938046</c:v>
                </c:pt>
                <c:pt idx="1340">
                  <c:v>4.97327285279595</c:v>
                </c:pt>
                <c:pt idx="1341">
                  <c:v>4.9711068196864199</c:v>
                </c:pt>
                <c:pt idx="1342">
                  <c:v>4.9834857836580797</c:v>
                </c:pt>
                <c:pt idx="1343">
                  <c:v>4.9735235978984198</c:v>
                </c:pt>
                <c:pt idx="1344">
                  <c:v>4.9833706758614102</c:v>
                </c:pt>
                <c:pt idx="1345">
                  <c:v>4.9506345443778601</c:v>
                </c:pt>
                <c:pt idx="1346">
                  <c:v>4.8978307037975002</c:v>
                </c:pt>
                <c:pt idx="1347">
                  <c:v>4.8974565153509699</c:v>
                </c:pt>
                <c:pt idx="1348">
                  <c:v>4.9316145211486697</c:v>
                </c:pt>
                <c:pt idx="1349">
                  <c:v>4.9972275976131897</c:v>
                </c:pt>
                <c:pt idx="1350">
                  <c:v>4.96264945524754</c:v>
                </c:pt>
                <c:pt idx="1351">
                  <c:v>4.9760099404597504</c:v>
                </c:pt>
                <c:pt idx="1352">
                  <c:v>5.0004826791276802</c:v>
                </c:pt>
                <c:pt idx="1353">
                  <c:v>4.9709654089286097</c:v>
                </c:pt>
                <c:pt idx="1354">
                  <c:v>4.9897530774912298</c:v>
                </c:pt>
                <c:pt idx="1355">
                  <c:v>5.0440982869860704</c:v>
                </c:pt>
                <c:pt idx="1356">
                  <c:v>5.0509626932683602</c:v>
                </c:pt>
                <c:pt idx="1357">
                  <c:v>5.0470842650440702</c:v>
                </c:pt>
                <c:pt idx="1358">
                  <c:v>5.13552102751318</c:v>
                </c:pt>
                <c:pt idx="1359">
                  <c:v>5.1574787076625199</c:v>
                </c:pt>
                <c:pt idx="1360">
                  <c:v>5.2369612997399502</c:v>
                </c:pt>
                <c:pt idx="1361">
                  <c:v>5.2832087394852403</c:v>
                </c:pt>
                <c:pt idx="1362">
                  <c:v>5.3285768123996302</c:v>
                </c:pt>
                <c:pt idx="1363">
                  <c:v>5.27325598634825</c:v>
                </c:pt>
                <c:pt idx="1364">
                  <c:v>5.2357000254400097</c:v>
                </c:pt>
                <c:pt idx="1365">
                  <c:v>5.1903051539932399</c:v>
                </c:pt>
                <c:pt idx="1366">
                  <c:v>5.19865163667352</c:v>
                </c:pt>
                <c:pt idx="1367">
                  <c:v>5.1801275416575896</c:v>
                </c:pt>
                <c:pt idx="1368">
                  <c:v>5.18320810769558</c:v>
                </c:pt>
                <c:pt idx="1369">
                  <c:v>5.2124476140542804</c:v>
                </c:pt>
                <c:pt idx="1370">
                  <c:v>5.2475698735605096</c:v>
                </c:pt>
                <c:pt idx="1371">
                  <c:v>5.2407160185505797</c:v>
                </c:pt>
                <c:pt idx="1372">
                  <c:v>5.2766139479441803</c:v>
                </c:pt>
                <c:pt idx="1373">
                  <c:v>5.25145089348963</c:v>
                </c:pt>
                <c:pt idx="1374">
                  <c:v>5.3225770395295902</c:v>
                </c:pt>
                <c:pt idx="1375">
                  <c:v>5.2805185285859197</c:v>
                </c:pt>
                <c:pt idx="1376">
                  <c:v>5.2330906403188502</c:v>
                </c:pt>
                <c:pt idx="1377">
                  <c:v>5.2380234314031604</c:v>
                </c:pt>
                <c:pt idx="1378">
                  <c:v>5.2486366230156598</c:v>
                </c:pt>
                <c:pt idx="1379">
                  <c:v>5.28626080010143</c:v>
                </c:pt>
                <c:pt idx="1380">
                  <c:v>5.2706504275521402</c:v>
                </c:pt>
                <c:pt idx="1381">
                  <c:v>5.2680432638534302</c:v>
                </c:pt>
                <c:pt idx="1382">
                  <c:v>5.2200179575868697</c:v>
                </c:pt>
                <c:pt idx="1383">
                  <c:v>5.2128838124488501</c:v>
                </c:pt>
                <c:pt idx="1384">
                  <c:v>5.2600296360002003</c:v>
                </c:pt>
                <c:pt idx="1385">
                  <c:v>5.3322777590474102</c:v>
                </c:pt>
                <c:pt idx="1386">
                  <c:v>5.2490613839918101</c:v>
                </c:pt>
                <c:pt idx="1387">
                  <c:v>5.2534526548484299</c:v>
                </c:pt>
                <c:pt idx="1388">
                  <c:v>5.2736474040849002</c:v>
                </c:pt>
                <c:pt idx="1389">
                  <c:v>5.3065741160258204</c:v>
                </c:pt>
                <c:pt idx="1390">
                  <c:v>5.3195416044290296</c:v>
                </c:pt>
                <c:pt idx="1391">
                  <c:v>5.37888550189375</c:v>
                </c:pt>
                <c:pt idx="1392">
                  <c:v>5.38471016989556</c:v>
                </c:pt>
                <c:pt idx="1393">
                  <c:v>5.4071179822845403</c:v>
                </c:pt>
                <c:pt idx="1394">
                  <c:v>5.4344556523212901</c:v>
                </c:pt>
                <c:pt idx="1395">
                  <c:v>5.4165910754697002</c:v>
                </c:pt>
                <c:pt idx="1396">
                  <c:v>5.4245544129779102</c:v>
                </c:pt>
                <c:pt idx="1397">
                  <c:v>5.5028283166111001</c:v>
                </c:pt>
                <c:pt idx="1398">
                  <c:v>5.5064256778140797</c:v>
                </c:pt>
                <c:pt idx="1399">
                  <c:v>5.5249386511421097</c:v>
                </c:pt>
                <c:pt idx="1400">
                  <c:v>5.5450382144980299</c:v>
                </c:pt>
                <c:pt idx="1401">
                  <c:v>5.5827782924726197</c:v>
                </c:pt>
                <c:pt idx="1402">
                  <c:v>5.7045844073016303</c:v>
                </c:pt>
                <c:pt idx="1403">
                  <c:v>5.8377177752113303</c:v>
                </c:pt>
                <c:pt idx="1404">
                  <c:v>5.8193993280226799</c:v>
                </c:pt>
                <c:pt idx="1405">
                  <c:v>5.8705329152075496</c:v>
                </c:pt>
                <c:pt idx="1406">
                  <c:v>5.8481595825607098</c:v>
                </c:pt>
                <c:pt idx="1407">
                  <c:v>5.7961631396599396</c:v>
                </c:pt>
                <c:pt idx="1408">
                  <c:v>5.7884739640436198</c:v>
                </c:pt>
                <c:pt idx="1409">
                  <c:v>5.7291324149056102</c:v>
                </c:pt>
                <c:pt idx="1410">
                  <c:v>5.7037625150017197</c:v>
                </c:pt>
                <c:pt idx="1411">
                  <c:v>5.6991837511658998</c:v>
                </c:pt>
                <c:pt idx="1412">
                  <c:v>5.6969871466507502</c:v>
                </c:pt>
                <c:pt idx="1413">
                  <c:v>5.7015427114911503</c:v>
                </c:pt>
                <c:pt idx="1414">
                  <c:v>5.6776411290692499</c:v>
                </c:pt>
                <c:pt idx="1415">
                  <c:v>5.6998618425489598</c:v>
                </c:pt>
                <c:pt idx="1416">
                  <c:v>5.70084808783737</c:v>
                </c:pt>
                <c:pt idx="1417">
                  <c:v>5.6394893871214897</c:v>
                </c:pt>
                <c:pt idx="1418">
                  <c:v>5.5686099927588799</c:v>
                </c:pt>
                <c:pt idx="1419">
                  <c:v>5.5654568286899604</c:v>
                </c:pt>
                <c:pt idx="1420">
                  <c:v>5.5790354417658499</c:v>
                </c:pt>
                <c:pt idx="1421">
                  <c:v>5.5453633116020704</c:v>
                </c:pt>
                <c:pt idx="1422">
                  <c:v>5.6090212182916597</c:v>
                </c:pt>
                <c:pt idx="1423">
                  <c:v>5.5162822619552099</c:v>
                </c:pt>
                <c:pt idx="1424">
                  <c:v>5.4212391419493899</c:v>
                </c:pt>
                <c:pt idx="1425">
                  <c:v>5.3879019551479503</c:v>
                </c:pt>
                <c:pt idx="1426">
                  <c:v>5.3726253572112403</c:v>
                </c:pt>
                <c:pt idx="1427">
                  <c:v>5.3104757400566802</c:v>
                </c:pt>
                <c:pt idx="1428">
                  <c:v>5.2436085954558704</c:v>
                </c:pt>
                <c:pt idx="1429">
                  <c:v>5.2951935177762399</c:v>
                </c:pt>
                <c:pt idx="1430">
                  <c:v>5.3312003206637604</c:v>
                </c:pt>
                <c:pt idx="1431">
                  <c:v>5.3306648646629302</c:v>
                </c:pt>
                <c:pt idx="1432">
                  <c:v>5.2955592613414302</c:v>
                </c:pt>
                <c:pt idx="1433">
                  <c:v>5.3856860465535998</c:v>
                </c:pt>
                <c:pt idx="1434">
                  <c:v>5.3676822337515997</c:v>
                </c:pt>
                <c:pt idx="1435">
                  <c:v>5.3194167665783603</c:v>
                </c:pt>
                <c:pt idx="1436">
                  <c:v>5.2874533600994003</c:v>
                </c:pt>
                <c:pt idx="1437">
                  <c:v>5.3695477113852004</c:v>
                </c:pt>
                <c:pt idx="1438">
                  <c:v>5.3693553424814198</c:v>
                </c:pt>
                <c:pt idx="1439">
                  <c:v>5.3086500413269704</c:v>
                </c:pt>
                <c:pt idx="1440">
                  <c:v>5.3124296144049596</c:v>
                </c:pt>
                <c:pt idx="1441">
                  <c:v>5.3444266049217601</c:v>
                </c:pt>
                <c:pt idx="1442">
                  <c:v>5.3990931837999696</c:v>
                </c:pt>
                <c:pt idx="1443">
                  <c:v>5.4127847873290902</c:v>
                </c:pt>
                <c:pt idx="1444">
                  <c:v>5.4158059172503101</c:v>
                </c:pt>
                <c:pt idx="1445">
                  <c:v>5.3465449883008498</c:v>
                </c:pt>
                <c:pt idx="1446">
                  <c:v>5.3721148986276397</c:v>
                </c:pt>
                <c:pt idx="1447">
                  <c:v>5.3559862715201501</c:v>
                </c:pt>
                <c:pt idx="1448">
                  <c:v>5.4157171942227897</c:v>
                </c:pt>
                <c:pt idx="1449">
                  <c:v>5.4218060159054096</c:v>
                </c:pt>
                <c:pt idx="1450">
                  <c:v>5.4077199665068401</c:v>
                </c:pt>
                <c:pt idx="1451">
                  <c:v>5.3947892233410597</c:v>
                </c:pt>
                <c:pt idx="1452">
                  <c:v>5.36336078121386</c:v>
                </c:pt>
                <c:pt idx="1453">
                  <c:v>5.3683926349686804</c:v>
                </c:pt>
                <c:pt idx="1454">
                  <c:v>5.3493482325517299</c:v>
                </c:pt>
                <c:pt idx="1455">
                  <c:v>5.3022699684981296</c:v>
                </c:pt>
                <c:pt idx="1456">
                  <c:v>5.2812932419537901</c:v>
                </c:pt>
                <c:pt idx="1457">
                  <c:v>5.3180027121090498</c:v>
                </c:pt>
                <c:pt idx="1458">
                  <c:v>5.3327665858032303</c:v>
                </c:pt>
                <c:pt idx="1459">
                  <c:v>5.2939457524075602</c:v>
                </c:pt>
                <c:pt idx="1460">
                  <c:v>5.3570419945017003</c:v>
                </c:pt>
                <c:pt idx="1461">
                  <c:v>5.3458063124977304</c:v>
                </c:pt>
                <c:pt idx="1462">
                  <c:v>5.2989574196697697</c:v>
                </c:pt>
                <c:pt idx="1463">
                  <c:v>5.3022096729737003</c:v>
                </c:pt>
                <c:pt idx="1464">
                  <c:v>5.2906092488609797</c:v>
                </c:pt>
                <c:pt idx="1465">
                  <c:v>5.2769042073765204</c:v>
                </c:pt>
                <c:pt idx="1466">
                  <c:v>5.2637725943405398</c:v>
                </c:pt>
                <c:pt idx="1467">
                  <c:v>5.2808447654296096</c:v>
                </c:pt>
                <c:pt idx="1468">
                  <c:v>5.2548462855857396</c:v>
                </c:pt>
                <c:pt idx="1469">
                  <c:v>5.28483357192317</c:v>
                </c:pt>
                <c:pt idx="1470">
                  <c:v>5.2837067425823099</c:v>
                </c:pt>
                <c:pt idx="1471">
                  <c:v>5.3300665935451201</c:v>
                </c:pt>
                <c:pt idx="1472">
                  <c:v>5.3052668422405604</c:v>
                </c:pt>
                <c:pt idx="1473">
                  <c:v>5.3239832499523896</c:v>
                </c:pt>
                <c:pt idx="1474">
                  <c:v>5.3374067495204196</c:v>
                </c:pt>
                <c:pt idx="1475">
                  <c:v>5.3674190656069296</c:v>
                </c:pt>
                <c:pt idx="1476">
                  <c:v>5.3974702774832899</c:v>
                </c:pt>
                <c:pt idx="1477">
                  <c:v>5.4333765051810996</c:v>
                </c:pt>
                <c:pt idx="1478">
                  <c:v>5.5333496919965501</c:v>
                </c:pt>
                <c:pt idx="1479">
                  <c:v>5.6128548097599102</c:v>
                </c:pt>
                <c:pt idx="1480">
                  <c:v>5.6921487297156004</c:v>
                </c:pt>
                <c:pt idx="1481">
                  <c:v>5.6197711281983498</c:v>
                </c:pt>
                <c:pt idx="1482">
                  <c:v>5.5204379870380897</c:v>
                </c:pt>
                <c:pt idx="1483">
                  <c:v>5.4921359879249101</c:v>
                </c:pt>
                <c:pt idx="1484">
                  <c:v>5.4408750553048204</c:v>
                </c:pt>
                <c:pt idx="1485">
                  <c:v>5.4056652103368998</c:v>
                </c:pt>
                <c:pt idx="1486">
                  <c:v>5.3773120384842903</c:v>
                </c:pt>
                <c:pt idx="1487">
                  <c:v>5.3179756458564498</c:v>
                </c:pt>
                <c:pt idx="1488">
                  <c:v>5.3092001022824897</c:v>
                </c:pt>
                <c:pt idx="1489">
                  <c:v>5.3062936765266597</c:v>
                </c:pt>
                <c:pt idx="1490">
                  <c:v>5.2759709763755902</c:v>
                </c:pt>
                <c:pt idx="1491">
                  <c:v>5.2265469121762997</c:v>
                </c:pt>
                <c:pt idx="1492">
                  <c:v>5.2107472076565298</c:v>
                </c:pt>
                <c:pt idx="1493">
                  <c:v>5.2217481639329302</c:v>
                </c:pt>
                <c:pt idx="1494">
                  <c:v>5.2601476153742297</c:v>
                </c:pt>
                <c:pt idx="1495">
                  <c:v>5.2441973600644003</c:v>
                </c:pt>
                <c:pt idx="1496">
                  <c:v>5.2572514398562999</c:v>
                </c:pt>
                <c:pt idx="1497">
                  <c:v>5.3157275535726498</c:v>
                </c:pt>
                <c:pt idx="1498">
                  <c:v>5.3425422957299</c:v>
                </c:pt>
                <c:pt idx="1499">
                  <c:v>5.2566828703596897</c:v>
                </c:pt>
                <c:pt idx="1500">
                  <c:v>5.1974527632698102</c:v>
                </c:pt>
                <c:pt idx="1501">
                  <c:v>5.3973043618789998</c:v>
                </c:pt>
                <c:pt idx="1502">
                  <c:v>5.4210887961284504</c:v>
                </c:pt>
                <c:pt idx="1503">
                  <c:v>5.4787686629863703</c:v>
                </c:pt>
                <c:pt idx="1504">
                  <c:v>5.3762054493636899</c:v>
                </c:pt>
                <c:pt idx="1505">
                  <c:v>5.3607182522083798</c:v>
                </c:pt>
                <c:pt idx="1506">
                  <c:v>5.3331602020794699</c:v>
                </c:pt>
                <c:pt idx="1507">
                  <c:v>5.3755381217088098</c:v>
                </c:pt>
                <c:pt idx="1508">
                  <c:v>5.3859101786262</c:v>
                </c:pt>
                <c:pt idx="1509">
                  <c:v>5.3425203042208897</c:v>
                </c:pt>
                <c:pt idx="1510">
                  <c:v>5.3135383812858796</c:v>
                </c:pt>
                <c:pt idx="1511">
                  <c:v>5.3102358485245098</c:v>
                </c:pt>
                <c:pt idx="1512">
                  <c:v>5.4163395174234701</c:v>
                </c:pt>
                <c:pt idx="1513">
                  <c:v>5.4399129757887099</c:v>
                </c:pt>
                <c:pt idx="1514">
                  <c:v>5.44527921197</c:v>
                </c:pt>
                <c:pt idx="1515">
                  <c:v>5.52240614597196</c:v>
                </c:pt>
                <c:pt idx="1516">
                  <c:v>5.5866291472371596</c:v>
                </c:pt>
                <c:pt idx="1517">
                  <c:v>5.5856825839639601</c:v>
                </c:pt>
                <c:pt idx="1518">
                  <c:v>5.5576480952464298</c:v>
                </c:pt>
                <c:pt idx="1519">
                  <c:v>5.5564553433669097</c:v>
                </c:pt>
                <c:pt idx="1520">
                  <c:v>5.5628850000941403</c:v>
                </c:pt>
                <c:pt idx="1521">
                  <c:v>5.54495226680275</c:v>
                </c:pt>
                <c:pt idx="1522">
                  <c:v>5.5906432679694502</c:v>
                </c:pt>
                <c:pt idx="1523">
                  <c:v>5.6330590879035896</c:v>
                </c:pt>
                <c:pt idx="1524">
                  <c:v>5.5924367612893304</c:v>
                </c:pt>
                <c:pt idx="1525">
                  <c:v>5.5833037145733702</c:v>
                </c:pt>
                <c:pt idx="1526">
                  <c:v>5.58221037149326</c:v>
                </c:pt>
                <c:pt idx="1527">
                  <c:v>5.6006545978673401</c:v>
                </c:pt>
                <c:pt idx="1528">
                  <c:v>5.5728288175116099</c:v>
                </c:pt>
                <c:pt idx="1529">
                  <c:v>5.58377728025902</c:v>
                </c:pt>
                <c:pt idx="1530">
                  <c:v>5.5715951214700903</c:v>
                </c:pt>
                <c:pt idx="1531">
                  <c:v>5.5661886281831103</c:v>
                </c:pt>
                <c:pt idx="1532">
                  <c:v>5.6183898887964601</c:v>
                </c:pt>
                <c:pt idx="1533">
                  <c:v>5.6332731599136396</c:v>
                </c:pt>
                <c:pt idx="1534">
                  <c:v>5.6946875200669096</c:v>
                </c:pt>
                <c:pt idx="1535">
                  <c:v>5.7580885560047701</c:v>
                </c:pt>
                <c:pt idx="1536">
                  <c:v>5.8538484227112502</c:v>
                </c:pt>
                <c:pt idx="1537">
                  <c:v>5.7987903474244797</c:v>
                </c:pt>
                <c:pt idx="1538">
                  <c:v>5.7545936124428199</c:v>
                </c:pt>
                <c:pt idx="1539">
                  <c:v>5.78444006907241</c:v>
                </c:pt>
                <c:pt idx="1540">
                  <c:v>5.7845035257978896</c:v>
                </c:pt>
                <c:pt idx="1541">
                  <c:v>5.7421181991684502</c:v>
                </c:pt>
                <c:pt idx="1542">
                  <c:v>5.84034829382197</c:v>
                </c:pt>
                <c:pt idx="1543">
                  <c:v>5.81873025026227</c:v>
                </c:pt>
                <c:pt idx="1544">
                  <c:v>5.8022769673243904</c:v>
                </c:pt>
                <c:pt idx="1545">
                  <c:v>5.8568029488686504</c:v>
                </c:pt>
                <c:pt idx="1546">
                  <c:v>5.7907366298413603</c:v>
                </c:pt>
                <c:pt idx="1547">
                  <c:v>5.8114592619543997</c:v>
                </c:pt>
                <c:pt idx="1548">
                  <c:v>5.8101914205669303</c:v>
                </c:pt>
                <c:pt idx="1549">
                  <c:v>5.7832400708346698</c:v>
                </c:pt>
                <c:pt idx="1550">
                  <c:v>5.8378751103182198</c:v>
                </c:pt>
                <c:pt idx="1551">
                  <c:v>5.7562142688813402</c:v>
                </c:pt>
                <c:pt idx="1552">
                  <c:v>5.8005219892801199</c:v>
                </c:pt>
                <c:pt idx="1553">
                  <c:v>5.7999957845957901</c:v>
                </c:pt>
                <c:pt idx="1554">
                  <c:v>5.82704184150389</c:v>
                </c:pt>
                <c:pt idx="1555">
                  <c:v>5.8105976743498999</c:v>
                </c:pt>
                <c:pt idx="1556">
                  <c:v>5.7444265032983504</c:v>
                </c:pt>
                <c:pt idx="1557">
                  <c:v>5.7427004269671196</c:v>
                </c:pt>
                <c:pt idx="1558">
                  <c:v>5.80324977205259</c:v>
                </c:pt>
                <c:pt idx="1559">
                  <c:v>5.77376296279584</c:v>
                </c:pt>
                <c:pt idx="1560">
                  <c:v>5.74316326683683</c:v>
                </c:pt>
                <c:pt idx="1561">
                  <c:v>5.7388719892430702</c:v>
                </c:pt>
                <c:pt idx="1562">
                  <c:v>5.7533296541103702</c:v>
                </c:pt>
                <c:pt idx="1563">
                  <c:v>5.8024326011324998</c:v>
                </c:pt>
                <c:pt idx="1564">
                  <c:v>5.7625864290069204</c:v>
                </c:pt>
                <c:pt idx="1565">
                  <c:v>5.74674544876701</c:v>
                </c:pt>
                <c:pt idx="1566">
                  <c:v>5.7576783520460904</c:v>
                </c:pt>
                <c:pt idx="1567">
                  <c:v>5.7513865120905896</c:v>
                </c:pt>
                <c:pt idx="1568">
                  <c:v>5.7937273963078502</c:v>
                </c:pt>
                <c:pt idx="1569">
                  <c:v>5.8511278316083297</c:v>
                </c:pt>
                <c:pt idx="1570">
                  <c:v>5.9471070214173496</c:v>
                </c:pt>
                <c:pt idx="1571">
                  <c:v>5.9307790158512201</c:v>
                </c:pt>
                <c:pt idx="1572">
                  <c:v>5.9286432248478</c:v>
                </c:pt>
                <c:pt idx="1573">
                  <c:v>5.9119666983827797</c:v>
                </c:pt>
                <c:pt idx="1574">
                  <c:v>5.9469621787447604</c:v>
                </c:pt>
                <c:pt idx="1575">
                  <c:v>6.0049882242565102</c:v>
                </c:pt>
                <c:pt idx="1576">
                  <c:v>6.0153779235117497</c:v>
                </c:pt>
                <c:pt idx="1577">
                  <c:v>6.1387993608419</c:v>
                </c:pt>
                <c:pt idx="1578">
                  <c:v>6.1332969174275496</c:v>
                </c:pt>
                <c:pt idx="1579">
                  <c:v>6.0956307014078002</c:v>
                </c:pt>
                <c:pt idx="1580">
                  <c:v>6.06974463438012</c:v>
                </c:pt>
                <c:pt idx="1581">
                  <c:v>6.1295313955418802</c:v>
                </c:pt>
                <c:pt idx="1582">
                  <c:v>6.1582435167201401</c:v>
                </c:pt>
                <c:pt idx="1583">
                  <c:v>6.1477366509711198</c:v>
                </c:pt>
                <c:pt idx="1584">
                  <c:v>6.2070541242636104</c:v>
                </c:pt>
                <c:pt idx="1585">
                  <c:v>6.1828792079838504</c:v>
                </c:pt>
                <c:pt idx="1586">
                  <c:v>6.2050849757849997</c:v>
                </c:pt>
                <c:pt idx="1587">
                  <c:v>6.21188744003378</c:v>
                </c:pt>
                <c:pt idx="1588">
                  <c:v>6.14985670770246</c:v>
                </c:pt>
                <c:pt idx="1589">
                  <c:v>6.1417702895647102</c:v>
                </c:pt>
                <c:pt idx="1590">
                  <c:v>6.1216905486687603</c:v>
                </c:pt>
                <c:pt idx="1591">
                  <c:v>6.1139019902732201</c:v>
                </c:pt>
                <c:pt idx="1592">
                  <c:v>6.1765942792756601</c:v>
                </c:pt>
                <c:pt idx="1593">
                  <c:v>6.1738721359892903</c:v>
                </c:pt>
                <c:pt idx="1594">
                  <c:v>6.1774997314436702</c:v>
                </c:pt>
                <c:pt idx="1595">
                  <c:v>6.2267428194590702</c:v>
                </c:pt>
                <c:pt idx="1596">
                  <c:v>6.24144806817585</c:v>
                </c:pt>
                <c:pt idx="1597">
                  <c:v>6.2389121975644297</c:v>
                </c:pt>
                <c:pt idx="1598">
                  <c:v>6.23092614398234</c:v>
                </c:pt>
                <c:pt idx="1599">
                  <c:v>6.2007464088886399</c:v>
                </c:pt>
                <c:pt idx="1600">
                  <c:v>6.1937386016198799</c:v>
                </c:pt>
                <c:pt idx="1601">
                  <c:v>6.1750117178383599</c:v>
                </c:pt>
                <c:pt idx="1602">
                  <c:v>6.14109096664105</c:v>
                </c:pt>
                <c:pt idx="1603">
                  <c:v>6.2230664503659296</c:v>
                </c:pt>
                <c:pt idx="1604">
                  <c:v>6.1370354305135502</c:v>
                </c:pt>
                <c:pt idx="1605">
                  <c:v>6.19644206197842</c:v>
                </c:pt>
                <c:pt idx="1606">
                  <c:v>6.1737724466117001</c:v>
                </c:pt>
                <c:pt idx="1607">
                  <c:v>6.25924384268796</c:v>
                </c:pt>
                <c:pt idx="1608">
                  <c:v>6.2448426049291399</c:v>
                </c:pt>
                <c:pt idx="1609">
                  <c:v>6.2890584686113797</c:v>
                </c:pt>
                <c:pt idx="1610">
                  <c:v>6.3335766797531896</c:v>
                </c:pt>
                <c:pt idx="1611">
                  <c:v>6.3795624306717302</c:v>
                </c:pt>
                <c:pt idx="1612">
                  <c:v>6.4407563176538103</c:v>
                </c:pt>
                <c:pt idx="1613">
                  <c:v>6.42486862047119</c:v>
                </c:pt>
                <c:pt idx="1614">
                  <c:v>6.4447723064527098</c:v>
                </c:pt>
                <c:pt idx="1615">
                  <c:v>6.5023518106960099</c:v>
                </c:pt>
                <c:pt idx="1616">
                  <c:v>6.5657387722026996</c:v>
                </c:pt>
                <c:pt idx="1617">
                  <c:v>6.5279707654350601</c:v>
                </c:pt>
                <c:pt idx="1618">
                  <c:v>6.55917122413641</c:v>
                </c:pt>
                <c:pt idx="1619">
                  <c:v>6.5255068194540602</c:v>
                </c:pt>
                <c:pt idx="1620">
                  <c:v>6.5441542152018402</c:v>
                </c:pt>
                <c:pt idx="1621">
                  <c:v>6.6069092919176802</c:v>
                </c:pt>
                <c:pt idx="1622">
                  <c:v>6.6279529314919703</c:v>
                </c:pt>
                <c:pt idx="1623">
                  <c:v>6.60827116172986</c:v>
                </c:pt>
                <c:pt idx="1624">
                  <c:v>6.54305217212013</c:v>
                </c:pt>
                <c:pt idx="1625">
                  <c:v>6.5648680996526503</c:v>
                </c:pt>
                <c:pt idx="1626">
                  <c:v>6.5546626215730903</c:v>
                </c:pt>
                <c:pt idx="1627">
                  <c:v>6.4959157026681398</c:v>
                </c:pt>
                <c:pt idx="1628">
                  <c:v>6.51241824164563</c:v>
                </c:pt>
                <c:pt idx="1629">
                  <c:v>6.4170680716456099</c:v>
                </c:pt>
                <c:pt idx="1630">
                  <c:v>6.4505674181517998</c:v>
                </c:pt>
                <c:pt idx="1631">
                  <c:v>6.4088524956130604</c:v>
                </c:pt>
                <c:pt idx="1632">
                  <c:v>6.4180064724352697</c:v>
                </c:pt>
                <c:pt idx="1633">
                  <c:v>6.4882350734831196</c:v>
                </c:pt>
                <c:pt idx="1634">
                  <c:v>6.4986311072469096</c:v>
                </c:pt>
                <c:pt idx="1635">
                  <c:v>6.5196007177278696</c:v>
                </c:pt>
                <c:pt idx="1636">
                  <c:v>6.5049021239914104</c:v>
                </c:pt>
                <c:pt idx="1637">
                  <c:v>6.5270760244208503</c:v>
                </c:pt>
                <c:pt idx="1638">
                  <c:v>6.5443886593466702</c:v>
                </c:pt>
                <c:pt idx="1639">
                  <c:v>6.4770331922777098</c:v>
                </c:pt>
                <c:pt idx="1640">
                  <c:v>6.5246115918900598</c:v>
                </c:pt>
                <c:pt idx="1641">
                  <c:v>6.5079355820527303</c:v>
                </c:pt>
                <c:pt idx="1642">
                  <c:v>6.5816872670697704</c:v>
                </c:pt>
                <c:pt idx="1643">
                  <c:v>6.5395589312025599</c:v>
                </c:pt>
                <c:pt idx="1644">
                  <c:v>6.4992078235129904</c:v>
                </c:pt>
                <c:pt idx="1645">
                  <c:v>6.57355997990833</c:v>
                </c:pt>
                <c:pt idx="1646">
                  <c:v>6.5558597170085102</c:v>
                </c:pt>
                <c:pt idx="1647">
                  <c:v>6.6025889841501799</c:v>
                </c:pt>
                <c:pt idx="1648">
                  <c:v>6.6062178193139403</c:v>
                </c:pt>
                <c:pt idx="1649">
                  <c:v>6.6029709456103696</c:v>
                </c:pt>
                <c:pt idx="1650">
                  <c:v>6.5723542868311604</c:v>
                </c:pt>
                <c:pt idx="1651">
                  <c:v>6.6169873028982797</c:v>
                </c:pt>
                <c:pt idx="1652">
                  <c:v>6.5890532918597202</c:v>
                </c:pt>
                <c:pt idx="1653">
                  <c:v>6.5866035805663303</c:v>
                </c:pt>
                <c:pt idx="1654">
                  <c:v>6.5964036921042197</c:v>
                </c:pt>
                <c:pt idx="1655">
                  <c:v>6.5721075878738304</c:v>
                </c:pt>
                <c:pt idx="1656">
                  <c:v>6.5175376471352999</c:v>
                </c:pt>
                <c:pt idx="1657">
                  <c:v>6.5675668753376799</c:v>
                </c:pt>
                <c:pt idx="1658">
                  <c:v>6.59121658369647</c:v>
                </c:pt>
                <c:pt idx="1659">
                  <c:v>6.67650056776277</c:v>
                </c:pt>
                <c:pt idx="1660">
                  <c:v>6.8043575484626002</c:v>
                </c:pt>
                <c:pt idx="1661">
                  <c:v>6.8476267709290202</c:v>
                </c:pt>
                <c:pt idx="1662">
                  <c:v>6.8749639391349904</c:v>
                </c:pt>
                <c:pt idx="1663">
                  <c:v>6.8981455613830098</c:v>
                </c:pt>
                <c:pt idx="1664">
                  <c:v>6.8996650064126896</c:v>
                </c:pt>
                <c:pt idx="1665">
                  <c:v>6.9064927550641197</c:v>
                </c:pt>
                <c:pt idx="1666">
                  <c:v>6.9156695816299996</c:v>
                </c:pt>
                <c:pt idx="1667">
                  <c:v>6.9013818587964799</c:v>
                </c:pt>
                <c:pt idx="1668">
                  <c:v>6.9061255933815398</c:v>
                </c:pt>
                <c:pt idx="1669">
                  <c:v>6.9228168486933601</c:v>
                </c:pt>
                <c:pt idx="1670">
                  <c:v>6.9406515909953601</c:v>
                </c:pt>
                <c:pt idx="1671">
                  <c:v>6.9572547202886197</c:v>
                </c:pt>
                <c:pt idx="1672">
                  <c:v>6.9504903839965504</c:v>
                </c:pt>
                <c:pt idx="1673">
                  <c:v>6.8897976989816101</c:v>
                </c:pt>
                <c:pt idx="1674">
                  <c:v>6.8523807913994403</c:v>
                </c:pt>
                <c:pt idx="1675">
                  <c:v>6.8323483169846897</c:v>
                </c:pt>
                <c:pt idx="1676">
                  <c:v>6.8368260950788198</c:v>
                </c:pt>
                <c:pt idx="1677">
                  <c:v>6.85703219688624</c:v>
                </c:pt>
                <c:pt idx="1678">
                  <c:v>6.8263794736421399</c:v>
                </c:pt>
                <c:pt idx="1679">
                  <c:v>6.8530028223694197</c:v>
                </c:pt>
                <c:pt idx="1680">
                  <c:v>6.8217896730097598</c:v>
                </c:pt>
                <c:pt idx="1681">
                  <c:v>6.8497796659107397</c:v>
                </c:pt>
                <c:pt idx="1682">
                  <c:v>6.87257023160796</c:v>
                </c:pt>
                <c:pt idx="1683">
                  <c:v>6.8300187452517003</c:v>
                </c:pt>
                <c:pt idx="1684">
                  <c:v>6.8496462527887401</c:v>
                </c:pt>
                <c:pt idx="1685">
                  <c:v>6.8392465486941703</c:v>
                </c:pt>
                <c:pt idx="1686">
                  <c:v>6.8187531015920504</c:v>
                </c:pt>
                <c:pt idx="1687">
                  <c:v>6.8171185488522399</c:v>
                </c:pt>
                <c:pt idx="1688">
                  <c:v>6.8510723201556001</c:v>
                </c:pt>
                <c:pt idx="1689">
                  <c:v>6.84453031923469</c:v>
                </c:pt>
                <c:pt idx="1690">
                  <c:v>6.9265785258528796</c:v>
                </c:pt>
                <c:pt idx="1691">
                  <c:v>6.8716388328680802</c:v>
                </c:pt>
                <c:pt idx="1692">
                  <c:v>6.8555759895403998</c:v>
                </c:pt>
                <c:pt idx="1693">
                  <c:v>6.8665071618002704</c:v>
                </c:pt>
                <c:pt idx="1694">
                  <c:v>6.8455244290207604</c:v>
                </c:pt>
                <c:pt idx="1695">
                  <c:v>6.9025004122544296</c:v>
                </c:pt>
                <c:pt idx="1696">
                  <c:v>6.9529186082319399</c:v>
                </c:pt>
                <c:pt idx="1697">
                  <c:v>6.8873172177206303</c:v>
                </c:pt>
                <c:pt idx="1698">
                  <c:v>6.8644398710002204</c:v>
                </c:pt>
                <c:pt idx="1699">
                  <c:v>6.8682722572805197</c:v>
                </c:pt>
                <c:pt idx="1700">
                  <c:v>6.8082519854108696</c:v>
                </c:pt>
                <c:pt idx="1701">
                  <c:v>6.8677982835418101</c:v>
                </c:pt>
                <c:pt idx="1702">
                  <c:v>6.8585946218766001</c:v>
                </c:pt>
                <c:pt idx="1703">
                  <c:v>6.8648742578614002</c:v>
                </c:pt>
                <c:pt idx="1704">
                  <c:v>6.7978172800398502</c:v>
                </c:pt>
                <c:pt idx="1705">
                  <c:v>6.72297424148449</c:v>
                </c:pt>
                <c:pt idx="1706">
                  <c:v>6.7287730745424197</c:v>
                </c:pt>
                <c:pt idx="1707">
                  <c:v>6.78650555001302</c:v>
                </c:pt>
                <c:pt idx="1708">
                  <c:v>6.8835287405982202</c:v>
                </c:pt>
                <c:pt idx="1709">
                  <c:v>6.9701795478673203</c:v>
                </c:pt>
                <c:pt idx="1710">
                  <c:v>7.0142003556625596</c:v>
                </c:pt>
                <c:pt idx="1711">
                  <c:v>6.9666964708881203</c:v>
                </c:pt>
                <c:pt idx="1712">
                  <c:v>7.0426537387125299</c:v>
                </c:pt>
                <c:pt idx="1713">
                  <c:v>7.0695603886365399</c:v>
                </c:pt>
                <c:pt idx="1714">
                  <c:v>7.0855235500289799</c:v>
                </c:pt>
                <c:pt idx="1715">
                  <c:v>7.1431834881550902</c:v>
                </c:pt>
                <c:pt idx="1716">
                  <c:v>7.1441011200508697</c:v>
                </c:pt>
                <c:pt idx="1717">
                  <c:v>7.2092922730664197</c:v>
                </c:pt>
                <c:pt idx="1718">
                  <c:v>7.1700867931826497</c:v>
                </c:pt>
                <c:pt idx="1719">
                  <c:v>7.24182137926244</c:v>
                </c:pt>
                <c:pt idx="1720">
                  <c:v>7.4444339981828502</c:v>
                </c:pt>
                <c:pt idx="1721">
                  <c:v>7.4476642030330602</c:v>
                </c:pt>
                <c:pt idx="1722">
                  <c:v>7.4646333717323197</c:v>
                </c:pt>
                <c:pt idx="1723">
                  <c:v>7.4177456468848701</c:v>
                </c:pt>
                <c:pt idx="1724">
                  <c:v>7.3430477693226504</c:v>
                </c:pt>
                <c:pt idx="1725">
                  <c:v>7.44563381807487</c:v>
                </c:pt>
                <c:pt idx="1726">
                  <c:v>7.4794450201239302</c:v>
                </c:pt>
                <c:pt idx="1727">
                  <c:v>7.5040372557653301</c:v>
                </c:pt>
                <c:pt idx="1728">
                  <c:v>7.5235572443794698</c:v>
                </c:pt>
                <c:pt idx="1729">
                  <c:v>7.5224737593105697</c:v>
                </c:pt>
                <c:pt idx="1730">
                  <c:v>7.4963021438063198</c:v>
                </c:pt>
                <c:pt idx="1731">
                  <c:v>7.5237378447441996</c:v>
                </c:pt>
                <c:pt idx="1732">
                  <c:v>7.5997954100573804</c:v>
                </c:pt>
                <c:pt idx="1733">
                  <c:v>7.6113641436960897</c:v>
                </c:pt>
                <c:pt idx="1734">
                  <c:v>7.6736100458409</c:v>
                </c:pt>
                <c:pt idx="1735">
                  <c:v>7.7307392801840997</c:v>
                </c:pt>
                <c:pt idx="1736">
                  <c:v>7.4710375309852299</c:v>
                </c:pt>
                <c:pt idx="1737">
                  <c:v>7.5337322032382499</c:v>
                </c:pt>
                <c:pt idx="1738">
                  <c:v>7.4504217092772098</c:v>
                </c:pt>
                <c:pt idx="1739">
                  <c:v>7.3846448059093097</c:v>
                </c:pt>
                <c:pt idx="1740">
                  <c:v>7.40114624136773</c:v>
                </c:pt>
                <c:pt idx="1741">
                  <c:v>7.3294894465461997</c:v>
                </c:pt>
                <c:pt idx="1742">
                  <c:v>7.4008546067806398</c:v>
                </c:pt>
                <c:pt idx="1743">
                  <c:v>7.3262439314047896</c:v>
                </c:pt>
                <c:pt idx="1744">
                  <c:v>7.2457826447613103</c:v>
                </c:pt>
                <c:pt idx="1745">
                  <c:v>7.3894421853887096</c:v>
                </c:pt>
                <c:pt idx="1746">
                  <c:v>7.3656294497413999</c:v>
                </c:pt>
                <c:pt idx="1747">
                  <c:v>7.33560391226289</c:v>
                </c:pt>
                <c:pt idx="1748">
                  <c:v>7.35370583911011</c:v>
                </c:pt>
                <c:pt idx="1749">
                  <c:v>7.16013140003054</c:v>
                </c:pt>
                <c:pt idx="1750">
                  <c:v>7.1384825012812296</c:v>
                </c:pt>
                <c:pt idx="1751">
                  <c:v>7.1719183281243497</c:v>
                </c:pt>
                <c:pt idx="1752">
                  <c:v>7.1894032419389902</c:v>
                </c:pt>
                <c:pt idx="1753">
                  <c:v>7.25871362266167</c:v>
                </c:pt>
                <c:pt idx="1754">
                  <c:v>7.2212338536954102</c:v>
                </c:pt>
                <c:pt idx="1755">
                  <c:v>7.2850237673181901</c:v>
                </c:pt>
                <c:pt idx="1756">
                  <c:v>7.3676062344778304</c:v>
                </c:pt>
                <c:pt idx="1757">
                  <c:v>7.4249894579140703</c:v>
                </c:pt>
                <c:pt idx="1758">
                  <c:v>7.3840559060751803</c:v>
                </c:pt>
                <c:pt idx="1759">
                  <c:v>7.3372235311192497</c:v>
                </c:pt>
                <c:pt idx="1760">
                  <c:v>7.4165832170788901</c:v>
                </c:pt>
                <c:pt idx="1761">
                  <c:v>7.4546412195943201</c:v>
                </c:pt>
                <c:pt idx="1762">
                  <c:v>7.35282173277011</c:v>
                </c:pt>
                <c:pt idx="1763">
                  <c:v>7.4235316496476598</c:v>
                </c:pt>
                <c:pt idx="1764">
                  <c:v>7.5190951675598301</c:v>
                </c:pt>
                <c:pt idx="1765">
                  <c:v>7.4483680569700903</c:v>
                </c:pt>
                <c:pt idx="1766">
                  <c:v>7.4951175100543201</c:v>
                </c:pt>
                <c:pt idx="1767">
                  <c:v>7.5799356901778596</c:v>
                </c:pt>
                <c:pt idx="1768">
                  <c:v>7.5953978011167598</c:v>
                </c:pt>
                <c:pt idx="1769">
                  <c:v>7.6218457424387998</c:v>
                </c:pt>
                <c:pt idx="1770">
                  <c:v>7.5895717684216102</c:v>
                </c:pt>
                <c:pt idx="1771">
                  <c:v>7.57480066880309</c:v>
                </c:pt>
                <c:pt idx="1772">
                  <c:v>7.5585702286032399</c:v>
                </c:pt>
                <c:pt idx="1773">
                  <c:v>7.6152700583044597</c:v>
                </c:pt>
                <c:pt idx="1774">
                  <c:v>7.6296236986478601</c:v>
                </c:pt>
                <c:pt idx="1775">
                  <c:v>7.7737662903621496</c:v>
                </c:pt>
                <c:pt idx="1776">
                  <c:v>7.7845364215376698</c:v>
                </c:pt>
                <c:pt idx="1777">
                  <c:v>7.83541306099346</c:v>
                </c:pt>
                <c:pt idx="1778">
                  <c:v>7.9098554932342298</c:v>
                </c:pt>
                <c:pt idx="1779">
                  <c:v>8.0890565206233305</c:v>
                </c:pt>
                <c:pt idx="1780">
                  <c:v>8.0460473834153703</c:v>
                </c:pt>
                <c:pt idx="1781">
                  <c:v>7.9103312536959596</c:v>
                </c:pt>
                <c:pt idx="1782">
                  <c:v>7.9395853303190398</c:v>
                </c:pt>
                <c:pt idx="1783">
                  <c:v>7.9848710244568197</c:v>
                </c:pt>
                <c:pt idx="1784">
                  <c:v>7.9743292187030397</c:v>
                </c:pt>
                <c:pt idx="1785">
                  <c:v>7.9060380153237597</c:v>
                </c:pt>
                <c:pt idx="1786">
                  <c:v>8.0029943757103403</c:v>
                </c:pt>
                <c:pt idx="1787">
                  <c:v>8.0305453966120108</c:v>
                </c:pt>
                <c:pt idx="1788">
                  <c:v>8.0100202755125292</c:v>
                </c:pt>
                <c:pt idx="1789">
                  <c:v>8.0314833812085702</c:v>
                </c:pt>
                <c:pt idx="1790">
                  <c:v>8.0248517349419703</c:v>
                </c:pt>
                <c:pt idx="1791">
                  <c:v>8.0332223962389993</c:v>
                </c:pt>
                <c:pt idx="1792">
                  <c:v>8.0236633446715508</c:v>
                </c:pt>
                <c:pt idx="1793">
                  <c:v>7.9922131676968604</c:v>
                </c:pt>
                <c:pt idx="1794">
                  <c:v>7.9502634018419096</c:v>
                </c:pt>
                <c:pt idx="1795">
                  <c:v>7.9891644405394402</c:v>
                </c:pt>
                <c:pt idx="1796">
                  <c:v>8.0332567805856208</c:v>
                </c:pt>
                <c:pt idx="1797">
                  <c:v>7.9119659493789696</c:v>
                </c:pt>
                <c:pt idx="1798">
                  <c:v>7.8704241768009604</c:v>
                </c:pt>
                <c:pt idx="1799">
                  <c:v>7.9276792226851596</c:v>
                </c:pt>
                <c:pt idx="1800">
                  <c:v>8.0151910085481006</c:v>
                </c:pt>
                <c:pt idx="1801">
                  <c:v>7.9440592807355701</c:v>
                </c:pt>
                <c:pt idx="1802">
                  <c:v>7.9006134915918098</c:v>
                </c:pt>
                <c:pt idx="1803">
                  <c:v>7.9499142630672202</c:v>
                </c:pt>
                <c:pt idx="1804">
                  <c:v>7.9664940111353504</c:v>
                </c:pt>
                <c:pt idx="1805">
                  <c:v>7.9427789341295796</c:v>
                </c:pt>
                <c:pt idx="1806">
                  <c:v>7.9680617403148402</c:v>
                </c:pt>
                <c:pt idx="1807">
                  <c:v>8.0331407387728593</c:v>
                </c:pt>
                <c:pt idx="1808">
                  <c:v>8.0198551897952104</c:v>
                </c:pt>
                <c:pt idx="1809">
                  <c:v>8.0324779929992491</c:v>
                </c:pt>
                <c:pt idx="1810">
                  <c:v>8.0742539652820593</c:v>
                </c:pt>
                <c:pt idx="1811">
                  <c:v>8.0715389343644901</c:v>
                </c:pt>
                <c:pt idx="1812">
                  <c:v>8.0876083415268099</c:v>
                </c:pt>
                <c:pt idx="1813">
                  <c:v>8.0199400078326608</c:v>
                </c:pt>
                <c:pt idx="1814">
                  <c:v>8.1435658133512892</c:v>
                </c:pt>
                <c:pt idx="1815">
                  <c:v>8.2790667546209793</c:v>
                </c:pt>
                <c:pt idx="1816">
                  <c:v>8.4012299621980997</c:v>
                </c:pt>
                <c:pt idx="1817">
                  <c:v>8.4245480127837507</c:v>
                </c:pt>
                <c:pt idx="1818">
                  <c:v>8.5479146250822104</c:v>
                </c:pt>
                <c:pt idx="1819">
                  <c:v>8.6357128512065504</c:v>
                </c:pt>
                <c:pt idx="1820">
                  <c:v>8.6064007777970293</c:v>
                </c:pt>
                <c:pt idx="1821">
                  <c:v>8.4924818201238992</c:v>
                </c:pt>
                <c:pt idx="1822">
                  <c:v>8.3534603050750107</c:v>
                </c:pt>
                <c:pt idx="1823">
                  <c:v>8.2220526214439502</c:v>
                </c:pt>
                <c:pt idx="1824">
                  <c:v>8.3866505348376492</c:v>
                </c:pt>
                <c:pt idx="1825">
                  <c:v>8.3398174546593999</c:v>
                </c:pt>
                <c:pt idx="1826">
                  <c:v>8.3649190032774694</c:v>
                </c:pt>
                <c:pt idx="1827">
                  <c:v>8.4708907075276496</c:v>
                </c:pt>
                <c:pt idx="1828">
                  <c:v>8.6494451607957501</c:v>
                </c:pt>
                <c:pt idx="1829">
                  <c:v>8.6713336013157196</c:v>
                </c:pt>
                <c:pt idx="1830">
                  <c:v>8.7731586618492692</c:v>
                </c:pt>
                <c:pt idx="1831">
                  <c:v>8.5079368370817399</c:v>
                </c:pt>
                <c:pt idx="1832">
                  <c:v>8.6379067230210307</c:v>
                </c:pt>
                <c:pt idx="1833">
                  <c:v>8.4625229467860503</c:v>
                </c:pt>
                <c:pt idx="1834">
                  <c:v>8.5790999703022006</c:v>
                </c:pt>
                <c:pt idx="1835">
                  <c:v>8.6170652049145708</c:v>
                </c:pt>
                <c:pt idx="1836">
                  <c:v>8.7044011208117507</c:v>
                </c:pt>
                <c:pt idx="1837">
                  <c:v>8.6018770239055495</c:v>
                </c:pt>
                <c:pt idx="1838">
                  <c:v>8.7078998463961401</c:v>
                </c:pt>
                <c:pt idx="1839">
                  <c:v>8.7913148302189992</c:v>
                </c:pt>
                <c:pt idx="1840">
                  <c:v>8.8690545010065893</c:v>
                </c:pt>
                <c:pt idx="1841">
                  <c:v>8.9310601986373097</c:v>
                </c:pt>
                <c:pt idx="1842">
                  <c:v>8.9979362095758404</c:v>
                </c:pt>
                <c:pt idx="1843">
                  <c:v>9.0272643439993399</c:v>
                </c:pt>
                <c:pt idx="1844">
                  <c:v>8.9489004447329901</c:v>
                </c:pt>
                <c:pt idx="1845">
                  <c:v>9.0231315579332101</c:v>
                </c:pt>
                <c:pt idx="1846">
                  <c:v>8.9151462527742602</c:v>
                </c:pt>
                <c:pt idx="1847">
                  <c:v>8.9250679800644797</c:v>
                </c:pt>
                <c:pt idx="1848">
                  <c:v>8.8458500896477403</c:v>
                </c:pt>
                <c:pt idx="1849">
                  <c:v>8.8744044337408994</c:v>
                </c:pt>
                <c:pt idx="1850">
                  <c:v>8.7493719493479905</c:v>
                </c:pt>
                <c:pt idx="1851">
                  <c:v>8.6799103467122194</c:v>
                </c:pt>
                <c:pt idx="1852">
                  <c:v>8.7586441094933996</c:v>
                </c:pt>
                <c:pt idx="1853">
                  <c:v>8.7371425287335107</c:v>
                </c:pt>
                <c:pt idx="1854">
                  <c:v>8.7396185923461704</c:v>
                </c:pt>
                <c:pt idx="1855">
                  <c:v>8.6471183708509098</c:v>
                </c:pt>
                <c:pt idx="1856">
                  <c:v>8.6237326881968208</c:v>
                </c:pt>
                <c:pt idx="1857">
                  <c:v>8.6787892614326196</c:v>
                </c:pt>
                <c:pt idx="1858">
                  <c:v>8.8373904280469304</c:v>
                </c:pt>
                <c:pt idx="1859">
                  <c:v>8.9425101365002604</c:v>
                </c:pt>
                <c:pt idx="1860">
                  <c:v>8.9441283972313297</c:v>
                </c:pt>
                <c:pt idx="1861">
                  <c:v>9.0254581824019304</c:v>
                </c:pt>
                <c:pt idx="1862">
                  <c:v>9.1023107829344401</c:v>
                </c:pt>
                <c:pt idx="1863">
                  <c:v>9.1018939234181708</c:v>
                </c:pt>
                <c:pt idx="1864">
                  <c:v>9.1732458285331298</c:v>
                </c:pt>
                <c:pt idx="1865">
                  <c:v>9.1963847805589403</c:v>
                </c:pt>
                <c:pt idx="1866">
                  <c:v>9.1543119439503702</c:v>
                </c:pt>
                <c:pt idx="1867">
                  <c:v>9.0982588739873194</c:v>
                </c:pt>
                <c:pt idx="1868">
                  <c:v>8.9328459179110293</c:v>
                </c:pt>
                <c:pt idx="1869">
                  <c:v>8.8039268489136902</c:v>
                </c:pt>
                <c:pt idx="1870">
                  <c:v>8.5805463674753</c:v>
                </c:pt>
                <c:pt idx="1871">
                  <c:v>8.6482981149643994</c:v>
                </c:pt>
                <c:pt idx="1872">
                  <c:v>8.8428592134106907</c:v>
                </c:pt>
                <c:pt idx="1873">
                  <c:v>8.9292023357615502</c:v>
                </c:pt>
                <c:pt idx="1874">
                  <c:v>8.9754398177557508</c:v>
                </c:pt>
                <c:pt idx="1875">
                  <c:v>8.8904392251033002</c:v>
                </c:pt>
                <c:pt idx="1876">
                  <c:v>8.8891325111045099</c:v>
                </c:pt>
                <c:pt idx="1877">
                  <c:v>8.8185808144905504</c:v>
                </c:pt>
                <c:pt idx="1878">
                  <c:v>8.7867221673614306</c:v>
                </c:pt>
                <c:pt idx="1879">
                  <c:v>8.8464869505622996</c:v>
                </c:pt>
                <c:pt idx="1880">
                  <c:v>8.9781168700594502</c:v>
                </c:pt>
                <c:pt idx="1881">
                  <c:v>8.9563038808107596</c:v>
                </c:pt>
                <c:pt idx="1882">
                  <c:v>8.9803798226772305</c:v>
                </c:pt>
                <c:pt idx="1883">
                  <c:v>8.9667383468739192</c:v>
                </c:pt>
                <c:pt idx="1884">
                  <c:v>9.0588393490610706</c:v>
                </c:pt>
                <c:pt idx="1885">
                  <c:v>9.1737547706193308</c:v>
                </c:pt>
                <c:pt idx="1886">
                  <c:v>9.3048619536333099</c:v>
                </c:pt>
                <c:pt idx="1887">
                  <c:v>9.4153486402551394</c:v>
                </c:pt>
                <c:pt idx="1888">
                  <c:v>9.47301145603058</c:v>
                </c:pt>
                <c:pt idx="1889">
                  <c:v>9.4259359557364792</c:v>
                </c:pt>
                <c:pt idx="1890">
                  <c:v>9.3287507424607092</c:v>
                </c:pt>
                <c:pt idx="1891">
                  <c:v>9.1844984379045194</c:v>
                </c:pt>
                <c:pt idx="1892">
                  <c:v>9.1029532974812906</c:v>
                </c:pt>
                <c:pt idx="1893">
                  <c:v>9.3033598578257397</c:v>
                </c:pt>
                <c:pt idx="1894">
                  <c:v>9.2458400498747295</c:v>
                </c:pt>
                <c:pt idx="1895">
                  <c:v>9.2769027500610299</c:v>
                </c:pt>
                <c:pt idx="1896">
                  <c:v>9.1483237442144905</c:v>
                </c:pt>
                <c:pt idx="1897">
                  <c:v>9.2116310938427297</c:v>
                </c:pt>
                <c:pt idx="1898">
                  <c:v>9.2729469565298093</c:v>
                </c:pt>
                <c:pt idx="1899">
                  <c:v>9.3877431595664795</c:v>
                </c:pt>
                <c:pt idx="1900">
                  <c:v>9.5622970563704506</c:v>
                </c:pt>
                <c:pt idx="1901">
                  <c:v>9.5670201616159094</c:v>
                </c:pt>
                <c:pt idx="1902">
                  <c:v>9.6558183160018292</c:v>
                </c:pt>
                <c:pt idx="1903">
                  <c:v>9.5405406787457991</c:v>
                </c:pt>
                <c:pt idx="1904">
                  <c:v>9.6591845077187095</c:v>
                </c:pt>
                <c:pt idx="1905">
                  <c:v>9.7314783021710394</c:v>
                </c:pt>
                <c:pt idx="1906">
                  <c:v>9.6715171950391703</c:v>
                </c:pt>
                <c:pt idx="1907">
                  <c:v>9.6760342624217994</c:v>
                </c:pt>
                <c:pt idx="1908">
                  <c:v>9.6206874277585204</c:v>
                </c:pt>
                <c:pt idx="1909">
                  <c:v>9.3770212320402901</c:v>
                </c:pt>
                <c:pt idx="1910">
                  <c:v>9.4824925777833595</c:v>
                </c:pt>
                <c:pt idx="1911">
                  <c:v>9.51790362644293</c:v>
                </c:pt>
                <c:pt idx="1912">
                  <c:v>9.3966101688543393</c:v>
                </c:pt>
                <c:pt idx="1913">
                  <c:v>9.3638183054364692</c:v>
                </c:pt>
                <c:pt idx="1914">
                  <c:v>9.2386501809173591</c:v>
                </c:pt>
                <c:pt idx="1915">
                  <c:v>9.3724699749514198</c:v>
                </c:pt>
                <c:pt idx="1916">
                  <c:v>9.4486105948018295</c:v>
                </c:pt>
                <c:pt idx="1917">
                  <c:v>9.4057109540739798</c:v>
                </c:pt>
                <c:pt idx="1918">
                  <c:v>9.3198238556344695</c:v>
                </c:pt>
                <c:pt idx="1919">
                  <c:v>9.2519724282259208</c:v>
                </c:pt>
                <c:pt idx="1920">
                  <c:v>9.1402655870904894</c:v>
                </c:pt>
                <c:pt idx="1921">
                  <c:v>9.1571181002420694</c:v>
                </c:pt>
                <c:pt idx="1922">
                  <c:v>9.1117483040143892</c:v>
                </c:pt>
                <c:pt idx="1923">
                  <c:v>9.2142306326874799</c:v>
                </c:pt>
                <c:pt idx="1924">
                  <c:v>9.1943306455475806</c:v>
                </c:pt>
                <c:pt idx="1925">
                  <c:v>9.2890615887780807</c:v>
                </c:pt>
                <c:pt idx="1926">
                  <c:v>9.3756332755133407</c:v>
                </c:pt>
                <c:pt idx="1927">
                  <c:v>9.4293162997439008</c:v>
                </c:pt>
                <c:pt idx="1928">
                  <c:v>9.4907049544569304</c:v>
                </c:pt>
                <c:pt idx="1929">
                  <c:v>9.4210793729663802</c:v>
                </c:pt>
                <c:pt idx="1930">
                  <c:v>9.4684478674740795</c:v>
                </c:pt>
                <c:pt idx="1931">
                  <c:v>9.4814033221882799</c:v>
                </c:pt>
                <c:pt idx="1932">
                  <c:v>9.6948476338646792</c:v>
                </c:pt>
                <c:pt idx="1933">
                  <c:v>9.8264191214775902</c:v>
                </c:pt>
                <c:pt idx="1934">
                  <c:v>9.9312834599899293</c:v>
                </c:pt>
                <c:pt idx="1935">
                  <c:v>9.92130607348928</c:v>
                </c:pt>
                <c:pt idx="1936">
                  <c:v>9.8667770607031091</c:v>
                </c:pt>
                <c:pt idx="1937">
                  <c:v>10.0531319785824</c:v>
                </c:pt>
                <c:pt idx="1938">
                  <c:v>10.2064369485276</c:v>
                </c:pt>
                <c:pt idx="1939">
                  <c:v>10.237813692714401</c:v>
                </c:pt>
                <c:pt idx="1940">
                  <c:v>10.212386051329901</c:v>
                </c:pt>
                <c:pt idx="1941">
                  <c:v>10.1932038674076</c:v>
                </c:pt>
                <c:pt idx="1942">
                  <c:v>10.3521277103105</c:v>
                </c:pt>
                <c:pt idx="1943">
                  <c:v>10.1763303037916</c:v>
                </c:pt>
                <c:pt idx="1944">
                  <c:v>10.343017816961799</c:v>
                </c:pt>
                <c:pt idx="1945">
                  <c:v>10.469439747435</c:v>
                </c:pt>
                <c:pt idx="1946">
                  <c:v>10.672433113371</c:v>
                </c:pt>
                <c:pt idx="1947">
                  <c:v>10.970871594181</c:v>
                </c:pt>
                <c:pt idx="1948">
                  <c:v>10.933815804070599</c:v>
                </c:pt>
                <c:pt idx="1949">
                  <c:v>11.1324203203179</c:v>
                </c:pt>
                <c:pt idx="1950">
                  <c:v>10.9891804353175</c:v>
                </c:pt>
                <c:pt idx="1951">
                  <c:v>10.9853588572443</c:v>
                </c:pt>
                <c:pt idx="1952">
                  <c:v>11.1602192748887</c:v>
                </c:pt>
                <c:pt idx="1953">
                  <c:v>11.0881554802121</c:v>
                </c:pt>
                <c:pt idx="1954">
                  <c:v>10.949842779300401</c:v>
                </c:pt>
                <c:pt idx="1955">
                  <c:v>10.7944938228006</c:v>
                </c:pt>
                <c:pt idx="1956">
                  <c:v>10.734390382068099</c:v>
                </c:pt>
                <c:pt idx="1957">
                  <c:v>10.433538971040299</c:v>
                </c:pt>
                <c:pt idx="1958">
                  <c:v>10.635160092528499</c:v>
                </c:pt>
                <c:pt idx="1959">
                  <c:v>10.7795525057902</c:v>
                </c:pt>
                <c:pt idx="1960">
                  <c:v>11.045105713041901</c:v>
                </c:pt>
                <c:pt idx="1961">
                  <c:v>11.2536915801884</c:v>
                </c:pt>
                <c:pt idx="1962">
                  <c:v>11.043919851954801</c:v>
                </c:pt>
                <c:pt idx="1963">
                  <c:v>11.0543002006258</c:v>
                </c:pt>
                <c:pt idx="1964">
                  <c:v>10.8674951735156</c:v>
                </c:pt>
                <c:pt idx="1965">
                  <c:v>10.9481380204187</c:v>
                </c:pt>
              </c:numCache>
            </c:numRef>
          </c:val>
          <c:smooth val="0"/>
          <c:extLst>
            <c:ext xmlns:c16="http://schemas.microsoft.com/office/drawing/2014/chart" uri="{C3380CC4-5D6E-409C-BE32-E72D297353CC}">
              <c16:uniqueId val="{00000000-8B0F-417A-B18D-C55D0B45007D}"/>
            </c:ext>
          </c:extLst>
        </c:ser>
        <c:dLbls>
          <c:showLegendKey val="0"/>
          <c:showVal val="0"/>
          <c:showCatName val="0"/>
          <c:showSerName val="0"/>
          <c:showPercent val="0"/>
          <c:showBubbleSize val="0"/>
        </c:dLbls>
        <c:smooth val="0"/>
        <c:axId val="939754960"/>
        <c:axId val="969746600"/>
      </c:lineChart>
      <c:dateAx>
        <c:axId val="939754960"/>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69746600"/>
        <c:crosses val="autoZero"/>
        <c:auto val="1"/>
        <c:lblOffset val="100"/>
        <c:baseTimeUnit val="days"/>
      </c:dateAx>
      <c:valAx>
        <c:axId val="969746600"/>
        <c:scaling>
          <c:orientation val="minMax"/>
          <c:max val="12"/>
          <c:min val="0"/>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93975496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157911140034E-2"/>
          <c:y val="5.0925827198157504E-2"/>
          <c:w val="0.84941764214782001"/>
          <c:h val="0.69884455059654105"/>
        </c:manualLayout>
      </c:layout>
      <c:lineChart>
        <c:grouping val="standard"/>
        <c:varyColors val="0"/>
        <c:ser>
          <c:idx val="0"/>
          <c:order val="0"/>
          <c:tx>
            <c:strRef>
              <c:f>组合表现!$B$1</c:f>
              <c:strCache>
                <c:ptCount val="1"/>
                <c:pt idx="0">
                  <c:v>策略净值</c:v>
                </c:pt>
              </c:strCache>
            </c:strRef>
          </c:tx>
          <c:spPr>
            <a:ln w="19050" cap="rnd">
              <a:solidFill>
                <a:sysClr val="window" lastClr="FFFFFF">
                  <a:lumMod val="85000"/>
                </a:sysClr>
              </a:solidFill>
              <a:round/>
            </a:ln>
            <a:effectLst/>
          </c:spPr>
          <c:marker>
            <c:symbol val="none"/>
          </c:marker>
          <c:cat>
            <c:numRef>
              <c:f>组合表现!$A$2:$A$1988</c:f>
              <c:numCache>
                <c:formatCode>yyyy/m/d</c:formatCode>
                <c:ptCount val="1987"/>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44228</c:v>
                </c:pt>
                <c:pt idx="1967">
                  <c:v>44229</c:v>
                </c:pt>
                <c:pt idx="1968">
                  <c:v>44230</c:v>
                </c:pt>
                <c:pt idx="1969">
                  <c:v>44231</c:v>
                </c:pt>
                <c:pt idx="1970">
                  <c:v>44232</c:v>
                </c:pt>
                <c:pt idx="1971">
                  <c:v>44235</c:v>
                </c:pt>
                <c:pt idx="1972">
                  <c:v>44236</c:v>
                </c:pt>
                <c:pt idx="1973">
                  <c:v>44237</c:v>
                </c:pt>
                <c:pt idx="1974">
                  <c:v>44245</c:v>
                </c:pt>
                <c:pt idx="1975">
                  <c:v>44246</c:v>
                </c:pt>
                <c:pt idx="1976">
                  <c:v>44249</c:v>
                </c:pt>
                <c:pt idx="1977">
                  <c:v>44250</c:v>
                </c:pt>
                <c:pt idx="1978">
                  <c:v>44251</c:v>
                </c:pt>
                <c:pt idx="1979">
                  <c:v>44252</c:v>
                </c:pt>
                <c:pt idx="1980">
                  <c:v>44253</c:v>
                </c:pt>
                <c:pt idx="1981">
                  <c:v>44256</c:v>
                </c:pt>
                <c:pt idx="1982">
                  <c:v>44257</c:v>
                </c:pt>
                <c:pt idx="1983">
                  <c:v>44258</c:v>
                </c:pt>
                <c:pt idx="1984">
                  <c:v>44259</c:v>
                </c:pt>
                <c:pt idx="1985">
                  <c:v>44260</c:v>
                </c:pt>
                <c:pt idx="1986">
                  <c:v>44263</c:v>
                </c:pt>
              </c:numCache>
            </c:numRef>
          </c:cat>
          <c:val>
            <c:numRef>
              <c:f>组合表现!$B$2:$B$1988</c:f>
              <c:numCache>
                <c:formatCode>General</c:formatCode>
                <c:ptCount val="1987"/>
                <c:pt idx="0">
                  <c:v>1</c:v>
                </c:pt>
                <c:pt idx="1">
                  <c:v>0.99654548031884205</c:v>
                </c:pt>
                <c:pt idx="2">
                  <c:v>1.00519234268449</c:v>
                </c:pt>
                <c:pt idx="3">
                  <c:v>1.0115846408836899</c:v>
                </c:pt>
                <c:pt idx="4">
                  <c:v>1.0135218058835</c:v>
                </c:pt>
                <c:pt idx="5">
                  <c:v>1.0179689026668099</c:v>
                </c:pt>
                <c:pt idx="6">
                  <c:v>0.99926033988915397</c:v>
                </c:pt>
                <c:pt idx="7">
                  <c:v>1.0348170570642401</c:v>
                </c:pt>
                <c:pt idx="8">
                  <c:v>1.05018892952244</c:v>
                </c:pt>
                <c:pt idx="9">
                  <c:v>1.0485738488133001</c:v>
                </c:pt>
                <c:pt idx="10">
                  <c:v>1.03553644909014</c:v>
                </c:pt>
                <c:pt idx="11">
                  <c:v>1.0516166981545101</c:v>
                </c:pt>
                <c:pt idx="12">
                  <c:v>1.0590711414312699</c:v>
                </c:pt>
                <c:pt idx="13">
                  <c:v>1.04541209360021</c:v>
                </c:pt>
                <c:pt idx="14">
                  <c:v>1.0488020619409</c:v>
                </c:pt>
                <c:pt idx="15">
                  <c:v>1.0315762728159401</c:v>
                </c:pt>
                <c:pt idx="16">
                  <c:v>1.0290561582151301</c:v>
                </c:pt>
                <c:pt idx="17">
                  <c:v>1.0550962834950399</c:v>
                </c:pt>
                <c:pt idx="18">
                  <c:v>1.0630743119552899</c:v>
                </c:pt>
                <c:pt idx="19">
                  <c:v>1.0666758144988</c:v>
                </c:pt>
                <c:pt idx="20">
                  <c:v>1.0626888812495101</c:v>
                </c:pt>
                <c:pt idx="21">
                  <c:v>1.0735150451479101</c:v>
                </c:pt>
                <c:pt idx="22">
                  <c:v>1.0706373582659301</c:v>
                </c:pt>
                <c:pt idx="23">
                  <c:v>1.0807482116962499</c:v>
                </c:pt>
                <c:pt idx="24">
                  <c:v>1.0836534173896299</c:v>
                </c:pt>
                <c:pt idx="25">
                  <c:v>1.0871801609274701</c:v>
                </c:pt>
                <c:pt idx="26">
                  <c:v>1.09983776612596</c:v>
                </c:pt>
                <c:pt idx="27">
                  <c:v>1.09965450819643</c:v>
                </c:pt>
                <c:pt idx="28">
                  <c:v>1.0787815520378301</c:v>
                </c:pt>
                <c:pt idx="29">
                  <c:v>1.0940638907186799</c:v>
                </c:pt>
                <c:pt idx="30">
                  <c:v>1.0664180452732499</c:v>
                </c:pt>
                <c:pt idx="31">
                  <c:v>1.06419694646151</c:v>
                </c:pt>
                <c:pt idx="32">
                  <c:v>1.0721732417784799</c:v>
                </c:pt>
                <c:pt idx="33">
                  <c:v>1.0567242490315401</c:v>
                </c:pt>
                <c:pt idx="34">
                  <c:v>1.0621493415655501</c:v>
                </c:pt>
                <c:pt idx="35">
                  <c:v>1.0863758402439001</c:v>
                </c:pt>
                <c:pt idx="36">
                  <c:v>1.09449669364479</c:v>
                </c:pt>
                <c:pt idx="37">
                  <c:v>1.0558276783415299</c:v>
                </c:pt>
                <c:pt idx="38">
                  <c:v>1.0788062112982</c:v>
                </c:pt>
                <c:pt idx="39">
                  <c:v>1.09449443309354</c:v>
                </c:pt>
                <c:pt idx="40">
                  <c:v>1.0828068918246501</c:v>
                </c:pt>
                <c:pt idx="41">
                  <c:v>1.0756271670722699</c:v>
                </c:pt>
                <c:pt idx="42">
                  <c:v>1.07426260601391</c:v>
                </c:pt>
                <c:pt idx="43">
                  <c:v>1.0520233373144801</c:v>
                </c:pt>
                <c:pt idx="44">
                  <c:v>1.04056013488254</c:v>
                </c:pt>
                <c:pt idx="45">
                  <c:v>1.04388951506457</c:v>
                </c:pt>
                <c:pt idx="46">
                  <c:v>1.0467099088771099</c:v>
                </c:pt>
                <c:pt idx="47">
                  <c:v>1.0327640728235801</c:v>
                </c:pt>
                <c:pt idx="48">
                  <c:v>1.0382375123887599</c:v>
                </c:pt>
                <c:pt idx="49">
                  <c:v>1.0669300919548801</c:v>
                </c:pt>
                <c:pt idx="50">
                  <c:v>1.07566890901413</c:v>
                </c:pt>
                <c:pt idx="51">
                  <c:v>1.07883116359373</c:v>
                </c:pt>
                <c:pt idx="52">
                  <c:v>1.07783182081943</c:v>
                </c:pt>
                <c:pt idx="53">
                  <c:v>1.0682892045468999</c:v>
                </c:pt>
                <c:pt idx="54">
                  <c:v>1.0716731413621201</c:v>
                </c:pt>
                <c:pt idx="55">
                  <c:v>1.04194750343072</c:v>
                </c:pt>
                <c:pt idx="56">
                  <c:v>1.04114649906825</c:v>
                </c:pt>
                <c:pt idx="57">
                  <c:v>1.0459326538986899</c:v>
                </c:pt>
                <c:pt idx="58">
                  <c:v>1.03612323633323</c:v>
                </c:pt>
                <c:pt idx="59">
                  <c:v>1.0290012253540599</c:v>
                </c:pt>
                <c:pt idx="60">
                  <c:v>1.0299775370462101</c:v>
                </c:pt>
                <c:pt idx="61">
                  <c:v>1.03949802687443</c:v>
                </c:pt>
                <c:pt idx="62">
                  <c:v>1.0369138910962801</c:v>
                </c:pt>
                <c:pt idx="63">
                  <c:v>1.03346444967677</c:v>
                </c:pt>
                <c:pt idx="64">
                  <c:v>1.02479235378324</c:v>
                </c:pt>
                <c:pt idx="65">
                  <c:v>1.0102695018448899</c:v>
                </c:pt>
                <c:pt idx="66">
                  <c:v>1.0200891799704099</c:v>
                </c:pt>
                <c:pt idx="67">
                  <c:v>1.0264359534919301</c:v>
                </c:pt>
                <c:pt idx="68">
                  <c:v>1.0298987439822</c:v>
                </c:pt>
                <c:pt idx="69">
                  <c:v>1.0528259549841701</c:v>
                </c:pt>
                <c:pt idx="70">
                  <c:v>1.0575106322105601</c:v>
                </c:pt>
                <c:pt idx="71">
                  <c:v>1.02698550425782</c:v>
                </c:pt>
                <c:pt idx="72">
                  <c:v>1.0490271293170099</c:v>
                </c:pt>
                <c:pt idx="73">
                  <c:v>1.0332004571862601</c:v>
                </c:pt>
                <c:pt idx="74">
                  <c:v>1.01826056384001</c:v>
                </c:pt>
                <c:pt idx="75">
                  <c:v>1.0209091197487401</c:v>
                </c:pt>
                <c:pt idx="76">
                  <c:v>1.03941006669521</c:v>
                </c:pt>
                <c:pt idx="77">
                  <c:v>1.0573532959206</c:v>
                </c:pt>
                <c:pt idx="78">
                  <c:v>1.0607130182478799</c:v>
                </c:pt>
                <c:pt idx="79">
                  <c:v>1.06591642832723</c:v>
                </c:pt>
                <c:pt idx="80">
                  <c:v>1.0627447853817</c:v>
                </c:pt>
                <c:pt idx="81">
                  <c:v>1.0692488201268999</c:v>
                </c:pt>
                <c:pt idx="82">
                  <c:v>1.0722836279260199</c:v>
                </c:pt>
                <c:pt idx="83">
                  <c:v>1.05785351075888</c:v>
                </c:pt>
                <c:pt idx="84">
                  <c:v>1.0691635801364301</c:v>
                </c:pt>
                <c:pt idx="85">
                  <c:v>1.0827014428050401</c:v>
                </c:pt>
                <c:pt idx="86">
                  <c:v>1.10012927247223</c:v>
                </c:pt>
                <c:pt idx="87">
                  <c:v>1.11493980484408</c:v>
                </c:pt>
                <c:pt idx="88">
                  <c:v>1.1264830782123201</c:v>
                </c:pt>
                <c:pt idx="89">
                  <c:v>1.1190985941904601</c:v>
                </c:pt>
                <c:pt idx="90">
                  <c:v>1.1094518606030599</c:v>
                </c:pt>
                <c:pt idx="91">
                  <c:v>1.1239735946496801</c:v>
                </c:pt>
                <c:pt idx="92">
                  <c:v>1.13102664914125</c:v>
                </c:pt>
                <c:pt idx="93">
                  <c:v>1.1351128299745401</c:v>
                </c:pt>
                <c:pt idx="94">
                  <c:v>1.1413473551464199</c:v>
                </c:pt>
                <c:pt idx="95">
                  <c:v>1.1400816429835201</c:v>
                </c:pt>
                <c:pt idx="96">
                  <c:v>1.13044917371355</c:v>
                </c:pt>
                <c:pt idx="97">
                  <c:v>1.12600374653485</c:v>
                </c:pt>
                <c:pt idx="98">
                  <c:v>1.10481295976038</c:v>
                </c:pt>
                <c:pt idx="99">
                  <c:v>1.1073090851443399</c:v>
                </c:pt>
                <c:pt idx="100">
                  <c:v>1.0925704726163901</c:v>
                </c:pt>
                <c:pt idx="101">
                  <c:v>1.07436406463936</c:v>
                </c:pt>
                <c:pt idx="102">
                  <c:v>1.04189993729777</c:v>
                </c:pt>
                <c:pt idx="103">
                  <c:v>1.05898159512121</c:v>
                </c:pt>
                <c:pt idx="104">
                  <c:v>1.0594591461724301</c:v>
                </c:pt>
                <c:pt idx="105">
                  <c:v>1.0646250659893299</c:v>
                </c:pt>
                <c:pt idx="106">
                  <c:v>1.0598479711358799</c:v>
                </c:pt>
                <c:pt idx="107">
                  <c:v>1.0250052461584001</c:v>
                </c:pt>
                <c:pt idx="108">
                  <c:v>1.0199152455763301</c:v>
                </c:pt>
                <c:pt idx="109">
                  <c:v>0.95760455850291604</c:v>
                </c:pt>
                <c:pt idx="110">
                  <c:v>0.95495119162807096</c:v>
                </c:pt>
                <c:pt idx="111">
                  <c:v>0.97014673443532995</c:v>
                </c:pt>
                <c:pt idx="112">
                  <c:v>0.95671788820496495</c:v>
                </c:pt>
                <c:pt idx="113">
                  <c:v>0.96020658687752602</c:v>
                </c:pt>
                <c:pt idx="114">
                  <c:v>0.97791744763806998</c:v>
                </c:pt>
                <c:pt idx="115">
                  <c:v>0.99054908395799202</c:v>
                </c:pt>
                <c:pt idx="116">
                  <c:v>0.98999220653463005</c:v>
                </c:pt>
                <c:pt idx="117">
                  <c:v>0.99768327797020395</c:v>
                </c:pt>
                <c:pt idx="118">
                  <c:v>0.99306201683573803</c:v>
                </c:pt>
                <c:pt idx="119">
                  <c:v>0.95762511971154396</c:v>
                </c:pt>
                <c:pt idx="120">
                  <c:v>0.96181376198012403</c:v>
                </c:pt>
                <c:pt idx="121">
                  <c:v>0.99007926855426798</c:v>
                </c:pt>
                <c:pt idx="122">
                  <c:v>1.0222072767319501</c:v>
                </c:pt>
                <c:pt idx="123">
                  <c:v>1.0112940131205701</c:v>
                </c:pt>
                <c:pt idx="124">
                  <c:v>1.0306477995672101</c:v>
                </c:pt>
                <c:pt idx="125">
                  <c:v>1.0410101875854401</c:v>
                </c:pt>
                <c:pt idx="126">
                  <c:v>1.0268971694575899</c:v>
                </c:pt>
                <c:pt idx="127">
                  <c:v>1.0217900688086901</c:v>
                </c:pt>
                <c:pt idx="128">
                  <c:v>0.99765081909160003</c:v>
                </c:pt>
                <c:pt idx="129">
                  <c:v>1.0133907568856</c:v>
                </c:pt>
                <c:pt idx="130">
                  <c:v>1.0408336517490899</c:v>
                </c:pt>
                <c:pt idx="131">
                  <c:v>1.0445089452349401</c:v>
                </c:pt>
                <c:pt idx="132">
                  <c:v>1.0285681819807</c:v>
                </c:pt>
                <c:pt idx="133">
                  <c:v>1.0264832015112599</c:v>
                </c:pt>
                <c:pt idx="134">
                  <c:v>1.00672350760981</c:v>
                </c:pt>
                <c:pt idx="135">
                  <c:v>1.0054458310630601</c:v>
                </c:pt>
                <c:pt idx="136">
                  <c:v>1.00965486245766</c:v>
                </c:pt>
                <c:pt idx="137">
                  <c:v>1.0369695559588901</c:v>
                </c:pt>
                <c:pt idx="138">
                  <c:v>1.0398242106743101</c:v>
                </c:pt>
                <c:pt idx="139">
                  <c:v>1.0555714237369</c:v>
                </c:pt>
                <c:pt idx="140">
                  <c:v>1.06754819085046</c:v>
                </c:pt>
                <c:pt idx="141">
                  <c:v>1.05669485722569</c:v>
                </c:pt>
                <c:pt idx="142">
                  <c:v>1.05813010326929</c:v>
                </c:pt>
                <c:pt idx="143">
                  <c:v>1.06106216080014</c:v>
                </c:pt>
                <c:pt idx="144">
                  <c:v>1.0804221797514799</c:v>
                </c:pt>
                <c:pt idx="145">
                  <c:v>1.08600064419926</c:v>
                </c:pt>
                <c:pt idx="146">
                  <c:v>1.0835926099971001</c:v>
                </c:pt>
                <c:pt idx="147">
                  <c:v>1.0726994249931701</c:v>
                </c:pt>
                <c:pt idx="148">
                  <c:v>1.05287410104804</c:v>
                </c:pt>
                <c:pt idx="149">
                  <c:v>1.07251520903263</c:v>
                </c:pt>
                <c:pt idx="150">
                  <c:v>1.0690246984679701</c:v>
                </c:pt>
                <c:pt idx="151">
                  <c:v>1.0733422427322801</c:v>
                </c:pt>
                <c:pt idx="152">
                  <c:v>1.0751812272991601</c:v>
                </c:pt>
                <c:pt idx="153">
                  <c:v>1.0731543099432199</c:v>
                </c:pt>
                <c:pt idx="154">
                  <c:v>1.0960693563383399</c:v>
                </c:pt>
                <c:pt idx="155">
                  <c:v>1.1042754785169999</c:v>
                </c:pt>
                <c:pt idx="156">
                  <c:v>1.0987780095804001</c:v>
                </c:pt>
                <c:pt idx="157">
                  <c:v>1.0958425055515</c:v>
                </c:pt>
                <c:pt idx="158">
                  <c:v>1.0844343789309301</c:v>
                </c:pt>
                <c:pt idx="159">
                  <c:v>1.09178209710126</c:v>
                </c:pt>
                <c:pt idx="160">
                  <c:v>1.10882635093251</c:v>
                </c:pt>
                <c:pt idx="161">
                  <c:v>1.1114120323390699</c:v>
                </c:pt>
                <c:pt idx="162">
                  <c:v>1.1114009123945301</c:v>
                </c:pt>
                <c:pt idx="163">
                  <c:v>1.12108891113638</c:v>
                </c:pt>
                <c:pt idx="164">
                  <c:v>1.13885506194852</c:v>
                </c:pt>
                <c:pt idx="165">
                  <c:v>1.1524174514685099</c:v>
                </c:pt>
                <c:pt idx="166">
                  <c:v>1.14732071645372</c:v>
                </c:pt>
                <c:pt idx="167">
                  <c:v>1.1518913569173701</c:v>
                </c:pt>
                <c:pt idx="168">
                  <c:v>1.15228020608294</c:v>
                </c:pt>
                <c:pt idx="169">
                  <c:v>1.1542899088999401</c:v>
                </c:pt>
                <c:pt idx="170">
                  <c:v>1.1334653930037399</c:v>
                </c:pt>
                <c:pt idx="171">
                  <c:v>1.1427759770703201</c:v>
                </c:pt>
                <c:pt idx="172">
                  <c:v>1.1657128248921</c:v>
                </c:pt>
                <c:pt idx="173">
                  <c:v>1.16511498579339</c:v>
                </c:pt>
                <c:pt idx="174">
                  <c:v>1.1602091897212801</c:v>
                </c:pt>
                <c:pt idx="175">
                  <c:v>1.13483986854896</c:v>
                </c:pt>
                <c:pt idx="176">
                  <c:v>1.1377752708097</c:v>
                </c:pt>
                <c:pt idx="177">
                  <c:v>1.1529936796589999</c:v>
                </c:pt>
                <c:pt idx="178">
                  <c:v>1.1718328689628801</c:v>
                </c:pt>
                <c:pt idx="179">
                  <c:v>1.1841991968373</c:v>
                </c:pt>
                <c:pt idx="180">
                  <c:v>1.1761021359169199</c:v>
                </c:pt>
                <c:pt idx="181">
                  <c:v>1.19425111325166</c:v>
                </c:pt>
                <c:pt idx="182">
                  <c:v>1.2069021291925299</c:v>
                </c:pt>
                <c:pt idx="183">
                  <c:v>1.20503296273834</c:v>
                </c:pt>
                <c:pt idx="184">
                  <c:v>1.1730879641196199</c:v>
                </c:pt>
                <c:pt idx="185">
                  <c:v>1.1706413595716501</c:v>
                </c:pt>
                <c:pt idx="186">
                  <c:v>1.17772630706551</c:v>
                </c:pt>
                <c:pt idx="187">
                  <c:v>1.2064976269277601</c:v>
                </c:pt>
                <c:pt idx="188">
                  <c:v>1.1923942435610599</c:v>
                </c:pt>
                <c:pt idx="189">
                  <c:v>1.16494251893642</c:v>
                </c:pt>
                <c:pt idx="190">
                  <c:v>1.15651844021162</c:v>
                </c:pt>
                <c:pt idx="191">
                  <c:v>1.1346892184045401</c:v>
                </c:pt>
                <c:pt idx="192">
                  <c:v>1.13475593628711</c:v>
                </c:pt>
                <c:pt idx="193">
                  <c:v>1.1145181064521901</c:v>
                </c:pt>
                <c:pt idx="194">
                  <c:v>1.13338007255618</c:v>
                </c:pt>
                <c:pt idx="195">
                  <c:v>1.1178677577326199</c:v>
                </c:pt>
                <c:pt idx="196">
                  <c:v>1.1151709385175199</c:v>
                </c:pt>
                <c:pt idx="197">
                  <c:v>1.11980624286641</c:v>
                </c:pt>
                <c:pt idx="198">
                  <c:v>1.1322825246961801</c:v>
                </c:pt>
                <c:pt idx="199">
                  <c:v>1.12164926077462</c:v>
                </c:pt>
                <c:pt idx="200">
                  <c:v>1.1094471023622301</c:v>
                </c:pt>
                <c:pt idx="201">
                  <c:v>1.0932123406315599</c:v>
                </c:pt>
                <c:pt idx="202">
                  <c:v>1.0967753831800999</c:v>
                </c:pt>
                <c:pt idx="203">
                  <c:v>1.1070343617095999</c:v>
                </c:pt>
                <c:pt idx="204">
                  <c:v>1.08652390659096</c:v>
                </c:pt>
                <c:pt idx="205">
                  <c:v>1.10186590435978</c:v>
                </c:pt>
                <c:pt idx="206">
                  <c:v>1.1252615071309899</c:v>
                </c:pt>
                <c:pt idx="207">
                  <c:v>1.1554703826769499</c:v>
                </c:pt>
                <c:pt idx="208">
                  <c:v>1.15600157705894</c:v>
                </c:pt>
                <c:pt idx="209">
                  <c:v>1.1663377126159999</c:v>
                </c:pt>
                <c:pt idx="210">
                  <c:v>1.1620779452758701</c:v>
                </c:pt>
                <c:pt idx="211">
                  <c:v>1.1565940124728999</c:v>
                </c:pt>
                <c:pt idx="212">
                  <c:v>1.1554038198526699</c:v>
                </c:pt>
                <c:pt idx="213">
                  <c:v>1.15705404092982</c:v>
                </c:pt>
                <c:pt idx="214">
                  <c:v>1.1728030083938199</c:v>
                </c:pt>
                <c:pt idx="215">
                  <c:v>1.1834629915129</c:v>
                </c:pt>
                <c:pt idx="216">
                  <c:v>1.1898972175262601</c:v>
                </c:pt>
                <c:pt idx="217">
                  <c:v>1.1426758867278699</c:v>
                </c:pt>
                <c:pt idx="218">
                  <c:v>1.1623226715802299</c:v>
                </c:pt>
                <c:pt idx="219">
                  <c:v>1.1798531894682001</c:v>
                </c:pt>
                <c:pt idx="220">
                  <c:v>1.1755230573152899</c:v>
                </c:pt>
                <c:pt idx="221">
                  <c:v>1.1708358701070201</c:v>
                </c:pt>
                <c:pt idx="222">
                  <c:v>1.1792730984858399</c:v>
                </c:pt>
                <c:pt idx="223">
                  <c:v>1.18017634418132</c:v>
                </c:pt>
                <c:pt idx="224">
                  <c:v>1.16575271943051</c:v>
                </c:pt>
                <c:pt idx="225">
                  <c:v>1.1694870097091199</c:v>
                </c:pt>
                <c:pt idx="226">
                  <c:v>1.1709013212128301</c:v>
                </c:pt>
                <c:pt idx="227">
                  <c:v>1.15164851197998</c:v>
                </c:pt>
                <c:pt idx="228">
                  <c:v>1.14396636257837</c:v>
                </c:pt>
                <c:pt idx="229">
                  <c:v>1.14197251983104</c:v>
                </c:pt>
                <c:pt idx="230">
                  <c:v>1.13067615128398</c:v>
                </c:pt>
                <c:pt idx="231">
                  <c:v>1.1122177787345999</c:v>
                </c:pt>
                <c:pt idx="232">
                  <c:v>1.1099114933401</c:v>
                </c:pt>
                <c:pt idx="233">
                  <c:v>1.1172020273018699</c:v>
                </c:pt>
                <c:pt idx="234">
                  <c:v>1.13071340720557</c:v>
                </c:pt>
                <c:pt idx="235">
                  <c:v>1.1091577114646201</c:v>
                </c:pt>
                <c:pt idx="236">
                  <c:v>1.12838971614256</c:v>
                </c:pt>
                <c:pt idx="237">
                  <c:v>1.13144666008155</c:v>
                </c:pt>
                <c:pt idx="238">
                  <c:v>1.1377376023266299</c:v>
                </c:pt>
                <c:pt idx="239">
                  <c:v>1.14167113688426</c:v>
                </c:pt>
                <c:pt idx="240">
                  <c:v>1.1325782990567299</c:v>
                </c:pt>
                <c:pt idx="241">
                  <c:v>1.1008994661241001</c:v>
                </c:pt>
                <c:pt idx="242">
                  <c:v>1.10592844487388</c:v>
                </c:pt>
                <c:pt idx="243">
                  <c:v>1.1101591197704701</c:v>
                </c:pt>
                <c:pt idx="244">
                  <c:v>1.09575639160463</c:v>
                </c:pt>
                <c:pt idx="245">
                  <c:v>1.0813769157524999</c:v>
                </c:pt>
                <c:pt idx="246">
                  <c:v>1.07743647594023</c:v>
                </c:pt>
                <c:pt idx="247">
                  <c:v>1.09463181408862</c:v>
                </c:pt>
                <c:pt idx="248">
                  <c:v>1.1000118228526099</c:v>
                </c:pt>
                <c:pt idx="249">
                  <c:v>1.1005316033858501</c:v>
                </c:pt>
                <c:pt idx="250">
                  <c:v>1.08631520399742</c:v>
                </c:pt>
                <c:pt idx="251">
                  <c:v>1.07946772148742</c:v>
                </c:pt>
                <c:pt idx="252">
                  <c:v>1.0951801400938299</c:v>
                </c:pt>
                <c:pt idx="253">
                  <c:v>1.1231643905925699</c:v>
                </c:pt>
                <c:pt idx="254">
                  <c:v>1.12808791126716</c:v>
                </c:pt>
                <c:pt idx="255">
                  <c:v>1.14027973239755</c:v>
                </c:pt>
                <c:pt idx="256">
                  <c:v>1.13276672933845</c:v>
                </c:pt>
                <c:pt idx="257">
                  <c:v>1.13077949913298</c:v>
                </c:pt>
                <c:pt idx="258">
                  <c:v>1.13984592591228</c:v>
                </c:pt>
                <c:pt idx="259">
                  <c:v>1.13217646216958</c:v>
                </c:pt>
                <c:pt idx="260">
                  <c:v>1.15016295371918</c:v>
                </c:pt>
                <c:pt idx="261">
                  <c:v>1.18105664172597</c:v>
                </c:pt>
                <c:pt idx="262">
                  <c:v>1.18384639602893</c:v>
                </c:pt>
                <c:pt idx="263">
                  <c:v>1.1935917920243999</c:v>
                </c:pt>
                <c:pt idx="264">
                  <c:v>1.1760749733606399</c:v>
                </c:pt>
                <c:pt idx="265">
                  <c:v>1.19434700062291</c:v>
                </c:pt>
                <c:pt idx="266">
                  <c:v>1.2149561553539401</c:v>
                </c:pt>
                <c:pt idx="267">
                  <c:v>1.20964863287389</c:v>
                </c:pt>
                <c:pt idx="268">
                  <c:v>1.2139237717659299</c:v>
                </c:pt>
                <c:pt idx="269">
                  <c:v>1.19887976036621</c:v>
                </c:pt>
                <c:pt idx="270">
                  <c:v>1.19018015674063</c:v>
                </c:pt>
                <c:pt idx="271">
                  <c:v>1.1808702281897501</c:v>
                </c:pt>
                <c:pt idx="272">
                  <c:v>1.1392322676603099</c:v>
                </c:pt>
                <c:pt idx="273">
                  <c:v>1.1442225283590901</c:v>
                </c:pt>
                <c:pt idx="274">
                  <c:v>1.13190635771765</c:v>
                </c:pt>
                <c:pt idx="275">
                  <c:v>1.14518474871918</c:v>
                </c:pt>
                <c:pt idx="276">
                  <c:v>1.1641503282643</c:v>
                </c:pt>
                <c:pt idx="277">
                  <c:v>1.1618713291588501</c:v>
                </c:pt>
                <c:pt idx="278">
                  <c:v>1.1568065063511901</c:v>
                </c:pt>
                <c:pt idx="279">
                  <c:v>1.15850477595082</c:v>
                </c:pt>
                <c:pt idx="280">
                  <c:v>1.1543772778757699</c:v>
                </c:pt>
                <c:pt idx="281">
                  <c:v>1.11073913483835</c:v>
                </c:pt>
                <c:pt idx="282">
                  <c:v>1.1115876174314701</c:v>
                </c:pt>
                <c:pt idx="283">
                  <c:v>1.11089225331983</c:v>
                </c:pt>
                <c:pt idx="284">
                  <c:v>1.12463867986926</c:v>
                </c:pt>
                <c:pt idx="285">
                  <c:v>1.1185510503976399</c:v>
                </c:pt>
                <c:pt idx="286">
                  <c:v>1.13877093282796</c:v>
                </c:pt>
                <c:pt idx="287">
                  <c:v>1.1430123669483401</c:v>
                </c:pt>
                <c:pt idx="288">
                  <c:v>1.1388299020408701</c:v>
                </c:pt>
                <c:pt idx="289">
                  <c:v>1.11032267369978</c:v>
                </c:pt>
                <c:pt idx="290">
                  <c:v>1.1366429522555599</c:v>
                </c:pt>
                <c:pt idx="291">
                  <c:v>1.14348884509807</c:v>
                </c:pt>
                <c:pt idx="292">
                  <c:v>1.1448631247341401</c:v>
                </c:pt>
                <c:pt idx="293">
                  <c:v>1.146507571164</c:v>
                </c:pt>
                <c:pt idx="294">
                  <c:v>1.12824608450549</c:v>
                </c:pt>
                <c:pt idx="295">
                  <c:v>1.1103426072418301</c:v>
                </c:pt>
                <c:pt idx="296">
                  <c:v>1.1041696332437101</c:v>
                </c:pt>
                <c:pt idx="297">
                  <c:v>1.1196419115045999</c:v>
                </c:pt>
                <c:pt idx="298">
                  <c:v>1.1207706622461799</c:v>
                </c:pt>
                <c:pt idx="299">
                  <c:v>1.1176120651101999</c:v>
                </c:pt>
                <c:pt idx="300">
                  <c:v>1.1298427895169401</c:v>
                </c:pt>
                <c:pt idx="301">
                  <c:v>1.14654356826564</c:v>
                </c:pt>
                <c:pt idx="302">
                  <c:v>1.1548757708244299</c:v>
                </c:pt>
                <c:pt idx="303">
                  <c:v>1.1655696314081101</c:v>
                </c:pt>
                <c:pt idx="304">
                  <c:v>1.1612306891039901</c:v>
                </c:pt>
                <c:pt idx="305">
                  <c:v>1.16683967734279</c:v>
                </c:pt>
                <c:pt idx="306">
                  <c:v>1.15453045391265</c:v>
                </c:pt>
                <c:pt idx="307">
                  <c:v>1.1556331659089001</c:v>
                </c:pt>
                <c:pt idx="308">
                  <c:v>1.15325202433527</c:v>
                </c:pt>
                <c:pt idx="309">
                  <c:v>1.15622759784952</c:v>
                </c:pt>
                <c:pt idx="310">
                  <c:v>1.1370482906650401</c:v>
                </c:pt>
                <c:pt idx="311">
                  <c:v>1.13254950762703</c:v>
                </c:pt>
                <c:pt idx="312">
                  <c:v>1.1299702417478501</c:v>
                </c:pt>
                <c:pt idx="313">
                  <c:v>1.12125111496658</c:v>
                </c:pt>
                <c:pt idx="314">
                  <c:v>1.10042274981738</c:v>
                </c:pt>
                <c:pt idx="315">
                  <c:v>1.0707270597677701</c:v>
                </c:pt>
                <c:pt idx="316">
                  <c:v>1.0851452492698099</c:v>
                </c:pt>
                <c:pt idx="317">
                  <c:v>1.0921429902259501</c:v>
                </c:pt>
                <c:pt idx="318">
                  <c:v>1.0995832771462</c:v>
                </c:pt>
                <c:pt idx="319">
                  <c:v>1.10479621434228</c:v>
                </c:pt>
                <c:pt idx="320">
                  <c:v>1.087886326946</c:v>
                </c:pt>
                <c:pt idx="321">
                  <c:v>1.0882646221393799</c:v>
                </c:pt>
                <c:pt idx="322">
                  <c:v>1.0814942367467499</c:v>
                </c:pt>
                <c:pt idx="323">
                  <c:v>1.1099532323747801</c:v>
                </c:pt>
                <c:pt idx="324">
                  <c:v>1.10797916892592</c:v>
                </c:pt>
                <c:pt idx="325">
                  <c:v>1.1074649034845001</c:v>
                </c:pt>
                <c:pt idx="326">
                  <c:v>1.0881861718463799</c:v>
                </c:pt>
                <c:pt idx="327">
                  <c:v>1.08758448484472</c:v>
                </c:pt>
                <c:pt idx="328">
                  <c:v>1.0790672151799201</c:v>
                </c:pt>
                <c:pt idx="329">
                  <c:v>1.0820643741814899</c:v>
                </c:pt>
                <c:pt idx="330">
                  <c:v>1.0924698094088701</c:v>
                </c:pt>
                <c:pt idx="331">
                  <c:v>1.09070063033107</c:v>
                </c:pt>
                <c:pt idx="332">
                  <c:v>1.10139006130841</c:v>
                </c:pt>
                <c:pt idx="333">
                  <c:v>1.11184372472487</c:v>
                </c:pt>
                <c:pt idx="334">
                  <c:v>1.1072162854635099</c:v>
                </c:pt>
                <c:pt idx="335">
                  <c:v>1.12033288089272</c:v>
                </c:pt>
                <c:pt idx="336">
                  <c:v>1.1087483398207301</c:v>
                </c:pt>
                <c:pt idx="337">
                  <c:v>1.1115952658061301</c:v>
                </c:pt>
                <c:pt idx="338">
                  <c:v>1.1090582023534801</c:v>
                </c:pt>
                <c:pt idx="339">
                  <c:v>1.09915987980829</c:v>
                </c:pt>
                <c:pt idx="340">
                  <c:v>1.1129187892986701</c:v>
                </c:pt>
                <c:pt idx="341">
                  <c:v>1.1076907726494001</c:v>
                </c:pt>
                <c:pt idx="342">
                  <c:v>1.1034731006085901</c:v>
                </c:pt>
                <c:pt idx="343">
                  <c:v>1.11763692576586</c:v>
                </c:pt>
                <c:pt idx="344">
                  <c:v>1.1214046433818501</c:v>
                </c:pt>
                <c:pt idx="345">
                  <c:v>1.1199394625527199</c:v>
                </c:pt>
                <c:pt idx="346">
                  <c:v>1.1320070569913301</c:v>
                </c:pt>
                <c:pt idx="347">
                  <c:v>1.1404460571730799</c:v>
                </c:pt>
                <c:pt idx="348">
                  <c:v>1.1294008826192601</c:v>
                </c:pt>
                <c:pt idx="349">
                  <c:v>1.1229361350012199</c:v>
                </c:pt>
                <c:pt idx="350">
                  <c:v>1.0957083207492999</c:v>
                </c:pt>
                <c:pt idx="351">
                  <c:v>1.1045197324703</c:v>
                </c:pt>
                <c:pt idx="352">
                  <c:v>1.11257604293221</c:v>
                </c:pt>
                <c:pt idx="353">
                  <c:v>1.12082157065917</c:v>
                </c:pt>
                <c:pt idx="354">
                  <c:v>1.11566799377005</c:v>
                </c:pt>
                <c:pt idx="355">
                  <c:v>1.1295774057557899</c:v>
                </c:pt>
                <c:pt idx="356">
                  <c:v>1.1380073974379099</c:v>
                </c:pt>
                <c:pt idx="357">
                  <c:v>1.14877766738873</c:v>
                </c:pt>
                <c:pt idx="358">
                  <c:v>1.15385496635244</c:v>
                </c:pt>
                <c:pt idx="359">
                  <c:v>1.16022819490271</c:v>
                </c:pt>
                <c:pt idx="360">
                  <c:v>1.1663177835971801</c:v>
                </c:pt>
                <c:pt idx="361">
                  <c:v>1.1644967867982801</c:v>
                </c:pt>
                <c:pt idx="362">
                  <c:v>1.16439847533559</c:v>
                </c:pt>
                <c:pt idx="363">
                  <c:v>1.1702466301204399</c:v>
                </c:pt>
                <c:pt idx="364">
                  <c:v>1.1526992908881999</c:v>
                </c:pt>
                <c:pt idx="365">
                  <c:v>1.1525806645437899</c:v>
                </c:pt>
                <c:pt idx="366">
                  <c:v>1.1628653982025601</c:v>
                </c:pt>
                <c:pt idx="367">
                  <c:v>1.1776892388019</c:v>
                </c:pt>
                <c:pt idx="368">
                  <c:v>1.1763970422548</c:v>
                </c:pt>
                <c:pt idx="369">
                  <c:v>1.1682605360837801</c:v>
                </c:pt>
                <c:pt idx="370">
                  <c:v>1.16127887860406</c:v>
                </c:pt>
                <c:pt idx="371">
                  <c:v>1.16432131925801</c:v>
                </c:pt>
                <c:pt idx="372">
                  <c:v>1.16306483056331</c:v>
                </c:pt>
                <c:pt idx="373">
                  <c:v>1.17873372152532</c:v>
                </c:pt>
                <c:pt idx="374">
                  <c:v>1.1727554693831701</c:v>
                </c:pt>
                <c:pt idx="375">
                  <c:v>1.17724729422008</c:v>
                </c:pt>
                <c:pt idx="376">
                  <c:v>1.1900531730456301</c:v>
                </c:pt>
                <c:pt idx="377">
                  <c:v>1.2165686792060599</c:v>
                </c:pt>
                <c:pt idx="378">
                  <c:v>1.22582992697963</c:v>
                </c:pt>
                <c:pt idx="379">
                  <c:v>1.2286894405269599</c:v>
                </c:pt>
                <c:pt idx="380">
                  <c:v>1.2419245773438199</c:v>
                </c:pt>
                <c:pt idx="381">
                  <c:v>1.22892528613774</c:v>
                </c:pt>
                <c:pt idx="382">
                  <c:v>1.2512440168362799</c:v>
                </c:pt>
                <c:pt idx="383">
                  <c:v>1.25740789752642</c:v>
                </c:pt>
                <c:pt idx="384">
                  <c:v>1.2624178690725201</c:v>
                </c:pt>
                <c:pt idx="385">
                  <c:v>1.2478933553416001</c:v>
                </c:pt>
                <c:pt idx="386">
                  <c:v>1.25487411244916</c:v>
                </c:pt>
                <c:pt idx="387">
                  <c:v>1.27458382283636</c:v>
                </c:pt>
                <c:pt idx="388">
                  <c:v>1.27811553447347</c:v>
                </c:pt>
                <c:pt idx="389">
                  <c:v>1.2786365840885801</c:v>
                </c:pt>
                <c:pt idx="390">
                  <c:v>1.26836203627013</c:v>
                </c:pt>
                <c:pt idx="391">
                  <c:v>1.28311204225135</c:v>
                </c:pt>
                <c:pt idx="392">
                  <c:v>1.30054208177414</c:v>
                </c:pt>
                <c:pt idx="393">
                  <c:v>1.30630290776965</c:v>
                </c:pt>
                <c:pt idx="394">
                  <c:v>1.30418048957504</c:v>
                </c:pt>
                <c:pt idx="395">
                  <c:v>1.30403135451548</c:v>
                </c:pt>
                <c:pt idx="396">
                  <c:v>1.31213122949033</c:v>
                </c:pt>
                <c:pt idx="397">
                  <c:v>1.3011939763153899</c:v>
                </c:pt>
                <c:pt idx="398">
                  <c:v>1.2801472737452999</c:v>
                </c:pt>
                <c:pt idx="399">
                  <c:v>1.2856884100419399</c:v>
                </c:pt>
                <c:pt idx="400">
                  <c:v>1.2753111345454999</c:v>
                </c:pt>
                <c:pt idx="401">
                  <c:v>1.29018382193966</c:v>
                </c:pt>
                <c:pt idx="402">
                  <c:v>1.3097705229677901</c:v>
                </c:pt>
                <c:pt idx="403">
                  <c:v>1.3303942112438201</c:v>
                </c:pt>
                <c:pt idx="404">
                  <c:v>1.34248283621373</c:v>
                </c:pt>
                <c:pt idx="405">
                  <c:v>1.35467510749153</c:v>
                </c:pt>
                <c:pt idx="406">
                  <c:v>1.3633104047028699</c:v>
                </c:pt>
                <c:pt idx="407">
                  <c:v>1.36958709426574</c:v>
                </c:pt>
                <c:pt idx="408">
                  <c:v>1.37278868829443</c:v>
                </c:pt>
                <c:pt idx="409">
                  <c:v>1.3702852979800699</c:v>
                </c:pt>
                <c:pt idx="410">
                  <c:v>1.3854357236201</c:v>
                </c:pt>
                <c:pt idx="411">
                  <c:v>1.39724368214615</c:v>
                </c:pt>
                <c:pt idx="412">
                  <c:v>1.3554423846791099</c:v>
                </c:pt>
                <c:pt idx="413">
                  <c:v>1.3656354982302501</c:v>
                </c:pt>
                <c:pt idx="414">
                  <c:v>1.37295309602642</c:v>
                </c:pt>
                <c:pt idx="415">
                  <c:v>1.38658115021341</c:v>
                </c:pt>
                <c:pt idx="416">
                  <c:v>1.3661350070959899</c:v>
                </c:pt>
                <c:pt idx="417">
                  <c:v>1.3840724058174101</c:v>
                </c:pt>
                <c:pt idx="418">
                  <c:v>1.4062874724285099</c:v>
                </c:pt>
                <c:pt idx="419">
                  <c:v>1.40608904805046</c:v>
                </c:pt>
                <c:pt idx="420">
                  <c:v>1.4109887574737401</c:v>
                </c:pt>
                <c:pt idx="421">
                  <c:v>1.42348083973002</c:v>
                </c:pt>
                <c:pt idx="422">
                  <c:v>1.43089839054876</c:v>
                </c:pt>
                <c:pt idx="423">
                  <c:v>1.44883103015111</c:v>
                </c:pt>
                <c:pt idx="424">
                  <c:v>1.45392143898607</c:v>
                </c:pt>
                <c:pt idx="425">
                  <c:v>1.4457041754682101</c:v>
                </c:pt>
                <c:pt idx="426">
                  <c:v>1.4433142039063001</c:v>
                </c:pt>
                <c:pt idx="427">
                  <c:v>1.43959225958208</c:v>
                </c:pt>
                <c:pt idx="428">
                  <c:v>1.4459916631693299</c:v>
                </c:pt>
                <c:pt idx="429">
                  <c:v>1.4261091058481901</c:v>
                </c:pt>
                <c:pt idx="430">
                  <c:v>1.4132751201734299</c:v>
                </c:pt>
                <c:pt idx="431">
                  <c:v>1.4297612471323</c:v>
                </c:pt>
                <c:pt idx="432">
                  <c:v>1.41716496826123</c:v>
                </c:pt>
                <c:pt idx="433">
                  <c:v>1.40284916196478</c:v>
                </c:pt>
                <c:pt idx="434">
                  <c:v>1.38037377814142</c:v>
                </c:pt>
                <c:pt idx="435">
                  <c:v>1.38081781230262</c:v>
                </c:pt>
                <c:pt idx="436">
                  <c:v>1.38405476999685</c:v>
                </c:pt>
                <c:pt idx="437">
                  <c:v>1.4203786203281099</c:v>
                </c:pt>
                <c:pt idx="438">
                  <c:v>1.4423550896395001</c:v>
                </c:pt>
                <c:pt idx="439">
                  <c:v>1.4468506492870099</c:v>
                </c:pt>
                <c:pt idx="440">
                  <c:v>1.45238688331632</c:v>
                </c:pt>
                <c:pt idx="441">
                  <c:v>1.4659276627081099</c:v>
                </c:pt>
                <c:pt idx="442">
                  <c:v>1.46272092246491</c:v>
                </c:pt>
                <c:pt idx="443">
                  <c:v>1.4587062405800399</c:v>
                </c:pt>
                <c:pt idx="444">
                  <c:v>1.4669926552064201</c:v>
                </c:pt>
                <c:pt idx="445">
                  <c:v>1.4558257388064499</c:v>
                </c:pt>
                <c:pt idx="446">
                  <c:v>1.47874921366084</c:v>
                </c:pt>
                <c:pt idx="447">
                  <c:v>1.4437791764902601</c:v>
                </c:pt>
                <c:pt idx="448">
                  <c:v>1.46849221915426</c:v>
                </c:pt>
                <c:pt idx="449">
                  <c:v>1.4545612504789001</c:v>
                </c:pt>
                <c:pt idx="450">
                  <c:v>1.45083644517745</c:v>
                </c:pt>
                <c:pt idx="451">
                  <c:v>1.4598875691409801</c:v>
                </c:pt>
                <c:pt idx="452">
                  <c:v>1.4589865162826201</c:v>
                </c:pt>
                <c:pt idx="453">
                  <c:v>1.4647058290466199</c:v>
                </c:pt>
                <c:pt idx="454">
                  <c:v>1.46273875691185</c:v>
                </c:pt>
                <c:pt idx="455">
                  <c:v>1.4819728624983901</c:v>
                </c:pt>
                <c:pt idx="456">
                  <c:v>1.5092832020653899</c:v>
                </c:pt>
                <c:pt idx="457">
                  <c:v>1.5333451056783201</c:v>
                </c:pt>
                <c:pt idx="458">
                  <c:v>1.5451130090716301</c:v>
                </c:pt>
                <c:pt idx="459">
                  <c:v>1.55678059557641</c:v>
                </c:pt>
                <c:pt idx="460">
                  <c:v>1.5646256757941399</c:v>
                </c:pt>
                <c:pt idx="461">
                  <c:v>1.5597803941852899</c:v>
                </c:pt>
                <c:pt idx="462">
                  <c:v>1.5897599572315999</c:v>
                </c:pt>
                <c:pt idx="463">
                  <c:v>1.6131028089039201</c:v>
                </c:pt>
                <c:pt idx="464">
                  <c:v>1.6577723346841799</c:v>
                </c:pt>
                <c:pt idx="465">
                  <c:v>1.6303556263949099</c:v>
                </c:pt>
                <c:pt idx="466">
                  <c:v>1.6648071129614801</c:v>
                </c:pt>
                <c:pt idx="467">
                  <c:v>1.5931734398639099</c:v>
                </c:pt>
                <c:pt idx="468">
                  <c:v>1.6551410919237399</c:v>
                </c:pt>
                <c:pt idx="469">
                  <c:v>1.66734137187283</c:v>
                </c:pt>
                <c:pt idx="470">
                  <c:v>1.6791975633598999</c:v>
                </c:pt>
                <c:pt idx="471">
                  <c:v>1.7020155208318899</c:v>
                </c:pt>
                <c:pt idx="472">
                  <c:v>1.71606632525071</c:v>
                </c:pt>
                <c:pt idx="473">
                  <c:v>1.70855199793211</c:v>
                </c:pt>
                <c:pt idx="474">
                  <c:v>1.71052435553917</c:v>
                </c:pt>
                <c:pt idx="475">
                  <c:v>1.7133952574593101</c:v>
                </c:pt>
                <c:pt idx="476">
                  <c:v>1.67123614446294</c:v>
                </c:pt>
                <c:pt idx="477">
                  <c:v>1.63440313513242</c:v>
                </c:pt>
                <c:pt idx="478">
                  <c:v>1.63380202931971</c:v>
                </c:pt>
                <c:pt idx="479">
                  <c:v>1.6727498358727999</c:v>
                </c:pt>
                <c:pt idx="480">
                  <c:v>1.7002641239401299</c:v>
                </c:pt>
                <c:pt idx="481">
                  <c:v>1.68738113291989</c:v>
                </c:pt>
                <c:pt idx="482">
                  <c:v>1.6641836929034499</c:v>
                </c:pt>
                <c:pt idx="483">
                  <c:v>1.68837496980654</c:v>
                </c:pt>
                <c:pt idx="484">
                  <c:v>1.7328238379159</c:v>
                </c:pt>
                <c:pt idx="485">
                  <c:v>1.7495622116649401</c:v>
                </c:pt>
                <c:pt idx="486">
                  <c:v>1.7512222302746601</c:v>
                </c:pt>
                <c:pt idx="487">
                  <c:v>1.7290832578262301</c:v>
                </c:pt>
                <c:pt idx="488">
                  <c:v>1.71528369485369</c:v>
                </c:pt>
                <c:pt idx="489">
                  <c:v>1.69220816453717</c:v>
                </c:pt>
                <c:pt idx="490">
                  <c:v>1.70820424172204</c:v>
                </c:pt>
                <c:pt idx="491">
                  <c:v>1.6972522551239999</c:v>
                </c:pt>
                <c:pt idx="492">
                  <c:v>1.7285546365464901</c:v>
                </c:pt>
                <c:pt idx="493">
                  <c:v>1.7498615589369799</c:v>
                </c:pt>
                <c:pt idx="494">
                  <c:v>1.65254629823179</c:v>
                </c:pt>
                <c:pt idx="495">
                  <c:v>1.7023976568386101</c:v>
                </c:pt>
                <c:pt idx="496">
                  <c:v>1.7597040521882501</c:v>
                </c:pt>
                <c:pt idx="497">
                  <c:v>1.7822478931766399</c:v>
                </c:pt>
                <c:pt idx="498">
                  <c:v>1.7717622615908699</c:v>
                </c:pt>
                <c:pt idx="499">
                  <c:v>1.8055744193670999</c:v>
                </c:pt>
                <c:pt idx="500">
                  <c:v>1.8061826527879801</c:v>
                </c:pt>
                <c:pt idx="501">
                  <c:v>1.7883909295048801</c:v>
                </c:pt>
                <c:pt idx="502">
                  <c:v>1.7746252177130499</c:v>
                </c:pt>
                <c:pt idx="503">
                  <c:v>1.7501958693669</c:v>
                </c:pt>
                <c:pt idx="504">
                  <c:v>1.72930152465009</c:v>
                </c:pt>
                <c:pt idx="505">
                  <c:v>1.76504242865082</c:v>
                </c:pt>
                <c:pt idx="506">
                  <c:v>1.7579093424977901</c:v>
                </c:pt>
                <c:pt idx="507">
                  <c:v>1.74313841391464</c:v>
                </c:pt>
                <c:pt idx="508">
                  <c:v>1.7072160417110001</c:v>
                </c:pt>
                <c:pt idx="509">
                  <c:v>1.7047711222169599</c:v>
                </c:pt>
                <c:pt idx="510">
                  <c:v>1.73182387799241</c:v>
                </c:pt>
                <c:pt idx="511">
                  <c:v>1.7524204765487701</c:v>
                </c:pt>
                <c:pt idx="512">
                  <c:v>1.7647510818179299</c:v>
                </c:pt>
                <c:pt idx="513">
                  <c:v>1.7903137091405601</c:v>
                </c:pt>
                <c:pt idx="514">
                  <c:v>1.8214982658248899</c:v>
                </c:pt>
                <c:pt idx="515">
                  <c:v>1.83455861705854</c:v>
                </c:pt>
                <c:pt idx="516">
                  <c:v>1.8241355625467901</c:v>
                </c:pt>
                <c:pt idx="517">
                  <c:v>1.8531568483024199</c:v>
                </c:pt>
                <c:pt idx="518">
                  <c:v>1.8693945224750901</c:v>
                </c:pt>
                <c:pt idx="519">
                  <c:v>1.90093470675413</c:v>
                </c:pt>
                <c:pt idx="520">
                  <c:v>1.87537378306022</c:v>
                </c:pt>
                <c:pt idx="521">
                  <c:v>1.90263963137393</c:v>
                </c:pt>
                <c:pt idx="522">
                  <c:v>1.8977117733797499</c:v>
                </c:pt>
                <c:pt idx="523">
                  <c:v>1.8793855981931999</c:v>
                </c:pt>
                <c:pt idx="524">
                  <c:v>1.90683332256446</c:v>
                </c:pt>
                <c:pt idx="525">
                  <c:v>1.92060750177433</c:v>
                </c:pt>
                <c:pt idx="526">
                  <c:v>1.91942293596017</c:v>
                </c:pt>
                <c:pt idx="527">
                  <c:v>1.92656323053777</c:v>
                </c:pt>
                <c:pt idx="528">
                  <c:v>1.95110434992673</c:v>
                </c:pt>
                <c:pt idx="529">
                  <c:v>2.0097359842495299</c:v>
                </c:pt>
                <c:pt idx="530">
                  <c:v>2.0398778020203001</c:v>
                </c:pt>
                <c:pt idx="531">
                  <c:v>2.0859698537779301</c:v>
                </c:pt>
                <c:pt idx="532">
                  <c:v>2.09831855838185</c:v>
                </c:pt>
                <c:pt idx="533">
                  <c:v>2.12236561862666</c:v>
                </c:pt>
                <c:pt idx="534">
                  <c:v>2.1802783947515301</c:v>
                </c:pt>
                <c:pt idx="535">
                  <c:v>2.1960840450894801</c:v>
                </c:pt>
                <c:pt idx="536">
                  <c:v>2.2046421185371101</c:v>
                </c:pt>
                <c:pt idx="537">
                  <c:v>2.1891733628499099</c:v>
                </c:pt>
                <c:pt idx="538">
                  <c:v>2.2104421560283298</c:v>
                </c:pt>
                <c:pt idx="539">
                  <c:v>2.2447800514649199</c:v>
                </c:pt>
                <c:pt idx="540">
                  <c:v>2.2413760454429998</c:v>
                </c:pt>
                <c:pt idx="541">
                  <c:v>2.29546310445498</c:v>
                </c:pt>
                <c:pt idx="542">
                  <c:v>2.3300291284041101</c:v>
                </c:pt>
                <c:pt idx="543">
                  <c:v>2.3680661936535201</c:v>
                </c:pt>
                <c:pt idx="544">
                  <c:v>2.4203989211592698</c:v>
                </c:pt>
                <c:pt idx="545">
                  <c:v>2.4090093581716401</c:v>
                </c:pt>
                <c:pt idx="546">
                  <c:v>2.3843180759404099</c:v>
                </c:pt>
                <c:pt idx="547">
                  <c:v>2.4432063624236999</c:v>
                </c:pt>
                <c:pt idx="548">
                  <c:v>2.49473616516361</c:v>
                </c:pt>
                <c:pt idx="549">
                  <c:v>2.5017024034750901</c:v>
                </c:pt>
                <c:pt idx="550">
                  <c:v>2.4228345621564</c:v>
                </c:pt>
                <c:pt idx="551">
                  <c:v>2.4717939900535</c:v>
                </c:pt>
                <c:pt idx="552">
                  <c:v>2.51312845118112</c:v>
                </c:pt>
                <c:pt idx="553">
                  <c:v>2.4783982873397101</c:v>
                </c:pt>
                <c:pt idx="554">
                  <c:v>2.5598541266600701</c:v>
                </c:pt>
                <c:pt idx="555">
                  <c:v>2.63389692517277</c:v>
                </c:pt>
                <c:pt idx="556">
                  <c:v>2.6609435166913702</c:v>
                </c:pt>
                <c:pt idx="557">
                  <c:v>2.6617506902849102</c:v>
                </c:pt>
                <c:pt idx="558">
                  <c:v>2.7082784249594098</c:v>
                </c:pt>
                <c:pt idx="559">
                  <c:v>2.6371845098758699</c:v>
                </c:pt>
                <c:pt idx="560">
                  <c:v>2.6842387230789901</c:v>
                </c:pt>
                <c:pt idx="561">
                  <c:v>2.68873146783235</c:v>
                </c:pt>
                <c:pt idx="562">
                  <c:v>2.7146679669971499</c:v>
                </c:pt>
                <c:pt idx="563">
                  <c:v>2.61204494531145</c:v>
                </c:pt>
                <c:pt idx="564">
                  <c:v>2.57699236067144</c:v>
                </c:pt>
                <c:pt idx="565">
                  <c:v>2.5160812977614402</c:v>
                </c:pt>
                <c:pt idx="566">
                  <c:v>2.6121153765665701</c:v>
                </c:pt>
                <c:pt idx="567">
                  <c:v>2.7264279207506199</c:v>
                </c:pt>
                <c:pt idx="568">
                  <c:v>2.78771459038231</c:v>
                </c:pt>
                <c:pt idx="569">
                  <c:v>2.80134814389432</c:v>
                </c:pt>
                <c:pt idx="570">
                  <c:v>2.8083414136539702</c:v>
                </c:pt>
                <c:pt idx="571">
                  <c:v>2.7851027009129301</c:v>
                </c:pt>
                <c:pt idx="572">
                  <c:v>2.82269307062912</c:v>
                </c:pt>
                <c:pt idx="573">
                  <c:v>2.9051612709722501</c:v>
                </c:pt>
                <c:pt idx="574">
                  <c:v>2.95687818304526</c:v>
                </c:pt>
                <c:pt idx="575">
                  <c:v>3.05475602396693</c:v>
                </c:pt>
                <c:pt idx="576">
                  <c:v>3.1149512196416</c:v>
                </c:pt>
                <c:pt idx="577">
                  <c:v>3.2041644992408802</c:v>
                </c:pt>
                <c:pt idx="578">
                  <c:v>3.3186603638414902</c:v>
                </c:pt>
                <c:pt idx="579">
                  <c:v>3.3585023354591499</c:v>
                </c:pt>
                <c:pt idx="580">
                  <c:v>3.1349852480714402</c:v>
                </c:pt>
                <c:pt idx="581">
                  <c:v>3.1618275153701698</c:v>
                </c:pt>
                <c:pt idx="582">
                  <c:v>3.3392070947739998</c:v>
                </c:pt>
                <c:pt idx="583">
                  <c:v>3.4610109175804</c:v>
                </c:pt>
                <c:pt idx="584">
                  <c:v>3.4717229724926</c:v>
                </c:pt>
                <c:pt idx="585">
                  <c:v>3.4688022862925099</c:v>
                </c:pt>
                <c:pt idx="586">
                  <c:v>3.5277994124254501</c:v>
                </c:pt>
                <c:pt idx="587">
                  <c:v>3.5098413422954202</c:v>
                </c:pt>
                <c:pt idx="588">
                  <c:v>3.5118040758991</c:v>
                </c:pt>
                <c:pt idx="589">
                  <c:v>3.5667971281958302</c:v>
                </c:pt>
                <c:pt idx="590">
                  <c:v>3.6189520986455399</c:v>
                </c:pt>
                <c:pt idx="591">
                  <c:v>3.6725376627266</c:v>
                </c:pt>
                <c:pt idx="592">
                  <c:v>3.6014381854734401</c:v>
                </c:pt>
                <c:pt idx="593">
                  <c:v>3.4507912340102198</c:v>
                </c:pt>
                <c:pt idx="594">
                  <c:v>3.5233193731131198</c:v>
                </c:pt>
                <c:pt idx="595">
                  <c:v>3.3873667753241699</c:v>
                </c:pt>
                <c:pt idx="596">
                  <c:v>3.1387271322717898</c:v>
                </c:pt>
                <c:pt idx="597">
                  <c:v>3.1811618891654598</c:v>
                </c:pt>
                <c:pt idx="598">
                  <c:v>3.2666652081055698</c:v>
                </c:pt>
                <c:pt idx="599">
                  <c:v>3.12863725717451</c:v>
                </c:pt>
                <c:pt idx="600">
                  <c:v>2.84472635262166</c:v>
                </c:pt>
                <c:pt idx="601">
                  <c:v>2.6641731967821398</c:v>
                </c:pt>
                <c:pt idx="602">
                  <c:v>2.8204673276158698</c:v>
                </c:pt>
                <c:pt idx="603">
                  <c:v>2.6432330051293298</c:v>
                </c:pt>
                <c:pt idx="604">
                  <c:v>2.4587725871130202</c:v>
                </c:pt>
                <c:pt idx="605">
                  <c:v>2.27629254075535</c:v>
                </c:pt>
                <c:pt idx="606">
                  <c:v>2.2174389895949602</c:v>
                </c:pt>
                <c:pt idx="607">
                  <c:v>2.0665518871807498</c:v>
                </c:pt>
                <c:pt idx="608">
                  <c:v>1.9114640326502499</c:v>
                </c:pt>
                <c:pt idx="609">
                  <c:v>2.0916101579970001</c:v>
                </c:pt>
                <c:pt idx="610">
                  <c:v>2.2778084468617901</c:v>
                </c:pt>
                <c:pt idx="611">
                  <c:v>2.4415167240084199</c:v>
                </c:pt>
                <c:pt idx="612">
                  <c:v>2.4674540126624702</c:v>
                </c:pt>
                <c:pt idx="613">
                  <c:v>2.3212614330213701</c:v>
                </c:pt>
                <c:pt idx="614">
                  <c:v>2.36245691792204</c:v>
                </c:pt>
                <c:pt idx="615">
                  <c:v>2.5137702561812101</c:v>
                </c:pt>
                <c:pt idx="616">
                  <c:v>2.5672318191651402</c:v>
                </c:pt>
                <c:pt idx="617">
                  <c:v>2.6128869180224501</c:v>
                </c:pt>
                <c:pt idx="618">
                  <c:v>2.6480068275370501</c:v>
                </c:pt>
                <c:pt idx="619">
                  <c:v>2.7399854123485001</c:v>
                </c:pt>
                <c:pt idx="620">
                  <c:v>2.7004178415575502</c:v>
                </c:pt>
                <c:pt idx="621">
                  <c:v>2.4573913225506598</c:v>
                </c:pt>
                <c:pt idx="622">
                  <c:v>2.3857598371812401</c:v>
                </c:pt>
                <c:pt idx="623">
                  <c:v>2.5171215678917802</c:v>
                </c:pt>
                <c:pt idx="624">
                  <c:v>2.4380253643195502</c:v>
                </c:pt>
                <c:pt idx="625">
                  <c:v>2.39846893628811</c:v>
                </c:pt>
                <c:pt idx="626">
                  <c:v>2.32239970116825</c:v>
                </c:pt>
                <c:pt idx="627">
                  <c:v>2.46058862199496</c:v>
                </c:pt>
                <c:pt idx="628">
                  <c:v>2.42638922951748</c:v>
                </c:pt>
                <c:pt idx="629">
                  <c:v>2.4069777068621399</c:v>
                </c:pt>
                <c:pt idx="630">
                  <c:v>2.4928964290836801</c:v>
                </c:pt>
                <c:pt idx="631">
                  <c:v>2.6423106643066099</c:v>
                </c:pt>
                <c:pt idx="632">
                  <c:v>2.6654467240063999</c:v>
                </c:pt>
                <c:pt idx="633">
                  <c:v>2.6282373590632502</c:v>
                </c:pt>
                <c:pt idx="634">
                  <c:v>2.6985778558917</c:v>
                </c:pt>
                <c:pt idx="635">
                  <c:v>2.71575017083609</c:v>
                </c:pt>
                <c:pt idx="636">
                  <c:v>2.7607460931797498</c:v>
                </c:pt>
                <c:pt idx="637">
                  <c:v>2.5309219700049801</c:v>
                </c:pt>
                <c:pt idx="638">
                  <c:v>2.59582108831624</c:v>
                </c:pt>
                <c:pt idx="639">
                  <c:v>2.49558142788023</c:v>
                </c:pt>
                <c:pt idx="640">
                  <c:v>2.3432520949448299</c:v>
                </c:pt>
                <c:pt idx="641">
                  <c:v>2.1146908196328398</c:v>
                </c:pt>
                <c:pt idx="642">
                  <c:v>1.92411644817577</c:v>
                </c:pt>
                <c:pt idx="643">
                  <c:v>1.849401478683</c:v>
                </c:pt>
                <c:pt idx="644">
                  <c:v>1.9441056828352701</c:v>
                </c:pt>
                <c:pt idx="645">
                  <c:v>2.0815386885515199</c:v>
                </c:pt>
                <c:pt idx="646">
                  <c:v>2.0223334445452501</c:v>
                </c:pt>
                <c:pt idx="647">
                  <c:v>1.9182565138615599</c:v>
                </c:pt>
                <c:pt idx="648">
                  <c:v>1.8709958932185999</c:v>
                </c:pt>
                <c:pt idx="649">
                  <c:v>1.86315964990422</c:v>
                </c:pt>
                <c:pt idx="650">
                  <c:v>1.9472826667924099</c:v>
                </c:pt>
                <c:pt idx="651">
                  <c:v>2.0208054054215401</c:v>
                </c:pt>
                <c:pt idx="652">
                  <c:v>1.9839598334239399</c:v>
                </c:pt>
                <c:pt idx="653">
                  <c:v>1.9968656866592001</c:v>
                </c:pt>
                <c:pt idx="654">
                  <c:v>1.8677209887389301</c:v>
                </c:pt>
                <c:pt idx="655">
                  <c:v>1.75344068113892</c:v>
                </c:pt>
                <c:pt idx="656">
                  <c:v>1.88980256770489</c:v>
                </c:pt>
                <c:pt idx="657">
                  <c:v>1.8451069042517101</c:v>
                </c:pt>
                <c:pt idx="658">
                  <c:v>1.8711079412590701</c:v>
                </c:pt>
                <c:pt idx="659">
                  <c:v>1.9419554620031501</c:v>
                </c:pt>
                <c:pt idx="660">
                  <c:v>1.9583728947475101</c:v>
                </c:pt>
                <c:pt idx="661">
                  <c:v>1.9233227112297999</c:v>
                </c:pt>
                <c:pt idx="662">
                  <c:v>1.9515024233610501</c:v>
                </c:pt>
                <c:pt idx="663">
                  <c:v>1.88215634980919</c:v>
                </c:pt>
                <c:pt idx="664">
                  <c:v>1.91862599598616</c:v>
                </c:pt>
                <c:pt idx="665">
                  <c:v>1.8759757370628301</c:v>
                </c:pt>
                <c:pt idx="666">
                  <c:v>1.8836245716451501</c:v>
                </c:pt>
                <c:pt idx="667">
                  <c:v>1.9676595042576299</c:v>
                </c:pt>
                <c:pt idx="668">
                  <c:v>1.99994117314792</c:v>
                </c:pt>
                <c:pt idx="669">
                  <c:v>2.0932772632141199</c:v>
                </c:pt>
                <c:pt idx="670">
                  <c:v>2.1160199299540201</c:v>
                </c:pt>
                <c:pt idx="671">
                  <c:v>2.08668205508399</c:v>
                </c:pt>
                <c:pt idx="672">
                  <c:v>2.1597662111987499</c:v>
                </c:pt>
                <c:pt idx="673">
                  <c:v>2.1994449906633902</c:v>
                </c:pt>
                <c:pt idx="674">
                  <c:v>2.2028110301147601</c:v>
                </c:pt>
                <c:pt idx="675">
                  <c:v>2.2449229524212999</c:v>
                </c:pt>
                <c:pt idx="676">
                  <c:v>2.1013790424526801</c:v>
                </c:pt>
                <c:pt idx="677">
                  <c:v>2.1799519371795899</c:v>
                </c:pt>
                <c:pt idx="678">
                  <c:v>2.2395999458345002</c:v>
                </c:pt>
                <c:pt idx="679">
                  <c:v>2.2566324531501101</c:v>
                </c:pt>
                <c:pt idx="680">
                  <c:v>2.27208072817555</c:v>
                </c:pt>
                <c:pt idx="681">
                  <c:v>2.2151880250822802</c:v>
                </c:pt>
                <c:pt idx="682">
                  <c:v>2.2346731292190301</c:v>
                </c:pt>
                <c:pt idx="683">
                  <c:v>2.2286523378497698</c:v>
                </c:pt>
                <c:pt idx="684">
                  <c:v>2.1783939337863401</c:v>
                </c:pt>
                <c:pt idx="685">
                  <c:v>2.1754366889682899</c:v>
                </c:pt>
                <c:pt idx="686">
                  <c:v>2.2932185957159299</c:v>
                </c:pt>
                <c:pt idx="687">
                  <c:v>2.3169341292511101</c:v>
                </c:pt>
                <c:pt idx="688">
                  <c:v>2.3778453523265002</c:v>
                </c:pt>
                <c:pt idx="689">
                  <c:v>2.41671200499071</c:v>
                </c:pt>
                <c:pt idx="690">
                  <c:v>2.4316904501376699</c:v>
                </c:pt>
                <c:pt idx="691">
                  <c:v>2.4624380159434098</c:v>
                </c:pt>
                <c:pt idx="692">
                  <c:v>2.4598370451254499</c:v>
                </c:pt>
                <c:pt idx="693">
                  <c:v>2.4093340678397999</c:v>
                </c:pt>
                <c:pt idx="694">
                  <c:v>2.45168283512744</c:v>
                </c:pt>
                <c:pt idx="695">
                  <c:v>2.43726357093098</c:v>
                </c:pt>
                <c:pt idx="696">
                  <c:v>2.3974548572971099</c:v>
                </c:pt>
                <c:pt idx="697">
                  <c:v>2.4592160101818799</c:v>
                </c:pt>
                <c:pt idx="698">
                  <c:v>2.4887279155184601</c:v>
                </c:pt>
                <c:pt idx="699">
                  <c:v>2.4687481701054499</c:v>
                </c:pt>
                <c:pt idx="700">
                  <c:v>2.4873292642768199</c:v>
                </c:pt>
                <c:pt idx="701">
                  <c:v>2.5274374225424499</c:v>
                </c:pt>
                <c:pt idx="702">
                  <c:v>2.52391826705442</c:v>
                </c:pt>
                <c:pt idx="703">
                  <c:v>2.3594010247655701</c:v>
                </c:pt>
                <c:pt idx="704">
                  <c:v>2.3704515007379001</c:v>
                </c:pt>
                <c:pt idx="705">
                  <c:v>2.3777039742152901</c:v>
                </c:pt>
                <c:pt idx="706">
                  <c:v>2.3903500737024199</c:v>
                </c:pt>
                <c:pt idx="707">
                  <c:v>2.4400397320074201</c:v>
                </c:pt>
                <c:pt idx="708">
                  <c:v>2.4212239370660602</c:v>
                </c:pt>
                <c:pt idx="709">
                  <c:v>2.4485102012940798</c:v>
                </c:pt>
                <c:pt idx="710">
                  <c:v>2.3945072403671102</c:v>
                </c:pt>
                <c:pt idx="711">
                  <c:v>2.3902866195615702</c:v>
                </c:pt>
                <c:pt idx="712">
                  <c:v>2.3829435613222998</c:v>
                </c:pt>
                <c:pt idx="713">
                  <c:v>2.3651516164608499</c:v>
                </c:pt>
                <c:pt idx="714">
                  <c:v>2.4205220757273098</c:v>
                </c:pt>
                <c:pt idx="715">
                  <c:v>2.4382680058372301</c:v>
                </c:pt>
                <c:pt idx="716">
                  <c:v>2.4484428665255602</c:v>
                </c:pt>
                <c:pt idx="717">
                  <c:v>2.51398553841595</c:v>
                </c:pt>
                <c:pt idx="718">
                  <c:v>2.5153376039344701</c:v>
                </c:pt>
                <c:pt idx="719">
                  <c:v>2.5566984333797902</c:v>
                </c:pt>
                <c:pt idx="720">
                  <c:v>2.5783154626550702</c:v>
                </c:pt>
                <c:pt idx="721">
                  <c:v>2.5492807761037701</c:v>
                </c:pt>
                <c:pt idx="722">
                  <c:v>2.5381185315052401</c:v>
                </c:pt>
                <c:pt idx="723">
                  <c:v>2.5543553223051898</c:v>
                </c:pt>
                <c:pt idx="724">
                  <c:v>2.4866128122368498</c:v>
                </c:pt>
                <c:pt idx="725">
                  <c:v>2.5129993463900102</c:v>
                </c:pt>
                <c:pt idx="726">
                  <c:v>2.5337487588275298</c:v>
                </c:pt>
                <c:pt idx="727">
                  <c:v>2.4949147753508099</c:v>
                </c:pt>
                <c:pt idx="728">
                  <c:v>2.2817594612261001</c:v>
                </c:pt>
                <c:pt idx="729">
                  <c:v>2.2561202921917398</c:v>
                </c:pt>
                <c:pt idx="730">
                  <c:v>2.3248789039192199</c:v>
                </c:pt>
                <c:pt idx="731">
                  <c:v>2.1203004156282299</c:v>
                </c:pt>
                <c:pt idx="732">
                  <c:v>2.1594612136208902</c:v>
                </c:pt>
                <c:pt idx="733">
                  <c:v>2.0106728246099399</c:v>
                </c:pt>
                <c:pt idx="734">
                  <c:v>2.0106393035649499</c:v>
                </c:pt>
                <c:pt idx="735">
                  <c:v>1.94082141148354</c:v>
                </c:pt>
                <c:pt idx="736">
                  <c:v>2.0071016780705802</c:v>
                </c:pt>
                <c:pt idx="737">
                  <c:v>1.9249148005983301</c:v>
                </c:pt>
                <c:pt idx="738">
                  <c:v>1.95259276674398</c:v>
                </c:pt>
                <c:pt idx="739">
                  <c:v>2.0305738284066499</c:v>
                </c:pt>
                <c:pt idx="740">
                  <c:v>2.0066154434684398</c:v>
                </c:pt>
                <c:pt idx="741">
                  <c:v>1.9212487110221499</c:v>
                </c:pt>
                <c:pt idx="742">
                  <c:v>1.9531313524474601</c:v>
                </c:pt>
                <c:pt idx="743">
                  <c:v>1.97709804652872</c:v>
                </c:pt>
                <c:pt idx="744">
                  <c:v>1.8250080526108099</c:v>
                </c:pt>
                <c:pt idx="745">
                  <c:v>1.8070369341949899</c:v>
                </c:pt>
                <c:pt idx="746">
                  <c:v>1.7266479741055201</c:v>
                </c:pt>
                <c:pt idx="747">
                  <c:v>1.7940106597262599</c:v>
                </c:pt>
                <c:pt idx="748">
                  <c:v>1.7655775218733201</c:v>
                </c:pt>
                <c:pt idx="749">
                  <c:v>1.8255635304420199</c:v>
                </c:pt>
                <c:pt idx="750">
                  <c:v>1.8293675335414199</c:v>
                </c:pt>
                <c:pt idx="751">
                  <c:v>1.86824806400347</c:v>
                </c:pt>
                <c:pt idx="752">
                  <c:v>1.85029465226152</c:v>
                </c:pt>
                <c:pt idx="753">
                  <c:v>1.8481067544857801</c:v>
                </c:pt>
                <c:pt idx="754">
                  <c:v>1.92632680623343</c:v>
                </c:pt>
                <c:pt idx="755">
                  <c:v>1.95404741851535</c:v>
                </c:pt>
                <c:pt idx="756">
                  <c:v>1.94956642352516</c:v>
                </c:pt>
                <c:pt idx="757">
                  <c:v>1.95501897049789</c:v>
                </c:pt>
                <c:pt idx="758">
                  <c:v>2.0039312258851698</c:v>
                </c:pt>
                <c:pt idx="759">
                  <c:v>1.9921188950009301</c:v>
                </c:pt>
                <c:pt idx="760">
                  <c:v>2.0044248226666199</c:v>
                </c:pt>
                <c:pt idx="761">
                  <c:v>1.84045615753698</c:v>
                </c:pt>
                <c:pt idx="762">
                  <c:v>1.8495252165943401</c:v>
                </c:pt>
                <c:pt idx="763">
                  <c:v>1.7546959502267701</c:v>
                </c:pt>
                <c:pt idx="764">
                  <c:v>1.79774308234175</c:v>
                </c:pt>
                <c:pt idx="765">
                  <c:v>1.89434104378982</c:v>
                </c:pt>
                <c:pt idx="766">
                  <c:v>1.8979233115751699</c:v>
                </c:pt>
                <c:pt idx="767">
                  <c:v>1.85883150304894</c:v>
                </c:pt>
                <c:pt idx="768">
                  <c:v>1.8975015990431601</c:v>
                </c:pt>
                <c:pt idx="769">
                  <c:v>1.9060442991266</c:v>
                </c:pt>
                <c:pt idx="770">
                  <c:v>1.8591678862769101</c:v>
                </c:pt>
                <c:pt idx="771">
                  <c:v>1.8230764477516399</c:v>
                </c:pt>
                <c:pt idx="772">
                  <c:v>1.8209224654037199</c:v>
                </c:pt>
                <c:pt idx="773">
                  <c:v>1.8812191214845999</c:v>
                </c:pt>
                <c:pt idx="774">
                  <c:v>1.87016446526888</c:v>
                </c:pt>
                <c:pt idx="775">
                  <c:v>1.8565333422353101</c:v>
                </c:pt>
                <c:pt idx="776">
                  <c:v>1.9122602531921999</c:v>
                </c:pt>
                <c:pt idx="777">
                  <c:v>1.9751766054847899</c:v>
                </c:pt>
                <c:pt idx="778">
                  <c:v>2.0295499065371101</c:v>
                </c:pt>
                <c:pt idx="779">
                  <c:v>2.0213056021873799</c:v>
                </c:pt>
                <c:pt idx="780">
                  <c:v>2.0379244565082701</c:v>
                </c:pt>
                <c:pt idx="781">
                  <c:v>2.0029066907741302</c:v>
                </c:pt>
                <c:pt idx="782">
                  <c:v>2.0181045086060698</c:v>
                </c:pt>
                <c:pt idx="783">
                  <c:v>2.0051642440110702</c:v>
                </c:pt>
                <c:pt idx="784">
                  <c:v>1.9711437342459801</c:v>
                </c:pt>
                <c:pt idx="785">
                  <c:v>2.0425681865779599</c:v>
                </c:pt>
                <c:pt idx="786">
                  <c:v>2.04833285325055</c:v>
                </c:pt>
                <c:pt idx="787">
                  <c:v>2.0447773388380699</c:v>
                </c:pt>
                <c:pt idx="788">
                  <c:v>2.0953248933133901</c:v>
                </c:pt>
                <c:pt idx="789">
                  <c:v>2.10205186278192</c:v>
                </c:pt>
                <c:pt idx="790">
                  <c:v>2.0680694512020001</c:v>
                </c:pt>
                <c:pt idx="791">
                  <c:v>2.0489380075501602</c:v>
                </c:pt>
                <c:pt idx="792">
                  <c:v>2.0926835982576399</c:v>
                </c:pt>
                <c:pt idx="793">
                  <c:v>2.0813605157825701</c:v>
                </c:pt>
                <c:pt idx="794">
                  <c:v>2.1154268055842098</c:v>
                </c:pt>
                <c:pt idx="795">
                  <c:v>2.13586025836043</c:v>
                </c:pt>
                <c:pt idx="796">
                  <c:v>2.1326511485827799</c:v>
                </c:pt>
                <c:pt idx="797">
                  <c:v>2.1010291918855599</c:v>
                </c:pt>
                <c:pt idx="798">
                  <c:v>2.1084471797467801</c:v>
                </c:pt>
                <c:pt idx="799">
                  <c:v>2.02028659755995</c:v>
                </c:pt>
                <c:pt idx="800">
                  <c:v>2.0009415809494202</c:v>
                </c:pt>
                <c:pt idx="801">
                  <c:v>2.0153300064875501</c:v>
                </c:pt>
                <c:pt idx="802">
                  <c:v>2.0063475335960601</c:v>
                </c:pt>
                <c:pt idx="803">
                  <c:v>2.0277137687447202</c:v>
                </c:pt>
                <c:pt idx="804">
                  <c:v>2.0204064315291199</c:v>
                </c:pt>
                <c:pt idx="805">
                  <c:v>2.0141899994128498</c:v>
                </c:pt>
                <c:pt idx="806">
                  <c:v>2.0146696339674501</c:v>
                </c:pt>
                <c:pt idx="807">
                  <c:v>2.0708777227156601</c:v>
                </c:pt>
                <c:pt idx="808">
                  <c:v>2.0693865084962999</c:v>
                </c:pt>
                <c:pt idx="809">
                  <c:v>2.0802362486960999</c:v>
                </c:pt>
                <c:pt idx="810">
                  <c:v>1.9984441046827699</c:v>
                </c:pt>
                <c:pt idx="811">
                  <c:v>1.91942277757734</c:v>
                </c:pt>
                <c:pt idx="812">
                  <c:v>1.9181595775470901</c:v>
                </c:pt>
                <c:pt idx="813">
                  <c:v>1.91112425484472</c:v>
                </c:pt>
                <c:pt idx="814">
                  <c:v>1.9077858326335799</c:v>
                </c:pt>
                <c:pt idx="815">
                  <c:v>1.9009498094155901</c:v>
                </c:pt>
                <c:pt idx="816">
                  <c:v>1.93133768781433</c:v>
                </c:pt>
                <c:pt idx="817">
                  <c:v>1.92705539949875</c:v>
                </c:pt>
                <c:pt idx="818">
                  <c:v>1.87668268731466</c:v>
                </c:pt>
                <c:pt idx="819">
                  <c:v>1.8844050189367401</c:v>
                </c:pt>
                <c:pt idx="820">
                  <c:v>1.9029579105521199</c:v>
                </c:pt>
                <c:pt idx="821">
                  <c:v>1.9277219617154699</c:v>
                </c:pt>
                <c:pt idx="822">
                  <c:v>1.9073866707556899</c:v>
                </c:pt>
                <c:pt idx="823">
                  <c:v>1.90179298676732</c:v>
                </c:pt>
                <c:pt idx="824">
                  <c:v>1.90975225147204</c:v>
                </c:pt>
                <c:pt idx="825">
                  <c:v>1.9092782195348601</c:v>
                </c:pt>
                <c:pt idx="826">
                  <c:v>1.90214835892208</c:v>
                </c:pt>
                <c:pt idx="827">
                  <c:v>1.9819261369004699</c:v>
                </c:pt>
                <c:pt idx="828">
                  <c:v>1.9918857901284199</c:v>
                </c:pt>
                <c:pt idx="829">
                  <c:v>2.0079525623974201</c:v>
                </c:pt>
                <c:pt idx="830">
                  <c:v>2.01740708074556</c:v>
                </c:pt>
                <c:pt idx="831">
                  <c:v>2.0216095738846001</c:v>
                </c:pt>
                <c:pt idx="832">
                  <c:v>2.02305158557024</c:v>
                </c:pt>
                <c:pt idx="833">
                  <c:v>2.0165016693507201</c:v>
                </c:pt>
                <c:pt idx="834">
                  <c:v>1.9241001196365399</c:v>
                </c:pt>
                <c:pt idx="835">
                  <c:v>1.9295747469511899</c:v>
                </c:pt>
                <c:pt idx="836">
                  <c:v>1.98564824228904</c:v>
                </c:pt>
                <c:pt idx="837">
                  <c:v>1.97905772905533</c:v>
                </c:pt>
                <c:pt idx="838">
                  <c:v>1.9936517504442901</c:v>
                </c:pt>
                <c:pt idx="839">
                  <c:v>1.99634081791471</c:v>
                </c:pt>
                <c:pt idx="840">
                  <c:v>1.97952091067672</c:v>
                </c:pt>
                <c:pt idx="841">
                  <c:v>2.0092510576196898</c:v>
                </c:pt>
                <c:pt idx="842">
                  <c:v>2.0005455063539501</c:v>
                </c:pt>
                <c:pt idx="843">
                  <c:v>1.97812248036019</c:v>
                </c:pt>
                <c:pt idx="844">
                  <c:v>2.0239024118031299</c:v>
                </c:pt>
                <c:pt idx="845">
                  <c:v>2.0412682325445801</c:v>
                </c:pt>
                <c:pt idx="846">
                  <c:v>2.0496873709519998</c:v>
                </c:pt>
                <c:pt idx="847">
                  <c:v>2.05066383237796</c:v>
                </c:pt>
                <c:pt idx="848">
                  <c:v>2.05008879409732</c:v>
                </c:pt>
                <c:pt idx="849">
                  <c:v>2.0929254988274599</c:v>
                </c:pt>
                <c:pt idx="850">
                  <c:v>2.1042001271669801</c:v>
                </c:pt>
                <c:pt idx="851">
                  <c:v>2.1149291003446602</c:v>
                </c:pt>
                <c:pt idx="852">
                  <c:v>2.1170244432326699</c:v>
                </c:pt>
                <c:pt idx="853">
                  <c:v>2.1099251981142699</c:v>
                </c:pt>
                <c:pt idx="854">
                  <c:v>2.1108349956845101</c:v>
                </c:pt>
                <c:pt idx="855">
                  <c:v>2.1444158412118002</c:v>
                </c:pt>
                <c:pt idx="856">
                  <c:v>2.15898056431001</c:v>
                </c:pt>
                <c:pt idx="857">
                  <c:v>2.1590791837576901</c:v>
                </c:pt>
                <c:pt idx="858">
                  <c:v>2.1566523034276499</c:v>
                </c:pt>
                <c:pt idx="859">
                  <c:v>2.1458433755628201</c:v>
                </c:pt>
                <c:pt idx="860">
                  <c:v>2.1494499363493502</c:v>
                </c:pt>
                <c:pt idx="861">
                  <c:v>2.1472388088826002</c:v>
                </c:pt>
                <c:pt idx="862">
                  <c:v>2.1541540056691399</c:v>
                </c:pt>
                <c:pt idx="863">
                  <c:v>2.13520985811811</c:v>
                </c:pt>
                <c:pt idx="864">
                  <c:v>2.13769616907779</c:v>
                </c:pt>
                <c:pt idx="865">
                  <c:v>2.1657496004485099</c:v>
                </c:pt>
                <c:pt idx="866">
                  <c:v>2.0848800012290898</c:v>
                </c:pt>
                <c:pt idx="867">
                  <c:v>2.08307657762249</c:v>
                </c:pt>
                <c:pt idx="868">
                  <c:v>2.0690434703797398</c:v>
                </c:pt>
                <c:pt idx="869">
                  <c:v>2.0392736517426799</c:v>
                </c:pt>
                <c:pt idx="870">
                  <c:v>2.0561885384343901</c:v>
                </c:pt>
                <c:pt idx="871">
                  <c:v>2.0651806523317902</c:v>
                </c:pt>
                <c:pt idx="872">
                  <c:v>2.07560229593583</c:v>
                </c:pt>
                <c:pt idx="873">
                  <c:v>2.0680145139560002</c:v>
                </c:pt>
                <c:pt idx="874">
                  <c:v>2.0946655821486302</c:v>
                </c:pt>
                <c:pt idx="875">
                  <c:v>2.11467673574169</c:v>
                </c:pt>
                <c:pt idx="876">
                  <c:v>2.1082274659309101</c:v>
                </c:pt>
                <c:pt idx="877">
                  <c:v>2.0822885012170298</c:v>
                </c:pt>
                <c:pt idx="878">
                  <c:v>2.1087281892315599</c:v>
                </c:pt>
                <c:pt idx="879">
                  <c:v>2.1606199818187002</c:v>
                </c:pt>
                <c:pt idx="880">
                  <c:v>2.1691634443327001</c:v>
                </c:pt>
                <c:pt idx="881">
                  <c:v>2.1758522481742602</c:v>
                </c:pt>
                <c:pt idx="882">
                  <c:v>2.1733767734688398</c:v>
                </c:pt>
                <c:pt idx="883">
                  <c:v>2.1769995060952101</c:v>
                </c:pt>
                <c:pt idx="884">
                  <c:v>2.1517548028769302</c:v>
                </c:pt>
                <c:pt idx="885">
                  <c:v>2.1539233237887201</c:v>
                </c:pt>
                <c:pt idx="886">
                  <c:v>2.1558650142292799</c:v>
                </c:pt>
                <c:pt idx="887">
                  <c:v>2.1404502498201299</c:v>
                </c:pt>
                <c:pt idx="888">
                  <c:v>2.1461152204142402</c:v>
                </c:pt>
                <c:pt idx="889">
                  <c:v>2.1500372828880598</c:v>
                </c:pt>
                <c:pt idx="890">
                  <c:v>2.1516361829780499</c:v>
                </c:pt>
                <c:pt idx="891">
                  <c:v>2.15623696034746</c:v>
                </c:pt>
                <c:pt idx="892">
                  <c:v>2.13859993042364</c:v>
                </c:pt>
                <c:pt idx="893">
                  <c:v>2.1358955307140999</c:v>
                </c:pt>
                <c:pt idx="894">
                  <c:v>2.1471307656184102</c:v>
                </c:pt>
                <c:pt idx="895">
                  <c:v>2.1754126707796599</c:v>
                </c:pt>
                <c:pt idx="896">
                  <c:v>2.1745426775703001</c:v>
                </c:pt>
                <c:pt idx="897">
                  <c:v>2.18098333109028</c:v>
                </c:pt>
                <c:pt idx="898">
                  <c:v>2.1672733896742402</c:v>
                </c:pt>
                <c:pt idx="899">
                  <c:v>2.1093683763584399</c:v>
                </c:pt>
                <c:pt idx="900">
                  <c:v>2.1206550553793</c:v>
                </c:pt>
                <c:pt idx="901">
                  <c:v>2.1072152197877898</c:v>
                </c:pt>
                <c:pt idx="902">
                  <c:v>2.1309667535564798</c:v>
                </c:pt>
                <c:pt idx="903">
                  <c:v>2.1289932700293801</c:v>
                </c:pt>
                <c:pt idx="904">
                  <c:v>2.1335651703461198</c:v>
                </c:pt>
                <c:pt idx="905">
                  <c:v>2.1471635142385699</c:v>
                </c:pt>
                <c:pt idx="906">
                  <c:v>2.1384561862292299</c:v>
                </c:pt>
                <c:pt idx="907">
                  <c:v>2.0925020176420301</c:v>
                </c:pt>
                <c:pt idx="908">
                  <c:v>2.10679672839191</c:v>
                </c:pt>
                <c:pt idx="909">
                  <c:v>2.1024541200438498</c:v>
                </c:pt>
                <c:pt idx="910">
                  <c:v>2.1110329771409502</c:v>
                </c:pt>
                <c:pt idx="911">
                  <c:v>2.12138482866315</c:v>
                </c:pt>
                <c:pt idx="912">
                  <c:v>2.1601263915279501</c:v>
                </c:pt>
                <c:pt idx="913">
                  <c:v>2.1752502101058702</c:v>
                </c:pt>
                <c:pt idx="914">
                  <c:v>2.17430429440825</c:v>
                </c:pt>
                <c:pt idx="915">
                  <c:v>2.1763156592564501</c:v>
                </c:pt>
                <c:pt idx="916">
                  <c:v>2.17572282001067</c:v>
                </c:pt>
                <c:pt idx="917">
                  <c:v>2.1571156052239702</c:v>
                </c:pt>
                <c:pt idx="918">
                  <c:v>2.18954672848235</c:v>
                </c:pt>
                <c:pt idx="919">
                  <c:v>2.1888927641319</c:v>
                </c:pt>
                <c:pt idx="920">
                  <c:v>2.1929352886711202</c:v>
                </c:pt>
                <c:pt idx="921">
                  <c:v>2.1886383723670999</c:v>
                </c:pt>
                <c:pt idx="922">
                  <c:v>2.2141155777116399</c:v>
                </c:pt>
                <c:pt idx="923">
                  <c:v>2.2239867658435601</c:v>
                </c:pt>
                <c:pt idx="924">
                  <c:v>2.2130484196973299</c:v>
                </c:pt>
                <c:pt idx="925">
                  <c:v>2.2097565996040398</c:v>
                </c:pt>
                <c:pt idx="926">
                  <c:v>2.1937277729464699</c:v>
                </c:pt>
                <c:pt idx="927">
                  <c:v>2.19196232405011</c:v>
                </c:pt>
                <c:pt idx="928">
                  <c:v>2.2114283722469898</c:v>
                </c:pt>
                <c:pt idx="929">
                  <c:v>2.19509072399882</c:v>
                </c:pt>
                <c:pt idx="930">
                  <c:v>2.2096863406829801</c:v>
                </c:pt>
                <c:pt idx="931">
                  <c:v>2.2044407245148498</c:v>
                </c:pt>
                <c:pt idx="932">
                  <c:v>2.2087923339018598</c:v>
                </c:pt>
                <c:pt idx="933">
                  <c:v>2.21894592267732</c:v>
                </c:pt>
                <c:pt idx="934">
                  <c:v>2.2058152887424698</c:v>
                </c:pt>
                <c:pt idx="935">
                  <c:v>2.23377787113444</c:v>
                </c:pt>
                <c:pt idx="936">
                  <c:v>2.2498099710145301</c:v>
                </c:pt>
                <c:pt idx="937">
                  <c:v>2.2594416510592601</c:v>
                </c:pt>
                <c:pt idx="938">
                  <c:v>2.2641711904537498</c:v>
                </c:pt>
                <c:pt idx="939">
                  <c:v>2.2650627218597901</c:v>
                </c:pt>
                <c:pt idx="940">
                  <c:v>2.2635080768514402</c:v>
                </c:pt>
                <c:pt idx="941">
                  <c:v>2.2535434956846498</c:v>
                </c:pt>
                <c:pt idx="942">
                  <c:v>2.26280626066458</c:v>
                </c:pt>
                <c:pt idx="943">
                  <c:v>2.2836951057371899</c:v>
                </c:pt>
                <c:pt idx="944">
                  <c:v>2.2755462676817202</c:v>
                </c:pt>
                <c:pt idx="945">
                  <c:v>2.2729340819053299</c:v>
                </c:pt>
                <c:pt idx="946">
                  <c:v>2.2826976865514701</c:v>
                </c:pt>
                <c:pt idx="947">
                  <c:v>2.28992688278732</c:v>
                </c:pt>
                <c:pt idx="948">
                  <c:v>2.2808132309371199</c:v>
                </c:pt>
                <c:pt idx="949">
                  <c:v>2.2668162862415899</c:v>
                </c:pt>
                <c:pt idx="950">
                  <c:v>2.28356286019608</c:v>
                </c:pt>
                <c:pt idx="951">
                  <c:v>2.25151553525194</c:v>
                </c:pt>
                <c:pt idx="952">
                  <c:v>2.22926267089117</c:v>
                </c:pt>
                <c:pt idx="953">
                  <c:v>2.2299353001514</c:v>
                </c:pt>
                <c:pt idx="954">
                  <c:v>2.25178595389138</c:v>
                </c:pt>
                <c:pt idx="955">
                  <c:v>2.2424133309477998</c:v>
                </c:pt>
                <c:pt idx="956">
                  <c:v>2.2431372305232302</c:v>
                </c:pt>
                <c:pt idx="957">
                  <c:v>2.1565015287591098</c:v>
                </c:pt>
                <c:pt idx="958">
                  <c:v>2.1653598614325502</c:v>
                </c:pt>
                <c:pt idx="959">
                  <c:v>2.1524406723522702</c:v>
                </c:pt>
                <c:pt idx="960">
                  <c:v>2.15896645826458</c:v>
                </c:pt>
                <c:pt idx="961">
                  <c:v>2.1730280432434999</c:v>
                </c:pt>
                <c:pt idx="962">
                  <c:v>2.1698241101300302</c:v>
                </c:pt>
                <c:pt idx="963">
                  <c:v>2.16115858514907</c:v>
                </c:pt>
                <c:pt idx="964">
                  <c:v>2.1802584007583001</c:v>
                </c:pt>
                <c:pt idx="965">
                  <c:v>2.1785853484669402</c:v>
                </c:pt>
                <c:pt idx="966">
                  <c:v>2.1557559260333599</c:v>
                </c:pt>
                <c:pt idx="967">
                  <c:v>2.1632422309056798</c:v>
                </c:pt>
                <c:pt idx="968">
                  <c:v>2.1640938726605001</c:v>
                </c:pt>
                <c:pt idx="969">
                  <c:v>2.1573082364559601</c:v>
                </c:pt>
                <c:pt idx="970">
                  <c:v>2.1531431261245699</c:v>
                </c:pt>
                <c:pt idx="971">
                  <c:v>2.1563096681189302</c:v>
                </c:pt>
                <c:pt idx="972">
                  <c:v>2.1775909230216302</c:v>
                </c:pt>
                <c:pt idx="973">
                  <c:v>2.20042665002893</c:v>
                </c:pt>
                <c:pt idx="974">
                  <c:v>2.2032159227450698</c:v>
                </c:pt>
                <c:pt idx="975">
                  <c:v>2.1920575181881699</c:v>
                </c:pt>
                <c:pt idx="976">
                  <c:v>2.2036834572535899</c:v>
                </c:pt>
                <c:pt idx="977">
                  <c:v>2.19813701733707</c:v>
                </c:pt>
                <c:pt idx="978">
                  <c:v>2.17743075426614</c:v>
                </c:pt>
                <c:pt idx="979">
                  <c:v>2.1598676869005402</c:v>
                </c:pt>
                <c:pt idx="980">
                  <c:v>2.1376743011291</c:v>
                </c:pt>
                <c:pt idx="981">
                  <c:v>2.0894377017733401</c:v>
                </c:pt>
                <c:pt idx="982">
                  <c:v>2.1047237842931299</c:v>
                </c:pt>
                <c:pt idx="983">
                  <c:v>2.10551636519715</c:v>
                </c:pt>
                <c:pt idx="984">
                  <c:v>2.0955984837620298</c:v>
                </c:pt>
                <c:pt idx="985">
                  <c:v>2.1207130992634999</c:v>
                </c:pt>
                <c:pt idx="986">
                  <c:v>2.13610333951467</c:v>
                </c:pt>
                <c:pt idx="987">
                  <c:v>2.1347778120976701</c:v>
                </c:pt>
                <c:pt idx="988">
                  <c:v>2.1401901038668099</c:v>
                </c:pt>
                <c:pt idx="989">
                  <c:v>2.1513583008833099</c:v>
                </c:pt>
                <c:pt idx="990">
                  <c:v>2.1418891263636102</c:v>
                </c:pt>
                <c:pt idx="991">
                  <c:v>2.1568969862939702</c:v>
                </c:pt>
                <c:pt idx="992">
                  <c:v>2.1564029846001902</c:v>
                </c:pt>
                <c:pt idx="993">
                  <c:v>2.16984132681899</c:v>
                </c:pt>
                <c:pt idx="994">
                  <c:v>2.1836128002797999</c:v>
                </c:pt>
                <c:pt idx="995">
                  <c:v>2.1887671867016798</c:v>
                </c:pt>
                <c:pt idx="996">
                  <c:v>2.2027925004815399</c:v>
                </c:pt>
                <c:pt idx="997">
                  <c:v>2.20396316500196</c:v>
                </c:pt>
                <c:pt idx="998">
                  <c:v>2.18694586338591</c:v>
                </c:pt>
                <c:pt idx="999">
                  <c:v>2.2025300957297702</c:v>
                </c:pt>
                <c:pt idx="1000">
                  <c:v>2.1850163431751102</c:v>
                </c:pt>
                <c:pt idx="1001">
                  <c:v>2.2098675725369499</c:v>
                </c:pt>
                <c:pt idx="1002">
                  <c:v>2.2244510137198699</c:v>
                </c:pt>
                <c:pt idx="1003">
                  <c:v>2.2329483535703898</c:v>
                </c:pt>
                <c:pt idx="1004">
                  <c:v>2.2258080861931302</c:v>
                </c:pt>
                <c:pt idx="1005">
                  <c:v>2.2289454330977598</c:v>
                </c:pt>
                <c:pt idx="1006">
                  <c:v>2.2127969628847302</c:v>
                </c:pt>
                <c:pt idx="1007">
                  <c:v>2.2223841058351601</c:v>
                </c:pt>
                <c:pt idx="1008">
                  <c:v>2.2291549503097698</c:v>
                </c:pt>
                <c:pt idx="1009">
                  <c:v>2.2151561942062998</c:v>
                </c:pt>
                <c:pt idx="1010">
                  <c:v>2.2146970529502799</c:v>
                </c:pt>
                <c:pt idx="1011">
                  <c:v>2.2350822559553398</c:v>
                </c:pt>
                <c:pt idx="1012">
                  <c:v>2.2390578886621002</c:v>
                </c:pt>
                <c:pt idx="1013">
                  <c:v>2.2332025163353002</c:v>
                </c:pt>
                <c:pt idx="1014">
                  <c:v>2.2159608498053101</c:v>
                </c:pt>
                <c:pt idx="1015">
                  <c:v>2.2175428485128998</c:v>
                </c:pt>
                <c:pt idx="1016">
                  <c:v>2.2347593447780101</c:v>
                </c:pt>
                <c:pt idx="1017">
                  <c:v>2.2324339200040599</c:v>
                </c:pt>
                <c:pt idx="1018">
                  <c:v>2.2340273167546498</c:v>
                </c:pt>
                <c:pt idx="1019">
                  <c:v>2.2530504200636701</c:v>
                </c:pt>
                <c:pt idx="1020">
                  <c:v>2.2332371145257599</c:v>
                </c:pt>
                <c:pt idx="1021">
                  <c:v>2.24221649048053</c:v>
                </c:pt>
                <c:pt idx="1022">
                  <c:v>2.2503423997243202</c:v>
                </c:pt>
                <c:pt idx="1023">
                  <c:v>2.2420685339370099</c:v>
                </c:pt>
                <c:pt idx="1024">
                  <c:v>2.2449437092455602</c:v>
                </c:pt>
                <c:pt idx="1025">
                  <c:v>2.2558017666614498</c:v>
                </c:pt>
                <c:pt idx="1026">
                  <c:v>2.2481137299761902</c:v>
                </c:pt>
                <c:pt idx="1027">
                  <c:v>2.2401370526321802</c:v>
                </c:pt>
                <c:pt idx="1028">
                  <c:v>2.2304639582967001</c:v>
                </c:pt>
                <c:pt idx="1029">
                  <c:v>2.1946129159692198</c:v>
                </c:pt>
                <c:pt idx="1030">
                  <c:v>2.2021243286521801</c:v>
                </c:pt>
                <c:pt idx="1031">
                  <c:v>2.2428110386053</c:v>
                </c:pt>
                <c:pt idx="1032">
                  <c:v>2.2515270161016399</c:v>
                </c:pt>
                <c:pt idx="1033">
                  <c:v>2.25489312670478</c:v>
                </c:pt>
                <c:pt idx="1034">
                  <c:v>2.2420322150808198</c:v>
                </c:pt>
                <c:pt idx="1035">
                  <c:v>2.2586251535861499</c:v>
                </c:pt>
                <c:pt idx="1036">
                  <c:v>2.2438977619796301</c:v>
                </c:pt>
                <c:pt idx="1037">
                  <c:v>2.2507295571271002</c:v>
                </c:pt>
                <c:pt idx="1038">
                  <c:v>2.2241920224924798</c:v>
                </c:pt>
                <c:pt idx="1039">
                  <c:v>2.2009475288873199</c:v>
                </c:pt>
                <c:pt idx="1040">
                  <c:v>2.18548013174235</c:v>
                </c:pt>
                <c:pt idx="1041">
                  <c:v>2.1634938677826598</c:v>
                </c:pt>
                <c:pt idx="1042">
                  <c:v>2.1597066099517899</c:v>
                </c:pt>
                <c:pt idx="1043">
                  <c:v>2.1515648102109699</c:v>
                </c:pt>
                <c:pt idx="1044">
                  <c:v>2.1037520994908001</c:v>
                </c:pt>
                <c:pt idx="1045">
                  <c:v>2.1121732304286698</c:v>
                </c:pt>
                <c:pt idx="1046">
                  <c:v>2.1164212819488601</c:v>
                </c:pt>
                <c:pt idx="1047">
                  <c:v>2.12208486708235</c:v>
                </c:pt>
                <c:pt idx="1048">
                  <c:v>2.1279059958977702</c:v>
                </c:pt>
                <c:pt idx="1049">
                  <c:v>2.1270714820212699</c:v>
                </c:pt>
                <c:pt idx="1050">
                  <c:v>2.1207260182271002</c:v>
                </c:pt>
                <c:pt idx="1051">
                  <c:v>2.1138459520588402</c:v>
                </c:pt>
                <c:pt idx="1052">
                  <c:v>2.0902080309560001</c:v>
                </c:pt>
                <c:pt idx="1053">
                  <c:v>2.0566894617354898</c:v>
                </c:pt>
                <c:pt idx="1054">
                  <c:v>2.0634324668569901</c:v>
                </c:pt>
                <c:pt idx="1055">
                  <c:v>2.0333378553269998</c:v>
                </c:pt>
                <c:pt idx="1056">
                  <c:v>2.0307892405987</c:v>
                </c:pt>
                <c:pt idx="1057">
                  <c:v>2.0345815279396202</c:v>
                </c:pt>
                <c:pt idx="1058">
                  <c:v>2.0433047715263601</c:v>
                </c:pt>
                <c:pt idx="1059">
                  <c:v>2.0763374364479401</c:v>
                </c:pt>
                <c:pt idx="1060">
                  <c:v>2.07762401892936</c:v>
                </c:pt>
                <c:pt idx="1061">
                  <c:v>2.0662157288738499</c:v>
                </c:pt>
                <c:pt idx="1062">
                  <c:v>2.0673878843979199</c:v>
                </c:pt>
                <c:pt idx="1063">
                  <c:v>2.04582070276749</c:v>
                </c:pt>
                <c:pt idx="1064">
                  <c:v>2.0118188960810399</c:v>
                </c:pt>
                <c:pt idx="1065">
                  <c:v>2.0180299666284398</c:v>
                </c:pt>
                <c:pt idx="1066">
                  <c:v>2.0404890743130699</c:v>
                </c:pt>
                <c:pt idx="1067">
                  <c:v>2.04088544495779</c:v>
                </c:pt>
                <c:pt idx="1068">
                  <c:v>2.0408689787808498</c:v>
                </c:pt>
                <c:pt idx="1069">
                  <c:v>2.0103634540303199</c:v>
                </c:pt>
                <c:pt idx="1070">
                  <c:v>2.0228821790734299</c:v>
                </c:pt>
                <c:pt idx="1071">
                  <c:v>2.0309151678728998</c:v>
                </c:pt>
                <c:pt idx="1072">
                  <c:v>2.0417252469165401</c:v>
                </c:pt>
                <c:pt idx="1073">
                  <c:v>2.0772043359534198</c:v>
                </c:pt>
                <c:pt idx="1074">
                  <c:v>2.0833791229702099</c:v>
                </c:pt>
                <c:pt idx="1075">
                  <c:v>2.0886654783467602</c:v>
                </c:pt>
                <c:pt idx="1076">
                  <c:v>2.07148964993667</c:v>
                </c:pt>
                <c:pt idx="1077">
                  <c:v>2.09166770397978</c:v>
                </c:pt>
                <c:pt idx="1078">
                  <c:v>2.08313746710831</c:v>
                </c:pt>
                <c:pt idx="1079">
                  <c:v>2.0963257799339399</c:v>
                </c:pt>
                <c:pt idx="1080">
                  <c:v>2.0927613953189099</c:v>
                </c:pt>
                <c:pt idx="1081">
                  <c:v>2.1088139964532302</c:v>
                </c:pt>
                <c:pt idx="1082">
                  <c:v>2.1077607739823701</c:v>
                </c:pt>
                <c:pt idx="1083">
                  <c:v>2.1182788138469602</c:v>
                </c:pt>
                <c:pt idx="1084">
                  <c:v>2.0958892850870399</c:v>
                </c:pt>
                <c:pt idx="1085">
                  <c:v>2.10395417228071</c:v>
                </c:pt>
                <c:pt idx="1086">
                  <c:v>2.1313057236580799</c:v>
                </c:pt>
                <c:pt idx="1087">
                  <c:v>2.1353258802736299</c:v>
                </c:pt>
                <c:pt idx="1088">
                  <c:v>2.1222579782689501</c:v>
                </c:pt>
                <c:pt idx="1089">
                  <c:v>2.1330977621906899</c:v>
                </c:pt>
                <c:pt idx="1090">
                  <c:v>2.1368452519260601</c:v>
                </c:pt>
                <c:pt idx="1091">
                  <c:v>2.14634437284474</c:v>
                </c:pt>
                <c:pt idx="1092">
                  <c:v>2.1369083766189001</c:v>
                </c:pt>
                <c:pt idx="1093">
                  <c:v>2.1560749517257398</c:v>
                </c:pt>
                <c:pt idx="1094">
                  <c:v>2.15897954127291</c:v>
                </c:pt>
                <c:pt idx="1095">
                  <c:v>2.1661437431036301</c:v>
                </c:pt>
                <c:pt idx="1096">
                  <c:v>2.1616946583800001</c:v>
                </c:pt>
                <c:pt idx="1097">
                  <c:v>2.1473509956868702</c:v>
                </c:pt>
                <c:pt idx="1098">
                  <c:v>2.1442010698727998</c:v>
                </c:pt>
                <c:pt idx="1099">
                  <c:v>2.1513354964079201</c:v>
                </c:pt>
                <c:pt idx="1100">
                  <c:v>2.1482746884287698</c:v>
                </c:pt>
                <c:pt idx="1101">
                  <c:v>2.0753182626053599</c:v>
                </c:pt>
                <c:pt idx="1102">
                  <c:v>2.0928330522293899</c:v>
                </c:pt>
                <c:pt idx="1103">
                  <c:v>2.1283363529243999</c:v>
                </c:pt>
                <c:pt idx="1104">
                  <c:v>2.1389165301515098</c:v>
                </c:pt>
                <c:pt idx="1105">
                  <c:v>2.1391265943403801</c:v>
                </c:pt>
                <c:pt idx="1106">
                  <c:v>2.1489859464395602</c:v>
                </c:pt>
                <c:pt idx="1107">
                  <c:v>2.1412920056822502</c:v>
                </c:pt>
                <c:pt idx="1108">
                  <c:v>2.1389804142377402</c:v>
                </c:pt>
                <c:pt idx="1109">
                  <c:v>2.15098619819645</c:v>
                </c:pt>
                <c:pt idx="1110">
                  <c:v>2.1570311737350401</c:v>
                </c:pt>
                <c:pt idx="1111">
                  <c:v>2.1772372634567598</c:v>
                </c:pt>
                <c:pt idx="1112">
                  <c:v>2.1806720193785298</c:v>
                </c:pt>
                <c:pt idx="1113">
                  <c:v>2.1701162656583599</c:v>
                </c:pt>
                <c:pt idx="1114">
                  <c:v>2.1702805266337601</c:v>
                </c:pt>
                <c:pt idx="1115">
                  <c:v>2.1623741676621502</c:v>
                </c:pt>
                <c:pt idx="1116">
                  <c:v>2.1818108340001499</c:v>
                </c:pt>
                <c:pt idx="1117">
                  <c:v>2.1862578814877498</c:v>
                </c:pt>
                <c:pt idx="1118">
                  <c:v>2.1948802844476498</c:v>
                </c:pt>
                <c:pt idx="1119">
                  <c:v>2.1786238512004399</c:v>
                </c:pt>
                <c:pt idx="1120">
                  <c:v>2.1361232070976302</c:v>
                </c:pt>
                <c:pt idx="1121">
                  <c:v>2.17027387263819</c:v>
                </c:pt>
                <c:pt idx="1122">
                  <c:v>2.1758425656959099</c:v>
                </c:pt>
                <c:pt idx="1123">
                  <c:v>2.1793044345070198</c:v>
                </c:pt>
                <c:pt idx="1124">
                  <c:v>2.19573471467301</c:v>
                </c:pt>
                <c:pt idx="1125">
                  <c:v>2.19177885347752</c:v>
                </c:pt>
                <c:pt idx="1126">
                  <c:v>2.2092032265121602</c:v>
                </c:pt>
                <c:pt idx="1127">
                  <c:v>2.2026398581770499</c:v>
                </c:pt>
                <c:pt idx="1128">
                  <c:v>2.1902774888776699</c:v>
                </c:pt>
                <c:pt idx="1129">
                  <c:v>2.1774458540105299</c:v>
                </c:pt>
                <c:pt idx="1130">
                  <c:v>2.2045830211783399</c:v>
                </c:pt>
                <c:pt idx="1131">
                  <c:v>2.2289549887675002</c:v>
                </c:pt>
                <c:pt idx="1132">
                  <c:v>2.2253166212842102</c:v>
                </c:pt>
                <c:pt idx="1133">
                  <c:v>2.23550392818477</c:v>
                </c:pt>
                <c:pt idx="1134">
                  <c:v>2.2388085166291298</c:v>
                </c:pt>
                <c:pt idx="1135">
                  <c:v>2.2550558277277002</c:v>
                </c:pt>
                <c:pt idx="1136">
                  <c:v>2.2679085551032299</c:v>
                </c:pt>
                <c:pt idx="1137">
                  <c:v>2.26805745587051</c:v>
                </c:pt>
                <c:pt idx="1138">
                  <c:v>2.2751479381901398</c:v>
                </c:pt>
                <c:pt idx="1139">
                  <c:v>2.2624362976073402</c:v>
                </c:pt>
                <c:pt idx="1140">
                  <c:v>2.2665303038890698</c:v>
                </c:pt>
                <c:pt idx="1141">
                  <c:v>2.28214657610319</c:v>
                </c:pt>
                <c:pt idx="1142">
                  <c:v>2.2797791638614102</c:v>
                </c:pt>
                <c:pt idx="1143">
                  <c:v>2.2905632402199498</c:v>
                </c:pt>
                <c:pt idx="1144">
                  <c:v>2.2864184111439401</c:v>
                </c:pt>
                <c:pt idx="1145">
                  <c:v>2.2759055835079298</c:v>
                </c:pt>
                <c:pt idx="1146">
                  <c:v>2.2869080100232502</c:v>
                </c:pt>
                <c:pt idx="1147">
                  <c:v>2.2774929789701002</c:v>
                </c:pt>
                <c:pt idx="1148">
                  <c:v>2.2924223688573901</c:v>
                </c:pt>
                <c:pt idx="1149">
                  <c:v>2.2738766986991399</c:v>
                </c:pt>
                <c:pt idx="1150">
                  <c:v>2.2663213130764901</c:v>
                </c:pt>
                <c:pt idx="1151">
                  <c:v>2.2421117594840001</c:v>
                </c:pt>
                <c:pt idx="1152">
                  <c:v>2.24746078992517</c:v>
                </c:pt>
                <c:pt idx="1153">
                  <c:v>2.2607813921929001</c:v>
                </c:pt>
                <c:pt idx="1154">
                  <c:v>2.2545124257553502</c:v>
                </c:pt>
                <c:pt idx="1155">
                  <c:v>2.2684504612163501</c:v>
                </c:pt>
                <c:pt idx="1156">
                  <c:v>2.2923762226686701</c:v>
                </c:pt>
                <c:pt idx="1157">
                  <c:v>2.3017129707432198</c:v>
                </c:pt>
                <c:pt idx="1158">
                  <c:v>2.2997104169256901</c:v>
                </c:pt>
                <c:pt idx="1159">
                  <c:v>2.2972655310835299</c:v>
                </c:pt>
                <c:pt idx="1160">
                  <c:v>2.3068587547944501</c:v>
                </c:pt>
                <c:pt idx="1161">
                  <c:v>2.2807882745576</c:v>
                </c:pt>
                <c:pt idx="1162">
                  <c:v>2.27935997985607</c:v>
                </c:pt>
                <c:pt idx="1163">
                  <c:v>2.2713528564257701</c:v>
                </c:pt>
                <c:pt idx="1164">
                  <c:v>2.2526246396096199</c:v>
                </c:pt>
                <c:pt idx="1165">
                  <c:v>2.2702660662511098</c:v>
                </c:pt>
                <c:pt idx="1166">
                  <c:v>2.27897979172648</c:v>
                </c:pt>
                <c:pt idx="1167">
                  <c:v>2.2782858927205401</c:v>
                </c:pt>
                <c:pt idx="1168">
                  <c:v>2.29209763890423</c:v>
                </c:pt>
                <c:pt idx="1169">
                  <c:v>2.3028192331731199</c:v>
                </c:pt>
                <c:pt idx="1170">
                  <c:v>2.2975907894360499</c:v>
                </c:pt>
                <c:pt idx="1171">
                  <c:v>2.2631223656151001</c:v>
                </c:pt>
                <c:pt idx="1172">
                  <c:v>2.2755170972479002</c:v>
                </c:pt>
                <c:pt idx="1173">
                  <c:v>2.2739010591372399</c:v>
                </c:pt>
                <c:pt idx="1174">
                  <c:v>2.2583521252471499</c:v>
                </c:pt>
                <c:pt idx="1175">
                  <c:v>2.2434779971923602</c:v>
                </c:pt>
                <c:pt idx="1176">
                  <c:v>2.26500063292294</c:v>
                </c:pt>
                <c:pt idx="1177">
                  <c:v>2.2812862821144901</c:v>
                </c:pt>
                <c:pt idx="1178">
                  <c:v>2.2849893199659599</c:v>
                </c:pt>
                <c:pt idx="1179">
                  <c:v>2.2991099331637201</c:v>
                </c:pt>
                <c:pt idx="1180">
                  <c:v>2.3063767390307102</c:v>
                </c:pt>
                <c:pt idx="1181">
                  <c:v>2.3138183041923601</c:v>
                </c:pt>
                <c:pt idx="1182">
                  <c:v>2.2992540586450301</c:v>
                </c:pt>
                <c:pt idx="1183">
                  <c:v>2.2788163811943298</c:v>
                </c:pt>
                <c:pt idx="1184">
                  <c:v>2.2812866185841001</c:v>
                </c:pt>
                <c:pt idx="1185">
                  <c:v>2.2338246429729902</c:v>
                </c:pt>
                <c:pt idx="1186">
                  <c:v>2.2463932677521101</c:v>
                </c:pt>
                <c:pt idx="1187">
                  <c:v>2.2598748801413699</c:v>
                </c:pt>
                <c:pt idx="1188">
                  <c:v>2.2632743084324298</c:v>
                </c:pt>
                <c:pt idx="1189">
                  <c:v>2.2063799661614398</c:v>
                </c:pt>
                <c:pt idx="1190">
                  <c:v>2.20810654368166</c:v>
                </c:pt>
                <c:pt idx="1191">
                  <c:v>2.1807749295354002</c:v>
                </c:pt>
                <c:pt idx="1192">
                  <c:v>2.20637977976246</c:v>
                </c:pt>
                <c:pt idx="1193">
                  <c:v>2.2126004397083099</c:v>
                </c:pt>
                <c:pt idx="1194">
                  <c:v>2.1957864942760001</c:v>
                </c:pt>
                <c:pt idx="1195">
                  <c:v>2.2043228901098502</c:v>
                </c:pt>
                <c:pt idx="1196">
                  <c:v>2.19271530804436</c:v>
                </c:pt>
                <c:pt idx="1197">
                  <c:v>2.1622439584808002</c:v>
                </c:pt>
                <c:pt idx="1198">
                  <c:v>2.1686639097749798</c:v>
                </c:pt>
                <c:pt idx="1199">
                  <c:v>2.1550020010195698</c:v>
                </c:pt>
                <c:pt idx="1200">
                  <c:v>2.1761418031523401</c:v>
                </c:pt>
                <c:pt idx="1201">
                  <c:v>2.2036973816635501</c:v>
                </c:pt>
                <c:pt idx="1202">
                  <c:v>2.17981379891348</c:v>
                </c:pt>
                <c:pt idx="1203">
                  <c:v>2.1954723328535701</c:v>
                </c:pt>
                <c:pt idx="1204">
                  <c:v>2.1933256016881999</c:v>
                </c:pt>
                <c:pt idx="1205">
                  <c:v>2.1775541400653702</c:v>
                </c:pt>
                <c:pt idx="1206">
                  <c:v>2.1734951554939301</c:v>
                </c:pt>
                <c:pt idx="1207">
                  <c:v>2.1901188935536502</c:v>
                </c:pt>
                <c:pt idx="1208">
                  <c:v>2.17676434277822</c:v>
                </c:pt>
                <c:pt idx="1209">
                  <c:v>2.1875630419480201</c:v>
                </c:pt>
                <c:pt idx="1210">
                  <c:v>2.1857589870402099</c:v>
                </c:pt>
                <c:pt idx="1211">
                  <c:v>2.16697881281589</c:v>
                </c:pt>
                <c:pt idx="1212">
                  <c:v>2.1769131656807601</c:v>
                </c:pt>
                <c:pt idx="1213">
                  <c:v>2.1613044824044101</c:v>
                </c:pt>
                <c:pt idx="1214">
                  <c:v>2.17399228145181</c:v>
                </c:pt>
                <c:pt idx="1215">
                  <c:v>2.18529065172708</c:v>
                </c:pt>
                <c:pt idx="1216">
                  <c:v>2.2141786608921898</c:v>
                </c:pt>
                <c:pt idx="1217">
                  <c:v>2.2331291514517102</c:v>
                </c:pt>
                <c:pt idx="1218">
                  <c:v>2.2443336518116599</c:v>
                </c:pt>
                <c:pt idx="1219">
                  <c:v>2.2465222483554799</c:v>
                </c:pt>
                <c:pt idx="1220">
                  <c:v>2.2595111132702801</c:v>
                </c:pt>
                <c:pt idx="1221">
                  <c:v>2.2612724686982499</c:v>
                </c:pt>
                <c:pt idx="1222">
                  <c:v>2.2553071148103498</c:v>
                </c:pt>
                <c:pt idx="1223">
                  <c:v>2.2561186192610498</c:v>
                </c:pt>
                <c:pt idx="1224">
                  <c:v>2.2537335243338599</c:v>
                </c:pt>
                <c:pt idx="1225">
                  <c:v>2.2172357758521599</c:v>
                </c:pt>
                <c:pt idx="1226">
                  <c:v>2.23402471765153</c:v>
                </c:pt>
                <c:pt idx="1227">
                  <c:v>2.2260642282226701</c:v>
                </c:pt>
                <c:pt idx="1228">
                  <c:v>2.2345519773850602</c:v>
                </c:pt>
                <c:pt idx="1229">
                  <c:v>2.2343828285445002</c:v>
                </c:pt>
                <c:pt idx="1230">
                  <c:v>2.2594026654452302</c:v>
                </c:pt>
                <c:pt idx="1231">
                  <c:v>2.2697968082804101</c:v>
                </c:pt>
                <c:pt idx="1232">
                  <c:v>2.2780281157135298</c:v>
                </c:pt>
                <c:pt idx="1233">
                  <c:v>2.2757160202931299</c:v>
                </c:pt>
                <c:pt idx="1234">
                  <c:v>2.2775596296032798</c:v>
                </c:pt>
                <c:pt idx="1235">
                  <c:v>2.2523949268229901</c:v>
                </c:pt>
                <c:pt idx="1236">
                  <c:v>2.23993929153559</c:v>
                </c:pt>
                <c:pt idx="1237">
                  <c:v>2.2139518311889499</c:v>
                </c:pt>
                <c:pt idx="1238">
                  <c:v>2.15803512160194</c:v>
                </c:pt>
                <c:pt idx="1239">
                  <c:v>2.1696758888885501</c:v>
                </c:pt>
                <c:pt idx="1240">
                  <c:v>2.1656810888144502</c:v>
                </c:pt>
                <c:pt idx="1241">
                  <c:v>2.0736828801621199</c:v>
                </c:pt>
                <c:pt idx="1242">
                  <c:v>2.0553220402432899</c:v>
                </c:pt>
                <c:pt idx="1243">
                  <c:v>2.0586048120129998</c:v>
                </c:pt>
                <c:pt idx="1244">
                  <c:v>1.98076216250007</c:v>
                </c:pt>
                <c:pt idx="1245">
                  <c:v>2.0201280520794902</c:v>
                </c:pt>
                <c:pt idx="1246">
                  <c:v>2.0328894859576399</c:v>
                </c:pt>
                <c:pt idx="1247">
                  <c:v>2.04523752270048</c:v>
                </c:pt>
                <c:pt idx="1248">
                  <c:v>2.08686225468605</c:v>
                </c:pt>
                <c:pt idx="1249">
                  <c:v>2.0966058299698198</c:v>
                </c:pt>
                <c:pt idx="1250">
                  <c:v>2.1322039712186101</c:v>
                </c:pt>
                <c:pt idx="1251">
                  <c:v>2.1171229582499498</c:v>
                </c:pt>
                <c:pt idx="1252">
                  <c:v>2.11417909589469</c:v>
                </c:pt>
                <c:pt idx="1253">
                  <c:v>2.1328917276035702</c:v>
                </c:pt>
                <c:pt idx="1254">
                  <c:v>2.1192966175730001</c:v>
                </c:pt>
                <c:pt idx="1255">
                  <c:v>2.1214150995423999</c:v>
                </c:pt>
                <c:pt idx="1256">
                  <c:v>2.1474562268973201</c:v>
                </c:pt>
                <c:pt idx="1257">
                  <c:v>2.13023651533832</c:v>
                </c:pt>
                <c:pt idx="1258">
                  <c:v>2.1469270094141</c:v>
                </c:pt>
                <c:pt idx="1259">
                  <c:v>2.1693529504545999</c:v>
                </c:pt>
                <c:pt idx="1260">
                  <c:v>2.1926628122715002</c:v>
                </c:pt>
                <c:pt idx="1261">
                  <c:v>2.1797987146000799</c:v>
                </c:pt>
                <c:pt idx="1262">
                  <c:v>2.1660782491648498</c:v>
                </c:pt>
                <c:pt idx="1263">
                  <c:v>2.1639743046016702</c:v>
                </c:pt>
                <c:pt idx="1264">
                  <c:v>2.1508580497189702</c:v>
                </c:pt>
                <c:pt idx="1265">
                  <c:v>2.1502469454478002</c:v>
                </c:pt>
                <c:pt idx="1266">
                  <c:v>2.1540807906304398</c:v>
                </c:pt>
                <c:pt idx="1267">
                  <c:v>2.1430286992152001</c:v>
                </c:pt>
                <c:pt idx="1268">
                  <c:v>2.1337732733616499</c:v>
                </c:pt>
                <c:pt idx="1269">
                  <c:v>2.04671077949962</c:v>
                </c:pt>
                <c:pt idx="1270">
                  <c:v>2.0582546277998399</c:v>
                </c:pt>
                <c:pt idx="1271">
                  <c:v>2.0945305747671701</c:v>
                </c:pt>
                <c:pt idx="1272">
                  <c:v>2.06890286201181</c:v>
                </c:pt>
                <c:pt idx="1273">
                  <c:v>2.0910527451407801</c:v>
                </c:pt>
                <c:pt idx="1274">
                  <c:v>2.10743405678899</c:v>
                </c:pt>
                <c:pt idx="1275">
                  <c:v>2.1108230703071298</c:v>
                </c:pt>
                <c:pt idx="1276">
                  <c:v>2.0920890525099001</c:v>
                </c:pt>
                <c:pt idx="1277">
                  <c:v>2.08315171922359</c:v>
                </c:pt>
                <c:pt idx="1278">
                  <c:v>2.0851283841927799</c:v>
                </c:pt>
                <c:pt idx="1279">
                  <c:v>2.1031558588819999</c:v>
                </c:pt>
                <c:pt idx="1280">
                  <c:v>2.1121882028166401</c:v>
                </c:pt>
                <c:pt idx="1281">
                  <c:v>2.0974081810549299</c:v>
                </c:pt>
                <c:pt idx="1282">
                  <c:v>2.0904165851743399</c:v>
                </c:pt>
                <c:pt idx="1283">
                  <c:v>2.0724783071599</c:v>
                </c:pt>
                <c:pt idx="1284">
                  <c:v>2.0322155455275301</c:v>
                </c:pt>
                <c:pt idx="1285">
                  <c:v>2.04946564441788</c:v>
                </c:pt>
                <c:pt idx="1286">
                  <c:v>2.0681470134222701</c:v>
                </c:pt>
                <c:pt idx="1287">
                  <c:v>2.03162085517515</c:v>
                </c:pt>
                <c:pt idx="1288">
                  <c:v>2.0201059232736598</c:v>
                </c:pt>
                <c:pt idx="1289">
                  <c:v>2.06182996633849</c:v>
                </c:pt>
                <c:pt idx="1290">
                  <c:v>2.0609526133065001</c:v>
                </c:pt>
                <c:pt idx="1291">
                  <c:v>2.0233612018609</c:v>
                </c:pt>
                <c:pt idx="1292">
                  <c:v>2.0255281578403799</c:v>
                </c:pt>
                <c:pt idx="1293">
                  <c:v>2.0232510967786799</c:v>
                </c:pt>
                <c:pt idx="1294">
                  <c:v>2.0410155079960299</c:v>
                </c:pt>
                <c:pt idx="1295">
                  <c:v>2.0364064569490399</c:v>
                </c:pt>
                <c:pt idx="1296">
                  <c:v>2.07008150213266</c:v>
                </c:pt>
                <c:pt idx="1297">
                  <c:v>2.0861025084621501</c:v>
                </c:pt>
                <c:pt idx="1298">
                  <c:v>2.0840564571746301</c:v>
                </c:pt>
                <c:pt idx="1299">
                  <c:v>2.0936640028803399</c:v>
                </c:pt>
                <c:pt idx="1300">
                  <c:v>2.0797077851644001</c:v>
                </c:pt>
                <c:pt idx="1301">
                  <c:v>2.0800593216250198</c:v>
                </c:pt>
                <c:pt idx="1302">
                  <c:v>2.0947211372613301</c:v>
                </c:pt>
                <c:pt idx="1303">
                  <c:v>2.08494526068728</c:v>
                </c:pt>
                <c:pt idx="1304">
                  <c:v>2.0753710589782801</c:v>
                </c:pt>
                <c:pt idx="1305">
                  <c:v>2.0919651876255099</c:v>
                </c:pt>
                <c:pt idx="1306">
                  <c:v>2.1105815989952399</c:v>
                </c:pt>
                <c:pt idx="1307">
                  <c:v>2.1125760636995699</c:v>
                </c:pt>
                <c:pt idx="1308">
                  <c:v>2.08439473029491</c:v>
                </c:pt>
                <c:pt idx="1309">
                  <c:v>2.0759482030027101</c:v>
                </c:pt>
                <c:pt idx="1310">
                  <c:v>2.0616279586633799</c:v>
                </c:pt>
                <c:pt idx="1311">
                  <c:v>2.05432063835489</c:v>
                </c:pt>
                <c:pt idx="1312">
                  <c:v>2.0424109542094802</c:v>
                </c:pt>
                <c:pt idx="1313">
                  <c:v>1.98908811980596</c:v>
                </c:pt>
                <c:pt idx="1314">
                  <c:v>2.0272099087110802</c:v>
                </c:pt>
                <c:pt idx="1315">
                  <c:v>2.0105526888593501</c:v>
                </c:pt>
                <c:pt idx="1316">
                  <c:v>2.0136429394173501</c:v>
                </c:pt>
                <c:pt idx="1317">
                  <c:v>2.0373141186277</c:v>
                </c:pt>
                <c:pt idx="1318">
                  <c:v>2.0387284787683901</c:v>
                </c:pt>
                <c:pt idx="1319">
                  <c:v>2.03046064206365</c:v>
                </c:pt>
                <c:pt idx="1320">
                  <c:v>2.0064718920213198</c:v>
                </c:pt>
                <c:pt idx="1321">
                  <c:v>1.9966173696023399</c:v>
                </c:pt>
                <c:pt idx="1322">
                  <c:v>2.0174924758269799</c:v>
                </c:pt>
                <c:pt idx="1323">
                  <c:v>1.99219991907851</c:v>
                </c:pt>
                <c:pt idx="1324">
                  <c:v>1.98412050197122</c:v>
                </c:pt>
                <c:pt idx="1325">
                  <c:v>1.9572165516853499</c:v>
                </c:pt>
                <c:pt idx="1326">
                  <c:v>1.85551430581979</c:v>
                </c:pt>
                <c:pt idx="1327">
                  <c:v>1.8684836434165299</c:v>
                </c:pt>
                <c:pt idx="1328">
                  <c:v>1.83900685112747</c:v>
                </c:pt>
                <c:pt idx="1329">
                  <c:v>1.8576652507054501</c:v>
                </c:pt>
                <c:pt idx="1330">
                  <c:v>1.84328659548633</c:v>
                </c:pt>
                <c:pt idx="1331">
                  <c:v>1.8421051705006699</c:v>
                </c:pt>
                <c:pt idx="1332">
                  <c:v>1.82022320868989</c:v>
                </c:pt>
                <c:pt idx="1333">
                  <c:v>1.80276954874111</c:v>
                </c:pt>
                <c:pt idx="1334">
                  <c:v>1.8502768596472601</c:v>
                </c:pt>
                <c:pt idx="1335">
                  <c:v>1.8124068674035201</c:v>
                </c:pt>
                <c:pt idx="1336">
                  <c:v>1.8220690878052399</c:v>
                </c:pt>
                <c:pt idx="1337">
                  <c:v>1.7963599032873301</c:v>
                </c:pt>
                <c:pt idx="1338">
                  <c:v>1.7631663180461701</c:v>
                </c:pt>
                <c:pt idx="1339">
                  <c:v>1.7712776966902599</c:v>
                </c:pt>
                <c:pt idx="1340">
                  <c:v>1.81276883044253</c:v>
                </c:pt>
                <c:pt idx="1341">
                  <c:v>1.82478471122019</c:v>
                </c:pt>
                <c:pt idx="1342">
                  <c:v>1.78938559155423</c:v>
                </c:pt>
                <c:pt idx="1343">
                  <c:v>1.8307093142291799</c:v>
                </c:pt>
                <c:pt idx="1344">
                  <c:v>1.83818668669679</c:v>
                </c:pt>
                <c:pt idx="1345">
                  <c:v>1.83701611276083</c:v>
                </c:pt>
                <c:pt idx="1346">
                  <c:v>1.83398894310619</c:v>
                </c:pt>
                <c:pt idx="1347">
                  <c:v>1.82499196998961</c:v>
                </c:pt>
                <c:pt idx="1348">
                  <c:v>1.81475294331055</c:v>
                </c:pt>
                <c:pt idx="1349">
                  <c:v>1.83715178570238</c:v>
                </c:pt>
                <c:pt idx="1350">
                  <c:v>1.8566848238198099</c:v>
                </c:pt>
                <c:pt idx="1351">
                  <c:v>1.89011223309244</c:v>
                </c:pt>
                <c:pt idx="1352">
                  <c:v>1.8910919450580199</c:v>
                </c:pt>
                <c:pt idx="1353">
                  <c:v>1.8791883578167601</c:v>
                </c:pt>
                <c:pt idx="1354">
                  <c:v>1.87146391444003</c:v>
                </c:pt>
                <c:pt idx="1355">
                  <c:v>1.85760243129967</c:v>
                </c:pt>
                <c:pt idx="1356">
                  <c:v>1.85820730202143</c:v>
                </c:pt>
                <c:pt idx="1357">
                  <c:v>1.8273498702881299</c:v>
                </c:pt>
                <c:pt idx="1358">
                  <c:v>1.7862056047108299</c:v>
                </c:pt>
                <c:pt idx="1359">
                  <c:v>1.7625392745804001</c:v>
                </c:pt>
                <c:pt idx="1360">
                  <c:v>1.7309507134437001</c:v>
                </c:pt>
                <c:pt idx="1361">
                  <c:v>1.77800495643227</c:v>
                </c:pt>
                <c:pt idx="1362">
                  <c:v>1.7533969280224899</c:v>
                </c:pt>
                <c:pt idx="1363">
                  <c:v>1.79010001641001</c:v>
                </c:pt>
                <c:pt idx="1364">
                  <c:v>1.79699464679385</c:v>
                </c:pt>
                <c:pt idx="1365">
                  <c:v>1.79927297905638</c:v>
                </c:pt>
                <c:pt idx="1366">
                  <c:v>1.7941845735328801</c:v>
                </c:pt>
                <c:pt idx="1367">
                  <c:v>1.75684125753814</c:v>
                </c:pt>
                <c:pt idx="1368">
                  <c:v>1.7397309040868101</c:v>
                </c:pt>
                <c:pt idx="1369">
                  <c:v>1.71272772845198</c:v>
                </c:pt>
                <c:pt idx="1370">
                  <c:v>1.7246825102271199</c:v>
                </c:pt>
                <c:pt idx="1371">
                  <c:v>1.74810284087651</c:v>
                </c:pt>
                <c:pt idx="1372">
                  <c:v>1.7325351486838101</c:v>
                </c:pt>
                <c:pt idx="1373">
                  <c:v>1.7381244520846599</c:v>
                </c:pt>
                <c:pt idx="1374">
                  <c:v>1.7351757052860499</c:v>
                </c:pt>
                <c:pt idx="1375">
                  <c:v>1.7751599129723901</c:v>
                </c:pt>
                <c:pt idx="1376">
                  <c:v>1.7770284723809699</c:v>
                </c:pt>
                <c:pt idx="1377">
                  <c:v>1.7673591188748501</c:v>
                </c:pt>
                <c:pt idx="1378">
                  <c:v>1.7449749313430101</c:v>
                </c:pt>
                <c:pt idx="1379">
                  <c:v>1.73011097923916</c:v>
                </c:pt>
                <c:pt idx="1380">
                  <c:v>1.72679362113295</c:v>
                </c:pt>
                <c:pt idx="1381">
                  <c:v>1.7460271411322501</c:v>
                </c:pt>
                <c:pt idx="1382">
                  <c:v>1.71741428943693</c:v>
                </c:pt>
                <c:pt idx="1383">
                  <c:v>1.70616874695496</c:v>
                </c:pt>
                <c:pt idx="1384">
                  <c:v>1.71285119895931</c:v>
                </c:pt>
                <c:pt idx="1385">
                  <c:v>1.68431345008289</c:v>
                </c:pt>
                <c:pt idx="1386">
                  <c:v>1.68236895183031</c:v>
                </c:pt>
                <c:pt idx="1387">
                  <c:v>1.67856639245004</c:v>
                </c:pt>
                <c:pt idx="1388">
                  <c:v>1.6944880079601901</c:v>
                </c:pt>
                <c:pt idx="1389">
                  <c:v>1.6862135573147401</c:v>
                </c:pt>
                <c:pt idx="1390">
                  <c:v>1.6626470727752301</c:v>
                </c:pt>
                <c:pt idx="1391">
                  <c:v>1.69344909792785</c:v>
                </c:pt>
                <c:pt idx="1392">
                  <c:v>1.71409562357171</c:v>
                </c:pt>
                <c:pt idx="1393">
                  <c:v>1.7116782000991</c:v>
                </c:pt>
                <c:pt idx="1394">
                  <c:v>1.74480445752432</c:v>
                </c:pt>
                <c:pt idx="1395">
                  <c:v>1.7365757838414999</c:v>
                </c:pt>
                <c:pt idx="1396">
                  <c:v>1.7483759812247399</c:v>
                </c:pt>
                <c:pt idx="1397">
                  <c:v>1.73022457941602</c:v>
                </c:pt>
                <c:pt idx="1398">
                  <c:v>1.7465585462820501</c:v>
                </c:pt>
                <c:pt idx="1399">
                  <c:v>1.6843045315443801</c:v>
                </c:pt>
                <c:pt idx="1400">
                  <c:v>1.68640636822964</c:v>
                </c:pt>
                <c:pt idx="1401">
                  <c:v>1.6872833044757001</c:v>
                </c:pt>
                <c:pt idx="1402">
                  <c:v>1.5838035328645601</c:v>
                </c:pt>
                <c:pt idx="1403">
                  <c:v>1.58931316467039</c:v>
                </c:pt>
                <c:pt idx="1404">
                  <c:v>1.5653029554568301</c:v>
                </c:pt>
                <c:pt idx="1405">
                  <c:v>1.53887192705167</c:v>
                </c:pt>
                <c:pt idx="1406">
                  <c:v>1.54851287486545</c:v>
                </c:pt>
                <c:pt idx="1407">
                  <c:v>1.5022457516158501</c:v>
                </c:pt>
                <c:pt idx="1408">
                  <c:v>1.5374336599852001</c:v>
                </c:pt>
                <c:pt idx="1409">
                  <c:v>1.6079847833962</c:v>
                </c:pt>
                <c:pt idx="1410">
                  <c:v>1.5771942889442501</c:v>
                </c:pt>
                <c:pt idx="1411">
                  <c:v>1.5763978852140501</c:v>
                </c:pt>
                <c:pt idx="1412">
                  <c:v>1.5706543724497499</c:v>
                </c:pt>
                <c:pt idx="1413">
                  <c:v>1.57151340090888</c:v>
                </c:pt>
                <c:pt idx="1414">
                  <c:v>1.5373557437166101</c:v>
                </c:pt>
                <c:pt idx="1415">
                  <c:v>1.5512385658498999</c:v>
                </c:pt>
                <c:pt idx="1416">
                  <c:v>1.5766048350742301</c:v>
                </c:pt>
                <c:pt idx="1417">
                  <c:v>1.5857633052816</c:v>
                </c:pt>
                <c:pt idx="1418">
                  <c:v>1.63586423388053</c:v>
                </c:pt>
                <c:pt idx="1419">
                  <c:v>1.6374388102135</c:v>
                </c:pt>
                <c:pt idx="1420">
                  <c:v>1.6337515575714601</c:v>
                </c:pt>
                <c:pt idx="1421">
                  <c:v>1.62586499625898</c:v>
                </c:pt>
                <c:pt idx="1422">
                  <c:v>1.62034028283999</c:v>
                </c:pt>
                <c:pt idx="1423">
                  <c:v>1.6104282464797599</c:v>
                </c:pt>
                <c:pt idx="1424">
                  <c:v>1.6440987219436001</c:v>
                </c:pt>
                <c:pt idx="1425">
                  <c:v>1.6690387693730599</c:v>
                </c:pt>
                <c:pt idx="1426">
                  <c:v>1.6621167797154299</c:v>
                </c:pt>
                <c:pt idx="1427">
                  <c:v>1.6858578656001499</c:v>
                </c:pt>
                <c:pt idx="1428">
                  <c:v>1.6985646359378099</c:v>
                </c:pt>
                <c:pt idx="1429">
                  <c:v>1.7080700819099</c:v>
                </c:pt>
                <c:pt idx="1430">
                  <c:v>1.6652019779459399</c:v>
                </c:pt>
                <c:pt idx="1431">
                  <c:v>1.67241055015636</c:v>
                </c:pt>
                <c:pt idx="1432">
                  <c:v>1.66925378387621</c:v>
                </c:pt>
                <c:pt idx="1433">
                  <c:v>1.6121970089923601</c:v>
                </c:pt>
                <c:pt idx="1434">
                  <c:v>1.6085639591849901</c:v>
                </c:pt>
                <c:pt idx="1435">
                  <c:v>1.61381982556781</c:v>
                </c:pt>
                <c:pt idx="1436">
                  <c:v>1.6340551587095899</c:v>
                </c:pt>
                <c:pt idx="1437">
                  <c:v>1.60321869165583</c:v>
                </c:pt>
                <c:pt idx="1438">
                  <c:v>1.61598808280774</c:v>
                </c:pt>
                <c:pt idx="1439">
                  <c:v>1.6647364713338799</c:v>
                </c:pt>
                <c:pt idx="1440">
                  <c:v>1.6736545341514999</c:v>
                </c:pt>
                <c:pt idx="1441">
                  <c:v>1.66357006146243</c:v>
                </c:pt>
                <c:pt idx="1442">
                  <c:v>1.63281433243268</c:v>
                </c:pt>
                <c:pt idx="1443">
                  <c:v>1.63631821924978</c:v>
                </c:pt>
                <c:pt idx="1444">
                  <c:v>1.6183748365081501</c:v>
                </c:pt>
                <c:pt idx="1445">
                  <c:v>1.62886991417119</c:v>
                </c:pt>
                <c:pt idx="1446">
                  <c:v>1.6317451304516299</c:v>
                </c:pt>
                <c:pt idx="1447">
                  <c:v>1.6517251768710599</c:v>
                </c:pt>
                <c:pt idx="1448">
                  <c:v>1.61710826441067</c:v>
                </c:pt>
                <c:pt idx="1449">
                  <c:v>1.61677135885436</c:v>
                </c:pt>
                <c:pt idx="1450">
                  <c:v>1.6042740211297799</c:v>
                </c:pt>
                <c:pt idx="1451">
                  <c:v>1.5850659666392499</c:v>
                </c:pt>
                <c:pt idx="1452">
                  <c:v>1.58569472744936</c:v>
                </c:pt>
                <c:pt idx="1453">
                  <c:v>1.5715802951600799</c:v>
                </c:pt>
                <c:pt idx="1454">
                  <c:v>1.5823111334759701</c:v>
                </c:pt>
                <c:pt idx="1455">
                  <c:v>1.56642703343852</c:v>
                </c:pt>
                <c:pt idx="1456">
                  <c:v>1.5619191186928101</c:v>
                </c:pt>
                <c:pt idx="1457">
                  <c:v>1.54534097035947</c:v>
                </c:pt>
                <c:pt idx="1458">
                  <c:v>1.55042235416609</c:v>
                </c:pt>
                <c:pt idx="1459">
                  <c:v>1.53856895628307</c:v>
                </c:pt>
                <c:pt idx="1460">
                  <c:v>1.53122692498762</c:v>
                </c:pt>
                <c:pt idx="1461">
                  <c:v>1.5657749129926</c:v>
                </c:pt>
                <c:pt idx="1462">
                  <c:v>1.5909699153512</c:v>
                </c:pt>
                <c:pt idx="1463">
                  <c:v>1.58868053226293</c:v>
                </c:pt>
                <c:pt idx="1464">
                  <c:v>1.59767890531811</c:v>
                </c:pt>
                <c:pt idx="1465">
                  <c:v>1.5953505553804499</c:v>
                </c:pt>
                <c:pt idx="1466">
                  <c:v>1.6078735115079901</c:v>
                </c:pt>
                <c:pt idx="1467">
                  <c:v>1.5987049652552201</c:v>
                </c:pt>
                <c:pt idx="1468">
                  <c:v>1.6192451344630701</c:v>
                </c:pt>
                <c:pt idx="1469">
                  <c:v>1.61720464422814</c:v>
                </c:pt>
                <c:pt idx="1470">
                  <c:v>1.6067979171960001</c:v>
                </c:pt>
                <c:pt idx="1471">
                  <c:v>1.6240787744999201</c:v>
                </c:pt>
                <c:pt idx="1472">
                  <c:v>1.6334424529095699</c:v>
                </c:pt>
                <c:pt idx="1473">
                  <c:v>1.61300721797823</c:v>
                </c:pt>
                <c:pt idx="1474">
                  <c:v>1.6147462495356799</c:v>
                </c:pt>
                <c:pt idx="1475">
                  <c:v>1.6195916870509901</c:v>
                </c:pt>
                <c:pt idx="1476">
                  <c:v>1.6180185507151901</c:v>
                </c:pt>
                <c:pt idx="1477">
                  <c:v>1.61310661286608</c:v>
                </c:pt>
                <c:pt idx="1478">
                  <c:v>1.60033331418367</c:v>
                </c:pt>
                <c:pt idx="1479">
                  <c:v>1.5819287904048001</c:v>
                </c:pt>
                <c:pt idx="1480">
                  <c:v>1.5724668433909099</c:v>
                </c:pt>
                <c:pt idx="1481">
                  <c:v>1.60586291772376</c:v>
                </c:pt>
                <c:pt idx="1482">
                  <c:v>1.6451556603063</c:v>
                </c:pt>
                <c:pt idx="1483">
                  <c:v>1.6624529259049701</c:v>
                </c:pt>
                <c:pt idx="1484">
                  <c:v>1.69212525864521</c:v>
                </c:pt>
                <c:pt idx="1485">
                  <c:v>1.6986738821540199</c:v>
                </c:pt>
                <c:pt idx="1486">
                  <c:v>1.68487201292483</c:v>
                </c:pt>
                <c:pt idx="1487">
                  <c:v>1.7389738626971201</c:v>
                </c:pt>
                <c:pt idx="1488">
                  <c:v>1.7404146071752</c:v>
                </c:pt>
                <c:pt idx="1489">
                  <c:v>1.7474359345428601</c:v>
                </c:pt>
                <c:pt idx="1490">
                  <c:v>1.74318672966343</c:v>
                </c:pt>
                <c:pt idx="1491">
                  <c:v>1.7778116888956801</c:v>
                </c:pt>
                <c:pt idx="1492">
                  <c:v>1.86947120056398</c:v>
                </c:pt>
                <c:pt idx="1493">
                  <c:v>1.86228045568929</c:v>
                </c:pt>
                <c:pt idx="1494">
                  <c:v>1.85701316561442</c:v>
                </c:pt>
                <c:pt idx="1495">
                  <c:v>1.8582292454315601</c:v>
                </c:pt>
                <c:pt idx="1496">
                  <c:v>1.88056993464061</c:v>
                </c:pt>
                <c:pt idx="1497">
                  <c:v>1.91271386149344</c:v>
                </c:pt>
                <c:pt idx="1498">
                  <c:v>1.94996997451175</c:v>
                </c:pt>
                <c:pt idx="1499">
                  <c:v>1.98018557818909</c:v>
                </c:pt>
                <c:pt idx="1500">
                  <c:v>1.99135110074385</c:v>
                </c:pt>
                <c:pt idx="1501">
                  <c:v>1.90883179701049</c:v>
                </c:pt>
                <c:pt idx="1502">
                  <c:v>1.9717403666706499</c:v>
                </c:pt>
                <c:pt idx="1503">
                  <c:v>2.0039127411109998</c:v>
                </c:pt>
                <c:pt idx="1504">
                  <c:v>1.9682084988022099</c:v>
                </c:pt>
                <c:pt idx="1505">
                  <c:v>1.9278577602733</c:v>
                </c:pt>
                <c:pt idx="1506">
                  <c:v>1.9555217407063099</c:v>
                </c:pt>
                <c:pt idx="1507">
                  <c:v>2.0059373522788402</c:v>
                </c:pt>
                <c:pt idx="1508">
                  <c:v>2.0089200564722498</c:v>
                </c:pt>
                <c:pt idx="1509">
                  <c:v>2.0067271156108601</c:v>
                </c:pt>
                <c:pt idx="1510">
                  <c:v>2.02218657164891</c:v>
                </c:pt>
                <c:pt idx="1511">
                  <c:v>2.0297738527087601</c:v>
                </c:pt>
                <c:pt idx="1512">
                  <c:v>2.0027399002785802</c:v>
                </c:pt>
                <c:pt idx="1513">
                  <c:v>1.9608131915390301</c:v>
                </c:pt>
                <c:pt idx="1514">
                  <c:v>1.97626373136244</c:v>
                </c:pt>
                <c:pt idx="1515">
                  <c:v>1.95684858287464</c:v>
                </c:pt>
                <c:pt idx="1516">
                  <c:v>2.0173807074779</c:v>
                </c:pt>
                <c:pt idx="1517">
                  <c:v>2.08708517008768</c:v>
                </c:pt>
                <c:pt idx="1518">
                  <c:v>2.0930043371690901</c:v>
                </c:pt>
                <c:pt idx="1519">
                  <c:v>2.11640443200266</c:v>
                </c:pt>
                <c:pt idx="1520">
                  <c:v>2.1319253146921699</c:v>
                </c:pt>
                <c:pt idx="1521">
                  <c:v>2.12789590729037</c:v>
                </c:pt>
                <c:pt idx="1522">
                  <c:v>2.1327054276419601</c:v>
                </c:pt>
                <c:pt idx="1523">
                  <c:v>2.1318289899824201</c:v>
                </c:pt>
                <c:pt idx="1524">
                  <c:v>2.0894264724429199</c:v>
                </c:pt>
                <c:pt idx="1525">
                  <c:v>2.0870048239199201</c:v>
                </c:pt>
                <c:pt idx="1526">
                  <c:v>2.0734944152897299</c:v>
                </c:pt>
                <c:pt idx="1527">
                  <c:v>2.1165268328645599</c:v>
                </c:pt>
                <c:pt idx="1528">
                  <c:v>2.1304727328705502</c:v>
                </c:pt>
                <c:pt idx="1529">
                  <c:v>2.1221942170052301</c:v>
                </c:pt>
                <c:pt idx="1530">
                  <c:v>2.14087034142125</c:v>
                </c:pt>
                <c:pt idx="1531">
                  <c:v>2.1082592712803199</c:v>
                </c:pt>
                <c:pt idx="1532">
                  <c:v>2.0811192078957998</c:v>
                </c:pt>
                <c:pt idx="1533">
                  <c:v>2.0962813051759199</c:v>
                </c:pt>
                <c:pt idx="1534">
                  <c:v>2.0275097755115699</c:v>
                </c:pt>
                <c:pt idx="1535">
                  <c:v>1.99915363834439</c:v>
                </c:pt>
                <c:pt idx="1536">
                  <c:v>1.9580957696838299</c:v>
                </c:pt>
                <c:pt idx="1537">
                  <c:v>1.9733223810875999</c:v>
                </c:pt>
                <c:pt idx="1538">
                  <c:v>1.84097153319672</c:v>
                </c:pt>
                <c:pt idx="1539">
                  <c:v>1.86276037806795</c:v>
                </c:pt>
                <c:pt idx="1540">
                  <c:v>1.8470646542636899</c:v>
                </c:pt>
                <c:pt idx="1541">
                  <c:v>1.82603635655017</c:v>
                </c:pt>
                <c:pt idx="1542">
                  <c:v>1.8896099088318701</c:v>
                </c:pt>
                <c:pt idx="1543">
                  <c:v>1.87035432751508</c:v>
                </c:pt>
                <c:pt idx="1544">
                  <c:v>1.8573617315294799</c:v>
                </c:pt>
                <c:pt idx="1545">
                  <c:v>1.8973933264934899</c:v>
                </c:pt>
                <c:pt idx="1546">
                  <c:v>1.9111659532163801</c:v>
                </c:pt>
                <c:pt idx="1547">
                  <c:v>1.8517061030840301</c:v>
                </c:pt>
                <c:pt idx="1548">
                  <c:v>1.83857519909792</c:v>
                </c:pt>
                <c:pt idx="1549">
                  <c:v>1.86996126854828</c:v>
                </c:pt>
                <c:pt idx="1550">
                  <c:v>1.86031188636985</c:v>
                </c:pt>
                <c:pt idx="1551">
                  <c:v>1.82437916044162</c:v>
                </c:pt>
                <c:pt idx="1552">
                  <c:v>1.8148800989762599</c:v>
                </c:pt>
                <c:pt idx="1553">
                  <c:v>1.85290010565736</c:v>
                </c:pt>
                <c:pt idx="1554">
                  <c:v>1.8633422635043</c:v>
                </c:pt>
                <c:pt idx="1555">
                  <c:v>1.8636879175046801</c:v>
                </c:pt>
                <c:pt idx="1556">
                  <c:v>1.8550911945166799</c:v>
                </c:pt>
                <c:pt idx="1557">
                  <c:v>1.8534983560989</c:v>
                </c:pt>
                <c:pt idx="1558">
                  <c:v>1.8377976844024</c:v>
                </c:pt>
                <c:pt idx="1559">
                  <c:v>1.81385608404725</c:v>
                </c:pt>
                <c:pt idx="1560">
                  <c:v>1.8141722268670999</c:v>
                </c:pt>
                <c:pt idx="1561">
                  <c:v>1.78237401681832</c:v>
                </c:pt>
                <c:pt idx="1562">
                  <c:v>1.8028122008224401</c:v>
                </c:pt>
                <c:pt idx="1563">
                  <c:v>1.8634980445776199</c:v>
                </c:pt>
                <c:pt idx="1564">
                  <c:v>1.8530500377379999</c:v>
                </c:pt>
                <c:pt idx="1565">
                  <c:v>1.85741183522613</c:v>
                </c:pt>
                <c:pt idx="1566">
                  <c:v>1.83037464048151</c:v>
                </c:pt>
                <c:pt idx="1567">
                  <c:v>1.8292641177976601</c:v>
                </c:pt>
                <c:pt idx="1568">
                  <c:v>1.8298859627011801</c:v>
                </c:pt>
                <c:pt idx="1569">
                  <c:v>1.8537783080628401</c:v>
                </c:pt>
                <c:pt idx="1570">
                  <c:v>1.89052161663537</c:v>
                </c:pt>
                <c:pt idx="1571">
                  <c:v>1.9094754381730601</c:v>
                </c:pt>
                <c:pt idx="1572">
                  <c:v>1.91170330679864</c:v>
                </c:pt>
                <c:pt idx="1573">
                  <c:v>1.8941196457203799</c:v>
                </c:pt>
                <c:pt idx="1574">
                  <c:v>1.8929686725794701</c:v>
                </c:pt>
                <c:pt idx="1575">
                  <c:v>1.90755836024241</c:v>
                </c:pt>
                <c:pt idx="1576">
                  <c:v>1.8937823697868501</c:v>
                </c:pt>
                <c:pt idx="1577">
                  <c:v>1.9453532067527499</c:v>
                </c:pt>
                <c:pt idx="1578">
                  <c:v>1.9474013329947599</c:v>
                </c:pt>
                <c:pt idx="1579">
                  <c:v>1.9283881304789301</c:v>
                </c:pt>
                <c:pt idx="1580">
                  <c:v>1.9204971836476299</c:v>
                </c:pt>
                <c:pt idx="1581">
                  <c:v>1.9290964379364399</c:v>
                </c:pt>
                <c:pt idx="1582">
                  <c:v>1.87320930183589</c:v>
                </c:pt>
                <c:pt idx="1583">
                  <c:v>1.8747819018946501</c:v>
                </c:pt>
                <c:pt idx="1584">
                  <c:v>1.8652390557511001</c:v>
                </c:pt>
                <c:pt idx="1585">
                  <c:v>1.8648285630837</c:v>
                </c:pt>
                <c:pt idx="1586">
                  <c:v>1.87293535420724</c:v>
                </c:pt>
                <c:pt idx="1587">
                  <c:v>1.8884698925649599</c:v>
                </c:pt>
                <c:pt idx="1588">
                  <c:v>1.8873859286407699</c:v>
                </c:pt>
                <c:pt idx="1589">
                  <c:v>1.88641486075214</c:v>
                </c:pt>
                <c:pt idx="1590">
                  <c:v>1.86054234454444</c:v>
                </c:pt>
                <c:pt idx="1591">
                  <c:v>1.8742750883188199</c:v>
                </c:pt>
                <c:pt idx="1592">
                  <c:v>1.8408668281129501</c:v>
                </c:pt>
                <c:pt idx="1593">
                  <c:v>1.85493657358478</c:v>
                </c:pt>
                <c:pt idx="1594">
                  <c:v>1.8728612120060699</c:v>
                </c:pt>
                <c:pt idx="1595">
                  <c:v>1.8811381739142401</c:v>
                </c:pt>
                <c:pt idx="1596">
                  <c:v>1.88490096338499</c:v>
                </c:pt>
                <c:pt idx="1597">
                  <c:v>1.8850537775845699</c:v>
                </c:pt>
                <c:pt idx="1598">
                  <c:v>1.8930409835039499</c:v>
                </c:pt>
                <c:pt idx="1599">
                  <c:v>1.88118236639919</c:v>
                </c:pt>
                <c:pt idx="1600">
                  <c:v>1.8692233040135999</c:v>
                </c:pt>
                <c:pt idx="1601">
                  <c:v>1.8435393595305201</c:v>
                </c:pt>
                <c:pt idx="1602">
                  <c:v>1.8167355288762399</c:v>
                </c:pt>
                <c:pt idx="1603">
                  <c:v>1.78038119614747</c:v>
                </c:pt>
                <c:pt idx="1604">
                  <c:v>1.77584485322518</c:v>
                </c:pt>
                <c:pt idx="1605">
                  <c:v>1.79134962665888</c:v>
                </c:pt>
                <c:pt idx="1606">
                  <c:v>1.77082618582202</c:v>
                </c:pt>
                <c:pt idx="1607">
                  <c:v>1.7971451509354399</c:v>
                </c:pt>
                <c:pt idx="1608">
                  <c:v>1.7850603745692699</c:v>
                </c:pt>
                <c:pt idx="1609">
                  <c:v>1.7948716639715001</c:v>
                </c:pt>
                <c:pt idx="1610">
                  <c:v>1.7995223524722199</c:v>
                </c:pt>
                <c:pt idx="1611">
                  <c:v>1.8084033972659099</c:v>
                </c:pt>
                <c:pt idx="1612">
                  <c:v>1.85466949138408</c:v>
                </c:pt>
                <c:pt idx="1613">
                  <c:v>1.8566010243409199</c:v>
                </c:pt>
                <c:pt idx="1614">
                  <c:v>1.8570483555327799</c:v>
                </c:pt>
                <c:pt idx="1615">
                  <c:v>1.86322074482025</c:v>
                </c:pt>
                <c:pt idx="1616">
                  <c:v>1.8644198892467401</c:v>
                </c:pt>
                <c:pt idx="1617">
                  <c:v>1.8472749618901001</c:v>
                </c:pt>
                <c:pt idx="1618">
                  <c:v>1.87727577468852</c:v>
                </c:pt>
                <c:pt idx="1619">
                  <c:v>1.8774251984280901</c:v>
                </c:pt>
                <c:pt idx="1620">
                  <c:v>1.87448482873643</c:v>
                </c:pt>
                <c:pt idx="1621">
                  <c:v>1.8632916741726799</c:v>
                </c:pt>
                <c:pt idx="1622">
                  <c:v>1.89920454421342</c:v>
                </c:pt>
                <c:pt idx="1623">
                  <c:v>1.9078915745959899</c:v>
                </c:pt>
                <c:pt idx="1624">
                  <c:v>1.9244785089841701</c:v>
                </c:pt>
                <c:pt idx="1625">
                  <c:v>1.9387668733546</c:v>
                </c:pt>
                <c:pt idx="1626">
                  <c:v>1.9450234115702101</c:v>
                </c:pt>
                <c:pt idx="1627">
                  <c:v>1.9734096824328999</c:v>
                </c:pt>
                <c:pt idx="1628">
                  <c:v>1.9716913975855499</c:v>
                </c:pt>
                <c:pt idx="1629">
                  <c:v>1.95920026695273</c:v>
                </c:pt>
                <c:pt idx="1630">
                  <c:v>1.9723746151169701</c:v>
                </c:pt>
                <c:pt idx="1631">
                  <c:v>1.9746875979329399</c:v>
                </c:pt>
                <c:pt idx="1632">
                  <c:v>1.9363939439229001</c:v>
                </c:pt>
                <c:pt idx="1633">
                  <c:v>1.9392190081645</c:v>
                </c:pt>
                <c:pt idx="1634">
                  <c:v>1.95402452645253</c:v>
                </c:pt>
                <c:pt idx="1635">
                  <c:v>1.95449142324856</c:v>
                </c:pt>
                <c:pt idx="1636">
                  <c:v>1.9347882196197901</c:v>
                </c:pt>
                <c:pt idx="1637">
                  <c:v>1.9389631549083799</c:v>
                </c:pt>
                <c:pt idx="1638">
                  <c:v>1.9132498490409899</c:v>
                </c:pt>
                <c:pt idx="1639">
                  <c:v>1.8770936751437799</c:v>
                </c:pt>
                <c:pt idx="1640">
                  <c:v>1.8856285742649299</c:v>
                </c:pt>
                <c:pt idx="1641">
                  <c:v>1.87050041565616</c:v>
                </c:pt>
                <c:pt idx="1642">
                  <c:v>1.87594486442505</c:v>
                </c:pt>
                <c:pt idx="1643">
                  <c:v>1.8851720988212299</c:v>
                </c:pt>
                <c:pt idx="1644">
                  <c:v>1.9057305173530099</c:v>
                </c:pt>
                <c:pt idx="1645">
                  <c:v>1.9140589063120199</c:v>
                </c:pt>
                <c:pt idx="1646">
                  <c:v>1.9364267698925</c:v>
                </c:pt>
                <c:pt idx="1647">
                  <c:v>1.9183437254729501</c:v>
                </c:pt>
                <c:pt idx="1648">
                  <c:v>1.90988922161203</c:v>
                </c:pt>
                <c:pt idx="1649">
                  <c:v>1.9082849582046499</c:v>
                </c:pt>
                <c:pt idx="1650">
                  <c:v>1.8858782178095901</c:v>
                </c:pt>
                <c:pt idx="1651">
                  <c:v>1.88376603092969</c:v>
                </c:pt>
                <c:pt idx="1652">
                  <c:v>1.89750464724656</c:v>
                </c:pt>
                <c:pt idx="1653">
                  <c:v>1.8853961018132901</c:v>
                </c:pt>
                <c:pt idx="1654">
                  <c:v>1.8824525453563199</c:v>
                </c:pt>
                <c:pt idx="1655">
                  <c:v>1.89645404669804</c:v>
                </c:pt>
                <c:pt idx="1656">
                  <c:v>1.92107312233579</c:v>
                </c:pt>
                <c:pt idx="1657">
                  <c:v>1.9036573125934999</c:v>
                </c:pt>
                <c:pt idx="1658">
                  <c:v>1.88701098063162</c:v>
                </c:pt>
                <c:pt idx="1659">
                  <c:v>1.8737171896309499</c:v>
                </c:pt>
                <c:pt idx="1660">
                  <c:v>1.8946162296589999</c:v>
                </c:pt>
                <c:pt idx="1661">
                  <c:v>1.90419949927888</c:v>
                </c:pt>
                <c:pt idx="1662">
                  <c:v>1.91186216629713</c:v>
                </c:pt>
                <c:pt idx="1663">
                  <c:v>1.8984504433451801</c:v>
                </c:pt>
                <c:pt idx="1664">
                  <c:v>1.9051767817217</c:v>
                </c:pt>
                <c:pt idx="1665">
                  <c:v>1.8981753890884201</c:v>
                </c:pt>
                <c:pt idx="1666">
                  <c:v>1.85644286248581</c:v>
                </c:pt>
                <c:pt idx="1667">
                  <c:v>1.8585809372979001</c:v>
                </c:pt>
                <c:pt idx="1668">
                  <c:v>1.85184501428816</c:v>
                </c:pt>
                <c:pt idx="1669">
                  <c:v>1.8575224851882799</c:v>
                </c:pt>
                <c:pt idx="1670">
                  <c:v>1.8379603972998599</c:v>
                </c:pt>
                <c:pt idx="1671">
                  <c:v>1.85174653297923</c:v>
                </c:pt>
                <c:pt idx="1672">
                  <c:v>1.8798081302601</c:v>
                </c:pt>
                <c:pt idx="1673">
                  <c:v>1.8668210953502899</c:v>
                </c:pt>
                <c:pt idx="1674">
                  <c:v>1.86476182041532</c:v>
                </c:pt>
                <c:pt idx="1675">
                  <c:v>1.85282962672684</c:v>
                </c:pt>
                <c:pt idx="1676">
                  <c:v>1.8625117930166799</c:v>
                </c:pt>
                <c:pt idx="1677">
                  <c:v>1.86236622679563</c:v>
                </c:pt>
                <c:pt idx="1678">
                  <c:v>1.85767650983183</c:v>
                </c:pt>
                <c:pt idx="1679">
                  <c:v>1.8505303990452699</c:v>
                </c:pt>
                <c:pt idx="1680">
                  <c:v>1.8457113449048701</c:v>
                </c:pt>
                <c:pt idx="1681">
                  <c:v>1.8495773024434701</c:v>
                </c:pt>
                <c:pt idx="1682">
                  <c:v>1.85811314145706</c:v>
                </c:pt>
                <c:pt idx="1683">
                  <c:v>1.8584690546643801</c:v>
                </c:pt>
                <c:pt idx="1684">
                  <c:v>1.87353784831945</c:v>
                </c:pt>
                <c:pt idx="1685">
                  <c:v>1.8846335733617501</c:v>
                </c:pt>
                <c:pt idx="1686">
                  <c:v>1.8902338955568401</c:v>
                </c:pt>
                <c:pt idx="1687">
                  <c:v>1.8947971621569299</c:v>
                </c:pt>
                <c:pt idx="1688">
                  <c:v>1.89223774725428</c:v>
                </c:pt>
                <c:pt idx="1689">
                  <c:v>1.88732372286856</c:v>
                </c:pt>
                <c:pt idx="1690">
                  <c:v>1.9123821965338299</c:v>
                </c:pt>
                <c:pt idx="1691">
                  <c:v>1.9332975630256399</c:v>
                </c:pt>
                <c:pt idx="1692">
                  <c:v>1.95804537288448</c:v>
                </c:pt>
                <c:pt idx="1693">
                  <c:v>1.95630833011412</c:v>
                </c:pt>
                <c:pt idx="1694">
                  <c:v>1.96230087201404</c:v>
                </c:pt>
                <c:pt idx="1695">
                  <c:v>1.9502692413235601</c:v>
                </c:pt>
                <c:pt idx="1696">
                  <c:v>1.91811528963782</c:v>
                </c:pt>
                <c:pt idx="1697">
                  <c:v>1.94216171770484</c:v>
                </c:pt>
                <c:pt idx="1698">
                  <c:v>1.94618999585135</c:v>
                </c:pt>
                <c:pt idx="1699">
                  <c:v>1.9626986462040801</c:v>
                </c:pt>
                <c:pt idx="1700">
                  <c:v>1.95877688136961</c:v>
                </c:pt>
                <c:pt idx="1701">
                  <c:v>1.9807170729185499</c:v>
                </c:pt>
                <c:pt idx="1702">
                  <c:v>1.99125816908473</c:v>
                </c:pt>
                <c:pt idx="1703">
                  <c:v>2.0257775862010599</c:v>
                </c:pt>
                <c:pt idx="1704">
                  <c:v>2.03056870885881</c:v>
                </c:pt>
                <c:pt idx="1705">
                  <c:v>2.03995610320777</c:v>
                </c:pt>
                <c:pt idx="1706">
                  <c:v>2.0621918215372999</c:v>
                </c:pt>
                <c:pt idx="1707">
                  <c:v>2.0380646715439199</c:v>
                </c:pt>
                <c:pt idx="1708">
                  <c:v>2.0621044007201301</c:v>
                </c:pt>
                <c:pt idx="1709">
                  <c:v>2.0563570948166401</c:v>
                </c:pt>
                <c:pt idx="1710">
                  <c:v>2.0746549088533102</c:v>
                </c:pt>
                <c:pt idx="1711">
                  <c:v>2.0713520136001602</c:v>
                </c:pt>
                <c:pt idx="1712">
                  <c:v>2.0595478052852201</c:v>
                </c:pt>
                <c:pt idx="1713">
                  <c:v>2.0522633586551602</c:v>
                </c:pt>
                <c:pt idx="1714">
                  <c:v>2.0492367221584802</c:v>
                </c:pt>
                <c:pt idx="1715">
                  <c:v>2.0646898965516498</c:v>
                </c:pt>
                <c:pt idx="1716">
                  <c:v>2.03209826531935</c:v>
                </c:pt>
                <c:pt idx="1717">
                  <c:v>2.03846187977225</c:v>
                </c:pt>
                <c:pt idx="1718">
                  <c:v>1.9711491660974201</c:v>
                </c:pt>
                <c:pt idx="1719">
                  <c:v>1.80351588421877</c:v>
                </c:pt>
                <c:pt idx="1720">
                  <c:v>1.8269805615121</c:v>
                </c:pt>
                <c:pt idx="1721">
                  <c:v>1.8647217980061299</c:v>
                </c:pt>
                <c:pt idx="1722">
                  <c:v>1.9099096101994799</c:v>
                </c:pt>
                <c:pt idx="1723">
                  <c:v>1.9226848076069301</c:v>
                </c:pt>
                <c:pt idx="1724">
                  <c:v>1.95043679920946</c:v>
                </c:pt>
                <c:pt idx="1725">
                  <c:v>1.94977032943963</c:v>
                </c:pt>
                <c:pt idx="1726">
                  <c:v>1.9747654619857899</c:v>
                </c:pt>
                <c:pt idx="1727">
                  <c:v>1.95957603262502</c:v>
                </c:pt>
                <c:pt idx="1728">
                  <c:v>1.9650707839299699</c:v>
                </c:pt>
                <c:pt idx="1729">
                  <c:v>2.01960271320372</c:v>
                </c:pt>
                <c:pt idx="1730">
                  <c:v>2.0349932957013102</c:v>
                </c:pt>
                <c:pt idx="1731">
                  <c:v>2.0249787402821098</c:v>
                </c:pt>
                <c:pt idx="1732">
                  <c:v>2.0614659622079401</c:v>
                </c:pt>
                <c:pt idx="1733">
                  <c:v>2.07808367219579</c:v>
                </c:pt>
                <c:pt idx="1734">
                  <c:v>2.09060280168532</c:v>
                </c:pt>
                <c:pt idx="1735">
                  <c:v>2.0892592021990599</c:v>
                </c:pt>
                <c:pt idx="1736">
                  <c:v>2.06166140608893</c:v>
                </c:pt>
                <c:pt idx="1737">
                  <c:v>2.06555841973926</c:v>
                </c:pt>
                <c:pt idx="1738">
                  <c:v>1.9752882856368701</c:v>
                </c:pt>
                <c:pt idx="1739">
                  <c:v>2.0529595183798</c:v>
                </c:pt>
                <c:pt idx="1740">
                  <c:v>2.06911989192449</c:v>
                </c:pt>
                <c:pt idx="1741">
                  <c:v>2.0836624199828102</c:v>
                </c:pt>
                <c:pt idx="1742">
                  <c:v>2.1200566765445199</c:v>
                </c:pt>
                <c:pt idx="1743">
                  <c:v>2.1030855530811401</c:v>
                </c:pt>
                <c:pt idx="1744">
                  <c:v>2.0296587290366399</c:v>
                </c:pt>
                <c:pt idx="1745">
                  <c:v>2.07196582327972</c:v>
                </c:pt>
                <c:pt idx="1746">
                  <c:v>2.0485154389284301</c:v>
                </c:pt>
                <c:pt idx="1747">
                  <c:v>2.0068532075707699</c:v>
                </c:pt>
                <c:pt idx="1748">
                  <c:v>1.9828122026028301</c:v>
                </c:pt>
                <c:pt idx="1749">
                  <c:v>1.9022120924194501</c:v>
                </c:pt>
                <c:pt idx="1750">
                  <c:v>1.8935356271775501</c:v>
                </c:pt>
                <c:pt idx="1751">
                  <c:v>1.8622632385120801</c:v>
                </c:pt>
                <c:pt idx="1752">
                  <c:v>1.8594279833790499</c:v>
                </c:pt>
                <c:pt idx="1753">
                  <c:v>1.88644224648495</c:v>
                </c:pt>
                <c:pt idx="1754">
                  <c:v>1.81456981435363</c:v>
                </c:pt>
                <c:pt idx="1755">
                  <c:v>1.8545029752175299</c:v>
                </c:pt>
                <c:pt idx="1756">
                  <c:v>1.89990486256402</c:v>
                </c:pt>
                <c:pt idx="1757">
                  <c:v>1.8796462857949501</c:v>
                </c:pt>
                <c:pt idx="1758">
                  <c:v>1.87969390121303</c:v>
                </c:pt>
                <c:pt idx="1759">
                  <c:v>1.84960507538165</c:v>
                </c:pt>
                <c:pt idx="1760">
                  <c:v>1.8540743406657401</c:v>
                </c:pt>
                <c:pt idx="1761">
                  <c:v>1.84420123402642</c:v>
                </c:pt>
                <c:pt idx="1762">
                  <c:v>1.8794149037015899</c:v>
                </c:pt>
                <c:pt idx="1763">
                  <c:v>1.86920992583848</c:v>
                </c:pt>
                <c:pt idx="1764">
                  <c:v>1.92257649611172</c:v>
                </c:pt>
                <c:pt idx="1765">
                  <c:v>1.9230845416304601</c:v>
                </c:pt>
                <c:pt idx="1766">
                  <c:v>1.9347183560810099</c:v>
                </c:pt>
                <c:pt idx="1767">
                  <c:v>1.9033326221398501</c:v>
                </c:pt>
                <c:pt idx="1768">
                  <c:v>1.89294130739097</c:v>
                </c:pt>
                <c:pt idx="1769">
                  <c:v>1.92810638341893</c:v>
                </c:pt>
                <c:pt idx="1770">
                  <c:v>1.9130055446977099</c:v>
                </c:pt>
                <c:pt idx="1771">
                  <c:v>1.9189517814343899</c:v>
                </c:pt>
                <c:pt idx="1772">
                  <c:v>1.9287144833227201</c:v>
                </c:pt>
                <c:pt idx="1773">
                  <c:v>1.9446537711840901</c:v>
                </c:pt>
                <c:pt idx="1774">
                  <c:v>1.9290762220362501</c:v>
                </c:pt>
                <c:pt idx="1775">
                  <c:v>1.9453515744383401</c:v>
                </c:pt>
                <c:pt idx="1776">
                  <c:v>1.9382965259534199</c:v>
                </c:pt>
                <c:pt idx="1777">
                  <c:v>1.9137777623090699</c:v>
                </c:pt>
                <c:pt idx="1778">
                  <c:v>1.91097157454827</c:v>
                </c:pt>
                <c:pt idx="1779">
                  <c:v>1.8965576755950599</c:v>
                </c:pt>
                <c:pt idx="1780">
                  <c:v>1.89840789165478</c:v>
                </c:pt>
                <c:pt idx="1781">
                  <c:v>1.93318585448475</c:v>
                </c:pt>
                <c:pt idx="1782">
                  <c:v>1.9550334954418001</c:v>
                </c:pt>
                <c:pt idx="1783">
                  <c:v>1.95136826815217</c:v>
                </c:pt>
                <c:pt idx="1784">
                  <c:v>1.9720860423543201</c:v>
                </c:pt>
                <c:pt idx="1785">
                  <c:v>1.97032863000415</c:v>
                </c:pt>
                <c:pt idx="1786">
                  <c:v>1.9688387722182099</c:v>
                </c:pt>
                <c:pt idx="1787">
                  <c:v>1.9758275656095901</c:v>
                </c:pt>
                <c:pt idx="1788">
                  <c:v>1.95645296227691</c:v>
                </c:pt>
                <c:pt idx="1789">
                  <c:v>1.9572278476556699</c:v>
                </c:pt>
                <c:pt idx="1790">
                  <c:v>1.9575666433933701</c:v>
                </c:pt>
                <c:pt idx="1791">
                  <c:v>1.9756377050685201</c:v>
                </c:pt>
                <c:pt idx="1792">
                  <c:v>1.95972886218689</c:v>
                </c:pt>
                <c:pt idx="1793">
                  <c:v>1.94252473355273</c:v>
                </c:pt>
                <c:pt idx="1794">
                  <c:v>1.90734349861356</c:v>
                </c:pt>
                <c:pt idx="1795">
                  <c:v>1.9074719942262801</c:v>
                </c:pt>
                <c:pt idx="1796">
                  <c:v>1.9396485547676099</c:v>
                </c:pt>
                <c:pt idx="1797">
                  <c:v>1.9333968305395699</c:v>
                </c:pt>
                <c:pt idx="1798">
                  <c:v>1.93206695667302</c:v>
                </c:pt>
                <c:pt idx="1799">
                  <c:v>1.94762397421155</c:v>
                </c:pt>
                <c:pt idx="1800">
                  <c:v>1.9974065327666499</c:v>
                </c:pt>
                <c:pt idx="1801">
                  <c:v>2.0021981054182199</c:v>
                </c:pt>
                <c:pt idx="1802">
                  <c:v>2.00313820311885</c:v>
                </c:pt>
                <c:pt idx="1803">
                  <c:v>2.0047076450264401</c:v>
                </c:pt>
                <c:pt idx="1804">
                  <c:v>2.0075297286674898</c:v>
                </c:pt>
                <c:pt idx="1805">
                  <c:v>2.0109560129814099</c:v>
                </c:pt>
                <c:pt idx="1806">
                  <c:v>2.0225746900572301</c:v>
                </c:pt>
                <c:pt idx="1807">
                  <c:v>2.0201545919558601</c:v>
                </c:pt>
                <c:pt idx="1808">
                  <c:v>2.00875589322537</c:v>
                </c:pt>
                <c:pt idx="1809">
                  <c:v>2.0128407805162101</c:v>
                </c:pt>
                <c:pt idx="1810">
                  <c:v>2.00009715634179</c:v>
                </c:pt>
                <c:pt idx="1811">
                  <c:v>2.0338781293444099</c:v>
                </c:pt>
                <c:pt idx="1812">
                  <c:v>2.0376097900548999</c:v>
                </c:pt>
                <c:pt idx="1813">
                  <c:v>2.0462885361042402</c:v>
                </c:pt>
                <c:pt idx="1814">
                  <c:v>2.0630922141175199</c:v>
                </c:pt>
                <c:pt idx="1815">
                  <c:v>2.0600625353839899</c:v>
                </c:pt>
                <c:pt idx="1816">
                  <c:v>2.0611931786296598</c:v>
                </c:pt>
                <c:pt idx="1817">
                  <c:v>2.06297532044952</c:v>
                </c:pt>
                <c:pt idx="1818">
                  <c:v>2.0514538783129801</c:v>
                </c:pt>
                <c:pt idx="1819">
                  <c:v>2.0816719719806298</c:v>
                </c:pt>
                <c:pt idx="1820">
                  <c:v>2.1090555990791202</c:v>
                </c:pt>
                <c:pt idx="1821">
                  <c:v>2.1415044424893499</c:v>
                </c:pt>
                <c:pt idx="1822">
                  <c:v>2.1760645421722602</c:v>
                </c:pt>
                <c:pt idx="1823">
                  <c:v>2.2789471795081599</c:v>
                </c:pt>
                <c:pt idx="1824">
                  <c:v>2.2976694042696502</c:v>
                </c:pt>
                <c:pt idx="1825">
                  <c:v>2.3417178932145499</c:v>
                </c:pt>
                <c:pt idx="1826">
                  <c:v>2.39391610255216</c:v>
                </c:pt>
                <c:pt idx="1827">
                  <c:v>2.3719375637759499</c:v>
                </c:pt>
                <c:pt idx="1828">
                  <c:v>2.43631006743718</c:v>
                </c:pt>
                <c:pt idx="1829">
                  <c:v>2.4158295043317701</c:v>
                </c:pt>
                <c:pt idx="1830">
                  <c:v>2.3677461705959999</c:v>
                </c:pt>
                <c:pt idx="1831">
                  <c:v>2.2603329371429202</c:v>
                </c:pt>
                <c:pt idx="1832">
                  <c:v>2.2759142522928499</c:v>
                </c:pt>
                <c:pt idx="1833">
                  <c:v>2.35729615947744</c:v>
                </c:pt>
                <c:pt idx="1834">
                  <c:v>2.3627604994878602</c:v>
                </c:pt>
                <c:pt idx="1835">
                  <c:v>2.37608773669937</c:v>
                </c:pt>
                <c:pt idx="1836">
                  <c:v>2.3765807496138098</c:v>
                </c:pt>
                <c:pt idx="1837">
                  <c:v>2.2737589899130901</c:v>
                </c:pt>
                <c:pt idx="1838">
                  <c:v>2.2744808299314099</c:v>
                </c:pt>
                <c:pt idx="1839">
                  <c:v>2.2985027990684199</c:v>
                </c:pt>
                <c:pt idx="1840">
                  <c:v>2.3525213113541299</c:v>
                </c:pt>
                <c:pt idx="1841">
                  <c:v>2.3473085881958</c:v>
                </c:pt>
                <c:pt idx="1842">
                  <c:v>2.37169897605478</c:v>
                </c:pt>
                <c:pt idx="1843">
                  <c:v>2.4251748937015898</c:v>
                </c:pt>
                <c:pt idx="1844">
                  <c:v>2.4150114194386099</c:v>
                </c:pt>
                <c:pt idx="1845">
                  <c:v>2.4339881779579202</c:v>
                </c:pt>
                <c:pt idx="1846">
                  <c:v>2.4314429769942798</c:v>
                </c:pt>
                <c:pt idx="1847">
                  <c:v>2.4100740111253698</c:v>
                </c:pt>
                <c:pt idx="1848">
                  <c:v>2.4195604012690199</c:v>
                </c:pt>
                <c:pt idx="1849">
                  <c:v>2.3859785419868098</c:v>
                </c:pt>
                <c:pt idx="1850">
                  <c:v>2.3625996863652801</c:v>
                </c:pt>
                <c:pt idx="1851">
                  <c:v>2.3714746180533401</c:v>
                </c:pt>
                <c:pt idx="1852">
                  <c:v>2.3955784549196699</c:v>
                </c:pt>
                <c:pt idx="1853">
                  <c:v>2.4414791695089302</c:v>
                </c:pt>
                <c:pt idx="1854">
                  <c:v>2.4548189605895399</c:v>
                </c:pt>
                <c:pt idx="1855">
                  <c:v>2.4196671406122001</c:v>
                </c:pt>
                <c:pt idx="1856">
                  <c:v>2.3877192995563301</c:v>
                </c:pt>
                <c:pt idx="1857">
                  <c:v>2.4043902546871898</c:v>
                </c:pt>
                <c:pt idx="1858">
                  <c:v>2.42083094814793</c:v>
                </c:pt>
                <c:pt idx="1859">
                  <c:v>2.4104644948980098</c:v>
                </c:pt>
                <c:pt idx="1860">
                  <c:v>2.36888310942892</c:v>
                </c:pt>
                <c:pt idx="1861">
                  <c:v>2.3864019479833298</c:v>
                </c:pt>
                <c:pt idx="1862">
                  <c:v>2.4267512584464099</c:v>
                </c:pt>
                <c:pt idx="1863">
                  <c:v>2.42136901706554</c:v>
                </c:pt>
                <c:pt idx="1864">
                  <c:v>2.43785703586276</c:v>
                </c:pt>
                <c:pt idx="1865">
                  <c:v>2.4404143487477601</c:v>
                </c:pt>
                <c:pt idx="1866">
                  <c:v>2.42303655346115</c:v>
                </c:pt>
                <c:pt idx="1867">
                  <c:v>2.4113791411021399</c:v>
                </c:pt>
                <c:pt idx="1868">
                  <c:v>2.3698601285407799</c:v>
                </c:pt>
                <c:pt idx="1869">
                  <c:v>2.3858461180160799</c:v>
                </c:pt>
                <c:pt idx="1870">
                  <c:v>2.3320586728329999</c:v>
                </c:pt>
                <c:pt idx="1871">
                  <c:v>2.2924455669712098</c:v>
                </c:pt>
                <c:pt idx="1872">
                  <c:v>2.3140124002561699</c:v>
                </c:pt>
                <c:pt idx="1873">
                  <c:v>2.3347276863606798</c:v>
                </c:pt>
                <c:pt idx="1874">
                  <c:v>2.3509348376923298</c:v>
                </c:pt>
                <c:pt idx="1875">
                  <c:v>2.3377272957686901</c:v>
                </c:pt>
                <c:pt idx="1876">
                  <c:v>2.33697544672455</c:v>
                </c:pt>
                <c:pt idx="1877">
                  <c:v>2.3768368899072798</c:v>
                </c:pt>
                <c:pt idx="1878">
                  <c:v>2.3673460470796699</c:v>
                </c:pt>
                <c:pt idx="1879">
                  <c:v>2.3314143578264299</c:v>
                </c:pt>
                <c:pt idx="1880">
                  <c:v>2.3394585590244099</c:v>
                </c:pt>
                <c:pt idx="1881">
                  <c:v>2.2844059294000698</c:v>
                </c:pt>
                <c:pt idx="1882">
                  <c:v>2.2798357542077898</c:v>
                </c:pt>
                <c:pt idx="1883">
                  <c:v>2.2682304203880501</c:v>
                </c:pt>
                <c:pt idx="1884">
                  <c:v>2.2819775597257501</c:v>
                </c:pt>
                <c:pt idx="1885">
                  <c:v>2.2755820905021</c:v>
                </c:pt>
                <c:pt idx="1886">
                  <c:v>2.3262973506237299</c:v>
                </c:pt>
                <c:pt idx="1887">
                  <c:v>2.3898769062548202</c:v>
                </c:pt>
                <c:pt idx="1888">
                  <c:v>2.3985762884951298</c:v>
                </c:pt>
                <c:pt idx="1889">
                  <c:v>2.3837340032432999</c:v>
                </c:pt>
                <c:pt idx="1890">
                  <c:v>2.3732899696824101</c:v>
                </c:pt>
                <c:pt idx="1891">
                  <c:v>2.3694685582582302</c:v>
                </c:pt>
                <c:pt idx="1892">
                  <c:v>2.3559598074474599</c:v>
                </c:pt>
                <c:pt idx="1893">
                  <c:v>2.3727448294225701</c:v>
                </c:pt>
                <c:pt idx="1894">
                  <c:v>2.3538876660297201</c:v>
                </c:pt>
                <c:pt idx="1895">
                  <c:v>2.3423035588998702</c:v>
                </c:pt>
                <c:pt idx="1896">
                  <c:v>2.3122428362279099</c:v>
                </c:pt>
                <c:pt idx="1897">
                  <c:v>2.3093876307165102</c:v>
                </c:pt>
                <c:pt idx="1898">
                  <c:v>2.31234834403902</c:v>
                </c:pt>
                <c:pt idx="1899">
                  <c:v>2.3238830627707499</c:v>
                </c:pt>
                <c:pt idx="1900">
                  <c:v>2.3269520759775699</c:v>
                </c:pt>
                <c:pt idx="1901">
                  <c:v>2.28363647940655</c:v>
                </c:pt>
                <c:pt idx="1902">
                  <c:v>2.2965366977113599</c:v>
                </c:pt>
                <c:pt idx="1903">
                  <c:v>2.3322380142241599</c:v>
                </c:pt>
                <c:pt idx="1904">
                  <c:v>2.3406212373144801</c:v>
                </c:pt>
                <c:pt idx="1905">
                  <c:v>2.37969102777144</c:v>
                </c:pt>
                <c:pt idx="1906">
                  <c:v>2.3723330849822499</c:v>
                </c:pt>
                <c:pt idx="1907">
                  <c:v>2.4174524120310998</c:v>
                </c:pt>
                <c:pt idx="1908">
                  <c:v>2.3971357579447399</c:v>
                </c:pt>
                <c:pt idx="1909">
                  <c:v>2.3776521857269599</c:v>
                </c:pt>
                <c:pt idx="1910">
                  <c:v>2.3831316574653099</c:v>
                </c:pt>
                <c:pt idx="1911">
                  <c:v>2.37447662093343</c:v>
                </c:pt>
                <c:pt idx="1912">
                  <c:v>2.4044852756170201</c:v>
                </c:pt>
                <c:pt idx="1913">
                  <c:v>2.3929234803403499</c:v>
                </c:pt>
                <c:pt idx="1914">
                  <c:v>2.3943060587580498</c:v>
                </c:pt>
                <c:pt idx="1915">
                  <c:v>2.4050362287826799</c:v>
                </c:pt>
                <c:pt idx="1916">
                  <c:v>2.4203722896678999</c:v>
                </c:pt>
                <c:pt idx="1917">
                  <c:v>2.4437774352923101</c:v>
                </c:pt>
                <c:pt idx="1918">
                  <c:v>2.4414084978499</c:v>
                </c:pt>
                <c:pt idx="1919">
                  <c:v>2.4043600051605001</c:v>
                </c:pt>
                <c:pt idx="1920">
                  <c:v>2.40060367314164</c:v>
                </c:pt>
                <c:pt idx="1921">
                  <c:v>2.41271883369892</c:v>
                </c:pt>
                <c:pt idx="1922">
                  <c:v>2.4053676914556998</c:v>
                </c:pt>
                <c:pt idx="1923">
                  <c:v>2.43898295727957</c:v>
                </c:pt>
                <c:pt idx="1924">
                  <c:v>2.44239270073931</c:v>
                </c:pt>
                <c:pt idx="1925">
                  <c:v>2.4310789245263398</c:v>
                </c:pt>
                <c:pt idx="1926">
                  <c:v>2.4355521327599798</c:v>
                </c:pt>
                <c:pt idx="1927">
                  <c:v>2.4237148206297698</c:v>
                </c:pt>
                <c:pt idx="1928">
                  <c:v>2.4177171579452401</c:v>
                </c:pt>
                <c:pt idx="1929">
                  <c:v>2.3803995591492302</c:v>
                </c:pt>
                <c:pt idx="1930">
                  <c:v>2.3815320121250099</c:v>
                </c:pt>
                <c:pt idx="1931">
                  <c:v>2.3542889403587699</c:v>
                </c:pt>
                <c:pt idx="1932">
                  <c:v>2.3658426742456902</c:v>
                </c:pt>
                <c:pt idx="1933">
                  <c:v>2.3672373780704601</c:v>
                </c:pt>
                <c:pt idx="1934">
                  <c:v>2.3577854772259301</c:v>
                </c:pt>
                <c:pt idx="1935">
                  <c:v>2.3828135922788101</c:v>
                </c:pt>
                <c:pt idx="1936">
                  <c:v>2.3838830700814899</c:v>
                </c:pt>
                <c:pt idx="1937">
                  <c:v>2.4119002154004701</c:v>
                </c:pt>
                <c:pt idx="1938">
                  <c:v>2.3636100286314901</c:v>
                </c:pt>
                <c:pt idx="1939">
                  <c:v>2.3841017066000099</c:v>
                </c:pt>
                <c:pt idx="1940">
                  <c:v>2.3663443755662201</c:v>
                </c:pt>
                <c:pt idx="1941">
                  <c:v>2.3916999308323601</c:v>
                </c:pt>
                <c:pt idx="1942">
                  <c:v>2.3870918408233401</c:v>
                </c:pt>
                <c:pt idx="1943">
                  <c:v>2.3718042078439101</c:v>
                </c:pt>
                <c:pt idx="1944">
                  <c:v>2.3952225280994801</c:v>
                </c:pt>
                <c:pt idx="1945">
                  <c:v>2.4342331683918901</c:v>
                </c:pt>
                <c:pt idx="1946">
                  <c:v>2.4767622382361001</c:v>
                </c:pt>
                <c:pt idx="1947">
                  <c:v>2.49488509188672</c:v>
                </c:pt>
                <c:pt idx="1948">
                  <c:v>2.4961603351010302</c:v>
                </c:pt>
                <c:pt idx="1949">
                  <c:v>2.5037561981285799</c:v>
                </c:pt>
                <c:pt idx="1950">
                  <c:v>2.49884580311029</c:v>
                </c:pt>
                <c:pt idx="1951">
                  <c:v>2.4604146799283599</c:v>
                </c:pt>
                <c:pt idx="1952">
                  <c:v>2.5064646299772999</c:v>
                </c:pt>
                <c:pt idx="1953">
                  <c:v>2.4906778627664998</c:v>
                </c:pt>
                <c:pt idx="1954">
                  <c:v>2.46082449831894</c:v>
                </c:pt>
                <c:pt idx="1955">
                  <c:v>2.46667512492678</c:v>
                </c:pt>
                <c:pt idx="1956">
                  <c:v>2.4995053333706498</c:v>
                </c:pt>
                <c:pt idx="1957">
                  <c:v>2.4805586209364399</c:v>
                </c:pt>
                <c:pt idx="1958">
                  <c:v>2.4990248218532298</c:v>
                </c:pt>
                <c:pt idx="1959">
                  <c:v>2.52712298899643</c:v>
                </c:pt>
                <c:pt idx="1960">
                  <c:v>2.5205248580683999</c:v>
                </c:pt>
                <c:pt idx="1961">
                  <c:v>2.5200370328974202</c:v>
                </c:pt>
                <c:pt idx="1962">
                  <c:v>2.4850772808017498</c:v>
                </c:pt>
                <c:pt idx="1963">
                  <c:v>2.4938043060534101</c:v>
                </c:pt>
                <c:pt idx="1964">
                  <c:v>2.4388343756417998</c:v>
                </c:pt>
                <c:pt idx="1965">
                  <c:v>2.41356800186405</c:v>
                </c:pt>
                <c:pt idx="1966">
                  <c:v>2.43685447683395</c:v>
                </c:pt>
                <c:pt idx="1967">
                  <c:v>2.4676466052755099</c:v>
                </c:pt>
                <c:pt idx="1968">
                  <c:v>2.4543390061747501</c:v>
                </c:pt>
                <c:pt idx="1969">
                  <c:v>2.4266109314276298</c:v>
                </c:pt>
                <c:pt idx="1970">
                  <c:v>2.40508238682169</c:v>
                </c:pt>
                <c:pt idx="1971">
                  <c:v>2.4378375289324099</c:v>
                </c:pt>
                <c:pt idx="1972">
                  <c:v>2.4898889307427701</c:v>
                </c:pt>
                <c:pt idx="1973">
                  <c:v>2.5239960465063902</c:v>
                </c:pt>
                <c:pt idx="1974">
                  <c:v>2.5546153983894602</c:v>
                </c:pt>
                <c:pt idx="1975">
                  <c:v>2.5831316218100699</c:v>
                </c:pt>
                <c:pt idx="1976">
                  <c:v>2.5642699589208902</c:v>
                </c:pt>
                <c:pt idx="1977">
                  <c:v>2.5452377984716601</c:v>
                </c:pt>
                <c:pt idx="1978">
                  <c:v>2.50197731480359</c:v>
                </c:pt>
                <c:pt idx="1979">
                  <c:v>2.5071404978908198</c:v>
                </c:pt>
                <c:pt idx="1980">
                  <c:v>2.4567098572710999</c:v>
                </c:pt>
                <c:pt idx="1981">
                  <c:v>2.5076295903489001</c:v>
                </c:pt>
                <c:pt idx="1982">
                  <c:v>2.4860998343524701</c:v>
                </c:pt>
                <c:pt idx="1983">
                  <c:v>2.52898882059473</c:v>
                </c:pt>
                <c:pt idx="1984">
                  <c:v>2.47973474174279</c:v>
                </c:pt>
                <c:pt idx="1985">
                  <c:v>2.4710979443151802</c:v>
                </c:pt>
                <c:pt idx="1986">
                  <c:v>2.4119519353514498</c:v>
                </c:pt>
              </c:numCache>
            </c:numRef>
          </c:val>
          <c:smooth val="0"/>
          <c:extLst>
            <c:ext xmlns:c16="http://schemas.microsoft.com/office/drawing/2014/chart" uri="{C3380CC4-5D6E-409C-BE32-E72D297353CC}">
              <c16:uniqueId val="{00000000-0B95-484D-81B6-C691A34DB8EF}"/>
            </c:ext>
          </c:extLst>
        </c:ser>
        <c:ser>
          <c:idx val="1"/>
          <c:order val="1"/>
          <c:tx>
            <c:strRef>
              <c:f>组合表现!$C$1</c:f>
              <c:strCache>
                <c:ptCount val="1"/>
                <c:pt idx="0">
                  <c:v>行业等权</c:v>
                </c:pt>
              </c:strCache>
            </c:strRef>
          </c:tx>
          <c:spPr>
            <a:ln w="19050" cap="rnd">
              <a:solidFill>
                <a:srgbClr val="065494"/>
              </a:solidFill>
              <a:round/>
            </a:ln>
            <a:effectLst/>
          </c:spPr>
          <c:marker>
            <c:symbol val="none"/>
          </c:marker>
          <c:cat>
            <c:numRef>
              <c:f>组合表现!$A$2:$A$1988</c:f>
              <c:numCache>
                <c:formatCode>yyyy/m/d</c:formatCode>
                <c:ptCount val="1987"/>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44228</c:v>
                </c:pt>
                <c:pt idx="1967">
                  <c:v>44229</c:v>
                </c:pt>
                <c:pt idx="1968">
                  <c:v>44230</c:v>
                </c:pt>
                <c:pt idx="1969">
                  <c:v>44231</c:v>
                </c:pt>
                <c:pt idx="1970">
                  <c:v>44232</c:v>
                </c:pt>
                <c:pt idx="1971">
                  <c:v>44235</c:v>
                </c:pt>
                <c:pt idx="1972">
                  <c:v>44236</c:v>
                </c:pt>
                <c:pt idx="1973">
                  <c:v>44237</c:v>
                </c:pt>
                <c:pt idx="1974">
                  <c:v>44245</c:v>
                </c:pt>
                <c:pt idx="1975">
                  <c:v>44246</c:v>
                </c:pt>
                <c:pt idx="1976">
                  <c:v>44249</c:v>
                </c:pt>
                <c:pt idx="1977">
                  <c:v>44250</c:v>
                </c:pt>
                <c:pt idx="1978">
                  <c:v>44251</c:v>
                </c:pt>
                <c:pt idx="1979">
                  <c:v>44252</c:v>
                </c:pt>
                <c:pt idx="1980">
                  <c:v>44253</c:v>
                </c:pt>
                <c:pt idx="1981">
                  <c:v>44256</c:v>
                </c:pt>
                <c:pt idx="1982">
                  <c:v>44257</c:v>
                </c:pt>
                <c:pt idx="1983">
                  <c:v>44258</c:v>
                </c:pt>
                <c:pt idx="1984">
                  <c:v>44259</c:v>
                </c:pt>
                <c:pt idx="1985">
                  <c:v>44260</c:v>
                </c:pt>
                <c:pt idx="1986">
                  <c:v>44263</c:v>
                </c:pt>
              </c:numCache>
            </c:numRef>
          </c:cat>
          <c:val>
            <c:numRef>
              <c:f>组合表现!$C$2:$C$1988</c:f>
              <c:numCache>
                <c:formatCode>General</c:formatCode>
                <c:ptCount val="1987"/>
                <c:pt idx="0">
                  <c:v>1</c:v>
                </c:pt>
                <c:pt idx="1">
                  <c:v>0.998</c:v>
                </c:pt>
                <c:pt idx="2">
                  <c:v>1.0063289763739001</c:v>
                </c:pt>
                <c:pt idx="3">
                  <c:v>1.0162602772320199</c:v>
                </c:pt>
                <c:pt idx="4">
                  <c:v>1.0182512647012101</c:v>
                </c:pt>
                <c:pt idx="5">
                  <c:v>1.0236904460026901</c:v>
                </c:pt>
                <c:pt idx="6">
                  <c:v>1.0087346622011599</c:v>
                </c:pt>
                <c:pt idx="7">
                  <c:v>1.0435148831502901</c:v>
                </c:pt>
                <c:pt idx="8">
                  <c:v>1.0562447380705999</c:v>
                </c:pt>
                <c:pt idx="9">
                  <c:v>1.0488486542379001</c:v>
                </c:pt>
                <c:pt idx="10">
                  <c:v>1.04311333732121</c:v>
                </c:pt>
                <c:pt idx="11">
                  <c:v>1.05425534138719</c:v>
                </c:pt>
                <c:pt idx="12">
                  <c:v>1.0534739262442701</c:v>
                </c:pt>
                <c:pt idx="13">
                  <c:v>1.0399256415510001</c:v>
                </c:pt>
                <c:pt idx="14">
                  <c:v>1.0426436931401699</c:v>
                </c:pt>
                <c:pt idx="15">
                  <c:v>1.02629389387485</c:v>
                </c:pt>
                <c:pt idx="16">
                  <c:v>1.02450676925643</c:v>
                </c:pt>
                <c:pt idx="17">
                  <c:v>1.0442929205817799</c:v>
                </c:pt>
                <c:pt idx="18">
                  <c:v>1.0538732796150001</c:v>
                </c:pt>
                <c:pt idx="19">
                  <c:v>1.05642589686222</c:v>
                </c:pt>
                <c:pt idx="20">
                  <c:v>1.0540604527917801</c:v>
                </c:pt>
                <c:pt idx="21">
                  <c:v>1.07053205860607</c:v>
                </c:pt>
                <c:pt idx="22">
                  <c:v>1.05670497475906</c:v>
                </c:pt>
                <c:pt idx="23">
                  <c:v>1.0706289873246699</c:v>
                </c:pt>
                <c:pt idx="24">
                  <c:v>1.0781736245848299</c:v>
                </c:pt>
                <c:pt idx="25">
                  <c:v>1.0869354680382901</c:v>
                </c:pt>
                <c:pt idx="26">
                  <c:v>1.0997953632939299</c:v>
                </c:pt>
                <c:pt idx="27">
                  <c:v>1.0898358027769199</c:v>
                </c:pt>
                <c:pt idx="28">
                  <c:v>1.0742894018346201</c:v>
                </c:pt>
                <c:pt idx="29">
                  <c:v>1.09773053155517</c:v>
                </c:pt>
                <c:pt idx="30">
                  <c:v>1.07639349135523</c:v>
                </c:pt>
                <c:pt idx="31">
                  <c:v>1.0788210624544301</c:v>
                </c:pt>
                <c:pt idx="32">
                  <c:v>1.0822178607156501</c:v>
                </c:pt>
                <c:pt idx="33">
                  <c:v>1.07102892980028</c:v>
                </c:pt>
                <c:pt idx="34">
                  <c:v>1.0718971562330699</c:v>
                </c:pt>
                <c:pt idx="35">
                  <c:v>1.0964098741575901</c:v>
                </c:pt>
                <c:pt idx="36">
                  <c:v>1.10562507535816</c:v>
                </c:pt>
                <c:pt idx="37">
                  <c:v>1.06145100069658</c:v>
                </c:pt>
                <c:pt idx="38">
                  <c:v>1.08698916317796</c:v>
                </c:pt>
                <c:pt idx="39">
                  <c:v>1.1028222004197199</c:v>
                </c:pt>
                <c:pt idx="40">
                  <c:v>1.09062181876731</c:v>
                </c:pt>
                <c:pt idx="41">
                  <c:v>1.07778683419101</c:v>
                </c:pt>
                <c:pt idx="42">
                  <c:v>1.07595075711198</c:v>
                </c:pt>
                <c:pt idx="43">
                  <c:v>1.0555011238007199</c:v>
                </c:pt>
                <c:pt idx="44">
                  <c:v>1.04249756718876</c:v>
                </c:pt>
                <c:pt idx="45">
                  <c:v>1.04461072989026</c:v>
                </c:pt>
                <c:pt idx="46">
                  <c:v>1.0417073160230399</c:v>
                </c:pt>
                <c:pt idx="47">
                  <c:v>1.0322856454817</c:v>
                </c:pt>
                <c:pt idx="48">
                  <c:v>1.03624406305173</c:v>
                </c:pt>
                <c:pt idx="49">
                  <c:v>1.06649895169286</c:v>
                </c:pt>
                <c:pt idx="50">
                  <c:v>1.0707342995315099</c:v>
                </c:pt>
                <c:pt idx="51">
                  <c:v>1.0727389539113401</c:v>
                </c:pt>
                <c:pt idx="52">
                  <c:v>1.0678284470488999</c:v>
                </c:pt>
                <c:pt idx="53">
                  <c:v>1.0633446205683199</c:v>
                </c:pt>
                <c:pt idx="54">
                  <c:v>1.0645027573017001</c:v>
                </c:pt>
                <c:pt idx="55">
                  <c:v>1.0371102285242499</c:v>
                </c:pt>
                <c:pt idx="56">
                  <c:v>1.03476099648307</c:v>
                </c:pt>
                <c:pt idx="57">
                  <c:v>1.0374679890683201</c:v>
                </c:pt>
                <c:pt idx="58">
                  <c:v>1.02074482384822</c:v>
                </c:pt>
                <c:pt idx="59">
                  <c:v>1.0179067661110801</c:v>
                </c:pt>
                <c:pt idx="60">
                  <c:v>1.0281220754846301</c:v>
                </c:pt>
                <c:pt idx="61">
                  <c:v>1.0363989801554301</c:v>
                </c:pt>
                <c:pt idx="62">
                  <c:v>1.02584989843967</c:v>
                </c:pt>
                <c:pt idx="63">
                  <c:v>1.0212798672516401</c:v>
                </c:pt>
                <c:pt idx="64">
                  <c:v>1.0140997652516801</c:v>
                </c:pt>
                <c:pt idx="65">
                  <c:v>1.00534704153428</c:v>
                </c:pt>
                <c:pt idx="66">
                  <c:v>1.0195908126745801</c:v>
                </c:pt>
                <c:pt idx="67">
                  <c:v>1.0354981500654801</c:v>
                </c:pt>
                <c:pt idx="68">
                  <c:v>1.04263414860355</c:v>
                </c:pt>
                <c:pt idx="69">
                  <c:v>1.0649085177326301</c:v>
                </c:pt>
                <c:pt idx="70">
                  <c:v>1.0755388528301699</c:v>
                </c:pt>
                <c:pt idx="71">
                  <c:v>1.0423809329742899</c:v>
                </c:pt>
                <c:pt idx="72">
                  <c:v>1.07716693809713</c:v>
                </c:pt>
                <c:pt idx="73">
                  <c:v>1.06223316802517</c:v>
                </c:pt>
                <c:pt idx="74">
                  <c:v>1.04814743756218</c:v>
                </c:pt>
                <c:pt idx="75">
                  <c:v>1.0623129616067799</c:v>
                </c:pt>
                <c:pt idx="76">
                  <c:v>1.0851318388379001</c:v>
                </c:pt>
                <c:pt idx="77">
                  <c:v>1.1045812983985599</c:v>
                </c:pt>
                <c:pt idx="78">
                  <c:v>1.09948611959817</c:v>
                </c:pt>
                <c:pt idx="79">
                  <c:v>1.11094957520479</c:v>
                </c:pt>
                <c:pt idx="80">
                  <c:v>1.11107849212843</c:v>
                </c:pt>
                <c:pt idx="81">
                  <c:v>1.11326317405123</c:v>
                </c:pt>
                <c:pt idx="82">
                  <c:v>1.11703599349697</c:v>
                </c:pt>
                <c:pt idx="83">
                  <c:v>1.1011505531507799</c:v>
                </c:pt>
                <c:pt idx="84">
                  <c:v>1.13020220661851</c:v>
                </c:pt>
                <c:pt idx="85">
                  <c:v>1.14048634567264</c:v>
                </c:pt>
                <c:pt idx="86">
                  <c:v>1.16254148233078</c:v>
                </c:pt>
                <c:pt idx="87">
                  <c:v>1.18371245689546</c:v>
                </c:pt>
                <c:pt idx="88">
                  <c:v>1.2075612974807499</c:v>
                </c:pt>
                <c:pt idx="89">
                  <c:v>1.18911406174583</c:v>
                </c:pt>
                <c:pt idx="90">
                  <c:v>1.18470646078939</c:v>
                </c:pt>
                <c:pt idx="91">
                  <c:v>1.21010190958455</c:v>
                </c:pt>
                <c:pt idx="92">
                  <c:v>1.21882390336594</c:v>
                </c:pt>
                <c:pt idx="93">
                  <c:v>1.2028315134327101</c:v>
                </c:pt>
                <c:pt idx="94">
                  <c:v>1.2085444934673299</c:v>
                </c:pt>
                <c:pt idx="95">
                  <c:v>1.2104584339784801</c:v>
                </c:pt>
                <c:pt idx="96">
                  <c:v>1.1987075712867299</c:v>
                </c:pt>
                <c:pt idx="97">
                  <c:v>1.18653843554739</c:v>
                </c:pt>
                <c:pt idx="98">
                  <c:v>1.1569740786892599</c:v>
                </c:pt>
                <c:pt idx="99">
                  <c:v>1.16665863697594</c:v>
                </c:pt>
                <c:pt idx="100">
                  <c:v>1.1516029576522799</c:v>
                </c:pt>
                <c:pt idx="101">
                  <c:v>1.1376032623449199</c:v>
                </c:pt>
                <c:pt idx="102">
                  <c:v>1.1174542679274</c:v>
                </c:pt>
                <c:pt idx="103">
                  <c:v>1.15184413671839</c:v>
                </c:pt>
                <c:pt idx="104">
                  <c:v>1.1622605148913601</c:v>
                </c:pt>
                <c:pt idx="105">
                  <c:v>1.1676201429136299</c:v>
                </c:pt>
                <c:pt idx="106">
                  <c:v>1.16199750124603</c:v>
                </c:pt>
                <c:pt idx="107">
                  <c:v>1.1221848603879301</c:v>
                </c:pt>
                <c:pt idx="108">
                  <c:v>1.11883840657954</c:v>
                </c:pt>
                <c:pt idx="109">
                  <c:v>1.0542735994698</c:v>
                </c:pt>
                <c:pt idx="110">
                  <c:v>1.05863169218397</c:v>
                </c:pt>
                <c:pt idx="111">
                  <c:v>1.1020814906107801</c:v>
                </c:pt>
                <c:pt idx="112">
                  <c:v>1.08384280244223</c:v>
                </c:pt>
                <c:pt idx="113">
                  <c:v>1.08260415203977</c:v>
                </c:pt>
                <c:pt idx="114">
                  <c:v>1.11675064494834</c:v>
                </c:pt>
                <c:pt idx="115">
                  <c:v>1.1354731684400201</c:v>
                </c:pt>
                <c:pt idx="116">
                  <c:v>1.15427669439368</c:v>
                </c:pt>
                <c:pt idx="117">
                  <c:v>1.1517851773866801</c:v>
                </c:pt>
                <c:pt idx="118">
                  <c:v>1.1309543846385699</c:v>
                </c:pt>
                <c:pt idx="119">
                  <c:v>1.09363001817948</c:v>
                </c:pt>
                <c:pt idx="120">
                  <c:v>1.10419970118995</c:v>
                </c:pt>
                <c:pt idx="121">
                  <c:v>1.13322322711395</c:v>
                </c:pt>
                <c:pt idx="122">
                  <c:v>1.1608179088021799</c:v>
                </c:pt>
                <c:pt idx="123">
                  <c:v>1.16081274840274</c:v>
                </c:pt>
                <c:pt idx="124">
                  <c:v>1.19151621185534</c:v>
                </c:pt>
                <c:pt idx="125">
                  <c:v>1.21123244678165</c:v>
                </c:pt>
                <c:pt idx="126">
                  <c:v>1.1937690340179801</c:v>
                </c:pt>
                <c:pt idx="127">
                  <c:v>1.1958618941441299</c:v>
                </c:pt>
                <c:pt idx="128">
                  <c:v>1.17300351566589</c:v>
                </c:pt>
                <c:pt idx="129">
                  <c:v>1.2013254604886601</c:v>
                </c:pt>
                <c:pt idx="130">
                  <c:v>1.23626147076969</c:v>
                </c:pt>
                <c:pt idx="131">
                  <c:v>1.2517205953712101</c:v>
                </c:pt>
                <c:pt idx="132">
                  <c:v>1.2163305899015699</c:v>
                </c:pt>
                <c:pt idx="133">
                  <c:v>1.2207052668052001</c:v>
                </c:pt>
                <c:pt idx="134">
                  <c:v>1.2066544703592801</c:v>
                </c:pt>
                <c:pt idx="135">
                  <c:v>1.1909417388171799</c:v>
                </c:pt>
                <c:pt idx="136">
                  <c:v>1.1961913932897299</c:v>
                </c:pt>
                <c:pt idx="137">
                  <c:v>1.23658219943903</c:v>
                </c:pt>
                <c:pt idx="138">
                  <c:v>1.23965656899482</c:v>
                </c:pt>
                <c:pt idx="139">
                  <c:v>1.25764750050622</c:v>
                </c:pt>
                <c:pt idx="140">
                  <c:v>1.2759866057104201</c:v>
                </c:pt>
                <c:pt idx="141">
                  <c:v>1.249209239142</c:v>
                </c:pt>
                <c:pt idx="142">
                  <c:v>1.2595045956573501</c:v>
                </c:pt>
                <c:pt idx="143">
                  <c:v>1.2522469125717399</c:v>
                </c:pt>
                <c:pt idx="144">
                  <c:v>1.2524538211051199</c:v>
                </c:pt>
                <c:pt idx="145">
                  <c:v>1.2587371559375999</c:v>
                </c:pt>
                <c:pt idx="146">
                  <c:v>1.26533072405254</c:v>
                </c:pt>
                <c:pt idx="147">
                  <c:v>1.25174494098426</c:v>
                </c:pt>
                <c:pt idx="148">
                  <c:v>1.21927987159075</c:v>
                </c:pt>
                <c:pt idx="149">
                  <c:v>1.25736547846433</c:v>
                </c:pt>
                <c:pt idx="150">
                  <c:v>1.2600695579547501</c:v>
                </c:pt>
                <c:pt idx="151">
                  <c:v>1.2649904304156601</c:v>
                </c:pt>
                <c:pt idx="152">
                  <c:v>1.27801068077777</c:v>
                </c:pt>
                <c:pt idx="153">
                  <c:v>1.2834920648147901</c:v>
                </c:pt>
                <c:pt idx="154">
                  <c:v>1.3096777710612799</c:v>
                </c:pt>
                <c:pt idx="155">
                  <c:v>1.3188277042133101</c:v>
                </c:pt>
                <c:pt idx="156">
                  <c:v>1.29600751478481</c:v>
                </c:pt>
                <c:pt idx="157">
                  <c:v>1.2909822684801999</c:v>
                </c:pt>
                <c:pt idx="158">
                  <c:v>1.24697803991761</c:v>
                </c:pt>
                <c:pt idx="159">
                  <c:v>1.2632494084641801</c:v>
                </c:pt>
                <c:pt idx="160">
                  <c:v>1.27579009628248</c:v>
                </c:pt>
                <c:pt idx="161">
                  <c:v>1.2816036269895601</c:v>
                </c:pt>
                <c:pt idx="162">
                  <c:v>1.27585395156694</c:v>
                </c:pt>
                <c:pt idx="163">
                  <c:v>1.2961511562950201</c:v>
                </c:pt>
                <c:pt idx="164">
                  <c:v>1.31867407263134</c:v>
                </c:pt>
                <c:pt idx="165">
                  <c:v>1.3510671794596301</c:v>
                </c:pt>
                <c:pt idx="166">
                  <c:v>1.35116281293633</c:v>
                </c:pt>
                <c:pt idx="167">
                  <c:v>1.3608516788484999</c:v>
                </c:pt>
                <c:pt idx="168">
                  <c:v>1.3547659690009699</c:v>
                </c:pt>
                <c:pt idx="169">
                  <c:v>1.34348378536069</c:v>
                </c:pt>
                <c:pt idx="170">
                  <c:v>1.3191754865998899</c:v>
                </c:pt>
                <c:pt idx="171">
                  <c:v>1.3268128933412899</c:v>
                </c:pt>
                <c:pt idx="172">
                  <c:v>1.3578146716884201</c:v>
                </c:pt>
                <c:pt idx="173">
                  <c:v>1.3616642519373301</c:v>
                </c:pt>
                <c:pt idx="174">
                  <c:v>1.35569694557036</c:v>
                </c:pt>
                <c:pt idx="175">
                  <c:v>1.31782075696951</c:v>
                </c:pt>
                <c:pt idx="176">
                  <c:v>1.3232043490885901</c:v>
                </c:pt>
                <c:pt idx="177">
                  <c:v>1.3400456524795901</c:v>
                </c:pt>
                <c:pt idx="178">
                  <c:v>1.36309844694223</c:v>
                </c:pt>
                <c:pt idx="179">
                  <c:v>1.38763609412487</c:v>
                </c:pt>
                <c:pt idx="180">
                  <c:v>1.3850875246510499</c:v>
                </c:pt>
                <c:pt idx="181">
                  <c:v>1.4156601574566701</c:v>
                </c:pt>
                <c:pt idx="182">
                  <c:v>1.4316161354839601</c:v>
                </c:pt>
                <c:pt idx="183">
                  <c:v>1.4288909919800701</c:v>
                </c:pt>
                <c:pt idx="184">
                  <c:v>1.39103678614049</c:v>
                </c:pt>
                <c:pt idx="185">
                  <c:v>1.37745119701115</c:v>
                </c:pt>
                <c:pt idx="186">
                  <c:v>1.38150324313562</c:v>
                </c:pt>
                <c:pt idx="187">
                  <c:v>1.42317730465333</c:v>
                </c:pt>
                <c:pt idx="188">
                  <c:v>1.4104230338377799</c:v>
                </c:pt>
                <c:pt idx="189">
                  <c:v>1.3751225818930199</c:v>
                </c:pt>
                <c:pt idx="190">
                  <c:v>1.3735285549424501</c:v>
                </c:pt>
                <c:pt idx="191">
                  <c:v>1.3507293727132099</c:v>
                </c:pt>
                <c:pt idx="192">
                  <c:v>1.3663822213372501</c:v>
                </c:pt>
                <c:pt idx="193">
                  <c:v>1.34618715457575</c:v>
                </c:pt>
                <c:pt idx="194">
                  <c:v>1.3800954296008301</c:v>
                </c:pt>
                <c:pt idx="195">
                  <c:v>1.3624326179856101</c:v>
                </c:pt>
                <c:pt idx="196">
                  <c:v>1.3571822377823901</c:v>
                </c:pt>
                <c:pt idx="197">
                  <c:v>1.3666863569134799</c:v>
                </c:pt>
                <c:pt idx="198">
                  <c:v>1.3770242860125299</c:v>
                </c:pt>
                <c:pt idx="199">
                  <c:v>1.36722875412404</c:v>
                </c:pt>
                <c:pt idx="200">
                  <c:v>1.35616391575763</c:v>
                </c:pt>
                <c:pt idx="201">
                  <c:v>1.33690855958511</c:v>
                </c:pt>
                <c:pt idx="202">
                  <c:v>1.33764483734901</c:v>
                </c:pt>
                <c:pt idx="203">
                  <c:v>1.34491595025341</c:v>
                </c:pt>
                <c:pt idx="204">
                  <c:v>1.30922894722056</c:v>
                </c:pt>
                <c:pt idx="205">
                  <c:v>1.3190682641239999</c:v>
                </c:pt>
                <c:pt idx="206">
                  <c:v>1.3504357706450101</c:v>
                </c:pt>
                <c:pt idx="207">
                  <c:v>1.3984453036047899</c:v>
                </c:pt>
                <c:pt idx="208">
                  <c:v>1.4004391495805</c:v>
                </c:pt>
                <c:pt idx="209">
                  <c:v>1.40861459023525</c:v>
                </c:pt>
                <c:pt idx="210">
                  <c:v>1.4042014105823599</c:v>
                </c:pt>
                <c:pt idx="211">
                  <c:v>1.4003395345563201</c:v>
                </c:pt>
                <c:pt idx="212">
                  <c:v>1.3950828269672999</c:v>
                </c:pt>
                <c:pt idx="213">
                  <c:v>1.3943594579299301</c:v>
                </c:pt>
                <c:pt idx="214">
                  <c:v>1.41273319309914</c:v>
                </c:pt>
                <c:pt idx="215">
                  <c:v>1.4206011603308699</c:v>
                </c:pt>
                <c:pt idx="216">
                  <c:v>1.42067634528416</c:v>
                </c:pt>
                <c:pt idx="217">
                  <c:v>1.4001029025472</c:v>
                </c:pt>
                <c:pt idx="218">
                  <c:v>1.4184191041205301</c:v>
                </c:pt>
                <c:pt idx="219">
                  <c:v>1.44280156961011</c:v>
                </c:pt>
                <c:pt idx="220">
                  <c:v>1.44479430523508</c:v>
                </c:pt>
                <c:pt idx="221">
                  <c:v>1.4321645704386901</c:v>
                </c:pt>
                <c:pt idx="222">
                  <c:v>1.4364120737252299</c:v>
                </c:pt>
                <c:pt idx="223">
                  <c:v>1.43695071853153</c:v>
                </c:pt>
                <c:pt idx="224">
                  <c:v>1.41417481010197</c:v>
                </c:pt>
                <c:pt idx="225">
                  <c:v>1.4138860461423399</c:v>
                </c:pt>
                <c:pt idx="226">
                  <c:v>1.4168516551224</c:v>
                </c:pt>
                <c:pt idx="227">
                  <c:v>1.3907243785280801</c:v>
                </c:pt>
                <c:pt idx="228">
                  <c:v>1.38172572881165</c:v>
                </c:pt>
                <c:pt idx="229">
                  <c:v>1.38114412357906</c:v>
                </c:pt>
                <c:pt idx="230">
                  <c:v>1.3697669897264499</c:v>
                </c:pt>
                <c:pt idx="231">
                  <c:v>1.3419164999887401</c:v>
                </c:pt>
                <c:pt idx="232">
                  <c:v>1.3440985088292801</c:v>
                </c:pt>
                <c:pt idx="233">
                  <c:v>1.3516608340325</c:v>
                </c:pt>
                <c:pt idx="234">
                  <c:v>1.3627787533417499</c:v>
                </c:pt>
                <c:pt idx="235">
                  <c:v>1.33641222420678</c:v>
                </c:pt>
                <c:pt idx="236">
                  <c:v>1.3588257393999501</c:v>
                </c:pt>
                <c:pt idx="237">
                  <c:v>1.3580857505272601</c:v>
                </c:pt>
                <c:pt idx="238">
                  <c:v>1.36894378868638</c:v>
                </c:pt>
                <c:pt idx="239">
                  <c:v>1.3642278255750999</c:v>
                </c:pt>
                <c:pt idx="240">
                  <c:v>1.3452993233734301</c:v>
                </c:pt>
                <c:pt idx="241">
                  <c:v>1.3170965512520101</c:v>
                </c:pt>
                <c:pt idx="242">
                  <c:v>1.3187558025493</c:v>
                </c:pt>
                <c:pt idx="243">
                  <c:v>1.3194442708021901</c:v>
                </c:pt>
                <c:pt idx="244">
                  <c:v>1.30706560338846</c:v>
                </c:pt>
                <c:pt idx="245">
                  <c:v>1.29024613663305</c:v>
                </c:pt>
                <c:pt idx="246">
                  <c:v>1.2802200730950599</c:v>
                </c:pt>
                <c:pt idx="247">
                  <c:v>1.2992923737569499</c:v>
                </c:pt>
                <c:pt idx="248">
                  <c:v>1.29767615743162</c:v>
                </c:pt>
                <c:pt idx="249">
                  <c:v>1.30148530326667</c:v>
                </c:pt>
                <c:pt idx="250">
                  <c:v>1.28683696275675</c:v>
                </c:pt>
                <c:pt idx="251">
                  <c:v>1.2764774922739299</c:v>
                </c:pt>
                <c:pt idx="252">
                  <c:v>1.2931797218571399</c:v>
                </c:pt>
                <c:pt idx="253">
                  <c:v>1.32439840959067</c:v>
                </c:pt>
                <c:pt idx="254">
                  <c:v>1.3208935566400299</c:v>
                </c:pt>
                <c:pt idx="255">
                  <c:v>1.3305745555711801</c:v>
                </c:pt>
                <c:pt idx="256">
                  <c:v>1.3115293776558199</c:v>
                </c:pt>
                <c:pt idx="257">
                  <c:v>1.31741974561591</c:v>
                </c:pt>
                <c:pt idx="258">
                  <c:v>1.32172875703533</c:v>
                </c:pt>
                <c:pt idx="259">
                  <c:v>1.30982814956995</c:v>
                </c:pt>
                <c:pt idx="260">
                  <c:v>1.3171105399777301</c:v>
                </c:pt>
                <c:pt idx="261">
                  <c:v>1.36152547009269</c:v>
                </c:pt>
                <c:pt idx="262">
                  <c:v>1.3664419740692799</c:v>
                </c:pt>
                <c:pt idx="263">
                  <c:v>1.3797448693134899</c:v>
                </c:pt>
                <c:pt idx="264">
                  <c:v>1.36828084790022</c:v>
                </c:pt>
                <c:pt idx="265">
                  <c:v>1.3873637242861701</c:v>
                </c:pt>
                <c:pt idx="266">
                  <c:v>1.40965233985704</c:v>
                </c:pt>
                <c:pt idx="267">
                  <c:v>1.4100598497697201</c:v>
                </c:pt>
                <c:pt idx="268">
                  <c:v>1.4183877257559001</c:v>
                </c:pt>
                <c:pt idx="269">
                  <c:v>1.41053704214321</c:v>
                </c:pt>
                <c:pt idx="270">
                  <c:v>1.39029880443549</c:v>
                </c:pt>
                <c:pt idx="271">
                  <c:v>1.37167592174254</c:v>
                </c:pt>
                <c:pt idx="272">
                  <c:v>1.3250472882826501</c:v>
                </c:pt>
                <c:pt idx="273">
                  <c:v>1.33871665744338</c:v>
                </c:pt>
                <c:pt idx="274">
                  <c:v>1.33194848092997</c:v>
                </c:pt>
                <c:pt idx="275">
                  <c:v>1.34844625766697</c:v>
                </c:pt>
                <c:pt idx="276">
                  <c:v>1.3740146232863499</c:v>
                </c:pt>
                <c:pt idx="277">
                  <c:v>1.3671824328745601</c:v>
                </c:pt>
                <c:pt idx="278">
                  <c:v>1.35352416631464</c:v>
                </c:pt>
                <c:pt idx="279">
                  <c:v>1.3557331342599399</c:v>
                </c:pt>
                <c:pt idx="280">
                  <c:v>1.35822297546965</c:v>
                </c:pt>
                <c:pt idx="281">
                  <c:v>1.3111980518753601</c:v>
                </c:pt>
                <c:pt idx="282">
                  <c:v>1.3084622488128299</c:v>
                </c:pt>
                <c:pt idx="283">
                  <c:v>1.3019594414104301</c:v>
                </c:pt>
                <c:pt idx="284">
                  <c:v>1.3135749185091601</c:v>
                </c:pt>
                <c:pt idx="285">
                  <c:v>1.3049117424044601</c:v>
                </c:pt>
                <c:pt idx="286">
                  <c:v>1.32890495847852</c:v>
                </c:pt>
                <c:pt idx="287">
                  <c:v>1.33027738202614</c:v>
                </c:pt>
                <c:pt idx="288">
                  <c:v>1.3217075585193201</c:v>
                </c:pt>
                <c:pt idx="289">
                  <c:v>1.28749925853776</c:v>
                </c:pt>
                <c:pt idx="290">
                  <c:v>1.3165033629927201</c:v>
                </c:pt>
                <c:pt idx="291">
                  <c:v>1.3247167546895899</c:v>
                </c:pt>
                <c:pt idx="292">
                  <c:v>1.33179009585797</c:v>
                </c:pt>
                <c:pt idx="293">
                  <c:v>1.3358101067654899</c:v>
                </c:pt>
                <c:pt idx="294">
                  <c:v>1.3154737014709399</c:v>
                </c:pt>
                <c:pt idx="295">
                  <c:v>1.3037549276540701</c:v>
                </c:pt>
                <c:pt idx="296">
                  <c:v>1.29695964355579</c:v>
                </c:pt>
                <c:pt idx="297">
                  <c:v>1.31307854169966</c:v>
                </c:pt>
                <c:pt idx="298">
                  <c:v>1.3176098656233</c:v>
                </c:pt>
                <c:pt idx="299">
                  <c:v>1.31148970226402</c:v>
                </c:pt>
                <c:pt idx="300">
                  <c:v>1.32148251719057</c:v>
                </c:pt>
                <c:pt idx="301">
                  <c:v>1.3419576654691101</c:v>
                </c:pt>
                <c:pt idx="302">
                  <c:v>1.3523202871783599</c:v>
                </c:pt>
                <c:pt idx="303">
                  <c:v>1.3696061723122099</c:v>
                </c:pt>
                <c:pt idx="304">
                  <c:v>1.3616176192202301</c:v>
                </c:pt>
                <c:pt idx="305">
                  <c:v>1.37167622128781</c:v>
                </c:pt>
                <c:pt idx="306">
                  <c:v>1.3555483124135701</c:v>
                </c:pt>
                <c:pt idx="307">
                  <c:v>1.3584276592128499</c:v>
                </c:pt>
                <c:pt idx="308">
                  <c:v>1.35328018562817</c:v>
                </c:pt>
                <c:pt idx="309">
                  <c:v>1.35703445474741</c:v>
                </c:pt>
                <c:pt idx="310">
                  <c:v>1.3296413736495301</c:v>
                </c:pt>
                <c:pt idx="311">
                  <c:v>1.32978891259635</c:v>
                </c:pt>
                <c:pt idx="312">
                  <c:v>1.3275204316051401</c:v>
                </c:pt>
                <c:pt idx="313">
                  <c:v>1.31630618579583</c:v>
                </c:pt>
                <c:pt idx="314">
                  <c:v>1.2921886030333201</c:v>
                </c:pt>
                <c:pt idx="315">
                  <c:v>1.2584415229844199</c:v>
                </c:pt>
                <c:pt idx="316">
                  <c:v>1.2757936199081501</c:v>
                </c:pt>
                <c:pt idx="317">
                  <c:v>1.28585918011651</c:v>
                </c:pt>
                <c:pt idx="318">
                  <c:v>1.2919487503902101</c:v>
                </c:pt>
                <c:pt idx="319">
                  <c:v>1.29746310424772</c:v>
                </c:pt>
                <c:pt idx="320">
                  <c:v>1.27482809327253</c:v>
                </c:pt>
                <c:pt idx="321">
                  <c:v>1.2759748539628299</c:v>
                </c:pt>
                <c:pt idx="322">
                  <c:v>1.26431670705792</c:v>
                </c:pt>
                <c:pt idx="323">
                  <c:v>1.2909867650961699</c:v>
                </c:pt>
                <c:pt idx="324">
                  <c:v>1.2883951039208601</c:v>
                </c:pt>
                <c:pt idx="325">
                  <c:v>1.28668050048104</c:v>
                </c:pt>
                <c:pt idx="326">
                  <c:v>1.26462559160503</c:v>
                </c:pt>
                <c:pt idx="327">
                  <c:v>1.26571753351941</c:v>
                </c:pt>
                <c:pt idx="328">
                  <c:v>1.2556342218279799</c:v>
                </c:pt>
                <c:pt idx="329">
                  <c:v>1.2585091520717</c:v>
                </c:pt>
                <c:pt idx="330">
                  <c:v>1.2690697760607299</c:v>
                </c:pt>
                <c:pt idx="331">
                  <c:v>1.2655707124511599</c:v>
                </c:pt>
                <c:pt idx="332">
                  <c:v>1.2757088980895299</c:v>
                </c:pt>
                <c:pt idx="333">
                  <c:v>1.29213351912368</c:v>
                </c:pt>
                <c:pt idx="334">
                  <c:v>1.2878637170679901</c:v>
                </c:pt>
                <c:pt idx="335">
                  <c:v>1.3011628461201901</c:v>
                </c:pt>
                <c:pt idx="336">
                  <c:v>1.2866714205695899</c:v>
                </c:pt>
                <c:pt idx="337">
                  <c:v>1.28723957459392</c:v>
                </c:pt>
                <c:pt idx="338">
                  <c:v>1.28548200584485</c:v>
                </c:pt>
                <c:pt idx="339">
                  <c:v>1.2731939330594899</c:v>
                </c:pt>
                <c:pt idx="340">
                  <c:v>1.28860577963905</c:v>
                </c:pt>
                <c:pt idx="341">
                  <c:v>1.2865504674906401</c:v>
                </c:pt>
                <c:pt idx="342">
                  <c:v>1.28327091264126</c:v>
                </c:pt>
                <c:pt idx="343">
                  <c:v>1.3009097463916801</c:v>
                </c:pt>
                <c:pt idx="344">
                  <c:v>1.3059669881543301</c:v>
                </c:pt>
                <c:pt idx="345">
                  <c:v>1.30254092996846</c:v>
                </c:pt>
                <c:pt idx="346">
                  <c:v>1.32080332596613</c:v>
                </c:pt>
                <c:pt idx="347">
                  <c:v>1.33113995428438</c:v>
                </c:pt>
                <c:pt idx="348">
                  <c:v>1.3171302660353099</c:v>
                </c:pt>
                <c:pt idx="349">
                  <c:v>1.3075624729808</c:v>
                </c:pt>
                <c:pt idx="350">
                  <c:v>1.2794807918856901</c:v>
                </c:pt>
                <c:pt idx="351">
                  <c:v>1.28999164836784</c:v>
                </c:pt>
                <c:pt idx="352">
                  <c:v>1.29333740928485</c:v>
                </c:pt>
                <c:pt idx="353">
                  <c:v>1.3030679340084601</c:v>
                </c:pt>
                <c:pt idx="354">
                  <c:v>1.29681513636441</c:v>
                </c:pt>
                <c:pt idx="355">
                  <c:v>1.31474503950448</c:v>
                </c:pt>
                <c:pt idx="356">
                  <c:v>1.3285824673770501</c:v>
                </c:pt>
                <c:pt idx="357">
                  <c:v>1.33999265840599</c:v>
                </c:pt>
                <c:pt idx="358">
                  <c:v>1.34138766149226</c:v>
                </c:pt>
                <c:pt idx="359">
                  <c:v>1.3484405493948399</c:v>
                </c:pt>
                <c:pt idx="360">
                  <c:v>1.3607656938428501</c:v>
                </c:pt>
                <c:pt idx="361">
                  <c:v>1.3570773032252399</c:v>
                </c:pt>
                <c:pt idx="362">
                  <c:v>1.35143233729319</c:v>
                </c:pt>
                <c:pt idx="363">
                  <c:v>1.3606002815296401</c:v>
                </c:pt>
                <c:pt idx="364">
                  <c:v>1.3396402320394201</c:v>
                </c:pt>
                <c:pt idx="365">
                  <c:v>1.3409937841161099</c:v>
                </c:pt>
                <c:pt idx="366">
                  <c:v>1.35428274873078</c:v>
                </c:pt>
                <c:pt idx="367">
                  <c:v>1.3783977331881101</c:v>
                </c:pt>
                <c:pt idx="368">
                  <c:v>1.37649473928362</c:v>
                </c:pt>
                <c:pt idx="369">
                  <c:v>1.3697273690118801</c:v>
                </c:pt>
                <c:pt idx="370">
                  <c:v>1.36227763278742</c:v>
                </c:pt>
                <c:pt idx="371">
                  <c:v>1.3694953002475401</c:v>
                </c:pt>
                <c:pt idx="372">
                  <c:v>1.3678558230659701</c:v>
                </c:pt>
                <c:pt idx="373">
                  <c:v>1.3864079935064499</c:v>
                </c:pt>
                <c:pt idx="374">
                  <c:v>1.38026206926589</c:v>
                </c:pt>
                <c:pt idx="375">
                  <c:v>1.38660783436261</c:v>
                </c:pt>
                <c:pt idx="376">
                  <c:v>1.39866048575423</c:v>
                </c:pt>
                <c:pt idx="377">
                  <c:v>1.42372463532432</c:v>
                </c:pt>
                <c:pt idx="378">
                  <c:v>1.43342424951636</c:v>
                </c:pt>
                <c:pt idx="379">
                  <c:v>1.4332982656233799</c:v>
                </c:pt>
                <c:pt idx="380">
                  <c:v>1.4460860545922301</c:v>
                </c:pt>
                <c:pt idx="381">
                  <c:v>1.43134890901469</c:v>
                </c:pt>
                <c:pt idx="382">
                  <c:v>1.4530592469689501</c:v>
                </c:pt>
                <c:pt idx="383">
                  <c:v>1.4652060490180101</c:v>
                </c:pt>
                <c:pt idx="384">
                  <c:v>1.4699077519260799</c:v>
                </c:pt>
                <c:pt idx="385">
                  <c:v>1.4547884312902599</c:v>
                </c:pt>
                <c:pt idx="386">
                  <c:v>1.46746171147357</c:v>
                </c:pt>
                <c:pt idx="387">
                  <c:v>1.4904876873561099</c:v>
                </c:pt>
                <c:pt idx="388">
                  <c:v>1.4983277557054999</c:v>
                </c:pt>
                <c:pt idx="389">
                  <c:v>1.49771754188632</c:v>
                </c:pt>
                <c:pt idx="390">
                  <c:v>1.4931284791537101</c:v>
                </c:pt>
                <c:pt idx="391">
                  <c:v>1.5140477878794201</c:v>
                </c:pt>
                <c:pt idx="392">
                  <c:v>1.53668709805193</c:v>
                </c:pt>
                <c:pt idx="393">
                  <c:v>1.5427338932207699</c:v>
                </c:pt>
                <c:pt idx="394">
                  <c:v>1.5367975212753799</c:v>
                </c:pt>
                <c:pt idx="395">
                  <c:v>1.53448536200453</c:v>
                </c:pt>
                <c:pt idx="396">
                  <c:v>1.54628803732593</c:v>
                </c:pt>
                <c:pt idx="397">
                  <c:v>1.53276740022728</c:v>
                </c:pt>
                <c:pt idx="398">
                  <c:v>1.50699532934587</c:v>
                </c:pt>
                <c:pt idx="399">
                  <c:v>1.5203354973563099</c:v>
                </c:pt>
                <c:pt idx="400">
                  <c:v>1.5038521078350999</c:v>
                </c:pt>
                <c:pt idx="401">
                  <c:v>1.5259899729213799</c:v>
                </c:pt>
                <c:pt idx="402">
                  <c:v>1.5533662242572801</c:v>
                </c:pt>
                <c:pt idx="403">
                  <c:v>1.5774283056767999</c:v>
                </c:pt>
                <c:pt idx="404">
                  <c:v>1.58751341638613</c:v>
                </c:pt>
                <c:pt idx="405">
                  <c:v>1.6034046431700999</c:v>
                </c:pt>
                <c:pt idx="406">
                  <c:v>1.6101142389026499</c:v>
                </c:pt>
                <c:pt idx="407">
                  <c:v>1.6184922858414099</c:v>
                </c:pt>
                <c:pt idx="408">
                  <c:v>1.62820164861578</c:v>
                </c:pt>
                <c:pt idx="409">
                  <c:v>1.6269964698038699</c:v>
                </c:pt>
                <c:pt idx="410">
                  <c:v>1.6461884737094901</c:v>
                </c:pt>
                <c:pt idx="411">
                  <c:v>1.66460868786887</c:v>
                </c:pt>
                <c:pt idx="412">
                  <c:v>1.6014808869265</c:v>
                </c:pt>
                <c:pt idx="413">
                  <c:v>1.61203262892497</c:v>
                </c:pt>
                <c:pt idx="414">
                  <c:v>1.6245262998016401</c:v>
                </c:pt>
                <c:pt idx="415">
                  <c:v>1.64410479052098</c:v>
                </c:pt>
                <c:pt idx="416">
                  <c:v>1.62699955375628</c:v>
                </c:pt>
                <c:pt idx="417">
                  <c:v>1.6526556307488101</c:v>
                </c:pt>
                <c:pt idx="418">
                  <c:v>1.6761851928817899</c:v>
                </c:pt>
                <c:pt idx="419">
                  <c:v>1.6784221898491001</c:v>
                </c:pt>
                <c:pt idx="420">
                  <c:v>1.6853575701658301</c:v>
                </c:pt>
                <c:pt idx="421">
                  <c:v>1.70744492843018</c:v>
                </c:pt>
                <c:pt idx="422">
                  <c:v>1.7264797811348001</c:v>
                </c:pt>
                <c:pt idx="423">
                  <c:v>1.7498575478304299</c:v>
                </c:pt>
                <c:pt idx="424">
                  <c:v>1.7564199852634099</c:v>
                </c:pt>
                <c:pt idx="425">
                  <c:v>1.7480176483133101</c:v>
                </c:pt>
                <c:pt idx="426">
                  <c:v>1.74290374158849</c:v>
                </c:pt>
                <c:pt idx="427">
                  <c:v>1.74216658920247</c:v>
                </c:pt>
                <c:pt idx="428">
                  <c:v>1.7605017171017701</c:v>
                </c:pt>
                <c:pt idx="429">
                  <c:v>1.7360880408269801</c:v>
                </c:pt>
                <c:pt idx="430">
                  <c:v>1.72818699317751</c:v>
                </c:pt>
                <c:pt idx="431">
                  <c:v>1.7400157229745501</c:v>
                </c:pt>
                <c:pt idx="432">
                  <c:v>1.7233369567310399</c:v>
                </c:pt>
                <c:pt idx="433">
                  <c:v>1.7095045258241499</c:v>
                </c:pt>
                <c:pt idx="434">
                  <c:v>1.6865544138989901</c:v>
                </c:pt>
                <c:pt idx="435">
                  <c:v>1.6824720649673299</c:v>
                </c:pt>
                <c:pt idx="436">
                  <c:v>1.6749175848187099</c:v>
                </c:pt>
                <c:pt idx="437">
                  <c:v>1.72082147554022</c:v>
                </c:pt>
                <c:pt idx="438">
                  <c:v>1.75206823628917</c:v>
                </c:pt>
                <c:pt idx="439">
                  <c:v>1.75368724654857</c:v>
                </c:pt>
                <c:pt idx="440">
                  <c:v>1.7785194102829001</c:v>
                </c:pt>
                <c:pt idx="441">
                  <c:v>1.7973036035358101</c:v>
                </c:pt>
                <c:pt idx="442">
                  <c:v>1.8125659785478301</c:v>
                </c:pt>
                <c:pt idx="443">
                  <c:v>1.8087508307495701</c:v>
                </c:pt>
                <c:pt idx="444">
                  <c:v>1.8205436446171701</c:v>
                </c:pt>
                <c:pt idx="445">
                  <c:v>1.8114168764024701</c:v>
                </c:pt>
                <c:pt idx="446">
                  <c:v>1.8602432520082199</c:v>
                </c:pt>
                <c:pt idx="447">
                  <c:v>1.8165101862920401</c:v>
                </c:pt>
                <c:pt idx="448">
                  <c:v>1.8589172090839501</c:v>
                </c:pt>
                <c:pt idx="449">
                  <c:v>1.8419020988261099</c:v>
                </c:pt>
                <c:pt idx="450">
                  <c:v>1.83528015958098</c:v>
                </c:pt>
                <c:pt idx="451">
                  <c:v>1.8389398390649201</c:v>
                </c:pt>
                <c:pt idx="452">
                  <c:v>1.8319821776058001</c:v>
                </c:pt>
                <c:pt idx="453">
                  <c:v>1.82812377589918</c:v>
                </c:pt>
                <c:pt idx="454">
                  <c:v>1.8346609890986301</c:v>
                </c:pt>
                <c:pt idx="455">
                  <c:v>1.8738943135859401</c:v>
                </c:pt>
                <c:pt idx="456">
                  <c:v>1.9321002237542899</c:v>
                </c:pt>
                <c:pt idx="457">
                  <c:v>1.9615981934754101</c:v>
                </c:pt>
                <c:pt idx="458">
                  <c:v>1.9875535261414901</c:v>
                </c:pt>
                <c:pt idx="459">
                  <c:v>2.0141246547348102</c:v>
                </c:pt>
                <c:pt idx="460">
                  <c:v>2.02484787304599</c:v>
                </c:pt>
                <c:pt idx="461">
                  <c:v>2.0307778338305198</c:v>
                </c:pt>
                <c:pt idx="462">
                  <c:v>2.0924194251613999</c:v>
                </c:pt>
                <c:pt idx="463">
                  <c:v>2.1167359161151502</c:v>
                </c:pt>
                <c:pt idx="464">
                  <c:v>2.1854304838480498</c:v>
                </c:pt>
                <c:pt idx="465">
                  <c:v>2.1724947062374702</c:v>
                </c:pt>
                <c:pt idx="466">
                  <c:v>2.2817890367292701</c:v>
                </c:pt>
                <c:pt idx="467">
                  <c:v>2.1923806426878998</c:v>
                </c:pt>
                <c:pt idx="468">
                  <c:v>2.2815976525789998</c:v>
                </c:pt>
                <c:pt idx="469">
                  <c:v>2.2747173914226901</c:v>
                </c:pt>
                <c:pt idx="470">
                  <c:v>2.3030569105906502</c:v>
                </c:pt>
                <c:pt idx="471">
                  <c:v>2.3629499264228699</c:v>
                </c:pt>
                <c:pt idx="472">
                  <c:v>2.4145650053195702</c:v>
                </c:pt>
                <c:pt idx="473">
                  <c:v>2.4372643329111701</c:v>
                </c:pt>
                <c:pt idx="474">
                  <c:v>2.4531671355940001</c:v>
                </c:pt>
                <c:pt idx="475">
                  <c:v>2.4950913308089802</c:v>
                </c:pt>
                <c:pt idx="476">
                  <c:v>2.4138331054806801</c:v>
                </c:pt>
                <c:pt idx="477">
                  <c:v>2.3676538792528699</c:v>
                </c:pt>
                <c:pt idx="478">
                  <c:v>2.3150497659903002</c:v>
                </c:pt>
                <c:pt idx="479">
                  <c:v>2.4080604819898501</c:v>
                </c:pt>
                <c:pt idx="480">
                  <c:v>2.4851476669872299</c:v>
                </c:pt>
                <c:pt idx="481">
                  <c:v>2.4808949880454998</c:v>
                </c:pt>
                <c:pt idx="482">
                  <c:v>2.4569837613717702</c:v>
                </c:pt>
                <c:pt idx="483">
                  <c:v>2.4881964443437701</c:v>
                </c:pt>
                <c:pt idx="484">
                  <c:v>2.5403518328950101</c:v>
                </c:pt>
                <c:pt idx="485">
                  <c:v>2.5854072823607099</c:v>
                </c:pt>
                <c:pt idx="486">
                  <c:v>2.5915187546743299</c:v>
                </c:pt>
                <c:pt idx="487">
                  <c:v>2.5568192952688999</c:v>
                </c:pt>
                <c:pt idx="488">
                  <c:v>2.5392701686930299</c:v>
                </c:pt>
                <c:pt idx="489">
                  <c:v>2.4937437361988999</c:v>
                </c:pt>
                <c:pt idx="490">
                  <c:v>2.52565281188454</c:v>
                </c:pt>
                <c:pt idx="491">
                  <c:v>2.49363079335743</c:v>
                </c:pt>
                <c:pt idx="492">
                  <c:v>2.5480219181732799</c:v>
                </c:pt>
                <c:pt idx="493">
                  <c:v>2.5704430431283098</c:v>
                </c:pt>
                <c:pt idx="494">
                  <c:v>2.4194798126442998</c:v>
                </c:pt>
                <c:pt idx="495">
                  <c:v>2.5135634420147199</c:v>
                </c:pt>
                <c:pt idx="496">
                  <c:v>2.5915845355587401</c:v>
                </c:pt>
                <c:pt idx="497">
                  <c:v>2.6089775679303502</c:v>
                </c:pt>
                <c:pt idx="498">
                  <c:v>2.5945492175723301</c:v>
                </c:pt>
                <c:pt idx="499">
                  <c:v>2.6501431425277802</c:v>
                </c:pt>
                <c:pt idx="500">
                  <c:v>2.67484430641619</c:v>
                </c:pt>
                <c:pt idx="501">
                  <c:v>2.6480876340605701</c:v>
                </c:pt>
                <c:pt idx="502">
                  <c:v>2.6263002346592401</c:v>
                </c:pt>
                <c:pt idx="503">
                  <c:v>2.5758800496265901</c:v>
                </c:pt>
                <c:pt idx="504">
                  <c:v>2.5191070567690002</c:v>
                </c:pt>
                <c:pt idx="505">
                  <c:v>2.5907322288719401</c:v>
                </c:pt>
                <c:pt idx="506">
                  <c:v>2.5902422495837101</c:v>
                </c:pt>
                <c:pt idx="507">
                  <c:v>2.57354996341539</c:v>
                </c:pt>
                <c:pt idx="508">
                  <c:v>2.5261495883762399</c:v>
                </c:pt>
                <c:pt idx="509">
                  <c:v>2.5327856329045799</c:v>
                </c:pt>
                <c:pt idx="510">
                  <c:v>2.5746169105047598</c:v>
                </c:pt>
                <c:pt idx="511">
                  <c:v>2.6181276953258301</c:v>
                </c:pt>
                <c:pt idx="512">
                  <c:v>2.62909730149623</c:v>
                </c:pt>
                <c:pt idx="513">
                  <c:v>2.6609699244709901</c:v>
                </c:pt>
                <c:pt idx="514">
                  <c:v>2.7158595508804702</c:v>
                </c:pt>
                <c:pt idx="515">
                  <c:v>2.7240839923378601</c:v>
                </c:pt>
                <c:pt idx="516">
                  <c:v>2.6946329188953801</c:v>
                </c:pt>
                <c:pt idx="517">
                  <c:v>2.7360984515504398</c:v>
                </c:pt>
                <c:pt idx="518">
                  <c:v>2.7664155735337101</c:v>
                </c:pt>
                <c:pt idx="519">
                  <c:v>2.8130384865885798</c:v>
                </c:pt>
                <c:pt idx="520">
                  <c:v>2.8015520635648001</c:v>
                </c:pt>
                <c:pt idx="521">
                  <c:v>2.8461248691340599</c:v>
                </c:pt>
                <c:pt idx="522">
                  <c:v>2.8534110965273398</c:v>
                </c:pt>
                <c:pt idx="523">
                  <c:v>2.83765779659957</c:v>
                </c:pt>
                <c:pt idx="524">
                  <c:v>2.8857901725496999</c:v>
                </c:pt>
                <c:pt idx="525">
                  <c:v>2.9191386563467701</c:v>
                </c:pt>
                <c:pt idx="526">
                  <c:v>2.9212063347314001</c:v>
                </c:pt>
                <c:pt idx="527">
                  <c:v>2.9151162752292499</c:v>
                </c:pt>
                <c:pt idx="528">
                  <c:v>2.96210596659117</c:v>
                </c:pt>
                <c:pt idx="529">
                  <c:v>3.05376428262446</c:v>
                </c:pt>
                <c:pt idx="530">
                  <c:v>3.11474674514184</c:v>
                </c:pt>
                <c:pt idx="531">
                  <c:v>3.1921226443543098</c:v>
                </c:pt>
                <c:pt idx="532">
                  <c:v>3.22179946613248</c:v>
                </c:pt>
                <c:pt idx="533">
                  <c:v>3.2620381844849802</c:v>
                </c:pt>
                <c:pt idx="534">
                  <c:v>3.3712953065838498</c:v>
                </c:pt>
                <c:pt idx="535">
                  <c:v>3.41005658632238</c:v>
                </c:pt>
                <c:pt idx="536">
                  <c:v>3.4483932833890298</c:v>
                </c:pt>
                <c:pt idx="537">
                  <c:v>3.4235246585481698</c:v>
                </c:pt>
                <c:pt idx="538">
                  <c:v>3.4543959637942501</c:v>
                </c:pt>
                <c:pt idx="539">
                  <c:v>3.4873208623170799</c:v>
                </c:pt>
                <c:pt idx="540">
                  <c:v>3.49300288380562</c:v>
                </c:pt>
                <c:pt idx="541">
                  <c:v>3.57347044027436</c:v>
                </c:pt>
                <c:pt idx="542">
                  <c:v>3.6479258896944899</c:v>
                </c:pt>
                <c:pt idx="543">
                  <c:v>3.7266957305830402</c:v>
                </c:pt>
                <c:pt idx="544">
                  <c:v>3.7896680395040701</c:v>
                </c:pt>
                <c:pt idx="545">
                  <c:v>3.7138837441094501</c:v>
                </c:pt>
                <c:pt idx="546">
                  <c:v>3.6642155189690202</c:v>
                </c:pt>
                <c:pt idx="547">
                  <c:v>3.77069350244486</c:v>
                </c:pt>
                <c:pt idx="548">
                  <c:v>3.8544693270024601</c:v>
                </c:pt>
                <c:pt idx="549">
                  <c:v>3.8689518820177602</c:v>
                </c:pt>
                <c:pt idx="550">
                  <c:v>3.69535096890018</c:v>
                </c:pt>
                <c:pt idx="551">
                  <c:v>3.75961139446592</c:v>
                </c:pt>
                <c:pt idx="552">
                  <c:v>3.80841660177951</c:v>
                </c:pt>
                <c:pt idx="553">
                  <c:v>3.7474860358306299</c:v>
                </c:pt>
                <c:pt idx="554">
                  <c:v>3.8953479693457398</c:v>
                </c:pt>
                <c:pt idx="555">
                  <c:v>4.01369646358701</c:v>
                </c:pt>
                <c:pt idx="556">
                  <c:v>4.0349801186600303</c:v>
                </c:pt>
                <c:pt idx="557">
                  <c:v>4.0663492659844103</c:v>
                </c:pt>
                <c:pt idx="558">
                  <c:v>4.1285925636233696</c:v>
                </c:pt>
                <c:pt idx="559">
                  <c:v>3.9726144426985699</c:v>
                </c:pt>
                <c:pt idx="560">
                  <c:v>4.0864862391508403</c:v>
                </c:pt>
                <c:pt idx="561">
                  <c:v>4.13832106831312</c:v>
                </c:pt>
                <c:pt idx="562">
                  <c:v>4.1903110487042996</c:v>
                </c:pt>
                <c:pt idx="563">
                  <c:v>4.0132173336191697</c:v>
                </c:pt>
                <c:pt idx="564">
                  <c:v>3.9253435585713401</c:v>
                </c:pt>
                <c:pt idx="565">
                  <c:v>3.8245059007157498</c:v>
                </c:pt>
                <c:pt idx="566">
                  <c:v>3.98335549804575</c:v>
                </c:pt>
                <c:pt idx="567">
                  <c:v>4.1709263671930703</c:v>
                </c:pt>
                <c:pt idx="568">
                  <c:v>4.2621021373486299</c:v>
                </c:pt>
                <c:pt idx="569">
                  <c:v>4.2943782070387302</c:v>
                </c:pt>
                <c:pt idx="570">
                  <c:v>4.29586906602374</c:v>
                </c:pt>
                <c:pt idx="571">
                  <c:v>4.2522095854965096</c:v>
                </c:pt>
                <c:pt idx="572">
                  <c:v>4.3072557807281102</c:v>
                </c:pt>
                <c:pt idx="573">
                  <c:v>4.4349533505502503</c:v>
                </c:pt>
                <c:pt idx="574">
                  <c:v>4.5084954595325</c:v>
                </c:pt>
                <c:pt idx="575">
                  <c:v>4.6823249577850499</c:v>
                </c:pt>
                <c:pt idx="576">
                  <c:v>4.7689057740600997</c:v>
                </c:pt>
                <c:pt idx="577">
                  <c:v>4.9129554263376702</c:v>
                </c:pt>
                <c:pt idx="578">
                  <c:v>5.0974806843108098</c:v>
                </c:pt>
                <c:pt idx="579">
                  <c:v>5.1813004806457297</c:v>
                </c:pt>
                <c:pt idx="580">
                  <c:v>4.8089382640793401</c:v>
                </c:pt>
                <c:pt idx="581">
                  <c:v>4.8090801290546903</c:v>
                </c:pt>
                <c:pt idx="582">
                  <c:v>5.11846273249063</c:v>
                </c:pt>
                <c:pt idx="583">
                  <c:v>5.2956782921793604</c:v>
                </c:pt>
                <c:pt idx="584">
                  <c:v>5.32514561292769</c:v>
                </c:pt>
                <c:pt idx="585">
                  <c:v>5.3595238845804101</c:v>
                </c:pt>
                <c:pt idx="586">
                  <c:v>5.4879456623923399</c:v>
                </c:pt>
                <c:pt idx="587">
                  <c:v>5.5319867399236502</c:v>
                </c:pt>
                <c:pt idx="588">
                  <c:v>5.5435738471252902</c:v>
                </c:pt>
                <c:pt idx="589">
                  <c:v>5.5987436748794401</c:v>
                </c:pt>
                <c:pt idx="590">
                  <c:v>5.6715235397096704</c:v>
                </c:pt>
                <c:pt idx="591">
                  <c:v>5.7211489241692197</c:v>
                </c:pt>
                <c:pt idx="592">
                  <c:v>5.6339463229398303</c:v>
                </c:pt>
                <c:pt idx="593">
                  <c:v>5.4123377959078196</c:v>
                </c:pt>
                <c:pt idx="594">
                  <c:v>5.5294214297854003</c:v>
                </c:pt>
                <c:pt idx="595">
                  <c:v>5.3383168085360504</c:v>
                </c:pt>
                <c:pt idx="596">
                  <c:v>4.8957156721166104</c:v>
                </c:pt>
                <c:pt idx="597">
                  <c:v>4.9812250129137396</c:v>
                </c:pt>
                <c:pt idx="598">
                  <c:v>5.1526552932671699</c:v>
                </c:pt>
                <c:pt idx="599">
                  <c:v>4.9266281403486101</c:v>
                </c:pt>
                <c:pt idx="600">
                  <c:v>4.4679875065162902</c:v>
                </c:pt>
                <c:pt idx="601">
                  <c:v>4.2291776048726097</c:v>
                </c:pt>
                <c:pt idx="602">
                  <c:v>4.4814855521069097</c:v>
                </c:pt>
                <c:pt idx="603">
                  <c:v>4.1813011024307603</c:v>
                </c:pt>
                <c:pt idx="604">
                  <c:v>3.90539964549269</c:v>
                </c:pt>
                <c:pt idx="605">
                  <c:v>3.6238870450415801</c:v>
                </c:pt>
                <c:pt idx="606">
                  <c:v>3.5949410309658099</c:v>
                </c:pt>
                <c:pt idx="607">
                  <c:v>3.42409215011434</c:v>
                </c:pt>
                <c:pt idx="608">
                  <c:v>3.1503074255318699</c:v>
                </c:pt>
                <c:pt idx="609">
                  <c:v>3.4464919001671301</c:v>
                </c:pt>
                <c:pt idx="610">
                  <c:v>3.7574904259076698</c:v>
                </c:pt>
                <c:pt idx="611">
                  <c:v>3.9931384857415901</c:v>
                </c:pt>
                <c:pt idx="612">
                  <c:v>3.94780579131809</c:v>
                </c:pt>
                <c:pt idx="613">
                  <c:v>3.6833412727198001</c:v>
                </c:pt>
                <c:pt idx="614">
                  <c:v>3.7387753048453001</c:v>
                </c:pt>
                <c:pt idx="615">
                  <c:v>3.9638450706145698</c:v>
                </c:pt>
                <c:pt idx="616">
                  <c:v>4.0282229241224199</c:v>
                </c:pt>
                <c:pt idx="617">
                  <c:v>4.1356271695576901</c:v>
                </c:pt>
                <c:pt idx="618">
                  <c:v>4.1500220104772501</c:v>
                </c:pt>
                <c:pt idx="619">
                  <c:v>4.28621851860792</c:v>
                </c:pt>
                <c:pt idx="620">
                  <c:v>4.2170224119812696</c:v>
                </c:pt>
                <c:pt idx="621">
                  <c:v>3.8395628510911401</c:v>
                </c:pt>
                <c:pt idx="622">
                  <c:v>3.7447609696145001</c:v>
                </c:pt>
                <c:pt idx="623">
                  <c:v>3.9400684655967702</c:v>
                </c:pt>
                <c:pt idx="624">
                  <c:v>3.8307576211344401</c:v>
                </c:pt>
                <c:pt idx="625">
                  <c:v>3.7756435700539002</c:v>
                </c:pt>
                <c:pt idx="626">
                  <c:v>3.6493755234429899</c:v>
                </c:pt>
                <c:pt idx="627">
                  <c:v>3.8516391487470298</c:v>
                </c:pt>
                <c:pt idx="628">
                  <c:v>3.77633853204751</c:v>
                </c:pt>
                <c:pt idx="629">
                  <c:v>3.7444655241654301</c:v>
                </c:pt>
                <c:pt idx="630">
                  <c:v>3.8813735395507099</c:v>
                </c:pt>
                <c:pt idx="631">
                  <c:v>4.1278162624826802</c:v>
                </c:pt>
                <c:pt idx="632">
                  <c:v>4.1528673172291599</c:v>
                </c:pt>
                <c:pt idx="633">
                  <c:v>4.0893069507155397</c:v>
                </c:pt>
                <c:pt idx="634">
                  <c:v>4.1756366618945604</c:v>
                </c:pt>
                <c:pt idx="635">
                  <c:v>4.1987426614607504</c:v>
                </c:pt>
                <c:pt idx="636">
                  <c:v>4.2333637964515898</c:v>
                </c:pt>
                <c:pt idx="637">
                  <c:v>3.85832681619405</c:v>
                </c:pt>
                <c:pt idx="638">
                  <c:v>3.9449236960848499</c:v>
                </c:pt>
                <c:pt idx="639">
                  <c:v>3.8145184595850701</c:v>
                </c:pt>
                <c:pt idx="640">
                  <c:v>3.5798330655052202</c:v>
                </c:pt>
                <c:pt idx="641">
                  <c:v>3.2269367420290802</c:v>
                </c:pt>
                <c:pt idx="642">
                  <c:v>2.9340007364124601</c:v>
                </c:pt>
                <c:pt idx="643">
                  <c:v>2.8224417066779299</c:v>
                </c:pt>
                <c:pt idx="644">
                  <c:v>2.9900544596335998</c:v>
                </c:pt>
                <c:pt idx="645">
                  <c:v>3.1948255216344501</c:v>
                </c:pt>
                <c:pt idx="646">
                  <c:v>3.11961939612259</c:v>
                </c:pt>
                <c:pt idx="647">
                  <c:v>3.0003162099455598</c:v>
                </c:pt>
                <c:pt idx="648">
                  <c:v>2.9130929327827202</c:v>
                </c:pt>
                <c:pt idx="649">
                  <c:v>2.9538268687605602</c:v>
                </c:pt>
                <c:pt idx="650">
                  <c:v>3.1209110037696299</c:v>
                </c:pt>
                <c:pt idx="651">
                  <c:v>3.2444121174260898</c:v>
                </c:pt>
                <c:pt idx="652">
                  <c:v>3.1815640889199899</c:v>
                </c:pt>
                <c:pt idx="653">
                  <c:v>3.2150874472364501</c:v>
                </c:pt>
                <c:pt idx="654">
                  <c:v>2.9567779924553799</c:v>
                </c:pt>
                <c:pt idx="655">
                  <c:v>2.7691087032934698</c:v>
                </c:pt>
                <c:pt idx="656">
                  <c:v>3.0020239434742599</c:v>
                </c:pt>
                <c:pt idx="657">
                  <c:v>2.9276581410350899</c:v>
                </c:pt>
                <c:pt idx="658">
                  <c:v>2.9989409891793302</c:v>
                </c:pt>
                <c:pt idx="659">
                  <c:v>3.1649063669676698</c:v>
                </c:pt>
                <c:pt idx="660">
                  <c:v>3.17933804030113</c:v>
                </c:pt>
                <c:pt idx="661">
                  <c:v>3.14554019614592</c:v>
                </c:pt>
                <c:pt idx="662">
                  <c:v>3.2049079130824101</c:v>
                </c:pt>
                <c:pt idx="663">
                  <c:v>3.0603863476389499</c:v>
                </c:pt>
                <c:pt idx="664">
                  <c:v>3.1721432130691798</c:v>
                </c:pt>
                <c:pt idx="665">
                  <c:v>3.11821783481723</c:v>
                </c:pt>
                <c:pt idx="666">
                  <c:v>3.1079202358187001</c:v>
                </c:pt>
                <c:pt idx="667">
                  <c:v>3.2484124051341201</c:v>
                </c:pt>
                <c:pt idx="668">
                  <c:v>3.28741674461223</c:v>
                </c:pt>
                <c:pt idx="669">
                  <c:v>3.4491107996877699</c:v>
                </c:pt>
                <c:pt idx="670">
                  <c:v>3.5013831878777402</c:v>
                </c:pt>
                <c:pt idx="671">
                  <c:v>3.43558282714047</c:v>
                </c:pt>
                <c:pt idx="672">
                  <c:v>3.5844238155497301</c:v>
                </c:pt>
                <c:pt idx="673">
                  <c:v>3.6623061063289799</c:v>
                </c:pt>
                <c:pt idx="674">
                  <c:v>3.6886033586401199</c:v>
                </c:pt>
                <c:pt idx="675">
                  <c:v>3.7737900646371401</c:v>
                </c:pt>
                <c:pt idx="676">
                  <c:v>3.4984163967831199</c:v>
                </c:pt>
                <c:pt idx="677">
                  <c:v>3.6564399108467698</c:v>
                </c:pt>
                <c:pt idx="678">
                  <c:v>3.7600685221741701</c:v>
                </c:pt>
                <c:pt idx="679">
                  <c:v>3.7786839141251898</c:v>
                </c:pt>
                <c:pt idx="680">
                  <c:v>3.8224629508985499</c:v>
                </c:pt>
                <c:pt idx="681">
                  <c:v>3.7031214112022499</c:v>
                </c:pt>
                <c:pt idx="682">
                  <c:v>3.7369258985346199</c:v>
                </c:pt>
                <c:pt idx="683">
                  <c:v>3.7371800334263701</c:v>
                </c:pt>
                <c:pt idx="684">
                  <c:v>3.6596248066980199</c:v>
                </c:pt>
                <c:pt idx="685">
                  <c:v>3.6418717071146198</c:v>
                </c:pt>
                <c:pt idx="686">
                  <c:v>3.8688775531636499</c:v>
                </c:pt>
                <c:pt idx="687">
                  <c:v>3.8746356648323501</c:v>
                </c:pt>
                <c:pt idx="688">
                  <c:v>3.99530774916769</c:v>
                </c:pt>
                <c:pt idx="689">
                  <c:v>4.0908218668437</c:v>
                </c:pt>
                <c:pt idx="690">
                  <c:v>4.1111274148481796</c:v>
                </c:pt>
                <c:pt idx="691">
                  <c:v>4.2143440967261103</c:v>
                </c:pt>
                <c:pt idx="692">
                  <c:v>4.2286443243840601</c:v>
                </c:pt>
                <c:pt idx="693">
                  <c:v>4.1169298217911798</c:v>
                </c:pt>
                <c:pt idx="694">
                  <c:v>4.2178874151255403</c:v>
                </c:pt>
                <c:pt idx="695">
                  <c:v>4.1518329318307199</c:v>
                </c:pt>
                <c:pt idx="696">
                  <c:v>4.0702547728385197</c:v>
                </c:pt>
                <c:pt idx="697">
                  <c:v>4.2127020321622304</c:v>
                </c:pt>
                <c:pt idx="698">
                  <c:v>4.2833223067288397</c:v>
                </c:pt>
                <c:pt idx="699">
                  <c:v>4.2310918408870899</c:v>
                </c:pt>
                <c:pt idx="700">
                  <c:v>4.2882329466883302</c:v>
                </c:pt>
                <c:pt idx="701">
                  <c:v>4.3967822818292603</c:v>
                </c:pt>
                <c:pt idx="702">
                  <c:v>4.3642141883715597</c:v>
                </c:pt>
                <c:pt idx="703">
                  <c:v>4.0597757631629801</c:v>
                </c:pt>
                <c:pt idx="704">
                  <c:v>4.0922657816239898</c:v>
                </c:pt>
                <c:pt idx="705">
                  <c:v>4.0691124695519303</c:v>
                </c:pt>
                <c:pt idx="706">
                  <c:v>4.0251277417892402</c:v>
                </c:pt>
                <c:pt idx="707">
                  <c:v>4.1402615558427396</c:v>
                </c:pt>
                <c:pt idx="708">
                  <c:v>4.1112933018452598</c:v>
                </c:pt>
                <c:pt idx="709">
                  <c:v>4.1795626661385601</c:v>
                </c:pt>
                <c:pt idx="710">
                  <c:v>4.1114592406359396</c:v>
                </c:pt>
                <c:pt idx="711">
                  <c:v>4.1000395424171998</c:v>
                </c:pt>
                <c:pt idx="712">
                  <c:v>4.1168183285317603</c:v>
                </c:pt>
                <c:pt idx="713">
                  <c:v>4.0751536054541999</c:v>
                </c:pt>
                <c:pt idx="714">
                  <c:v>4.1510931572175496</c:v>
                </c:pt>
                <c:pt idx="715">
                  <c:v>4.2194776976391504</c:v>
                </c:pt>
                <c:pt idx="716">
                  <c:v>4.2442093758506898</c:v>
                </c:pt>
                <c:pt idx="717">
                  <c:v>4.3789058424997398</c:v>
                </c:pt>
                <c:pt idx="718">
                  <c:v>4.3482691752611302</c:v>
                </c:pt>
                <c:pt idx="719">
                  <c:v>4.3868970091378801</c:v>
                </c:pt>
                <c:pt idx="720">
                  <c:v>4.4298339332964298</c:v>
                </c:pt>
                <c:pt idx="721">
                  <c:v>4.3596770342168103</c:v>
                </c:pt>
                <c:pt idx="722">
                  <c:v>4.3558053917615398</c:v>
                </c:pt>
                <c:pt idx="723">
                  <c:v>4.3851371331480804</c:v>
                </c:pt>
                <c:pt idx="724">
                  <c:v>4.2909352016951203</c:v>
                </c:pt>
                <c:pt idx="725">
                  <c:v>4.3399519499313497</c:v>
                </c:pt>
                <c:pt idx="726">
                  <c:v>4.4083533093900904</c:v>
                </c:pt>
                <c:pt idx="727">
                  <c:v>4.3181809014519699</c:v>
                </c:pt>
                <c:pt idx="728">
                  <c:v>3.9154454224701198</c:v>
                </c:pt>
                <c:pt idx="729">
                  <c:v>3.8598405838852798</c:v>
                </c:pt>
                <c:pt idx="730">
                  <c:v>3.9684161843560299</c:v>
                </c:pt>
                <c:pt idx="731">
                  <c:v>3.5944939279586201</c:v>
                </c:pt>
                <c:pt idx="732">
                  <c:v>3.6462216538827001</c:v>
                </c:pt>
                <c:pt idx="733">
                  <c:v>3.3585806189853802</c:v>
                </c:pt>
                <c:pt idx="734">
                  <c:v>3.3635762989671298</c:v>
                </c:pt>
                <c:pt idx="735">
                  <c:v>3.2182160436948699</c:v>
                </c:pt>
                <c:pt idx="736">
                  <c:v>3.3479927017790598</c:v>
                </c:pt>
                <c:pt idx="737">
                  <c:v>3.2028271536594199</c:v>
                </c:pt>
                <c:pt idx="738">
                  <c:v>3.2715151265333899</c:v>
                </c:pt>
                <c:pt idx="739">
                  <c:v>3.4206898168729398</c:v>
                </c:pt>
                <c:pt idx="740">
                  <c:v>3.3800067279301</c:v>
                </c:pt>
                <c:pt idx="741">
                  <c:v>3.2115623914595401</c:v>
                </c:pt>
                <c:pt idx="742">
                  <c:v>3.2691976387757999</c:v>
                </c:pt>
                <c:pt idx="743">
                  <c:v>3.3109013808923602</c:v>
                </c:pt>
                <c:pt idx="744">
                  <c:v>3.0347178010427802</c:v>
                </c:pt>
                <c:pt idx="745">
                  <c:v>2.98237271190597</c:v>
                </c:pt>
                <c:pt idx="746">
                  <c:v>2.8394056696846599</c:v>
                </c:pt>
                <c:pt idx="747">
                  <c:v>2.9691208309905899</c:v>
                </c:pt>
                <c:pt idx="748">
                  <c:v>2.9321931292107202</c:v>
                </c:pt>
                <c:pt idx="749">
                  <c:v>3.0564551055232498</c:v>
                </c:pt>
                <c:pt idx="750">
                  <c:v>3.0791321047119098</c:v>
                </c:pt>
                <c:pt idx="751">
                  <c:v>3.1547397032282301</c:v>
                </c:pt>
                <c:pt idx="752">
                  <c:v>3.1190975797846399</c:v>
                </c:pt>
                <c:pt idx="753">
                  <c:v>3.1177471563087402</c:v>
                </c:pt>
                <c:pt idx="754">
                  <c:v>3.26278016671281</c:v>
                </c:pt>
                <c:pt idx="755">
                  <c:v>3.3102362807106398</c:v>
                </c:pt>
                <c:pt idx="756">
                  <c:v>3.30298658708374</c:v>
                </c:pt>
                <c:pt idx="757">
                  <c:v>3.3261278907634599</c:v>
                </c:pt>
                <c:pt idx="758">
                  <c:v>3.4026462253102499</c:v>
                </c:pt>
                <c:pt idx="759">
                  <c:v>3.3776397076672202</c:v>
                </c:pt>
                <c:pt idx="760">
                  <c:v>3.39185240721805</c:v>
                </c:pt>
                <c:pt idx="761">
                  <c:v>3.0943553158508501</c:v>
                </c:pt>
                <c:pt idx="762">
                  <c:v>3.0958986795777799</c:v>
                </c:pt>
                <c:pt idx="763">
                  <c:v>2.9020215879162499</c:v>
                </c:pt>
                <c:pt idx="764">
                  <c:v>2.9661834827964202</c:v>
                </c:pt>
                <c:pt idx="765">
                  <c:v>3.1168187189277701</c:v>
                </c:pt>
                <c:pt idx="766">
                  <c:v>3.1250560403247198</c:v>
                </c:pt>
                <c:pt idx="767">
                  <c:v>2.9946620975504898</c:v>
                </c:pt>
                <c:pt idx="768">
                  <c:v>3.07118293750636</c:v>
                </c:pt>
                <c:pt idx="769">
                  <c:v>3.1084074346660802</c:v>
                </c:pt>
                <c:pt idx="770">
                  <c:v>3.04848458181747</c:v>
                </c:pt>
                <c:pt idx="771">
                  <c:v>2.9908990220485601</c:v>
                </c:pt>
                <c:pt idx="772">
                  <c:v>2.9799351647888299</c:v>
                </c:pt>
                <c:pt idx="773">
                  <c:v>3.1122878165840002</c:v>
                </c:pt>
                <c:pt idx="774">
                  <c:v>3.0877343319335702</c:v>
                </c:pt>
                <c:pt idx="775">
                  <c:v>3.0623169014222502</c:v>
                </c:pt>
                <c:pt idx="776">
                  <c:v>3.1933920753278202</c:v>
                </c:pt>
                <c:pt idx="777">
                  <c:v>3.3246971910129499</c:v>
                </c:pt>
                <c:pt idx="778">
                  <c:v>3.4198342573701099</c:v>
                </c:pt>
                <c:pt idx="779">
                  <c:v>3.40547510837958</c:v>
                </c:pt>
                <c:pt idx="780">
                  <c:v>3.4508876683477698</c:v>
                </c:pt>
                <c:pt idx="781">
                  <c:v>3.3915892446409499</c:v>
                </c:pt>
                <c:pt idx="782">
                  <c:v>3.40986279425992</c:v>
                </c:pt>
                <c:pt idx="783">
                  <c:v>3.3869417333051799</c:v>
                </c:pt>
                <c:pt idx="784">
                  <c:v>3.3190414040109402</c:v>
                </c:pt>
                <c:pt idx="785">
                  <c:v>3.4649944958643801</c:v>
                </c:pt>
                <c:pt idx="786">
                  <c:v>3.4724749024042199</c:v>
                </c:pt>
                <c:pt idx="787">
                  <c:v>3.4482887180850201</c:v>
                </c:pt>
                <c:pt idx="788">
                  <c:v>3.5642545865293198</c:v>
                </c:pt>
                <c:pt idx="789">
                  <c:v>3.5865747713238298</c:v>
                </c:pt>
                <c:pt idx="790">
                  <c:v>3.52014000777783</c:v>
                </c:pt>
                <c:pt idx="791">
                  <c:v>3.4896279317974601</c:v>
                </c:pt>
                <c:pt idx="792">
                  <c:v>3.5723862885052302</c:v>
                </c:pt>
                <c:pt idx="793">
                  <c:v>3.53613088685232</c:v>
                </c:pt>
                <c:pt idx="794">
                  <c:v>3.5851595448459701</c:v>
                </c:pt>
                <c:pt idx="795">
                  <c:v>3.6330799096982198</c:v>
                </c:pt>
                <c:pt idx="796">
                  <c:v>3.6267806861703402</c:v>
                </c:pt>
                <c:pt idx="797">
                  <c:v>3.5538895526668202</c:v>
                </c:pt>
                <c:pt idx="798">
                  <c:v>3.5757355205131498</c:v>
                </c:pt>
                <c:pt idx="799">
                  <c:v>3.39005384717183</c:v>
                </c:pt>
                <c:pt idx="800">
                  <c:v>3.3272678145227799</c:v>
                </c:pt>
                <c:pt idx="801">
                  <c:v>3.3706479489601802</c:v>
                </c:pt>
                <c:pt idx="802">
                  <c:v>3.34710740059016</c:v>
                </c:pt>
                <c:pt idx="803">
                  <c:v>3.40026172423133</c:v>
                </c:pt>
                <c:pt idx="804">
                  <c:v>3.3883436238720601</c:v>
                </c:pt>
                <c:pt idx="805">
                  <c:v>3.3895847872812102</c:v>
                </c:pt>
                <c:pt idx="806">
                  <c:v>3.3773455035982902</c:v>
                </c:pt>
                <c:pt idx="807">
                  <c:v>3.4950700205391501</c:v>
                </c:pt>
                <c:pt idx="808">
                  <c:v>3.4994244679073399</c:v>
                </c:pt>
                <c:pt idx="809">
                  <c:v>3.5177395839896501</c:v>
                </c:pt>
                <c:pt idx="810">
                  <c:v>3.3784059649596898</c:v>
                </c:pt>
                <c:pt idx="811">
                  <c:v>3.26797558134085</c:v>
                </c:pt>
                <c:pt idx="812">
                  <c:v>3.2792924368515601</c:v>
                </c:pt>
                <c:pt idx="813">
                  <c:v>3.3042192854165902</c:v>
                </c:pt>
                <c:pt idx="814">
                  <c:v>3.2911609866995</c:v>
                </c:pt>
                <c:pt idx="815">
                  <c:v>3.2759170308221002</c:v>
                </c:pt>
                <c:pt idx="816">
                  <c:v>3.3482074474532402</c:v>
                </c:pt>
                <c:pt idx="817">
                  <c:v>3.3311753279730598</c:v>
                </c:pt>
                <c:pt idx="818">
                  <c:v>3.2314468575065498</c:v>
                </c:pt>
                <c:pt idx="819">
                  <c:v>3.2426376737237201</c:v>
                </c:pt>
                <c:pt idx="820">
                  <c:v>3.27816799788536</c:v>
                </c:pt>
                <c:pt idx="821">
                  <c:v>3.3268794430100099</c:v>
                </c:pt>
                <c:pt idx="822">
                  <c:v>3.2908540231363501</c:v>
                </c:pt>
                <c:pt idx="823">
                  <c:v>3.27223048074667</c:v>
                </c:pt>
                <c:pt idx="824">
                  <c:v>3.27946850003348</c:v>
                </c:pt>
                <c:pt idx="825">
                  <c:v>3.28289713437412</c:v>
                </c:pt>
                <c:pt idx="826">
                  <c:v>3.2679943513902101</c:v>
                </c:pt>
                <c:pt idx="827">
                  <c:v>3.3998743748405502</c:v>
                </c:pt>
                <c:pt idx="828">
                  <c:v>3.4228242485009299</c:v>
                </c:pt>
                <c:pt idx="829">
                  <c:v>3.4595214952134699</c:v>
                </c:pt>
                <c:pt idx="830">
                  <c:v>3.5030544686413001</c:v>
                </c:pt>
                <c:pt idx="831">
                  <c:v>3.50251509793353</c:v>
                </c:pt>
                <c:pt idx="832">
                  <c:v>3.5165978238644202</c:v>
                </c:pt>
                <c:pt idx="833">
                  <c:v>3.4912085391210099</c:v>
                </c:pt>
                <c:pt idx="834">
                  <c:v>3.3281026287673101</c:v>
                </c:pt>
                <c:pt idx="835">
                  <c:v>3.3594815566289502</c:v>
                </c:pt>
                <c:pt idx="836">
                  <c:v>3.47030410429974</c:v>
                </c:pt>
                <c:pt idx="837">
                  <c:v>3.4754460815477</c:v>
                </c:pt>
                <c:pt idx="838">
                  <c:v>3.5067535021860499</c:v>
                </c:pt>
                <c:pt idx="839">
                  <c:v>3.52293079235627</c:v>
                </c:pt>
                <c:pt idx="840">
                  <c:v>3.4794438485125401</c:v>
                </c:pt>
                <c:pt idx="841">
                  <c:v>3.5327459465397699</c:v>
                </c:pt>
                <c:pt idx="842">
                  <c:v>3.5054268549513399</c:v>
                </c:pt>
                <c:pt idx="843">
                  <c:v>3.4624952762280001</c:v>
                </c:pt>
                <c:pt idx="844">
                  <c:v>3.5526155351304798</c:v>
                </c:pt>
                <c:pt idx="845">
                  <c:v>3.5889926838942601</c:v>
                </c:pt>
                <c:pt idx="846">
                  <c:v>3.5912849378343799</c:v>
                </c:pt>
                <c:pt idx="847">
                  <c:v>3.6002806108694201</c:v>
                </c:pt>
                <c:pt idx="848">
                  <c:v>3.5910912333564502</c:v>
                </c:pt>
                <c:pt idx="849">
                  <c:v>3.65541651540694</c:v>
                </c:pt>
                <c:pt idx="850">
                  <c:v>3.6753945785785</c:v>
                </c:pt>
                <c:pt idx="851">
                  <c:v>3.7304638973605102</c:v>
                </c:pt>
                <c:pt idx="852">
                  <c:v>3.7411433927137598</c:v>
                </c:pt>
                <c:pt idx="853">
                  <c:v>3.7230344899600101</c:v>
                </c:pt>
                <c:pt idx="854">
                  <c:v>3.72196569338508</c:v>
                </c:pt>
                <c:pt idx="855">
                  <c:v>3.7726730206910899</c:v>
                </c:pt>
                <c:pt idx="856">
                  <c:v>3.7791882450561598</c:v>
                </c:pt>
                <c:pt idx="857">
                  <c:v>3.7788159202960898</c:v>
                </c:pt>
                <c:pt idx="858">
                  <c:v>3.7751857267986901</c:v>
                </c:pt>
                <c:pt idx="859">
                  <c:v>3.7620938074528798</c:v>
                </c:pt>
                <c:pt idx="860">
                  <c:v>3.7583674979949899</c:v>
                </c:pt>
                <c:pt idx="861">
                  <c:v>3.7640022887104201</c:v>
                </c:pt>
                <c:pt idx="862">
                  <c:v>3.7745938534853001</c:v>
                </c:pt>
                <c:pt idx="863">
                  <c:v>3.73298676665478</c:v>
                </c:pt>
                <c:pt idx="864">
                  <c:v>3.7466152430004902</c:v>
                </c:pt>
                <c:pt idx="865">
                  <c:v>3.8055640504647199</c:v>
                </c:pt>
                <c:pt idx="866">
                  <c:v>3.6588651932673502</c:v>
                </c:pt>
                <c:pt idx="867">
                  <c:v>3.6618641734770199</c:v>
                </c:pt>
                <c:pt idx="868">
                  <c:v>3.6416533770227799</c:v>
                </c:pt>
                <c:pt idx="869">
                  <c:v>3.56436665216496</c:v>
                </c:pt>
                <c:pt idx="870">
                  <c:v>3.5957967298195399</c:v>
                </c:pt>
                <c:pt idx="871">
                  <c:v>3.6172004658633301</c:v>
                </c:pt>
                <c:pt idx="872">
                  <c:v>3.63403136251398</c:v>
                </c:pt>
                <c:pt idx="873">
                  <c:v>3.62036092188543</c:v>
                </c:pt>
                <c:pt idx="874">
                  <c:v>3.70474708157343</c:v>
                </c:pt>
                <c:pt idx="875">
                  <c:v>3.73106022729085</c:v>
                </c:pt>
                <c:pt idx="876">
                  <c:v>3.7327996051060999</c:v>
                </c:pt>
                <c:pt idx="877">
                  <c:v>3.6756132454196901</c:v>
                </c:pt>
                <c:pt idx="878">
                  <c:v>3.71720438251511</c:v>
                </c:pt>
                <c:pt idx="879">
                  <c:v>3.79037359610725</c:v>
                </c:pt>
                <c:pt idx="880">
                  <c:v>3.8286170184800201</c:v>
                </c:pt>
                <c:pt idx="881">
                  <c:v>3.8460564821616199</c:v>
                </c:pt>
                <c:pt idx="882">
                  <c:v>3.8331374285467699</c:v>
                </c:pt>
                <c:pt idx="883">
                  <c:v>3.8344897933137498</c:v>
                </c:pt>
                <c:pt idx="884">
                  <c:v>3.7895469956896499</c:v>
                </c:pt>
                <c:pt idx="885">
                  <c:v>3.7819144340270099</c:v>
                </c:pt>
                <c:pt idx="886">
                  <c:v>3.7870247656837202</c:v>
                </c:pt>
                <c:pt idx="887">
                  <c:v>3.7675486335712698</c:v>
                </c:pt>
                <c:pt idx="888">
                  <c:v>3.77497231064635</c:v>
                </c:pt>
                <c:pt idx="889">
                  <c:v>3.7815747327919</c:v>
                </c:pt>
                <c:pt idx="890">
                  <c:v>3.7865267920104602</c:v>
                </c:pt>
                <c:pt idx="891">
                  <c:v>3.7870951064016301</c:v>
                </c:pt>
                <c:pt idx="892">
                  <c:v>3.7432643929893601</c:v>
                </c:pt>
                <c:pt idx="893">
                  <c:v>3.75888675940163</c:v>
                </c:pt>
                <c:pt idx="894">
                  <c:v>3.7993809236892799</c:v>
                </c:pt>
                <c:pt idx="895">
                  <c:v>3.8523957020552402</c:v>
                </c:pt>
                <c:pt idx="896">
                  <c:v>3.84416824499601</c:v>
                </c:pt>
                <c:pt idx="897">
                  <c:v>3.8692665685323</c:v>
                </c:pt>
                <c:pt idx="898">
                  <c:v>3.8351892411591302</c:v>
                </c:pt>
                <c:pt idx="899">
                  <c:v>3.7414817429793001</c:v>
                </c:pt>
                <c:pt idx="900">
                  <c:v>3.7664333095081299</c:v>
                </c:pt>
                <c:pt idx="901">
                  <c:v>3.7309657191821399</c:v>
                </c:pt>
                <c:pt idx="902">
                  <c:v>3.78415691949334</c:v>
                </c:pt>
                <c:pt idx="903">
                  <c:v>3.7908714529616501</c:v>
                </c:pt>
                <c:pt idx="904">
                  <c:v>3.7977778050482498</c:v>
                </c:pt>
                <c:pt idx="905">
                  <c:v>3.8387465611431901</c:v>
                </c:pt>
                <c:pt idx="906">
                  <c:v>3.8151346382605298</c:v>
                </c:pt>
                <c:pt idx="907">
                  <c:v>3.74639376352085</c:v>
                </c:pt>
                <c:pt idx="908">
                  <c:v>3.7824411601704102</c:v>
                </c:pt>
                <c:pt idx="909">
                  <c:v>3.7793896021755899</c:v>
                </c:pt>
                <c:pt idx="910">
                  <c:v>3.8035332025352</c:v>
                </c:pt>
                <c:pt idx="911">
                  <c:v>3.8316026257282498</c:v>
                </c:pt>
                <c:pt idx="912">
                  <c:v>3.86605784655131</c:v>
                </c:pt>
                <c:pt idx="913">
                  <c:v>3.8929054081964698</c:v>
                </c:pt>
                <c:pt idx="914">
                  <c:v>3.8898557682660999</c:v>
                </c:pt>
                <c:pt idx="915">
                  <c:v>3.88576006581361</c:v>
                </c:pt>
                <c:pt idx="916">
                  <c:v>3.8845978243452</c:v>
                </c:pt>
                <c:pt idx="917">
                  <c:v>3.8547278355914498</c:v>
                </c:pt>
                <c:pt idx="918">
                  <c:v>3.9071345210574902</c:v>
                </c:pt>
                <c:pt idx="919">
                  <c:v>3.9077289601394498</c:v>
                </c:pt>
                <c:pt idx="920">
                  <c:v>3.9121212290427101</c:v>
                </c:pt>
                <c:pt idx="921">
                  <c:v>3.90656592427794</c:v>
                </c:pt>
                <c:pt idx="922">
                  <c:v>3.9809057943526098</c:v>
                </c:pt>
                <c:pt idx="923">
                  <c:v>4.0208292397655798</c:v>
                </c:pt>
                <c:pt idx="924">
                  <c:v>3.9887785327104699</c:v>
                </c:pt>
                <c:pt idx="925">
                  <c:v>3.9749116025333602</c:v>
                </c:pt>
                <c:pt idx="926">
                  <c:v>3.9568603383487</c:v>
                </c:pt>
                <c:pt idx="927">
                  <c:v>3.9627705939012001</c:v>
                </c:pt>
                <c:pt idx="928">
                  <c:v>3.99807482300836</c:v>
                </c:pt>
                <c:pt idx="929">
                  <c:v>3.9759551523985199</c:v>
                </c:pt>
                <c:pt idx="930">
                  <c:v>3.9907050534162098</c:v>
                </c:pt>
                <c:pt idx="931">
                  <c:v>3.9783927699470301</c:v>
                </c:pt>
                <c:pt idx="932">
                  <c:v>3.9801745639169401</c:v>
                </c:pt>
                <c:pt idx="933">
                  <c:v>4.0042654121215202</c:v>
                </c:pt>
                <c:pt idx="934">
                  <c:v>3.9761676766000602</c:v>
                </c:pt>
                <c:pt idx="935">
                  <c:v>4.02560667554134</c:v>
                </c:pt>
                <c:pt idx="936">
                  <c:v>4.0281357722958404</c:v>
                </c:pt>
                <c:pt idx="937">
                  <c:v>4.0193386481903</c:v>
                </c:pt>
                <c:pt idx="938">
                  <c:v>4.0389293042607797</c:v>
                </c:pt>
                <c:pt idx="939">
                  <c:v>4.0382679949620499</c:v>
                </c:pt>
                <c:pt idx="940">
                  <c:v>4.0385389069231499</c:v>
                </c:pt>
                <c:pt idx="941">
                  <c:v>4.0250538578389197</c:v>
                </c:pt>
                <c:pt idx="942">
                  <c:v>4.0412058553039101</c:v>
                </c:pt>
                <c:pt idx="943">
                  <c:v>4.0633280190754597</c:v>
                </c:pt>
                <c:pt idx="944">
                  <c:v>4.0755639598344198</c:v>
                </c:pt>
                <c:pt idx="945">
                  <c:v>4.0861202684504896</c:v>
                </c:pt>
                <c:pt idx="946">
                  <c:v>4.0967118148037596</c:v>
                </c:pt>
                <c:pt idx="947">
                  <c:v>4.1176435988445803</c:v>
                </c:pt>
                <c:pt idx="948">
                  <c:v>4.1159328753752602</c:v>
                </c:pt>
                <c:pt idx="949">
                  <c:v>4.0866470570414997</c:v>
                </c:pt>
                <c:pt idx="950">
                  <c:v>4.1174741438977103</c:v>
                </c:pt>
                <c:pt idx="951">
                  <c:v>4.0438960429522801</c:v>
                </c:pt>
                <c:pt idx="952">
                  <c:v>3.9823297482961699</c:v>
                </c:pt>
                <c:pt idx="953">
                  <c:v>4.0081335367402398</c:v>
                </c:pt>
                <c:pt idx="954">
                  <c:v>4.03877998712312</c:v>
                </c:pt>
                <c:pt idx="955">
                  <c:v>4.0317821261138098</c:v>
                </c:pt>
                <c:pt idx="956">
                  <c:v>4.03152776410675</c:v>
                </c:pt>
                <c:pt idx="957">
                  <c:v>3.8657213124986902</c:v>
                </c:pt>
                <c:pt idx="958">
                  <c:v>3.8887909241868699</c:v>
                </c:pt>
                <c:pt idx="959">
                  <c:v>3.8682700297461099</c:v>
                </c:pt>
                <c:pt idx="960">
                  <c:v>3.8699677732356101</c:v>
                </c:pt>
                <c:pt idx="961">
                  <c:v>3.9134012047689102</c:v>
                </c:pt>
                <c:pt idx="962">
                  <c:v>3.9083550129929199</c:v>
                </c:pt>
                <c:pt idx="963">
                  <c:v>3.89741867930393</c:v>
                </c:pt>
                <c:pt idx="964">
                  <c:v>3.92425956274954</c:v>
                </c:pt>
                <c:pt idx="965">
                  <c:v>3.9191594095807298</c:v>
                </c:pt>
                <c:pt idx="966">
                  <c:v>3.8677855924887599</c:v>
                </c:pt>
                <c:pt idx="967">
                  <c:v>3.8871434684725901</c:v>
                </c:pt>
                <c:pt idx="968">
                  <c:v>3.8978321342673898</c:v>
                </c:pt>
                <c:pt idx="969">
                  <c:v>3.8818630619487702</c:v>
                </c:pt>
                <c:pt idx="970">
                  <c:v>3.8730404117015098</c:v>
                </c:pt>
                <c:pt idx="971">
                  <c:v>3.8879163880799199</c:v>
                </c:pt>
                <c:pt idx="972">
                  <c:v>3.9246499652176401</c:v>
                </c:pt>
                <c:pt idx="973">
                  <c:v>3.9749074050872699</c:v>
                </c:pt>
                <c:pt idx="974">
                  <c:v>3.9682284219316699</c:v>
                </c:pt>
                <c:pt idx="975">
                  <c:v>3.94599474930446</c:v>
                </c:pt>
                <c:pt idx="976">
                  <c:v>3.9597005334586299</c:v>
                </c:pt>
                <c:pt idx="977">
                  <c:v>3.9526107689882699</c:v>
                </c:pt>
                <c:pt idx="978">
                  <c:v>3.9119756293695098</c:v>
                </c:pt>
                <c:pt idx="979">
                  <c:v>3.8770056475197401</c:v>
                </c:pt>
                <c:pt idx="980">
                  <c:v>3.8430433605469001</c:v>
                </c:pt>
                <c:pt idx="981">
                  <c:v>3.7653224154343001</c:v>
                </c:pt>
                <c:pt idx="982">
                  <c:v>3.79963636047931</c:v>
                </c:pt>
                <c:pt idx="983">
                  <c:v>3.8192681540881401</c:v>
                </c:pt>
                <c:pt idx="984">
                  <c:v>3.8080589756913401</c:v>
                </c:pt>
                <c:pt idx="985">
                  <c:v>3.8550180743123699</c:v>
                </c:pt>
                <c:pt idx="986">
                  <c:v>3.87826685733758</c:v>
                </c:pt>
                <c:pt idx="987">
                  <c:v>3.8838715483578898</c:v>
                </c:pt>
                <c:pt idx="988">
                  <c:v>3.8955544088670502</c:v>
                </c:pt>
                <c:pt idx="989">
                  <c:v>3.9098031255939101</c:v>
                </c:pt>
                <c:pt idx="990">
                  <c:v>3.89799840893903</c:v>
                </c:pt>
                <c:pt idx="991">
                  <c:v>3.9240359322825</c:v>
                </c:pt>
                <c:pt idx="992">
                  <c:v>3.92167879202229</c:v>
                </c:pt>
                <c:pt idx="993">
                  <c:v>3.9453103696415299</c:v>
                </c:pt>
                <c:pt idx="994">
                  <c:v>3.9683685497415899</c:v>
                </c:pt>
                <c:pt idx="995">
                  <c:v>3.9637690350466599</c:v>
                </c:pt>
                <c:pt idx="996">
                  <c:v>4.00725488693858</c:v>
                </c:pt>
                <c:pt idx="997">
                  <c:v>3.99970255727587</c:v>
                </c:pt>
                <c:pt idx="998">
                  <c:v>3.9764534828020501</c:v>
                </c:pt>
                <c:pt idx="999">
                  <c:v>4.00434429108115</c:v>
                </c:pt>
                <c:pt idx="1000">
                  <c:v>3.9877847380340699</c:v>
                </c:pt>
                <c:pt idx="1001">
                  <c:v>4.0479520056297202</c:v>
                </c:pt>
                <c:pt idx="1002">
                  <c:v>4.0671470570819803</c:v>
                </c:pt>
                <c:pt idx="1003">
                  <c:v>4.0901173350017803</c:v>
                </c:pt>
                <c:pt idx="1004">
                  <c:v>4.0900800629505296</c:v>
                </c:pt>
                <c:pt idx="1005">
                  <c:v>4.0883366040902001</c:v>
                </c:pt>
                <c:pt idx="1006">
                  <c:v>4.0493433524629099</c:v>
                </c:pt>
                <c:pt idx="1007">
                  <c:v>4.0607426121792098</c:v>
                </c:pt>
                <c:pt idx="1008">
                  <c:v>4.0683012815181003</c:v>
                </c:pt>
                <c:pt idx="1009">
                  <c:v>4.0421266015954203</c:v>
                </c:pt>
                <c:pt idx="1010">
                  <c:v>4.0488830318849498</c:v>
                </c:pt>
                <c:pt idx="1011">
                  <c:v>4.0913504791798001</c:v>
                </c:pt>
                <c:pt idx="1012">
                  <c:v>4.1118923656550903</c:v>
                </c:pt>
                <c:pt idx="1013">
                  <c:v>4.0998847983403799</c:v>
                </c:pt>
                <c:pt idx="1014">
                  <c:v>4.07120128560772</c:v>
                </c:pt>
                <c:pt idx="1015">
                  <c:v>4.0960698574837098</c:v>
                </c:pt>
                <c:pt idx="1016">
                  <c:v>4.1241705901655701</c:v>
                </c:pt>
                <c:pt idx="1017">
                  <c:v>4.12567172111555</c:v>
                </c:pt>
                <c:pt idx="1018">
                  <c:v>4.14364711917466</c:v>
                </c:pt>
                <c:pt idx="1019">
                  <c:v>4.1589175200936301</c:v>
                </c:pt>
                <c:pt idx="1020">
                  <c:v>4.1261892898214203</c:v>
                </c:pt>
                <c:pt idx="1021">
                  <c:v>4.15142084152673</c:v>
                </c:pt>
                <c:pt idx="1022">
                  <c:v>4.1938303659473597</c:v>
                </c:pt>
                <c:pt idx="1023">
                  <c:v>4.1913392473571802</c:v>
                </c:pt>
                <c:pt idx="1024">
                  <c:v>4.2043311174761699</c:v>
                </c:pt>
                <c:pt idx="1025">
                  <c:v>4.2226920979852398</c:v>
                </c:pt>
                <c:pt idx="1026">
                  <c:v>4.1952814604708202</c:v>
                </c:pt>
                <c:pt idx="1027">
                  <c:v>4.1827978945959599</c:v>
                </c:pt>
                <c:pt idx="1028">
                  <c:v>4.1672908904426604</c:v>
                </c:pt>
                <c:pt idx="1029">
                  <c:v>4.0987835094177996</c:v>
                </c:pt>
                <c:pt idx="1030">
                  <c:v>4.1202113204335999</c:v>
                </c:pt>
                <c:pt idx="1031">
                  <c:v>4.1822913202318404</c:v>
                </c:pt>
                <c:pt idx="1032">
                  <c:v>4.1985562406049004</c:v>
                </c:pt>
                <c:pt idx="1033">
                  <c:v>4.1933521302513004</c:v>
                </c:pt>
                <c:pt idx="1034">
                  <c:v>4.1678555229209602</c:v>
                </c:pt>
                <c:pt idx="1035">
                  <c:v>4.1795270015855497</c:v>
                </c:pt>
                <c:pt idx="1036">
                  <c:v>4.16077637317946</c:v>
                </c:pt>
                <c:pt idx="1037">
                  <c:v>4.1869209115519297</c:v>
                </c:pt>
                <c:pt idx="1038">
                  <c:v>4.1375559467962404</c:v>
                </c:pt>
                <c:pt idx="1039">
                  <c:v>4.1131623370293102</c:v>
                </c:pt>
                <c:pt idx="1040">
                  <c:v>4.1245845277328099</c:v>
                </c:pt>
                <c:pt idx="1041">
                  <c:v>4.10273639715626</c:v>
                </c:pt>
                <c:pt idx="1042">
                  <c:v>4.1283533074587302</c:v>
                </c:pt>
                <c:pt idx="1043">
                  <c:v>4.0993725488722896</c:v>
                </c:pt>
                <c:pt idx="1044">
                  <c:v>4.0103114215071498</c:v>
                </c:pt>
                <c:pt idx="1045">
                  <c:v>4.0539366163615904</c:v>
                </c:pt>
                <c:pt idx="1046">
                  <c:v>4.06110860747419</c:v>
                </c:pt>
                <c:pt idx="1047">
                  <c:v>4.0702659372020404</c:v>
                </c:pt>
                <c:pt idx="1048">
                  <c:v>4.0471093833581699</c:v>
                </c:pt>
                <c:pt idx="1049">
                  <c:v>4.05143183293172</c:v>
                </c:pt>
                <c:pt idx="1050">
                  <c:v>4.0500280813009599</c:v>
                </c:pt>
                <c:pt idx="1051">
                  <c:v>4.0411733149358202</c:v>
                </c:pt>
                <c:pt idx="1052">
                  <c:v>4.0188355313377997</c:v>
                </c:pt>
                <c:pt idx="1053">
                  <c:v>3.94480039896616</c:v>
                </c:pt>
                <c:pt idx="1054">
                  <c:v>3.9558341277097702</c:v>
                </c:pt>
                <c:pt idx="1055">
                  <c:v>3.9312299040168801</c:v>
                </c:pt>
                <c:pt idx="1056">
                  <c:v>3.94163264849296</c:v>
                </c:pt>
                <c:pt idx="1057">
                  <c:v>3.9427472620027499</c:v>
                </c:pt>
                <c:pt idx="1058">
                  <c:v>3.9702977859258</c:v>
                </c:pt>
                <c:pt idx="1059">
                  <c:v>4.0528669606024499</c:v>
                </c:pt>
                <c:pt idx="1060">
                  <c:v>4.0272960585660504</c:v>
                </c:pt>
                <c:pt idx="1061">
                  <c:v>4.0103189559716004</c:v>
                </c:pt>
                <c:pt idx="1062">
                  <c:v>4.02481674219315</c:v>
                </c:pt>
                <c:pt idx="1063">
                  <c:v>3.9999713467757498</c:v>
                </c:pt>
                <c:pt idx="1064">
                  <c:v>3.9607357708942801</c:v>
                </c:pt>
                <c:pt idx="1065">
                  <c:v>3.96253041346236</c:v>
                </c:pt>
                <c:pt idx="1066">
                  <c:v>3.9693174434200702</c:v>
                </c:pt>
                <c:pt idx="1067">
                  <c:v>3.9727261158965699</c:v>
                </c:pt>
                <c:pt idx="1068">
                  <c:v>3.9697140452624402</c:v>
                </c:pt>
                <c:pt idx="1069">
                  <c:v>3.9337338574829901</c:v>
                </c:pt>
                <c:pt idx="1070">
                  <c:v>3.9459948999830701</c:v>
                </c:pt>
                <c:pt idx="1071">
                  <c:v>3.9528171860305799</c:v>
                </c:pt>
                <c:pt idx="1072">
                  <c:v>3.99746254579575</c:v>
                </c:pt>
                <c:pt idx="1073">
                  <c:v>4.0706225527539903</c:v>
                </c:pt>
                <c:pt idx="1074">
                  <c:v>4.1184809709483101</c:v>
                </c:pt>
                <c:pt idx="1075">
                  <c:v>4.13440043338578</c:v>
                </c:pt>
                <c:pt idx="1076">
                  <c:v>4.1353984139162403</c:v>
                </c:pt>
                <c:pt idx="1077">
                  <c:v>4.1688301461461599</c:v>
                </c:pt>
                <c:pt idx="1078">
                  <c:v>4.1282633108123896</c:v>
                </c:pt>
                <c:pt idx="1079">
                  <c:v>4.1390219818145102</c:v>
                </c:pt>
                <c:pt idx="1080">
                  <c:v>4.1189449659396304</c:v>
                </c:pt>
                <c:pt idx="1081">
                  <c:v>4.15965821279846</c:v>
                </c:pt>
                <c:pt idx="1082">
                  <c:v>4.1569813026676297</c:v>
                </c:pt>
                <c:pt idx="1083">
                  <c:v>4.2227502506093604</c:v>
                </c:pt>
                <c:pt idx="1084">
                  <c:v>4.1775459889693103</c:v>
                </c:pt>
                <c:pt idx="1085">
                  <c:v>4.22081687306446</c:v>
                </c:pt>
                <c:pt idx="1086">
                  <c:v>4.2844588216669903</c:v>
                </c:pt>
                <c:pt idx="1087">
                  <c:v>4.2933031466192197</c:v>
                </c:pt>
                <c:pt idx="1088">
                  <c:v>4.2402746987262496</c:v>
                </c:pt>
                <c:pt idx="1089">
                  <c:v>4.2636185173920698</c:v>
                </c:pt>
                <c:pt idx="1090">
                  <c:v>4.27818796991677</c:v>
                </c:pt>
                <c:pt idx="1091">
                  <c:v>4.2506332912992599</c:v>
                </c:pt>
                <c:pt idx="1092">
                  <c:v>4.2233342254653499</c:v>
                </c:pt>
                <c:pt idx="1093">
                  <c:v>4.2726353703588202</c:v>
                </c:pt>
                <c:pt idx="1094">
                  <c:v>4.2713661929066697</c:v>
                </c:pt>
                <c:pt idx="1095">
                  <c:v>4.2516677921411201</c:v>
                </c:pt>
                <c:pt idx="1096">
                  <c:v>4.2338564191345203</c:v>
                </c:pt>
                <c:pt idx="1097">
                  <c:v>4.2485797984893301</c:v>
                </c:pt>
                <c:pt idx="1098">
                  <c:v>4.2163360220740502</c:v>
                </c:pt>
                <c:pt idx="1099">
                  <c:v>4.2109751221245899</c:v>
                </c:pt>
                <c:pt idx="1100">
                  <c:v>4.2137689755761798</c:v>
                </c:pt>
                <c:pt idx="1101">
                  <c:v>4.09119334736772</c:v>
                </c:pt>
                <c:pt idx="1102">
                  <c:v>4.0920804387905099</c:v>
                </c:pt>
                <c:pt idx="1103">
                  <c:v>4.1415440670180503</c:v>
                </c:pt>
                <c:pt idx="1104">
                  <c:v>4.1812712988328302</c:v>
                </c:pt>
                <c:pt idx="1105">
                  <c:v>4.1811380133316201</c:v>
                </c:pt>
                <c:pt idx="1106">
                  <c:v>4.21590445542755</c:v>
                </c:pt>
                <c:pt idx="1107">
                  <c:v>4.2005443901265203</c:v>
                </c:pt>
                <c:pt idx="1108">
                  <c:v>4.1552945135721702</c:v>
                </c:pt>
                <c:pt idx="1109">
                  <c:v>4.1721271776883899</c:v>
                </c:pt>
                <c:pt idx="1110">
                  <c:v>4.1989524926428698</c:v>
                </c:pt>
                <c:pt idx="1111">
                  <c:v>4.2128138013660301</c:v>
                </c:pt>
                <c:pt idx="1112">
                  <c:v>4.2165230128425097</c:v>
                </c:pt>
                <c:pt idx="1113">
                  <c:v>4.1822287792262403</c:v>
                </c:pt>
                <c:pt idx="1114">
                  <c:v>4.1543238984794604</c:v>
                </c:pt>
                <c:pt idx="1115">
                  <c:v>4.1225819788441598</c:v>
                </c:pt>
                <c:pt idx="1116">
                  <c:v>4.1746085694000898</c:v>
                </c:pt>
                <c:pt idx="1117">
                  <c:v>4.1724474552803299</c:v>
                </c:pt>
                <c:pt idx="1118">
                  <c:v>4.2241338241392699</c:v>
                </c:pt>
                <c:pt idx="1119">
                  <c:v>4.2148902379327504</c:v>
                </c:pt>
                <c:pt idx="1120">
                  <c:v>4.1573932043736201</c:v>
                </c:pt>
                <c:pt idx="1121">
                  <c:v>4.23582984702802</c:v>
                </c:pt>
                <c:pt idx="1122">
                  <c:v>4.2471602395330796</c:v>
                </c:pt>
                <c:pt idx="1123">
                  <c:v>4.2479717310442497</c:v>
                </c:pt>
                <c:pt idx="1124">
                  <c:v>4.2535219820749104</c:v>
                </c:pt>
                <c:pt idx="1125">
                  <c:v>4.2462888861939998</c:v>
                </c:pt>
                <c:pt idx="1126">
                  <c:v>4.2723990198604902</c:v>
                </c:pt>
                <c:pt idx="1127">
                  <c:v>4.2619560321114998</c:v>
                </c:pt>
                <c:pt idx="1128">
                  <c:v>4.2590948113642799</c:v>
                </c:pt>
                <c:pt idx="1129">
                  <c:v>4.2386947220358602</c:v>
                </c:pt>
                <c:pt idx="1130">
                  <c:v>4.2690008892142401</c:v>
                </c:pt>
                <c:pt idx="1131">
                  <c:v>4.3077772588670404</c:v>
                </c:pt>
                <c:pt idx="1132">
                  <c:v>4.2927390082403898</c:v>
                </c:pt>
                <c:pt idx="1133">
                  <c:v>4.3070892326710304</c:v>
                </c:pt>
                <c:pt idx="1134">
                  <c:v>4.3043149228284197</c:v>
                </c:pt>
                <c:pt idx="1135">
                  <c:v>4.3100912868567702</c:v>
                </c:pt>
                <c:pt idx="1136">
                  <c:v>4.3320948359052496</c:v>
                </c:pt>
                <c:pt idx="1137">
                  <c:v>4.3507675724189303</c:v>
                </c:pt>
                <c:pt idx="1138">
                  <c:v>4.3442034891138599</c:v>
                </c:pt>
                <c:pt idx="1139">
                  <c:v>4.3194779911259298</c:v>
                </c:pt>
                <c:pt idx="1140">
                  <c:v>4.3259738753527497</c:v>
                </c:pt>
                <c:pt idx="1141">
                  <c:v>4.3359774580079797</c:v>
                </c:pt>
                <c:pt idx="1142">
                  <c:v>4.3419940770215204</c:v>
                </c:pt>
                <c:pt idx="1143">
                  <c:v>4.3460312990342604</c:v>
                </c:pt>
                <c:pt idx="1144">
                  <c:v>4.3365252029562296</c:v>
                </c:pt>
                <c:pt idx="1145">
                  <c:v>4.3261509402885903</c:v>
                </c:pt>
                <c:pt idx="1146">
                  <c:v>4.3556736250611197</c:v>
                </c:pt>
                <c:pt idx="1147">
                  <c:v>4.3412199806788001</c:v>
                </c:pt>
                <c:pt idx="1148">
                  <c:v>4.3618626484887697</c:v>
                </c:pt>
                <c:pt idx="1149">
                  <c:v>4.3516680579920299</c:v>
                </c:pt>
                <c:pt idx="1150">
                  <c:v>4.3441609660288103</c:v>
                </c:pt>
                <c:pt idx="1151">
                  <c:v>4.3374643998649303</c:v>
                </c:pt>
                <c:pt idx="1152">
                  <c:v>4.3333773859260196</c:v>
                </c:pt>
                <c:pt idx="1153">
                  <c:v>4.3383393109459902</c:v>
                </c:pt>
                <c:pt idx="1154">
                  <c:v>4.3584443512540503</c:v>
                </c:pt>
                <c:pt idx="1155">
                  <c:v>4.3788549468676603</c:v>
                </c:pt>
                <c:pt idx="1156">
                  <c:v>4.4293344322069998</c:v>
                </c:pt>
                <c:pt idx="1157">
                  <c:v>4.4728459489486303</c:v>
                </c:pt>
                <c:pt idx="1158">
                  <c:v>4.4952707625099402</c:v>
                </c:pt>
                <c:pt idx="1159">
                  <c:v>4.4903608915886499</c:v>
                </c:pt>
                <c:pt idx="1160">
                  <c:v>4.5069370865707201</c:v>
                </c:pt>
                <c:pt idx="1161">
                  <c:v>4.4768510180974799</c:v>
                </c:pt>
                <c:pt idx="1162">
                  <c:v>4.4818328117185899</c:v>
                </c:pt>
                <c:pt idx="1163">
                  <c:v>4.5145221206169204</c:v>
                </c:pt>
                <c:pt idx="1164">
                  <c:v>4.5200023601805004</c:v>
                </c:pt>
                <c:pt idx="1165">
                  <c:v>4.5291284439527102</c:v>
                </c:pt>
                <c:pt idx="1166">
                  <c:v>4.5476184654964902</c:v>
                </c:pt>
                <c:pt idx="1167">
                  <c:v>4.5454338713618201</c:v>
                </c:pt>
                <c:pt idx="1168">
                  <c:v>4.5698370133998303</c:v>
                </c:pt>
                <c:pt idx="1169">
                  <c:v>4.5823283725687798</c:v>
                </c:pt>
                <c:pt idx="1170">
                  <c:v>4.6243595153816202</c:v>
                </c:pt>
                <c:pt idx="1171">
                  <c:v>4.5829088148085599</c:v>
                </c:pt>
                <c:pt idx="1172">
                  <c:v>4.5997733262417801</c:v>
                </c:pt>
                <c:pt idx="1173">
                  <c:v>4.5786579589462102</c:v>
                </c:pt>
                <c:pt idx="1174">
                  <c:v>4.5770435172288799</c:v>
                </c:pt>
                <c:pt idx="1175">
                  <c:v>4.5822928492138804</c:v>
                </c:pt>
                <c:pt idx="1176">
                  <c:v>4.6831894132380096</c:v>
                </c:pt>
                <c:pt idx="1177">
                  <c:v>4.7036419570890002</c:v>
                </c:pt>
                <c:pt idx="1178">
                  <c:v>4.6798155775475703</c:v>
                </c:pt>
                <c:pt idx="1179">
                  <c:v>4.7343592300526298</c:v>
                </c:pt>
                <c:pt idx="1180">
                  <c:v>4.8212056844822699</c:v>
                </c:pt>
                <c:pt idx="1181">
                  <c:v>4.83282580623312</c:v>
                </c:pt>
                <c:pt idx="1182">
                  <c:v>4.7580035624330197</c:v>
                </c:pt>
                <c:pt idx="1183">
                  <c:v>4.7418187543326802</c:v>
                </c:pt>
                <c:pt idx="1184">
                  <c:v>4.8060192108078903</c:v>
                </c:pt>
                <c:pt idx="1185">
                  <c:v>4.7405190152211798</c:v>
                </c:pt>
                <c:pt idx="1186">
                  <c:v>4.7533001261608403</c:v>
                </c:pt>
                <c:pt idx="1187">
                  <c:v>4.8483612980948703</c:v>
                </c:pt>
                <c:pt idx="1188">
                  <c:v>4.7927020045267597</c:v>
                </c:pt>
                <c:pt idx="1189">
                  <c:v>4.6021102697694403</c:v>
                </c:pt>
                <c:pt idx="1190">
                  <c:v>4.5910043408203602</c:v>
                </c:pt>
                <c:pt idx="1191">
                  <c:v>4.51501586506257</c:v>
                </c:pt>
                <c:pt idx="1192">
                  <c:v>4.5583651686853903</c:v>
                </c:pt>
                <c:pt idx="1193">
                  <c:v>4.5036824317739104</c:v>
                </c:pt>
                <c:pt idx="1194">
                  <c:v>4.4674757499671101</c:v>
                </c:pt>
                <c:pt idx="1195">
                  <c:v>4.4702807961116298</c:v>
                </c:pt>
                <c:pt idx="1196">
                  <c:v>4.4814174167235503</c:v>
                </c:pt>
                <c:pt idx="1197">
                  <c:v>4.4643146098614697</c:v>
                </c:pt>
                <c:pt idx="1198">
                  <c:v>4.4492219983417503</c:v>
                </c:pt>
                <c:pt idx="1199">
                  <c:v>4.4020476901647196</c:v>
                </c:pt>
                <c:pt idx="1200">
                  <c:v>4.4652982104883998</c:v>
                </c:pt>
                <c:pt idx="1201">
                  <c:v>4.5675325811314504</c:v>
                </c:pt>
                <c:pt idx="1202">
                  <c:v>4.5170291410936896</c:v>
                </c:pt>
                <c:pt idx="1203">
                  <c:v>4.5782660027205404</c:v>
                </c:pt>
                <c:pt idx="1204">
                  <c:v>4.5603685435422898</c:v>
                </c:pt>
                <c:pt idx="1205">
                  <c:v>4.51932418289993</c:v>
                </c:pt>
                <c:pt idx="1206">
                  <c:v>4.5394156025406502</c:v>
                </c:pt>
                <c:pt idx="1207">
                  <c:v>4.5933686051528797</c:v>
                </c:pt>
                <c:pt idx="1208">
                  <c:v>4.5978727836551503</c:v>
                </c:pt>
                <c:pt idx="1209">
                  <c:v>4.6292274299282399</c:v>
                </c:pt>
                <c:pt idx="1210">
                  <c:v>4.6138830959987303</c:v>
                </c:pt>
                <c:pt idx="1211">
                  <c:v>4.6011451808751396</c:v>
                </c:pt>
                <c:pt idx="1212">
                  <c:v>4.58844450586456</c:v>
                </c:pt>
                <c:pt idx="1213">
                  <c:v>4.5028641982491697</c:v>
                </c:pt>
                <c:pt idx="1214">
                  <c:v>4.5545003568562503</c:v>
                </c:pt>
                <c:pt idx="1215">
                  <c:v>4.56292152915473</c:v>
                </c:pt>
                <c:pt idx="1216">
                  <c:v>4.61775590797048</c:v>
                </c:pt>
                <c:pt idx="1217">
                  <c:v>4.6323425098406998</c:v>
                </c:pt>
                <c:pt idx="1218">
                  <c:v>4.6722350557914298</c:v>
                </c:pt>
                <c:pt idx="1219">
                  <c:v>4.6823317422137603</c:v>
                </c:pt>
                <c:pt idx="1220">
                  <c:v>4.70082004915895</c:v>
                </c:pt>
                <c:pt idx="1221">
                  <c:v>4.7653069106005796</c:v>
                </c:pt>
                <c:pt idx="1222">
                  <c:v>4.7738883554889604</c:v>
                </c:pt>
                <c:pt idx="1223">
                  <c:v>4.7632870410770698</c:v>
                </c:pt>
                <c:pt idx="1224">
                  <c:v>4.81247782686106</c:v>
                </c:pt>
                <c:pt idx="1225">
                  <c:v>4.8046659650235499</c:v>
                </c:pt>
                <c:pt idx="1226">
                  <c:v>4.8355181160361704</c:v>
                </c:pt>
                <c:pt idx="1227">
                  <c:v>4.7853102768985796</c:v>
                </c:pt>
                <c:pt idx="1228">
                  <c:v>4.8012465776993096</c:v>
                </c:pt>
                <c:pt idx="1229">
                  <c:v>4.7837170912433598</c:v>
                </c:pt>
                <c:pt idx="1230">
                  <c:v>4.8813619837478699</c:v>
                </c:pt>
                <c:pt idx="1231">
                  <c:v>4.8878608691023899</c:v>
                </c:pt>
                <c:pt idx="1232">
                  <c:v>4.8712578521032297</c:v>
                </c:pt>
                <c:pt idx="1233">
                  <c:v>4.83939021320072</c:v>
                </c:pt>
                <c:pt idx="1234">
                  <c:v>4.8657094139831996</c:v>
                </c:pt>
                <c:pt idx="1235">
                  <c:v>4.7442494435406699</c:v>
                </c:pt>
                <c:pt idx="1236">
                  <c:v>4.7236218061841901</c:v>
                </c:pt>
                <c:pt idx="1237">
                  <c:v>4.7329479455964298</c:v>
                </c:pt>
                <c:pt idx="1238">
                  <c:v>4.6439220179448704</c:v>
                </c:pt>
                <c:pt idx="1239">
                  <c:v>4.6576292435278104</c:v>
                </c:pt>
                <c:pt idx="1240">
                  <c:v>4.5816976625172696</c:v>
                </c:pt>
                <c:pt idx="1241">
                  <c:v>4.3956505404369697</c:v>
                </c:pt>
                <c:pt idx="1242">
                  <c:v>4.3290471271717799</c:v>
                </c:pt>
                <c:pt idx="1243">
                  <c:v>4.3903519655300798</c:v>
                </c:pt>
                <c:pt idx="1244">
                  <c:v>4.2589210619426003</c:v>
                </c:pt>
                <c:pt idx="1245">
                  <c:v>4.3868727357400399</c:v>
                </c:pt>
                <c:pt idx="1246">
                  <c:v>4.43184485061908</c:v>
                </c:pt>
                <c:pt idx="1247">
                  <c:v>4.4720872037348798</c:v>
                </c:pt>
                <c:pt idx="1248">
                  <c:v>4.57669800790379</c:v>
                </c:pt>
                <c:pt idx="1249">
                  <c:v>4.5807682863294001</c:v>
                </c:pt>
                <c:pt idx="1250">
                  <c:v>4.6321368884984304</c:v>
                </c:pt>
                <c:pt idx="1251">
                  <c:v>4.5723222131649903</c:v>
                </c:pt>
                <c:pt idx="1252">
                  <c:v>4.55342961964966</c:v>
                </c:pt>
                <c:pt idx="1253">
                  <c:v>4.6091780712671602</c:v>
                </c:pt>
                <c:pt idx="1254">
                  <c:v>4.5801052391096801</c:v>
                </c:pt>
                <c:pt idx="1255">
                  <c:v>4.5792083334123896</c:v>
                </c:pt>
                <c:pt idx="1256">
                  <c:v>4.6371943555031603</c:v>
                </c:pt>
                <c:pt idx="1257">
                  <c:v>4.6123898517246902</c:v>
                </c:pt>
                <c:pt idx="1258">
                  <c:v>4.6915919728975002</c:v>
                </c:pt>
                <c:pt idx="1259">
                  <c:v>4.7559992848496</c:v>
                </c:pt>
                <c:pt idx="1260">
                  <c:v>4.7928988857072197</c:v>
                </c:pt>
                <c:pt idx="1261">
                  <c:v>4.7541462619054196</c:v>
                </c:pt>
                <c:pt idx="1262">
                  <c:v>4.7278824171281197</c:v>
                </c:pt>
                <c:pt idx="1263">
                  <c:v>4.7530600005825399</c:v>
                </c:pt>
                <c:pt idx="1264">
                  <c:v>4.7017186413304</c:v>
                </c:pt>
                <c:pt idx="1265">
                  <c:v>4.7391924829911698</c:v>
                </c:pt>
                <c:pt idx="1266">
                  <c:v>4.7505083403942301</c:v>
                </c:pt>
                <c:pt idx="1267">
                  <c:v>4.7193635797502198</c:v>
                </c:pt>
                <c:pt idx="1268">
                  <c:v>4.6505905592724801</c:v>
                </c:pt>
                <c:pt idx="1269">
                  <c:v>4.4942592641457599</c:v>
                </c:pt>
                <c:pt idx="1270">
                  <c:v>4.5273032455738704</c:v>
                </c:pt>
                <c:pt idx="1271">
                  <c:v>4.5948623780640396</c:v>
                </c:pt>
                <c:pt idx="1272">
                  <c:v>4.5150371983266</c:v>
                </c:pt>
                <c:pt idx="1273">
                  <c:v>4.54474428234436</c:v>
                </c:pt>
                <c:pt idx="1274">
                  <c:v>4.5888879793388799</c:v>
                </c:pt>
                <c:pt idx="1275">
                  <c:v>4.5843780901628497</c:v>
                </c:pt>
                <c:pt idx="1276">
                  <c:v>4.5634918431072702</c:v>
                </c:pt>
                <c:pt idx="1277">
                  <c:v>4.5731742879802999</c:v>
                </c:pt>
                <c:pt idx="1278">
                  <c:v>4.5703025793575298</c:v>
                </c:pt>
                <c:pt idx="1279">
                  <c:v>4.6571031655169</c:v>
                </c:pt>
                <c:pt idx="1280">
                  <c:v>4.6766705303747997</c:v>
                </c:pt>
                <c:pt idx="1281">
                  <c:v>4.6289210607222104</c:v>
                </c:pt>
                <c:pt idx="1282">
                  <c:v>4.5941688860553</c:v>
                </c:pt>
                <c:pt idx="1283">
                  <c:v>4.5099690448402496</c:v>
                </c:pt>
                <c:pt idx="1284">
                  <c:v>4.4545376585671503</c:v>
                </c:pt>
                <c:pt idx="1285">
                  <c:v>4.4800106354232696</c:v>
                </c:pt>
                <c:pt idx="1286">
                  <c:v>4.5259572787343103</c:v>
                </c:pt>
                <c:pt idx="1287">
                  <c:v>4.4556625017381304</c:v>
                </c:pt>
                <c:pt idx="1288">
                  <c:v>4.46464694634225</c:v>
                </c:pt>
                <c:pt idx="1289">
                  <c:v>4.5671645157647696</c:v>
                </c:pt>
                <c:pt idx="1290">
                  <c:v>4.5415805609448503</c:v>
                </c:pt>
                <c:pt idx="1291">
                  <c:v>4.4626619711990303</c:v>
                </c:pt>
                <c:pt idx="1292">
                  <c:v>4.4443244094761098</c:v>
                </c:pt>
                <c:pt idx="1293">
                  <c:v>4.4449883339732397</c:v>
                </c:pt>
                <c:pt idx="1294">
                  <c:v>4.4833597045297999</c:v>
                </c:pt>
                <c:pt idx="1295">
                  <c:v>4.4690917971271</c:v>
                </c:pt>
                <c:pt idx="1296">
                  <c:v>4.5609173408900903</c:v>
                </c:pt>
                <c:pt idx="1297">
                  <c:v>4.6040401753412397</c:v>
                </c:pt>
                <c:pt idx="1298">
                  <c:v>4.6048409797071503</c:v>
                </c:pt>
                <c:pt idx="1299">
                  <c:v>4.6370748466557901</c:v>
                </c:pt>
                <c:pt idx="1300">
                  <c:v>4.6098233203196797</c:v>
                </c:pt>
                <c:pt idx="1301">
                  <c:v>4.6408728639934003</c:v>
                </c:pt>
                <c:pt idx="1302">
                  <c:v>4.6590641009461198</c:v>
                </c:pt>
                <c:pt idx="1303">
                  <c:v>4.6243111224359597</c:v>
                </c:pt>
                <c:pt idx="1304">
                  <c:v>4.60645138125156</c:v>
                </c:pt>
                <c:pt idx="1305">
                  <c:v>4.68928365003958</c:v>
                </c:pt>
                <c:pt idx="1306">
                  <c:v>4.71189192015449</c:v>
                </c:pt>
                <c:pt idx="1307">
                  <c:v>4.7042984742569596</c:v>
                </c:pt>
                <c:pt idx="1308">
                  <c:v>4.60707325741991</c:v>
                </c:pt>
                <c:pt idx="1309">
                  <c:v>4.5771475978288603</c:v>
                </c:pt>
                <c:pt idx="1310">
                  <c:v>4.5575477477837802</c:v>
                </c:pt>
                <c:pt idx="1311">
                  <c:v>4.5795054217151199</c:v>
                </c:pt>
                <c:pt idx="1312">
                  <c:v>4.5424307118682501</c:v>
                </c:pt>
                <c:pt idx="1313">
                  <c:v>4.4473537986132898</c:v>
                </c:pt>
                <c:pt idx="1314">
                  <c:v>4.5512713245072103</c:v>
                </c:pt>
                <c:pt idx="1315">
                  <c:v>4.5256868612682801</c:v>
                </c:pt>
                <c:pt idx="1316">
                  <c:v>4.5456165598362297</c:v>
                </c:pt>
                <c:pt idx="1317">
                  <c:v>4.5926168504762304</c:v>
                </c:pt>
                <c:pt idx="1318">
                  <c:v>4.5912958620847704</c:v>
                </c:pt>
                <c:pt idx="1319">
                  <c:v>4.5798587862536397</c:v>
                </c:pt>
                <c:pt idx="1320">
                  <c:v>4.5216738382387902</c:v>
                </c:pt>
                <c:pt idx="1321">
                  <c:v>4.4916992504212301</c:v>
                </c:pt>
                <c:pt idx="1322">
                  <c:v>4.5370520434770798</c:v>
                </c:pt>
                <c:pt idx="1323">
                  <c:v>4.4927292792864799</c:v>
                </c:pt>
                <c:pt idx="1324">
                  <c:v>4.4891689047586496</c:v>
                </c:pt>
                <c:pt idx="1325">
                  <c:v>4.4581869017266902</c:v>
                </c:pt>
                <c:pt idx="1326">
                  <c:v>4.2736626846874399</c:v>
                </c:pt>
                <c:pt idx="1327">
                  <c:v>4.2881315293178801</c:v>
                </c:pt>
                <c:pt idx="1328">
                  <c:v>4.2461806796753896</c:v>
                </c:pt>
                <c:pt idx="1329">
                  <c:v>4.2702862835719699</c:v>
                </c:pt>
                <c:pt idx="1330">
                  <c:v>4.22265959040163</c:v>
                </c:pt>
                <c:pt idx="1331">
                  <c:v>4.1906461282523804</c:v>
                </c:pt>
                <c:pt idx="1332">
                  <c:v>4.1456961397071996</c:v>
                </c:pt>
                <c:pt idx="1333">
                  <c:v>4.1251468421014401</c:v>
                </c:pt>
                <c:pt idx="1334">
                  <c:v>4.22072772040275</c:v>
                </c:pt>
                <c:pt idx="1335">
                  <c:v>4.1091422500750099</c:v>
                </c:pt>
                <c:pt idx="1336">
                  <c:v>4.1304209944770403</c:v>
                </c:pt>
                <c:pt idx="1337">
                  <c:v>4.0787023194465402</c:v>
                </c:pt>
                <c:pt idx="1338">
                  <c:v>4.0302775126570198</c:v>
                </c:pt>
                <c:pt idx="1339">
                  <c:v>4.0578520994055296</c:v>
                </c:pt>
                <c:pt idx="1340">
                  <c:v>4.1895211805452899</c:v>
                </c:pt>
                <c:pt idx="1341">
                  <c:v>4.2196385009706399</c:v>
                </c:pt>
                <c:pt idx="1342">
                  <c:v>4.1547455807015297</c:v>
                </c:pt>
                <c:pt idx="1343">
                  <c:v>4.2390377044496397</c:v>
                </c:pt>
                <c:pt idx="1344">
                  <c:v>4.25844131011032</c:v>
                </c:pt>
                <c:pt idx="1345">
                  <c:v>4.2255870241827997</c:v>
                </c:pt>
                <c:pt idx="1346">
                  <c:v>4.2012415965996297</c:v>
                </c:pt>
                <c:pt idx="1347">
                  <c:v>4.17818767891006</c:v>
                </c:pt>
                <c:pt idx="1348">
                  <c:v>4.1696999843592604</c:v>
                </c:pt>
                <c:pt idx="1349">
                  <c:v>4.2673594628172999</c:v>
                </c:pt>
                <c:pt idx="1350">
                  <c:v>4.2915452059410404</c:v>
                </c:pt>
                <c:pt idx="1351">
                  <c:v>4.3722790205868396</c:v>
                </c:pt>
                <c:pt idx="1352">
                  <c:v>4.3817588020204399</c:v>
                </c:pt>
                <c:pt idx="1353">
                  <c:v>4.3447181262140901</c:v>
                </c:pt>
                <c:pt idx="1354">
                  <c:v>4.3364098933814601</c:v>
                </c:pt>
                <c:pt idx="1355">
                  <c:v>4.3337819303038003</c:v>
                </c:pt>
                <c:pt idx="1356">
                  <c:v>4.3456567560074797</c:v>
                </c:pt>
                <c:pt idx="1357">
                  <c:v>4.2630229306808198</c:v>
                </c:pt>
                <c:pt idx="1358">
                  <c:v>4.2094901081854701</c:v>
                </c:pt>
                <c:pt idx="1359">
                  <c:v>4.1769747032605098</c:v>
                </c:pt>
                <c:pt idx="1360">
                  <c:v>4.1459105838672201</c:v>
                </c:pt>
                <c:pt idx="1361">
                  <c:v>4.2765798689924504</c:v>
                </c:pt>
                <c:pt idx="1362">
                  <c:v>4.2484268337782902</c:v>
                </c:pt>
                <c:pt idx="1363">
                  <c:v>4.3052284372880498</c:v>
                </c:pt>
                <c:pt idx="1364">
                  <c:v>4.2960855794383699</c:v>
                </c:pt>
                <c:pt idx="1365">
                  <c:v>4.2849182791835299</c:v>
                </c:pt>
                <c:pt idx="1366">
                  <c:v>4.27897225197749</c:v>
                </c:pt>
                <c:pt idx="1367">
                  <c:v>4.1844280172659101</c:v>
                </c:pt>
                <c:pt idx="1368">
                  <c:v>4.1551079030099496</c:v>
                </c:pt>
                <c:pt idx="1369">
                  <c:v>4.1097445043832899</c:v>
                </c:pt>
                <c:pt idx="1370">
                  <c:v>4.1781842040331902</c:v>
                </c:pt>
                <c:pt idx="1371">
                  <c:v>4.2147220568543204</c:v>
                </c:pt>
                <c:pt idx="1372">
                  <c:v>4.20078208915458</c:v>
                </c:pt>
                <c:pt idx="1373">
                  <c:v>4.2099426111723997</c:v>
                </c:pt>
                <c:pt idx="1374">
                  <c:v>4.2384097196665902</c:v>
                </c:pt>
                <c:pt idx="1375">
                  <c:v>4.3060745638938904</c:v>
                </c:pt>
                <c:pt idx="1376">
                  <c:v>4.2927284619056501</c:v>
                </c:pt>
                <c:pt idx="1377">
                  <c:v>4.2714423917914601</c:v>
                </c:pt>
                <c:pt idx="1378">
                  <c:v>4.2141828061771296</c:v>
                </c:pt>
                <c:pt idx="1379">
                  <c:v>4.2070631448212898</c:v>
                </c:pt>
                <c:pt idx="1380">
                  <c:v>4.1946349405467096</c:v>
                </c:pt>
                <c:pt idx="1381">
                  <c:v>4.2366168243069797</c:v>
                </c:pt>
                <c:pt idx="1382">
                  <c:v>4.1526479372723504</c:v>
                </c:pt>
                <c:pt idx="1383">
                  <c:v>4.12676067748294</c:v>
                </c:pt>
                <c:pt idx="1384">
                  <c:v>4.1522717331946497</c:v>
                </c:pt>
                <c:pt idx="1385">
                  <c:v>4.1079629838533398</c:v>
                </c:pt>
                <c:pt idx="1386">
                  <c:v>4.05607754270246</c:v>
                </c:pt>
                <c:pt idx="1387">
                  <c:v>4.05570488172979</c:v>
                </c:pt>
                <c:pt idx="1388">
                  <c:v>4.1079401725250904</c:v>
                </c:pt>
                <c:pt idx="1389">
                  <c:v>4.1018535688886404</c:v>
                </c:pt>
                <c:pt idx="1390">
                  <c:v>4.04402817694631</c:v>
                </c:pt>
                <c:pt idx="1391">
                  <c:v>4.1603326898737896</c:v>
                </c:pt>
                <c:pt idx="1392">
                  <c:v>4.1985413599519799</c:v>
                </c:pt>
                <c:pt idx="1393">
                  <c:v>4.2100381987845799</c:v>
                </c:pt>
                <c:pt idx="1394">
                  <c:v>4.2920462063083198</c:v>
                </c:pt>
                <c:pt idx="1395">
                  <c:v>4.2625392102345998</c:v>
                </c:pt>
                <c:pt idx="1396">
                  <c:v>4.2956865476455901</c:v>
                </c:pt>
                <c:pt idx="1397">
                  <c:v>4.2814260443197796</c:v>
                </c:pt>
                <c:pt idx="1398">
                  <c:v>4.3265391754796196</c:v>
                </c:pt>
                <c:pt idx="1399">
                  <c:v>4.1787766208372004</c:v>
                </c:pt>
                <c:pt idx="1400">
                  <c:v>4.1989153502179599</c:v>
                </c:pt>
                <c:pt idx="1401">
                  <c:v>4.22392875999192</c:v>
                </c:pt>
                <c:pt idx="1402">
                  <c:v>3.99887622737833</c:v>
                </c:pt>
                <c:pt idx="1403">
                  <c:v>4.0571526699188896</c:v>
                </c:pt>
                <c:pt idx="1404">
                  <c:v>3.99047354010021</c:v>
                </c:pt>
                <c:pt idx="1405">
                  <c:v>3.9453683873035099</c:v>
                </c:pt>
                <c:pt idx="1406">
                  <c:v>3.9755137505575799</c:v>
                </c:pt>
                <c:pt idx="1407">
                  <c:v>3.82884545472358</c:v>
                </c:pt>
                <c:pt idx="1408">
                  <c:v>3.9169116885711399</c:v>
                </c:pt>
                <c:pt idx="1409">
                  <c:v>4.0700595318505899</c:v>
                </c:pt>
                <c:pt idx="1410">
                  <c:v>3.9792006521229002</c:v>
                </c:pt>
                <c:pt idx="1411">
                  <c:v>3.9764511262315398</c:v>
                </c:pt>
                <c:pt idx="1412">
                  <c:v>3.9615318734193798</c:v>
                </c:pt>
                <c:pt idx="1413">
                  <c:v>3.9740902933597799</c:v>
                </c:pt>
                <c:pt idx="1414">
                  <c:v>3.91431597632881</c:v>
                </c:pt>
                <c:pt idx="1415">
                  <c:v>3.9530364476872202</c:v>
                </c:pt>
                <c:pt idx="1416">
                  <c:v>4.0189327371070904</c:v>
                </c:pt>
                <c:pt idx="1417">
                  <c:v>4.0077698837539399</c:v>
                </c:pt>
                <c:pt idx="1418">
                  <c:v>4.10014022648667</c:v>
                </c:pt>
                <c:pt idx="1419">
                  <c:v>4.1014085836536402</c:v>
                </c:pt>
                <c:pt idx="1420">
                  <c:v>4.0983723494498197</c:v>
                </c:pt>
                <c:pt idx="1421">
                  <c:v>4.0705261005867204</c:v>
                </c:pt>
                <c:pt idx="1422">
                  <c:v>4.0761797921664904</c:v>
                </c:pt>
                <c:pt idx="1423">
                  <c:v>4.00842914028234</c:v>
                </c:pt>
                <c:pt idx="1424">
                  <c:v>4.0622800360953999</c:v>
                </c:pt>
                <c:pt idx="1425">
                  <c:v>4.10617059913156</c:v>
                </c:pt>
                <c:pt idx="1426">
                  <c:v>4.0795593792281499</c:v>
                </c:pt>
                <c:pt idx="1427">
                  <c:v>4.1152139489558204</c:v>
                </c:pt>
                <c:pt idx="1428">
                  <c:v>4.1104541123232803</c:v>
                </c:pt>
                <c:pt idx="1429">
                  <c:v>4.14168628191472</c:v>
                </c:pt>
                <c:pt idx="1430">
                  <c:v>4.0494515508005398</c:v>
                </c:pt>
                <c:pt idx="1431">
                  <c:v>4.05666210190968</c:v>
                </c:pt>
                <c:pt idx="1432">
                  <c:v>4.0281074131649</c:v>
                </c:pt>
                <c:pt idx="1433">
                  <c:v>3.9227976151305599</c:v>
                </c:pt>
                <c:pt idx="1434">
                  <c:v>3.9038019238285599</c:v>
                </c:pt>
                <c:pt idx="1435">
                  <c:v>3.9034047643933798</c:v>
                </c:pt>
                <c:pt idx="1436">
                  <c:v>3.9399719632427899</c:v>
                </c:pt>
                <c:pt idx="1437">
                  <c:v>3.8981556628670999</c:v>
                </c:pt>
                <c:pt idx="1438">
                  <c:v>3.9264544440359801</c:v>
                </c:pt>
                <c:pt idx="1439">
                  <c:v>4.0215018124128701</c:v>
                </c:pt>
                <c:pt idx="1440">
                  <c:v>4.0476305107986104</c:v>
                </c:pt>
                <c:pt idx="1441">
                  <c:v>4.0375715464770696</c:v>
                </c:pt>
                <c:pt idx="1442">
                  <c:v>3.98312778830587</c:v>
                </c:pt>
                <c:pt idx="1443">
                  <c:v>4.0004586855288302</c:v>
                </c:pt>
                <c:pt idx="1444">
                  <c:v>3.9740803153370101</c:v>
                </c:pt>
                <c:pt idx="1445">
                  <c:v>3.9691052195538599</c:v>
                </c:pt>
                <c:pt idx="1446">
                  <c:v>3.9755911193887101</c:v>
                </c:pt>
                <c:pt idx="1447">
                  <c:v>4.0007135522043296</c:v>
                </c:pt>
                <c:pt idx="1448">
                  <c:v>3.9382281630624698</c:v>
                </c:pt>
                <c:pt idx="1449">
                  <c:v>3.94428416832588</c:v>
                </c:pt>
                <c:pt idx="1450">
                  <c:v>3.9102470731129002</c:v>
                </c:pt>
                <c:pt idx="1451">
                  <c:v>3.85619956810599</c:v>
                </c:pt>
                <c:pt idx="1452">
                  <c:v>3.8537054338524799</c:v>
                </c:pt>
                <c:pt idx="1453">
                  <c:v>3.82676939614612</c:v>
                </c:pt>
                <c:pt idx="1454">
                  <c:v>3.8488037117660201</c:v>
                </c:pt>
                <c:pt idx="1455">
                  <c:v>3.78655182714673</c:v>
                </c:pt>
                <c:pt idx="1456">
                  <c:v>3.7660891197104802</c:v>
                </c:pt>
                <c:pt idx="1457">
                  <c:v>3.7338908373464599</c:v>
                </c:pt>
                <c:pt idx="1458">
                  <c:v>3.7420647781527001</c:v>
                </c:pt>
                <c:pt idx="1459">
                  <c:v>3.7027608128464302</c:v>
                </c:pt>
                <c:pt idx="1460">
                  <c:v>3.7144608174295901</c:v>
                </c:pt>
                <c:pt idx="1461">
                  <c:v>3.7858421313213801</c:v>
                </c:pt>
                <c:pt idx="1462">
                  <c:v>3.8313393158993301</c:v>
                </c:pt>
                <c:pt idx="1463">
                  <c:v>3.82657652083889</c:v>
                </c:pt>
                <c:pt idx="1464">
                  <c:v>3.8444964948026299</c:v>
                </c:pt>
                <c:pt idx="1465">
                  <c:v>3.8397094673635999</c:v>
                </c:pt>
                <c:pt idx="1466">
                  <c:v>3.8693310580237799</c:v>
                </c:pt>
                <c:pt idx="1467">
                  <c:v>3.8826359144769098</c:v>
                </c:pt>
                <c:pt idx="1468">
                  <c:v>3.8929421738526599</c:v>
                </c:pt>
                <c:pt idx="1469">
                  <c:v>3.9037821730865701</c:v>
                </c:pt>
                <c:pt idx="1470">
                  <c:v>3.9001951043685801</c:v>
                </c:pt>
                <c:pt idx="1471">
                  <c:v>3.96967180894976</c:v>
                </c:pt>
                <c:pt idx="1472">
                  <c:v>3.9852673046350802</c:v>
                </c:pt>
                <c:pt idx="1473">
                  <c:v>3.9299664016843301</c:v>
                </c:pt>
                <c:pt idx="1474">
                  <c:v>3.9347147186860099</c:v>
                </c:pt>
                <c:pt idx="1475">
                  <c:v>3.94321652396013</c:v>
                </c:pt>
                <c:pt idx="1476">
                  <c:v>3.9508290240898498</c:v>
                </c:pt>
                <c:pt idx="1477">
                  <c:v>3.9476389254809598</c:v>
                </c:pt>
                <c:pt idx="1478">
                  <c:v>3.9538923721510999</c:v>
                </c:pt>
                <c:pt idx="1479">
                  <c:v>3.93152331409545</c:v>
                </c:pt>
                <c:pt idx="1480">
                  <c:v>3.9357956476173399</c:v>
                </c:pt>
                <c:pt idx="1481">
                  <c:v>3.9786021510549001</c:v>
                </c:pt>
                <c:pt idx="1482">
                  <c:v>4.0239911477409596</c:v>
                </c:pt>
                <c:pt idx="1483">
                  <c:v>4.05433360533645</c:v>
                </c:pt>
                <c:pt idx="1484">
                  <c:v>4.1098621818742203</c:v>
                </c:pt>
                <c:pt idx="1485">
                  <c:v>4.1116106340680103</c:v>
                </c:pt>
                <c:pt idx="1486">
                  <c:v>4.0723761393681404</c:v>
                </c:pt>
                <c:pt idx="1487">
                  <c:v>4.1625912477929603</c:v>
                </c:pt>
                <c:pt idx="1488">
                  <c:v>4.1704627793351898</c:v>
                </c:pt>
                <c:pt idx="1489">
                  <c:v>4.1812344810158004</c:v>
                </c:pt>
                <c:pt idx="1490">
                  <c:v>4.1550201987864703</c:v>
                </c:pt>
                <c:pt idx="1491">
                  <c:v>4.2106530247098597</c:v>
                </c:pt>
                <c:pt idx="1492">
                  <c:v>4.4202838656409904</c:v>
                </c:pt>
                <c:pt idx="1493">
                  <c:v>4.4217731418419204</c:v>
                </c:pt>
                <c:pt idx="1494">
                  <c:v>4.42717732104399</c:v>
                </c:pt>
                <c:pt idx="1495">
                  <c:v>4.4243292713993903</c:v>
                </c:pt>
                <c:pt idx="1496">
                  <c:v>4.4696698475955596</c:v>
                </c:pt>
                <c:pt idx="1497">
                  <c:v>4.5728146487590502</c:v>
                </c:pt>
                <c:pt idx="1498">
                  <c:v>4.66939352375186</c:v>
                </c:pt>
                <c:pt idx="1499">
                  <c:v>4.7242891940496001</c:v>
                </c:pt>
                <c:pt idx="1500">
                  <c:v>4.7516951234654297</c:v>
                </c:pt>
                <c:pt idx="1501">
                  <c:v>4.64783968317602</c:v>
                </c:pt>
                <c:pt idx="1502">
                  <c:v>4.8172099156388297</c:v>
                </c:pt>
                <c:pt idx="1503">
                  <c:v>4.9259887355799696</c:v>
                </c:pt>
                <c:pt idx="1504">
                  <c:v>4.7744517368373902</c:v>
                </c:pt>
                <c:pt idx="1505">
                  <c:v>4.6549202322703103</c:v>
                </c:pt>
                <c:pt idx="1506">
                  <c:v>4.7155039912079699</c:v>
                </c:pt>
                <c:pt idx="1507">
                  <c:v>4.8785291354976996</c:v>
                </c:pt>
                <c:pt idx="1508">
                  <c:v>4.8815899668469003</c:v>
                </c:pt>
                <c:pt idx="1509">
                  <c:v>4.8546844946200496</c:v>
                </c:pt>
                <c:pt idx="1510">
                  <c:v>4.8905701204238197</c:v>
                </c:pt>
                <c:pt idx="1511">
                  <c:v>4.9019509131402303</c:v>
                </c:pt>
                <c:pt idx="1512">
                  <c:v>4.8343137939292298</c:v>
                </c:pt>
                <c:pt idx="1513">
                  <c:v>4.7739836085835297</c:v>
                </c:pt>
                <c:pt idx="1514">
                  <c:v>4.8246173342962404</c:v>
                </c:pt>
                <c:pt idx="1515">
                  <c:v>4.8089261644590904</c:v>
                </c:pt>
                <c:pt idx="1516">
                  <c:v>4.9861725892474196</c:v>
                </c:pt>
                <c:pt idx="1517">
                  <c:v>5.1597683700586403</c:v>
                </c:pt>
                <c:pt idx="1518">
                  <c:v>5.1549032578976801</c:v>
                </c:pt>
                <c:pt idx="1519">
                  <c:v>5.1968723864196802</c:v>
                </c:pt>
                <c:pt idx="1520">
                  <c:v>5.2525748490821096</c:v>
                </c:pt>
                <c:pt idx="1521">
                  <c:v>5.2662168414302597</c:v>
                </c:pt>
                <c:pt idx="1522">
                  <c:v>5.2653997149070904</c:v>
                </c:pt>
                <c:pt idx="1523">
                  <c:v>5.2819361863986902</c:v>
                </c:pt>
                <c:pt idx="1524">
                  <c:v>5.15648199998469</c:v>
                </c:pt>
                <c:pt idx="1525">
                  <c:v>5.1547741148411301</c:v>
                </c:pt>
                <c:pt idx="1526">
                  <c:v>5.09811226267166</c:v>
                </c:pt>
                <c:pt idx="1527">
                  <c:v>5.1825963387032603</c:v>
                </c:pt>
                <c:pt idx="1528">
                  <c:v>5.2205800213563203</c:v>
                </c:pt>
                <c:pt idx="1529">
                  <c:v>5.1987434379821602</c:v>
                </c:pt>
                <c:pt idx="1530">
                  <c:v>5.2190269630484298</c:v>
                </c:pt>
                <c:pt idx="1531">
                  <c:v>5.1759958193488496</c:v>
                </c:pt>
                <c:pt idx="1532">
                  <c:v>5.1487385567326296</c:v>
                </c:pt>
                <c:pt idx="1533">
                  <c:v>5.2134977300908103</c:v>
                </c:pt>
                <c:pt idx="1534">
                  <c:v>5.0808985932485102</c:v>
                </c:pt>
                <c:pt idx="1535">
                  <c:v>5.01836528930379</c:v>
                </c:pt>
                <c:pt idx="1536">
                  <c:v>4.9319688274496301</c:v>
                </c:pt>
                <c:pt idx="1537">
                  <c:v>4.9802524618243904</c:v>
                </c:pt>
                <c:pt idx="1538">
                  <c:v>4.63892262718986</c:v>
                </c:pt>
                <c:pt idx="1539">
                  <c:v>4.7254421345155198</c:v>
                </c:pt>
                <c:pt idx="1540">
                  <c:v>4.6750591424544199</c:v>
                </c:pt>
                <c:pt idx="1541">
                  <c:v>4.5830927013291003</c:v>
                </c:pt>
                <c:pt idx="1542">
                  <c:v>4.7656581098294799</c:v>
                </c:pt>
                <c:pt idx="1543">
                  <c:v>4.7166562583348703</c:v>
                </c:pt>
                <c:pt idx="1544">
                  <c:v>4.67455864356298</c:v>
                </c:pt>
                <c:pt idx="1545">
                  <c:v>4.8130793558075</c:v>
                </c:pt>
                <c:pt idx="1546">
                  <c:v>4.8545073981511804</c:v>
                </c:pt>
                <c:pt idx="1547">
                  <c:v>4.7141241762738497</c:v>
                </c:pt>
                <c:pt idx="1548">
                  <c:v>4.6624957090196597</c:v>
                </c:pt>
                <c:pt idx="1549">
                  <c:v>4.7402215920940396</c:v>
                </c:pt>
                <c:pt idx="1550">
                  <c:v>4.7130006721347497</c:v>
                </c:pt>
                <c:pt idx="1551">
                  <c:v>4.6153618157880798</c:v>
                </c:pt>
                <c:pt idx="1552">
                  <c:v>4.6282742757446602</c:v>
                </c:pt>
                <c:pt idx="1553">
                  <c:v>4.6881397913542404</c:v>
                </c:pt>
                <c:pt idx="1554">
                  <c:v>4.7262353463455202</c:v>
                </c:pt>
                <c:pt idx="1555">
                  <c:v>4.7386955929329204</c:v>
                </c:pt>
                <c:pt idx="1556">
                  <c:v>4.6971372502789199</c:v>
                </c:pt>
                <c:pt idx="1557">
                  <c:v>4.67743466027507</c:v>
                </c:pt>
                <c:pt idx="1558">
                  <c:v>4.6611723077650202</c:v>
                </c:pt>
                <c:pt idx="1559">
                  <c:v>4.5900389429569</c:v>
                </c:pt>
                <c:pt idx="1560">
                  <c:v>4.5760026997379404</c:v>
                </c:pt>
                <c:pt idx="1561">
                  <c:v>4.5134410133971103</c:v>
                </c:pt>
                <c:pt idx="1562">
                  <c:v>4.5659422718087503</c:v>
                </c:pt>
                <c:pt idx="1563">
                  <c:v>4.7428308842635802</c:v>
                </c:pt>
                <c:pt idx="1564">
                  <c:v>4.6984100973698801</c:v>
                </c:pt>
                <c:pt idx="1565">
                  <c:v>4.7050311302089902</c:v>
                </c:pt>
                <c:pt idx="1566">
                  <c:v>4.6467877288749202</c:v>
                </c:pt>
                <c:pt idx="1567">
                  <c:v>4.6476429203112399</c:v>
                </c:pt>
                <c:pt idx="1568">
                  <c:v>4.6670816735863703</c:v>
                </c:pt>
                <c:pt idx="1569">
                  <c:v>4.74776327315233</c:v>
                </c:pt>
                <c:pt idx="1570">
                  <c:v>4.9047847373908802</c:v>
                </c:pt>
                <c:pt idx="1571">
                  <c:v>4.9452100458670998</c:v>
                </c:pt>
                <c:pt idx="1572">
                  <c:v>4.9645750595704801</c:v>
                </c:pt>
                <c:pt idx="1573">
                  <c:v>4.9243170998285901</c:v>
                </c:pt>
                <c:pt idx="1574">
                  <c:v>4.9264006706770802</c:v>
                </c:pt>
                <c:pt idx="1575">
                  <c:v>4.9850480975348797</c:v>
                </c:pt>
                <c:pt idx="1576">
                  <c:v>4.9609445295282999</c:v>
                </c:pt>
                <c:pt idx="1577">
                  <c:v>5.1501473082479601</c:v>
                </c:pt>
                <c:pt idx="1578">
                  <c:v>5.17177609759527</c:v>
                </c:pt>
                <c:pt idx="1579">
                  <c:v>5.0965316411437103</c:v>
                </c:pt>
                <c:pt idx="1580">
                  <c:v>5.0642651178497902</c:v>
                </c:pt>
                <c:pt idx="1581">
                  <c:v>5.11954974715524</c:v>
                </c:pt>
                <c:pt idx="1582">
                  <c:v>4.9892339817001101</c:v>
                </c:pt>
                <c:pt idx="1583">
                  <c:v>4.9825926888876699</c:v>
                </c:pt>
                <c:pt idx="1584">
                  <c:v>4.9695397202757796</c:v>
                </c:pt>
                <c:pt idx="1585">
                  <c:v>4.9762261428889802</c:v>
                </c:pt>
                <c:pt idx="1586">
                  <c:v>5.01023086362739</c:v>
                </c:pt>
                <c:pt idx="1587">
                  <c:v>5.0225316081829599</c:v>
                </c:pt>
                <c:pt idx="1588">
                  <c:v>4.9820735004710901</c:v>
                </c:pt>
                <c:pt idx="1589">
                  <c:v>4.9621650456308899</c:v>
                </c:pt>
                <c:pt idx="1590">
                  <c:v>4.8996109451806698</c:v>
                </c:pt>
                <c:pt idx="1591">
                  <c:v>4.9310732056670803</c:v>
                </c:pt>
                <c:pt idx="1592">
                  <c:v>4.8768882161486697</c:v>
                </c:pt>
                <c:pt idx="1593">
                  <c:v>4.8888565380190503</c:v>
                </c:pt>
                <c:pt idx="1594">
                  <c:v>4.9238841827864901</c:v>
                </c:pt>
                <c:pt idx="1595">
                  <c:v>4.9484849614781696</c:v>
                </c:pt>
                <c:pt idx="1596">
                  <c:v>4.9658162245614301</c:v>
                </c:pt>
                <c:pt idx="1597">
                  <c:v>4.9541987493549096</c:v>
                </c:pt>
                <c:pt idx="1598">
                  <c:v>4.9800537666032803</c:v>
                </c:pt>
                <c:pt idx="1599">
                  <c:v>4.9239733824096996</c:v>
                </c:pt>
                <c:pt idx="1600">
                  <c:v>4.8737379018374796</c:v>
                </c:pt>
                <c:pt idx="1601">
                  <c:v>4.8030408080317901</c:v>
                </c:pt>
                <c:pt idx="1602">
                  <c:v>4.7203528582572796</c:v>
                </c:pt>
                <c:pt idx="1603">
                  <c:v>4.67598175310766</c:v>
                </c:pt>
                <c:pt idx="1604">
                  <c:v>4.6540985517201099</c:v>
                </c:pt>
                <c:pt idx="1605">
                  <c:v>4.7100047033637402</c:v>
                </c:pt>
                <c:pt idx="1606">
                  <c:v>4.6607830384412603</c:v>
                </c:pt>
                <c:pt idx="1607">
                  <c:v>4.7404485324000696</c:v>
                </c:pt>
                <c:pt idx="1608">
                  <c:v>4.7065581817380897</c:v>
                </c:pt>
                <c:pt idx="1609">
                  <c:v>4.7475574366310704</c:v>
                </c:pt>
                <c:pt idx="1610">
                  <c:v>4.7616313966992703</c:v>
                </c:pt>
                <c:pt idx="1611">
                  <c:v>4.80255607438853</c:v>
                </c:pt>
                <c:pt idx="1612">
                  <c:v>4.9244384026803703</c:v>
                </c:pt>
                <c:pt idx="1613">
                  <c:v>4.93263452073632</c:v>
                </c:pt>
                <c:pt idx="1614">
                  <c:v>4.9330461549388396</c:v>
                </c:pt>
                <c:pt idx="1615">
                  <c:v>4.9607236215870296</c:v>
                </c:pt>
                <c:pt idx="1616">
                  <c:v>5.0147572274953998</c:v>
                </c:pt>
                <c:pt idx="1617">
                  <c:v>4.95509177095167</c:v>
                </c:pt>
                <c:pt idx="1618">
                  <c:v>5.0292927187390699</c:v>
                </c:pt>
                <c:pt idx="1619">
                  <c:v>5.0077835043361896</c:v>
                </c:pt>
                <c:pt idx="1620">
                  <c:v>4.9943638480233998</c:v>
                </c:pt>
                <c:pt idx="1621">
                  <c:v>5.0114883643296704</c:v>
                </c:pt>
                <c:pt idx="1622">
                  <c:v>5.0991351093387198</c:v>
                </c:pt>
                <c:pt idx="1623">
                  <c:v>5.1110725707347102</c:v>
                </c:pt>
                <c:pt idx="1624">
                  <c:v>5.1399190033423903</c:v>
                </c:pt>
                <c:pt idx="1625">
                  <c:v>5.1572423156051599</c:v>
                </c:pt>
                <c:pt idx="1626">
                  <c:v>5.1410447349931001</c:v>
                </c:pt>
                <c:pt idx="1627">
                  <c:v>5.1557415854398201</c:v>
                </c:pt>
                <c:pt idx="1628">
                  <c:v>5.1787339201667502</c:v>
                </c:pt>
                <c:pt idx="1629">
                  <c:v>5.0844401065856397</c:v>
                </c:pt>
                <c:pt idx="1630">
                  <c:v>5.1234010153570297</c:v>
                </c:pt>
                <c:pt idx="1631">
                  <c:v>5.1203348692650703</c:v>
                </c:pt>
                <c:pt idx="1632">
                  <c:v>5.0466236427713698</c:v>
                </c:pt>
                <c:pt idx="1633">
                  <c:v>5.0914647158740403</c:v>
                </c:pt>
                <c:pt idx="1634">
                  <c:v>5.1194822403350102</c:v>
                </c:pt>
                <c:pt idx="1635">
                  <c:v>5.13434213610019</c:v>
                </c:pt>
                <c:pt idx="1636">
                  <c:v>5.0603525194017998</c:v>
                </c:pt>
                <c:pt idx="1637">
                  <c:v>5.0712502289369601</c:v>
                </c:pt>
                <c:pt idx="1638">
                  <c:v>5.0229998430370397</c:v>
                </c:pt>
                <c:pt idx="1639">
                  <c:v>4.9222356784148502</c:v>
                </c:pt>
                <c:pt idx="1640">
                  <c:v>4.9542801647386101</c:v>
                </c:pt>
                <c:pt idx="1641">
                  <c:v>4.94135032640063</c:v>
                </c:pt>
                <c:pt idx="1642">
                  <c:v>5.01638966143146</c:v>
                </c:pt>
                <c:pt idx="1643">
                  <c:v>5.0353867889635202</c:v>
                </c:pt>
                <c:pt idx="1644">
                  <c:v>5.0735349701603898</c:v>
                </c:pt>
                <c:pt idx="1645">
                  <c:v>5.1487627288805404</c:v>
                </c:pt>
                <c:pt idx="1646">
                  <c:v>5.2079012312473401</c:v>
                </c:pt>
                <c:pt idx="1647">
                  <c:v>5.1832152762143702</c:v>
                </c:pt>
                <c:pt idx="1648">
                  <c:v>5.1754147662239403</c:v>
                </c:pt>
                <c:pt idx="1649">
                  <c:v>5.16413375432737</c:v>
                </c:pt>
                <c:pt idx="1650">
                  <c:v>5.0878345226756201</c:v>
                </c:pt>
                <c:pt idx="1651">
                  <c:v>5.1015660510815302</c:v>
                </c:pt>
                <c:pt idx="1652">
                  <c:v>5.1219482521372797</c:v>
                </c:pt>
                <c:pt idx="1653">
                  <c:v>5.0932117100128202</c:v>
                </c:pt>
                <c:pt idx="1654">
                  <c:v>5.0927125420649899</c:v>
                </c:pt>
                <c:pt idx="1655">
                  <c:v>5.0940313261398096</c:v>
                </c:pt>
                <c:pt idx="1656">
                  <c:v>5.1191210163089602</c:v>
                </c:pt>
                <c:pt idx="1657">
                  <c:v>5.08509095678256</c:v>
                </c:pt>
                <c:pt idx="1658">
                  <c:v>5.0545676831580701</c:v>
                </c:pt>
                <c:pt idx="1659">
                  <c:v>5.0534331565208603</c:v>
                </c:pt>
                <c:pt idx="1660">
                  <c:v>5.1858498710612402</c:v>
                </c:pt>
                <c:pt idx="1661">
                  <c:v>5.2242696942737403</c:v>
                </c:pt>
                <c:pt idx="1662">
                  <c:v>5.2590522931974402</c:v>
                </c:pt>
                <c:pt idx="1663">
                  <c:v>5.24613995656751</c:v>
                </c:pt>
                <c:pt idx="1664">
                  <c:v>5.2629010278621804</c:v>
                </c:pt>
                <c:pt idx="1665">
                  <c:v>5.2392528662072397</c:v>
                </c:pt>
                <c:pt idx="1666">
                  <c:v>5.1262763204765598</c:v>
                </c:pt>
                <c:pt idx="1667">
                  <c:v>5.1192590692979598</c:v>
                </c:pt>
                <c:pt idx="1668">
                  <c:v>5.0955557741944997</c:v>
                </c:pt>
                <c:pt idx="1669">
                  <c:v>5.1076267798845301</c:v>
                </c:pt>
                <c:pt idx="1670">
                  <c:v>5.0684186632360797</c:v>
                </c:pt>
                <c:pt idx="1671">
                  <c:v>5.1149372767693597</c:v>
                </c:pt>
                <c:pt idx="1672">
                  <c:v>5.1807031363767599</c:v>
                </c:pt>
                <c:pt idx="1673">
                  <c:v>5.1189490238654898</c:v>
                </c:pt>
                <c:pt idx="1674">
                  <c:v>5.0931698848404698</c:v>
                </c:pt>
                <c:pt idx="1675">
                  <c:v>5.0787879393280102</c:v>
                </c:pt>
                <c:pt idx="1676">
                  <c:v>5.1580113197750697</c:v>
                </c:pt>
                <c:pt idx="1677">
                  <c:v>5.1498141563347799</c:v>
                </c:pt>
                <c:pt idx="1678">
                  <c:v>5.1239214112772604</c:v>
                </c:pt>
                <c:pt idx="1679">
                  <c:v>5.1101682738567797</c:v>
                </c:pt>
                <c:pt idx="1680">
                  <c:v>5.0819916908033402</c:v>
                </c:pt>
                <c:pt idx="1681">
                  <c:v>5.09972870173545</c:v>
                </c:pt>
                <c:pt idx="1682">
                  <c:v>5.1431799891058096</c:v>
                </c:pt>
                <c:pt idx="1683">
                  <c:v>5.1384695295504503</c:v>
                </c:pt>
                <c:pt idx="1684">
                  <c:v>5.1811775735319801</c:v>
                </c:pt>
                <c:pt idx="1685">
                  <c:v>5.1932915994636897</c:v>
                </c:pt>
                <c:pt idx="1686">
                  <c:v>5.2013494935491398</c:v>
                </c:pt>
                <c:pt idx="1687">
                  <c:v>5.2089080842518101</c:v>
                </c:pt>
                <c:pt idx="1688">
                  <c:v>5.2283297792265602</c:v>
                </c:pt>
                <c:pt idx="1689">
                  <c:v>5.2096049153981498</c:v>
                </c:pt>
                <c:pt idx="1690">
                  <c:v>5.3215401357463401</c:v>
                </c:pt>
                <c:pt idx="1691">
                  <c:v>5.3486497403433599</c:v>
                </c:pt>
                <c:pt idx="1692">
                  <c:v>5.4119973867242201</c:v>
                </c:pt>
                <c:pt idx="1693">
                  <c:v>5.4095914013091004</c:v>
                </c:pt>
                <c:pt idx="1694">
                  <c:v>5.4178879112184504</c:v>
                </c:pt>
                <c:pt idx="1695">
                  <c:v>5.4141909433546598</c:v>
                </c:pt>
                <c:pt idx="1696">
                  <c:v>5.3632121080086996</c:v>
                </c:pt>
                <c:pt idx="1697">
                  <c:v>5.4132554440804999</c:v>
                </c:pt>
                <c:pt idx="1698">
                  <c:v>5.4088257515571598</c:v>
                </c:pt>
                <c:pt idx="1699">
                  <c:v>5.4703789542282903</c:v>
                </c:pt>
                <c:pt idx="1700">
                  <c:v>5.45146916832402</c:v>
                </c:pt>
                <c:pt idx="1701">
                  <c:v>5.5501012723274599</c:v>
                </c:pt>
                <c:pt idx="1702">
                  <c:v>5.5758993098528302</c:v>
                </c:pt>
                <c:pt idx="1703">
                  <c:v>5.6671704405247496</c:v>
                </c:pt>
                <c:pt idx="1704">
                  <c:v>5.6265150538760702</c:v>
                </c:pt>
                <c:pt idx="1705">
                  <c:v>5.61772536862407</c:v>
                </c:pt>
                <c:pt idx="1706">
                  <c:v>5.7183748600894102</c:v>
                </c:pt>
                <c:pt idx="1707">
                  <c:v>5.66722686206014</c:v>
                </c:pt>
                <c:pt idx="1708">
                  <c:v>5.7502908056615203</c:v>
                </c:pt>
                <c:pt idx="1709">
                  <c:v>5.7557766907170098</c:v>
                </c:pt>
                <c:pt idx="1710">
                  <c:v>5.7963456832086999</c:v>
                </c:pt>
                <c:pt idx="1711">
                  <c:v>5.7680667913449799</c:v>
                </c:pt>
                <c:pt idx="1712">
                  <c:v>5.7438187484831804</c:v>
                </c:pt>
                <c:pt idx="1713">
                  <c:v>5.7269358590781598</c:v>
                </c:pt>
                <c:pt idx="1714">
                  <c:v>5.73172969302317</c:v>
                </c:pt>
                <c:pt idx="1715">
                  <c:v>5.7708371515358898</c:v>
                </c:pt>
                <c:pt idx="1716">
                  <c:v>5.6810571233626597</c:v>
                </c:pt>
                <c:pt idx="1717">
                  <c:v>5.6433300421144796</c:v>
                </c:pt>
                <c:pt idx="1718">
                  <c:v>5.44430174208249</c:v>
                </c:pt>
                <c:pt idx="1719">
                  <c:v>5.0430520792740898</c:v>
                </c:pt>
                <c:pt idx="1720">
                  <c:v>5.1809643430377399</c:v>
                </c:pt>
                <c:pt idx="1721">
                  <c:v>5.2928731330331598</c:v>
                </c:pt>
                <c:pt idx="1722">
                  <c:v>5.4283262964930197</c:v>
                </c:pt>
                <c:pt idx="1723">
                  <c:v>5.4039288599724502</c:v>
                </c:pt>
                <c:pt idx="1724">
                  <c:v>5.5138216524916199</c:v>
                </c:pt>
                <c:pt idx="1725">
                  <c:v>5.55074912003791</c:v>
                </c:pt>
                <c:pt idx="1726">
                  <c:v>5.5936278770108698</c:v>
                </c:pt>
                <c:pt idx="1727">
                  <c:v>5.5534165653346301</c:v>
                </c:pt>
                <c:pt idx="1728">
                  <c:v>5.58928891818202</c:v>
                </c:pt>
                <c:pt idx="1729">
                  <c:v>5.6881029998014201</c:v>
                </c:pt>
                <c:pt idx="1730">
                  <c:v>5.6625199347890698</c:v>
                </c:pt>
                <c:pt idx="1731">
                  <c:v>5.6684582589044403</c:v>
                </c:pt>
                <c:pt idx="1732">
                  <c:v>5.7618777545514401</c:v>
                </c:pt>
                <c:pt idx="1733">
                  <c:v>5.7637949846124004</c:v>
                </c:pt>
                <c:pt idx="1734">
                  <c:v>5.7811675150486401</c:v>
                </c:pt>
                <c:pt idx="1735">
                  <c:v>5.7761760208149404</c:v>
                </c:pt>
                <c:pt idx="1736">
                  <c:v>5.7352126109678299</c:v>
                </c:pt>
                <c:pt idx="1737">
                  <c:v>5.7940112646658699</c:v>
                </c:pt>
                <c:pt idx="1738">
                  <c:v>5.5851717489989801</c:v>
                </c:pt>
                <c:pt idx="1739">
                  <c:v>5.8111112186323304</c:v>
                </c:pt>
                <c:pt idx="1740">
                  <c:v>5.8488849114714299</c:v>
                </c:pt>
                <c:pt idx="1741">
                  <c:v>5.8804436319644999</c:v>
                </c:pt>
                <c:pt idx="1742">
                  <c:v>6.05930009111849</c:v>
                </c:pt>
                <c:pt idx="1743">
                  <c:v>5.96115176155421</c:v>
                </c:pt>
                <c:pt idx="1744">
                  <c:v>5.7395563255067499</c:v>
                </c:pt>
                <c:pt idx="1745">
                  <c:v>5.8864165320705801</c:v>
                </c:pt>
                <c:pt idx="1746">
                  <c:v>5.8076547173741799</c:v>
                </c:pt>
                <c:pt idx="1747">
                  <c:v>5.6578105776801397</c:v>
                </c:pt>
                <c:pt idx="1748">
                  <c:v>5.5919183863196196</c:v>
                </c:pt>
                <c:pt idx="1749">
                  <c:v>5.3168299916479196</c:v>
                </c:pt>
                <c:pt idx="1750">
                  <c:v>5.2729144427114196</c:v>
                </c:pt>
                <c:pt idx="1751">
                  <c:v>5.2399494616249402</c:v>
                </c:pt>
                <c:pt idx="1752">
                  <c:v>5.2201490899897403</c:v>
                </c:pt>
                <c:pt idx="1753">
                  <c:v>5.3070814394378196</c:v>
                </c:pt>
                <c:pt idx="1754">
                  <c:v>5.0910612761093699</c:v>
                </c:pt>
                <c:pt idx="1755">
                  <c:v>5.2400295540132404</c:v>
                </c:pt>
                <c:pt idx="1756">
                  <c:v>5.3806636934645402</c:v>
                </c:pt>
                <c:pt idx="1757">
                  <c:v>5.3372610613468803</c:v>
                </c:pt>
                <c:pt idx="1758">
                  <c:v>5.3318106781186101</c:v>
                </c:pt>
                <c:pt idx="1759">
                  <c:v>5.2859359753450903</c:v>
                </c:pt>
                <c:pt idx="1760">
                  <c:v>5.3940660405010901</c:v>
                </c:pt>
                <c:pt idx="1761">
                  <c:v>5.3694612144049501</c:v>
                </c:pt>
                <c:pt idx="1762">
                  <c:v>5.4094825940720499</c:v>
                </c:pt>
                <c:pt idx="1763">
                  <c:v>5.4276742417468196</c:v>
                </c:pt>
                <c:pt idx="1764">
                  <c:v>5.6175965599600897</c:v>
                </c:pt>
                <c:pt idx="1765">
                  <c:v>5.5777828167802896</c:v>
                </c:pt>
                <c:pt idx="1766">
                  <c:v>5.6301001386016596</c:v>
                </c:pt>
                <c:pt idx="1767">
                  <c:v>5.6052417153509504</c:v>
                </c:pt>
                <c:pt idx="1768">
                  <c:v>5.6171483020878803</c:v>
                </c:pt>
                <c:pt idx="1769">
                  <c:v>5.7026183499602503</c:v>
                </c:pt>
                <c:pt idx="1770">
                  <c:v>5.6390527114881897</c:v>
                </c:pt>
                <c:pt idx="1771">
                  <c:v>5.6235880060777896</c:v>
                </c:pt>
                <c:pt idx="1772">
                  <c:v>5.64696336846918</c:v>
                </c:pt>
                <c:pt idx="1773">
                  <c:v>5.7218158162271902</c:v>
                </c:pt>
                <c:pt idx="1774">
                  <c:v>5.6731919276338996</c:v>
                </c:pt>
                <c:pt idx="1775">
                  <c:v>5.7893173810232303</c:v>
                </c:pt>
                <c:pt idx="1776">
                  <c:v>5.7909160435738896</c:v>
                </c:pt>
                <c:pt idx="1777">
                  <c:v>5.7371732628140801</c:v>
                </c:pt>
                <c:pt idx="1778">
                  <c:v>5.7648659504191899</c:v>
                </c:pt>
                <c:pt idx="1779">
                  <c:v>5.7748641611280496</c:v>
                </c:pt>
                <c:pt idx="1780">
                  <c:v>5.7411936906222802</c:v>
                </c:pt>
                <c:pt idx="1781">
                  <c:v>5.7434236109976498</c:v>
                </c:pt>
                <c:pt idx="1782">
                  <c:v>5.8039675572083702</c:v>
                </c:pt>
                <c:pt idx="1783">
                  <c:v>5.8430542657700402</c:v>
                </c:pt>
                <c:pt idx="1784">
                  <c:v>5.9097493639685599</c:v>
                </c:pt>
                <c:pt idx="1785">
                  <c:v>5.9062057798376904</c:v>
                </c:pt>
                <c:pt idx="1786">
                  <c:v>5.9458431300704104</c:v>
                </c:pt>
                <c:pt idx="1787">
                  <c:v>5.9833616698195202</c:v>
                </c:pt>
                <c:pt idx="1788">
                  <c:v>5.9025600826791598</c:v>
                </c:pt>
                <c:pt idx="1789">
                  <c:v>5.8734903421523601</c:v>
                </c:pt>
                <c:pt idx="1790">
                  <c:v>5.9577533298869803</c:v>
                </c:pt>
                <c:pt idx="1791">
                  <c:v>5.98371463749295</c:v>
                </c:pt>
                <c:pt idx="1792">
                  <c:v>5.9268890660908902</c:v>
                </c:pt>
                <c:pt idx="1793">
                  <c:v>5.9114113849302097</c:v>
                </c:pt>
                <c:pt idx="1794">
                  <c:v>5.7738670504466496</c:v>
                </c:pt>
                <c:pt idx="1795">
                  <c:v>5.8282578291713998</c:v>
                </c:pt>
                <c:pt idx="1796">
                  <c:v>5.9165442369850103</c:v>
                </c:pt>
                <c:pt idx="1797">
                  <c:v>5.86703934940107</c:v>
                </c:pt>
                <c:pt idx="1798">
                  <c:v>5.8420319734951898</c:v>
                </c:pt>
                <c:pt idx="1799">
                  <c:v>5.9183070779753999</c:v>
                </c:pt>
                <c:pt idx="1800">
                  <c:v>6.0461899376884496</c:v>
                </c:pt>
                <c:pt idx="1801">
                  <c:v>6.0131400548374998</c:v>
                </c:pt>
                <c:pt idx="1802">
                  <c:v>6.0052582914222503</c:v>
                </c:pt>
                <c:pt idx="1803">
                  <c:v>6.0513042501609799</c:v>
                </c:pt>
                <c:pt idx="1804">
                  <c:v>6.0722367325469504</c:v>
                </c:pt>
                <c:pt idx="1805">
                  <c:v>6.0883613048361296</c:v>
                </c:pt>
                <c:pt idx="1806">
                  <c:v>6.1488891040737697</c:v>
                </c:pt>
                <c:pt idx="1807">
                  <c:v>6.1561877768726099</c:v>
                </c:pt>
                <c:pt idx="1808">
                  <c:v>6.0739004775619998</c:v>
                </c:pt>
                <c:pt idx="1809">
                  <c:v>6.1598846630170403</c:v>
                </c:pt>
                <c:pt idx="1810">
                  <c:v>6.1317766252474799</c:v>
                </c:pt>
                <c:pt idx="1811">
                  <c:v>6.2410042311357703</c:v>
                </c:pt>
                <c:pt idx="1812">
                  <c:v>6.2628303509326404</c:v>
                </c:pt>
                <c:pt idx="1813">
                  <c:v>6.2666319940558397</c:v>
                </c:pt>
                <c:pt idx="1814">
                  <c:v>6.3832127849142903</c:v>
                </c:pt>
                <c:pt idx="1815">
                  <c:v>6.3599214190291598</c:v>
                </c:pt>
                <c:pt idx="1816">
                  <c:v>6.3936981999559501</c:v>
                </c:pt>
                <c:pt idx="1817">
                  <c:v>6.3886103101082004</c:v>
                </c:pt>
                <c:pt idx="1818">
                  <c:v>6.4511949024882203</c:v>
                </c:pt>
                <c:pt idx="1819">
                  <c:v>6.5850727160316698</c:v>
                </c:pt>
                <c:pt idx="1820">
                  <c:v>6.7131815886312296</c:v>
                </c:pt>
                <c:pt idx="1821">
                  <c:v>6.7497272023650599</c:v>
                </c:pt>
                <c:pt idx="1822">
                  <c:v>6.7836516205414599</c:v>
                </c:pt>
                <c:pt idx="1823">
                  <c:v>6.9969965078921597</c:v>
                </c:pt>
                <c:pt idx="1824">
                  <c:v>7.1139985597121296</c:v>
                </c:pt>
                <c:pt idx="1825">
                  <c:v>7.1748399974202197</c:v>
                </c:pt>
                <c:pt idx="1826">
                  <c:v>7.3527280134524302</c:v>
                </c:pt>
                <c:pt idx="1827">
                  <c:v>7.3126415539695104</c:v>
                </c:pt>
                <c:pt idx="1828">
                  <c:v>7.60621858358971</c:v>
                </c:pt>
                <c:pt idx="1829">
                  <c:v>7.5743173981465102</c:v>
                </c:pt>
                <c:pt idx="1830">
                  <c:v>7.5489614454356602</c:v>
                </c:pt>
                <c:pt idx="1831">
                  <c:v>7.0924619479247903</c:v>
                </c:pt>
                <c:pt idx="1832">
                  <c:v>7.2021870293241896</c:v>
                </c:pt>
                <c:pt idx="1833">
                  <c:v>7.3385554375078099</c:v>
                </c:pt>
                <c:pt idx="1834">
                  <c:v>7.4340509028752004</c:v>
                </c:pt>
                <c:pt idx="1835">
                  <c:v>7.4896696593780598</c:v>
                </c:pt>
                <c:pt idx="1836">
                  <c:v>7.5654462653135299</c:v>
                </c:pt>
                <c:pt idx="1837">
                  <c:v>7.2266150443652597</c:v>
                </c:pt>
                <c:pt idx="1838">
                  <c:v>7.2739641642176602</c:v>
                </c:pt>
                <c:pt idx="1839">
                  <c:v>7.3894857365032296</c:v>
                </c:pt>
                <c:pt idx="1840">
                  <c:v>7.58845334470253</c:v>
                </c:pt>
                <c:pt idx="1841">
                  <c:v>7.6208527197627998</c:v>
                </c:pt>
                <c:pt idx="1842">
                  <c:v>7.6859986481177804</c:v>
                </c:pt>
                <c:pt idx="1843">
                  <c:v>7.8393422242026398</c:v>
                </c:pt>
                <c:pt idx="1844">
                  <c:v>7.7915466562582498</c:v>
                </c:pt>
                <c:pt idx="1845">
                  <c:v>7.8832661799327104</c:v>
                </c:pt>
                <c:pt idx="1846">
                  <c:v>7.7517084958962803</c:v>
                </c:pt>
                <c:pt idx="1847">
                  <c:v>7.6931053358729997</c:v>
                </c:pt>
                <c:pt idx="1848">
                  <c:v>7.7233067092344196</c:v>
                </c:pt>
                <c:pt idx="1849">
                  <c:v>7.66329921764014</c:v>
                </c:pt>
                <c:pt idx="1850">
                  <c:v>7.5425925588182698</c:v>
                </c:pt>
                <c:pt idx="1851">
                  <c:v>7.5833827643796701</c:v>
                </c:pt>
                <c:pt idx="1852">
                  <c:v>7.6656511484775702</c:v>
                </c:pt>
                <c:pt idx="1853">
                  <c:v>7.7596667719996804</c:v>
                </c:pt>
                <c:pt idx="1854">
                  <c:v>7.83128035490979</c:v>
                </c:pt>
                <c:pt idx="1855">
                  <c:v>7.7186841890533104</c:v>
                </c:pt>
                <c:pt idx="1856">
                  <c:v>7.5913511065937902</c:v>
                </c:pt>
                <c:pt idx="1857">
                  <c:v>7.6637605728414204</c:v>
                </c:pt>
                <c:pt idx="1858">
                  <c:v>7.7844921950148303</c:v>
                </c:pt>
                <c:pt idx="1859">
                  <c:v>7.7886055984429596</c:v>
                </c:pt>
                <c:pt idx="1860">
                  <c:v>7.6791472493300796</c:v>
                </c:pt>
                <c:pt idx="1861">
                  <c:v>7.7611411909108901</c:v>
                </c:pt>
                <c:pt idx="1862">
                  <c:v>7.9503149783160802</c:v>
                </c:pt>
                <c:pt idx="1863">
                  <c:v>7.9351331580819897</c:v>
                </c:pt>
                <c:pt idx="1864">
                  <c:v>7.9918385422294396</c:v>
                </c:pt>
                <c:pt idx="1865">
                  <c:v>8.0019718286504506</c:v>
                </c:pt>
                <c:pt idx="1866">
                  <c:v>7.9230161948125097</c:v>
                </c:pt>
                <c:pt idx="1867">
                  <c:v>7.8217107328457898</c:v>
                </c:pt>
                <c:pt idx="1868">
                  <c:v>7.5824064353114498</c:v>
                </c:pt>
                <c:pt idx="1869">
                  <c:v>7.5737855258543796</c:v>
                </c:pt>
                <c:pt idx="1870">
                  <c:v>7.3330540011506304</c:v>
                </c:pt>
                <c:pt idx="1871">
                  <c:v>7.2907449269036997</c:v>
                </c:pt>
                <c:pt idx="1872">
                  <c:v>7.4135561913919803</c:v>
                </c:pt>
                <c:pt idx="1873">
                  <c:v>7.4817911793478498</c:v>
                </c:pt>
                <c:pt idx="1874">
                  <c:v>7.5366716741794697</c:v>
                </c:pt>
                <c:pt idx="1875">
                  <c:v>7.4493013308117497</c:v>
                </c:pt>
                <c:pt idx="1876">
                  <c:v>7.3982049624427404</c:v>
                </c:pt>
                <c:pt idx="1877">
                  <c:v>7.4792477339049297</c:v>
                </c:pt>
                <c:pt idx="1878">
                  <c:v>7.43988729270239</c:v>
                </c:pt>
                <c:pt idx="1879">
                  <c:v>7.3703473324031403</c:v>
                </c:pt>
                <c:pt idx="1880">
                  <c:v>7.4594455546876999</c:v>
                </c:pt>
                <c:pt idx="1881">
                  <c:v>7.2941885902048602</c:v>
                </c:pt>
                <c:pt idx="1882">
                  <c:v>7.2905013541582999</c:v>
                </c:pt>
                <c:pt idx="1883">
                  <c:v>7.2402361361513803</c:v>
                </c:pt>
                <c:pt idx="1884">
                  <c:v>7.3259969295327299</c:v>
                </c:pt>
                <c:pt idx="1885">
                  <c:v>7.3557606888023601</c:v>
                </c:pt>
                <c:pt idx="1886">
                  <c:v>7.5672624070083403</c:v>
                </c:pt>
                <c:pt idx="1887">
                  <c:v>7.8032182648692299</c:v>
                </c:pt>
                <c:pt idx="1888">
                  <c:v>7.9011549434255199</c:v>
                </c:pt>
                <c:pt idx="1889">
                  <c:v>7.8624159662957096</c:v>
                </c:pt>
                <c:pt idx="1890">
                  <c:v>7.8002374497329798</c:v>
                </c:pt>
                <c:pt idx="1891">
                  <c:v>7.74902891868682</c:v>
                </c:pt>
                <c:pt idx="1892">
                  <c:v>7.6513672171343998</c:v>
                </c:pt>
                <c:pt idx="1893">
                  <c:v>7.7621396618139</c:v>
                </c:pt>
                <c:pt idx="1894">
                  <c:v>7.7100004928181196</c:v>
                </c:pt>
                <c:pt idx="1895">
                  <c:v>7.6659524111583304</c:v>
                </c:pt>
                <c:pt idx="1896">
                  <c:v>7.4892841567339303</c:v>
                </c:pt>
                <c:pt idx="1897">
                  <c:v>7.5242830301106203</c:v>
                </c:pt>
                <c:pt idx="1898">
                  <c:v>7.5663500381279896</c:v>
                </c:pt>
                <c:pt idx="1899">
                  <c:v>7.6302805233556796</c:v>
                </c:pt>
                <c:pt idx="1900">
                  <c:v>7.7582915443762204</c:v>
                </c:pt>
                <c:pt idx="1901">
                  <c:v>7.5964034314944504</c:v>
                </c:pt>
                <c:pt idx="1902">
                  <c:v>7.6967309306620999</c:v>
                </c:pt>
                <c:pt idx="1903">
                  <c:v>7.7327496354618797</c:v>
                </c:pt>
                <c:pt idx="1904">
                  <c:v>7.8312912352594202</c:v>
                </c:pt>
                <c:pt idx="1905">
                  <c:v>8.0077217130127298</c:v>
                </c:pt>
                <c:pt idx="1906">
                  <c:v>7.9661675075223801</c:v>
                </c:pt>
                <c:pt idx="1907">
                  <c:v>8.0803855173067802</c:v>
                </c:pt>
                <c:pt idx="1908">
                  <c:v>7.9865532728324302</c:v>
                </c:pt>
                <c:pt idx="1909">
                  <c:v>7.8296446932249797</c:v>
                </c:pt>
                <c:pt idx="1910">
                  <c:v>7.9001356335921704</c:v>
                </c:pt>
                <c:pt idx="1911">
                  <c:v>7.8684184308451597</c:v>
                </c:pt>
                <c:pt idx="1912">
                  <c:v>7.9158557152603004</c:v>
                </c:pt>
                <c:pt idx="1913">
                  <c:v>7.86932393877641</c:v>
                </c:pt>
                <c:pt idx="1914">
                  <c:v>7.7936679539181801</c:v>
                </c:pt>
                <c:pt idx="1915">
                  <c:v>7.8773934697951304</c:v>
                </c:pt>
                <c:pt idx="1916">
                  <c:v>7.9821151316275003</c:v>
                </c:pt>
                <c:pt idx="1917">
                  <c:v>8.0741469565448796</c:v>
                </c:pt>
                <c:pt idx="1918">
                  <c:v>8.0075092083759305</c:v>
                </c:pt>
                <c:pt idx="1919">
                  <c:v>7.8766782430391</c:v>
                </c:pt>
                <c:pt idx="1920">
                  <c:v>7.7897309009367097</c:v>
                </c:pt>
                <c:pt idx="1921">
                  <c:v>7.8336304957913496</c:v>
                </c:pt>
                <c:pt idx="1922">
                  <c:v>7.7602202508070199</c:v>
                </c:pt>
                <c:pt idx="1923">
                  <c:v>7.8993725623872297</c:v>
                </c:pt>
                <c:pt idx="1924">
                  <c:v>7.8944872467500398</c:v>
                </c:pt>
                <c:pt idx="1925">
                  <c:v>7.9150933439060402</c:v>
                </c:pt>
                <c:pt idx="1926">
                  <c:v>7.9765658868708602</c:v>
                </c:pt>
                <c:pt idx="1927">
                  <c:v>7.9595900460884499</c:v>
                </c:pt>
                <c:pt idx="1928">
                  <c:v>7.98758768983451</c:v>
                </c:pt>
                <c:pt idx="1929">
                  <c:v>7.8396488915143303</c:v>
                </c:pt>
                <c:pt idx="1930">
                  <c:v>7.8704329060197002</c:v>
                </c:pt>
                <c:pt idx="1931">
                  <c:v>7.8181939751628402</c:v>
                </c:pt>
                <c:pt idx="1932">
                  <c:v>7.9248679376627598</c:v>
                </c:pt>
                <c:pt idx="1933">
                  <c:v>7.9976609680803996</c:v>
                </c:pt>
                <c:pt idx="1934">
                  <c:v>8.0245209689603101</c:v>
                </c:pt>
                <c:pt idx="1935">
                  <c:v>8.1142731525832197</c:v>
                </c:pt>
                <c:pt idx="1936">
                  <c:v>8.1351029629775908</c:v>
                </c:pt>
                <c:pt idx="1937">
                  <c:v>8.3146887667248794</c:v>
                </c:pt>
                <c:pt idx="1938">
                  <c:v>8.2225658983771996</c:v>
                </c:pt>
                <c:pt idx="1939">
                  <c:v>8.3205198799497904</c:v>
                </c:pt>
                <c:pt idx="1940">
                  <c:v>8.2391382530933903</c:v>
                </c:pt>
                <c:pt idx="1941">
                  <c:v>8.3249122539850102</c:v>
                </c:pt>
                <c:pt idx="1942">
                  <c:v>8.4010067543085007</c:v>
                </c:pt>
                <c:pt idx="1943">
                  <c:v>8.2304406245569997</c:v>
                </c:pt>
                <c:pt idx="1944">
                  <c:v>8.3946738720474201</c:v>
                </c:pt>
                <c:pt idx="1945">
                  <c:v>8.5480697899207208</c:v>
                </c:pt>
                <c:pt idx="1946">
                  <c:v>8.7772346407075403</c:v>
                </c:pt>
                <c:pt idx="1947">
                  <c:v>8.9374619433508293</c:v>
                </c:pt>
                <c:pt idx="1948">
                  <c:v>8.9365346225839808</c:v>
                </c:pt>
                <c:pt idx="1949">
                  <c:v>9.0547982083824206</c:v>
                </c:pt>
                <c:pt idx="1950">
                  <c:v>8.9964490773355799</c:v>
                </c:pt>
                <c:pt idx="1951">
                  <c:v>8.8469439274179695</c:v>
                </c:pt>
                <c:pt idx="1952">
                  <c:v>9.0271136862993409</c:v>
                </c:pt>
                <c:pt idx="1953">
                  <c:v>8.9424556287397206</c:v>
                </c:pt>
                <c:pt idx="1954">
                  <c:v>8.74456075218073</c:v>
                </c:pt>
                <c:pt idx="1955">
                  <c:v>8.7295924606851099</c:v>
                </c:pt>
                <c:pt idx="1956">
                  <c:v>8.7695160305097701</c:v>
                </c:pt>
                <c:pt idx="1957">
                  <c:v>8.6115619506288503</c:v>
                </c:pt>
                <c:pt idx="1958">
                  <c:v>8.7826707814054199</c:v>
                </c:pt>
                <c:pt idx="1959">
                  <c:v>8.9698252287805502</c:v>
                </c:pt>
                <c:pt idx="1960">
                  <c:v>9.0945035024907792</c:v>
                </c:pt>
                <c:pt idx="1961">
                  <c:v>9.1888714546476198</c:v>
                </c:pt>
                <c:pt idx="1962">
                  <c:v>8.9777165952658393</c:v>
                </c:pt>
                <c:pt idx="1963">
                  <c:v>8.9922930210949303</c:v>
                </c:pt>
                <c:pt idx="1964">
                  <c:v>8.7234844578901498</c:v>
                </c:pt>
                <c:pt idx="1965">
                  <c:v>8.6673340828914398</c:v>
                </c:pt>
                <c:pt idx="1966">
                  <c:v>8.7010875612758607</c:v>
                </c:pt>
                <c:pt idx="1967">
                  <c:v>8.9827475845112197</c:v>
                </c:pt>
                <c:pt idx="1968">
                  <c:v>8.9702712793105306</c:v>
                </c:pt>
                <c:pt idx="1969">
                  <c:v>8.9087470661789894</c:v>
                </c:pt>
                <c:pt idx="1970">
                  <c:v>8.9662236948609699</c:v>
                </c:pt>
                <c:pt idx="1971">
                  <c:v>9.0829900113328392</c:v>
                </c:pt>
                <c:pt idx="1972">
                  <c:v>9.2712457099137193</c:v>
                </c:pt>
                <c:pt idx="1973">
                  <c:v>9.5590296369827392</c:v>
                </c:pt>
                <c:pt idx="1974">
                  <c:v>9.3266730980346697</c:v>
                </c:pt>
                <c:pt idx="1975">
                  <c:v>9.3250645263312109</c:v>
                </c:pt>
                <c:pt idx="1976">
                  <c:v>8.8641606991313306</c:v>
                </c:pt>
                <c:pt idx="1977">
                  <c:v>8.7975108800154906</c:v>
                </c:pt>
                <c:pt idx="1978">
                  <c:v>8.5835393155663091</c:v>
                </c:pt>
                <c:pt idx="1979">
                  <c:v>8.5538208677109306</c:v>
                </c:pt>
                <c:pt idx="1980">
                  <c:v>8.3892857353444494</c:v>
                </c:pt>
                <c:pt idx="1981">
                  <c:v>8.5574844036324897</c:v>
                </c:pt>
                <c:pt idx="1982">
                  <c:v>8.5307118385590002</c:v>
                </c:pt>
                <c:pt idx="1983">
                  <c:v>8.6877856276263099</c:v>
                </c:pt>
                <c:pt idx="1984">
                  <c:v>8.4921369485043794</c:v>
                </c:pt>
                <c:pt idx="1985">
                  <c:v>8.4186650448289093</c:v>
                </c:pt>
                <c:pt idx="1986">
                  <c:v>8.1789287748954695</c:v>
                </c:pt>
              </c:numCache>
            </c:numRef>
          </c:val>
          <c:smooth val="0"/>
          <c:extLst>
            <c:ext xmlns:c16="http://schemas.microsoft.com/office/drawing/2014/chart" uri="{C3380CC4-5D6E-409C-BE32-E72D297353CC}">
              <c16:uniqueId val="{00000001-0B95-484D-81B6-C691A34DB8EF}"/>
            </c:ext>
          </c:extLst>
        </c:ser>
        <c:dLbls>
          <c:showLegendKey val="0"/>
          <c:showVal val="0"/>
          <c:showCatName val="0"/>
          <c:showSerName val="0"/>
          <c:showPercent val="0"/>
          <c:showBubbleSize val="0"/>
        </c:dLbls>
        <c:marker val="1"/>
        <c:smooth val="0"/>
        <c:axId val="222994680"/>
        <c:axId val="222995992"/>
      </c:lineChart>
      <c:lineChart>
        <c:grouping val="standard"/>
        <c:varyColors val="0"/>
        <c:ser>
          <c:idx val="2"/>
          <c:order val="2"/>
          <c:tx>
            <c:strRef>
              <c:f>组合表现!$D$1</c:f>
              <c:strCache>
                <c:ptCount val="1"/>
                <c:pt idx="0">
                  <c:v>多空强弱线(右轴)</c:v>
                </c:pt>
              </c:strCache>
            </c:strRef>
          </c:tx>
          <c:spPr>
            <a:ln w="19050" cap="rnd">
              <a:solidFill>
                <a:srgbClr val="D80C18"/>
              </a:solidFill>
              <a:round/>
            </a:ln>
            <a:effectLst/>
          </c:spPr>
          <c:marker>
            <c:symbol val="none"/>
          </c:marker>
          <c:cat>
            <c:numRef>
              <c:f>组合表现!$A$2:$A$1988</c:f>
              <c:numCache>
                <c:formatCode>yyyy/m/d</c:formatCode>
                <c:ptCount val="1987"/>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44228</c:v>
                </c:pt>
                <c:pt idx="1967">
                  <c:v>44229</c:v>
                </c:pt>
                <c:pt idx="1968">
                  <c:v>44230</c:v>
                </c:pt>
                <c:pt idx="1969">
                  <c:v>44231</c:v>
                </c:pt>
                <c:pt idx="1970">
                  <c:v>44232</c:v>
                </c:pt>
                <c:pt idx="1971">
                  <c:v>44235</c:v>
                </c:pt>
                <c:pt idx="1972">
                  <c:v>44236</c:v>
                </c:pt>
                <c:pt idx="1973">
                  <c:v>44237</c:v>
                </c:pt>
                <c:pt idx="1974">
                  <c:v>44245</c:v>
                </c:pt>
                <c:pt idx="1975">
                  <c:v>44246</c:v>
                </c:pt>
                <c:pt idx="1976">
                  <c:v>44249</c:v>
                </c:pt>
                <c:pt idx="1977">
                  <c:v>44250</c:v>
                </c:pt>
                <c:pt idx="1978">
                  <c:v>44251</c:v>
                </c:pt>
                <c:pt idx="1979">
                  <c:v>44252</c:v>
                </c:pt>
                <c:pt idx="1980">
                  <c:v>44253</c:v>
                </c:pt>
                <c:pt idx="1981">
                  <c:v>44256</c:v>
                </c:pt>
                <c:pt idx="1982">
                  <c:v>44257</c:v>
                </c:pt>
                <c:pt idx="1983">
                  <c:v>44258</c:v>
                </c:pt>
                <c:pt idx="1984">
                  <c:v>44259</c:v>
                </c:pt>
                <c:pt idx="1985">
                  <c:v>44260</c:v>
                </c:pt>
                <c:pt idx="1986">
                  <c:v>44263</c:v>
                </c:pt>
              </c:numCache>
            </c:numRef>
          </c:cat>
          <c:val>
            <c:numRef>
              <c:f>组合表现!$D$2:$D$1988</c:f>
              <c:numCache>
                <c:formatCode>General</c:formatCode>
                <c:ptCount val="1987"/>
                <c:pt idx="0">
                  <c:v>1</c:v>
                </c:pt>
                <c:pt idx="1">
                  <c:v>1.001459561766</c:v>
                </c:pt>
                <c:pt idx="2">
                  <c:v>1.0011307623836201</c:v>
                </c:pt>
                <c:pt idx="3">
                  <c:v>1.0046220910829999</c:v>
                </c:pt>
                <c:pt idx="4">
                  <c:v>1.0046663611875499</c:v>
                </c:pt>
                <c:pt idx="5">
                  <c:v>1.00562054825142</c:v>
                </c:pt>
                <c:pt idx="6">
                  <c:v>1.0094813352775101</c:v>
                </c:pt>
                <c:pt idx="7">
                  <c:v>1.0084051823717799</c:v>
                </c:pt>
                <c:pt idx="8">
                  <c:v>1.0057663991477399</c:v>
                </c:pt>
                <c:pt idx="9">
                  <c:v>1.00026207541311</c:v>
                </c:pt>
                <c:pt idx="10">
                  <c:v>1.00731687256178</c:v>
                </c:pt>
                <c:pt idx="11">
                  <c:v>1.0025091302157101</c:v>
                </c:pt>
                <c:pt idx="12">
                  <c:v>0.99471497714550505</c:v>
                </c:pt>
                <c:pt idx="13">
                  <c:v>0.99475187623828298</c:v>
                </c:pt>
                <c:pt idx="14">
                  <c:v>0.99412818774466005</c:v>
                </c:pt>
                <c:pt idx="15">
                  <c:v>0.99487931326040402</c:v>
                </c:pt>
                <c:pt idx="16">
                  <c:v>0.99557906638779503</c:v>
                </c:pt>
                <c:pt idx="17">
                  <c:v>0.98976078005177504</c:v>
                </c:pt>
                <c:pt idx="18">
                  <c:v>0.99134488319695502</c:v>
                </c:pt>
                <c:pt idx="19">
                  <c:v>0.99039078462522701</c:v>
                </c:pt>
                <c:pt idx="20">
                  <c:v>0.99188056955335302</c:v>
                </c:pt>
                <c:pt idx="21">
                  <c:v>0.99722129041849705</c:v>
                </c:pt>
                <c:pt idx="22">
                  <c:v>0.98698683228330897</c:v>
                </c:pt>
                <c:pt idx="23">
                  <c:v>0.99063683449848305</c:v>
                </c:pt>
                <c:pt idx="24">
                  <c:v>0.99494322380489497</c:v>
                </c:pt>
                <c:pt idx="25">
                  <c:v>0.99977492884990504</c:v>
                </c:pt>
                <c:pt idx="26">
                  <c:v>0.99996144628477401</c:v>
                </c:pt>
                <c:pt idx="27">
                  <c:v>0.99107109974421503</c:v>
                </c:pt>
                <c:pt idx="28">
                  <c:v>0.99583590376130904</c:v>
                </c:pt>
                <c:pt idx="29">
                  <c:v>1.00335139553329</c:v>
                </c:pt>
                <c:pt idx="30">
                  <c:v>1.0093541609936101</c:v>
                </c:pt>
                <c:pt idx="31">
                  <c:v>1.0137419262868099</c:v>
                </c:pt>
                <c:pt idx="32">
                  <c:v>1.0093684663501801</c:v>
                </c:pt>
                <c:pt idx="33">
                  <c:v>1.01353681509803</c:v>
                </c:pt>
                <c:pt idx="34">
                  <c:v>1.0091774426495901</c:v>
                </c:pt>
                <c:pt idx="35">
                  <c:v>1.00923624545207</c:v>
                </c:pt>
                <c:pt idx="36">
                  <c:v>1.01016757910553</c:v>
                </c:pt>
                <c:pt idx="37">
                  <c:v>1.0053259849788001</c:v>
                </c:pt>
                <c:pt idx="38">
                  <c:v>1.00758519166284</c:v>
                </c:pt>
                <c:pt idx="39">
                  <c:v>1.00760877997583</c:v>
                </c:pt>
                <c:pt idx="40">
                  <c:v>1.0072172859275901</c:v>
                </c:pt>
                <c:pt idx="41">
                  <c:v>1.0020078212831101</c:v>
                </c:pt>
                <c:pt idx="42">
                  <c:v>1.00157145104802</c:v>
                </c:pt>
                <c:pt idx="43">
                  <c:v>1.00330580735511</c:v>
                </c:pt>
                <c:pt idx="44">
                  <c:v>1.00186191286911</c:v>
                </c:pt>
                <c:pt idx="45">
                  <c:v>1.0006908919146</c:v>
                </c:pt>
                <c:pt idx="46">
                  <c:v>0.99522065014227601</c:v>
                </c:pt>
                <c:pt idx="47">
                  <c:v>0.99953675059534897</c:v>
                </c:pt>
                <c:pt idx="48">
                  <c:v>0.99807996791365805</c:v>
                </c:pt>
                <c:pt idx="49">
                  <c:v>0.99959590579994795</c:v>
                </c:pt>
                <c:pt idx="50">
                  <c:v>0.99541252011537396</c:v>
                </c:pt>
                <c:pt idx="51">
                  <c:v>0.99435295355939102</c:v>
                </c:pt>
                <c:pt idx="52">
                  <c:v>0.99071898456020302</c:v>
                </c:pt>
                <c:pt idx="53">
                  <c:v>0.99537149307740402</c:v>
                </c:pt>
                <c:pt idx="54">
                  <c:v>0.99330916882800102</c:v>
                </c:pt>
                <c:pt idx="55">
                  <c:v>0.99535746773177802</c:v>
                </c:pt>
                <c:pt idx="56">
                  <c:v>0.99386685486538695</c:v>
                </c:pt>
                <c:pt idx="57">
                  <c:v>0.991907065145334</c:v>
                </c:pt>
                <c:pt idx="58">
                  <c:v>0.98515773805108997</c:v>
                </c:pt>
                <c:pt idx="59">
                  <c:v>0.98921822543101201</c:v>
                </c:pt>
                <c:pt idx="60">
                  <c:v>0.99819854172072398</c:v>
                </c:pt>
                <c:pt idx="61">
                  <c:v>0.99701870841610096</c:v>
                </c:pt>
                <c:pt idx="62">
                  <c:v>0.98932988288457302</c:v>
                </c:pt>
                <c:pt idx="63">
                  <c:v>0.98820996462051403</c:v>
                </c:pt>
                <c:pt idx="64">
                  <c:v>0.98956609259223505</c:v>
                </c:pt>
                <c:pt idx="65">
                  <c:v>0.99512757704590604</c:v>
                </c:pt>
                <c:pt idx="66">
                  <c:v>0.99951144732674801</c:v>
                </c:pt>
                <c:pt idx="67">
                  <c:v>1.0088287988575599</c:v>
                </c:pt>
                <c:pt idx="68">
                  <c:v>1.01236568613736</c:v>
                </c:pt>
                <c:pt idx="69">
                  <c:v>1.01147631542636</c:v>
                </c:pt>
                <c:pt idx="70">
                  <c:v>1.0170477913606599</c:v>
                </c:pt>
                <c:pt idx="71">
                  <c:v>1.01499089193824</c:v>
                </c:pt>
                <c:pt idx="72">
                  <c:v>1.0268246721116201</c:v>
                </c:pt>
                <c:pt idx="73">
                  <c:v>1.02809978512589</c:v>
                </c:pt>
                <c:pt idx="74">
                  <c:v>1.0293509095643101</c:v>
                </c:pt>
                <c:pt idx="75">
                  <c:v>1.04055585463692</c:v>
                </c:pt>
                <c:pt idx="76">
                  <c:v>1.04398819446502</c:v>
                </c:pt>
                <c:pt idx="77">
                  <c:v>1.04466624605056</c:v>
                </c:pt>
                <c:pt idx="78">
                  <c:v>1.03655380926156</c:v>
                </c:pt>
                <c:pt idx="79">
                  <c:v>1.04224829046704</c:v>
                </c:pt>
                <c:pt idx="80">
                  <c:v>1.04548006954404</c:v>
                </c:pt>
                <c:pt idx="81">
                  <c:v>1.04116380873734</c:v>
                </c:pt>
                <c:pt idx="82">
                  <c:v>1.04173556734939</c:v>
                </c:pt>
                <c:pt idx="83">
                  <c:v>1.0409291475157501</c:v>
                </c:pt>
                <c:pt idx="84">
                  <c:v>1.05709007266623</c:v>
                </c:pt>
                <c:pt idx="85">
                  <c:v>1.0533710407902399</c:v>
                </c:pt>
                <c:pt idx="86">
                  <c:v>1.0567317054643</c:v>
                </c:pt>
                <c:pt idx="87">
                  <c:v>1.0616828386183601</c:v>
                </c:pt>
                <c:pt idx="88">
                  <c:v>1.0719746446587499</c:v>
                </c:pt>
                <c:pt idx="89">
                  <c:v>1.0625641636213601</c:v>
                </c:pt>
                <c:pt idx="90">
                  <c:v>1.06783043308019</c:v>
                </c:pt>
                <c:pt idx="91">
                  <c:v>1.0766284148887999</c:v>
                </c:pt>
                <c:pt idx="92">
                  <c:v>1.0776261587570499</c:v>
                </c:pt>
                <c:pt idx="93">
                  <c:v>1.05965810769639</c:v>
                </c:pt>
                <c:pt idx="94">
                  <c:v>1.05887527405037</c:v>
                </c:pt>
                <c:pt idx="95">
                  <c:v>1.0617296063208099</c:v>
                </c:pt>
                <c:pt idx="96">
                  <c:v>1.06038165992811</c:v>
                </c:pt>
                <c:pt idx="97">
                  <c:v>1.05376064617798</c:v>
                </c:pt>
                <c:pt idx="98">
                  <c:v>1.0472126240627999</c:v>
                </c:pt>
                <c:pt idx="99">
                  <c:v>1.05359799953584</c:v>
                </c:pt>
                <c:pt idx="100">
                  <c:v>1.0540308259425399</c:v>
                </c:pt>
                <c:pt idx="101">
                  <c:v>1.0588619815079101</c:v>
                </c:pt>
                <c:pt idx="102">
                  <c:v>1.0725159182038</c:v>
                </c:pt>
                <c:pt idx="103">
                  <c:v>1.0876904207070299</c:v>
                </c:pt>
                <c:pt idx="104">
                  <c:v>1.0970319328407601</c:v>
                </c:pt>
                <c:pt idx="105">
                  <c:v>1.0967430508773399</c:v>
                </c:pt>
                <c:pt idx="106">
                  <c:v>1.0963813045758599</c:v>
                </c:pt>
                <c:pt idx="107">
                  <c:v>1.0948088944849299</c:v>
                </c:pt>
                <c:pt idx="108">
                  <c:v>1.09699155045703</c:v>
                </c:pt>
                <c:pt idx="109">
                  <c:v>1.10094881035029</c:v>
                </c:pt>
                <c:pt idx="110">
                  <c:v>1.10857151806799</c:v>
                </c:pt>
                <c:pt idx="111">
                  <c:v>1.13599464028732</c:v>
                </c:pt>
                <c:pt idx="112">
                  <c:v>1.1328760712060899</c:v>
                </c:pt>
                <c:pt idx="113">
                  <c:v>1.12747003283977</c:v>
                </c:pt>
                <c:pt idx="114">
                  <c:v>1.1419682179161299</c:v>
                </c:pt>
                <c:pt idx="115">
                  <c:v>1.1463068179347</c:v>
                </c:pt>
                <c:pt idx="116">
                  <c:v>1.1659452334822999</c:v>
                </c:pt>
                <c:pt idx="117">
                  <c:v>1.15445973969815</c:v>
                </c:pt>
                <c:pt idx="118">
                  <c:v>1.13885574663525</c:v>
                </c:pt>
                <c:pt idx="119">
                  <c:v>1.14202311078567</c:v>
                </c:pt>
                <c:pt idx="120">
                  <c:v>1.14803899137052</c:v>
                </c:pt>
                <c:pt idx="121">
                  <c:v>1.14457828085695</c:v>
                </c:pt>
                <c:pt idx="122">
                  <c:v>1.13559934000213</c:v>
                </c:pt>
                <c:pt idx="123">
                  <c:v>1.1478489275545101</c:v>
                </c:pt>
                <c:pt idx="124">
                  <c:v>1.15608475791214</c:v>
                </c:pt>
                <c:pt idx="125">
                  <c:v>1.16351642013325</c:v>
                </c:pt>
                <c:pt idx="126">
                  <c:v>1.1625010463789001</c:v>
                </c:pt>
                <c:pt idx="127">
                  <c:v>1.17035967626735</c:v>
                </c:pt>
                <c:pt idx="128">
                  <c:v>1.17576560177032</c:v>
                </c:pt>
                <c:pt idx="129">
                  <c:v>1.18545136940131</c:v>
                </c:pt>
                <c:pt idx="130">
                  <c:v>1.1877608575512399</c:v>
                </c:pt>
                <c:pt idx="131">
                  <c:v>1.19838188182262</c:v>
                </c:pt>
                <c:pt idx="132">
                  <c:v>1.18254736167251</c:v>
                </c:pt>
                <c:pt idx="133">
                  <c:v>1.1892111483246799</c:v>
                </c:pt>
                <c:pt idx="134">
                  <c:v>1.1985957030288801</c:v>
                </c:pt>
                <c:pt idx="135">
                  <c:v>1.1844911998471299</c:v>
                </c:pt>
                <c:pt idx="136">
                  <c:v>1.1847527682657899</c:v>
                </c:pt>
                <c:pt idx="137">
                  <c:v>1.1924961464230801</c:v>
                </c:pt>
                <c:pt idx="138">
                  <c:v>1.1921789820520901</c:v>
                </c:pt>
                <c:pt idx="139">
                  <c:v>1.1914376158971201</c:v>
                </c:pt>
                <c:pt idx="140">
                  <c:v>1.1952496539701001</c:v>
                </c:pt>
                <c:pt idx="141">
                  <c:v>1.18218540631659</c:v>
                </c:pt>
                <c:pt idx="142">
                  <c:v>1.19031165616201</c:v>
                </c:pt>
                <c:pt idx="143">
                  <c:v>1.18018242364559</c:v>
                </c:pt>
                <c:pt idx="144">
                  <c:v>1.1592263140999299</c:v>
                </c:pt>
                <c:pt idx="145">
                  <c:v>1.1590574671028</c:v>
                </c:pt>
                <c:pt idx="146">
                  <c:v>1.1677181187641399</c:v>
                </c:pt>
                <c:pt idx="147">
                  <c:v>1.16691116991345</c:v>
                </c:pt>
                <c:pt idx="148">
                  <c:v>1.1580490681431601</c:v>
                </c:pt>
                <c:pt idx="149">
                  <c:v>1.1723521194617199</c:v>
                </c:pt>
                <c:pt idx="150">
                  <c:v>1.1787094907728199</c:v>
                </c:pt>
                <c:pt idx="151">
                  <c:v>1.1785527300179</c:v>
                </c:pt>
                <c:pt idx="152">
                  <c:v>1.1886467586381799</c:v>
                </c:pt>
                <c:pt idx="153">
                  <c:v>1.1959995435164399</c:v>
                </c:pt>
                <c:pt idx="154">
                  <c:v>1.1948858559795399</c:v>
                </c:pt>
                <c:pt idx="155">
                  <c:v>1.1942923028449799</c:v>
                </c:pt>
                <c:pt idx="156">
                  <c:v>1.17949895564412</c:v>
                </c:pt>
                <c:pt idx="157">
                  <c:v>1.17807281789137</c:v>
                </c:pt>
                <c:pt idx="158">
                  <c:v>1.1498879638498001</c:v>
                </c:pt>
                <c:pt idx="159">
                  <c:v>1.1570526864455599</c:v>
                </c:pt>
                <c:pt idx="160">
                  <c:v>1.1505769999148701</c:v>
                </c:pt>
                <c:pt idx="161">
                  <c:v>1.1531309628638</c:v>
                </c:pt>
                <c:pt idx="162">
                  <c:v>1.1479691417727</c:v>
                </c:pt>
                <c:pt idx="163">
                  <c:v>1.15615375678026</c:v>
                </c:pt>
                <c:pt idx="164">
                  <c:v>1.1578945527758</c:v>
                </c:pt>
                <c:pt idx="165">
                  <c:v>1.1723765357232201</c:v>
                </c:pt>
                <c:pt idx="166">
                  <c:v>1.1776679297770101</c:v>
                </c:pt>
                <c:pt idx="167">
                  <c:v>1.1814062764480999</c:v>
                </c:pt>
                <c:pt idx="168">
                  <c:v>1.1757261487692801</c:v>
                </c:pt>
                <c:pt idx="169">
                  <c:v>1.1639049904205201</c:v>
                </c:pt>
                <c:pt idx="170">
                  <c:v>1.16384275580219</c:v>
                </c:pt>
                <c:pt idx="171">
                  <c:v>1.1610437390736701</c:v>
                </c:pt>
                <c:pt idx="172">
                  <c:v>1.1647934574401699</c:v>
                </c:pt>
                <c:pt idx="173">
                  <c:v>1.1686951661771801</c:v>
                </c:pt>
                <c:pt idx="174">
                  <c:v>1.1684935420103399</c:v>
                </c:pt>
                <c:pt idx="175">
                  <c:v>1.1612393902361899</c:v>
                </c:pt>
                <c:pt idx="176">
                  <c:v>1.16297513492882</c:v>
                </c:pt>
                <c:pt idx="177">
                  <c:v>1.16223156823887</c:v>
                </c:pt>
                <c:pt idx="178">
                  <c:v>1.1632191612346801</c:v>
                </c:pt>
                <c:pt idx="179">
                  <c:v>1.1717928012710199</c:v>
                </c:pt>
                <c:pt idx="180">
                  <c:v>1.17769323118455</c:v>
                </c:pt>
                <c:pt idx="181">
                  <c:v>1.1853957193325699</c:v>
                </c:pt>
                <c:pt idx="182">
                  <c:v>1.18619074476385</c:v>
                </c:pt>
                <c:pt idx="183">
                  <c:v>1.1857692164146501</c:v>
                </c:pt>
                <c:pt idx="184">
                  <c:v>1.1857906897752899</c:v>
                </c:pt>
                <c:pt idx="185">
                  <c:v>1.17666370297661</c:v>
                </c:pt>
                <c:pt idx="186">
                  <c:v>1.17302571475868</c:v>
                </c:pt>
                <c:pt idx="187">
                  <c:v>1.17959395268545</c:v>
                </c:pt>
                <c:pt idx="188">
                  <c:v>1.18284958305869</c:v>
                </c:pt>
                <c:pt idx="189">
                  <c:v>1.1804209731725599</c:v>
                </c:pt>
                <c:pt idx="190">
                  <c:v>1.18764086000317</c:v>
                </c:pt>
                <c:pt idx="191">
                  <c:v>1.1903958818014</c:v>
                </c:pt>
                <c:pt idx="192">
                  <c:v>1.2041199148144699</c:v>
                </c:pt>
                <c:pt idx="193">
                  <c:v>1.2078647684433099</c:v>
                </c:pt>
                <c:pt idx="194">
                  <c:v>1.21768104364868</c:v>
                </c:pt>
                <c:pt idx="195">
                  <c:v>1.21877798922213</c:v>
                </c:pt>
                <c:pt idx="196">
                  <c:v>1.2170172221189599</c:v>
                </c:pt>
                <c:pt idx="197">
                  <c:v>1.2204668134508001</c:v>
                </c:pt>
                <c:pt idx="198">
                  <c:v>1.2161490228616001</c:v>
                </c:pt>
                <c:pt idx="199">
                  <c:v>1.21894499638846</c:v>
                </c:pt>
                <c:pt idx="200">
                  <c:v>1.22237816735029</c:v>
                </c:pt>
                <c:pt idx="201">
                  <c:v>1.2229175521498099</c:v>
                </c:pt>
                <c:pt idx="202">
                  <c:v>1.2196160288267099</c:v>
                </c:pt>
                <c:pt idx="203">
                  <c:v>1.2148818471871501</c:v>
                </c:pt>
                <c:pt idx="204">
                  <c:v>1.20497021674226</c:v>
                </c:pt>
                <c:pt idx="205">
                  <c:v>1.1971223167037</c:v>
                </c:pt>
                <c:pt idx="206">
                  <c:v>1.20010838555042</c:v>
                </c:pt>
                <c:pt idx="207">
                  <c:v>1.2102822578324599</c:v>
                </c:pt>
                <c:pt idx="208">
                  <c:v>1.2114508988330699</c:v>
                </c:pt>
                <c:pt idx="209">
                  <c:v>1.20772446522015</c:v>
                </c:pt>
                <c:pt idx="210">
                  <c:v>1.20835389423815</c:v>
                </c:pt>
                <c:pt idx="211">
                  <c:v>1.21074423648647</c:v>
                </c:pt>
                <c:pt idx="212">
                  <c:v>1.20744176451242</c:v>
                </c:pt>
                <c:pt idx="213">
                  <c:v>1.2050944974094799</c:v>
                </c:pt>
                <c:pt idx="214">
                  <c:v>1.20457841853076</c:v>
                </c:pt>
                <c:pt idx="215">
                  <c:v>1.2003764972108</c:v>
                </c:pt>
                <c:pt idx="216">
                  <c:v>1.1939487918441201</c:v>
                </c:pt>
                <c:pt idx="217">
                  <c:v>1.22528436874299</c:v>
                </c:pt>
                <c:pt idx="218">
                  <c:v>1.2203316159979301</c:v>
                </c:pt>
                <c:pt idx="219">
                  <c:v>1.22286533823791</c:v>
                </c:pt>
                <c:pt idx="220">
                  <c:v>1.2290650500167699</c:v>
                </c:pt>
                <c:pt idx="221">
                  <c:v>1.2231984063725201</c:v>
                </c:pt>
                <c:pt idx="222">
                  <c:v>1.2180487077756199</c:v>
                </c:pt>
                <c:pt idx="223">
                  <c:v>1.2175728869810001</c:v>
                </c:pt>
                <c:pt idx="224">
                  <c:v>1.2131001596915201</c:v>
                </c:pt>
                <c:pt idx="225">
                  <c:v>1.2089796931511101</c:v>
                </c:pt>
                <c:pt idx="226">
                  <c:v>1.2100521448338699</c:v>
                </c:pt>
                <c:pt idx="227">
                  <c:v>1.20759447354043</c:v>
                </c:pt>
                <c:pt idx="228">
                  <c:v>1.20783772496369</c:v>
                </c:pt>
                <c:pt idx="229">
                  <c:v>1.20943726717996</c:v>
                </c:pt>
                <c:pt idx="230">
                  <c:v>1.21145828376318</c:v>
                </c:pt>
                <c:pt idx="231">
                  <c:v>1.2065231518916</c:v>
                </c:pt>
                <c:pt idx="232">
                  <c:v>1.21099611716285</c:v>
                </c:pt>
                <c:pt idx="233">
                  <c:v>1.20986249666667</c:v>
                </c:pt>
                <c:pt idx="234">
                  <c:v>1.2052379892706</c:v>
                </c:pt>
                <c:pt idx="235">
                  <c:v>1.20488926903107</c:v>
                </c:pt>
                <c:pt idx="236">
                  <c:v>1.20421669921376</c:v>
                </c:pt>
                <c:pt idx="237">
                  <c:v>1.2003091249828599</c:v>
                </c:pt>
                <c:pt idx="238">
                  <c:v>1.20321573787044</c:v>
                </c:pt>
                <c:pt idx="239">
                  <c:v>1.1949394019877</c:v>
                </c:pt>
                <c:pt idx="240">
                  <c:v>1.18782014849999</c:v>
                </c:pt>
                <c:pt idx="241">
                  <c:v>1.1963822236094499</c:v>
                </c:pt>
                <c:pt idx="242">
                  <c:v>1.19244224946189</c:v>
                </c:pt>
                <c:pt idx="243">
                  <c:v>1.1885181568161101</c:v>
                </c:pt>
                <c:pt idx="244">
                  <c:v>1.1928432390655599</c:v>
                </c:pt>
                <c:pt idx="245">
                  <c:v>1.19315117406145</c:v>
                </c:pt>
                <c:pt idx="246">
                  <c:v>1.1882093299077101</c:v>
                </c:pt>
                <c:pt idx="247">
                  <c:v>1.18696748718082</c:v>
                </c:pt>
                <c:pt idx="248">
                  <c:v>1.1796929182692</c:v>
                </c:pt>
                <c:pt idx="249">
                  <c:v>1.18259693702805</c:v>
                </c:pt>
                <c:pt idx="250">
                  <c:v>1.1845889278005599</c:v>
                </c:pt>
                <c:pt idx="251">
                  <c:v>1.1825064027991901</c:v>
                </c:pt>
                <c:pt idx="252">
                  <c:v>1.18079179352754</c:v>
                </c:pt>
                <c:pt idx="253">
                  <c:v>1.1791670219280499</c:v>
                </c:pt>
                <c:pt idx="254">
                  <c:v>1.1709136703329199</c:v>
                </c:pt>
                <c:pt idx="255">
                  <c:v>1.16688433352535</c:v>
                </c:pt>
                <c:pt idx="256">
                  <c:v>1.15781064511117</c:v>
                </c:pt>
                <c:pt idx="257">
                  <c:v>1.1650545014532301</c:v>
                </c:pt>
                <c:pt idx="258">
                  <c:v>1.15956790912551</c:v>
                </c:pt>
                <c:pt idx="259">
                  <c:v>1.15691165938915</c:v>
                </c:pt>
                <c:pt idx="260">
                  <c:v>1.1451512463679201</c:v>
                </c:pt>
                <c:pt idx="261">
                  <c:v>1.15280285634988</c:v>
                </c:pt>
                <c:pt idx="262">
                  <c:v>1.1542392481430399</c:v>
                </c:pt>
                <c:pt idx="263">
                  <c:v>1.15596042008077</c:v>
                </c:pt>
                <c:pt idx="264">
                  <c:v>1.16342995038008</c:v>
                </c:pt>
                <c:pt idx="265">
                  <c:v>1.16160858072452</c:v>
                </c:pt>
                <c:pt idx="266">
                  <c:v>1.16024955603964</c:v>
                </c:pt>
                <c:pt idx="267">
                  <c:v>1.16567721522546</c:v>
                </c:pt>
                <c:pt idx="268">
                  <c:v>1.1684322844197499</c:v>
                </c:pt>
                <c:pt idx="269">
                  <c:v>1.17654587955705</c:v>
                </c:pt>
                <c:pt idx="270">
                  <c:v>1.16814147552493</c:v>
                </c:pt>
                <c:pt idx="271">
                  <c:v>1.16158057760952</c:v>
                </c:pt>
                <c:pt idx="272">
                  <c:v>1.1631054754128001</c:v>
                </c:pt>
                <c:pt idx="273">
                  <c:v>1.1699792866018901</c:v>
                </c:pt>
                <c:pt idx="274">
                  <c:v>1.1767302761826299</c:v>
                </c:pt>
                <c:pt idx="275">
                  <c:v>1.1774923296656901</c:v>
                </c:pt>
                <c:pt idx="276">
                  <c:v>1.1802725042692299</c:v>
                </c:pt>
                <c:pt idx="277">
                  <c:v>1.17670726401722</c:v>
                </c:pt>
                <c:pt idx="278">
                  <c:v>1.17005234573234</c:v>
                </c:pt>
                <c:pt idx="279">
                  <c:v>1.17024388884996</c:v>
                </c:pt>
                <c:pt idx="280">
                  <c:v>1.17658498785509</c:v>
                </c:pt>
                <c:pt idx="281">
                  <c:v>1.1804734439884299</c:v>
                </c:pt>
                <c:pt idx="282">
                  <c:v>1.17711121309202</c:v>
                </c:pt>
                <c:pt idx="283">
                  <c:v>1.17199434735422</c:v>
                </c:pt>
                <c:pt idx="284">
                  <c:v>1.1679972795012401</c:v>
                </c:pt>
                <c:pt idx="285">
                  <c:v>1.16660901792598</c:v>
                </c:pt>
                <c:pt idx="286">
                  <c:v>1.1669642420345201</c:v>
                </c:pt>
                <c:pt idx="287">
                  <c:v>1.16383463599591</c:v>
                </c:pt>
                <c:pt idx="288">
                  <c:v>1.1605838204201699</c:v>
                </c:pt>
                <c:pt idx="289">
                  <c:v>1.15957215774726</c:v>
                </c:pt>
                <c:pt idx="290">
                  <c:v>1.15823826680159</c:v>
                </c:pt>
                <c:pt idx="291">
                  <c:v>1.1584868189737101</c:v>
                </c:pt>
                <c:pt idx="292">
                  <c:v>1.1632745147305199</c:v>
                </c:pt>
                <c:pt idx="293">
                  <c:v>1.1651123292707899</c:v>
                </c:pt>
                <c:pt idx="294">
                  <c:v>1.16594572721031</c:v>
                </c:pt>
                <c:pt idx="295">
                  <c:v>1.17419156857602</c:v>
                </c:pt>
                <c:pt idx="296">
                  <c:v>1.17460180438555</c:v>
                </c:pt>
                <c:pt idx="297">
                  <c:v>1.1727665141930199</c:v>
                </c:pt>
                <c:pt idx="298">
                  <c:v>1.17562844032929</c:v>
                </c:pt>
                <c:pt idx="299">
                  <c:v>1.17347489634939</c:v>
                </c:pt>
                <c:pt idx="300">
                  <c:v>1.1696162771066301</c:v>
                </c:pt>
                <c:pt idx="301">
                  <c:v>1.1704375678449499</c:v>
                </c:pt>
                <c:pt idx="302">
                  <c:v>1.1709660219237099</c:v>
                </c:pt>
                <c:pt idx="303">
                  <c:v>1.17505306882233</c:v>
                </c:pt>
                <c:pt idx="304">
                  <c:v>1.17256427340106</c:v>
                </c:pt>
                <c:pt idx="305">
                  <c:v>1.1755481476353999</c:v>
                </c:pt>
                <c:pt idx="306">
                  <c:v>1.17411221836521</c:v>
                </c:pt>
                <c:pt idx="307">
                  <c:v>1.1754834486291801</c:v>
                </c:pt>
                <c:pt idx="308">
                  <c:v>1.1734470497965901</c:v>
                </c:pt>
                <c:pt idx="309">
                  <c:v>1.17367416006275</c:v>
                </c:pt>
                <c:pt idx="310">
                  <c:v>1.1693798623731699</c:v>
                </c:pt>
                <c:pt idx="311">
                  <c:v>1.17415521673978</c:v>
                </c:pt>
                <c:pt idx="312">
                  <c:v>1.17482778090839</c:v>
                </c:pt>
                <c:pt idx="313">
                  <c:v>1.17396198605793</c:v>
                </c:pt>
                <c:pt idx="314">
                  <c:v>1.17426562041521</c:v>
                </c:pt>
                <c:pt idx="315">
                  <c:v>1.17531495211988</c:v>
                </c:pt>
                <c:pt idx="316">
                  <c:v>1.17568926442486</c:v>
                </c:pt>
                <c:pt idx="317">
                  <c:v>1.17737255251758</c:v>
                </c:pt>
                <c:pt idx="318">
                  <c:v>1.17494397854364</c:v>
                </c:pt>
                <c:pt idx="319">
                  <c:v>1.1743913378813899</c:v>
                </c:pt>
                <c:pt idx="320">
                  <c:v>1.1718394299993899</c:v>
                </c:pt>
                <c:pt idx="321">
                  <c:v>1.1724858347912099</c:v>
                </c:pt>
                <c:pt idx="322">
                  <c:v>1.1690461808295201</c:v>
                </c:pt>
                <c:pt idx="323">
                  <c:v>1.16310014461966</c:v>
                </c:pt>
                <c:pt idx="324">
                  <c:v>1.1628333276065399</c:v>
                </c:pt>
                <c:pt idx="325">
                  <c:v>1.16182508035484</c:v>
                </c:pt>
                <c:pt idx="326">
                  <c:v>1.1621408397969999</c:v>
                </c:pt>
                <c:pt idx="327">
                  <c:v>1.1637877803121901</c:v>
                </c:pt>
                <c:pt idx="328">
                  <c:v>1.16362929404599</c:v>
                </c:pt>
                <c:pt idx="329">
                  <c:v>1.1630631061332899</c:v>
                </c:pt>
                <c:pt idx="330">
                  <c:v>1.1616520338877101</c:v>
                </c:pt>
                <c:pt idx="331">
                  <c:v>1.16032821221256</c:v>
                </c:pt>
                <c:pt idx="332">
                  <c:v>1.15827166315087</c:v>
                </c:pt>
                <c:pt idx="333">
                  <c:v>1.16215389842077</c:v>
                </c:pt>
                <c:pt idx="334">
                  <c:v>1.1631546012971199</c:v>
                </c:pt>
                <c:pt idx="335">
                  <c:v>1.1614073533960501</c:v>
                </c:pt>
                <c:pt idx="336">
                  <c:v>1.16047201547795</c:v>
                </c:pt>
                <c:pt idx="337">
                  <c:v>1.15801102630678</c:v>
                </c:pt>
                <c:pt idx="338">
                  <c:v>1.1590753335731101</c:v>
                </c:pt>
                <c:pt idx="339">
                  <c:v>1.1583337023559801</c:v>
                </c:pt>
                <c:pt idx="340">
                  <c:v>1.15786146485234</c:v>
                </c:pt>
                <c:pt idx="341">
                  <c:v>1.1614707816094201</c:v>
                </c:pt>
                <c:pt idx="342">
                  <c:v>1.16293810146664</c:v>
                </c:pt>
                <c:pt idx="343">
                  <c:v>1.1639824315040701</c:v>
                </c:pt>
                <c:pt idx="344">
                  <c:v>1.16458139874996</c:v>
                </c:pt>
                <c:pt idx="345">
                  <c:v>1.16304583731654</c:v>
                </c:pt>
                <c:pt idx="346">
                  <c:v>1.1667801166156899</c:v>
                </c:pt>
                <c:pt idx="347">
                  <c:v>1.1672099227419701</c:v>
                </c:pt>
                <c:pt idx="348">
                  <c:v>1.1662203264625399</c:v>
                </c:pt>
                <c:pt idx="349">
                  <c:v>1.1644139254449899</c:v>
                </c:pt>
                <c:pt idx="350">
                  <c:v>1.16772024785822</c:v>
                </c:pt>
                <c:pt idx="351">
                  <c:v>1.16792087134806</c:v>
                </c:pt>
                <c:pt idx="352">
                  <c:v>1.16247102164472</c:v>
                </c:pt>
                <c:pt idx="353">
                  <c:v>1.16260069231368</c:v>
                </c:pt>
                <c:pt idx="354">
                  <c:v>1.1623665316258001</c:v>
                </c:pt>
                <c:pt idx="355">
                  <c:v>1.1639264673719201</c:v>
                </c:pt>
                <c:pt idx="356">
                  <c:v>1.16746382349376</c:v>
                </c:pt>
                <c:pt idx="357">
                  <c:v>1.16645082546905</c:v>
                </c:pt>
                <c:pt idx="358">
                  <c:v>1.16252709448627</c:v>
                </c:pt>
                <c:pt idx="359">
                  <c:v>1.1622201178345899</c:v>
                </c:pt>
                <c:pt idx="360">
                  <c:v>1.1667194935894301</c:v>
                </c:pt>
                <c:pt idx="361">
                  <c:v>1.1653765975228201</c:v>
                </c:pt>
                <c:pt idx="362">
                  <c:v>1.16062702409817</c:v>
                </c:pt>
                <c:pt idx="363">
                  <c:v>1.16266114040389</c:v>
                </c:pt>
                <c:pt idx="364">
                  <c:v>1.16217667749858</c:v>
                </c:pt>
                <c:pt idx="365">
                  <c:v>1.1634706579490399</c:v>
                </c:pt>
                <c:pt idx="366">
                  <c:v>1.1646083466101</c:v>
                </c:pt>
                <c:pt idx="367">
                  <c:v>1.17042568427508</c:v>
                </c:pt>
                <c:pt idx="368">
                  <c:v>1.17009367572473</c:v>
                </c:pt>
                <c:pt idx="369">
                  <c:v>1.1724502597712101</c:v>
                </c:pt>
                <c:pt idx="370">
                  <c:v>1.1730839662088499</c:v>
                </c:pt>
                <c:pt idx="371">
                  <c:v>1.1762176622517599</c:v>
                </c:pt>
                <c:pt idx="372">
                  <c:v>1.1760787422344099</c:v>
                </c:pt>
                <c:pt idx="373">
                  <c:v>1.1761842120817501</c:v>
                </c:pt>
                <c:pt idx="374">
                  <c:v>1.1769393580333201</c:v>
                </c:pt>
                <c:pt idx="375">
                  <c:v>1.17783904976501</c:v>
                </c:pt>
                <c:pt idx="376">
                  <c:v>1.17529243014808</c:v>
                </c:pt>
                <c:pt idx="377">
                  <c:v>1.1702788832714699</c:v>
                </c:pt>
                <c:pt idx="378">
                  <c:v>1.1693500199071101</c:v>
                </c:pt>
                <c:pt idx="379">
                  <c:v>1.1665260710702201</c:v>
                </c:pt>
                <c:pt idx="380">
                  <c:v>1.16439120456498</c:v>
                </c:pt>
                <c:pt idx="381">
                  <c:v>1.1647159718823299</c:v>
                </c:pt>
                <c:pt idx="382">
                  <c:v>1.1612916644692199</c:v>
                </c:pt>
                <c:pt idx="383">
                  <c:v>1.16525914295621</c:v>
                </c:pt>
                <c:pt idx="384">
                  <c:v>1.1643591143129199</c:v>
                </c:pt>
                <c:pt idx="385">
                  <c:v>1.1657954784862401</c:v>
                </c:pt>
                <c:pt idx="386">
                  <c:v>1.1694095024476201</c:v>
                </c:pt>
                <c:pt idx="387">
                  <c:v>1.16939165604605</c:v>
                </c:pt>
                <c:pt idx="388">
                  <c:v>1.17229445640276</c:v>
                </c:pt>
                <c:pt idx="389">
                  <c:v>1.1713395037526699</c:v>
                </c:pt>
                <c:pt idx="390">
                  <c:v>1.1772100050743799</c:v>
                </c:pt>
                <c:pt idx="391">
                  <c:v>1.1799809666059</c:v>
                </c:pt>
                <c:pt idx="392">
                  <c:v>1.1815742985845199</c:v>
                </c:pt>
                <c:pt idx="393">
                  <c:v>1.18099246663609</c:v>
                </c:pt>
                <c:pt idx="394">
                  <c:v>1.1783626066788799</c:v>
                </c:pt>
                <c:pt idx="395">
                  <c:v>1.1767242840373899</c:v>
                </c:pt>
                <c:pt idx="396">
                  <c:v>1.17845532716004</c:v>
                </c:pt>
                <c:pt idx="397">
                  <c:v>1.1779699476996</c:v>
                </c:pt>
                <c:pt idx="398">
                  <c:v>1.17720465469327</c:v>
                </c:pt>
                <c:pt idx="399">
                  <c:v>1.18250696318147</c:v>
                </c:pt>
                <c:pt idx="400">
                  <c:v>1.17920409153414</c:v>
                </c:pt>
                <c:pt idx="401">
                  <c:v>1.18276942166831</c:v>
                </c:pt>
                <c:pt idx="402">
                  <c:v>1.1859834963589899</c:v>
                </c:pt>
                <c:pt idx="403">
                  <c:v>1.1856848837323299</c:v>
                </c:pt>
                <c:pt idx="404">
                  <c:v>1.1825204565471199</c:v>
                </c:pt>
                <c:pt idx="405">
                  <c:v>1.1836082572884501</c:v>
                </c:pt>
                <c:pt idx="406">
                  <c:v>1.1810327518578401</c:v>
                </c:pt>
                <c:pt idx="407">
                  <c:v>1.1817373956120101</c:v>
                </c:pt>
                <c:pt idx="408">
                  <c:v>1.1860540973998499</c:v>
                </c:pt>
                <c:pt idx="409">
                  <c:v>1.1873414041603001</c:v>
                </c:pt>
                <c:pt idx="410">
                  <c:v>1.1882099224409</c:v>
                </c:pt>
                <c:pt idx="411">
                  <c:v>1.1913517370943101</c:v>
                </c:pt>
                <c:pt idx="412">
                  <c:v>1.1815189675551101</c:v>
                </c:pt>
                <c:pt idx="413">
                  <c:v>1.1804267178277299</c:v>
                </c:pt>
                <c:pt idx="414">
                  <c:v>1.1832351043188001</c:v>
                </c:pt>
                <c:pt idx="415">
                  <c:v>1.1857256174785999</c:v>
                </c:pt>
                <c:pt idx="416">
                  <c:v>1.19095078107603</c:v>
                </c:pt>
                <c:pt idx="417">
                  <c:v>1.1940528716579499</c:v>
                </c:pt>
                <c:pt idx="418">
                  <c:v>1.19192215371669</c:v>
                </c:pt>
                <c:pt idx="419">
                  <c:v>1.1936812907946499</c:v>
                </c:pt>
                <c:pt idx="420">
                  <c:v>1.1944514520323499</c:v>
                </c:pt>
                <c:pt idx="421">
                  <c:v>1.19948571190745</c:v>
                </c:pt>
                <c:pt idx="422">
                  <c:v>1.2065704962269801</c:v>
                </c:pt>
                <c:pt idx="423">
                  <c:v>1.20777199784845</c:v>
                </c:pt>
                <c:pt idx="424">
                  <c:v>1.2080570092482401</c:v>
                </c:pt>
                <c:pt idx="425">
                  <c:v>1.20911157204564</c:v>
                </c:pt>
                <c:pt idx="426">
                  <c:v>1.20757056008412</c:v>
                </c:pt>
                <c:pt idx="427">
                  <c:v>1.2101805755111701</c:v>
                </c:pt>
                <c:pt idx="428">
                  <c:v>1.21750474912358</c:v>
                </c:pt>
                <c:pt idx="429">
                  <c:v>1.21735990164261</c:v>
                </c:pt>
                <c:pt idx="430">
                  <c:v>1.22282418229045</c:v>
                </c:pt>
                <c:pt idx="431">
                  <c:v>1.2169974018141401</c:v>
                </c:pt>
                <c:pt idx="432">
                  <c:v>1.21604541131543</c:v>
                </c:pt>
                <c:pt idx="433">
                  <c:v>1.2185946801506999</c:v>
                </c:pt>
                <c:pt idx="434">
                  <c:v>1.22180994786051</c:v>
                </c:pt>
                <c:pt idx="435">
                  <c:v>1.2184605745791199</c:v>
                </c:pt>
                <c:pt idx="436">
                  <c:v>1.2101526768500099</c:v>
                </c:pt>
                <c:pt idx="437">
                  <c:v>1.2115230762504099</c:v>
                </c:pt>
                <c:pt idx="438">
                  <c:v>1.2147273919399999</c:v>
                </c:pt>
                <c:pt idx="439">
                  <c:v>1.21207205969238</c:v>
                </c:pt>
                <c:pt idx="440">
                  <c:v>1.22454934750024</c:v>
                </c:pt>
                <c:pt idx="441">
                  <c:v>1.2260520414871801</c:v>
                </c:pt>
                <c:pt idx="442">
                  <c:v>1.23917416556357</c:v>
                </c:pt>
                <c:pt idx="443">
                  <c:v>1.2399692141101299</c:v>
                </c:pt>
                <c:pt idx="444">
                  <c:v>1.2410039260632799</c:v>
                </c:pt>
                <c:pt idx="445">
                  <c:v>1.24425391591685</c:v>
                </c:pt>
                <c:pt idx="446">
                  <c:v>1.2579842713173399</c:v>
                </c:pt>
                <c:pt idx="447">
                  <c:v>1.2581634476179799</c:v>
                </c:pt>
                <c:pt idx="448">
                  <c:v>1.2658679323166899</c:v>
                </c:pt>
                <c:pt idx="449">
                  <c:v>1.2662939413652601</c:v>
                </c:pt>
                <c:pt idx="450">
                  <c:v>1.2649807396839301</c:v>
                </c:pt>
                <c:pt idx="451">
                  <c:v>1.2596448369972599</c:v>
                </c:pt>
                <c:pt idx="452">
                  <c:v>1.25565394687371</c:v>
                </c:pt>
                <c:pt idx="453">
                  <c:v>1.2481166795718399</c:v>
                </c:pt>
                <c:pt idx="454">
                  <c:v>1.25426429048205</c:v>
                </c:pt>
                <c:pt idx="455">
                  <c:v>1.26445926305751</c:v>
                </c:pt>
                <c:pt idx="456">
                  <c:v>1.2801442572939901</c:v>
                </c:pt>
                <c:pt idx="457">
                  <c:v>1.2792933477344199</c:v>
                </c:pt>
                <c:pt idx="458">
                  <c:v>1.28634832175525</c:v>
                </c:pt>
                <c:pt idx="459">
                  <c:v>1.2937755393778301</c:v>
                </c:pt>
                <c:pt idx="460">
                  <c:v>1.2941420458399799</c:v>
                </c:pt>
                <c:pt idx="461">
                  <c:v>1.30196394402767</c:v>
                </c:pt>
                <c:pt idx="462">
                  <c:v>1.3161857648025901</c:v>
                </c:pt>
                <c:pt idx="463">
                  <c:v>1.31221389264919</c:v>
                </c:pt>
                <c:pt idx="464">
                  <c:v>1.3182934943020299</c:v>
                </c:pt>
                <c:pt idx="465">
                  <c:v>1.33252811292549</c:v>
                </c:pt>
                <c:pt idx="466">
                  <c:v>1.37060264757655</c:v>
                </c:pt>
                <c:pt idx="467">
                  <c:v>1.3761092093495999</c:v>
                </c:pt>
                <c:pt idx="468">
                  <c:v>1.3784913344923</c:v>
                </c:pt>
                <c:pt idx="469">
                  <c:v>1.3642781435139599</c:v>
                </c:pt>
                <c:pt idx="470">
                  <c:v>1.3715223037737601</c:v>
                </c:pt>
                <c:pt idx="471">
                  <c:v>1.3883245466926999</c:v>
                </c:pt>
                <c:pt idx="472">
                  <c:v>1.4070347805273899</c:v>
                </c:pt>
                <c:pt idx="473">
                  <c:v>1.4265087254359401</c:v>
                </c:pt>
                <c:pt idx="474">
                  <c:v>1.4341608920387099</c:v>
                </c:pt>
                <c:pt idx="475">
                  <c:v>1.45622635521287</c:v>
                </c:pt>
                <c:pt idx="476">
                  <c:v>1.4443399357284601</c:v>
                </c:pt>
                <c:pt idx="477">
                  <c:v>1.44863517963152</c:v>
                </c:pt>
                <c:pt idx="478">
                  <c:v>1.4169707984475</c:v>
                </c:pt>
                <c:pt idx="479">
                  <c:v>1.43958195681626</c:v>
                </c:pt>
                <c:pt idx="480">
                  <c:v>1.46162448057084</c:v>
                </c:pt>
                <c:pt idx="481">
                  <c:v>1.4702635579150301</c:v>
                </c:pt>
                <c:pt idx="482">
                  <c:v>1.47638975904466</c:v>
                </c:pt>
                <c:pt idx="483">
                  <c:v>1.47372265571366</c:v>
                </c:pt>
                <c:pt idx="484">
                  <c:v>1.4660185168911</c:v>
                </c:pt>
                <c:pt idx="485">
                  <c:v>1.4777452697154201</c:v>
                </c:pt>
                <c:pt idx="486">
                  <c:v>1.4798343179254201</c:v>
                </c:pt>
                <c:pt idx="487">
                  <c:v>1.47871381189781</c:v>
                </c:pt>
                <c:pt idx="488">
                  <c:v>1.48037912113986</c:v>
                </c:pt>
                <c:pt idx="489">
                  <c:v>1.4736625129574099</c:v>
                </c:pt>
                <c:pt idx="490">
                  <c:v>1.47854264156283</c:v>
                </c:pt>
                <c:pt idx="491">
                  <c:v>1.4692163677079599</c:v>
                </c:pt>
                <c:pt idx="492">
                  <c:v>1.47407658647344</c:v>
                </c:pt>
                <c:pt idx="493">
                  <c:v>1.4689408027740301</c:v>
                </c:pt>
                <c:pt idx="494">
                  <c:v>1.4640919986526999</c:v>
                </c:pt>
                <c:pt idx="495">
                  <c:v>1.4764843172319999</c:v>
                </c:pt>
                <c:pt idx="496">
                  <c:v>1.47273885761416</c:v>
                </c:pt>
                <c:pt idx="497">
                  <c:v>1.4638690711425999</c:v>
                </c:pt>
                <c:pt idx="498">
                  <c:v>1.46438902883205</c:v>
                </c:pt>
                <c:pt idx="499">
                  <c:v>1.4677562520279399</c:v>
                </c:pt>
                <c:pt idx="500">
                  <c:v>1.4809378787285801</c:v>
                </c:pt>
                <c:pt idx="501">
                  <c:v>1.4807096090527001</c:v>
                </c:pt>
                <c:pt idx="502">
                  <c:v>1.4799182432692699</c:v>
                </c:pt>
                <c:pt idx="503">
                  <c:v>1.47176672891953</c:v>
                </c:pt>
                <c:pt idx="504">
                  <c:v>1.4567193869089501</c:v>
                </c:pt>
                <c:pt idx="505">
                  <c:v>1.46780167253672</c:v>
                </c:pt>
                <c:pt idx="506">
                  <c:v>1.4734788575065401</c:v>
                </c:pt>
                <c:pt idx="507">
                  <c:v>1.47638876114024</c:v>
                </c:pt>
                <c:pt idx="508">
                  <c:v>1.4796894632295601</c:v>
                </c:pt>
                <c:pt idx="509">
                  <c:v>1.4857042097304101</c:v>
                </c:pt>
                <c:pt idx="510">
                  <c:v>1.4866505441011399</c:v>
                </c:pt>
                <c:pt idx="511">
                  <c:v>1.4940065642704601</c:v>
                </c:pt>
                <c:pt idx="512">
                  <c:v>1.4897836463077301</c:v>
                </c:pt>
                <c:pt idx="513">
                  <c:v>1.48631489044922</c:v>
                </c:pt>
                <c:pt idx="514">
                  <c:v>1.49100309445014</c:v>
                </c:pt>
                <c:pt idx="515">
                  <c:v>1.4848716018164401</c:v>
                </c:pt>
                <c:pt idx="516">
                  <c:v>1.4772108905838299</c:v>
                </c:pt>
                <c:pt idx="517">
                  <c:v>1.4764527104420999</c:v>
                </c:pt>
                <c:pt idx="518">
                  <c:v>1.4798457683886601</c:v>
                </c:pt>
                <c:pt idx="519">
                  <c:v>1.4798185737751499</c:v>
                </c:pt>
                <c:pt idx="520">
                  <c:v>1.4938632974772901</c:v>
                </c:pt>
                <c:pt idx="521">
                  <c:v>1.4958822586276199</c:v>
                </c:pt>
                <c:pt idx="522">
                  <c:v>1.50360615165786</c:v>
                </c:pt>
                <c:pt idx="523">
                  <c:v>1.50988589000982</c:v>
                </c:pt>
                <c:pt idx="524">
                  <c:v>1.5133940331337701</c:v>
                </c:pt>
                <c:pt idx="525">
                  <c:v>1.5199038083783201</c:v>
                </c:pt>
                <c:pt idx="526">
                  <c:v>1.52191905181653</c:v>
                </c:pt>
                <c:pt idx="527">
                  <c:v>1.5131173630961201</c:v>
                </c:pt>
                <c:pt idx="528">
                  <c:v>1.5181689112129799</c:v>
                </c:pt>
                <c:pt idx="529">
                  <c:v>1.5194852988437599</c:v>
                </c:pt>
                <c:pt idx="530">
                  <c:v>1.52692810425065</c:v>
                </c:pt>
                <c:pt idx="531">
                  <c:v>1.5302822514779</c:v>
                </c:pt>
                <c:pt idx="532">
                  <c:v>1.53541961169948</c:v>
                </c:pt>
                <c:pt idx="533">
                  <c:v>1.53698220318692</c:v>
                </c:pt>
                <c:pt idx="534">
                  <c:v>1.54626827229926</c:v>
                </c:pt>
                <c:pt idx="535">
                  <c:v>1.5527896548164399</c:v>
                </c:pt>
                <c:pt idx="536">
                  <c:v>1.56415104945795</c:v>
                </c:pt>
                <c:pt idx="537">
                  <c:v>1.5638435569540099</c:v>
                </c:pt>
                <c:pt idx="538">
                  <c:v>1.5627624339200199</c:v>
                </c:pt>
                <c:pt idx="539">
                  <c:v>1.5535245246149101</c:v>
                </c:pt>
                <c:pt idx="540">
                  <c:v>1.55841894130498</c:v>
                </c:pt>
                <c:pt idx="541">
                  <c:v>1.5567535950976701</c:v>
                </c:pt>
                <c:pt idx="542">
                  <c:v>1.5656138565928699</c:v>
                </c:pt>
                <c:pt idx="543">
                  <c:v>1.5737295437816201</c:v>
                </c:pt>
                <c:pt idx="544">
                  <c:v>1.5657204299566401</c:v>
                </c:pt>
                <c:pt idx="545">
                  <c:v>1.54166430757586</c:v>
                </c:pt>
                <c:pt idx="546">
                  <c:v>1.5367981126107899</c:v>
                </c:pt>
                <c:pt idx="547">
                  <c:v>1.54333811520705</c:v>
                </c:pt>
                <c:pt idx="548">
                  <c:v>1.5450408667762601</c:v>
                </c:pt>
                <c:pt idx="549">
                  <c:v>1.54652762720435</c:v>
                </c:pt>
                <c:pt idx="550">
                  <c:v>1.52521803453687</c:v>
                </c:pt>
                <c:pt idx="551">
                  <c:v>1.5210051523689301</c:v>
                </c:pt>
                <c:pt idx="552">
                  <c:v>1.5154086533020701</c:v>
                </c:pt>
                <c:pt idx="553">
                  <c:v>1.51205964552741</c:v>
                </c:pt>
                <c:pt idx="554">
                  <c:v>1.5217070100897301</c:v>
                </c:pt>
                <c:pt idx="555">
                  <c:v>1.52386239006818</c:v>
                </c:pt>
                <c:pt idx="556">
                  <c:v>1.5163719535381699</c:v>
                </c:pt>
                <c:pt idx="557">
                  <c:v>1.52769727113292</c:v>
                </c:pt>
                <c:pt idx="558">
                  <c:v>1.5244343142767001</c:v>
                </c:pt>
                <c:pt idx="559">
                  <c:v>1.5063847174218199</c:v>
                </c:pt>
                <c:pt idx="560">
                  <c:v>1.52240044971238</c:v>
                </c:pt>
                <c:pt idx="561">
                  <c:v>1.5391351341045001</c:v>
                </c:pt>
                <c:pt idx="562">
                  <c:v>1.5435814249281601</c:v>
                </c:pt>
                <c:pt idx="563">
                  <c:v>1.5364273653953699</c:v>
                </c:pt>
                <c:pt idx="564">
                  <c:v>1.5232266957704901</c:v>
                </c:pt>
                <c:pt idx="565">
                  <c:v>1.52002477190161</c:v>
                </c:pt>
                <c:pt idx="566">
                  <c:v>1.52495388748164</c:v>
                </c:pt>
                <c:pt idx="567">
                  <c:v>1.5298135466734699</c:v>
                </c:pt>
                <c:pt idx="568">
                  <c:v>1.5288875525683301</c:v>
                </c:pt>
                <c:pt idx="569">
                  <c:v>1.53296840894215</c:v>
                </c:pt>
                <c:pt idx="570">
                  <c:v>1.52968191301012</c:v>
                </c:pt>
                <c:pt idx="571">
                  <c:v>1.5267694021131299</c:v>
                </c:pt>
                <c:pt idx="572">
                  <c:v>1.5259384116347099</c:v>
                </c:pt>
                <c:pt idx="573">
                  <c:v>1.5265773349188401</c:v>
                </c:pt>
                <c:pt idx="574">
                  <c:v>1.52474846119269</c:v>
                </c:pt>
                <c:pt idx="575">
                  <c:v>1.5327983384102</c:v>
                </c:pt>
                <c:pt idx="576">
                  <c:v>1.53097285889723</c:v>
                </c:pt>
                <c:pt idx="577">
                  <c:v>1.5333031208296699</c:v>
                </c:pt>
                <c:pt idx="578">
                  <c:v>1.53600553399513</c:v>
                </c:pt>
                <c:pt idx="579">
                  <c:v>1.54274136597776</c:v>
                </c:pt>
                <c:pt idx="580">
                  <c:v>1.5339588175215999</c:v>
                </c:pt>
                <c:pt idx="581">
                  <c:v>1.5209811748670501</c:v>
                </c:pt>
                <c:pt idx="582">
                  <c:v>1.5328377627435099</c:v>
                </c:pt>
                <c:pt idx="583">
                  <c:v>1.53009580677127</c:v>
                </c:pt>
                <c:pt idx="584">
                  <c:v>1.5338624812867401</c:v>
                </c:pt>
                <c:pt idx="585">
                  <c:v>1.54506467715366</c:v>
                </c:pt>
                <c:pt idx="586">
                  <c:v>1.55562860038554</c:v>
                </c:pt>
                <c:pt idx="587">
                  <c:v>1.5761358421705101</c:v>
                </c:pt>
                <c:pt idx="588">
                  <c:v>1.5785544202678801</c:v>
                </c:pt>
                <c:pt idx="589">
                  <c:v>1.56968380136367</c:v>
                </c:pt>
                <c:pt idx="590">
                  <c:v>1.5671728680333601</c:v>
                </c:pt>
                <c:pt idx="591">
                  <c:v>1.55781899318132</c:v>
                </c:pt>
                <c:pt idx="592">
                  <c:v>1.56436013414435</c:v>
                </c:pt>
                <c:pt idx="593">
                  <c:v>1.56843385440563</c:v>
                </c:pt>
                <c:pt idx="594">
                  <c:v>1.5693784310276</c:v>
                </c:pt>
                <c:pt idx="595">
                  <c:v>1.5759488601659299</c:v>
                </c:pt>
                <c:pt idx="596">
                  <c:v>1.5597774084213301</c:v>
                </c:pt>
                <c:pt idx="597">
                  <c:v>1.5658508389274399</c:v>
                </c:pt>
                <c:pt idx="598">
                  <c:v>1.57734416140408</c:v>
                </c:pt>
                <c:pt idx="599">
                  <c:v>1.5746881902179599</c:v>
                </c:pt>
                <c:pt idx="600">
                  <c:v>1.57062119609454</c:v>
                </c:pt>
                <c:pt idx="601">
                  <c:v>1.58742592635521</c:v>
                </c:pt>
                <c:pt idx="602">
                  <c:v>1.58891596021256</c:v>
                </c:pt>
                <c:pt idx="603">
                  <c:v>1.58188895731732</c:v>
                </c:pt>
                <c:pt idx="604">
                  <c:v>1.5883533377432999</c:v>
                </c:pt>
                <c:pt idx="605">
                  <c:v>1.59201288066386</c:v>
                </c:pt>
                <c:pt idx="606">
                  <c:v>1.6212130515584</c:v>
                </c:pt>
                <c:pt idx="607">
                  <c:v>1.6569108045893699</c:v>
                </c:pt>
                <c:pt idx="608">
                  <c:v>1.6481123221366401</c:v>
                </c:pt>
                <c:pt idx="609">
                  <c:v>1.6477697275421599</c:v>
                </c:pt>
                <c:pt idx="610">
                  <c:v>1.6496077319778499</c:v>
                </c:pt>
                <c:pt idx="611">
                  <c:v>1.63551551643101</c:v>
                </c:pt>
                <c:pt idx="612">
                  <c:v>1.5999511119797001</c:v>
                </c:pt>
                <c:pt idx="613">
                  <c:v>1.5867843321402799</c:v>
                </c:pt>
                <c:pt idx="614">
                  <c:v>1.5825792531843701</c:v>
                </c:pt>
                <c:pt idx="615">
                  <c:v>1.57685256274622</c:v>
                </c:pt>
                <c:pt idx="616">
                  <c:v>1.5690920056578299</c:v>
                </c:pt>
                <c:pt idx="617">
                  <c:v>1.5827807705844801</c:v>
                </c:pt>
                <c:pt idx="618">
                  <c:v>1.5672248150271</c:v>
                </c:pt>
                <c:pt idx="619">
                  <c:v>1.5643216563456499</c:v>
                </c:pt>
                <c:pt idx="620">
                  <c:v>1.5616184825489701</c:v>
                </c:pt>
                <c:pt idx="621">
                  <c:v>1.56245479336431</c:v>
                </c:pt>
                <c:pt idx="622">
                  <c:v>1.56963031703933</c:v>
                </c:pt>
                <c:pt idx="623">
                  <c:v>1.5653071809705199</c:v>
                </c:pt>
                <c:pt idx="624">
                  <c:v>1.5712542113784</c:v>
                </c:pt>
                <c:pt idx="625">
                  <c:v>1.57418906408566</c:v>
                </c:pt>
                <c:pt idx="626">
                  <c:v>1.5713813266541601</c:v>
                </c:pt>
                <c:pt idx="627">
                  <c:v>1.56533242262343</c:v>
                </c:pt>
                <c:pt idx="628">
                  <c:v>1.55636139746568</c:v>
                </c:pt>
                <c:pt idx="629">
                  <c:v>1.55567104485023</c:v>
                </c:pt>
                <c:pt idx="630">
                  <c:v>1.55697344433094</c:v>
                </c:pt>
                <c:pt idx="631">
                  <c:v>1.56219944847624</c:v>
                </c:pt>
                <c:pt idx="632">
                  <c:v>1.55803801285026</c:v>
                </c:pt>
                <c:pt idx="633">
                  <c:v>1.55591234429947</c:v>
                </c:pt>
                <c:pt idx="634">
                  <c:v>1.54734711573285</c:v>
                </c:pt>
                <c:pt idx="635">
                  <c:v>1.5460710291212401</c:v>
                </c:pt>
                <c:pt idx="636">
                  <c:v>1.5334129447506399</c:v>
                </c:pt>
                <c:pt idx="637">
                  <c:v>1.5244748206071601</c:v>
                </c:pt>
                <c:pt idx="638">
                  <c:v>1.5197209522031001</c:v>
                </c:pt>
                <c:pt idx="639">
                  <c:v>1.5285089145839501</c:v>
                </c:pt>
                <c:pt idx="640">
                  <c:v>1.5277199893379401</c:v>
                </c:pt>
                <c:pt idx="641">
                  <c:v>1.5259614843314799</c:v>
                </c:pt>
                <c:pt idx="642">
                  <c:v>1.5248561173073201</c:v>
                </c:pt>
                <c:pt idx="643">
                  <c:v>1.5261379095943299</c:v>
                </c:pt>
                <c:pt idx="644">
                  <c:v>1.5380102460648799</c:v>
                </c:pt>
                <c:pt idx="645">
                  <c:v>1.53483840545747</c:v>
                </c:pt>
                <c:pt idx="646">
                  <c:v>1.5425840899466901</c:v>
                </c:pt>
                <c:pt idx="647">
                  <c:v>1.5640849846018501</c:v>
                </c:pt>
                <c:pt idx="648">
                  <c:v>1.55697452000894</c:v>
                </c:pt>
                <c:pt idx="649">
                  <c:v>1.58538580894687</c:v>
                </c:pt>
                <c:pt idx="650">
                  <c:v>1.6027005513844801</c:v>
                </c:pt>
                <c:pt idx="651">
                  <c:v>1.60550447297982</c:v>
                </c:pt>
                <c:pt idx="652">
                  <c:v>1.6036433980768701</c:v>
                </c:pt>
                <c:pt idx="653">
                  <c:v>1.6100669507799299</c:v>
                </c:pt>
                <c:pt idx="654">
                  <c:v>1.58309405434897</c:v>
                </c:pt>
                <c:pt idx="655">
                  <c:v>1.57924287549599</c:v>
                </c:pt>
                <c:pt idx="656">
                  <c:v>1.5885383980190699</c:v>
                </c:pt>
                <c:pt idx="657">
                  <c:v>1.58671464200196</c:v>
                </c:pt>
                <c:pt idx="658">
                  <c:v>1.6027621512638901</c:v>
                </c:pt>
                <c:pt idx="659">
                  <c:v>1.6297522929300501</c:v>
                </c:pt>
                <c:pt idx="660">
                  <c:v>1.6234589688349601</c:v>
                </c:pt>
                <c:pt idx="661">
                  <c:v>1.6354718725983399</c:v>
                </c:pt>
                <c:pt idx="662">
                  <c:v>1.6422771884457299</c:v>
                </c:pt>
                <c:pt idx="663">
                  <c:v>1.62600006527046</c:v>
                </c:pt>
                <c:pt idx="664">
                  <c:v>1.6533410991539901</c:v>
                </c:pt>
                <c:pt idx="665">
                  <c:v>1.6621845225457701</c:v>
                </c:pt>
                <c:pt idx="666">
                  <c:v>1.6499679833249701</c:v>
                </c:pt>
                <c:pt idx="667">
                  <c:v>1.65090169213992</c:v>
                </c:pt>
                <c:pt idx="668">
                  <c:v>1.6437567208228501</c:v>
                </c:pt>
                <c:pt idx="669">
                  <c:v>1.6477085287745601</c:v>
                </c:pt>
                <c:pt idx="670">
                  <c:v>1.65470236754992</c:v>
                </c:pt>
                <c:pt idx="671">
                  <c:v>1.64643330246216</c:v>
                </c:pt>
                <c:pt idx="672">
                  <c:v>1.6596351016901201</c:v>
                </c:pt>
                <c:pt idx="673">
                  <c:v>1.6651046613465701</c:v>
                </c:pt>
                <c:pt idx="674">
                  <c:v>1.67449831520408</c:v>
                </c:pt>
                <c:pt idx="675">
                  <c:v>1.6810332223503901</c:v>
                </c:pt>
                <c:pt idx="676">
                  <c:v>1.6648193048979201</c:v>
                </c:pt>
                <c:pt idx="677">
                  <c:v>1.6773029939263</c:v>
                </c:pt>
                <c:pt idx="678">
                  <c:v>1.6789018633294901</c:v>
                </c:pt>
                <c:pt idx="679">
                  <c:v>1.67447911548484</c:v>
                </c:pt>
                <c:pt idx="680">
                  <c:v>1.68236229615307</c:v>
                </c:pt>
                <c:pt idx="681">
                  <c:v>1.6716962033345699</c:v>
                </c:pt>
                <c:pt idx="682">
                  <c:v>1.67224720683897</c:v>
                </c:pt>
                <c:pt idx="683">
                  <c:v>1.67687887875416</c:v>
                </c:pt>
                <c:pt idx="684">
                  <c:v>1.67996465191082</c:v>
                </c:pt>
                <c:pt idx="685">
                  <c:v>1.67408765586361</c:v>
                </c:pt>
                <c:pt idx="686">
                  <c:v>1.6870949679159599</c:v>
                </c:pt>
                <c:pt idx="687">
                  <c:v>1.67231153269115</c:v>
                </c:pt>
                <c:pt idx="688">
                  <c:v>1.68022186357017</c:v>
                </c:pt>
                <c:pt idx="689">
                  <c:v>1.69272211930748</c:v>
                </c:pt>
                <c:pt idx="690">
                  <c:v>1.69064586926162</c:v>
                </c:pt>
                <c:pt idx="691">
                  <c:v>1.71145184952463</c:v>
                </c:pt>
                <c:pt idx="692">
                  <c:v>1.71907498212688</c:v>
                </c:pt>
                <c:pt idx="693">
                  <c:v>1.7087417958118201</c:v>
                </c:pt>
                <c:pt idx="694">
                  <c:v>1.72040500291967</c:v>
                </c:pt>
                <c:pt idx="695">
                  <c:v>1.7034813063918299</c:v>
                </c:pt>
                <c:pt idx="696">
                  <c:v>1.6977399013165699</c:v>
                </c:pt>
                <c:pt idx="697">
                  <c:v>1.7130264339205701</c:v>
                </c:pt>
                <c:pt idx="698">
                  <c:v>1.72108902705683</c:v>
                </c:pt>
                <c:pt idx="699">
                  <c:v>1.7138612565356801</c:v>
                </c:pt>
                <c:pt idx="700">
                  <c:v>1.7240310755299699</c:v>
                </c:pt>
                <c:pt idx="701">
                  <c:v>1.73962063021381</c:v>
                </c:pt>
                <c:pt idx="702">
                  <c:v>1.7291424390952601</c:v>
                </c:pt>
                <c:pt idx="703">
                  <c:v>1.72068068147354</c:v>
                </c:pt>
                <c:pt idx="704">
                  <c:v>1.7263655385272001</c:v>
                </c:pt>
                <c:pt idx="705">
                  <c:v>1.71136210128717</c:v>
                </c:pt>
                <c:pt idx="706">
                  <c:v>1.68390721763809</c:v>
                </c:pt>
                <c:pt idx="707">
                  <c:v>1.6968008764498901</c:v>
                </c:pt>
                <c:pt idx="708">
                  <c:v>1.6980227392048499</c:v>
                </c:pt>
                <c:pt idx="709">
                  <c:v>1.70698192881924</c:v>
                </c:pt>
                <c:pt idx="710">
                  <c:v>1.7170377150355101</c:v>
                </c:pt>
                <c:pt idx="711">
                  <c:v>1.7152920109510701</c:v>
                </c:pt>
                <c:pt idx="712">
                  <c:v>1.7276188976323601</c:v>
                </c:pt>
                <c:pt idx="713">
                  <c:v>1.7229988881440701</c:v>
                </c:pt>
                <c:pt idx="714">
                  <c:v>1.7149577766070301</c:v>
                </c:pt>
                <c:pt idx="715">
                  <c:v>1.7305225215348301</c:v>
                </c:pt>
                <c:pt idx="716">
                  <c:v>1.73343206569218</c:v>
                </c:pt>
                <c:pt idx="717">
                  <c:v>1.7418182306883401</c:v>
                </c:pt>
                <c:pt idx="718">
                  <c:v>1.72870201139585</c:v>
                </c:pt>
                <c:pt idx="719">
                  <c:v>1.71584452505753</c:v>
                </c:pt>
                <c:pt idx="720">
                  <c:v>1.7181116886041301</c:v>
                </c:pt>
                <c:pt idx="721">
                  <c:v>1.71015961642326</c:v>
                </c:pt>
                <c:pt idx="722">
                  <c:v>1.7161552298262099</c:v>
                </c:pt>
                <c:pt idx="723">
                  <c:v>1.71672949916408</c:v>
                </c:pt>
                <c:pt idx="724">
                  <c:v>1.7256145309712201</c:v>
                </c:pt>
                <c:pt idx="725">
                  <c:v>1.72700082718517</c:v>
                </c:pt>
                <c:pt idx="726">
                  <c:v>1.73985415642789</c:v>
                </c:pt>
                <c:pt idx="727">
                  <c:v>1.73079294896748</c:v>
                </c:pt>
                <c:pt idx="728">
                  <c:v>1.71597641600932</c:v>
                </c:pt>
                <c:pt idx="729">
                  <c:v>1.71083102139717</c:v>
                </c:pt>
                <c:pt idx="730">
                  <c:v>1.7069345752444001</c:v>
                </c:pt>
                <c:pt idx="731">
                  <c:v>1.6952757738783</c:v>
                </c:pt>
                <c:pt idx="732">
                  <c:v>1.6884867534938801</c:v>
                </c:pt>
                <c:pt idx="733">
                  <c:v>1.6703764918277699</c:v>
                </c:pt>
                <c:pt idx="734">
                  <c:v>1.6728889627310899</c:v>
                </c:pt>
                <c:pt idx="735">
                  <c:v>1.65817216599795</c:v>
                </c:pt>
                <c:pt idx="736">
                  <c:v>1.66807329113365</c:v>
                </c:pt>
                <c:pt idx="737">
                  <c:v>1.66387995596681</c:v>
                </c:pt>
                <c:pt idx="738">
                  <c:v>1.67547231673339</c:v>
                </c:pt>
                <c:pt idx="739">
                  <c:v>1.6845926845994501</c:v>
                </c:pt>
                <c:pt idx="740">
                  <c:v>1.68443173251361</c:v>
                </c:pt>
                <c:pt idx="741">
                  <c:v>1.6716015854870301</c:v>
                </c:pt>
                <c:pt idx="742">
                  <c:v>1.6738237470199799</c:v>
                </c:pt>
                <c:pt idx="743">
                  <c:v>1.67462680300831</c:v>
                </c:pt>
                <c:pt idx="744">
                  <c:v>1.66285173191504</c:v>
                </c:pt>
                <c:pt idx="745">
                  <c:v>1.6504215577832499</c:v>
                </c:pt>
                <c:pt idx="746">
                  <c:v>1.64446124066233</c:v>
                </c:pt>
                <c:pt idx="747">
                  <c:v>1.6550184999701401</c:v>
                </c:pt>
                <c:pt idx="748">
                  <c:v>1.6607558109935601</c:v>
                </c:pt>
                <c:pt idx="749">
                  <c:v>1.67425293864366</c:v>
                </c:pt>
                <c:pt idx="750">
                  <c:v>1.6831675692588199</c:v>
                </c:pt>
                <c:pt idx="751">
                  <c:v>1.68860857613733</c:v>
                </c:pt>
                <c:pt idx="752">
                  <c:v>1.6857302030097401</c:v>
                </c:pt>
                <c:pt idx="753">
                  <c:v>1.6869951634239999</c:v>
                </c:pt>
                <c:pt idx="754">
                  <c:v>1.69378329583263</c:v>
                </c:pt>
                <c:pt idx="755">
                  <c:v>1.69404091699356</c:v>
                </c:pt>
                <c:pt idx="756">
                  <c:v>1.6942159791156799</c:v>
                </c:pt>
                <c:pt idx="757">
                  <c:v>1.70132768068045</c:v>
                </c:pt>
                <c:pt idx="758">
                  <c:v>1.6979855303204101</c:v>
                </c:pt>
                <c:pt idx="759">
                  <c:v>1.69550106479244</c:v>
                </c:pt>
                <c:pt idx="760">
                  <c:v>1.69218240008904</c:v>
                </c:pt>
                <c:pt idx="761">
                  <c:v>1.6812980321095601</c:v>
                </c:pt>
                <c:pt idx="762">
                  <c:v>1.6738883318814499</c:v>
                </c:pt>
                <c:pt idx="763">
                  <c:v>1.6538600818798299</c:v>
                </c:pt>
                <c:pt idx="764">
                  <c:v>1.64994848926503</c:v>
                </c:pt>
                <c:pt idx="765">
                  <c:v>1.64533135632867</c:v>
                </c:pt>
                <c:pt idx="766">
                  <c:v>1.6465660236456501</c:v>
                </c:pt>
                <c:pt idx="767">
                  <c:v>1.61104548348708</c:v>
                </c:pt>
                <c:pt idx="768">
                  <c:v>1.61854036858522</c:v>
                </c:pt>
                <c:pt idx="769">
                  <c:v>1.6308159448814701</c:v>
                </c:pt>
                <c:pt idx="770">
                  <c:v>1.6397037644202399</c:v>
                </c:pt>
                <c:pt idx="771">
                  <c:v>1.64057795038555</c:v>
                </c:pt>
                <c:pt idx="772">
                  <c:v>1.6364975562691799</c:v>
                </c:pt>
                <c:pt idx="773">
                  <c:v>1.65439941633587</c:v>
                </c:pt>
                <c:pt idx="774">
                  <c:v>1.65104962118379</c:v>
                </c:pt>
                <c:pt idx="775">
                  <c:v>1.6494812302886801</c:v>
                </c:pt>
                <c:pt idx="776">
                  <c:v>1.6699568324954599</c:v>
                </c:pt>
                <c:pt idx="777">
                  <c:v>1.68324046658953</c:v>
                </c:pt>
                <c:pt idx="778">
                  <c:v>1.68502102183097</c:v>
                </c:pt>
                <c:pt idx="779">
                  <c:v>1.68478982331732</c:v>
                </c:pt>
                <c:pt idx="780">
                  <c:v>1.69333444001179</c:v>
                </c:pt>
                <c:pt idx="781">
                  <c:v>1.6933336237096901</c:v>
                </c:pt>
                <c:pt idx="782">
                  <c:v>1.68963637894806</c:v>
                </c:pt>
                <c:pt idx="783">
                  <c:v>1.68910938015234</c:v>
                </c:pt>
                <c:pt idx="784">
                  <c:v>1.6838150086911701</c:v>
                </c:pt>
                <c:pt idx="785">
                  <c:v>1.69639110147383</c:v>
                </c:pt>
                <c:pt idx="786">
                  <c:v>1.6952688606705999</c:v>
                </c:pt>
                <c:pt idx="787">
                  <c:v>1.68638836737328</c:v>
                </c:pt>
                <c:pt idx="788">
                  <c:v>1.70105103886447</c:v>
                </c:pt>
                <c:pt idx="789">
                  <c:v>1.70622563354705</c:v>
                </c:pt>
                <c:pt idx="790">
                  <c:v>1.7021381974052501</c:v>
                </c:pt>
                <c:pt idx="791">
                  <c:v>1.7031398309458301</c:v>
                </c:pt>
                <c:pt idx="792">
                  <c:v>1.70708380926748</c:v>
                </c:pt>
                <c:pt idx="793">
                  <c:v>1.6989516520749299</c:v>
                </c:pt>
                <c:pt idx="794">
                  <c:v>1.6947688926802</c:v>
                </c:pt>
                <c:pt idx="795">
                  <c:v>1.70099138999249</c:v>
                </c:pt>
                <c:pt idx="796">
                  <c:v>1.70059725360168</c:v>
                </c:pt>
                <c:pt idx="797">
                  <c:v>1.6914993691626901</c:v>
                </c:pt>
                <c:pt idx="798">
                  <c:v>1.6959094611715999</c:v>
                </c:pt>
                <c:pt idx="799">
                  <c:v>1.67800640328271</c:v>
                </c:pt>
                <c:pt idx="800">
                  <c:v>1.6628510528248599</c:v>
                </c:pt>
                <c:pt idx="801">
                  <c:v>1.67250422417655</c:v>
                </c:pt>
                <c:pt idx="802">
                  <c:v>1.66825903515878</c:v>
                </c:pt>
                <c:pt idx="803">
                  <c:v>1.6768943312626901</c:v>
                </c:pt>
                <c:pt idx="804">
                  <c:v>1.6770604027961</c:v>
                </c:pt>
                <c:pt idx="805">
                  <c:v>1.6828525552551099</c:v>
                </c:pt>
                <c:pt idx="806">
                  <c:v>1.6763768345221699</c:v>
                </c:pt>
                <c:pt idx="807">
                  <c:v>1.6877239936483901</c:v>
                </c:pt>
                <c:pt idx="808">
                  <c:v>1.69104440061812</c:v>
                </c:pt>
                <c:pt idx="809">
                  <c:v>1.6910288849137101</c:v>
                </c:pt>
                <c:pt idx="810">
                  <c:v>1.6905181170908801</c:v>
                </c:pt>
                <c:pt idx="811">
                  <c:v>1.7025824740215001</c:v>
                </c:pt>
                <c:pt idx="812">
                  <c:v>1.7096035570956301</c:v>
                </c:pt>
                <c:pt idx="813">
                  <c:v>1.72894006082564</c:v>
                </c:pt>
                <c:pt idx="814">
                  <c:v>1.7251207815901699</c:v>
                </c:pt>
                <c:pt idx="815">
                  <c:v>1.72330537849877</c:v>
                </c:pt>
                <c:pt idx="816">
                  <c:v>1.7336209346395399</c:v>
                </c:pt>
                <c:pt idx="817">
                  <c:v>1.7286349571680899</c:v>
                </c:pt>
                <c:pt idx="818">
                  <c:v>1.7218930399632</c:v>
                </c:pt>
                <c:pt idx="819">
                  <c:v>1.72077533287051</c:v>
                </c:pt>
                <c:pt idx="820">
                  <c:v>1.7226697341583601</c:v>
                </c:pt>
                <c:pt idx="821">
                  <c:v>1.7258087572179901</c:v>
                </c:pt>
                <c:pt idx="822">
                  <c:v>1.72532086628903</c:v>
                </c:pt>
                <c:pt idx="823">
                  <c:v>1.7206028750315401</c:v>
                </c:pt>
                <c:pt idx="824">
                  <c:v>1.7172219577202501</c:v>
                </c:pt>
                <c:pt idx="825">
                  <c:v>1.71944408142565</c:v>
                </c:pt>
                <c:pt idx="826">
                  <c:v>1.71805439678855</c:v>
                </c:pt>
                <c:pt idx="827">
                  <c:v>1.71543949672999</c:v>
                </c:pt>
                <c:pt idx="828">
                  <c:v>1.7183837875967101</c:v>
                </c:pt>
                <c:pt idx="829">
                  <c:v>1.7229099730737301</c:v>
                </c:pt>
                <c:pt idx="830">
                  <c:v>1.7364142825089599</c:v>
                </c:pt>
                <c:pt idx="831">
                  <c:v>1.7325378466640899</c:v>
                </c:pt>
                <c:pt idx="832">
                  <c:v>1.7382640407922101</c:v>
                </c:pt>
                <c:pt idx="833">
                  <c:v>1.73131943909827</c:v>
                </c:pt>
                <c:pt idx="834">
                  <c:v>1.7296930626437399</c:v>
                </c:pt>
                <c:pt idx="835">
                  <c:v>1.74104763857273</c:v>
                </c:pt>
                <c:pt idx="836">
                  <c:v>1.7476932874572</c:v>
                </c:pt>
                <c:pt idx="837">
                  <c:v>1.7561115224297399</c:v>
                </c:pt>
                <c:pt idx="838">
                  <c:v>1.7589599093244701</c:v>
                </c:pt>
                <c:pt idx="839">
                  <c:v>1.7646940646317899</c:v>
                </c:pt>
                <c:pt idx="840">
                  <c:v>1.7577201785269601</c:v>
                </c:pt>
                <c:pt idx="841">
                  <c:v>1.7582401826504099</c:v>
                </c:pt>
                <c:pt idx="842">
                  <c:v>1.7522354996763201</c:v>
                </c:pt>
                <c:pt idx="843">
                  <c:v>1.7503947862710301</c:v>
                </c:pt>
                <c:pt idx="844">
                  <c:v>1.75532946371925</c:v>
                </c:pt>
                <c:pt idx="845">
                  <c:v>1.75821708615939</c:v>
                </c:pt>
                <c:pt idx="846">
                  <c:v>1.7521135119090701</c:v>
                </c:pt>
                <c:pt idx="847">
                  <c:v>1.7556659234071099</c:v>
                </c:pt>
                <c:pt idx="848">
                  <c:v>1.7516759487179401</c:v>
                </c:pt>
                <c:pt idx="849">
                  <c:v>1.7465583545400201</c:v>
                </c:pt>
                <c:pt idx="850">
                  <c:v>1.7466943999889</c:v>
                </c:pt>
                <c:pt idx="851">
                  <c:v>1.7638718464617</c:v>
                </c:pt>
                <c:pt idx="852">
                  <c:v>1.7671706175489801</c:v>
                </c:pt>
                <c:pt idx="853">
                  <c:v>1.76453387697699</c:v>
                </c:pt>
                <c:pt idx="854">
                  <c:v>1.7632670014446601</c:v>
                </c:pt>
                <c:pt idx="855">
                  <c:v>1.7593010404918299</c:v>
                </c:pt>
                <c:pt idx="856">
                  <c:v>1.75045033175829</c:v>
                </c:pt>
                <c:pt idx="857">
                  <c:v>1.7501979310084399</c:v>
                </c:pt>
                <c:pt idx="858">
                  <c:v>1.7504841743838999</c:v>
                </c:pt>
                <c:pt idx="859">
                  <c:v>1.7532005598806299</c:v>
                </c:pt>
                <c:pt idx="860">
                  <c:v>1.7485252549674399</c:v>
                </c:pt>
                <c:pt idx="861">
                  <c:v>1.7529500086993901</c:v>
                </c:pt>
                <c:pt idx="862">
                  <c:v>1.7522395536956099</c:v>
                </c:pt>
                <c:pt idx="863">
                  <c:v>1.74829970574644</c:v>
                </c:pt>
                <c:pt idx="864">
                  <c:v>1.7526416041699699</c:v>
                </c:pt>
                <c:pt idx="865">
                  <c:v>1.75715791413588</c:v>
                </c:pt>
                <c:pt idx="866">
                  <c:v>1.75495241506003</c:v>
                </c:pt>
                <c:pt idx="867">
                  <c:v>1.75791145309524</c:v>
                </c:pt>
                <c:pt idx="868">
                  <c:v>1.7600661509322499</c:v>
                </c:pt>
                <c:pt idx="869">
                  <c:v>1.7478608862125999</c:v>
                </c:pt>
                <c:pt idx="870">
                  <c:v>1.7487680057576001</c:v>
                </c:pt>
                <c:pt idx="871">
                  <c:v>1.7515176998095301</c:v>
                </c:pt>
                <c:pt idx="872">
                  <c:v>1.75083221368066</c:v>
                </c:pt>
                <c:pt idx="873">
                  <c:v>1.7506457993662099</c:v>
                </c:pt>
                <c:pt idx="874">
                  <c:v>1.7686580202331099</c:v>
                </c:pt>
                <c:pt idx="875">
                  <c:v>1.7643643419485799</c:v>
                </c:pt>
                <c:pt idx="876">
                  <c:v>1.77058674428086</c:v>
                </c:pt>
                <c:pt idx="877">
                  <c:v>1.7651796296581399</c:v>
                </c:pt>
                <c:pt idx="878">
                  <c:v>1.76277075513924</c:v>
                </c:pt>
                <c:pt idx="879">
                  <c:v>1.75429905675347</c:v>
                </c:pt>
                <c:pt idx="880">
                  <c:v>1.76502007190049</c:v>
                </c:pt>
                <c:pt idx="881">
                  <c:v>1.7676092139936499</c:v>
                </c:pt>
                <c:pt idx="882">
                  <c:v>1.7636782887068601</c:v>
                </c:pt>
                <c:pt idx="883">
                  <c:v>1.76136456741394</c:v>
                </c:pt>
                <c:pt idx="884">
                  <c:v>1.7611425756424299</c:v>
                </c:pt>
                <c:pt idx="885">
                  <c:v>1.75582593505449</c:v>
                </c:pt>
                <c:pt idx="886">
                  <c:v>1.7566149738913901</c:v>
                </c:pt>
                <c:pt idx="887">
                  <c:v>1.76016641072964</c:v>
                </c:pt>
                <c:pt idx="888">
                  <c:v>1.75897932913299</c:v>
                </c:pt>
                <c:pt idx="889">
                  <c:v>1.75884146888479</c:v>
                </c:pt>
                <c:pt idx="890">
                  <c:v>1.75983598991609</c:v>
                </c:pt>
                <c:pt idx="891">
                  <c:v>1.75634458366365</c:v>
                </c:pt>
                <c:pt idx="892">
                  <c:v>1.7503341039798199</c:v>
                </c:pt>
                <c:pt idx="893">
                  <c:v>1.75986451834791</c:v>
                </c:pt>
                <c:pt idx="894">
                  <c:v>1.7695153851493499</c:v>
                </c:pt>
                <c:pt idx="895">
                  <c:v>1.7708804190584</c:v>
                </c:pt>
                <c:pt idx="896">
                  <c:v>1.7678053802518401</c:v>
                </c:pt>
                <c:pt idx="897">
                  <c:v>1.77409268258737</c:v>
                </c:pt>
                <c:pt idx="898">
                  <c:v>1.76959181035097</c:v>
                </c:pt>
                <c:pt idx="899">
                  <c:v>1.7737450626990501</c:v>
                </c:pt>
                <c:pt idx="900">
                  <c:v>1.7760707003970799</c:v>
                </c:pt>
                <c:pt idx="901">
                  <c:v>1.7705669948406499</c:v>
                </c:pt>
                <c:pt idx="902">
                  <c:v>1.7757935046043101</c:v>
                </c:pt>
                <c:pt idx="903">
                  <c:v>1.7805934411945501</c:v>
                </c:pt>
                <c:pt idx="904">
                  <c:v>1.78001490548899</c:v>
                </c:pt>
                <c:pt idx="905">
                  <c:v>1.7878221829344401</c:v>
                </c:pt>
                <c:pt idx="906">
                  <c:v>1.78406023131473</c:v>
                </c:pt>
                <c:pt idx="907">
                  <c:v>1.79038955849731</c:v>
                </c:pt>
                <c:pt idx="908">
                  <c:v>1.7953517343163401</c:v>
                </c:pt>
                <c:pt idx="909">
                  <c:v>1.79760859756443</c:v>
                </c:pt>
                <c:pt idx="910">
                  <c:v>1.80174030615404</c:v>
                </c:pt>
                <c:pt idx="911">
                  <c:v>1.80617989435837</c:v>
                </c:pt>
                <c:pt idx="912">
                  <c:v>1.7897368698952301</c:v>
                </c:pt>
                <c:pt idx="913">
                  <c:v>1.7896356888557701</c:v>
                </c:pt>
                <c:pt idx="914">
                  <c:v>1.7890116752608201</c:v>
                </c:pt>
                <c:pt idx="915">
                  <c:v>1.78547631603276</c:v>
                </c:pt>
                <c:pt idx="916">
                  <c:v>1.78542863485072</c:v>
                </c:pt>
                <c:pt idx="917">
                  <c:v>1.7869824993413901</c:v>
                </c:pt>
                <c:pt idx="918">
                  <c:v>1.784449023276</c:v>
                </c:pt>
                <c:pt idx="919">
                  <c:v>1.78525372470187</c:v>
                </c:pt>
                <c:pt idx="920">
                  <c:v>1.78396565062957</c:v>
                </c:pt>
                <c:pt idx="921">
                  <c:v>1.7849298329046599</c:v>
                </c:pt>
                <c:pt idx="922">
                  <c:v>1.7979665715856601</c:v>
                </c:pt>
                <c:pt idx="923">
                  <c:v>1.8079375747726101</c:v>
                </c:pt>
                <c:pt idx="924">
                  <c:v>1.8023909902775599</c:v>
                </c:pt>
                <c:pt idx="925">
                  <c:v>1.79880064765758</c:v>
                </c:pt>
                <c:pt idx="926">
                  <c:v>1.8037152955556099</c:v>
                </c:pt>
                <c:pt idx="927">
                  <c:v>1.8078643735897599</c:v>
                </c:pt>
                <c:pt idx="928">
                  <c:v>1.8079151344820601</c:v>
                </c:pt>
                <c:pt idx="929">
                  <c:v>1.8112942253044899</c:v>
                </c:pt>
                <c:pt idx="930">
                  <c:v>1.8060052143793199</c:v>
                </c:pt>
                <c:pt idx="931">
                  <c:v>1.8047175075767099</c:v>
                </c:pt>
                <c:pt idx="932">
                  <c:v>1.80196866080475</c:v>
                </c:pt>
                <c:pt idx="933">
                  <c:v>1.80457999052545</c:v>
                </c:pt>
                <c:pt idx="934">
                  <c:v>1.80258414967595</c:v>
                </c:pt>
                <c:pt idx="935">
                  <c:v>1.80215173924026</c:v>
                </c:pt>
                <c:pt idx="936">
                  <c:v>1.7904337807158801</c:v>
                </c:pt>
                <c:pt idx="937">
                  <c:v>1.7789079201518501</c:v>
                </c:pt>
                <c:pt idx="938">
                  <c:v>1.7838444907742901</c:v>
                </c:pt>
                <c:pt idx="939">
                  <c:v>1.7828504067412001</c:v>
                </c:pt>
                <c:pt idx="940">
                  <c:v>1.7841946084596201</c:v>
                </c:pt>
                <c:pt idx="941">
                  <c:v>1.7860999202130201</c:v>
                </c:pt>
                <c:pt idx="942">
                  <c:v>1.7859265839741001</c:v>
                </c:pt>
                <c:pt idx="943">
                  <c:v>1.77927780677351</c:v>
                </c:pt>
                <c:pt idx="944">
                  <c:v>1.7910266285143599</c:v>
                </c:pt>
                <c:pt idx="945">
                  <c:v>1.7977293318709999</c:v>
                </c:pt>
                <c:pt idx="946">
                  <c:v>1.79467996964275</c:v>
                </c:pt>
                <c:pt idx="947">
                  <c:v>1.7981550545546401</c:v>
                </c:pt>
                <c:pt idx="948">
                  <c:v>1.80459005566367</c:v>
                </c:pt>
                <c:pt idx="949">
                  <c:v>1.8028135239037</c:v>
                </c:pt>
                <c:pt idx="950">
                  <c:v>1.80309209598205</c:v>
                </c:pt>
                <c:pt idx="951">
                  <c:v>1.79607734418753</c:v>
                </c:pt>
                <c:pt idx="952">
                  <c:v>1.7863887465106101</c:v>
                </c:pt>
                <c:pt idx="953">
                  <c:v>1.79742144826718</c:v>
                </c:pt>
                <c:pt idx="954">
                  <c:v>1.7935896527570001</c:v>
                </c:pt>
                <c:pt idx="955">
                  <c:v>1.7979656428503701</c:v>
                </c:pt>
                <c:pt idx="956">
                  <c:v>1.7972720122729</c:v>
                </c:pt>
                <c:pt idx="957">
                  <c:v>1.7925891825001801</c:v>
                </c:pt>
                <c:pt idx="958">
                  <c:v>1.79590976698632</c:v>
                </c:pt>
                <c:pt idx="959">
                  <c:v>1.7971552384385701</c:v>
                </c:pt>
                <c:pt idx="960">
                  <c:v>1.79250944748181</c:v>
                </c:pt>
                <c:pt idx="961">
                  <c:v>1.8008976998417801</c:v>
                </c:pt>
                <c:pt idx="962">
                  <c:v>1.8012312586750201</c:v>
                </c:pt>
                <c:pt idx="963">
                  <c:v>1.8033931920063599</c:v>
                </c:pt>
                <c:pt idx="964">
                  <c:v>1.7999057182326099</c:v>
                </c:pt>
                <c:pt idx="965">
                  <c:v>1.79894692321264</c:v>
                </c:pt>
                <c:pt idx="966">
                  <c:v>1.79416674484369</c:v>
                </c:pt>
                <c:pt idx="967">
                  <c:v>1.79690624236989</c:v>
                </c:pt>
                <c:pt idx="968">
                  <c:v>1.8011381962259601</c:v>
                </c:pt>
                <c:pt idx="969">
                  <c:v>1.79940121506508</c:v>
                </c:pt>
                <c:pt idx="970">
                  <c:v>1.7987844675577001</c:v>
                </c:pt>
                <c:pt idx="971">
                  <c:v>1.80304176415977</c:v>
                </c:pt>
                <c:pt idx="972">
                  <c:v>1.80228982575469</c:v>
                </c:pt>
                <c:pt idx="973">
                  <c:v>1.80642576976379</c:v>
                </c:pt>
                <c:pt idx="974">
                  <c:v>1.80110736354315</c:v>
                </c:pt>
                <c:pt idx="975">
                  <c:v>1.8001328507866901</c:v>
                </c:pt>
                <c:pt idx="976">
                  <c:v>1.79685540608157</c:v>
                </c:pt>
                <c:pt idx="977">
                  <c:v>1.79816396239787</c:v>
                </c:pt>
                <c:pt idx="978">
                  <c:v>1.7966016240493301</c:v>
                </c:pt>
                <c:pt idx="979">
                  <c:v>1.7950199778595399</c:v>
                </c:pt>
                <c:pt idx="980">
                  <c:v>1.79776842455235</c:v>
                </c:pt>
                <c:pt idx="981">
                  <c:v>1.8020745065711301</c:v>
                </c:pt>
                <c:pt idx="982">
                  <c:v>1.8052897909145</c:v>
                </c:pt>
                <c:pt idx="983">
                  <c:v>1.81393420503313</c:v>
                </c:pt>
                <c:pt idx="984">
                  <c:v>1.817170133114</c:v>
                </c:pt>
                <c:pt idx="985">
                  <c:v>1.81779330530432</c:v>
                </c:pt>
                <c:pt idx="986">
                  <c:v>1.81558016674359</c:v>
                </c:pt>
                <c:pt idx="987">
                  <c:v>1.8193329190270799</c:v>
                </c:pt>
                <c:pt idx="988">
                  <c:v>1.82019083343518</c:v>
                </c:pt>
                <c:pt idx="989">
                  <c:v>1.8173649289328599</c:v>
                </c:pt>
                <c:pt idx="990">
                  <c:v>1.8198880422708199</c:v>
                </c:pt>
                <c:pt idx="991">
                  <c:v>1.81929686824074</c:v>
                </c:pt>
                <c:pt idx="992">
                  <c:v>1.8186205547055401</c:v>
                </c:pt>
                <c:pt idx="993">
                  <c:v>1.8182483303631201</c:v>
                </c:pt>
                <c:pt idx="994">
                  <c:v>1.8173407617106401</c:v>
                </c:pt>
                <c:pt idx="995">
                  <c:v>1.8109596393483001</c:v>
                </c:pt>
                <c:pt idx="996">
                  <c:v>1.8191703876159799</c:v>
                </c:pt>
                <c:pt idx="997">
                  <c:v>1.81477740680494</c:v>
                </c:pt>
                <c:pt idx="998">
                  <c:v>1.81826790931421</c:v>
                </c:pt>
                <c:pt idx="999">
                  <c:v>1.8180656413479701</c:v>
                </c:pt>
                <c:pt idx="1000">
                  <c:v>1.8250594557289701</c:v>
                </c:pt>
                <c:pt idx="1001">
                  <c:v>1.83176225396286</c:v>
                </c:pt>
                <c:pt idx="1002">
                  <c:v>1.8283823882822401</c:v>
                </c:pt>
                <c:pt idx="1003">
                  <c:v>1.8317115702483</c:v>
                </c:pt>
                <c:pt idx="1004">
                  <c:v>1.8375708527260901</c:v>
                </c:pt>
                <c:pt idx="1005">
                  <c:v>1.8342021941776701</c:v>
                </c:pt>
                <c:pt idx="1006">
                  <c:v>1.82996606574512</c:v>
                </c:pt>
                <c:pt idx="1007">
                  <c:v>1.8272010682209201</c:v>
                </c:pt>
                <c:pt idx="1008">
                  <c:v>1.82504194289085</c:v>
                </c:pt>
                <c:pt idx="1009">
                  <c:v>1.8247591804891801</c:v>
                </c:pt>
                <c:pt idx="1010">
                  <c:v>1.8281882059179499</c:v>
                </c:pt>
                <c:pt idx="1011">
                  <c:v>1.8305145004298899</c:v>
                </c:pt>
                <c:pt idx="1012">
                  <c:v>1.83643861397083</c:v>
                </c:pt>
                <c:pt idx="1013">
                  <c:v>1.8358768487635</c:v>
                </c:pt>
                <c:pt idx="1014">
                  <c:v>1.83721715388853</c:v>
                </c:pt>
                <c:pt idx="1015">
                  <c:v>1.84712095201703</c:v>
                </c:pt>
                <c:pt idx="1016">
                  <c:v>1.8454651950790899</c:v>
                </c:pt>
                <c:pt idx="1017">
                  <c:v>1.8480599511353299</c:v>
                </c:pt>
                <c:pt idx="1018">
                  <c:v>1.8547880270300801</c:v>
                </c:pt>
                <c:pt idx="1019">
                  <c:v>1.8459052150178299</c:v>
                </c:pt>
                <c:pt idx="1020">
                  <c:v>1.8476270446085801</c:v>
                </c:pt>
                <c:pt idx="1021">
                  <c:v>1.8514808267407901</c:v>
                </c:pt>
                <c:pt idx="1022">
                  <c:v>1.8636410025697101</c:v>
                </c:pt>
                <c:pt idx="1023">
                  <c:v>1.8694072834594899</c:v>
                </c:pt>
                <c:pt idx="1024">
                  <c:v>1.8728002400065</c:v>
                </c:pt>
                <c:pt idx="1025">
                  <c:v>1.8719251666491801</c:v>
                </c:pt>
                <c:pt idx="1026">
                  <c:v>1.8661339969287301</c:v>
                </c:pt>
                <c:pt idx="1027">
                  <c:v>1.8672062451184099</c:v>
                </c:pt>
                <c:pt idx="1028">
                  <c:v>1.86835159337209</c:v>
                </c:pt>
                <c:pt idx="1029">
                  <c:v>1.86765669681099</c:v>
                </c:pt>
                <c:pt idx="1030">
                  <c:v>1.8710166664183701</c:v>
                </c:pt>
                <c:pt idx="1031">
                  <c:v>1.8647542072169501</c:v>
                </c:pt>
                <c:pt idx="1032">
                  <c:v>1.86475943241152</c:v>
                </c:pt>
                <c:pt idx="1033">
                  <c:v>1.8596677955993901</c:v>
                </c:pt>
                <c:pt idx="1034">
                  <c:v>1.85896326327796</c:v>
                </c:pt>
                <c:pt idx="1035">
                  <c:v>1.85047394648442</c:v>
                </c:pt>
                <c:pt idx="1036">
                  <c:v>1.8542629007788201</c:v>
                </c:pt>
                <c:pt idx="1037">
                  <c:v>1.86025055666672</c:v>
                </c:pt>
                <c:pt idx="1038">
                  <c:v>1.8602512305388099</c:v>
                </c:pt>
                <c:pt idx="1039">
                  <c:v>1.86881435520124</c:v>
                </c:pt>
                <c:pt idx="1040">
                  <c:v>1.8872669981421999</c:v>
                </c:pt>
                <c:pt idx="1041">
                  <c:v>1.8963475969363901</c:v>
                </c:pt>
                <c:pt idx="1042">
                  <c:v>1.9115343206505699</c:v>
                </c:pt>
                <c:pt idx="1043">
                  <c:v>1.90529819479169</c:v>
                </c:pt>
                <c:pt idx="1044">
                  <c:v>1.90626615297393</c:v>
                </c:pt>
                <c:pt idx="1045">
                  <c:v>1.91932013812089</c:v>
                </c:pt>
                <c:pt idx="1046">
                  <c:v>1.9188564404033099</c:v>
                </c:pt>
                <c:pt idx="1047">
                  <c:v>1.9180504985167</c:v>
                </c:pt>
                <c:pt idx="1048">
                  <c:v>1.9019211333396699</c:v>
                </c:pt>
                <c:pt idx="1049">
                  <c:v>1.90469942697074</c:v>
                </c:pt>
                <c:pt idx="1050">
                  <c:v>1.9097365932666499</c:v>
                </c:pt>
                <c:pt idx="1051">
                  <c:v>1.91176339553022</c:v>
                </c:pt>
                <c:pt idx="1052">
                  <c:v>1.9226964358661001</c:v>
                </c:pt>
                <c:pt idx="1053">
                  <c:v>1.9180340408013901</c:v>
                </c:pt>
                <c:pt idx="1054">
                  <c:v>1.9171134462836501</c:v>
                </c:pt>
                <c:pt idx="1055">
                  <c:v>1.93338745635297</c:v>
                </c:pt>
                <c:pt idx="1056">
                  <c:v>1.94093634617196</c:v>
                </c:pt>
                <c:pt idx="1057">
                  <c:v>1.9378664397860199</c:v>
                </c:pt>
                <c:pt idx="1058">
                  <c:v>1.9430766478169399</c:v>
                </c:pt>
                <c:pt idx="1059">
                  <c:v>1.9519307842061699</c:v>
                </c:pt>
                <c:pt idx="1060">
                  <c:v>1.9384142760543299</c:v>
                </c:pt>
                <c:pt idx="1061">
                  <c:v>1.9409004103155001</c:v>
                </c:pt>
                <c:pt idx="1062">
                  <c:v>1.9468125805357901</c:v>
                </c:pt>
                <c:pt idx="1063">
                  <c:v>1.9551915480006501</c:v>
                </c:pt>
                <c:pt idx="1064">
                  <c:v>1.96873375561273</c:v>
                </c:pt>
                <c:pt idx="1065">
                  <c:v>1.9635637126254499</c:v>
                </c:pt>
                <c:pt idx="1066">
                  <c:v>1.9452774794965999</c:v>
                </c:pt>
                <c:pt idx="1067">
                  <c:v>1.9465698703038801</c:v>
                </c:pt>
                <c:pt idx="1068">
                  <c:v>1.9451096991213099</c:v>
                </c:pt>
                <c:pt idx="1069">
                  <c:v>1.95672769995731</c:v>
                </c:pt>
                <c:pt idx="1070">
                  <c:v>1.9506795505957299</c:v>
                </c:pt>
                <c:pt idx="1071">
                  <c:v>1.9463231397156799</c:v>
                </c:pt>
                <c:pt idx="1072">
                  <c:v>1.95788466241127</c:v>
                </c:pt>
                <c:pt idx="1073">
                  <c:v>1.95966399756508</c:v>
                </c:pt>
                <c:pt idx="1074">
                  <c:v>1.9768274173145799</c:v>
                </c:pt>
                <c:pt idx="1075">
                  <c:v>1.9794459554424599</c:v>
                </c:pt>
                <c:pt idx="1076">
                  <c:v>1.99634036986024</c:v>
                </c:pt>
                <c:pt idx="1077">
                  <c:v>1.99306521691481</c:v>
                </c:pt>
                <c:pt idx="1078">
                  <c:v>1.98175270523217</c:v>
                </c:pt>
                <c:pt idx="1079">
                  <c:v>1.9744173455448999</c:v>
                </c:pt>
                <c:pt idx="1080">
                  <c:v>1.9681866146579801</c:v>
                </c:pt>
                <c:pt idx="1081">
                  <c:v>1.9725107191978499</c:v>
                </c:pt>
                <c:pt idx="1082">
                  <c:v>1.97222633326338</c:v>
                </c:pt>
                <c:pt idx="1083">
                  <c:v>1.9934817942783101</c:v>
                </c:pt>
                <c:pt idx="1084">
                  <c:v>1.9932092876727601</c:v>
                </c:pt>
                <c:pt idx="1085">
                  <c:v>2.0061353658140999</c:v>
                </c:pt>
                <c:pt idx="1086">
                  <c:v>2.0102506994225702</c:v>
                </c:pt>
                <c:pt idx="1087">
                  <c:v>2.0106079293475601</c:v>
                </c:pt>
                <c:pt idx="1088">
                  <c:v>1.9980015352256499</c:v>
                </c:pt>
                <c:pt idx="1089">
                  <c:v>1.9987918945699601</c:v>
                </c:pt>
                <c:pt idx="1090">
                  <c:v>2.0021047223988702</c:v>
                </c:pt>
                <c:pt idx="1091">
                  <c:v>1.9804060080375301</c:v>
                </c:pt>
                <c:pt idx="1092">
                  <c:v>1.97637590440245</c:v>
                </c:pt>
                <c:pt idx="1093">
                  <c:v>1.98167293161073</c:v>
                </c:pt>
                <c:pt idx="1094">
                  <c:v>1.97841902215911</c:v>
                </c:pt>
                <c:pt idx="1095">
                  <c:v>1.96278192787399</c:v>
                </c:pt>
                <c:pt idx="1096">
                  <c:v>1.9585820794447599</c:v>
                </c:pt>
                <c:pt idx="1097">
                  <c:v>1.9785213535295101</c:v>
                </c:pt>
                <c:pt idx="1098">
                  <c:v>1.9663902239933899</c:v>
                </c:pt>
                <c:pt idx="1099">
                  <c:v>1.95737723342345</c:v>
                </c:pt>
                <c:pt idx="1100">
                  <c:v>1.9614665658320001</c:v>
                </c:pt>
                <c:pt idx="1101">
                  <c:v>1.9713570786157999</c:v>
                </c:pt>
                <c:pt idx="1102">
                  <c:v>1.95528278494619</c:v>
                </c:pt>
                <c:pt idx="1103">
                  <c:v>1.9459067460495301</c:v>
                </c:pt>
                <c:pt idx="1104">
                  <c:v>1.9548548248101301</c:v>
                </c:pt>
                <c:pt idx="1105">
                  <c:v>1.95460054790302</c:v>
                </c:pt>
                <c:pt idx="1106">
                  <c:v>1.9618110869512499</c:v>
                </c:pt>
                <c:pt idx="1107">
                  <c:v>1.9616868596061301</c:v>
                </c:pt>
                <c:pt idx="1108">
                  <c:v>1.9426519690938699</c:v>
                </c:pt>
                <c:pt idx="1109">
                  <c:v>1.93963456445542</c:v>
                </c:pt>
                <c:pt idx="1110">
                  <c:v>1.9466350527387699</c:v>
                </c:pt>
                <c:pt idx="1111">
                  <c:v>1.93493555896495</c:v>
                </c:pt>
                <c:pt idx="1112">
                  <c:v>1.9335888090333599</c:v>
                </c:pt>
                <c:pt idx="1113">
                  <c:v>1.92719111201973</c:v>
                </c:pt>
                <c:pt idx="1114">
                  <c:v>1.9141875197687299</c:v>
                </c:pt>
                <c:pt idx="1115">
                  <c:v>1.90650722733212</c:v>
                </c:pt>
                <c:pt idx="1116">
                  <c:v>1.91336870472237</c:v>
                </c:pt>
                <c:pt idx="1117">
                  <c:v>1.9084882394756499</c:v>
                </c:pt>
                <c:pt idx="1118">
                  <c:v>1.9245395086330599</c:v>
                </c:pt>
                <c:pt idx="1119">
                  <c:v>1.9346571624148501</c:v>
                </c:pt>
                <c:pt idx="1120">
                  <c:v>1.94623287203658</c:v>
                </c:pt>
                <c:pt idx="1121">
                  <c:v>1.9517489937244299</c:v>
                </c:pt>
                <c:pt idx="1122">
                  <c:v>1.95196118804427</c:v>
                </c:pt>
                <c:pt idx="1123">
                  <c:v>1.9492328211616701</c:v>
                </c:pt>
                <c:pt idx="1124">
                  <c:v>1.9371748115337999</c:v>
                </c:pt>
                <c:pt idx="1125">
                  <c:v>1.93737104428066</c:v>
                </c:pt>
                <c:pt idx="1126">
                  <c:v>1.9339094604735201</c:v>
                </c:pt>
                <c:pt idx="1127">
                  <c:v>1.9349309494647899</c:v>
                </c:pt>
                <c:pt idx="1128">
                  <c:v>1.9445457632615799</c:v>
                </c:pt>
                <c:pt idx="1129">
                  <c:v>1.9466361077263199</c:v>
                </c:pt>
                <c:pt idx="1130">
                  <c:v>1.9364210139532301</c:v>
                </c:pt>
                <c:pt idx="1131">
                  <c:v>1.93264434704849</c:v>
                </c:pt>
                <c:pt idx="1132">
                  <c:v>1.9290463959969399</c:v>
                </c:pt>
                <c:pt idx="1133">
                  <c:v>1.9266748666232001</c:v>
                </c:pt>
                <c:pt idx="1134">
                  <c:v>1.92259181205422</c:v>
                </c:pt>
                <c:pt idx="1135">
                  <c:v>1.9113013672924499</c:v>
                </c:pt>
                <c:pt idx="1136">
                  <c:v>1.91017174222356</c:v>
                </c:pt>
                <c:pt idx="1137">
                  <c:v>1.9182792575019001</c:v>
                </c:pt>
                <c:pt idx="1138">
                  <c:v>1.90941583015021</c:v>
                </c:pt>
                <c:pt idx="1139">
                  <c:v>1.9092152984347199</c:v>
                </c:pt>
                <c:pt idx="1140">
                  <c:v>1.9086327096222599</c:v>
                </c:pt>
                <c:pt idx="1141">
                  <c:v>1.8999557273887899</c:v>
                </c:pt>
                <c:pt idx="1142">
                  <c:v>1.9045678396618</c:v>
                </c:pt>
                <c:pt idx="1143">
                  <c:v>1.8973635928152499</c:v>
                </c:pt>
                <c:pt idx="1144">
                  <c:v>1.89664550539837</c:v>
                </c:pt>
                <c:pt idx="1145">
                  <c:v>1.9008481597995599</c:v>
                </c:pt>
                <c:pt idx="1146">
                  <c:v>1.9046125187242799</c:v>
                </c:pt>
                <c:pt idx="1147">
                  <c:v>1.90613978649538</c:v>
                </c:pt>
                <c:pt idx="1148">
                  <c:v>1.90273080028566</c:v>
                </c:pt>
                <c:pt idx="1149">
                  <c:v>1.9137660632529301</c:v>
                </c:pt>
                <c:pt idx="1150">
                  <c:v>1.9168336550353</c:v>
                </c:pt>
                <c:pt idx="1151">
                  <c:v>1.93454424451311</c:v>
                </c:pt>
                <c:pt idx="1152">
                  <c:v>1.9281214628310801</c:v>
                </c:pt>
                <c:pt idx="1153">
                  <c:v>1.9189556875899101</c:v>
                </c:pt>
                <c:pt idx="1154">
                  <c:v>1.93320928350785</c:v>
                </c:pt>
                <c:pt idx="1155">
                  <c:v>1.9303286634347301</c:v>
                </c:pt>
                <c:pt idx="1156">
                  <c:v>1.93220222248274</c:v>
                </c:pt>
                <c:pt idx="1157">
                  <c:v>1.9432683422313799</c:v>
                </c:pt>
                <c:pt idx="1158">
                  <c:v>1.9547116582266599</c:v>
                </c:pt>
                <c:pt idx="1159">
                  <c:v>1.9546547104943199</c:v>
                </c:pt>
                <c:pt idx="1160">
                  <c:v>1.9537117637582899</c:v>
                </c:pt>
                <c:pt idx="1161">
                  <c:v>1.96285252254107</c:v>
                </c:pt>
                <c:pt idx="1162">
                  <c:v>1.9662680977673399</c:v>
                </c:pt>
                <c:pt idx="1163">
                  <c:v>1.9875917155914899</c:v>
                </c:pt>
                <c:pt idx="1164">
                  <c:v>2.0065492850880902</c:v>
                </c:pt>
                <c:pt idx="1165">
                  <c:v>1.99497693740878</c:v>
                </c:pt>
                <c:pt idx="1166">
                  <c:v>1.99546239155169</c:v>
                </c:pt>
                <c:pt idx="1167">
                  <c:v>1.9951112746144599</c:v>
                </c:pt>
                <c:pt idx="1168">
                  <c:v>1.9937357535888001</c:v>
                </c:pt>
                <c:pt idx="1169">
                  <c:v>1.98987758420563</c:v>
                </c:pt>
                <c:pt idx="1170">
                  <c:v>2.0126993617156201</c:v>
                </c:pt>
                <c:pt idx="1171">
                  <c:v>2.02503801139492</c:v>
                </c:pt>
                <c:pt idx="1172">
                  <c:v>2.02141892574876</c:v>
                </c:pt>
                <c:pt idx="1173">
                  <c:v>2.01356956167804</c:v>
                </c:pt>
                <c:pt idx="1174">
                  <c:v>2.02671827216846</c:v>
                </c:pt>
                <c:pt idx="1175">
                  <c:v>2.04249511470515</c:v>
                </c:pt>
                <c:pt idx="1176">
                  <c:v>2.0676327172564402</c:v>
                </c:pt>
                <c:pt idx="1177">
                  <c:v>2.0618376544697701</c:v>
                </c:pt>
                <c:pt idx="1178">
                  <c:v>2.0480689063427602</c:v>
                </c:pt>
                <c:pt idx="1179">
                  <c:v>2.0592139426485998</c:v>
                </c:pt>
                <c:pt idx="1180">
                  <c:v>2.0903808137210298</c:v>
                </c:pt>
                <c:pt idx="1181">
                  <c:v>2.0886799095143398</c:v>
                </c:pt>
                <c:pt idx="1182">
                  <c:v>2.0693683434169698</c:v>
                </c:pt>
                <c:pt idx="1183">
                  <c:v>2.0808252887174201</c:v>
                </c:pt>
                <c:pt idx="1184">
                  <c:v>2.1067143302628</c:v>
                </c:pt>
                <c:pt idx="1185">
                  <c:v>2.1221536032980799</c:v>
                </c:pt>
                <c:pt idx="1186">
                  <c:v>2.1159697166103499</c:v>
                </c:pt>
                <c:pt idx="1187">
                  <c:v>2.1454113856921002</c:v>
                </c:pt>
                <c:pt idx="1188">
                  <c:v>2.1175966106584099</c:v>
                </c:pt>
                <c:pt idx="1189">
                  <c:v>2.0858194600887301</c:v>
                </c:pt>
                <c:pt idx="1190">
                  <c:v>2.0791588856784098</c:v>
                </c:pt>
                <c:pt idx="1191">
                  <c:v>2.0703722350772198</c:v>
                </c:pt>
                <c:pt idx="1192">
                  <c:v>2.06599299472194</c:v>
                </c:pt>
                <c:pt idx="1193">
                  <c:v>2.0354702778453899</c:v>
                </c:pt>
                <c:pt idx="1194">
                  <c:v>2.03456745982042</c:v>
                </c:pt>
                <c:pt idx="1195">
                  <c:v>2.0279609743964802</c:v>
                </c:pt>
                <c:pt idx="1196">
                  <c:v>2.0437753137777102</c:v>
                </c:pt>
                <c:pt idx="1197">
                  <c:v>2.06466739904692</c:v>
                </c:pt>
                <c:pt idx="1198">
                  <c:v>2.0515959057959301</c:v>
                </c:pt>
                <c:pt idx="1199">
                  <c:v>2.0427116485655401</c:v>
                </c:pt>
                <c:pt idx="1200">
                  <c:v>2.0519334741973201</c:v>
                </c:pt>
                <c:pt idx="1201">
                  <c:v>2.0726677896596999</c:v>
                </c:pt>
                <c:pt idx="1202">
                  <c:v>2.07220871037021</c:v>
                </c:pt>
                <c:pt idx="1203">
                  <c:v>2.08532165685273</c:v>
                </c:pt>
                <c:pt idx="1204">
                  <c:v>2.0792027139209002</c:v>
                </c:pt>
                <c:pt idx="1205">
                  <c:v>2.0754130056964999</c:v>
                </c:pt>
                <c:pt idx="1206">
                  <c:v>2.0885326526108901</c:v>
                </c:pt>
                <c:pt idx="1207">
                  <c:v>2.0973147250922799</c:v>
                </c:pt>
                <c:pt idx="1208">
                  <c:v>2.1122510568998298</c:v>
                </c:pt>
                <c:pt idx="1209">
                  <c:v>2.11615726777223</c:v>
                </c:pt>
                <c:pt idx="1210">
                  <c:v>2.1108837357436698</c:v>
                </c:pt>
                <c:pt idx="1211">
                  <c:v>2.1232995697342201</c:v>
                </c:pt>
                <c:pt idx="1212">
                  <c:v>2.1077756238520702</c:v>
                </c:pt>
                <c:pt idx="1213">
                  <c:v>2.0834011287663698</c:v>
                </c:pt>
                <c:pt idx="1214">
                  <c:v>2.09499380274465</c:v>
                </c:pt>
                <c:pt idx="1215">
                  <c:v>2.08801585525869</c:v>
                </c:pt>
                <c:pt idx="1216">
                  <c:v>2.0855389809012901</c:v>
                </c:pt>
                <c:pt idx="1217">
                  <c:v>2.0743728623260802</c:v>
                </c:pt>
                <c:pt idx="1218">
                  <c:v>2.0817916498377702</c:v>
                </c:pt>
                <c:pt idx="1219">
                  <c:v>2.0842578993559302</c:v>
                </c:pt>
                <c:pt idx="1220">
                  <c:v>2.0804589194320302</c:v>
                </c:pt>
                <c:pt idx="1221">
                  <c:v>2.1073563564605902</c:v>
                </c:pt>
                <c:pt idx="1222">
                  <c:v>2.11673537680938</c:v>
                </c:pt>
                <c:pt idx="1223">
                  <c:v>2.1112750900647201</c:v>
                </c:pt>
                <c:pt idx="1224">
                  <c:v>2.1353357772336898</c:v>
                </c:pt>
                <c:pt idx="1225">
                  <c:v>2.1669621324673698</c:v>
                </c:pt>
                <c:pt idx="1226">
                  <c:v>2.1644872940884001</c:v>
                </c:pt>
                <c:pt idx="1227">
                  <c:v>2.1496730490652798</c:v>
                </c:pt>
                <c:pt idx="1228">
                  <c:v>2.1486394705921601</c:v>
                </c:pt>
                <c:pt idx="1229">
                  <c:v>2.14095679134785</c:v>
                </c:pt>
                <c:pt idx="1230">
                  <c:v>2.1604657099871001</c:v>
                </c:pt>
                <c:pt idx="1231">
                  <c:v>2.1534354314320399</c:v>
                </c:pt>
                <c:pt idx="1232">
                  <c:v>2.1383659922816398</c:v>
                </c:pt>
                <c:pt idx="1233">
                  <c:v>2.12653519597642</c:v>
                </c:pt>
                <c:pt idx="1234">
                  <c:v>2.1363697137671598</c:v>
                </c:pt>
                <c:pt idx="1235">
                  <c:v>2.1063133232290001</c:v>
                </c:pt>
                <c:pt idx="1236">
                  <c:v>2.1088168880442799</c:v>
                </c:pt>
                <c:pt idx="1237">
                  <c:v>2.1377827100487199</c:v>
                </c:pt>
                <c:pt idx="1238">
                  <c:v>2.1519214267919899</c:v>
                </c:pt>
                <c:pt idx="1239">
                  <c:v>2.1466935533462301</c:v>
                </c:pt>
                <c:pt idx="1240">
                  <c:v>2.11559203530997</c:v>
                </c:pt>
                <c:pt idx="1241">
                  <c:v>2.11973131595383</c:v>
                </c:pt>
                <c:pt idx="1242">
                  <c:v>2.1062622024232001</c:v>
                </c:pt>
                <c:pt idx="1243">
                  <c:v>2.1326832327944398</c:v>
                </c:pt>
                <c:pt idx="1244">
                  <c:v>2.1501425777273</c:v>
                </c:pt>
                <c:pt idx="1245">
                  <c:v>2.17158151495607</c:v>
                </c:pt>
                <c:pt idx="1246">
                  <c:v>2.1800717064220301</c:v>
                </c:pt>
                <c:pt idx="1247">
                  <c:v>2.1865857408239102</c:v>
                </c:pt>
                <c:pt idx="1248">
                  <c:v>2.1931001903105098</c:v>
                </c:pt>
                <c:pt idx="1249">
                  <c:v>2.1848495415064901</c:v>
                </c:pt>
                <c:pt idx="1250">
                  <c:v>2.1724642440521502</c:v>
                </c:pt>
                <c:pt idx="1251">
                  <c:v>2.1596866612530401</c:v>
                </c:pt>
                <c:pt idx="1252">
                  <c:v>2.1537577533008001</c:v>
                </c:pt>
                <c:pt idx="1253">
                  <c:v>2.1609995536181499</c:v>
                </c:pt>
                <c:pt idx="1254">
                  <c:v>2.1611440329456002</c:v>
                </c:pt>
                <c:pt idx="1255">
                  <c:v>2.1585630904579398</c:v>
                </c:pt>
                <c:pt idx="1256">
                  <c:v>2.1593894662072102</c:v>
                </c:pt>
                <c:pt idx="1257">
                  <c:v>2.16520082090141</c:v>
                </c:pt>
                <c:pt idx="1258">
                  <c:v>2.1852591878183301</c:v>
                </c:pt>
                <c:pt idx="1259">
                  <c:v>2.1923584559409499</c:v>
                </c:pt>
                <c:pt idx="1260">
                  <c:v>2.1858805005873201</c:v>
                </c:pt>
                <c:pt idx="1261">
                  <c:v>2.1810024155269998</c:v>
                </c:pt>
                <c:pt idx="1262">
                  <c:v>2.1826923468489601</c:v>
                </c:pt>
                <c:pt idx="1263">
                  <c:v>2.1964493711756199</c:v>
                </c:pt>
                <c:pt idx="1264">
                  <c:v>2.1859734732121101</c:v>
                </c:pt>
                <c:pt idx="1265">
                  <c:v>2.2040224231101999</c:v>
                </c:pt>
                <c:pt idx="1266">
                  <c:v>2.2053529101867602</c:v>
                </c:pt>
                <c:pt idx="1267">
                  <c:v>2.2021933637559301</c:v>
                </c:pt>
                <c:pt idx="1268">
                  <c:v>2.17951486098882</c:v>
                </c:pt>
                <c:pt idx="1269">
                  <c:v>2.19584482046091</c:v>
                </c:pt>
                <c:pt idx="1270">
                  <c:v>2.1995836590992202</c:v>
                </c:pt>
                <c:pt idx="1271">
                  <c:v>2.1937432823461198</c:v>
                </c:pt>
                <c:pt idx="1272">
                  <c:v>2.1823340676014902</c:v>
                </c:pt>
                <c:pt idx="1273">
                  <c:v>2.1734240290712399</c:v>
                </c:pt>
                <c:pt idx="1274">
                  <c:v>2.1774764266317201</c:v>
                </c:pt>
                <c:pt idx="1275">
                  <c:v>2.1718438435940599</c:v>
                </c:pt>
                <c:pt idx="1276">
                  <c:v>2.1813086004309401</c:v>
                </c:pt>
                <c:pt idx="1277">
                  <c:v>2.1953150343196102</c:v>
                </c:pt>
                <c:pt idx="1278">
                  <c:v>2.1918566808666</c:v>
                </c:pt>
                <c:pt idx="1279">
                  <c:v>2.2143404854419702</c:v>
                </c:pt>
                <c:pt idx="1280">
                  <c:v>2.2141353332711402</c:v>
                </c:pt>
                <c:pt idx="1281">
                  <c:v>2.2069719678474802</c:v>
                </c:pt>
                <c:pt idx="1282">
                  <c:v>2.1977288731050502</c:v>
                </c:pt>
                <c:pt idx="1283">
                  <c:v>2.1761236434945599</c:v>
                </c:pt>
                <c:pt idx="1284">
                  <c:v>2.1919612161075301</c:v>
                </c:pt>
                <c:pt idx="1285">
                  <c:v>2.1859408317604401</c:v>
                </c:pt>
                <c:pt idx="1286">
                  <c:v>2.18841177602987</c:v>
                </c:pt>
                <c:pt idx="1287">
                  <c:v>2.19315650870004</c:v>
                </c:pt>
                <c:pt idx="1288">
                  <c:v>2.2101053686863699</c:v>
                </c:pt>
                <c:pt idx="1289">
                  <c:v>2.2151024043342402</c:v>
                </c:pt>
                <c:pt idx="1290">
                  <c:v>2.20363172429207</c:v>
                </c:pt>
                <c:pt idx="1291">
                  <c:v>2.2055686187393002</c:v>
                </c:pt>
                <c:pt idx="1292">
                  <c:v>2.1941558266040899</c:v>
                </c:pt>
                <c:pt idx="1293">
                  <c:v>2.1969533791679798</c:v>
                </c:pt>
                <c:pt idx="1294">
                  <c:v>2.1966318663260802</c:v>
                </c:pt>
                <c:pt idx="1295">
                  <c:v>2.1945971453177999</c:v>
                </c:pt>
                <c:pt idx="1296">
                  <c:v>2.2032549617931898</c:v>
                </c:pt>
                <c:pt idx="1297">
                  <c:v>2.2070057231920401</c:v>
                </c:pt>
                <c:pt idx="1298">
                  <c:v>2.20955673434585</c:v>
                </c:pt>
                <c:pt idx="1299">
                  <c:v>2.2148132844030202</c:v>
                </c:pt>
                <c:pt idx="1300">
                  <c:v>2.2165726133276298</c:v>
                </c:pt>
                <c:pt idx="1301">
                  <c:v>2.2311252452010701</c:v>
                </c:pt>
                <c:pt idx="1302">
                  <c:v>2.2241930050113701</c:v>
                </c:pt>
                <c:pt idx="1303">
                  <c:v>2.2179532526007901</c:v>
                </c:pt>
                <c:pt idx="1304">
                  <c:v>2.2195796560444201</c:v>
                </c:pt>
                <c:pt idx="1305">
                  <c:v>2.2415686827762999</c:v>
                </c:pt>
                <c:pt idx="1306">
                  <c:v>2.2325087655448299</c:v>
                </c:pt>
                <c:pt idx="1307">
                  <c:v>2.22680667223822</c:v>
                </c:pt>
                <c:pt idx="1308">
                  <c:v>2.2102690965679401</c:v>
                </c:pt>
                <c:pt idx="1309">
                  <c:v>2.20484672556297</c:v>
                </c:pt>
                <c:pt idx="1310">
                  <c:v>2.21065480249821</c:v>
                </c:pt>
                <c:pt idx="1311">
                  <c:v>2.2292067441732999</c:v>
                </c:pt>
                <c:pt idx="1312">
                  <c:v>2.22405324575162</c:v>
                </c:pt>
                <c:pt idx="1313">
                  <c:v>2.2358757032077299</c:v>
                </c:pt>
                <c:pt idx="1314">
                  <c:v>2.2450912976253901</c:v>
                </c:pt>
                <c:pt idx="1315">
                  <c:v>2.25096655578613</c:v>
                </c:pt>
                <c:pt idx="1316">
                  <c:v>2.2574094298721601</c:v>
                </c:pt>
                <c:pt idx="1317">
                  <c:v>2.2542507355565502</c:v>
                </c:pt>
                <c:pt idx="1318">
                  <c:v>2.2520389104773799</c:v>
                </c:pt>
                <c:pt idx="1319">
                  <c:v>2.2555762428366601</c:v>
                </c:pt>
                <c:pt idx="1320">
                  <c:v>2.2535445705564601</c:v>
                </c:pt>
                <c:pt idx="1321">
                  <c:v>2.2496545000586798</c:v>
                </c:pt>
                <c:pt idx="1322">
                  <c:v>2.2488569835272001</c:v>
                </c:pt>
                <c:pt idx="1323">
                  <c:v>2.25515985432054</c:v>
                </c:pt>
                <c:pt idx="1324">
                  <c:v>2.2625485197590902</c:v>
                </c:pt>
                <c:pt idx="1325">
                  <c:v>2.2778199468463298</c:v>
                </c:pt>
                <c:pt idx="1326">
                  <c:v>2.3032227082718602</c:v>
                </c:pt>
                <c:pt idx="1327">
                  <c:v>2.2949794312766998</c:v>
                </c:pt>
                <c:pt idx="1328">
                  <c:v>2.3089531597297301</c:v>
                </c:pt>
                <c:pt idx="1329">
                  <c:v>2.2987383124867802</c:v>
                </c:pt>
                <c:pt idx="1330">
                  <c:v>2.2908318222145598</c:v>
                </c:pt>
                <c:pt idx="1331">
                  <c:v>2.2749222983361999</c:v>
                </c:pt>
                <c:pt idx="1332">
                  <c:v>2.2775756950660302</c:v>
                </c:pt>
                <c:pt idx="1333">
                  <c:v>2.2882274914073601</c:v>
                </c:pt>
                <c:pt idx="1334">
                  <c:v>2.2811330630851598</c:v>
                </c:pt>
                <c:pt idx="1335">
                  <c:v>2.2672294637471899</c:v>
                </c:pt>
                <c:pt idx="1336">
                  <c:v>2.2668849508073898</c:v>
                </c:pt>
                <c:pt idx="1337">
                  <c:v>2.2705373861788698</c:v>
                </c:pt>
                <c:pt idx="1338">
                  <c:v>2.2858181167634402</c:v>
                </c:pt>
                <c:pt idx="1339">
                  <c:v>2.2909180796370201</c:v>
                </c:pt>
                <c:pt idx="1340">
                  <c:v>2.3111171762163099</c:v>
                </c:pt>
                <c:pt idx="1341">
                  <c:v>2.31240347150271</c:v>
                </c:pt>
                <c:pt idx="1342">
                  <c:v>2.3218838914941702</c:v>
                </c:pt>
                <c:pt idx="1343">
                  <c:v>2.3155165440530299</c:v>
                </c:pt>
                <c:pt idx="1344">
                  <c:v>2.3166533306596402</c:v>
                </c:pt>
                <c:pt idx="1345">
                  <c:v>2.3002449433239902</c:v>
                </c:pt>
                <c:pt idx="1346">
                  <c:v>2.2907671348792702</c:v>
                </c:pt>
                <c:pt idx="1347">
                  <c:v>2.28942797974823</c:v>
                </c:pt>
                <c:pt idx="1348">
                  <c:v>2.29766812046201</c:v>
                </c:pt>
                <c:pt idx="1349">
                  <c:v>2.3228126799472899</c:v>
                </c:pt>
                <c:pt idx="1350">
                  <c:v>2.3114021027607299</c:v>
                </c:pt>
                <c:pt idx="1351">
                  <c:v>2.3132377771204</c:v>
                </c:pt>
                <c:pt idx="1352">
                  <c:v>2.31705222660975</c:v>
                </c:pt>
                <c:pt idx="1353">
                  <c:v>2.3120184350555402</c:v>
                </c:pt>
                <c:pt idx="1354">
                  <c:v>2.31712183169665</c:v>
                </c:pt>
                <c:pt idx="1355">
                  <c:v>2.3329975549567301</c:v>
                </c:pt>
                <c:pt idx="1356">
                  <c:v>2.33862860794923</c:v>
                </c:pt>
                <c:pt idx="1357">
                  <c:v>2.3328991344217198</c:v>
                </c:pt>
                <c:pt idx="1358">
                  <c:v>2.3566660506963002</c:v>
                </c:pt>
                <c:pt idx="1359">
                  <c:v>2.3698619165549699</c:v>
                </c:pt>
                <c:pt idx="1360">
                  <c:v>2.3951638551388901</c:v>
                </c:pt>
                <c:pt idx="1361">
                  <c:v>2.4052688118338001</c:v>
                </c:pt>
                <c:pt idx="1362">
                  <c:v>2.4229692466552502</c:v>
                </c:pt>
                <c:pt idx="1363">
                  <c:v>2.4050211707846598</c:v>
                </c:pt>
                <c:pt idx="1364">
                  <c:v>2.39070583048388</c:v>
                </c:pt>
                <c:pt idx="1365">
                  <c:v>2.3814720329045</c:v>
                </c:pt>
                <c:pt idx="1366">
                  <c:v>2.3849119622915298</c:v>
                </c:pt>
                <c:pt idx="1367">
                  <c:v>2.3817906138711402</c:v>
                </c:pt>
                <c:pt idx="1368">
                  <c:v>2.3883624146982498</c:v>
                </c:pt>
                <c:pt idx="1369">
                  <c:v>2.3995317154687599</c:v>
                </c:pt>
                <c:pt idx="1370">
                  <c:v>2.42258165155451</c:v>
                </c:pt>
                <c:pt idx="1371">
                  <c:v>2.4110263757371602</c:v>
                </c:pt>
                <c:pt idx="1372">
                  <c:v>2.4246446557496202</c:v>
                </c:pt>
                <c:pt idx="1373">
                  <c:v>2.42211805151415</c:v>
                </c:pt>
                <c:pt idx="1374">
                  <c:v>2.4426400777481301</c:v>
                </c:pt>
                <c:pt idx="1375">
                  <c:v>2.4257389615584799</c:v>
                </c:pt>
                <c:pt idx="1376">
                  <c:v>2.4156779301087901</c:v>
                </c:pt>
                <c:pt idx="1377">
                  <c:v>2.4168502859287502</c:v>
                </c:pt>
                <c:pt idx="1378">
                  <c:v>2.4150391678886201</c:v>
                </c:pt>
                <c:pt idx="1379">
                  <c:v>2.4316724159923</c:v>
                </c:pt>
                <c:pt idx="1380">
                  <c:v>2.42914665030706</c:v>
                </c:pt>
                <c:pt idx="1381">
                  <c:v>2.4264323987310101</c:v>
                </c:pt>
                <c:pt idx="1382">
                  <c:v>2.4179651717197701</c:v>
                </c:pt>
                <c:pt idx="1383">
                  <c:v>2.4187294983852401</c:v>
                </c:pt>
                <c:pt idx="1384">
                  <c:v>2.42418707224392</c:v>
                </c:pt>
                <c:pt idx="1385">
                  <c:v>2.4389539747789701</c:v>
                </c:pt>
                <c:pt idx="1386">
                  <c:v>2.41093223831176</c:v>
                </c:pt>
                <c:pt idx="1387">
                  <c:v>2.4161718594937902</c:v>
                </c:pt>
                <c:pt idx="1388">
                  <c:v>2.4242958068910698</c:v>
                </c:pt>
                <c:pt idx="1389">
                  <c:v>2.4325824870135402</c:v>
                </c:pt>
                <c:pt idx="1390">
                  <c:v>2.4322829800531101</c:v>
                </c:pt>
                <c:pt idx="1391">
                  <c:v>2.4567214302245501</c:v>
                </c:pt>
                <c:pt idx="1392">
                  <c:v>2.4494207337180902</c:v>
                </c:pt>
                <c:pt idx="1393">
                  <c:v>2.4595967855060801</c:v>
                </c:pt>
                <c:pt idx="1394">
                  <c:v>2.4599009864969301</c:v>
                </c:pt>
                <c:pt idx="1395">
                  <c:v>2.4545656169438099</c:v>
                </c:pt>
                <c:pt idx="1396">
                  <c:v>2.4569581107128098</c:v>
                </c:pt>
                <c:pt idx="1397">
                  <c:v>2.4744915170288699</c:v>
                </c:pt>
                <c:pt idx="1398">
                  <c:v>2.47717958535639</c:v>
                </c:pt>
                <c:pt idx="1399">
                  <c:v>2.4810101395414401</c:v>
                </c:pt>
                <c:pt idx="1400">
                  <c:v>2.4898597570085701</c:v>
                </c:pt>
                <c:pt idx="1401">
                  <c:v>2.5033903605799299</c:v>
                </c:pt>
                <c:pt idx="1402">
                  <c:v>2.5248562365217899</c:v>
                </c:pt>
                <c:pt idx="1403">
                  <c:v>2.5527710712446701</c:v>
                </c:pt>
                <c:pt idx="1404">
                  <c:v>2.5493298445447601</c:v>
                </c:pt>
                <c:pt idx="1405">
                  <c:v>2.5638055499930101</c:v>
                </c:pt>
                <c:pt idx="1406">
                  <c:v>2.5673107502596699</c:v>
                </c:pt>
                <c:pt idx="1407">
                  <c:v>2.54874773358832</c:v>
                </c:pt>
                <c:pt idx="1408">
                  <c:v>2.5476947659704798</c:v>
                </c:pt>
                <c:pt idx="1409">
                  <c:v>2.5311555021399399</c:v>
                </c:pt>
                <c:pt idx="1410">
                  <c:v>2.5229616160901198</c:v>
                </c:pt>
                <c:pt idx="1411">
                  <c:v>2.5224920456497602</c:v>
                </c:pt>
                <c:pt idx="1412">
                  <c:v>2.5222174546527198</c:v>
                </c:pt>
                <c:pt idx="1413">
                  <c:v>2.5288300380139099</c:v>
                </c:pt>
                <c:pt idx="1414">
                  <c:v>2.5461354617024501</c:v>
                </c:pt>
                <c:pt idx="1415">
                  <c:v>2.54830980528221</c:v>
                </c:pt>
                <c:pt idx="1416">
                  <c:v>2.5491059317459701</c:v>
                </c:pt>
                <c:pt idx="1417">
                  <c:v>2.5273443208109998</c:v>
                </c:pt>
                <c:pt idx="1418">
                  <c:v>2.5064061806403601</c:v>
                </c:pt>
                <c:pt idx="1419">
                  <c:v>2.5047705954391501</c:v>
                </c:pt>
                <c:pt idx="1420">
                  <c:v>2.5085652285724298</c:v>
                </c:pt>
                <c:pt idx="1421">
                  <c:v>2.5036064556114801</c:v>
                </c:pt>
                <c:pt idx="1422">
                  <c:v>2.51563195418565</c:v>
                </c:pt>
                <c:pt idx="1423">
                  <c:v>2.4890454753537599</c:v>
                </c:pt>
                <c:pt idx="1424">
                  <c:v>2.47082488531656</c:v>
                </c:pt>
                <c:pt idx="1425">
                  <c:v>2.4602008500221699</c:v>
                </c:pt>
                <c:pt idx="1426">
                  <c:v>2.4544360715295901</c:v>
                </c:pt>
                <c:pt idx="1427">
                  <c:v>2.4410207010487501</c:v>
                </c:pt>
                <c:pt idx="1428">
                  <c:v>2.41995743073611</c:v>
                </c:pt>
                <c:pt idx="1429">
                  <c:v>2.4247753799912202</c:v>
                </c:pt>
                <c:pt idx="1430">
                  <c:v>2.4318080355607199</c:v>
                </c:pt>
                <c:pt idx="1431">
                  <c:v>2.42563771289915</c:v>
                </c:pt>
                <c:pt idx="1432">
                  <c:v>2.4131186354486802</c:v>
                </c:pt>
                <c:pt idx="1433">
                  <c:v>2.43319990872725</c:v>
                </c:pt>
                <c:pt idx="1434">
                  <c:v>2.4268863550856201</c:v>
                </c:pt>
                <c:pt idx="1435">
                  <c:v>2.4187364057322802</c:v>
                </c:pt>
                <c:pt idx="1436">
                  <c:v>2.4111621582922398</c:v>
                </c:pt>
                <c:pt idx="1437">
                  <c:v>2.4314559723857898</c:v>
                </c:pt>
                <c:pt idx="1438">
                  <c:v>2.4297545791388901</c:v>
                </c:pt>
                <c:pt idx="1439">
                  <c:v>2.4156987497190001</c:v>
                </c:pt>
                <c:pt idx="1440">
                  <c:v>2.4184384699502202</c:v>
                </c:pt>
                <c:pt idx="1441">
                  <c:v>2.4270523015590202</c:v>
                </c:pt>
                <c:pt idx="1442">
                  <c:v>2.4394248073334399</c:v>
                </c:pt>
                <c:pt idx="1443">
                  <c:v>2.4447926072490702</c:v>
                </c:pt>
                <c:pt idx="1444">
                  <c:v>2.4555994233768499</c:v>
                </c:pt>
                <c:pt idx="1445">
                  <c:v>2.4367232674767898</c:v>
                </c:pt>
                <c:pt idx="1446">
                  <c:v>2.43640446366055</c:v>
                </c:pt>
                <c:pt idx="1447">
                  <c:v>2.4221423807216298</c:v>
                </c:pt>
                <c:pt idx="1448">
                  <c:v>2.4353521960990601</c:v>
                </c:pt>
                <c:pt idx="1449">
                  <c:v>2.43960541898812</c:v>
                </c:pt>
                <c:pt idx="1450">
                  <c:v>2.4373935011172101</c:v>
                </c:pt>
                <c:pt idx="1451">
                  <c:v>2.43283222860568</c:v>
                </c:pt>
                <c:pt idx="1452">
                  <c:v>2.4302946633689602</c:v>
                </c:pt>
                <c:pt idx="1453">
                  <c:v>2.4349817873965698</c:v>
                </c:pt>
                <c:pt idx="1454">
                  <c:v>2.4323937500907902</c:v>
                </c:pt>
                <c:pt idx="1455">
                  <c:v>2.41731772135899</c:v>
                </c:pt>
                <c:pt idx="1456">
                  <c:v>2.4111934316178698</c:v>
                </c:pt>
                <c:pt idx="1457">
                  <c:v>2.41622458018304</c:v>
                </c:pt>
                <c:pt idx="1458">
                  <c:v>2.4135776732691698</c:v>
                </c:pt>
                <c:pt idx="1459">
                  <c:v>2.4066264938762898</c:v>
                </c:pt>
                <c:pt idx="1460">
                  <c:v>2.4258068851941199</c:v>
                </c:pt>
                <c:pt idx="1461">
                  <c:v>2.4178712405639802</c:v>
                </c:pt>
                <c:pt idx="1462">
                  <c:v>2.40817835644213</c:v>
                </c:pt>
                <c:pt idx="1463">
                  <c:v>2.4086507281538099</c:v>
                </c:pt>
                <c:pt idx="1464">
                  <c:v>2.4063010921691799</c:v>
                </c:pt>
                <c:pt idx="1465">
                  <c:v>2.4068123801467101</c:v>
                </c:pt>
                <c:pt idx="1466">
                  <c:v>2.4064897085062502</c:v>
                </c:pt>
                <c:pt idx="1467">
                  <c:v>2.4286131580613901</c:v>
                </c:pt>
                <c:pt idx="1468">
                  <c:v>2.40417098745431</c:v>
                </c:pt>
                <c:pt idx="1469">
                  <c:v>2.4139073474833901</c:v>
                </c:pt>
                <c:pt idx="1470">
                  <c:v>2.4273090365805001</c:v>
                </c:pt>
                <c:pt idx="1471">
                  <c:v>2.4442606302591998</c:v>
                </c:pt>
                <c:pt idx="1472">
                  <c:v>2.4397965765713501</c:v>
                </c:pt>
                <c:pt idx="1473">
                  <c:v>2.4364220803737102</c:v>
                </c:pt>
                <c:pt idx="1474">
                  <c:v>2.43673872586323</c:v>
                </c:pt>
                <c:pt idx="1475">
                  <c:v>2.43469792756227</c:v>
                </c:pt>
                <c:pt idx="1476">
                  <c:v>2.4417699181159098</c:v>
                </c:pt>
                <c:pt idx="1477">
                  <c:v>2.4472275384619602</c:v>
                </c:pt>
                <c:pt idx="1478">
                  <c:v>2.4706680396564602</c:v>
                </c:pt>
                <c:pt idx="1479">
                  <c:v>2.4852719907129401</c:v>
                </c:pt>
                <c:pt idx="1480">
                  <c:v>2.5029434891803999</c:v>
                </c:pt>
                <c:pt idx="1481">
                  <c:v>2.47754780756404</c:v>
                </c:pt>
                <c:pt idx="1482">
                  <c:v>2.4459637740247402</c:v>
                </c:pt>
                <c:pt idx="1483">
                  <c:v>2.4387659597215001</c:v>
                </c:pt>
                <c:pt idx="1484">
                  <c:v>2.4288167562516998</c:v>
                </c:pt>
                <c:pt idx="1485">
                  <c:v>2.4204826348741202</c:v>
                </c:pt>
                <c:pt idx="1486">
                  <c:v>2.4170240280142998</c:v>
                </c:pt>
                <c:pt idx="1487">
                  <c:v>2.3937054702690301</c:v>
                </c:pt>
                <c:pt idx="1488">
                  <c:v>2.3962467116408002</c:v>
                </c:pt>
                <c:pt idx="1489">
                  <c:v>2.3927827042824501</c:v>
                </c:pt>
                <c:pt idx="1490">
                  <c:v>2.3835772313323602</c:v>
                </c:pt>
                <c:pt idx="1491">
                  <c:v>2.3684471482609002</c:v>
                </c:pt>
                <c:pt idx="1492">
                  <c:v>2.3644567855912899</c:v>
                </c:pt>
                <c:pt idx="1493">
                  <c:v>2.3743862683697001</c:v>
                </c:pt>
                <c:pt idx="1494">
                  <c:v>2.3840311975274502</c:v>
                </c:pt>
                <c:pt idx="1495">
                  <c:v>2.3809383488482698</c:v>
                </c:pt>
                <c:pt idx="1496">
                  <c:v>2.3767634296725801</c:v>
                </c:pt>
                <c:pt idx="1497">
                  <c:v>2.3907468549365798</c:v>
                </c:pt>
                <c:pt idx="1498">
                  <c:v>2.3945976526746402</c:v>
                </c:pt>
                <c:pt idx="1499">
                  <c:v>2.3857810328918898</c:v>
                </c:pt>
                <c:pt idx="1500">
                  <c:v>2.38616641821248</c:v>
                </c:pt>
                <c:pt idx="1501">
                  <c:v>2.4349131706917402</c:v>
                </c:pt>
                <c:pt idx="1502">
                  <c:v>2.4431258785723702</c:v>
                </c:pt>
                <c:pt idx="1503">
                  <c:v>2.45818524655366</c:v>
                </c:pt>
                <c:pt idx="1504">
                  <c:v>2.4257855505364301</c:v>
                </c:pt>
                <c:pt idx="1505">
                  <c:v>2.41455584960294</c:v>
                </c:pt>
                <c:pt idx="1506">
                  <c:v>2.4113789650350701</c:v>
                </c:pt>
                <c:pt idx="1507">
                  <c:v>2.4320446149305002</c:v>
                </c:pt>
                <c:pt idx="1508">
                  <c:v>2.42995730522955</c:v>
                </c:pt>
                <c:pt idx="1509">
                  <c:v>2.4192051110757302</c:v>
                </c:pt>
                <c:pt idx="1510">
                  <c:v>2.4184564317603998</c:v>
                </c:pt>
                <c:pt idx="1511">
                  <c:v>2.4150231842815901</c:v>
                </c:pt>
                <c:pt idx="1512">
                  <c:v>2.4138500427623102</c:v>
                </c:pt>
                <c:pt idx="1513">
                  <c:v>2.43469578294527</c:v>
                </c:pt>
                <c:pt idx="1514">
                  <c:v>2.4412821313935398</c:v>
                </c:pt>
                <c:pt idx="1515">
                  <c:v>2.4574850637624199</c:v>
                </c:pt>
                <c:pt idx="1516">
                  <c:v>2.4716071541504201</c:v>
                </c:pt>
                <c:pt idx="1517">
                  <c:v>2.4722366120985302</c:v>
                </c:pt>
                <c:pt idx="1518">
                  <c:v>2.4629204853297102</c:v>
                </c:pt>
                <c:pt idx="1519">
                  <c:v>2.4555195159471999</c:v>
                </c:pt>
                <c:pt idx="1520">
                  <c:v>2.4637705706123798</c:v>
                </c:pt>
                <c:pt idx="1521">
                  <c:v>2.4748470183093598</c:v>
                </c:pt>
                <c:pt idx="1522">
                  <c:v>2.46888278459009</c:v>
                </c:pt>
                <c:pt idx="1523">
                  <c:v>2.47765473272894</c:v>
                </c:pt>
                <c:pt idx="1524">
                  <c:v>2.4678934951732598</c:v>
                </c:pt>
                <c:pt idx="1525">
                  <c:v>2.4699387638017898</c:v>
                </c:pt>
                <c:pt idx="1526">
                  <c:v>2.45870556731608</c:v>
                </c:pt>
                <c:pt idx="1527">
                  <c:v>2.4486324757286502</c:v>
                </c:pt>
                <c:pt idx="1528">
                  <c:v>2.4504326860462702</c:v>
                </c:pt>
                <c:pt idx="1529">
                  <c:v>2.44970200951657</c:v>
                </c:pt>
                <c:pt idx="1530">
                  <c:v>2.4378061866108598</c:v>
                </c:pt>
                <c:pt idx="1531">
                  <c:v>2.4551040234275998</c:v>
                </c:pt>
                <c:pt idx="1532">
                  <c:v>2.4740238508194201</c:v>
                </c:pt>
                <c:pt idx="1533">
                  <c:v>2.4870220028286201</c:v>
                </c:pt>
                <c:pt idx="1534">
                  <c:v>2.5059798254075099</c:v>
                </c:pt>
                <c:pt idx="1535">
                  <c:v>2.51024493218029</c:v>
                </c:pt>
                <c:pt idx="1536">
                  <c:v>2.5187577154339</c:v>
                </c:pt>
                <c:pt idx="1537">
                  <c:v>2.52379059273605</c:v>
                </c:pt>
                <c:pt idx="1538">
                  <c:v>2.51982311705531</c:v>
                </c:pt>
                <c:pt idx="1539">
                  <c:v>2.5367954945534801</c:v>
                </c:pt>
                <c:pt idx="1540">
                  <c:v>2.5310749852002701</c:v>
                </c:pt>
                <c:pt idx="1541">
                  <c:v>2.5098584071938701</c:v>
                </c:pt>
                <c:pt idx="1542">
                  <c:v>2.52203276853874</c:v>
                </c:pt>
                <c:pt idx="1543">
                  <c:v>2.52179824375916</c:v>
                </c:pt>
                <c:pt idx="1544">
                  <c:v>2.5167734234050498</c:v>
                </c:pt>
                <c:pt idx="1545">
                  <c:v>2.5366798167791602</c:v>
                </c:pt>
                <c:pt idx="1546">
                  <c:v>2.5400763287883699</c:v>
                </c:pt>
                <c:pt idx="1547">
                  <c:v>2.5458274228412598</c:v>
                </c:pt>
                <c:pt idx="1548">
                  <c:v>2.53592875140885</c:v>
                </c:pt>
                <c:pt idx="1549">
                  <c:v>2.53493036022829</c:v>
                </c:pt>
                <c:pt idx="1550">
                  <c:v>2.5334465186542099</c:v>
                </c:pt>
                <c:pt idx="1551">
                  <c:v>2.5298259900484998</c:v>
                </c:pt>
                <c:pt idx="1552">
                  <c:v>2.5501818430624601</c:v>
                </c:pt>
                <c:pt idx="1553">
                  <c:v>2.5301632705617498</c:v>
                </c:pt>
                <c:pt idx="1554">
                  <c:v>2.53642899585024</c:v>
                </c:pt>
                <c:pt idx="1555">
                  <c:v>2.54264437110138</c:v>
                </c:pt>
                <c:pt idx="1556">
                  <c:v>2.53202498301044</c:v>
                </c:pt>
                <c:pt idx="1557">
                  <c:v>2.5235709785682099</c:v>
                </c:pt>
                <c:pt idx="1558">
                  <c:v>2.5362815218045598</c:v>
                </c:pt>
                <c:pt idx="1559">
                  <c:v>2.5305419670976099</c:v>
                </c:pt>
                <c:pt idx="1560">
                  <c:v>2.52236399167032</c:v>
                </c:pt>
                <c:pt idx="1561">
                  <c:v>2.53226369482987</c:v>
                </c:pt>
                <c:pt idx="1562">
                  <c:v>2.5326777074871001</c:v>
                </c:pt>
                <c:pt idx="1563">
                  <c:v>2.5451225441659</c:v>
                </c:pt>
                <c:pt idx="1564">
                  <c:v>2.5355009318070998</c:v>
                </c:pt>
                <c:pt idx="1565">
                  <c:v>2.5331114193294502</c:v>
                </c:pt>
                <c:pt idx="1566">
                  <c:v>2.5387085387352801</c:v>
                </c:pt>
                <c:pt idx="1567">
                  <c:v>2.5407172617078202</c:v>
                </c:pt>
                <c:pt idx="1568">
                  <c:v>2.5504767885628601</c:v>
                </c:pt>
                <c:pt idx="1569">
                  <c:v>2.5611278611376398</c:v>
                </c:pt>
                <c:pt idx="1570">
                  <c:v>2.5944081750940802</c:v>
                </c:pt>
                <c:pt idx="1571">
                  <c:v>2.5898264764267198</c:v>
                </c:pt>
                <c:pt idx="1572">
                  <c:v>2.5969380509594902</c:v>
                </c:pt>
                <c:pt idx="1573">
                  <c:v>2.5997919988606402</c:v>
                </c:pt>
                <c:pt idx="1574">
                  <c:v>2.6024734281334299</c:v>
                </c:pt>
                <c:pt idx="1575">
                  <c:v>2.61331354334102</c:v>
                </c:pt>
                <c:pt idx="1576">
                  <c:v>2.6195958990190999</c:v>
                </c:pt>
                <c:pt idx="1577">
                  <c:v>2.6474098844213301</c:v>
                </c:pt>
                <c:pt idx="1578">
                  <c:v>2.6557320311792099</c:v>
                </c:pt>
                <c:pt idx="1579">
                  <c:v>2.6428972262331598</c:v>
                </c:pt>
                <c:pt idx="1580">
                  <c:v>2.6369552431371699</c:v>
                </c:pt>
                <c:pt idx="1581">
                  <c:v>2.6538588981231199</c:v>
                </c:pt>
                <c:pt idx="1582">
                  <c:v>2.6634685065946799</c:v>
                </c:pt>
                <c:pt idx="1583">
                  <c:v>2.6576919074438901</c:v>
                </c:pt>
                <c:pt idx="1584">
                  <c:v>2.6642910488889702</c:v>
                </c:pt>
                <c:pt idx="1585">
                  <c:v>2.6684630648622401</c:v>
                </c:pt>
                <c:pt idx="1586">
                  <c:v>2.6750687643183899</c:v>
                </c:pt>
                <c:pt idx="1587">
                  <c:v>2.6595772736208398</c:v>
                </c:pt>
                <c:pt idx="1588">
                  <c:v>2.6396686681133699</c:v>
                </c:pt>
                <c:pt idx="1589">
                  <c:v>2.63047389461956</c:v>
                </c:pt>
                <c:pt idx="1590">
                  <c:v>2.63343156878289</c:v>
                </c:pt>
                <c:pt idx="1591">
                  <c:v>2.6309228759424701</c:v>
                </c:pt>
                <c:pt idx="1592">
                  <c:v>2.6492346657948702</c:v>
                </c:pt>
                <c:pt idx="1593">
                  <c:v>2.6355922933639899</c:v>
                </c:pt>
                <c:pt idx="1594">
                  <c:v>2.6290705105224501</c:v>
                </c:pt>
                <c:pt idx="1595">
                  <c:v>2.6305802678925199</c:v>
                </c:pt>
                <c:pt idx="1596">
                  <c:v>2.6345236810975998</c:v>
                </c:pt>
                <c:pt idx="1597">
                  <c:v>2.62814716920332</c:v>
                </c:pt>
                <c:pt idx="1598">
                  <c:v>2.6307162972168601</c:v>
                </c:pt>
                <c:pt idx="1599">
                  <c:v>2.6174885914090198</c:v>
                </c:pt>
                <c:pt idx="1600">
                  <c:v>2.60735990792142</c:v>
                </c:pt>
                <c:pt idx="1601">
                  <c:v>2.6053367307844999</c:v>
                </c:pt>
                <c:pt idx="1602">
                  <c:v>2.5982608823514899</c:v>
                </c:pt>
                <c:pt idx="1603">
                  <c:v>2.6263935853882998</c:v>
                </c:pt>
                <c:pt idx="1604">
                  <c:v>2.62077993089747</c:v>
                </c:pt>
                <c:pt idx="1605">
                  <c:v>2.6293050967099898</c:v>
                </c:pt>
                <c:pt idx="1606">
                  <c:v>2.63198222149494</c:v>
                </c:pt>
                <c:pt idx="1607">
                  <c:v>2.63776608691435</c:v>
                </c:pt>
                <c:pt idx="1608">
                  <c:v>2.6366380929125501</c:v>
                </c:pt>
                <c:pt idx="1609">
                  <c:v>2.6450679075996901</c:v>
                </c:pt>
                <c:pt idx="1610">
                  <c:v>2.6460529318558601</c:v>
                </c:pt>
                <c:pt idx="1611">
                  <c:v>2.65568848280722</c:v>
                </c:pt>
                <c:pt idx="1612">
                  <c:v>2.6551568490003099</c:v>
                </c:pt>
                <c:pt idx="1613">
                  <c:v>2.6568091130335199</c:v>
                </c:pt>
                <c:pt idx="1614">
                  <c:v>2.6563907936169899</c:v>
                </c:pt>
                <c:pt idx="1615">
                  <c:v>2.6624454645955602</c:v>
                </c:pt>
                <c:pt idx="1616">
                  <c:v>2.68971450927905</c:v>
                </c:pt>
                <c:pt idx="1617">
                  <c:v>2.6823791114895599</c:v>
                </c:pt>
                <c:pt idx="1618">
                  <c:v>2.6790377772671898</c:v>
                </c:pt>
                <c:pt idx="1619">
                  <c:v>2.6673677910198799</c:v>
                </c:pt>
                <c:pt idx="1620">
                  <c:v>2.66439278219715</c:v>
                </c:pt>
                <c:pt idx="1621">
                  <c:v>2.6895887712023501</c:v>
                </c:pt>
                <c:pt idx="1622">
                  <c:v>2.68487937482826</c:v>
                </c:pt>
                <c:pt idx="1623">
                  <c:v>2.6789114427621601</c:v>
                </c:pt>
                <c:pt idx="1624">
                  <c:v>2.6708113285481598</c:v>
                </c:pt>
                <c:pt idx="1625">
                  <c:v>2.6600631496667302</c:v>
                </c:pt>
                <c:pt idx="1626">
                  <c:v>2.6431788452575802</c:v>
                </c:pt>
                <c:pt idx="1627">
                  <c:v>2.6126058016922298</c:v>
                </c:pt>
                <c:pt idx="1628">
                  <c:v>2.6265438529114702</c:v>
                </c:pt>
                <c:pt idx="1629">
                  <c:v>2.5951609911189899</c:v>
                </c:pt>
                <c:pt idx="1630">
                  <c:v>2.5975800824495998</c:v>
                </c:pt>
                <c:pt idx="1631">
                  <c:v>2.59298477117339</c:v>
                </c:pt>
                <c:pt idx="1632">
                  <c:v>2.6061967703470099</c:v>
                </c:pt>
                <c:pt idx="1633">
                  <c:v>2.6255233134772098</c:v>
                </c:pt>
                <c:pt idx="1634">
                  <c:v>2.6199682609047201</c:v>
                </c:pt>
                <c:pt idx="1635">
                  <c:v>2.6269453398605398</c:v>
                </c:pt>
                <c:pt idx="1636">
                  <c:v>2.6154555150207699</c:v>
                </c:pt>
                <c:pt idx="1637">
                  <c:v>2.61544435029586</c:v>
                </c:pt>
                <c:pt idx="1638">
                  <c:v>2.6253757947791301</c:v>
                </c:pt>
                <c:pt idx="1639">
                  <c:v>2.62226427140767</c:v>
                </c:pt>
                <c:pt idx="1640">
                  <c:v>2.6273892071612899</c:v>
                </c:pt>
                <c:pt idx="1641">
                  <c:v>2.6417263984767598</c:v>
                </c:pt>
                <c:pt idx="1642">
                  <c:v>2.6740602863980798</c:v>
                </c:pt>
                <c:pt idx="1643">
                  <c:v>2.6710488618583299</c:v>
                </c:pt>
                <c:pt idx="1644">
                  <c:v>2.6622520466363402</c:v>
                </c:pt>
                <c:pt idx="1645">
                  <c:v>2.68997088433454</c:v>
                </c:pt>
                <c:pt idx="1646">
                  <c:v>2.6894387705332399</c:v>
                </c:pt>
                <c:pt idx="1647">
                  <c:v>2.70192208382077</c:v>
                </c:pt>
                <c:pt idx="1648">
                  <c:v>2.7097984048811301</c:v>
                </c:pt>
                <c:pt idx="1649">
                  <c:v>2.7061648901670798</c:v>
                </c:pt>
                <c:pt idx="1650">
                  <c:v>2.6978595301795498</c:v>
                </c:pt>
                <c:pt idx="1651">
                  <c:v>2.7081739278225401</c:v>
                </c:pt>
                <c:pt idx="1652">
                  <c:v>2.6993073558842999</c:v>
                </c:pt>
                <c:pt idx="1653">
                  <c:v>2.70140142175662</c:v>
                </c:pt>
                <c:pt idx="1654">
                  <c:v>2.7053603845833001</c:v>
                </c:pt>
                <c:pt idx="1655">
                  <c:v>2.6860821304946199</c:v>
                </c:pt>
                <c:pt idx="1656">
                  <c:v>2.6647195032767601</c:v>
                </c:pt>
                <c:pt idx="1657">
                  <c:v>2.6712218229313298</c:v>
                </c:pt>
                <c:pt idx="1658">
                  <c:v>2.6786106361003799</c:v>
                </c:pt>
                <c:pt idx="1659">
                  <c:v>2.6970095511138399</c:v>
                </c:pt>
                <c:pt idx="1660">
                  <c:v>2.73715055845088</c:v>
                </c:pt>
                <c:pt idx="1661">
                  <c:v>2.7435516584539399</c:v>
                </c:pt>
                <c:pt idx="1662">
                  <c:v>2.7507486606019902</c:v>
                </c:pt>
                <c:pt idx="1663">
                  <c:v>2.76337998442746</c:v>
                </c:pt>
                <c:pt idx="1664">
                  <c:v>2.76242135551648</c:v>
                </c:pt>
                <c:pt idx="1665">
                  <c:v>2.76015214206488</c:v>
                </c:pt>
                <c:pt idx="1666">
                  <c:v>2.7613434402243802</c:v>
                </c:pt>
                <c:pt idx="1667">
                  <c:v>2.75439124902497</c:v>
                </c:pt>
                <c:pt idx="1668">
                  <c:v>2.7516102777927198</c:v>
                </c:pt>
                <c:pt idx="1669">
                  <c:v>2.7496984938875801</c:v>
                </c:pt>
                <c:pt idx="1670">
                  <c:v>2.7576321397795498</c:v>
                </c:pt>
                <c:pt idx="1671">
                  <c:v>2.7622232231427799</c:v>
                </c:pt>
                <c:pt idx="1672">
                  <c:v>2.75597442791139</c:v>
                </c:pt>
                <c:pt idx="1673">
                  <c:v>2.7420672696571202</c:v>
                </c:pt>
                <c:pt idx="1674">
                  <c:v>2.7312710015191701</c:v>
                </c:pt>
                <c:pt idx="1675">
                  <c:v>2.7410981916886001</c:v>
                </c:pt>
                <c:pt idx="1676">
                  <c:v>2.7693845156388099</c:v>
                </c:pt>
                <c:pt idx="1677">
                  <c:v>2.7651994984871999</c:v>
                </c:pt>
                <c:pt idx="1678">
                  <c:v>2.7582420212338898</c:v>
                </c:pt>
                <c:pt idx="1679">
                  <c:v>2.7614614039808401</c:v>
                </c:pt>
                <c:pt idx="1680">
                  <c:v>2.7534054579185998</c:v>
                </c:pt>
                <c:pt idx="1681">
                  <c:v>2.7572400975067199</c:v>
                </c:pt>
                <c:pt idx="1682">
                  <c:v>2.76795845976996</c:v>
                </c:pt>
                <c:pt idx="1683">
                  <c:v>2.7648937799927</c:v>
                </c:pt>
                <c:pt idx="1684">
                  <c:v>2.7654512441152201</c:v>
                </c:pt>
                <c:pt idx="1685">
                  <c:v>2.7555975192567899</c:v>
                </c:pt>
                <c:pt idx="1686">
                  <c:v>2.7516962349343999</c:v>
                </c:pt>
                <c:pt idx="1687">
                  <c:v>2.7490584154782498</c:v>
                </c:pt>
                <c:pt idx="1688">
                  <c:v>2.7630406310269899</c:v>
                </c:pt>
                <c:pt idx="1689">
                  <c:v>2.7603133751108802</c:v>
                </c:pt>
                <c:pt idx="1690">
                  <c:v>2.7826760494798402</c:v>
                </c:pt>
                <c:pt idx="1691">
                  <c:v>2.76659415634531</c:v>
                </c:pt>
                <c:pt idx="1692">
                  <c:v>2.7639795592435998</c:v>
                </c:pt>
                <c:pt idx="1693">
                  <c:v>2.76520388838376</c:v>
                </c:pt>
                <c:pt idx="1694">
                  <c:v>2.7609873636032698</c:v>
                </c:pt>
                <c:pt idx="1695">
                  <c:v>2.77612486965148</c:v>
                </c:pt>
                <c:pt idx="1696">
                  <c:v>2.7960843318345998</c:v>
                </c:pt>
                <c:pt idx="1697">
                  <c:v>2.78723207997202</c:v>
                </c:pt>
                <c:pt idx="1698">
                  <c:v>2.7791869052286899</c:v>
                </c:pt>
                <c:pt idx="1699">
                  <c:v>2.7871721238551701</c:v>
                </c:pt>
                <c:pt idx="1700">
                  <c:v>2.7830985857420698</c:v>
                </c:pt>
                <c:pt idx="1701">
                  <c:v>2.8020666597019299</c:v>
                </c:pt>
                <c:pt idx="1702">
                  <c:v>2.8001890445053399</c:v>
                </c:pt>
                <c:pt idx="1703">
                  <c:v>2.79752845481541</c:v>
                </c:pt>
                <c:pt idx="1704">
                  <c:v>2.77090601727937</c:v>
                </c:pt>
                <c:pt idx="1705">
                  <c:v>2.7538462027640498</c:v>
                </c:pt>
                <c:pt idx="1706">
                  <c:v>2.7729597219654099</c:v>
                </c:pt>
                <c:pt idx="1707">
                  <c:v>2.7806903977031201</c:v>
                </c:pt>
                <c:pt idx="1708">
                  <c:v>2.7885546452708199</c:v>
                </c:pt>
                <c:pt idx="1709">
                  <c:v>2.7990161364606001</c:v>
                </c:pt>
                <c:pt idx="1710">
                  <c:v>2.7938842544239901</c:v>
                </c:pt>
                <c:pt idx="1711">
                  <c:v>2.78468688734353</c:v>
                </c:pt>
                <c:pt idx="1712">
                  <c:v>2.7888737196307698</c:v>
                </c:pt>
                <c:pt idx="1713">
                  <c:v>2.7905462692814398</c:v>
                </c:pt>
                <c:pt idx="1714">
                  <c:v>2.79700711540338</c:v>
                </c:pt>
                <c:pt idx="1715">
                  <c:v>2.7950139927424802</c:v>
                </c:pt>
                <c:pt idx="1716">
                  <c:v>2.7956606333059701</c:v>
                </c:pt>
                <c:pt idx="1717">
                  <c:v>2.7684255948632202</c:v>
                </c:pt>
                <c:pt idx="1718">
                  <c:v>2.7619937829775698</c:v>
                </c:pt>
                <c:pt idx="1719">
                  <c:v>2.79623380276387</c:v>
                </c:pt>
                <c:pt idx="1720">
                  <c:v>2.83580704260461</c:v>
                </c:pt>
                <c:pt idx="1721">
                  <c:v>2.83842508769545</c:v>
                </c:pt>
                <c:pt idx="1722">
                  <c:v>2.84219015785049</c:v>
                </c:pt>
                <c:pt idx="1723">
                  <c:v>2.8106160919316001</c:v>
                </c:pt>
                <c:pt idx="1724">
                  <c:v>2.82696760783351</c:v>
                </c:pt>
                <c:pt idx="1725">
                  <c:v>2.8468733143729898</c:v>
                </c:pt>
                <c:pt idx="1726">
                  <c:v>2.8325530219604</c:v>
                </c:pt>
                <c:pt idx="1727">
                  <c:v>2.8339888184360702</c:v>
                </c:pt>
                <c:pt idx="1728">
                  <c:v>2.8443193822280199</c:v>
                </c:pt>
                <c:pt idx="1729">
                  <c:v>2.8164465033711101</c:v>
                </c:pt>
                <c:pt idx="1730">
                  <c:v>2.7825742456992302</c:v>
                </c:pt>
                <c:pt idx="1731">
                  <c:v>2.7992680348410701</c:v>
                </c:pt>
                <c:pt idx="1732">
                  <c:v>2.7950389966081</c:v>
                </c:pt>
                <c:pt idx="1733">
                  <c:v>2.7736106402886702</c:v>
                </c:pt>
                <c:pt idx="1734">
                  <c:v>2.7653112826540802</c:v>
                </c:pt>
                <c:pt idx="1735">
                  <c:v>2.7647005286539801</c:v>
                </c:pt>
                <c:pt idx="1736">
                  <c:v>2.7818402158712399</c:v>
                </c:pt>
                <c:pt idx="1737">
                  <c:v>2.8050580459483001</c:v>
                </c:pt>
                <c:pt idx="1738">
                  <c:v>2.8275223366690598</c:v>
                </c:pt>
                <c:pt idx="1739">
                  <c:v>2.8306019512837102</c:v>
                </c:pt>
                <c:pt idx="1740">
                  <c:v>2.8267501241947701</c:v>
                </c:pt>
                <c:pt idx="1741">
                  <c:v>2.8221671493278699</c:v>
                </c:pt>
                <c:pt idx="1742">
                  <c:v>2.8580840116947002</c:v>
                </c:pt>
                <c:pt idx="1743">
                  <c:v>2.83447896488128</c:v>
                </c:pt>
                <c:pt idx="1744">
                  <c:v>2.82784304740284</c:v>
                </c:pt>
                <c:pt idx="1745">
                  <c:v>2.84098148045365</c:v>
                </c:pt>
                <c:pt idx="1746">
                  <c:v>2.8350553805990102</c:v>
                </c:pt>
                <c:pt idx="1747">
                  <c:v>2.8192448537522798</c:v>
                </c:pt>
                <c:pt idx="1748">
                  <c:v>2.8201956690498098</c:v>
                </c:pt>
                <c:pt idx="1749">
                  <c:v>2.7950773800861302</c:v>
                </c:pt>
                <c:pt idx="1750">
                  <c:v>2.7846924911421298</c:v>
                </c:pt>
                <c:pt idx="1751">
                  <c:v>2.8137533691593402</c:v>
                </c:pt>
                <c:pt idx="1752">
                  <c:v>2.8073951433727502</c:v>
                </c:pt>
                <c:pt idx="1753">
                  <c:v>2.8132753331445102</c:v>
                </c:pt>
                <c:pt idx="1754">
                  <c:v>2.8056574268115799</c:v>
                </c:pt>
                <c:pt idx="1755">
                  <c:v>2.8255708532355399</c:v>
                </c:pt>
                <c:pt idx="1756">
                  <c:v>2.8320700680786</c:v>
                </c:pt>
                <c:pt idx="1757">
                  <c:v>2.8395028903481299</c:v>
                </c:pt>
                <c:pt idx="1758">
                  <c:v>2.8365313494275899</c:v>
                </c:pt>
                <c:pt idx="1759">
                  <c:v>2.85787276738218</c:v>
                </c:pt>
                <c:pt idx="1760">
                  <c:v>2.90930407815484</c:v>
                </c:pt>
                <c:pt idx="1761">
                  <c:v>2.91153758892237</c:v>
                </c:pt>
                <c:pt idx="1762">
                  <c:v>2.8782801410257202</c:v>
                </c:pt>
                <c:pt idx="1763">
                  <c:v>2.9037264176264799</c:v>
                </c:pt>
                <c:pt idx="1764">
                  <c:v>2.9219105566521302</c:v>
                </c:pt>
                <c:pt idx="1765">
                  <c:v>2.9004355742214298</c:v>
                </c:pt>
                <c:pt idx="1766">
                  <c:v>2.9100360374964702</c:v>
                </c:pt>
                <c:pt idx="1767">
                  <c:v>2.9449617214300501</c:v>
                </c:pt>
                <c:pt idx="1768">
                  <c:v>2.96741810227067</c:v>
                </c:pt>
                <c:pt idx="1769">
                  <c:v>2.95762640433166</c:v>
                </c:pt>
                <c:pt idx="1770">
                  <c:v>2.9477450952079001</c:v>
                </c:pt>
                <c:pt idx="1771">
                  <c:v>2.9305520130757201</c:v>
                </c:pt>
                <c:pt idx="1772">
                  <c:v>2.9278379030683701</c:v>
                </c:pt>
                <c:pt idx="1773">
                  <c:v>2.9423313810474401</c:v>
                </c:pt>
                <c:pt idx="1774">
                  <c:v>2.9408853122690601</c:v>
                </c:pt>
                <c:pt idx="1775">
                  <c:v>2.9759748608395999</c:v>
                </c:pt>
                <c:pt idx="1776">
                  <c:v>2.9876316477043798</c:v>
                </c:pt>
                <c:pt idx="1777">
                  <c:v>2.9978262762818901</c:v>
                </c:pt>
                <c:pt idx="1778">
                  <c:v>3.0167198859469901</c:v>
                </c:pt>
                <c:pt idx="1779">
                  <c:v>3.0449188207873199</c:v>
                </c:pt>
                <c:pt idx="1780">
                  <c:v>3.0242150361152702</c:v>
                </c:pt>
                <c:pt idx="1781">
                  <c:v>2.9709629819986598</c:v>
                </c:pt>
                <c:pt idx="1782">
                  <c:v>2.9687304952781801</c:v>
                </c:pt>
                <c:pt idx="1783">
                  <c:v>2.9943370306534001</c:v>
                </c:pt>
                <c:pt idx="1784">
                  <c:v>2.9966995542006698</c:v>
                </c:pt>
                <c:pt idx="1785">
                  <c:v>2.9975739528411798</c:v>
                </c:pt>
                <c:pt idx="1786">
                  <c:v>3.01997462360591</c:v>
                </c:pt>
                <c:pt idx="1787">
                  <c:v>3.0282813004350002</c:v>
                </c:pt>
                <c:pt idx="1788">
                  <c:v>3.0169700966435702</c:v>
                </c:pt>
                <c:pt idx="1789">
                  <c:v>3.0009231419773199</c:v>
                </c:pt>
                <c:pt idx="1790">
                  <c:v>3.0434485334095398</c:v>
                </c:pt>
                <c:pt idx="1791">
                  <c:v>3.0287509810840598</c:v>
                </c:pt>
                <c:pt idx="1792">
                  <c:v>3.0243413670383901</c:v>
                </c:pt>
                <c:pt idx="1793">
                  <c:v>3.0431588760873498</c:v>
                </c:pt>
                <c:pt idx="1794">
                  <c:v>3.02717735669723</c:v>
                </c:pt>
                <c:pt idx="1795">
                  <c:v>3.0554880212201998</c:v>
                </c:pt>
                <c:pt idx="1796">
                  <c:v>3.0503176580325801</c:v>
                </c:pt>
                <c:pt idx="1797">
                  <c:v>3.03457585981648</c:v>
                </c:pt>
                <c:pt idx="1798">
                  <c:v>3.0237212811480698</c:v>
                </c:pt>
                <c:pt idx="1799">
                  <c:v>3.0387318888756698</c:v>
                </c:pt>
                <c:pt idx="1800">
                  <c:v>3.0270202077059101</c:v>
                </c:pt>
                <c:pt idx="1801">
                  <c:v>3.0032692761845698</c:v>
                </c:pt>
                <c:pt idx="1802">
                  <c:v>2.9979250967667501</c:v>
                </c:pt>
                <c:pt idx="1803">
                  <c:v>3.01854700119187</c:v>
                </c:pt>
                <c:pt idx="1804">
                  <c:v>3.0247306656711102</c:v>
                </c:pt>
                <c:pt idx="1805">
                  <c:v>3.0275954648106</c:v>
                </c:pt>
                <c:pt idx="1806">
                  <c:v>3.0401295607529701</c:v>
                </c:pt>
                <c:pt idx="1807">
                  <c:v>3.0473844929423701</c:v>
                </c:pt>
                <c:pt idx="1808">
                  <c:v>3.0237125865051802</c:v>
                </c:pt>
                <c:pt idx="1809">
                  <c:v>3.0602940494067701</c:v>
                </c:pt>
                <c:pt idx="1810">
                  <c:v>3.06573938461199</c:v>
                </c:pt>
                <c:pt idx="1811">
                  <c:v>3.0685241859341201</c:v>
                </c:pt>
                <c:pt idx="1812">
                  <c:v>3.0736161464771401</c:v>
                </c:pt>
                <c:pt idx="1813">
                  <c:v>3.0624381085505998</c:v>
                </c:pt>
                <c:pt idx="1814">
                  <c:v>3.0940026535094498</c:v>
                </c:pt>
                <c:pt idx="1815">
                  <c:v>3.08724677517796</c:v>
                </c:pt>
                <c:pt idx="1816">
                  <c:v>3.1019403063455999</c:v>
                </c:pt>
                <c:pt idx="1817">
                  <c:v>3.09679434687378</c:v>
                </c:pt>
                <c:pt idx="1818">
                  <c:v>3.1446940975311501</c:v>
                </c:pt>
                <c:pt idx="1819">
                  <c:v>3.1633575340721101</c:v>
                </c:pt>
                <c:pt idx="1820">
                  <c:v>3.1830273187498799</c:v>
                </c:pt>
                <c:pt idx="1821">
                  <c:v>3.1518623395984999</c:v>
                </c:pt>
                <c:pt idx="1822">
                  <c:v>3.1173944931659401</c:v>
                </c:pt>
                <c:pt idx="1823">
                  <c:v>3.0702758584348802</c:v>
                </c:pt>
                <c:pt idx="1824">
                  <c:v>3.0961802191788399</c:v>
                </c:pt>
                <c:pt idx="1825">
                  <c:v>3.06392158432504</c:v>
                </c:pt>
                <c:pt idx="1826">
                  <c:v>3.0714225973139402</c:v>
                </c:pt>
                <c:pt idx="1827">
                  <c:v>3.0829823118650399</c:v>
                </c:pt>
                <c:pt idx="1828">
                  <c:v>3.1220240334970599</c:v>
                </c:pt>
                <c:pt idx="1829">
                  <c:v>3.1352864035169601</c:v>
                </c:pt>
                <c:pt idx="1830">
                  <c:v>3.1882477687781301</c:v>
                </c:pt>
                <c:pt idx="1831">
                  <c:v>3.1377952474955801</c:v>
                </c:pt>
                <c:pt idx="1832">
                  <c:v>3.1645247715586899</c:v>
                </c:pt>
                <c:pt idx="1833">
                  <c:v>3.1131240798927</c:v>
                </c:pt>
                <c:pt idx="1834">
                  <c:v>3.1463412836326698</c:v>
                </c:pt>
                <c:pt idx="1835">
                  <c:v>3.1521014749152201</c:v>
                </c:pt>
                <c:pt idx="1836">
                  <c:v>3.1833323006352301</c:v>
                </c:pt>
                <c:pt idx="1837">
                  <c:v>3.1782678271638098</c:v>
                </c:pt>
                <c:pt idx="1838">
                  <c:v>3.1980767076577301</c:v>
                </c:pt>
                <c:pt idx="1839">
                  <c:v>3.2149126550979998</c:v>
                </c:pt>
                <c:pt idx="1840">
                  <c:v>3.22566826837142</c:v>
                </c:pt>
                <c:pt idx="1841">
                  <c:v>3.24663436162025</c:v>
                </c:pt>
                <c:pt idx="1842">
                  <c:v>3.2407142414435399</c:v>
                </c:pt>
                <c:pt idx="1843">
                  <c:v>3.23248531252825</c:v>
                </c:pt>
                <c:pt idx="1844">
                  <c:v>3.2262980595220001</c:v>
                </c:pt>
                <c:pt idx="1845">
                  <c:v>3.2388268157270401</c:v>
                </c:pt>
                <c:pt idx="1846">
                  <c:v>3.1881103399261499</c:v>
                </c:pt>
                <c:pt idx="1847">
                  <c:v>3.1920618621503398</c:v>
                </c:pt>
                <c:pt idx="1848">
                  <c:v>3.1920288930103502</c:v>
                </c:pt>
                <c:pt idx="1849">
                  <c:v>3.2118055895250799</c:v>
                </c:pt>
                <c:pt idx="1850">
                  <c:v>3.19249706259891</c:v>
                </c:pt>
                <c:pt idx="1851">
                  <c:v>3.1977499175616702</c:v>
                </c:pt>
                <c:pt idx="1852">
                  <c:v>3.19991655156818</c:v>
                </c:pt>
                <c:pt idx="1853">
                  <c:v>3.17826458194211</c:v>
                </c:pt>
                <c:pt idx="1854">
                  <c:v>3.1901661510016401</c:v>
                </c:pt>
                <c:pt idx="1855">
                  <c:v>3.1899776872204</c:v>
                </c:pt>
                <c:pt idx="1856">
                  <c:v>3.17933146831973</c:v>
                </c:pt>
                <c:pt idx="1857">
                  <c:v>3.18740294255538</c:v>
                </c:pt>
                <c:pt idx="1858">
                  <c:v>3.21562817138074</c:v>
                </c:pt>
                <c:pt idx="1859">
                  <c:v>3.23116379226009</c:v>
                </c:pt>
                <c:pt idx="1860">
                  <c:v>3.2416741960650501</c:v>
                </c:pt>
                <c:pt idx="1861">
                  <c:v>3.2522355244763301</c:v>
                </c:pt>
                <c:pt idx="1862">
                  <c:v>3.2761144969616001</c:v>
                </c:pt>
                <c:pt idx="1863">
                  <c:v>3.2771267420025798</c:v>
                </c:pt>
                <c:pt idx="1864">
                  <c:v>3.27822280989546</c:v>
                </c:pt>
                <c:pt idx="1865">
                  <c:v>3.2789398377191401</c:v>
                </c:pt>
                <c:pt idx="1866">
                  <c:v>3.2698706849861598</c:v>
                </c:pt>
                <c:pt idx="1867">
                  <c:v>3.24366691223464</c:v>
                </c:pt>
                <c:pt idx="1868">
                  <c:v>3.19951643727609</c:v>
                </c:pt>
                <c:pt idx="1869">
                  <c:v>3.1744652216515399</c:v>
                </c:pt>
                <c:pt idx="1870">
                  <c:v>3.1444551917051</c:v>
                </c:pt>
                <c:pt idx="1871">
                  <c:v>3.1803350238480301</c:v>
                </c:pt>
                <c:pt idx="1872">
                  <c:v>3.2037668383156799</c:v>
                </c:pt>
                <c:pt idx="1873">
                  <c:v>3.20456694930889</c:v>
                </c:pt>
                <c:pt idx="1874">
                  <c:v>3.2058190441286101</c:v>
                </c:pt>
                <c:pt idx="1875">
                  <c:v>3.1865570224102102</c:v>
                </c:pt>
                <c:pt idx="1876">
                  <c:v>3.16571788240732</c:v>
                </c:pt>
                <c:pt idx="1877">
                  <c:v>3.146723178887</c:v>
                </c:pt>
                <c:pt idx="1878">
                  <c:v>3.1427121953210602</c:v>
                </c:pt>
                <c:pt idx="1879">
                  <c:v>3.16132021219707</c:v>
                </c:pt>
                <c:pt idx="1880">
                  <c:v>3.1885350248727602</c:v>
                </c:pt>
                <c:pt idx="1881">
                  <c:v>3.19303522037367</c:v>
                </c:pt>
                <c:pt idx="1882">
                  <c:v>3.19781867650007</c:v>
                </c:pt>
                <c:pt idx="1883">
                  <c:v>3.1920196780152201</c:v>
                </c:pt>
                <c:pt idx="1884">
                  <c:v>3.2103720294309901</c:v>
                </c:pt>
                <c:pt idx="1885">
                  <c:v>3.23247432799901</c:v>
                </c:pt>
                <c:pt idx="1886">
                  <c:v>3.2529213881361301</c:v>
                </c:pt>
                <c:pt idx="1887">
                  <c:v>3.2651130459675701</c:v>
                </c:pt>
                <c:pt idx="1888">
                  <c:v>3.2941019976407402</c:v>
                </c:pt>
                <c:pt idx="1889">
                  <c:v>3.2983612918212102</c:v>
                </c:pt>
                <c:pt idx="1890">
                  <c:v>3.2866769545133998</c:v>
                </c:pt>
                <c:pt idx="1891">
                  <c:v>3.2703657922277101</c:v>
                </c:pt>
                <c:pt idx="1892">
                  <c:v>3.2476645793988301</c:v>
                </c:pt>
                <c:pt idx="1893">
                  <c:v>3.2713756513391701</c:v>
                </c:pt>
                <c:pt idx="1894">
                  <c:v>3.2754326402595502</c:v>
                </c:pt>
                <c:pt idx="1895">
                  <c:v>3.27282618088958</c:v>
                </c:pt>
                <c:pt idx="1896">
                  <c:v>3.2389695577786402</c:v>
                </c:pt>
                <c:pt idx="1897">
                  <c:v>3.2581290944977201</c:v>
                </c:pt>
                <c:pt idx="1898">
                  <c:v>3.27214974233152</c:v>
                </c:pt>
                <c:pt idx="1899">
                  <c:v>3.2834184497468399</c:v>
                </c:pt>
                <c:pt idx="1900">
                  <c:v>3.3341002698205102</c:v>
                </c:pt>
                <c:pt idx="1901">
                  <c:v>3.32645037859464</c:v>
                </c:pt>
                <c:pt idx="1902">
                  <c:v>3.3514513128975301</c:v>
                </c:pt>
                <c:pt idx="1903">
                  <c:v>3.3155919714456101</c:v>
                </c:pt>
                <c:pt idx="1904">
                  <c:v>3.3458173883121201</c:v>
                </c:pt>
                <c:pt idx="1905">
                  <c:v>3.36502580358589</c:v>
                </c:pt>
                <c:pt idx="1906">
                  <c:v>3.3579464696383399</c:v>
                </c:pt>
                <c:pt idx="1907">
                  <c:v>3.3425210263054499</c:v>
                </c:pt>
                <c:pt idx="1908">
                  <c:v>3.3317067030362701</c:v>
                </c:pt>
                <c:pt idx="1909">
                  <c:v>3.2930151601762101</c:v>
                </c:pt>
                <c:pt idx="1910">
                  <c:v>3.3150227386072002</c:v>
                </c:pt>
                <c:pt idx="1911">
                  <c:v>3.3137485378786402</c:v>
                </c:pt>
                <c:pt idx="1912">
                  <c:v>3.2921206860911201</c:v>
                </c:pt>
                <c:pt idx="1913">
                  <c:v>3.28858152106775</c:v>
                </c:pt>
                <c:pt idx="1914">
                  <c:v>3.2550842551686299</c:v>
                </c:pt>
                <c:pt idx="1915">
                  <c:v>3.2753741401152698</c:v>
                </c:pt>
                <c:pt idx="1916">
                  <c:v>3.2978873397706598</c:v>
                </c:pt>
                <c:pt idx="1917">
                  <c:v>3.3039616619502401</c:v>
                </c:pt>
                <c:pt idx="1918">
                  <c:v>3.2798727519085702</c:v>
                </c:pt>
                <c:pt idx="1919">
                  <c:v>3.2759978647678798</c:v>
                </c:pt>
                <c:pt idx="1920">
                  <c:v>3.2449050162213502</c:v>
                </c:pt>
                <c:pt idx="1921">
                  <c:v>3.2468062114729199</c:v>
                </c:pt>
                <c:pt idx="1922">
                  <c:v>3.2262095638736299</c:v>
                </c:pt>
                <c:pt idx="1923">
                  <c:v>3.23879776970568</c:v>
                </c:pt>
                <c:pt idx="1924">
                  <c:v>3.2322759744411198</c:v>
                </c:pt>
                <c:pt idx="1925">
                  <c:v>3.2557944804067498</c:v>
                </c:pt>
                <c:pt idx="1926">
                  <c:v>3.2750544648912001</c:v>
                </c:pt>
                <c:pt idx="1927">
                  <c:v>3.2840456221744199</c:v>
                </c:pt>
                <c:pt idx="1928">
                  <c:v>3.3037725953944799</c:v>
                </c:pt>
                <c:pt idx="1929">
                  <c:v>3.2934172170306901</c:v>
                </c:pt>
                <c:pt idx="1930">
                  <c:v>3.30477728871552</c:v>
                </c:pt>
                <c:pt idx="1931">
                  <c:v>3.3208302690201799</c:v>
                </c:pt>
                <c:pt idx="1932">
                  <c:v>3.3497020000239299</c:v>
                </c:pt>
                <c:pt idx="1933">
                  <c:v>3.3784786613158801</c:v>
                </c:pt>
                <c:pt idx="1934">
                  <c:v>3.4034143676216102</c:v>
                </c:pt>
                <c:pt idx="1935">
                  <c:v>3.4053327456568301</c:v>
                </c:pt>
                <c:pt idx="1936">
                  <c:v>3.4125427815968798</c:v>
                </c:pt>
                <c:pt idx="1937">
                  <c:v>3.4473601824959101</c:v>
                </c:pt>
                <c:pt idx="1938">
                  <c:v>3.4788166401282301</c:v>
                </c:pt>
                <c:pt idx="1939">
                  <c:v>3.4900020653127899</c:v>
                </c:pt>
                <c:pt idx="1940">
                  <c:v>3.4818001716770102</c:v>
                </c:pt>
                <c:pt idx="1941">
                  <c:v>3.4807511371578199</c:v>
                </c:pt>
                <c:pt idx="1942">
                  <c:v>3.5193479407188999</c:v>
                </c:pt>
                <c:pt idx="1943">
                  <c:v>3.47011806342939</c:v>
                </c:pt>
                <c:pt idx="1944">
                  <c:v>3.5047573966784098</c:v>
                </c:pt>
                <c:pt idx="1945">
                  <c:v>3.5116068176689001</c:v>
                </c:pt>
                <c:pt idx="1946">
                  <c:v>3.5438341659143302</c:v>
                </c:pt>
                <c:pt idx="1947">
                  <c:v>3.5823140602407499</c:v>
                </c:pt>
                <c:pt idx="1948">
                  <c:v>3.5801124218337801</c:v>
                </c:pt>
                <c:pt idx="1949">
                  <c:v>3.6164855887926999</c:v>
                </c:pt>
                <c:pt idx="1950">
                  <c:v>3.6002417860829099</c:v>
                </c:pt>
                <c:pt idx="1951">
                  <c:v>3.5957125437389998</c:v>
                </c:pt>
                <c:pt idx="1952">
                  <c:v>3.6015324446773</c:v>
                </c:pt>
                <c:pt idx="1953">
                  <c:v>3.5903702210638202</c:v>
                </c:pt>
                <c:pt idx="1954">
                  <c:v>3.55350849203362</c:v>
                </c:pt>
                <c:pt idx="1955">
                  <c:v>3.5390118351901898</c:v>
                </c:pt>
                <c:pt idx="1956">
                  <c:v>3.5085006274756898</c:v>
                </c:pt>
                <c:pt idx="1957">
                  <c:v>3.4716220281776198</c:v>
                </c:pt>
                <c:pt idx="1958">
                  <c:v>3.5144391942823301</c:v>
                </c:pt>
                <c:pt idx="1959">
                  <c:v>3.54942172099928</c:v>
                </c:pt>
                <c:pt idx="1960">
                  <c:v>3.6081784606799499</c:v>
                </c:pt>
                <c:pt idx="1961">
                  <c:v>3.6463239764705699</c:v>
                </c:pt>
                <c:pt idx="1962">
                  <c:v>3.6126508678914799</c:v>
                </c:pt>
                <c:pt idx="1963">
                  <c:v>3.6058535143544401</c:v>
                </c:pt>
                <c:pt idx="1964">
                  <c:v>3.5769072902273198</c:v>
                </c:pt>
                <c:pt idx="1965">
                  <c:v>3.5910875832781501</c:v>
                </c:pt>
                <c:pt idx="1966">
                  <c:v>3.5706225562474398</c:v>
                </c:pt>
                <c:pt idx="1967">
                  <c:v>3.64020827184381</c:v>
                </c:pt>
                <c:pt idx="1968">
                  <c:v>3.6548623709857</c:v>
                </c:pt>
                <c:pt idx="1969">
                  <c:v>3.67127129891308</c:v>
                </c:pt>
                <c:pt idx="1970">
                  <c:v>3.7280318312545702</c:v>
                </c:pt>
                <c:pt idx="1971">
                  <c:v>3.7258389468269901</c:v>
                </c:pt>
                <c:pt idx="1972">
                  <c:v>3.7235579448710499</c:v>
                </c:pt>
                <c:pt idx="1973">
                  <c:v>3.78726014654973</c:v>
                </c:pt>
                <c:pt idx="1974">
                  <c:v>3.65091085879879</c:v>
                </c:pt>
                <c:pt idx="1975">
                  <c:v>3.6099842716480999</c:v>
                </c:pt>
                <c:pt idx="1976">
                  <c:v>3.4567969991980099</c:v>
                </c:pt>
                <c:pt idx="1977">
                  <c:v>3.45645930816293</c:v>
                </c:pt>
                <c:pt idx="1978">
                  <c:v>3.4307022948527899</c:v>
                </c:pt>
                <c:pt idx="1979">
                  <c:v>3.4117836136056199</c:v>
                </c:pt>
                <c:pt idx="1980">
                  <c:v>3.4148459617706801</c:v>
                </c:pt>
                <c:pt idx="1981">
                  <c:v>3.41257912913759</c:v>
                </c:pt>
                <c:pt idx="1982">
                  <c:v>3.4313633429692501</c:v>
                </c:pt>
                <c:pt idx="1983">
                  <c:v>3.43528036062383</c:v>
                </c:pt>
                <c:pt idx="1984">
                  <c:v>3.42461506287402</c:v>
                </c:pt>
                <c:pt idx="1985">
                  <c:v>3.4068520287495101</c:v>
                </c:pt>
                <c:pt idx="1986">
                  <c:v>3.39099990137395</c:v>
                </c:pt>
              </c:numCache>
            </c:numRef>
          </c:val>
          <c:smooth val="0"/>
          <c:extLst>
            <c:ext xmlns:c16="http://schemas.microsoft.com/office/drawing/2014/chart" uri="{C3380CC4-5D6E-409C-BE32-E72D297353CC}">
              <c16:uniqueId val="{00000002-0B95-484D-81B6-C691A34DB8EF}"/>
            </c:ext>
          </c:extLst>
        </c:ser>
        <c:dLbls>
          <c:showLegendKey val="0"/>
          <c:showVal val="0"/>
          <c:showCatName val="0"/>
          <c:showSerName val="0"/>
          <c:showPercent val="0"/>
          <c:showBubbleSize val="0"/>
        </c:dLbls>
        <c:marker val="1"/>
        <c:smooth val="0"/>
        <c:axId val="519166207"/>
        <c:axId val="519186591"/>
      </c:lineChart>
      <c:dateAx>
        <c:axId val="222994680"/>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5992"/>
        <c:crosses val="autoZero"/>
        <c:auto val="1"/>
        <c:lblOffset val="100"/>
        <c:baseTimeUnit val="days"/>
      </c:dateAx>
      <c:valAx>
        <c:axId val="222995992"/>
        <c:scaling>
          <c:orientation val="minMax"/>
          <c:min val="0"/>
        </c:scaling>
        <c:delete val="0"/>
        <c:axPos val="l"/>
        <c:majorGridlines>
          <c:spPr>
            <a:ln w="9525" cap="flat" cmpd="sng" algn="ctr">
              <a:solidFill>
                <a:sysClr val="window" lastClr="FFFFFF">
                  <a:lumMod val="50000"/>
                </a:sys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22994680"/>
        <c:crosses val="autoZero"/>
        <c:crossBetween val="between"/>
      </c:valAx>
      <c:valAx>
        <c:axId val="519186591"/>
        <c:scaling>
          <c:orientation val="minMax"/>
          <c:min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crossAx val="519166207"/>
        <c:crosses val="max"/>
        <c:crossBetween val="between"/>
      </c:valAx>
      <c:dateAx>
        <c:axId val="519166207"/>
        <c:scaling>
          <c:orientation val="minMax"/>
        </c:scaling>
        <c:delete val="1"/>
        <c:axPos val="b"/>
        <c:numFmt formatCode="yyyy/m/d" sourceLinked="1"/>
        <c:majorTickMark val="out"/>
        <c:minorTickMark val="none"/>
        <c:tickLblPos val="nextTo"/>
        <c:crossAx val="519186591"/>
        <c:crosses val="autoZero"/>
        <c:auto val="1"/>
        <c:lblOffset val="100"/>
        <c:baseTimeUnit val="days"/>
      </c:date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[jumpfit.xlsx]surprise!$Q$1</c:f>
              <c:strCache>
                <c:ptCount val="1"/>
                <c:pt idx="0">
                  <c:v>多空对冲净值</c:v>
                </c:pt>
              </c:strCache>
            </c:strRef>
          </c:tx>
          <c:spPr>
            <a:ln w="19050" cap="rnd">
              <a:solidFill>
                <a:srgbClr val="054477"/>
              </a:solidFill>
              <a:round/>
            </a:ln>
            <a:effectLst/>
          </c:spPr>
          <c:marker>
            <c:symbol val="none"/>
          </c:marker>
          <c:cat>
            <c:numRef>
              <c:f>[jumpfit.xlsx]surprise!$P$2:$P$1967</c:f>
              <c:numCache>
                <c:formatCode>yyyy/m/d</c:formatCode>
                <c:ptCount val="1966"/>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numCache>
            </c:numRef>
          </c:cat>
          <c:val>
            <c:numRef>
              <c:f>[jumpfit.xlsx]surprise!$Q$2:$Q$1967</c:f>
              <c:numCache>
                <c:formatCode>General</c:formatCode>
                <c:ptCount val="1966"/>
                <c:pt idx="0">
                  <c:v>1</c:v>
                </c:pt>
                <c:pt idx="1">
                  <c:v>0.999999999999999</c:v>
                </c:pt>
                <c:pt idx="2">
                  <c:v>1.0012738865883799</c:v>
                </c:pt>
                <c:pt idx="3">
                  <c:v>0.99568867056531196</c:v>
                </c:pt>
                <c:pt idx="4">
                  <c:v>0.99494691332710095</c:v>
                </c:pt>
                <c:pt idx="5">
                  <c:v>0.997111600802016</c:v>
                </c:pt>
                <c:pt idx="6">
                  <c:v>0.99852203726268696</c:v>
                </c:pt>
                <c:pt idx="7">
                  <c:v>1.00031658164743</c:v>
                </c:pt>
                <c:pt idx="8">
                  <c:v>0.996168124667968</c:v>
                </c:pt>
                <c:pt idx="9">
                  <c:v>0.98576386132018901</c:v>
                </c:pt>
                <c:pt idx="10">
                  <c:v>0.99124332426913397</c:v>
                </c:pt>
                <c:pt idx="11">
                  <c:v>0.98817209533252304</c:v>
                </c:pt>
                <c:pt idx="12">
                  <c:v>0.98396683387944694</c:v>
                </c:pt>
                <c:pt idx="13">
                  <c:v>0.99138746179602499</c:v>
                </c:pt>
                <c:pt idx="14">
                  <c:v>0.99432276910072104</c:v>
                </c:pt>
                <c:pt idx="15">
                  <c:v>1.0062665026381099</c:v>
                </c:pt>
                <c:pt idx="16">
                  <c:v>1.00139100921526</c:v>
                </c:pt>
                <c:pt idx="17">
                  <c:v>1.0042713886266199</c:v>
                </c:pt>
                <c:pt idx="18">
                  <c:v>1.0085936051036899</c:v>
                </c:pt>
                <c:pt idx="19">
                  <c:v>1.00704911491305</c:v>
                </c:pt>
                <c:pt idx="20">
                  <c:v>1.00655315497109</c:v>
                </c:pt>
                <c:pt idx="21">
                  <c:v>1.0263918258820799</c:v>
                </c:pt>
                <c:pt idx="22">
                  <c:v>1.01247417034804</c:v>
                </c:pt>
                <c:pt idx="23">
                  <c:v>1.0114305900717599</c:v>
                </c:pt>
                <c:pt idx="24">
                  <c:v>1.01744504776793</c:v>
                </c:pt>
                <c:pt idx="25">
                  <c:v>1.01604992674974</c:v>
                </c:pt>
                <c:pt idx="26">
                  <c:v>1.00770895266139</c:v>
                </c:pt>
                <c:pt idx="27">
                  <c:v>1.0067520884307599</c:v>
                </c:pt>
                <c:pt idx="28">
                  <c:v>1.01534862030298</c:v>
                </c:pt>
                <c:pt idx="29">
                  <c:v>1.01239418960386</c:v>
                </c:pt>
                <c:pt idx="30">
                  <c:v>1.01529152175867</c:v>
                </c:pt>
                <c:pt idx="31">
                  <c:v>1.0194359101244499</c:v>
                </c:pt>
                <c:pt idx="32">
                  <c:v>1.0158221865249299</c:v>
                </c:pt>
                <c:pt idx="33">
                  <c:v>1.02176321583812</c:v>
                </c:pt>
                <c:pt idx="34">
                  <c:v>1.02220150075398</c:v>
                </c:pt>
                <c:pt idx="35">
                  <c:v>1.03115730595092</c:v>
                </c:pt>
                <c:pt idx="36">
                  <c:v>1.0300934833494499</c:v>
                </c:pt>
                <c:pt idx="37">
                  <c:v>1.02888592592174</c:v>
                </c:pt>
                <c:pt idx="38">
                  <c:v>1.0424861529188101</c:v>
                </c:pt>
                <c:pt idx="39">
                  <c:v>1.04454774857128</c:v>
                </c:pt>
                <c:pt idx="40">
                  <c:v>1.0342424619316299</c:v>
                </c:pt>
                <c:pt idx="41">
                  <c:v>1.0342797446841001</c:v>
                </c:pt>
                <c:pt idx="42">
                  <c:v>1.0270807628778</c:v>
                </c:pt>
                <c:pt idx="43">
                  <c:v>1.0256625048975301</c:v>
                </c:pt>
                <c:pt idx="44">
                  <c:v>1.0234672239757501</c:v>
                </c:pt>
                <c:pt idx="45">
                  <c:v>1.0234514319329</c:v>
                </c:pt>
                <c:pt idx="46">
                  <c:v>1.0226327419902901</c:v>
                </c:pt>
                <c:pt idx="47">
                  <c:v>1.01992026893527</c:v>
                </c:pt>
                <c:pt idx="48">
                  <c:v>1.0162708791222901</c:v>
                </c:pt>
                <c:pt idx="49">
                  <c:v>1.02351104682019</c:v>
                </c:pt>
                <c:pt idx="50">
                  <c:v>1.0214676755235601</c:v>
                </c:pt>
                <c:pt idx="51">
                  <c:v>1.01823656112459</c:v>
                </c:pt>
                <c:pt idx="52">
                  <c:v>1.0121457546321999</c:v>
                </c:pt>
                <c:pt idx="53">
                  <c:v>1.01061577067094</c:v>
                </c:pt>
                <c:pt idx="54">
                  <c:v>1.0085666783521099</c:v>
                </c:pt>
                <c:pt idx="55">
                  <c:v>0.99786963649437999</c:v>
                </c:pt>
                <c:pt idx="56">
                  <c:v>1.00120841536145</c:v>
                </c:pt>
                <c:pt idx="57">
                  <c:v>0.998624082088163</c:v>
                </c:pt>
                <c:pt idx="58">
                  <c:v>1.0006917645961599</c:v>
                </c:pt>
                <c:pt idx="59">
                  <c:v>1.00459767772016</c:v>
                </c:pt>
                <c:pt idx="60">
                  <c:v>1.00985312701277</c:v>
                </c:pt>
                <c:pt idx="61">
                  <c:v>1.0066750721486799</c:v>
                </c:pt>
                <c:pt idx="62">
                  <c:v>1.0073649774570601</c:v>
                </c:pt>
                <c:pt idx="63">
                  <c:v>1.01094514757021</c:v>
                </c:pt>
                <c:pt idx="64">
                  <c:v>1.0184736231038301</c:v>
                </c:pt>
                <c:pt idx="65">
                  <c:v>1.0290094350880299</c:v>
                </c:pt>
                <c:pt idx="66">
                  <c:v>1.0318207726144999</c:v>
                </c:pt>
                <c:pt idx="67">
                  <c:v>1.0357087550784601</c:v>
                </c:pt>
                <c:pt idx="68">
                  <c:v>1.0403042449707001</c:v>
                </c:pt>
                <c:pt idx="69">
                  <c:v>1.0434437919574699</c:v>
                </c:pt>
                <c:pt idx="70">
                  <c:v>1.0478258243221299</c:v>
                </c:pt>
                <c:pt idx="71">
                  <c:v>1.0480259419893201</c:v>
                </c:pt>
                <c:pt idx="72">
                  <c:v>1.0549585737454601</c:v>
                </c:pt>
                <c:pt idx="73">
                  <c:v>1.0599413682754699</c:v>
                </c:pt>
                <c:pt idx="74">
                  <c:v>1.0632019791209</c:v>
                </c:pt>
                <c:pt idx="75">
                  <c:v>1.0800218672505899</c:v>
                </c:pt>
                <c:pt idx="76">
                  <c:v>1.0874254126618199</c:v>
                </c:pt>
                <c:pt idx="77">
                  <c:v>1.0858285816661599</c:v>
                </c:pt>
                <c:pt idx="78">
                  <c:v>1.0755537359277101</c:v>
                </c:pt>
                <c:pt idx="79">
                  <c:v>1.07905765630366</c:v>
                </c:pt>
                <c:pt idx="80">
                  <c:v>1.0766393095023301</c:v>
                </c:pt>
                <c:pt idx="81">
                  <c:v>1.06533682005662</c:v>
                </c:pt>
                <c:pt idx="82">
                  <c:v>1.0600946028861999</c:v>
                </c:pt>
                <c:pt idx="83">
                  <c:v>1.05538349954274</c:v>
                </c:pt>
                <c:pt idx="84">
                  <c:v>1.0623852031513401</c:v>
                </c:pt>
                <c:pt idx="85">
                  <c:v>1.0677067208059701</c:v>
                </c:pt>
                <c:pt idx="86">
                  <c:v>1.07381492814278</c:v>
                </c:pt>
                <c:pt idx="87">
                  <c:v>1.0864234704302</c:v>
                </c:pt>
                <c:pt idx="88">
                  <c:v>1.0930851854113699</c:v>
                </c:pt>
                <c:pt idx="89">
                  <c:v>1.08081795970235</c:v>
                </c:pt>
                <c:pt idx="90">
                  <c:v>1.0804262930103301</c:v>
                </c:pt>
                <c:pt idx="91">
                  <c:v>1.0872699654260201</c:v>
                </c:pt>
                <c:pt idx="92">
                  <c:v>1.08197111442709</c:v>
                </c:pt>
                <c:pt idx="93">
                  <c:v>1.0708840956750501</c:v>
                </c:pt>
                <c:pt idx="94">
                  <c:v>1.0652529543682401</c:v>
                </c:pt>
                <c:pt idx="95">
                  <c:v>1.0663216564579601</c:v>
                </c:pt>
                <c:pt idx="96">
                  <c:v>1.0641028526680001</c:v>
                </c:pt>
                <c:pt idx="97">
                  <c:v>1.0585548011428201</c:v>
                </c:pt>
                <c:pt idx="98">
                  <c:v>1.0550294149530199</c:v>
                </c:pt>
                <c:pt idx="99">
                  <c:v>1.05275685644836</c:v>
                </c:pt>
                <c:pt idx="100">
                  <c:v>1.0522227884880599</c:v>
                </c:pt>
                <c:pt idx="101">
                  <c:v>1.05905472931681</c:v>
                </c:pt>
                <c:pt idx="102">
                  <c:v>1.0651942704233801</c:v>
                </c:pt>
                <c:pt idx="103">
                  <c:v>1.07396484846685</c:v>
                </c:pt>
                <c:pt idx="104">
                  <c:v>1.0796238267993099</c:v>
                </c:pt>
                <c:pt idx="105">
                  <c:v>1.0850243212203601</c:v>
                </c:pt>
                <c:pt idx="106">
                  <c:v>1.07507168042113</c:v>
                </c:pt>
                <c:pt idx="107">
                  <c:v>1.07207726941638</c:v>
                </c:pt>
                <c:pt idx="108">
                  <c:v>1.0775881284120301</c:v>
                </c:pt>
                <c:pt idx="109">
                  <c:v>1.0721477310174901</c:v>
                </c:pt>
                <c:pt idx="110">
                  <c:v>1.0845443350363999</c:v>
                </c:pt>
                <c:pt idx="111">
                  <c:v>1.1046908026234299</c:v>
                </c:pt>
                <c:pt idx="112">
                  <c:v>1.10940866333693</c:v>
                </c:pt>
                <c:pt idx="113">
                  <c:v>1.12122065586691</c:v>
                </c:pt>
                <c:pt idx="114">
                  <c:v>1.12443159973895</c:v>
                </c:pt>
                <c:pt idx="115">
                  <c:v>1.11329299569437</c:v>
                </c:pt>
                <c:pt idx="116">
                  <c:v>1.1262673161059</c:v>
                </c:pt>
                <c:pt idx="117">
                  <c:v>1.11705812191605</c:v>
                </c:pt>
                <c:pt idx="118">
                  <c:v>1.1111172677351999</c:v>
                </c:pt>
                <c:pt idx="119">
                  <c:v>1.1147735440154101</c:v>
                </c:pt>
                <c:pt idx="120">
                  <c:v>1.12310589980316</c:v>
                </c:pt>
                <c:pt idx="121">
                  <c:v>1.1232647777902001</c:v>
                </c:pt>
                <c:pt idx="122">
                  <c:v>1.13919416110225</c:v>
                </c:pt>
                <c:pt idx="123">
                  <c:v>1.1384607632682699</c:v>
                </c:pt>
                <c:pt idx="124">
                  <c:v>1.15226959717515</c:v>
                </c:pt>
                <c:pt idx="125">
                  <c:v>1.1481317913261</c:v>
                </c:pt>
                <c:pt idx="126">
                  <c:v>1.1540763311187501</c:v>
                </c:pt>
                <c:pt idx="127">
                  <c:v>1.15893013718452</c:v>
                </c:pt>
                <c:pt idx="128">
                  <c:v>1.1638626592203301</c:v>
                </c:pt>
                <c:pt idx="129">
                  <c:v>1.17603972742116</c:v>
                </c:pt>
                <c:pt idx="130">
                  <c:v>1.17865192510262</c:v>
                </c:pt>
                <c:pt idx="131">
                  <c:v>1.1843766090257</c:v>
                </c:pt>
                <c:pt idx="132">
                  <c:v>1.16872160212437</c:v>
                </c:pt>
                <c:pt idx="133">
                  <c:v>1.1838013120847599</c:v>
                </c:pt>
                <c:pt idx="134">
                  <c:v>1.1802782085336201</c:v>
                </c:pt>
                <c:pt idx="135">
                  <c:v>1.1687044950455401</c:v>
                </c:pt>
                <c:pt idx="136">
                  <c:v>1.17642217263459</c:v>
                </c:pt>
                <c:pt idx="137">
                  <c:v>1.1931987831945801</c:v>
                </c:pt>
                <c:pt idx="138">
                  <c:v>1.1854528709010499</c:v>
                </c:pt>
                <c:pt idx="139">
                  <c:v>1.1741464437265901</c:v>
                </c:pt>
                <c:pt idx="140">
                  <c:v>1.1672309954986599</c:v>
                </c:pt>
                <c:pt idx="141">
                  <c:v>1.1579674858464399</c:v>
                </c:pt>
                <c:pt idx="142">
                  <c:v>1.1573399835973399</c:v>
                </c:pt>
                <c:pt idx="143">
                  <c:v>1.1497041509919801</c:v>
                </c:pt>
                <c:pt idx="144">
                  <c:v>1.14697172132761</c:v>
                </c:pt>
                <c:pt idx="145">
                  <c:v>1.1502263389669001</c:v>
                </c:pt>
                <c:pt idx="146">
                  <c:v>1.16014311605105</c:v>
                </c:pt>
                <c:pt idx="147">
                  <c:v>1.16271923568166</c:v>
                </c:pt>
                <c:pt idx="148">
                  <c:v>1.16850052317061</c:v>
                </c:pt>
                <c:pt idx="149">
                  <c:v>1.17629891496786</c:v>
                </c:pt>
                <c:pt idx="150">
                  <c:v>1.1752235282405501</c:v>
                </c:pt>
                <c:pt idx="151">
                  <c:v>1.1666486122780499</c:v>
                </c:pt>
                <c:pt idx="152">
                  <c:v>1.1753377037427699</c:v>
                </c:pt>
                <c:pt idx="153">
                  <c:v>1.17497858560992</c:v>
                </c:pt>
                <c:pt idx="154">
                  <c:v>1.17723995361971</c:v>
                </c:pt>
                <c:pt idx="155">
                  <c:v>1.17576838009337</c:v>
                </c:pt>
                <c:pt idx="156">
                  <c:v>1.1656039888056899</c:v>
                </c:pt>
                <c:pt idx="157">
                  <c:v>1.16194272986759</c:v>
                </c:pt>
                <c:pt idx="158">
                  <c:v>1.13390223994752</c:v>
                </c:pt>
                <c:pt idx="159">
                  <c:v>1.13816740421568</c:v>
                </c:pt>
                <c:pt idx="160">
                  <c:v>1.1394828709942399</c:v>
                </c:pt>
                <c:pt idx="161">
                  <c:v>1.1380260226011201</c:v>
                </c:pt>
                <c:pt idx="162">
                  <c:v>1.1465842625803699</c:v>
                </c:pt>
                <c:pt idx="163">
                  <c:v>1.14579752480398</c:v>
                </c:pt>
                <c:pt idx="164">
                  <c:v>1.15605508850393</c:v>
                </c:pt>
                <c:pt idx="165">
                  <c:v>1.1490758094754501</c:v>
                </c:pt>
                <c:pt idx="166">
                  <c:v>1.1409419828903999</c:v>
                </c:pt>
                <c:pt idx="167">
                  <c:v>1.1468202022777501</c:v>
                </c:pt>
                <c:pt idx="168">
                  <c:v>1.1478385947882499</c:v>
                </c:pt>
                <c:pt idx="169">
                  <c:v>1.13922988698015</c:v>
                </c:pt>
                <c:pt idx="170">
                  <c:v>1.14674878776001</c:v>
                </c:pt>
                <c:pt idx="171">
                  <c:v>1.1396839418392</c:v>
                </c:pt>
                <c:pt idx="172">
                  <c:v>1.1348723306349999</c:v>
                </c:pt>
                <c:pt idx="173">
                  <c:v>1.1300634227102</c:v>
                </c:pt>
                <c:pt idx="174">
                  <c:v>1.1249553519075</c:v>
                </c:pt>
                <c:pt idx="175">
                  <c:v>1.1299315919976001</c:v>
                </c:pt>
                <c:pt idx="176">
                  <c:v>1.1342846122083501</c:v>
                </c:pt>
                <c:pt idx="177">
                  <c:v>1.12398144439506</c:v>
                </c:pt>
                <c:pt idx="178">
                  <c:v>1.1222574713846301</c:v>
                </c:pt>
                <c:pt idx="179">
                  <c:v>1.12268970263555</c:v>
                </c:pt>
                <c:pt idx="180">
                  <c:v>1.12092898180547</c:v>
                </c:pt>
                <c:pt idx="181">
                  <c:v>1.12071139975115</c:v>
                </c:pt>
                <c:pt idx="182">
                  <c:v>1.11150734442457</c:v>
                </c:pt>
                <c:pt idx="183">
                  <c:v>1.11044193762568</c:v>
                </c:pt>
                <c:pt idx="184">
                  <c:v>1.1244548276255</c:v>
                </c:pt>
                <c:pt idx="185">
                  <c:v>1.1212756858569299</c:v>
                </c:pt>
                <c:pt idx="186">
                  <c:v>1.1225623715503099</c:v>
                </c:pt>
                <c:pt idx="187">
                  <c:v>1.12808678418133</c:v>
                </c:pt>
                <c:pt idx="188">
                  <c:v>1.12269045947311</c:v>
                </c:pt>
                <c:pt idx="189">
                  <c:v>1.1355114089417999</c:v>
                </c:pt>
                <c:pt idx="190">
                  <c:v>1.1460813642593399</c:v>
                </c:pt>
                <c:pt idx="191">
                  <c:v>1.1552400700312699</c:v>
                </c:pt>
                <c:pt idx="192">
                  <c:v>1.15504633331672</c:v>
                </c:pt>
                <c:pt idx="193">
                  <c:v>1.1723928562636401</c:v>
                </c:pt>
                <c:pt idx="194">
                  <c:v>1.1774203645940999</c:v>
                </c:pt>
                <c:pt idx="195">
                  <c:v>1.1736681556067801</c:v>
                </c:pt>
                <c:pt idx="196">
                  <c:v>1.17486286213957</c:v>
                </c:pt>
                <c:pt idx="197">
                  <c:v>1.1850196812736999</c:v>
                </c:pt>
                <c:pt idx="198">
                  <c:v>1.18391657425828</c:v>
                </c:pt>
                <c:pt idx="199">
                  <c:v>1.18729172158318</c:v>
                </c:pt>
                <c:pt idx="200">
                  <c:v>1.18312899976899</c:v>
                </c:pt>
                <c:pt idx="201">
                  <c:v>1.18218010060983</c:v>
                </c:pt>
                <c:pt idx="202">
                  <c:v>1.18394076059322</c:v>
                </c:pt>
                <c:pt idx="203">
                  <c:v>1.1821703085051101</c:v>
                </c:pt>
                <c:pt idx="204">
                  <c:v>1.1687955606962099</c:v>
                </c:pt>
                <c:pt idx="205">
                  <c:v>1.1562210990827599</c:v>
                </c:pt>
                <c:pt idx="206">
                  <c:v>1.1592145680342401</c:v>
                </c:pt>
                <c:pt idx="207">
                  <c:v>1.1666732169485601</c:v>
                </c:pt>
                <c:pt idx="208">
                  <c:v>1.16873164941662</c:v>
                </c:pt>
                <c:pt idx="209">
                  <c:v>1.15777826321057</c:v>
                </c:pt>
                <c:pt idx="210">
                  <c:v>1.1573198518171699</c:v>
                </c:pt>
                <c:pt idx="211">
                  <c:v>1.16095495080956</c:v>
                </c:pt>
                <c:pt idx="212">
                  <c:v>1.1541494470762399</c:v>
                </c:pt>
                <c:pt idx="213">
                  <c:v>1.1568325870918099</c:v>
                </c:pt>
                <c:pt idx="214">
                  <c:v>1.1505276093783601</c:v>
                </c:pt>
                <c:pt idx="215">
                  <c:v>1.14637527550869</c:v>
                </c:pt>
                <c:pt idx="216">
                  <c:v>1.14317828767227</c:v>
                </c:pt>
                <c:pt idx="217">
                  <c:v>1.1686523946957199</c:v>
                </c:pt>
                <c:pt idx="218">
                  <c:v>1.1638667639753499</c:v>
                </c:pt>
                <c:pt idx="219">
                  <c:v>1.16317669716183</c:v>
                </c:pt>
                <c:pt idx="220">
                  <c:v>1.1662867202695599</c:v>
                </c:pt>
                <c:pt idx="221">
                  <c:v>1.16286172393481</c:v>
                </c:pt>
                <c:pt idx="222">
                  <c:v>1.1679917657974399</c:v>
                </c:pt>
                <c:pt idx="223">
                  <c:v>1.1757497295210999</c:v>
                </c:pt>
                <c:pt idx="224">
                  <c:v>1.17747957870262</c:v>
                </c:pt>
                <c:pt idx="225">
                  <c:v>1.17811063504518</c:v>
                </c:pt>
                <c:pt idx="226">
                  <c:v>1.1873285175010999</c:v>
                </c:pt>
                <c:pt idx="227">
                  <c:v>1.19653617494621</c:v>
                </c:pt>
                <c:pt idx="228">
                  <c:v>1.1838246938358301</c:v>
                </c:pt>
                <c:pt idx="229">
                  <c:v>1.18702853625854</c:v>
                </c:pt>
                <c:pt idx="230">
                  <c:v>1.18874032356555</c:v>
                </c:pt>
                <c:pt idx="231">
                  <c:v>1.1851692499547199</c:v>
                </c:pt>
                <c:pt idx="232">
                  <c:v>1.1851672324081199</c:v>
                </c:pt>
                <c:pt idx="233">
                  <c:v>1.19027434508297</c:v>
                </c:pt>
                <c:pt idx="234">
                  <c:v>1.1946778074090101</c:v>
                </c:pt>
                <c:pt idx="235">
                  <c:v>1.1906144361625299</c:v>
                </c:pt>
                <c:pt idx="236">
                  <c:v>1.1944532906354699</c:v>
                </c:pt>
                <c:pt idx="237">
                  <c:v>1.1965871742918299</c:v>
                </c:pt>
                <c:pt idx="238">
                  <c:v>1.1992135578352301</c:v>
                </c:pt>
                <c:pt idx="239">
                  <c:v>1.1919051878813101</c:v>
                </c:pt>
                <c:pt idx="240">
                  <c:v>1.18850063438856</c:v>
                </c:pt>
                <c:pt idx="241">
                  <c:v>1.2050530455328801</c:v>
                </c:pt>
                <c:pt idx="242">
                  <c:v>1.20552774281407</c:v>
                </c:pt>
                <c:pt idx="243">
                  <c:v>1.2106555759992199</c:v>
                </c:pt>
                <c:pt idx="244">
                  <c:v>1.2180336726685099</c:v>
                </c:pt>
                <c:pt idx="245">
                  <c:v>1.2235946740316701</c:v>
                </c:pt>
                <c:pt idx="246">
                  <c:v>1.2112117823873201</c:v>
                </c:pt>
                <c:pt idx="247">
                  <c:v>1.22433532028027</c:v>
                </c:pt>
                <c:pt idx="248">
                  <c:v>1.2211755415964001</c:v>
                </c:pt>
                <c:pt idx="249">
                  <c:v>1.2158015450641599</c:v>
                </c:pt>
                <c:pt idx="250">
                  <c:v>1.2248484572148901</c:v>
                </c:pt>
                <c:pt idx="251">
                  <c:v>1.2267117967824299</c:v>
                </c:pt>
                <c:pt idx="252">
                  <c:v>1.23061812533106</c:v>
                </c:pt>
                <c:pt idx="253">
                  <c:v>1.2267522415307199</c:v>
                </c:pt>
                <c:pt idx="254">
                  <c:v>1.2320950827843999</c:v>
                </c:pt>
                <c:pt idx="255">
                  <c:v>1.2254289119825601</c:v>
                </c:pt>
                <c:pt idx="256">
                  <c:v>1.2166383021151299</c:v>
                </c:pt>
                <c:pt idx="257">
                  <c:v>1.2229209519653499</c:v>
                </c:pt>
                <c:pt idx="258">
                  <c:v>1.2199995709443101</c:v>
                </c:pt>
                <c:pt idx="259">
                  <c:v>1.2112893946973999</c:v>
                </c:pt>
                <c:pt idx="260">
                  <c:v>1.2117211630384599</c:v>
                </c:pt>
                <c:pt idx="261">
                  <c:v>1.2078131344141101</c:v>
                </c:pt>
                <c:pt idx="262">
                  <c:v>1.2119726014740699</c:v>
                </c:pt>
                <c:pt idx="263">
                  <c:v>1.21440110033436</c:v>
                </c:pt>
                <c:pt idx="264">
                  <c:v>1.2152431283151</c:v>
                </c:pt>
                <c:pt idx="265">
                  <c:v>1.21339538260327</c:v>
                </c:pt>
                <c:pt idx="266">
                  <c:v>1.2048820968712599</c:v>
                </c:pt>
                <c:pt idx="267">
                  <c:v>1.20207384146205</c:v>
                </c:pt>
                <c:pt idx="268">
                  <c:v>1.20735274633028</c:v>
                </c:pt>
                <c:pt idx="269">
                  <c:v>1.2099573216036399</c:v>
                </c:pt>
                <c:pt idx="270">
                  <c:v>1.20329738191293</c:v>
                </c:pt>
                <c:pt idx="271">
                  <c:v>1.2101933820233</c:v>
                </c:pt>
                <c:pt idx="272">
                  <c:v>1.2160056792993099</c:v>
                </c:pt>
                <c:pt idx="273">
                  <c:v>1.2125199021970701</c:v>
                </c:pt>
                <c:pt idx="274">
                  <c:v>1.2268783792517599</c:v>
                </c:pt>
                <c:pt idx="275">
                  <c:v>1.23152245097388</c:v>
                </c:pt>
                <c:pt idx="276">
                  <c:v>1.22640438050383</c:v>
                </c:pt>
                <c:pt idx="277">
                  <c:v>1.2184364019739</c:v>
                </c:pt>
                <c:pt idx="278">
                  <c:v>1.2142913415218499</c:v>
                </c:pt>
                <c:pt idx="279">
                  <c:v>1.2248485927827799</c:v>
                </c:pt>
                <c:pt idx="280">
                  <c:v>1.21944711298546</c:v>
                </c:pt>
                <c:pt idx="281">
                  <c:v>1.22893300105074</c:v>
                </c:pt>
                <c:pt idx="282">
                  <c:v>1.2293903843366001</c:v>
                </c:pt>
                <c:pt idx="283">
                  <c:v>1.2243357674961799</c:v>
                </c:pt>
                <c:pt idx="284">
                  <c:v>1.22378870413581</c:v>
                </c:pt>
                <c:pt idx="285">
                  <c:v>1.2253177926213501</c:v>
                </c:pt>
                <c:pt idx="286">
                  <c:v>1.2197535290149799</c:v>
                </c:pt>
                <c:pt idx="287">
                  <c:v>1.2208329833912701</c:v>
                </c:pt>
                <c:pt idx="288">
                  <c:v>1.2164797484818</c:v>
                </c:pt>
                <c:pt idx="289">
                  <c:v>1.21773374510563</c:v>
                </c:pt>
                <c:pt idx="290">
                  <c:v>1.2179417263029</c:v>
                </c:pt>
                <c:pt idx="291">
                  <c:v>1.21729906557221</c:v>
                </c:pt>
                <c:pt idx="292">
                  <c:v>1.2143140114381601</c:v>
                </c:pt>
                <c:pt idx="293">
                  <c:v>1.2155994262348899</c:v>
                </c:pt>
                <c:pt idx="294">
                  <c:v>1.22007358053672</c:v>
                </c:pt>
                <c:pt idx="295">
                  <c:v>1.2246974564687301</c:v>
                </c:pt>
                <c:pt idx="296">
                  <c:v>1.2304961798587599</c:v>
                </c:pt>
                <c:pt idx="297">
                  <c:v>1.23502496502118</c:v>
                </c:pt>
                <c:pt idx="298">
                  <c:v>1.2360333252098099</c:v>
                </c:pt>
                <c:pt idx="299">
                  <c:v>1.24024549362171</c:v>
                </c:pt>
                <c:pt idx="300">
                  <c:v>1.2363402447291501</c:v>
                </c:pt>
                <c:pt idx="301">
                  <c:v>1.23436538349074</c:v>
                </c:pt>
                <c:pt idx="302">
                  <c:v>1.2327991809318299</c:v>
                </c:pt>
                <c:pt idx="303">
                  <c:v>1.2409704044109999</c:v>
                </c:pt>
                <c:pt idx="304">
                  <c:v>1.2370261570375001</c:v>
                </c:pt>
                <c:pt idx="305">
                  <c:v>1.2361732419253</c:v>
                </c:pt>
                <c:pt idx="306">
                  <c:v>1.2309999266715801</c:v>
                </c:pt>
                <c:pt idx="307">
                  <c:v>1.2336659476138701</c:v>
                </c:pt>
                <c:pt idx="308">
                  <c:v>1.2344330072734</c:v>
                </c:pt>
                <c:pt idx="309">
                  <c:v>1.23671804240577</c:v>
                </c:pt>
                <c:pt idx="310">
                  <c:v>1.2375745654929</c:v>
                </c:pt>
                <c:pt idx="311">
                  <c:v>1.2396540971191901</c:v>
                </c:pt>
                <c:pt idx="312">
                  <c:v>1.2351862501559301</c:v>
                </c:pt>
                <c:pt idx="313">
                  <c:v>1.2378664149799401</c:v>
                </c:pt>
                <c:pt idx="314">
                  <c:v>1.2433217899751701</c:v>
                </c:pt>
                <c:pt idx="315">
                  <c:v>1.2527361471318399</c:v>
                </c:pt>
                <c:pt idx="316">
                  <c:v>1.2525619581044101</c:v>
                </c:pt>
                <c:pt idx="317">
                  <c:v>1.24939454197622</c:v>
                </c:pt>
                <c:pt idx="318">
                  <c:v>1.2449102592769701</c:v>
                </c:pt>
                <c:pt idx="319">
                  <c:v>1.2420466490689499</c:v>
                </c:pt>
                <c:pt idx="320">
                  <c:v>1.24727324737682</c:v>
                </c:pt>
                <c:pt idx="321">
                  <c:v>1.2447725323662999</c:v>
                </c:pt>
                <c:pt idx="322">
                  <c:v>1.24669457843755</c:v>
                </c:pt>
                <c:pt idx="323">
                  <c:v>1.23448925294312</c:v>
                </c:pt>
                <c:pt idx="324">
                  <c:v>1.2330401164115501</c:v>
                </c:pt>
                <c:pt idx="325">
                  <c:v>1.23791116316181</c:v>
                </c:pt>
                <c:pt idx="326">
                  <c:v>1.2392351671396</c:v>
                </c:pt>
                <c:pt idx="327">
                  <c:v>1.24018203590303</c:v>
                </c:pt>
                <c:pt idx="328">
                  <c:v>1.2343738840787</c:v>
                </c:pt>
                <c:pt idx="329">
                  <c:v>1.23611888517616</c:v>
                </c:pt>
                <c:pt idx="330">
                  <c:v>1.2346015158733501</c:v>
                </c:pt>
                <c:pt idx="331">
                  <c:v>1.23605201282701</c:v>
                </c:pt>
                <c:pt idx="332">
                  <c:v>1.2367808176599</c:v>
                </c:pt>
                <c:pt idx="333">
                  <c:v>1.23316046199097</c:v>
                </c:pt>
                <c:pt idx="334">
                  <c:v>1.2405403610433201</c:v>
                </c:pt>
                <c:pt idx="335">
                  <c:v>1.23793691719931</c:v>
                </c:pt>
                <c:pt idx="336">
                  <c:v>1.24536319045966</c:v>
                </c:pt>
                <c:pt idx="337">
                  <c:v>1.2385960181698801</c:v>
                </c:pt>
                <c:pt idx="338">
                  <c:v>1.2437057746500899</c:v>
                </c:pt>
                <c:pt idx="339">
                  <c:v>1.2413065654403399</c:v>
                </c:pt>
                <c:pt idx="340">
                  <c:v>1.2439666853405</c:v>
                </c:pt>
                <c:pt idx="341">
                  <c:v>1.2442676320483199</c:v>
                </c:pt>
                <c:pt idx="342">
                  <c:v>1.2442262982110399</c:v>
                </c:pt>
                <c:pt idx="343">
                  <c:v>1.2481747893945101</c:v>
                </c:pt>
                <c:pt idx="344">
                  <c:v>1.2451022331385599</c:v>
                </c:pt>
                <c:pt idx="345">
                  <c:v>1.2405000040840599</c:v>
                </c:pt>
                <c:pt idx="346">
                  <c:v>1.24910380061187</c:v>
                </c:pt>
                <c:pt idx="347">
                  <c:v>1.25214564992622</c:v>
                </c:pt>
                <c:pt idx="348">
                  <c:v>1.2536642768135899</c:v>
                </c:pt>
                <c:pt idx="349">
                  <c:v>1.2535932408052299</c:v>
                </c:pt>
                <c:pt idx="350">
                  <c:v>1.25791374327945</c:v>
                </c:pt>
                <c:pt idx="351">
                  <c:v>1.2591376040645399</c:v>
                </c:pt>
                <c:pt idx="352">
                  <c:v>1.24988717848257</c:v>
                </c:pt>
                <c:pt idx="353">
                  <c:v>1.24499832066903</c:v>
                </c:pt>
                <c:pt idx="354">
                  <c:v>1.2421012306033199</c:v>
                </c:pt>
                <c:pt idx="355">
                  <c:v>1.24286406692968</c:v>
                </c:pt>
                <c:pt idx="356">
                  <c:v>1.2353281012044299</c:v>
                </c:pt>
                <c:pt idx="357">
                  <c:v>1.2272686242137001</c:v>
                </c:pt>
                <c:pt idx="358">
                  <c:v>1.2274961014599699</c:v>
                </c:pt>
                <c:pt idx="359">
                  <c:v>1.2222498255254099</c:v>
                </c:pt>
                <c:pt idx="360">
                  <c:v>1.2312785058233899</c:v>
                </c:pt>
                <c:pt idx="361">
                  <c:v>1.23294472029566</c:v>
                </c:pt>
                <c:pt idx="362">
                  <c:v>1.22807322662337</c:v>
                </c:pt>
                <c:pt idx="363">
                  <c:v>1.23498459427803</c:v>
                </c:pt>
                <c:pt idx="364">
                  <c:v>1.2325031124654</c:v>
                </c:pt>
                <c:pt idx="365">
                  <c:v>1.2340239389755601</c:v>
                </c:pt>
                <c:pt idx="366">
                  <c:v>1.2287596918192201</c:v>
                </c:pt>
                <c:pt idx="367">
                  <c:v>1.23789625910395</c:v>
                </c:pt>
                <c:pt idx="368">
                  <c:v>1.2286029631497</c:v>
                </c:pt>
                <c:pt idx="369">
                  <c:v>1.24100811632386</c:v>
                </c:pt>
                <c:pt idx="370">
                  <c:v>1.2415028230701499</c:v>
                </c:pt>
                <c:pt idx="371">
                  <c:v>1.2443419457848099</c:v>
                </c:pt>
                <c:pt idx="372">
                  <c:v>1.2424734535222</c:v>
                </c:pt>
                <c:pt idx="373">
                  <c:v>1.2480650319961999</c:v>
                </c:pt>
                <c:pt idx="374">
                  <c:v>1.25570566043822</c:v>
                </c:pt>
                <c:pt idx="375">
                  <c:v>1.27032554187875</c:v>
                </c:pt>
                <c:pt idx="376">
                  <c:v>1.2679766425699901</c:v>
                </c:pt>
                <c:pt idx="377">
                  <c:v>1.2686649842142801</c:v>
                </c:pt>
                <c:pt idx="378">
                  <c:v>1.2704310218182</c:v>
                </c:pt>
                <c:pt idx="379">
                  <c:v>1.2571229771460299</c:v>
                </c:pt>
                <c:pt idx="380">
                  <c:v>1.25309950447973</c:v>
                </c:pt>
                <c:pt idx="381">
                  <c:v>1.2482339411432899</c:v>
                </c:pt>
                <c:pt idx="382">
                  <c:v>1.25455850172841</c:v>
                </c:pt>
                <c:pt idx="383">
                  <c:v>1.2491568944365801</c:v>
                </c:pt>
                <c:pt idx="384">
                  <c:v>1.2439677815468</c:v>
                </c:pt>
                <c:pt idx="385">
                  <c:v>1.2377556988354199</c:v>
                </c:pt>
                <c:pt idx="386">
                  <c:v>1.2330475188635599</c:v>
                </c:pt>
                <c:pt idx="387">
                  <c:v>1.2351024464084801</c:v>
                </c:pt>
                <c:pt idx="388">
                  <c:v>1.23067261670302</c:v>
                </c:pt>
                <c:pt idx="389">
                  <c:v>1.2302917915543301</c:v>
                </c:pt>
                <c:pt idx="390">
                  <c:v>1.2374927768720601</c:v>
                </c:pt>
                <c:pt idx="391">
                  <c:v>1.23905148602073</c:v>
                </c:pt>
                <c:pt idx="392">
                  <c:v>1.2293116184811901</c:v>
                </c:pt>
                <c:pt idx="393">
                  <c:v>1.22094298528218</c:v>
                </c:pt>
                <c:pt idx="394">
                  <c:v>1.2183039430170099</c:v>
                </c:pt>
                <c:pt idx="395">
                  <c:v>1.20952520121638</c:v>
                </c:pt>
                <c:pt idx="396">
                  <c:v>1.20959741494907</c:v>
                </c:pt>
                <c:pt idx="397">
                  <c:v>1.2094854368419401</c:v>
                </c:pt>
                <c:pt idx="398">
                  <c:v>1.2137513623639899</c:v>
                </c:pt>
                <c:pt idx="399">
                  <c:v>1.208134520255</c:v>
                </c:pt>
                <c:pt idx="400">
                  <c:v>1.2045291911625899</c:v>
                </c:pt>
                <c:pt idx="401">
                  <c:v>1.20236881731114</c:v>
                </c:pt>
                <c:pt idx="402">
                  <c:v>1.19850171635027</c:v>
                </c:pt>
                <c:pt idx="403">
                  <c:v>1.19209296849242</c:v>
                </c:pt>
                <c:pt idx="404">
                  <c:v>1.19133754392834</c:v>
                </c:pt>
                <c:pt idx="405">
                  <c:v>1.189630496098</c:v>
                </c:pt>
                <c:pt idx="406">
                  <c:v>1.18703945774458</c:v>
                </c:pt>
                <c:pt idx="407">
                  <c:v>1.1747421674968299</c:v>
                </c:pt>
                <c:pt idx="408">
                  <c:v>1.16556278049387</c:v>
                </c:pt>
                <c:pt idx="409">
                  <c:v>1.16396436599867</c:v>
                </c:pt>
                <c:pt idx="410">
                  <c:v>1.1554209164426399</c:v>
                </c:pt>
                <c:pt idx="411">
                  <c:v>1.1435282042252599</c:v>
                </c:pt>
                <c:pt idx="412">
                  <c:v>1.1461463870742199</c:v>
                </c:pt>
                <c:pt idx="413">
                  <c:v>1.1442697808201401</c:v>
                </c:pt>
                <c:pt idx="414">
                  <c:v>1.14653617411131</c:v>
                </c:pt>
                <c:pt idx="415">
                  <c:v>1.14185964231675</c:v>
                </c:pt>
                <c:pt idx="416">
                  <c:v>1.1440281999659601</c:v>
                </c:pt>
                <c:pt idx="417">
                  <c:v>1.1387037723581801</c:v>
                </c:pt>
                <c:pt idx="418">
                  <c:v>1.13731380497948</c:v>
                </c:pt>
                <c:pt idx="419">
                  <c:v>1.13234001786391</c:v>
                </c:pt>
                <c:pt idx="420">
                  <c:v>1.13406873757034</c:v>
                </c:pt>
                <c:pt idx="421">
                  <c:v>1.1289961422097201</c:v>
                </c:pt>
                <c:pt idx="422">
                  <c:v>1.1274378703902901</c:v>
                </c:pt>
                <c:pt idx="423">
                  <c:v>1.12523798213471</c:v>
                </c:pt>
                <c:pt idx="424">
                  <c:v>1.1196506177788801</c:v>
                </c:pt>
                <c:pt idx="425">
                  <c:v>1.11648340490763</c:v>
                </c:pt>
                <c:pt idx="426">
                  <c:v>1.1042962076426699</c:v>
                </c:pt>
                <c:pt idx="427">
                  <c:v>1.0987600322948901</c:v>
                </c:pt>
                <c:pt idx="428">
                  <c:v>1.10358515250645</c:v>
                </c:pt>
                <c:pt idx="429">
                  <c:v>1.10406927292297</c:v>
                </c:pt>
                <c:pt idx="430">
                  <c:v>1.11948576423808</c:v>
                </c:pt>
                <c:pt idx="431">
                  <c:v>1.11770945977929</c:v>
                </c:pt>
                <c:pt idx="432">
                  <c:v>1.1211595034584201</c:v>
                </c:pt>
                <c:pt idx="433">
                  <c:v>1.12864841035847</c:v>
                </c:pt>
                <c:pt idx="434">
                  <c:v>1.1402507059873901</c:v>
                </c:pt>
                <c:pt idx="435">
                  <c:v>1.1365503234652801</c:v>
                </c:pt>
                <c:pt idx="436">
                  <c:v>1.12342031867583</c:v>
                </c:pt>
                <c:pt idx="437">
                  <c:v>1.1148812033644</c:v>
                </c:pt>
                <c:pt idx="438">
                  <c:v>1.11093796010698</c:v>
                </c:pt>
                <c:pt idx="439">
                  <c:v>1.10869653915514</c:v>
                </c:pt>
                <c:pt idx="440">
                  <c:v>1.11690122410668</c:v>
                </c:pt>
                <c:pt idx="441">
                  <c:v>1.10174861845335</c:v>
                </c:pt>
                <c:pt idx="442">
                  <c:v>1.09141773824406</c:v>
                </c:pt>
                <c:pt idx="443">
                  <c:v>1.10073376571812</c:v>
                </c:pt>
                <c:pt idx="444">
                  <c:v>1.0983763393985599</c:v>
                </c:pt>
                <c:pt idx="445">
                  <c:v>1.12131444738254</c:v>
                </c:pt>
                <c:pt idx="446">
                  <c:v>1.11251879822777</c:v>
                </c:pt>
                <c:pt idx="447">
                  <c:v>1.12944242497237</c:v>
                </c:pt>
                <c:pt idx="448">
                  <c:v>1.13383680375248</c:v>
                </c:pt>
                <c:pt idx="449">
                  <c:v>1.12103988847014</c:v>
                </c:pt>
                <c:pt idx="450">
                  <c:v>1.12115856768281</c:v>
                </c:pt>
                <c:pt idx="451">
                  <c:v>1.1152064542567801</c:v>
                </c:pt>
                <c:pt idx="452">
                  <c:v>1.1108784318131799</c:v>
                </c:pt>
                <c:pt idx="453">
                  <c:v>1.11028244577587</c:v>
                </c:pt>
                <c:pt idx="454">
                  <c:v>1.11438959594317</c:v>
                </c:pt>
                <c:pt idx="455">
                  <c:v>1.1226223314345301</c:v>
                </c:pt>
                <c:pt idx="456">
                  <c:v>1.1279227759647501</c:v>
                </c:pt>
                <c:pt idx="457">
                  <c:v>1.12271902487179</c:v>
                </c:pt>
                <c:pt idx="458">
                  <c:v>1.14143678657936</c:v>
                </c:pt>
                <c:pt idx="459">
                  <c:v>1.15582644632841</c:v>
                </c:pt>
                <c:pt idx="460">
                  <c:v>1.16570592766959</c:v>
                </c:pt>
                <c:pt idx="461">
                  <c:v>1.16084409679139</c:v>
                </c:pt>
                <c:pt idx="462">
                  <c:v>1.18801352827388</c:v>
                </c:pt>
                <c:pt idx="463">
                  <c:v>1.1773040799297501</c:v>
                </c:pt>
                <c:pt idx="464">
                  <c:v>1.1896699928801999</c:v>
                </c:pt>
                <c:pt idx="465">
                  <c:v>1.2534527436934499</c:v>
                </c:pt>
                <c:pt idx="466">
                  <c:v>1.2757857164725099</c:v>
                </c:pt>
                <c:pt idx="467">
                  <c:v>1.24482268888303</c:v>
                </c:pt>
                <c:pt idx="468">
                  <c:v>1.23703391680164</c:v>
                </c:pt>
                <c:pt idx="469">
                  <c:v>1.2029410701596099</c:v>
                </c:pt>
                <c:pt idx="470">
                  <c:v>1.1955401780930599</c:v>
                </c:pt>
                <c:pt idx="471">
                  <c:v>1.1884040399329301</c:v>
                </c:pt>
                <c:pt idx="472">
                  <c:v>1.2177931707257099</c:v>
                </c:pt>
                <c:pt idx="473">
                  <c:v>1.2443996639804999</c:v>
                </c:pt>
                <c:pt idx="474">
                  <c:v>1.2274710966542901</c:v>
                </c:pt>
                <c:pt idx="475">
                  <c:v>1.19408565204902</c:v>
                </c:pt>
                <c:pt idx="476">
                  <c:v>1.1988528024620499</c:v>
                </c:pt>
                <c:pt idx="477">
                  <c:v>1.2188029502802999</c:v>
                </c:pt>
                <c:pt idx="478">
                  <c:v>1.1960343631547199</c:v>
                </c:pt>
                <c:pt idx="479">
                  <c:v>1.19473137831837</c:v>
                </c:pt>
                <c:pt idx="480">
                  <c:v>1.2204828425646801</c:v>
                </c:pt>
                <c:pt idx="481">
                  <c:v>1.20348555194067</c:v>
                </c:pt>
                <c:pt idx="482">
                  <c:v>1.2214672892735901</c:v>
                </c:pt>
                <c:pt idx="483">
                  <c:v>1.2327705962079001</c:v>
                </c:pt>
                <c:pt idx="484">
                  <c:v>1.2113631057158301</c:v>
                </c:pt>
                <c:pt idx="485">
                  <c:v>1.2333459351646501</c:v>
                </c:pt>
                <c:pt idx="486">
                  <c:v>1.2248557094232699</c:v>
                </c:pt>
                <c:pt idx="487">
                  <c:v>1.2245184787629999</c:v>
                </c:pt>
                <c:pt idx="488">
                  <c:v>1.23013968848779</c:v>
                </c:pt>
                <c:pt idx="489">
                  <c:v>1.24877218554585</c:v>
                </c:pt>
                <c:pt idx="490">
                  <c:v>1.2488629597483301</c:v>
                </c:pt>
                <c:pt idx="491">
                  <c:v>1.2670262335203399</c:v>
                </c:pt>
                <c:pt idx="492">
                  <c:v>1.2681682203076099</c:v>
                </c:pt>
                <c:pt idx="493">
                  <c:v>1.2602929892674799</c:v>
                </c:pt>
                <c:pt idx="494">
                  <c:v>1.25456100966823</c:v>
                </c:pt>
                <c:pt idx="495">
                  <c:v>1.2366601486367299</c:v>
                </c:pt>
                <c:pt idx="496">
                  <c:v>1.25169740934461</c:v>
                </c:pt>
                <c:pt idx="497">
                  <c:v>1.25204344633792</c:v>
                </c:pt>
                <c:pt idx="498">
                  <c:v>1.2580390555207901</c:v>
                </c:pt>
                <c:pt idx="499">
                  <c:v>1.2415276963616499</c:v>
                </c:pt>
                <c:pt idx="500">
                  <c:v>1.2317510661625499</c:v>
                </c:pt>
                <c:pt idx="501">
                  <c:v>1.23075832117546</c:v>
                </c:pt>
                <c:pt idx="502">
                  <c:v>1.22233893670266</c:v>
                </c:pt>
                <c:pt idx="503">
                  <c:v>1.2293453202692399</c:v>
                </c:pt>
                <c:pt idx="504">
                  <c:v>1.22951711480885</c:v>
                </c:pt>
                <c:pt idx="505">
                  <c:v>1.23518670749531</c:v>
                </c:pt>
                <c:pt idx="506">
                  <c:v>1.2254594054560199</c:v>
                </c:pt>
                <c:pt idx="507">
                  <c:v>1.2315077717020899</c:v>
                </c:pt>
                <c:pt idx="508">
                  <c:v>1.2414674353974</c:v>
                </c:pt>
                <c:pt idx="509">
                  <c:v>1.24530039632772</c:v>
                </c:pt>
                <c:pt idx="510">
                  <c:v>1.24480131151308</c:v>
                </c:pt>
                <c:pt idx="511">
                  <c:v>1.2484053804327699</c:v>
                </c:pt>
                <c:pt idx="512">
                  <c:v>1.2409826460844899</c:v>
                </c:pt>
                <c:pt idx="513">
                  <c:v>1.23755876045166</c:v>
                </c:pt>
                <c:pt idx="514">
                  <c:v>1.2317891337367901</c:v>
                </c:pt>
                <c:pt idx="515">
                  <c:v>1.2347647311833001</c:v>
                </c:pt>
                <c:pt idx="516">
                  <c:v>1.2260761600589001</c:v>
                </c:pt>
                <c:pt idx="517">
                  <c:v>1.2183330229925</c:v>
                </c:pt>
                <c:pt idx="518">
                  <c:v>1.2088016296122199</c:v>
                </c:pt>
                <c:pt idx="519">
                  <c:v>1.2052865763634699</c:v>
                </c:pt>
                <c:pt idx="520">
                  <c:v>1.1949509857371901</c:v>
                </c:pt>
                <c:pt idx="521">
                  <c:v>1.19583197650426</c:v>
                </c:pt>
                <c:pt idx="522">
                  <c:v>1.18610588262933</c:v>
                </c:pt>
                <c:pt idx="523">
                  <c:v>1.1830091764694399</c:v>
                </c:pt>
                <c:pt idx="524">
                  <c:v>1.18893583719844</c:v>
                </c:pt>
                <c:pt idx="525">
                  <c:v>1.1835354825779001</c:v>
                </c:pt>
                <c:pt idx="526">
                  <c:v>1.19220836049665</c:v>
                </c:pt>
                <c:pt idx="527">
                  <c:v>1.20381954361685</c:v>
                </c:pt>
                <c:pt idx="528">
                  <c:v>1.1987835032806</c:v>
                </c:pt>
                <c:pt idx="529">
                  <c:v>1.1984597311830401</c:v>
                </c:pt>
                <c:pt idx="530">
                  <c:v>1.19109565174302</c:v>
                </c:pt>
                <c:pt idx="531">
                  <c:v>1.19393380537515</c:v>
                </c:pt>
                <c:pt idx="532">
                  <c:v>1.17787520346438</c:v>
                </c:pt>
                <c:pt idx="533">
                  <c:v>1.1943564017478401</c:v>
                </c:pt>
                <c:pt idx="534">
                  <c:v>1.18701499486268</c:v>
                </c:pt>
                <c:pt idx="535">
                  <c:v>1.1709971743997201</c:v>
                </c:pt>
                <c:pt idx="536">
                  <c:v>1.17285846193663</c:v>
                </c:pt>
                <c:pt idx="537">
                  <c:v>1.1748078912033</c:v>
                </c:pt>
                <c:pt idx="538">
                  <c:v>1.1698976831819199</c:v>
                </c:pt>
                <c:pt idx="539">
                  <c:v>1.17052009942865</c:v>
                </c:pt>
                <c:pt idx="540">
                  <c:v>1.18472909566949</c:v>
                </c:pt>
                <c:pt idx="541">
                  <c:v>1.1872903153173799</c:v>
                </c:pt>
                <c:pt idx="542">
                  <c:v>1.17470979868012</c:v>
                </c:pt>
                <c:pt idx="543">
                  <c:v>1.18217119439137</c:v>
                </c:pt>
                <c:pt idx="544">
                  <c:v>1.1708288045158499</c:v>
                </c:pt>
                <c:pt idx="545">
                  <c:v>1.1688697952867499</c:v>
                </c:pt>
                <c:pt idx="546">
                  <c:v>1.1704780606507701</c:v>
                </c:pt>
                <c:pt idx="547">
                  <c:v>1.1754069402768299</c:v>
                </c:pt>
                <c:pt idx="548">
                  <c:v>1.1675277412096901</c:v>
                </c:pt>
                <c:pt idx="549">
                  <c:v>1.1652600899332399</c:v>
                </c:pt>
                <c:pt idx="550">
                  <c:v>1.16350291433133</c:v>
                </c:pt>
                <c:pt idx="551">
                  <c:v>1.16885560947725</c:v>
                </c:pt>
                <c:pt idx="552">
                  <c:v>1.1603328607307799</c:v>
                </c:pt>
                <c:pt idx="553">
                  <c:v>1.1328069916869501</c:v>
                </c:pt>
                <c:pt idx="554">
                  <c:v>1.14077648452133</c:v>
                </c:pt>
                <c:pt idx="555">
                  <c:v>1.1486937675078199</c:v>
                </c:pt>
                <c:pt idx="556">
                  <c:v>1.1188060598446701</c:v>
                </c:pt>
                <c:pt idx="557">
                  <c:v>1.1107314433326101</c:v>
                </c:pt>
                <c:pt idx="558">
                  <c:v>1.1075634221277899</c:v>
                </c:pt>
                <c:pt idx="559">
                  <c:v>1.12062770293534</c:v>
                </c:pt>
                <c:pt idx="560">
                  <c:v>1.1235896330459301</c:v>
                </c:pt>
                <c:pt idx="561">
                  <c:v>1.12882431827159</c:v>
                </c:pt>
                <c:pt idx="562">
                  <c:v>1.1255895787310599</c:v>
                </c:pt>
                <c:pt idx="563">
                  <c:v>1.11173429430685</c:v>
                </c:pt>
                <c:pt idx="564">
                  <c:v>1.1143394584980599</c:v>
                </c:pt>
                <c:pt idx="565">
                  <c:v>1.1258334351262</c:v>
                </c:pt>
                <c:pt idx="566">
                  <c:v>1.1175902227163901</c:v>
                </c:pt>
                <c:pt idx="567">
                  <c:v>1.1188880494190501</c:v>
                </c:pt>
                <c:pt idx="568">
                  <c:v>1.10973619422214</c:v>
                </c:pt>
                <c:pt idx="569">
                  <c:v>1.1044436725618001</c:v>
                </c:pt>
                <c:pt idx="570">
                  <c:v>1.0994715279476399</c:v>
                </c:pt>
                <c:pt idx="571">
                  <c:v>1.0866190844705099</c:v>
                </c:pt>
                <c:pt idx="572">
                  <c:v>1.0800554874755799</c:v>
                </c:pt>
                <c:pt idx="573">
                  <c:v>1.09082391056665</c:v>
                </c:pt>
                <c:pt idx="574">
                  <c:v>1.07962302323521</c:v>
                </c:pt>
                <c:pt idx="575">
                  <c:v>1.0768269274818401</c:v>
                </c:pt>
                <c:pt idx="576">
                  <c:v>1.0807559638133599</c:v>
                </c:pt>
                <c:pt idx="577">
                  <c:v>1.0688834091954</c:v>
                </c:pt>
                <c:pt idx="578">
                  <c:v>1.0597746761103599</c:v>
                </c:pt>
                <c:pt idx="579">
                  <c:v>1.05766957431246</c:v>
                </c:pt>
                <c:pt idx="580">
                  <c:v>1.04979498605808</c:v>
                </c:pt>
                <c:pt idx="581">
                  <c:v>1.0446062126334901</c:v>
                </c:pt>
                <c:pt idx="582">
                  <c:v>1.0523203241149199</c:v>
                </c:pt>
                <c:pt idx="583">
                  <c:v>1.04407007671718</c:v>
                </c:pt>
                <c:pt idx="584">
                  <c:v>1.05631627575363</c:v>
                </c:pt>
                <c:pt idx="585">
                  <c:v>1.0808425927824601</c:v>
                </c:pt>
                <c:pt idx="586">
                  <c:v>1.0703817898454999</c:v>
                </c:pt>
                <c:pt idx="587">
                  <c:v>1.0859929658725</c:v>
                </c:pt>
                <c:pt idx="588">
                  <c:v>1.0845636680939501</c:v>
                </c:pt>
                <c:pt idx="589">
                  <c:v>1.08367244615256</c:v>
                </c:pt>
                <c:pt idx="590">
                  <c:v>1.07695170752299</c:v>
                </c:pt>
                <c:pt idx="591">
                  <c:v>1.07800677117264</c:v>
                </c:pt>
                <c:pt idx="592">
                  <c:v>1.07651674961202</c:v>
                </c:pt>
                <c:pt idx="593">
                  <c:v>1.1003947386822599</c:v>
                </c:pt>
                <c:pt idx="594">
                  <c:v>1.1004526718271399</c:v>
                </c:pt>
                <c:pt idx="595">
                  <c:v>1.1025357347101401</c:v>
                </c:pt>
                <c:pt idx="596">
                  <c:v>1.0971465009264401</c:v>
                </c:pt>
                <c:pt idx="597">
                  <c:v>1.0881439878629899</c:v>
                </c:pt>
                <c:pt idx="598">
                  <c:v>1.08388529050196</c:v>
                </c:pt>
                <c:pt idx="599">
                  <c:v>1.0814497660131599</c:v>
                </c:pt>
                <c:pt idx="600">
                  <c:v>1.08270515637841</c:v>
                </c:pt>
                <c:pt idx="601">
                  <c:v>1.09738931222809</c:v>
                </c:pt>
                <c:pt idx="602">
                  <c:v>1.1034817813975799</c:v>
                </c:pt>
                <c:pt idx="603">
                  <c:v>1.1052903845694999</c:v>
                </c:pt>
                <c:pt idx="604">
                  <c:v>1.12592204332155</c:v>
                </c:pt>
                <c:pt idx="605">
                  <c:v>1.1358373637922701</c:v>
                </c:pt>
                <c:pt idx="606">
                  <c:v>1.1567794277805199</c:v>
                </c:pt>
                <c:pt idx="607">
                  <c:v>1.1830337365372501</c:v>
                </c:pt>
                <c:pt idx="608">
                  <c:v>1.1679442079708899</c:v>
                </c:pt>
                <c:pt idx="609">
                  <c:v>1.1642437390345799</c:v>
                </c:pt>
                <c:pt idx="610">
                  <c:v>1.1598770294510701</c:v>
                </c:pt>
                <c:pt idx="611">
                  <c:v>1.1494378181069</c:v>
                </c:pt>
                <c:pt idx="612">
                  <c:v>1.1165396514819901</c:v>
                </c:pt>
                <c:pt idx="613">
                  <c:v>1.11834276817251</c:v>
                </c:pt>
                <c:pt idx="614">
                  <c:v>1.1041674317074299</c:v>
                </c:pt>
                <c:pt idx="615">
                  <c:v>1.09282721971688</c:v>
                </c:pt>
                <c:pt idx="616">
                  <c:v>1.07713521055151</c:v>
                </c:pt>
                <c:pt idx="617">
                  <c:v>1.07998203874293</c:v>
                </c:pt>
                <c:pt idx="618">
                  <c:v>1.0670886359787599</c:v>
                </c:pt>
                <c:pt idx="619">
                  <c:v>1.0704638434579601</c:v>
                </c:pt>
                <c:pt idx="620">
                  <c:v>1.0699990707271601</c:v>
                </c:pt>
                <c:pt idx="621">
                  <c:v>1.07649359924415</c:v>
                </c:pt>
                <c:pt idx="622">
                  <c:v>1.0909661660704999</c:v>
                </c:pt>
                <c:pt idx="623">
                  <c:v>1.07001506125318</c:v>
                </c:pt>
                <c:pt idx="624">
                  <c:v>1.0659990889556099</c:v>
                </c:pt>
                <c:pt idx="625">
                  <c:v>1.07182106862287</c:v>
                </c:pt>
                <c:pt idx="626">
                  <c:v>1.09517736907662</c:v>
                </c:pt>
                <c:pt idx="627">
                  <c:v>1.0754523828709399</c:v>
                </c:pt>
                <c:pt idx="628">
                  <c:v>1.0674093801451101</c:v>
                </c:pt>
                <c:pt idx="629">
                  <c:v>1.0575224902672</c:v>
                </c:pt>
                <c:pt idx="630">
                  <c:v>1.05540436945525</c:v>
                </c:pt>
                <c:pt idx="631">
                  <c:v>1.05501727392956</c:v>
                </c:pt>
                <c:pt idx="632">
                  <c:v>1.0697548232351499</c:v>
                </c:pt>
                <c:pt idx="633">
                  <c:v>1.07243918153484</c:v>
                </c:pt>
                <c:pt idx="634">
                  <c:v>1.0639161076485899</c:v>
                </c:pt>
                <c:pt idx="635">
                  <c:v>1.0675741690025999</c:v>
                </c:pt>
                <c:pt idx="636">
                  <c:v>1.05572212990542</c:v>
                </c:pt>
                <c:pt idx="637">
                  <c:v>1.0592641904779501</c:v>
                </c:pt>
                <c:pt idx="638">
                  <c:v>1.05284498044658</c:v>
                </c:pt>
                <c:pt idx="639">
                  <c:v>1.0565086465734601</c:v>
                </c:pt>
                <c:pt idx="640">
                  <c:v>1.05446429437779</c:v>
                </c:pt>
                <c:pt idx="641">
                  <c:v>1.05244717767553</c:v>
                </c:pt>
                <c:pt idx="642">
                  <c:v>1.0552227675618799</c:v>
                </c:pt>
                <c:pt idx="643">
                  <c:v>1.08013885318776</c:v>
                </c:pt>
                <c:pt idx="644">
                  <c:v>1.08153255146808</c:v>
                </c:pt>
                <c:pt idx="645">
                  <c:v>1.0721911266066999</c:v>
                </c:pt>
                <c:pt idx="646">
                  <c:v>1.0642224233874999</c:v>
                </c:pt>
                <c:pt idx="647">
                  <c:v>1.0821063596506799</c:v>
                </c:pt>
                <c:pt idx="648">
                  <c:v>1.0780602910844299</c:v>
                </c:pt>
                <c:pt idx="649">
                  <c:v>1.1054324174904899</c:v>
                </c:pt>
                <c:pt idx="650">
                  <c:v>1.1222125574456501</c:v>
                </c:pt>
                <c:pt idx="651">
                  <c:v>1.12794829357924</c:v>
                </c:pt>
                <c:pt idx="652">
                  <c:v>1.1240756432842001</c:v>
                </c:pt>
                <c:pt idx="653">
                  <c:v>1.12965188043464</c:v>
                </c:pt>
                <c:pt idx="654">
                  <c:v>1.1079084873385301</c:v>
                </c:pt>
                <c:pt idx="655">
                  <c:v>1.117573351353</c:v>
                </c:pt>
                <c:pt idx="656">
                  <c:v>1.13370414715006</c:v>
                </c:pt>
                <c:pt idx="657">
                  <c:v>1.1330892785360001</c:v>
                </c:pt>
                <c:pt idx="658">
                  <c:v>1.14889711705168</c:v>
                </c:pt>
                <c:pt idx="659">
                  <c:v>1.1636371644624399</c:v>
                </c:pt>
                <c:pt idx="660">
                  <c:v>1.16240492789517</c:v>
                </c:pt>
                <c:pt idx="661">
                  <c:v>1.16211755374799</c:v>
                </c:pt>
                <c:pt idx="662">
                  <c:v>1.1660799200613701</c:v>
                </c:pt>
                <c:pt idx="663">
                  <c:v>1.15543817258031</c:v>
                </c:pt>
                <c:pt idx="664">
                  <c:v>1.1747789784600799</c:v>
                </c:pt>
                <c:pt idx="665">
                  <c:v>1.1801347162806699</c:v>
                </c:pt>
                <c:pt idx="666">
                  <c:v>1.1640841136122</c:v>
                </c:pt>
                <c:pt idx="667">
                  <c:v>1.1676423662142501</c:v>
                </c:pt>
                <c:pt idx="668">
                  <c:v>1.16324983978493</c:v>
                </c:pt>
                <c:pt idx="669">
                  <c:v>1.1654321137514101</c:v>
                </c:pt>
                <c:pt idx="670">
                  <c:v>1.16782467069221</c:v>
                </c:pt>
                <c:pt idx="671">
                  <c:v>1.1582384257185301</c:v>
                </c:pt>
                <c:pt idx="672">
                  <c:v>1.16277673223467</c:v>
                </c:pt>
                <c:pt idx="673">
                  <c:v>1.17130644537328</c:v>
                </c:pt>
                <c:pt idx="674">
                  <c:v>1.19367367579276</c:v>
                </c:pt>
                <c:pt idx="675">
                  <c:v>1.18823229240046</c:v>
                </c:pt>
                <c:pt idx="676">
                  <c:v>1.16665780403602</c:v>
                </c:pt>
                <c:pt idx="677">
                  <c:v>1.1693608480379301</c:v>
                </c:pt>
                <c:pt idx="678">
                  <c:v>1.1754933942786401</c:v>
                </c:pt>
                <c:pt idx="679">
                  <c:v>1.1709570317857101</c:v>
                </c:pt>
                <c:pt idx="680">
                  <c:v>1.1660747501940401</c:v>
                </c:pt>
                <c:pt idx="681">
                  <c:v>1.1621961764151201</c:v>
                </c:pt>
                <c:pt idx="682">
                  <c:v>1.15992777532182</c:v>
                </c:pt>
                <c:pt idx="683">
                  <c:v>1.1637742700575</c:v>
                </c:pt>
                <c:pt idx="684">
                  <c:v>1.16506834794986</c:v>
                </c:pt>
                <c:pt idx="685">
                  <c:v>1.16056643602234</c:v>
                </c:pt>
                <c:pt idx="686">
                  <c:v>1.1741079523951501</c:v>
                </c:pt>
                <c:pt idx="687">
                  <c:v>1.1923970494066101</c:v>
                </c:pt>
                <c:pt idx="688">
                  <c:v>1.2101503674963601</c:v>
                </c:pt>
                <c:pt idx="689">
                  <c:v>1.2220171361682699</c:v>
                </c:pt>
                <c:pt idx="690">
                  <c:v>1.21813781870397</c:v>
                </c:pt>
                <c:pt idx="691">
                  <c:v>1.21560066727884</c:v>
                </c:pt>
                <c:pt idx="692">
                  <c:v>1.2062990514541501</c:v>
                </c:pt>
                <c:pt idx="693">
                  <c:v>1.20683413635934</c:v>
                </c:pt>
                <c:pt idx="694">
                  <c:v>1.2010124644317499</c:v>
                </c:pt>
                <c:pt idx="695">
                  <c:v>1.1990311165715399</c:v>
                </c:pt>
                <c:pt idx="696">
                  <c:v>1.19778216056933</c:v>
                </c:pt>
                <c:pt idx="697">
                  <c:v>1.2012925332097799</c:v>
                </c:pt>
                <c:pt idx="698">
                  <c:v>1.1933955519372399</c:v>
                </c:pt>
                <c:pt idx="699">
                  <c:v>1.18425221928283</c:v>
                </c:pt>
                <c:pt idx="700">
                  <c:v>1.18506364133019</c:v>
                </c:pt>
                <c:pt idx="701">
                  <c:v>1.1856715087171299</c:v>
                </c:pt>
                <c:pt idx="702">
                  <c:v>1.1811555834646701</c:v>
                </c:pt>
                <c:pt idx="703">
                  <c:v>1.17658838884936</c:v>
                </c:pt>
                <c:pt idx="704">
                  <c:v>1.1707688113775501</c:v>
                </c:pt>
                <c:pt idx="705">
                  <c:v>1.16097276141476</c:v>
                </c:pt>
                <c:pt idx="706">
                  <c:v>1.1845593726727099</c:v>
                </c:pt>
                <c:pt idx="707">
                  <c:v>1.18257106784264</c:v>
                </c:pt>
                <c:pt idx="708">
                  <c:v>1.16398938083911</c:v>
                </c:pt>
                <c:pt idx="709">
                  <c:v>1.15726458228509</c:v>
                </c:pt>
                <c:pt idx="710">
                  <c:v>1.16972949428457</c:v>
                </c:pt>
                <c:pt idx="711">
                  <c:v>1.1772026991918201</c:v>
                </c:pt>
                <c:pt idx="712">
                  <c:v>1.1899831613693199</c:v>
                </c:pt>
                <c:pt idx="713">
                  <c:v>1.19324497502811</c:v>
                </c:pt>
                <c:pt idx="714">
                  <c:v>1.2056371399888399</c:v>
                </c:pt>
                <c:pt idx="715">
                  <c:v>1.19587896869415</c:v>
                </c:pt>
                <c:pt idx="716">
                  <c:v>1.19236289790705</c:v>
                </c:pt>
                <c:pt idx="717">
                  <c:v>1.1848785347498401</c:v>
                </c:pt>
                <c:pt idx="718">
                  <c:v>1.1787227199613199</c:v>
                </c:pt>
                <c:pt idx="719">
                  <c:v>1.17091634083673</c:v>
                </c:pt>
                <c:pt idx="720">
                  <c:v>1.16408657616176</c:v>
                </c:pt>
                <c:pt idx="721">
                  <c:v>1.1680075039373099</c:v>
                </c:pt>
                <c:pt idx="722">
                  <c:v>1.16480129833694</c:v>
                </c:pt>
                <c:pt idx="723">
                  <c:v>1.1632352998061499</c:v>
                </c:pt>
                <c:pt idx="724">
                  <c:v>1.1605194416596001</c:v>
                </c:pt>
                <c:pt idx="725">
                  <c:v>1.1650288193253699</c:v>
                </c:pt>
                <c:pt idx="726">
                  <c:v>1.17031363325435</c:v>
                </c:pt>
                <c:pt idx="727">
                  <c:v>1.16714161583378</c:v>
                </c:pt>
                <c:pt idx="728">
                  <c:v>1.17543766347215</c:v>
                </c:pt>
                <c:pt idx="729">
                  <c:v>1.1726234214461899</c:v>
                </c:pt>
                <c:pt idx="730">
                  <c:v>1.1693629393101801</c:v>
                </c:pt>
                <c:pt idx="731">
                  <c:v>1.1862879611677</c:v>
                </c:pt>
                <c:pt idx="732">
                  <c:v>1.18665246433816</c:v>
                </c:pt>
                <c:pt idx="733">
                  <c:v>1.1896389393918101</c:v>
                </c:pt>
                <c:pt idx="734">
                  <c:v>1.1970023305851201</c:v>
                </c:pt>
                <c:pt idx="735">
                  <c:v>1.1990554474025901</c:v>
                </c:pt>
                <c:pt idx="736">
                  <c:v>1.19743829873402</c:v>
                </c:pt>
                <c:pt idx="737">
                  <c:v>1.2058641471988301</c:v>
                </c:pt>
                <c:pt idx="738">
                  <c:v>1.1990434702989901</c:v>
                </c:pt>
                <c:pt idx="739">
                  <c:v>1.1886973042450399</c:v>
                </c:pt>
                <c:pt idx="740">
                  <c:v>1.18404287864927</c:v>
                </c:pt>
                <c:pt idx="741">
                  <c:v>1.2006593675588999</c:v>
                </c:pt>
                <c:pt idx="742">
                  <c:v>1.2053833019800799</c:v>
                </c:pt>
                <c:pt idx="743">
                  <c:v>1.2031184977665701</c:v>
                </c:pt>
                <c:pt idx="744">
                  <c:v>1.2063085996074501</c:v>
                </c:pt>
                <c:pt idx="745">
                  <c:v>1.22169373322462</c:v>
                </c:pt>
                <c:pt idx="746">
                  <c:v>1.2317073542614401</c:v>
                </c:pt>
                <c:pt idx="747">
                  <c:v>1.2345325093199899</c:v>
                </c:pt>
                <c:pt idx="748">
                  <c:v>1.22572219806127</c:v>
                </c:pt>
                <c:pt idx="749">
                  <c:v>1.22544904924537</c:v>
                </c:pt>
                <c:pt idx="750">
                  <c:v>1.21932715990351</c:v>
                </c:pt>
                <c:pt idx="751">
                  <c:v>1.21250327557533</c:v>
                </c:pt>
                <c:pt idx="752">
                  <c:v>1.2084813242180901</c:v>
                </c:pt>
                <c:pt idx="753">
                  <c:v>1.2089341279525201</c:v>
                </c:pt>
                <c:pt idx="754">
                  <c:v>1.2085084484775701</c:v>
                </c:pt>
                <c:pt idx="755">
                  <c:v>1.2028262840878801</c:v>
                </c:pt>
                <c:pt idx="756">
                  <c:v>1.1971659993294801</c:v>
                </c:pt>
                <c:pt idx="757">
                  <c:v>1.2009041737384301</c:v>
                </c:pt>
                <c:pt idx="758">
                  <c:v>1.1998353668319599</c:v>
                </c:pt>
                <c:pt idx="759">
                  <c:v>1.19101083127732</c:v>
                </c:pt>
                <c:pt idx="760">
                  <c:v>1.1786000269079</c:v>
                </c:pt>
                <c:pt idx="761">
                  <c:v>1.1863838943421099</c:v>
                </c:pt>
                <c:pt idx="762">
                  <c:v>1.19027392364797</c:v>
                </c:pt>
                <c:pt idx="763">
                  <c:v>1.21012289956694</c:v>
                </c:pt>
                <c:pt idx="764">
                  <c:v>1.20455291306075</c:v>
                </c:pt>
                <c:pt idx="765">
                  <c:v>1.199316276339</c:v>
                </c:pt>
                <c:pt idx="766">
                  <c:v>1.1987325843116601</c:v>
                </c:pt>
                <c:pt idx="767">
                  <c:v>1.2138958516238101</c:v>
                </c:pt>
                <c:pt idx="768">
                  <c:v>1.1990661714711499</c:v>
                </c:pt>
                <c:pt idx="769">
                  <c:v>1.2016752499954799</c:v>
                </c:pt>
                <c:pt idx="770">
                  <c:v>1.2148133130880101</c:v>
                </c:pt>
                <c:pt idx="771">
                  <c:v>1.2036126428540701</c:v>
                </c:pt>
                <c:pt idx="772">
                  <c:v>1.2088537378481701</c:v>
                </c:pt>
                <c:pt idx="773">
                  <c:v>1.2025151659651501</c:v>
                </c:pt>
                <c:pt idx="774">
                  <c:v>1.2047784199590299</c:v>
                </c:pt>
                <c:pt idx="775">
                  <c:v>1.2231315170302</c:v>
                </c:pt>
                <c:pt idx="776">
                  <c:v>1.22035864451817</c:v>
                </c:pt>
                <c:pt idx="777">
                  <c:v>1.2121490591002899</c:v>
                </c:pt>
                <c:pt idx="778">
                  <c:v>1.2187129969355399</c:v>
                </c:pt>
                <c:pt idx="779">
                  <c:v>1.2095324268558101</c:v>
                </c:pt>
                <c:pt idx="780">
                  <c:v>1.2143649161900401</c:v>
                </c:pt>
                <c:pt idx="781">
                  <c:v>1.20592174355227</c:v>
                </c:pt>
                <c:pt idx="782">
                  <c:v>1.1951471117050001</c:v>
                </c:pt>
                <c:pt idx="783">
                  <c:v>1.18428772719237</c:v>
                </c:pt>
                <c:pt idx="784">
                  <c:v>1.1956057349053899</c:v>
                </c:pt>
                <c:pt idx="785">
                  <c:v>1.1976891595739501</c:v>
                </c:pt>
                <c:pt idx="786">
                  <c:v>1.1957435832846901</c:v>
                </c:pt>
                <c:pt idx="787">
                  <c:v>1.19763124066725</c:v>
                </c:pt>
                <c:pt idx="788">
                  <c:v>1.19239241025479</c:v>
                </c:pt>
                <c:pt idx="789">
                  <c:v>1.1841692191214099</c:v>
                </c:pt>
                <c:pt idx="790">
                  <c:v>1.18179004322718</c:v>
                </c:pt>
                <c:pt idx="791">
                  <c:v>1.18534540513954</c:v>
                </c:pt>
                <c:pt idx="792">
                  <c:v>1.1857544461624401</c:v>
                </c:pt>
                <c:pt idx="793">
                  <c:v>1.19115477792609</c:v>
                </c:pt>
                <c:pt idx="794">
                  <c:v>1.1986291130493301</c:v>
                </c:pt>
                <c:pt idx="795">
                  <c:v>1.19538196154872</c:v>
                </c:pt>
                <c:pt idx="796">
                  <c:v>1.1945484931938799</c:v>
                </c:pt>
                <c:pt idx="797">
                  <c:v>1.1920486243200299</c:v>
                </c:pt>
                <c:pt idx="798">
                  <c:v>1.1930908205906301</c:v>
                </c:pt>
                <c:pt idx="799">
                  <c:v>1.2123516208992899</c:v>
                </c:pt>
                <c:pt idx="800">
                  <c:v>1.2090002061857099</c:v>
                </c:pt>
                <c:pt idx="801">
                  <c:v>1.20913260845174</c:v>
                </c:pt>
                <c:pt idx="802">
                  <c:v>1.2110776831851999</c:v>
                </c:pt>
                <c:pt idx="803">
                  <c:v>1.2068045578506901</c:v>
                </c:pt>
                <c:pt idx="804">
                  <c:v>1.19761236947834</c:v>
                </c:pt>
                <c:pt idx="805">
                  <c:v>1.20693000040566</c:v>
                </c:pt>
                <c:pt idx="806">
                  <c:v>1.1976564699262999</c:v>
                </c:pt>
                <c:pt idx="807">
                  <c:v>1.18587576571231</c:v>
                </c:pt>
                <c:pt idx="808">
                  <c:v>1.18317705299068</c:v>
                </c:pt>
                <c:pt idx="809">
                  <c:v>1.1770461113266899</c:v>
                </c:pt>
                <c:pt idx="810">
                  <c:v>1.1816422684978001</c:v>
                </c:pt>
                <c:pt idx="811">
                  <c:v>1.2021812058668899</c:v>
                </c:pt>
                <c:pt idx="812">
                  <c:v>1.2090188653076199</c:v>
                </c:pt>
                <c:pt idx="813">
                  <c:v>1.2109524758038499</c:v>
                </c:pt>
                <c:pt idx="814">
                  <c:v>1.2152810275766599</c:v>
                </c:pt>
                <c:pt idx="815">
                  <c:v>1.2108298838817599</c:v>
                </c:pt>
                <c:pt idx="816">
                  <c:v>1.20414955532407</c:v>
                </c:pt>
                <c:pt idx="817">
                  <c:v>1.2080209940695901</c:v>
                </c:pt>
                <c:pt idx="818">
                  <c:v>1.2203194107775499</c:v>
                </c:pt>
                <c:pt idx="819">
                  <c:v>1.2140635649670299</c:v>
                </c:pt>
                <c:pt idx="820">
                  <c:v>1.2175831197501199</c:v>
                </c:pt>
                <c:pt idx="821">
                  <c:v>1.2089613382428099</c:v>
                </c:pt>
                <c:pt idx="822">
                  <c:v>1.2093514147975499</c:v>
                </c:pt>
                <c:pt idx="823">
                  <c:v>1.2174080472284201</c:v>
                </c:pt>
                <c:pt idx="824">
                  <c:v>1.2186236975607201</c:v>
                </c:pt>
                <c:pt idx="825">
                  <c:v>1.2208301684912699</c:v>
                </c:pt>
                <c:pt idx="826">
                  <c:v>1.2280262518263401</c:v>
                </c:pt>
                <c:pt idx="827">
                  <c:v>1.22628532823292</c:v>
                </c:pt>
                <c:pt idx="828">
                  <c:v>1.2218678850704601</c:v>
                </c:pt>
                <c:pt idx="829">
                  <c:v>1.2184331088204501</c:v>
                </c:pt>
                <c:pt idx="830">
                  <c:v>1.22107248298518</c:v>
                </c:pt>
                <c:pt idx="831">
                  <c:v>1.21712513979279</c:v>
                </c:pt>
                <c:pt idx="832">
                  <c:v>1.2206181624171599</c:v>
                </c:pt>
                <c:pt idx="833">
                  <c:v>1.22260945903292</c:v>
                </c:pt>
                <c:pt idx="834">
                  <c:v>1.22734993729534</c:v>
                </c:pt>
                <c:pt idx="835">
                  <c:v>1.2356113268322799</c:v>
                </c:pt>
                <c:pt idx="836">
                  <c:v>1.22525137794814</c:v>
                </c:pt>
                <c:pt idx="837">
                  <c:v>1.21906000619174</c:v>
                </c:pt>
                <c:pt idx="838">
                  <c:v>1.21703144143261</c:v>
                </c:pt>
                <c:pt idx="839">
                  <c:v>1.2251939016817199</c:v>
                </c:pt>
                <c:pt idx="840">
                  <c:v>1.23090435682356</c:v>
                </c:pt>
                <c:pt idx="841">
                  <c:v>1.22610631907794</c:v>
                </c:pt>
                <c:pt idx="842">
                  <c:v>1.2278089007145401</c:v>
                </c:pt>
                <c:pt idx="843">
                  <c:v>1.22570030018916</c:v>
                </c:pt>
                <c:pt idx="844">
                  <c:v>1.22172598629153</c:v>
                </c:pt>
                <c:pt idx="845">
                  <c:v>1.22429738040022</c:v>
                </c:pt>
                <c:pt idx="846">
                  <c:v>1.2224380145526901</c:v>
                </c:pt>
                <c:pt idx="847">
                  <c:v>1.2300172043073201</c:v>
                </c:pt>
                <c:pt idx="848">
                  <c:v>1.2293460372312099</c:v>
                </c:pt>
                <c:pt idx="849">
                  <c:v>1.2248370774526001</c:v>
                </c:pt>
                <c:pt idx="850">
                  <c:v>1.2226327528977501</c:v>
                </c:pt>
                <c:pt idx="851">
                  <c:v>1.2138606998300701</c:v>
                </c:pt>
                <c:pt idx="852">
                  <c:v>1.2100886072000601</c:v>
                </c:pt>
                <c:pt idx="853">
                  <c:v>1.21409377166495</c:v>
                </c:pt>
                <c:pt idx="854">
                  <c:v>1.2068954037375901</c:v>
                </c:pt>
                <c:pt idx="855">
                  <c:v>1.21680476824038</c:v>
                </c:pt>
                <c:pt idx="856">
                  <c:v>1.2133731889292001</c:v>
                </c:pt>
                <c:pt idx="857">
                  <c:v>1.21709703451506</c:v>
                </c:pt>
                <c:pt idx="858">
                  <c:v>1.22301851513991</c:v>
                </c:pt>
                <c:pt idx="859">
                  <c:v>1.22725422405693</c:v>
                </c:pt>
                <c:pt idx="860">
                  <c:v>1.22355324285416</c:v>
                </c:pt>
                <c:pt idx="861">
                  <c:v>1.2262039361833299</c:v>
                </c:pt>
                <c:pt idx="862">
                  <c:v>1.2291849366640799</c:v>
                </c:pt>
                <c:pt idx="863">
                  <c:v>1.2286280322473799</c:v>
                </c:pt>
                <c:pt idx="864">
                  <c:v>1.2306576409777501</c:v>
                </c:pt>
                <c:pt idx="865">
                  <c:v>1.2287997058957401</c:v>
                </c:pt>
                <c:pt idx="866">
                  <c:v>1.2427562051804599</c:v>
                </c:pt>
                <c:pt idx="867">
                  <c:v>1.2356616962368201</c:v>
                </c:pt>
                <c:pt idx="868">
                  <c:v>1.2451346595731401</c:v>
                </c:pt>
                <c:pt idx="869">
                  <c:v>1.2432809809793099</c:v>
                </c:pt>
                <c:pt idx="870">
                  <c:v>1.2355103902840601</c:v>
                </c:pt>
                <c:pt idx="871">
                  <c:v>1.22852296780668</c:v>
                </c:pt>
                <c:pt idx="872">
                  <c:v>1.2244390949562201</c:v>
                </c:pt>
                <c:pt idx="873">
                  <c:v>1.22368196265127</c:v>
                </c:pt>
                <c:pt idx="874">
                  <c:v>1.2113723648902801</c:v>
                </c:pt>
                <c:pt idx="875">
                  <c:v>1.21578283093807</c:v>
                </c:pt>
                <c:pt idx="876">
                  <c:v>1.2133216205497599</c:v>
                </c:pt>
                <c:pt idx="877">
                  <c:v>1.2304079201660101</c:v>
                </c:pt>
                <c:pt idx="878">
                  <c:v>1.22473248490405</c:v>
                </c:pt>
                <c:pt idx="879">
                  <c:v>1.2258289453134401</c:v>
                </c:pt>
                <c:pt idx="880">
                  <c:v>1.2111866591507201</c:v>
                </c:pt>
                <c:pt idx="881">
                  <c:v>1.21536588869226</c:v>
                </c:pt>
                <c:pt idx="882">
                  <c:v>1.2079447010295801</c:v>
                </c:pt>
                <c:pt idx="883">
                  <c:v>1.2127693970848701</c:v>
                </c:pt>
                <c:pt idx="884">
                  <c:v>1.21736752598848</c:v>
                </c:pt>
                <c:pt idx="885">
                  <c:v>1.2260015232810599</c:v>
                </c:pt>
                <c:pt idx="886">
                  <c:v>1.2264355675748599</c:v>
                </c:pt>
                <c:pt idx="887">
                  <c:v>1.23629004106412</c:v>
                </c:pt>
                <c:pt idx="888">
                  <c:v>1.23673712884244</c:v>
                </c:pt>
                <c:pt idx="889">
                  <c:v>1.2337899260554099</c:v>
                </c:pt>
                <c:pt idx="890">
                  <c:v>1.2389811957907599</c:v>
                </c:pt>
                <c:pt idx="891">
                  <c:v>1.23337501600209</c:v>
                </c:pt>
                <c:pt idx="892">
                  <c:v>1.24072318056541</c:v>
                </c:pt>
                <c:pt idx="893">
                  <c:v>1.2452237298326401</c:v>
                </c:pt>
                <c:pt idx="894">
                  <c:v>1.2488919730694401</c:v>
                </c:pt>
                <c:pt idx="895">
                  <c:v>1.2486845471277599</c:v>
                </c:pt>
                <c:pt idx="896">
                  <c:v>1.2473039031950499</c:v>
                </c:pt>
                <c:pt idx="897">
                  <c:v>1.2489792010716601</c:v>
                </c:pt>
                <c:pt idx="898">
                  <c:v>1.24685936245913</c:v>
                </c:pt>
                <c:pt idx="899">
                  <c:v>1.2553178098617701</c:v>
                </c:pt>
                <c:pt idx="900">
                  <c:v>1.25215432822401</c:v>
                </c:pt>
                <c:pt idx="901">
                  <c:v>1.2464704239887301</c:v>
                </c:pt>
                <c:pt idx="902">
                  <c:v>1.24764336761507</c:v>
                </c:pt>
                <c:pt idx="903">
                  <c:v>1.2485176960864299</c:v>
                </c:pt>
                <c:pt idx="904">
                  <c:v>1.2442230516561199</c:v>
                </c:pt>
                <c:pt idx="905">
                  <c:v>1.2483050982809401</c:v>
                </c:pt>
                <c:pt idx="906">
                  <c:v>1.24668089859418</c:v>
                </c:pt>
                <c:pt idx="907">
                  <c:v>1.2553777944311899</c:v>
                </c:pt>
                <c:pt idx="908">
                  <c:v>1.2569010957583</c:v>
                </c:pt>
                <c:pt idx="909">
                  <c:v>1.2511928351606401</c:v>
                </c:pt>
                <c:pt idx="910">
                  <c:v>1.2525779638782</c:v>
                </c:pt>
                <c:pt idx="911">
                  <c:v>1.25703246723747</c:v>
                </c:pt>
                <c:pt idx="912">
                  <c:v>1.24967514100027</c:v>
                </c:pt>
                <c:pt idx="913">
                  <c:v>1.2443473410836099</c:v>
                </c:pt>
                <c:pt idx="914">
                  <c:v>1.24268863003772</c:v>
                </c:pt>
                <c:pt idx="915">
                  <c:v>1.2340982209301801</c:v>
                </c:pt>
                <c:pt idx="916">
                  <c:v>1.2371541142345399</c:v>
                </c:pt>
                <c:pt idx="917">
                  <c:v>1.23800802716448</c:v>
                </c:pt>
                <c:pt idx="918">
                  <c:v>1.23564839576156</c:v>
                </c:pt>
                <c:pt idx="919">
                  <c:v>1.23557847997111</c:v>
                </c:pt>
                <c:pt idx="920">
                  <c:v>1.23172585329747</c:v>
                </c:pt>
                <c:pt idx="921">
                  <c:v>1.2343937255008599</c:v>
                </c:pt>
                <c:pt idx="922">
                  <c:v>1.2357709028121799</c:v>
                </c:pt>
                <c:pt idx="923">
                  <c:v>1.2378279656201401</c:v>
                </c:pt>
                <c:pt idx="924">
                  <c:v>1.2424303325410599</c:v>
                </c:pt>
                <c:pt idx="925">
                  <c:v>1.2369615274332499</c:v>
                </c:pt>
                <c:pt idx="926">
                  <c:v>1.2450103291636601</c:v>
                </c:pt>
                <c:pt idx="927">
                  <c:v>1.2462211479631899</c:v>
                </c:pt>
                <c:pt idx="928">
                  <c:v>1.24712421724318</c:v>
                </c:pt>
                <c:pt idx="929">
                  <c:v>1.2480055289335701</c:v>
                </c:pt>
                <c:pt idx="930">
                  <c:v>1.24945798352938</c:v>
                </c:pt>
                <c:pt idx="931">
                  <c:v>1.2496383024152</c:v>
                </c:pt>
                <c:pt idx="932">
                  <c:v>1.24294314819831</c:v>
                </c:pt>
                <c:pt idx="933">
                  <c:v>1.2460980623810201</c:v>
                </c:pt>
                <c:pt idx="934">
                  <c:v>1.2425243752419299</c:v>
                </c:pt>
                <c:pt idx="935">
                  <c:v>1.24279847815398</c:v>
                </c:pt>
                <c:pt idx="936">
                  <c:v>1.2399001631454201</c:v>
                </c:pt>
                <c:pt idx="937">
                  <c:v>1.23125959861487</c:v>
                </c:pt>
                <c:pt idx="938">
                  <c:v>1.2328399433795201</c:v>
                </c:pt>
                <c:pt idx="939">
                  <c:v>1.2313815804497501</c:v>
                </c:pt>
                <c:pt idx="940">
                  <c:v>1.23169855010222</c:v>
                </c:pt>
                <c:pt idx="941">
                  <c:v>1.2336745836523899</c:v>
                </c:pt>
                <c:pt idx="942">
                  <c:v>1.23830353260195</c:v>
                </c:pt>
                <c:pt idx="943">
                  <c:v>1.23392131706257</c:v>
                </c:pt>
                <c:pt idx="944">
                  <c:v>1.2514426098474001</c:v>
                </c:pt>
                <c:pt idx="945">
                  <c:v>1.2631353863352599</c:v>
                </c:pt>
                <c:pt idx="946">
                  <c:v>1.2677425987087301</c:v>
                </c:pt>
                <c:pt idx="947">
                  <c:v>1.2706280627583999</c:v>
                </c:pt>
                <c:pt idx="948">
                  <c:v>1.2894348497560799</c:v>
                </c:pt>
                <c:pt idx="949">
                  <c:v>1.2874279820518799</c:v>
                </c:pt>
                <c:pt idx="950">
                  <c:v>1.2887889227029701</c:v>
                </c:pt>
                <c:pt idx="951">
                  <c:v>1.2880897733260299</c:v>
                </c:pt>
                <c:pt idx="952">
                  <c:v>1.27100745221119</c:v>
                </c:pt>
                <c:pt idx="953">
                  <c:v>1.27246754810476</c:v>
                </c:pt>
                <c:pt idx="954">
                  <c:v>1.25870320923593</c:v>
                </c:pt>
                <c:pt idx="955">
                  <c:v>1.2678096084900801</c:v>
                </c:pt>
                <c:pt idx="956">
                  <c:v>1.2799723230128399</c:v>
                </c:pt>
                <c:pt idx="957">
                  <c:v>1.3028716149278099</c:v>
                </c:pt>
                <c:pt idx="958">
                  <c:v>1.2984559915619001</c:v>
                </c:pt>
                <c:pt idx="959">
                  <c:v>1.2981150756715201</c:v>
                </c:pt>
                <c:pt idx="960">
                  <c:v>1.27169923228001</c:v>
                </c:pt>
                <c:pt idx="961">
                  <c:v>1.27134692985697</c:v>
                </c:pt>
                <c:pt idx="962">
                  <c:v>1.2679860686142099</c:v>
                </c:pt>
                <c:pt idx="963">
                  <c:v>1.26737403830477</c:v>
                </c:pt>
                <c:pt idx="964">
                  <c:v>1.2628000695241299</c:v>
                </c:pt>
                <c:pt idx="965">
                  <c:v>1.2619690596398601</c:v>
                </c:pt>
                <c:pt idx="966">
                  <c:v>1.26105735357115</c:v>
                </c:pt>
                <c:pt idx="967">
                  <c:v>1.2660015645541201</c:v>
                </c:pt>
                <c:pt idx="968">
                  <c:v>1.2646560959837601</c:v>
                </c:pt>
                <c:pt idx="969">
                  <c:v>1.26121296629812</c:v>
                </c:pt>
                <c:pt idx="970">
                  <c:v>1.26027522362512</c:v>
                </c:pt>
                <c:pt idx="971">
                  <c:v>1.26579487120672</c:v>
                </c:pt>
                <c:pt idx="972">
                  <c:v>1.2625399801544801</c:v>
                </c:pt>
                <c:pt idx="973">
                  <c:v>1.26385403579489</c:v>
                </c:pt>
                <c:pt idx="974">
                  <c:v>1.2578416148164899</c:v>
                </c:pt>
                <c:pt idx="975">
                  <c:v>1.25580819152237</c:v>
                </c:pt>
                <c:pt idx="976">
                  <c:v>1.24420457904195</c:v>
                </c:pt>
                <c:pt idx="977">
                  <c:v>1.24572321320857</c:v>
                </c:pt>
                <c:pt idx="978">
                  <c:v>1.2444571436098</c:v>
                </c:pt>
                <c:pt idx="979">
                  <c:v>1.2483951615342901</c:v>
                </c:pt>
                <c:pt idx="980">
                  <c:v>1.2588461108031399</c:v>
                </c:pt>
                <c:pt idx="981">
                  <c:v>1.28085059252197</c:v>
                </c:pt>
                <c:pt idx="982">
                  <c:v>1.27743624509433</c:v>
                </c:pt>
                <c:pt idx="983">
                  <c:v>1.2862413284683201</c:v>
                </c:pt>
                <c:pt idx="984">
                  <c:v>1.28908003641179</c:v>
                </c:pt>
                <c:pt idx="985">
                  <c:v>1.2844194313939501</c:v>
                </c:pt>
                <c:pt idx="986">
                  <c:v>1.2758982189519199</c:v>
                </c:pt>
                <c:pt idx="987">
                  <c:v>1.2788178252156499</c:v>
                </c:pt>
                <c:pt idx="988">
                  <c:v>1.28120064703544</c:v>
                </c:pt>
                <c:pt idx="989">
                  <c:v>1.27840033522083</c:v>
                </c:pt>
                <c:pt idx="990">
                  <c:v>1.27350421575501</c:v>
                </c:pt>
                <c:pt idx="991">
                  <c:v>1.2697553449252601</c:v>
                </c:pt>
                <c:pt idx="992">
                  <c:v>1.2671344604772501</c:v>
                </c:pt>
                <c:pt idx="993">
                  <c:v>1.26438275653234</c:v>
                </c:pt>
                <c:pt idx="994">
                  <c:v>1.2660168092463</c:v>
                </c:pt>
                <c:pt idx="995">
                  <c:v>1.26670703085317</c:v>
                </c:pt>
                <c:pt idx="996">
                  <c:v>1.27430963597096</c:v>
                </c:pt>
                <c:pt idx="997">
                  <c:v>1.2714844622617001</c:v>
                </c:pt>
                <c:pt idx="998">
                  <c:v>1.27999298587433</c:v>
                </c:pt>
                <c:pt idx="999">
                  <c:v>1.27862476453546</c:v>
                </c:pt>
                <c:pt idx="1000">
                  <c:v>1.28199686858314</c:v>
                </c:pt>
                <c:pt idx="1001">
                  <c:v>1.28998839704678</c:v>
                </c:pt>
                <c:pt idx="1002">
                  <c:v>1.2812657875598701</c:v>
                </c:pt>
                <c:pt idx="1003">
                  <c:v>1.2842204965618</c:v>
                </c:pt>
                <c:pt idx="1004">
                  <c:v>1.2864191475042099</c:v>
                </c:pt>
                <c:pt idx="1005">
                  <c:v>1.28300359951971</c:v>
                </c:pt>
                <c:pt idx="1006">
                  <c:v>1.2803218296386401</c:v>
                </c:pt>
                <c:pt idx="1007">
                  <c:v>1.27787554006322</c:v>
                </c:pt>
                <c:pt idx="1008">
                  <c:v>1.27103320784359</c:v>
                </c:pt>
                <c:pt idx="1009">
                  <c:v>1.2718044655462299</c:v>
                </c:pt>
                <c:pt idx="1010">
                  <c:v>1.27048720542228</c:v>
                </c:pt>
                <c:pt idx="1011">
                  <c:v>1.2701918451984</c:v>
                </c:pt>
                <c:pt idx="1012">
                  <c:v>1.2776119923546101</c:v>
                </c:pt>
                <c:pt idx="1013">
                  <c:v>1.27895476378336</c:v>
                </c:pt>
                <c:pt idx="1014">
                  <c:v>1.2821204140707201</c:v>
                </c:pt>
                <c:pt idx="1015">
                  <c:v>1.2893570667721601</c:v>
                </c:pt>
                <c:pt idx="1016">
                  <c:v>1.2829621257152</c:v>
                </c:pt>
                <c:pt idx="1017">
                  <c:v>1.2827304290243899</c:v>
                </c:pt>
                <c:pt idx="1018">
                  <c:v>1.28776926979177</c:v>
                </c:pt>
                <c:pt idx="1019">
                  <c:v>1.28277511493741</c:v>
                </c:pt>
                <c:pt idx="1020">
                  <c:v>1.28190049695337</c:v>
                </c:pt>
                <c:pt idx="1021">
                  <c:v>1.2766068291791299</c:v>
                </c:pt>
                <c:pt idx="1022">
                  <c:v>1.28450191480755</c:v>
                </c:pt>
                <c:pt idx="1023">
                  <c:v>1.2861592935461801</c:v>
                </c:pt>
                <c:pt idx="1024">
                  <c:v>1.2888926990029601</c:v>
                </c:pt>
                <c:pt idx="1025">
                  <c:v>1.2903960520418301</c:v>
                </c:pt>
                <c:pt idx="1026">
                  <c:v>1.28681383234222</c:v>
                </c:pt>
                <c:pt idx="1027">
                  <c:v>1.2876038734103401</c:v>
                </c:pt>
                <c:pt idx="1028">
                  <c:v>1.2862606127304399</c:v>
                </c:pt>
                <c:pt idx="1029">
                  <c:v>1.2952409051210401</c:v>
                </c:pt>
                <c:pt idx="1030">
                  <c:v>1.29364194618467</c:v>
                </c:pt>
                <c:pt idx="1031">
                  <c:v>1.2832795627318101</c:v>
                </c:pt>
                <c:pt idx="1032">
                  <c:v>1.2847090429719801</c:v>
                </c:pt>
                <c:pt idx="1033">
                  <c:v>1.27582751600209</c:v>
                </c:pt>
                <c:pt idx="1034">
                  <c:v>1.26574344264866</c:v>
                </c:pt>
                <c:pt idx="1035">
                  <c:v>1.2481240011558601</c:v>
                </c:pt>
                <c:pt idx="1036">
                  <c:v>1.2531765832947801</c:v>
                </c:pt>
                <c:pt idx="1037">
                  <c:v>1.25420256211852</c:v>
                </c:pt>
                <c:pt idx="1038">
                  <c:v>1.2528139553831701</c:v>
                </c:pt>
                <c:pt idx="1039">
                  <c:v>1.2618275344418199</c:v>
                </c:pt>
                <c:pt idx="1040">
                  <c:v>1.2706230922809101</c:v>
                </c:pt>
                <c:pt idx="1041">
                  <c:v>1.2864584729478401</c:v>
                </c:pt>
                <c:pt idx="1042">
                  <c:v>1.2985370696810901</c:v>
                </c:pt>
                <c:pt idx="1043">
                  <c:v>1.29993871967897</c:v>
                </c:pt>
                <c:pt idx="1044">
                  <c:v>1.31033529711246</c:v>
                </c:pt>
                <c:pt idx="1045">
                  <c:v>1.3136891312341099</c:v>
                </c:pt>
                <c:pt idx="1046">
                  <c:v>1.31246870837521</c:v>
                </c:pt>
                <c:pt idx="1047">
                  <c:v>1.31593378008552</c:v>
                </c:pt>
                <c:pt idx="1048">
                  <c:v>1.3026781426926599</c:v>
                </c:pt>
                <c:pt idx="1049">
                  <c:v>1.3026651043534001</c:v>
                </c:pt>
                <c:pt idx="1050">
                  <c:v>1.30685451721987</c:v>
                </c:pt>
                <c:pt idx="1051">
                  <c:v>1.3084766361567299</c:v>
                </c:pt>
                <c:pt idx="1052">
                  <c:v>1.3164179961397999</c:v>
                </c:pt>
                <c:pt idx="1053">
                  <c:v>1.3203358789741899</c:v>
                </c:pt>
                <c:pt idx="1054">
                  <c:v>1.31800032249546</c:v>
                </c:pt>
                <c:pt idx="1055">
                  <c:v>1.3337425370216001</c:v>
                </c:pt>
                <c:pt idx="1056">
                  <c:v>1.3329355340003199</c:v>
                </c:pt>
                <c:pt idx="1057">
                  <c:v>1.3275329851144</c:v>
                </c:pt>
                <c:pt idx="1058">
                  <c:v>1.33248908245697</c:v>
                </c:pt>
                <c:pt idx="1059">
                  <c:v>1.34006354274957</c:v>
                </c:pt>
                <c:pt idx="1060">
                  <c:v>1.32942405243231</c:v>
                </c:pt>
                <c:pt idx="1061">
                  <c:v>1.3363648619251101</c:v>
                </c:pt>
                <c:pt idx="1062">
                  <c:v>1.3441819587396799</c:v>
                </c:pt>
                <c:pt idx="1063">
                  <c:v>1.3542965906667901</c:v>
                </c:pt>
                <c:pt idx="1064">
                  <c:v>1.3556591535245599</c:v>
                </c:pt>
                <c:pt idx="1065">
                  <c:v>1.3531173619405099</c:v>
                </c:pt>
                <c:pt idx="1066">
                  <c:v>1.3401185844874399</c:v>
                </c:pt>
                <c:pt idx="1067">
                  <c:v>1.33992517855297</c:v>
                </c:pt>
                <c:pt idx="1068">
                  <c:v>1.3404565071613801</c:v>
                </c:pt>
                <c:pt idx="1069">
                  <c:v>1.34583251874995</c:v>
                </c:pt>
                <c:pt idx="1070">
                  <c:v>1.33794053433299</c:v>
                </c:pt>
                <c:pt idx="1071">
                  <c:v>1.3379869468289001</c:v>
                </c:pt>
                <c:pt idx="1072">
                  <c:v>1.34312033534483</c:v>
                </c:pt>
                <c:pt idx="1073">
                  <c:v>1.34438877893028</c:v>
                </c:pt>
                <c:pt idx="1074">
                  <c:v>1.3553390096178499</c:v>
                </c:pt>
                <c:pt idx="1075">
                  <c:v>1.35090461188067</c:v>
                </c:pt>
                <c:pt idx="1076">
                  <c:v>1.3572489980973199</c:v>
                </c:pt>
                <c:pt idx="1077">
                  <c:v>1.35657249393325</c:v>
                </c:pt>
                <c:pt idx="1078">
                  <c:v>1.34989439917955</c:v>
                </c:pt>
                <c:pt idx="1079">
                  <c:v>1.3501923676758101</c:v>
                </c:pt>
                <c:pt idx="1080">
                  <c:v>1.34565806707446</c:v>
                </c:pt>
                <c:pt idx="1081">
                  <c:v>1.3447544981861901</c:v>
                </c:pt>
                <c:pt idx="1082">
                  <c:v>1.3461828738750501</c:v>
                </c:pt>
                <c:pt idx="1083">
                  <c:v>1.3585733192684699</c:v>
                </c:pt>
                <c:pt idx="1084">
                  <c:v>1.3538181150844599</c:v>
                </c:pt>
                <c:pt idx="1085">
                  <c:v>1.36390456237462</c:v>
                </c:pt>
                <c:pt idx="1086">
                  <c:v>1.3672841763747601</c:v>
                </c:pt>
                <c:pt idx="1087">
                  <c:v>1.36064516367455</c:v>
                </c:pt>
                <c:pt idx="1088">
                  <c:v>1.3557097168778101</c:v>
                </c:pt>
                <c:pt idx="1089">
                  <c:v>1.35847343965328</c:v>
                </c:pt>
                <c:pt idx="1090">
                  <c:v>1.3637832012517299</c:v>
                </c:pt>
                <c:pt idx="1091">
                  <c:v>1.3567251712444</c:v>
                </c:pt>
                <c:pt idx="1092">
                  <c:v>1.3580876400033699</c:v>
                </c:pt>
                <c:pt idx="1093">
                  <c:v>1.3630030835915301</c:v>
                </c:pt>
                <c:pt idx="1094">
                  <c:v>1.3633025141109201</c:v>
                </c:pt>
                <c:pt idx="1095">
                  <c:v>1.3601139850620201</c:v>
                </c:pt>
                <c:pt idx="1096">
                  <c:v>1.358419115957</c:v>
                </c:pt>
                <c:pt idx="1097">
                  <c:v>1.36381865463329</c:v>
                </c:pt>
                <c:pt idx="1098">
                  <c:v>1.3572766525451401</c:v>
                </c:pt>
                <c:pt idx="1099">
                  <c:v>1.3526923250232099</c:v>
                </c:pt>
                <c:pt idx="1100">
                  <c:v>1.3525696354625301</c:v>
                </c:pt>
                <c:pt idx="1101">
                  <c:v>1.3558315554267599</c:v>
                </c:pt>
                <c:pt idx="1102">
                  <c:v>1.34969587303605</c:v>
                </c:pt>
                <c:pt idx="1103">
                  <c:v>1.3512129801561901</c:v>
                </c:pt>
                <c:pt idx="1104">
                  <c:v>1.3566798852539701</c:v>
                </c:pt>
                <c:pt idx="1105">
                  <c:v>1.3554708822610999</c:v>
                </c:pt>
                <c:pt idx="1106">
                  <c:v>1.3531446112546399</c:v>
                </c:pt>
                <c:pt idx="1107">
                  <c:v>1.3535146303080701</c:v>
                </c:pt>
                <c:pt idx="1108">
                  <c:v>1.34759753982351</c:v>
                </c:pt>
                <c:pt idx="1109">
                  <c:v>1.3408822795499</c:v>
                </c:pt>
                <c:pt idx="1110">
                  <c:v>1.34361901889045</c:v>
                </c:pt>
                <c:pt idx="1111">
                  <c:v>1.35105555907997</c:v>
                </c:pt>
                <c:pt idx="1112">
                  <c:v>1.34765221373669</c:v>
                </c:pt>
                <c:pt idx="1113">
                  <c:v>1.3454879705912399</c:v>
                </c:pt>
                <c:pt idx="1114">
                  <c:v>1.34080870440351</c:v>
                </c:pt>
                <c:pt idx="1115">
                  <c:v>1.3292883183973001</c:v>
                </c:pt>
                <c:pt idx="1116">
                  <c:v>1.33541390817648</c:v>
                </c:pt>
                <c:pt idx="1117">
                  <c:v>1.33318685998034</c:v>
                </c:pt>
                <c:pt idx="1118">
                  <c:v>1.3463338143476</c:v>
                </c:pt>
                <c:pt idx="1119">
                  <c:v>1.34449026508493</c:v>
                </c:pt>
                <c:pt idx="1120">
                  <c:v>1.33909452498796</c:v>
                </c:pt>
                <c:pt idx="1121">
                  <c:v>1.34399497209805</c:v>
                </c:pt>
                <c:pt idx="1122">
                  <c:v>1.34277127216476</c:v>
                </c:pt>
                <c:pt idx="1123">
                  <c:v>1.337747046517</c:v>
                </c:pt>
                <c:pt idx="1124">
                  <c:v>1.3335732652355701</c:v>
                </c:pt>
                <c:pt idx="1125">
                  <c:v>1.33884507463753</c:v>
                </c:pt>
                <c:pt idx="1126">
                  <c:v>1.3449229800513001</c:v>
                </c:pt>
                <c:pt idx="1127">
                  <c:v>1.34808980628048</c:v>
                </c:pt>
                <c:pt idx="1128">
                  <c:v>1.3447826533735301</c:v>
                </c:pt>
                <c:pt idx="1129">
                  <c:v>1.3452582047234101</c:v>
                </c:pt>
                <c:pt idx="1130">
                  <c:v>1.3386362315553599</c:v>
                </c:pt>
                <c:pt idx="1131">
                  <c:v>1.3411373876268999</c:v>
                </c:pt>
                <c:pt idx="1132">
                  <c:v>1.34052921184959</c:v>
                </c:pt>
                <c:pt idx="1133">
                  <c:v>1.34734111117364</c:v>
                </c:pt>
                <c:pt idx="1134">
                  <c:v>1.34760325939249</c:v>
                </c:pt>
                <c:pt idx="1135">
                  <c:v>1.3496947847138101</c:v>
                </c:pt>
                <c:pt idx="1136">
                  <c:v>1.36178732620526</c:v>
                </c:pt>
                <c:pt idx="1137">
                  <c:v>1.3649840947943099</c:v>
                </c:pt>
                <c:pt idx="1138">
                  <c:v>1.35514955799133</c:v>
                </c:pt>
                <c:pt idx="1139">
                  <c:v>1.3448878338379799</c:v>
                </c:pt>
                <c:pt idx="1140">
                  <c:v>1.3444902080074299</c:v>
                </c:pt>
                <c:pt idx="1141">
                  <c:v>1.3350200541533701</c:v>
                </c:pt>
                <c:pt idx="1142">
                  <c:v>1.3387824386104199</c:v>
                </c:pt>
                <c:pt idx="1143">
                  <c:v>1.3387764798223101</c:v>
                </c:pt>
                <c:pt idx="1144">
                  <c:v>1.3390173155876799</c:v>
                </c:pt>
                <c:pt idx="1145">
                  <c:v>1.33639403681916</c:v>
                </c:pt>
                <c:pt idx="1146">
                  <c:v>1.33738009127282</c:v>
                </c:pt>
                <c:pt idx="1147">
                  <c:v>1.33169284473093</c:v>
                </c:pt>
                <c:pt idx="1148">
                  <c:v>1.3357209980732201</c:v>
                </c:pt>
                <c:pt idx="1149">
                  <c:v>1.3492059081560901</c:v>
                </c:pt>
                <c:pt idx="1150">
                  <c:v>1.3572337957815099</c:v>
                </c:pt>
                <c:pt idx="1151">
                  <c:v>1.3720194409003299</c:v>
                </c:pt>
                <c:pt idx="1152">
                  <c:v>1.3669617878988101</c:v>
                </c:pt>
                <c:pt idx="1153">
                  <c:v>1.3593122367638699</c:v>
                </c:pt>
                <c:pt idx="1154">
                  <c:v>1.3680639737474001</c:v>
                </c:pt>
                <c:pt idx="1155">
                  <c:v>1.36900103424567</c:v>
                </c:pt>
                <c:pt idx="1156">
                  <c:v>1.3709829474206101</c:v>
                </c:pt>
                <c:pt idx="1157">
                  <c:v>1.3740694954416</c:v>
                </c:pt>
                <c:pt idx="1158">
                  <c:v>1.3894974937877</c:v>
                </c:pt>
                <c:pt idx="1159">
                  <c:v>1.3883081296806601</c:v>
                </c:pt>
                <c:pt idx="1160">
                  <c:v>1.3877517910238599</c:v>
                </c:pt>
                <c:pt idx="1161">
                  <c:v>1.3959884343370399</c:v>
                </c:pt>
                <c:pt idx="1162">
                  <c:v>1.40183264394907</c:v>
                </c:pt>
                <c:pt idx="1163">
                  <c:v>1.4188996810965799</c:v>
                </c:pt>
                <c:pt idx="1164">
                  <c:v>1.4341544359827101</c:v>
                </c:pt>
                <c:pt idx="1165">
                  <c:v>1.4150949940875199</c:v>
                </c:pt>
                <c:pt idx="1166">
                  <c:v>1.41716379444436</c:v>
                </c:pt>
                <c:pt idx="1167">
                  <c:v>1.4220058165763101</c:v>
                </c:pt>
                <c:pt idx="1168">
                  <c:v>1.4276190872073</c:v>
                </c:pt>
                <c:pt idx="1169">
                  <c:v>1.43201074017937</c:v>
                </c:pt>
                <c:pt idx="1170">
                  <c:v>1.4554048738518801</c:v>
                </c:pt>
                <c:pt idx="1171">
                  <c:v>1.4705683468536901</c:v>
                </c:pt>
                <c:pt idx="1172">
                  <c:v>1.4684816612251601</c:v>
                </c:pt>
                <c:pt idx="1173">
                  <c:v>1.4602025872845501</c:v>
                </c:pt>
                <c:pt idx="1174">
                  <c:v>1.46843870972895</c:v>
                </c:pt>
                <c:pt idx="1175">
                  <c:v>1.47190490277325</c:v>
                </c:pt>
                <c:pt idx="1176">
                  <c:v>1.4631593522891</c:v>
                </c:pt>
                <c:pt idx="1177">
                  <c:v>1.4599384407013101</c:v>
                </c:pt>
                <c:pt idx="1178">
                  <c:v>1.4588631163087999</c:v>
                </c:pt>
                <c:pt idx="1179">
                  <c:v>1.4562719294300099</c:v>
                </c:pt>
                <c:pt idx="1180">
                  <c:v>1.46204062765638</c:v>
                </c:pt>
                <c:pt idx="1181">
                  <c:v>1.45989646757263</c:v>
                </c:pt>
                <c:pt idx="1182">
                  <c:v>1.4576156514941501</c:v>
                </c:pt>
                <c:pt idx="1183">
                  <c:v>1.47016061095975</c:v>
                </c:pt>
                <c:pt idx="1184">
                  <c:v>1.47967933891589</c:v>
                </c:pt>
                <c:pt idx="1185">
                  <c:v>1.50798824667567</c:v>
                </c:pt>
                <c:pt idx="1186">
                  <c:v>1.5017022535164499</c:v>
                </c:pt>
                <c:pt idx="1187">
                  <c:v>1.51488868986527</c:v>
                </c:pt>
                <c:pt idx="1188">
                  <c:v>1.50503946793265</c:v>
                </c:pt>
                <c:pt idx="1189">
                  <c:v>1.4997039504757199</c:v>
                </c:pt>
                <c:pt idx="1190">
                  <c:v>1.4979974116427801</c:v>
                </c:pt>
                <c:pt idx="1191">
                  <c:v>1.50501084133865</c:v>
                </c:pt>
                <c:pt idx="1192">
                  <c:v>1.4962048505726899</c:v>
                </c:pt>
                <c:pt idx="1193">
                  <c:v>1.48938659941604</c:v>
                </c:pt>
                <c:pt idx="1194">
                  <c:v>1.48386171289836</c:v>
                </c:pt>
                <c:pt idx="1195">
                  <c:v>1.4749658234156799</c:v>
                </c:pt>
                <c:pt idx="1196">
                  <c:v>1.48230083844844</c:v>
                </c:pt>
                <c:pt idx="1197">
                  <c:v>1.50240049673275</c:v>
                </c:pt>
                <c:pt idx="1198">
                  <c:v>1.48952781703635</c:v>
                </c:pt>
                <c:pt idx="1199">
                  <c:v>1.48137793092185</c:v>
                </c:pt>
                <c:pt idx="1200">
                  <c:v>1.4817583791742599</c:v>
                </c:pt>
                <c:pt idx="1201">
                  <c:v>1.4868257375895499</c:v>
                </c:pt>
                <c:pt idx="1202">
                  <c:v>1.4834509509267799</c:v>
                </c:pt>
                <c:pt idx="1203">
                  <c:v>1.4840349391008401</c:v>
                </c:pt>
                <c:pt idx="1204">
                  <c:v>1.47811751103001</c:v>
                </c:pt>
                <c:pt idx="1205">
                  <c:v>1.47292352757547</c:v>
                </c:pt>
                <c:pt idx="1206">
                  <c:v>1.4851457233619501</c:v>
                </c:pt>
                <c:pt idx="1207">
                  <c:v>1.4915178656335899</c:v>
                </c:pt>
                <c:pt idx="1208">
                  <c:v>1.4989094329918999</c:v>
                </c:pt>
                <c:pt idx="1209">
                  <c:v>1.4973974694860499</c:v>
                </c:pt>
                <c:pt idx="1210">
                  <c:v>1.4860992787734</c:v>
                </c:pt>
                <c:pt idx="1211">
                  <c:v>1.4971484141104801</c:v>
                </c:pt>
                <c:pt idx="1212">
                  <c:v>1.49417882176929</c:v>
                </c:pt>
                <c:pt idx="1213">
                  <c:v>1.48057131666759</c:v>
                </c:pt>
                <c:pt idx="1214">
                  <c:v>1.48642119995376</c:v>
                </c:pt>
                <c:pt idx="1215">
                  <c:v>1.4803188942405801</c:v>
                </c:pt>
                <c:pt idx="1216">
                  <c:v>1.4837456271292699</c:v>
                </c:pt>
                <c:pt idx="1217">
                  <c:v>1.46988472706775</c:v>
                </c:pt>
                <c:pt idx="1218">
                  <c:v>1.4650684144495001</c:v>
                </c:pt>
                <c:pt idx="1219">
                  <c:v>1.47151845934067</c:v>
                </c:pt>
                <c:pt idx="1220">
                  <c:v>1.47456298820248</c:v>
                </c:pt>
                <c:pt idx="1221">
                  <c:v>1.4849790540643399</c:v>
                </c:pt>
                <c:pt idx="1222">
                  <c:v>1.49656363478218</c:v>
                </c:pt>
                <c:pt idx="1223">
                  <c:v>1.49659257708078</c:v>
                </c:pt>
                <c:pt idx="1224">
                  <c:v>1.50920834318985</c:v>
                </c:pt>
                <c:pt idx="1225">
                  <c:v>1.5308463957578899</c:v>
                </c:pt>
                <c:pt idx="1226">
                  <c:v>1.5401833759147301</c:v>
                </c:pt>
                <c:pt idx="1227">
                  <c:v>1.54694236101021</c:v>
                </c:pt>
                <c:pt idx="1228">
                  <c:v>1.56203939886765</c:v>
                </c:pt>
                <c:pt idx="1229">
                  <c:v>1.55973284471504</c:v>
                </c:pt>
                <c:pt idx="1230">
                  <c:v>1.5569723797888799</c:v>
                </c:pt>
                <c:pt idx="1231">
                  <c:v>1.56511818372015</c:v>
                </c:pt>
                <c:pt idx="1232">
                  <c:v>1.55237313086829</c:v>
                </c:pt>
                <c:pt idx="1233">
                  <c:v>1.5391903399476901</c:v>
                </c:pt>
                <c:pt idx="1234">
                  <c:v>1.5451586140640601</c:v>
                </c:pt>
                <c:pt idx="1235">
                  <c:v>1.529268329725</c:v>
                </c:pt>
                <c:pt idx="1236">
                  <c:v>1.5210044825249001</c:v>
                </c:pt>
                <c:pt idx="1237">
                  <c:v>1.55126477031108</c:v>
                </c:pt>
                <c:pt idx="1238">
                  <c:v>1.5735704738173499</c:v>
                </c:pt>
                <c:pt idx="1239">
                  <c:v>1.56099074063517</c:v>
                </c:pt>
                <c:pt idx="1240">
                  <c:v>1.5741722419305999</c:v>
                </c:pt>
                <c:pt idx="1241">
                  <c:v>1.6004994936399699</c:v>
                </c:pt>
                <c:pt idx="1242">
                  <c:v>1.5831204045484599</c:v>
                </c:pt>
                <c:pt idx="1243">
                  <c:v>1.5605328318179901</c:v>
                </c:pt>
                <c:pt idx="1244">
                  <c:v>1.5547737374998201</c:v>
                </c:pt>
                <c:pt idx="1245">
                  <c:v>1.5418365815097801</c:v>
                </c:pt>
                <c:pt idx="1246">
                  <c:v>1.5467911557101199</c:v>
                </c:pt>
                <c:pt idx="1247">
                  <c:v>1.5496658501640801</c:v>
                </c:pt>
                <c:pt idx="1248">
                  <c:v>1.55113856970909</c:v>
                </c:pt>
                <c:pt idx="1249">
                  <c:v>1.55586787304942</c:v>
                </c:pt>
                <c:pt idx="1250">
                  <c:v>1.54347585141837</c:v>
                </c:pt>
                <c:pt idx="1251">
                  <c:v>1.5237419878618901</c:v>
                </c:pt>
                <c:pt idx="1252">
                  <c:v>1.5105700067241199</c:v>
                </c:pt>
                <c:pt idx="1253">
                  <c:v>1.50691144908136</c:v>
                </c:pt>
                <c:pt idx="1254">
                  <c:v>1.5028445717575201</c:v>
                </c:pt>
                <c:pt idx="1255">
                  <c:v>1.49543837456436</c:v>
                </c:pt>
                <c:pt idx="1256">
                  <c:v>1.4948174439269499</c:v>
                </c:pt>
                <c:pt idx="1257">
                  <c:v>1.49489214262986</c:v>
                </c:pt>
                <c:pt idx="1258">
                  <c:v>1.49791656415204</c:v>
                </c:pt>
                <c:pt idx="1259">
                  <c:v>1.4919671195280899</c:v>
                </c:pt>
                <c:pt idx="1260">
                  <c:v>1.4819159903658301</c:v>
                </c:pt>
                <c:pt idx="1261">
                  <c:v>1.4774320680241799</c:v>
                </c:pt>
                <c:pt idx="1262">
                  <c:v>1.48249250780408</c:v>
                </c:pt>
                <c:pt idx="1263">
                  <c:v>1.4922950234482799</c:v>
                </c:pt>
                <c:pt idx="1264">
                  <c:v>1.49012308373682</c:v>
                </c:pt>
                <c:pt idx="1265">
                  <c:v>1.4947627523846201</c:v>
                </c:pt>
                <c:pt idx="1266">
                  <c:v>1.49172550385652</c:v>
                </c:pt>
                <c:pt idx="1267">
                  <c:v>1.48413873203767</c:v>
                </c:pt>
                <c:pt idx="1268">
                  <c:v>1.4756863457149001</c:v>
                </c:pt>
                <c:pt idx="1269">
                  <c:v>1.47369689898404</c:v>
                </c:pt>
                <c:pt idx="1270">
                  <c:v>1.4524079545041</c:v>
                </c:pt>
                <c:pt idx="1271">
                  <c:v>1.4409542190031599</c:v>
                </c:pt>
                <c:pt idx="1272">
                  <c:v>1.43171720258032</c:v>
                </c:pt>
                <c:pt idx="1273">
                  <c:v>1.4500541218318601</c:v>
                </c:pt>
                <c:pt idx="1274">
                  <c:v>1.43707519806458</c:v>
                </c:pt>
                <c:pt idx="1275">
                  <c:v>1.42531140597426</c:v>
                </c:pt>
                <c:pt idx="1276">
                  <c:v>1.43095216658388</c:v>
                </c:pt>
                <c:pt idx="1277">
                  <c:v>1.44050409832217</c:v>
                </c:pt>
                <c:pt idx="1278">
                  <c:v>1.4310461394487499</c:v>
                </c:pt>
                <c:pt idx="1279">
                  <c:v>1.45269219372568</c:v>
                </c:pt>
                <c:pt idx="1280">
                  <c:v>1.4524727671920401</c:v>
                </c:pt>
                <c:pt idx="1281">
                  <c:v>1.44727606613799</c:v>
                </c:pt>
                <c:pt idx="1282">
                  <c:v>1.44097488982148</c:v>
                </c:pt>
                <c:pt idx="1283">
                  <c:v>1.4266231917838199</c:v>
                </c:pt>
                <c:pt idx="1284">
                  <c:v>1.4391038009900201</c:v>
                </c:pt>
                <c:pt idx="1285">
                  <c:v>1.4313216180586299</c:v>
                </c:pt>
                <c:pt idx="1286">
                  <c:v>1.4268097339327901</c:v>
                </c:pt>
                <c:pt idx="1287">
                  <c:v>1.42332906631163</c:v>
                </c:pt>
                <c:pt idx="1288">
                  <c:v>1.4431503461472499</c:v>
                </c:pt>
                <c:pt idx="1289">
                  <c:v>1.4482684433164501</c:v>
                </c:pt>
                <c:pt idx="1290">
                  <c:v>1.4449069590528401</c:v>
                </c:pt>
                <c:pt idx="1291">
                  <c:v>1.4401095924470899</c:v>
                </c:pt>
                <c:pt idx="1292">
                  <c:v>1.4303553615082001</c:v>
                </c:pt>
                <c:pt idx="1293">
                  <c:v>1.4347007293571601</c:v>
                </c:pt>
                <c:pt idx="1294">
                  <c:v>1.43675715038811</c:v>
                </c:pt>
                <c:pt idx="1295">
                  <c:v>1.4373166680854601</c:v>
                </c:pt>
                <c:pt idx="1296">
                  <c:v>1.4464050785484099</c:v>
                </c:pt>
                <c:pt idx="1297">
                  <c:v>1.4477693286078801</c:v>
                </c:pt>
                <c:pt idx="1298">
                  <c:v>1.4520054424732201</c:v>
                </c:pt>
                <c:pt idx="1299">
                  <c:v>1.46685434891846</c:v>
                </c:pt>
                <c:pt idx="1300">
                  <c:v>1.4582620918982101</c:v>
                </c:pt>
                <c:pt idx="1301">
                  <c:v>1.4750037500876301</c:v>
                </c:pt>
                <c:pt idx="1302">
                  <c:v>1.4779030614759701</c:v>
                </c:pt>
                <c:pt idx="1303">
                  <c:v>1.4868501335637401</c:v>
                </c:pt>
                <c:pt idx="1304">
                  <c:v>1.4800676308832801</c:v>
                </c:pt>
                <c:pt idx="1305">
                  <c:v>1.47577646818506</c:v>
                </c:pt>
                <c:pt idx="1306">
                  <c:v>1.47008960123137</c:v>
                </c:pt>
                <c:pt idx="1307">
                  <c:v>1.4762625189368599</c:v>
                </c:pt>
                <c:pt idx="1308">
                  <c:v>1.4852381115886799</c:v>
                </c:pt>
                <c:pt idx="1309">
                  <c:v>1.48968473868424</c:v>
                </c:pt>
                <c:pt idx="1310">
                  <c:v>1.50123733078254</c:v>
                </c:pt>
                <c:pt idx="1311">
                  <c:v>1.53014201653932</c:v>
                </c:pt>
                <c:pt idx="1312">
                  <c:v>1.5245247576474199</c:v>
                </c:pt>
                <c:pt idx="1313">
                  <c:v>1.55380032749427</c:v>
                </c:pt>
                <c:pt idx="1314">
                  <c:v>1.5849135719837399</c:v>
                </c:pt>
                <c:pt idx="1315">
                  <c:v>1.57103850835119</c:v>
                </c:pt>
                <c:pt idx="1316">
                  <c:v>1.5934656992371801</c:v>
                </c:pt>
                <c:pt idx="1317">
                  <c:v>1.5995980421788401</c:v>
                </c:pt>
                <c:pt idx="1318">
                  <c:v>1.5933905500040699</c:v>
                </c:pt>
                <c:pt idx="1319">
                  <c:v>1.59027498989069</c:v>
                </c:pt>
                <c:pt idx="1320">
                  <c:v>1.5982846703486999</c:v>
                </c:pt>
                <c:pt idx="1321">
                  <c:v>1.5827414245667899</c:v>
                </c:pt>
                <c:pt idx="1322">
                  <c:v>1.59723311642383</c:v>
                </c:pt>
                <c:pt idx="1323">
                  <c:v>1.6015159683112301</c:v>
                </c:pt>
                <c:pt idx="1324">
                  <c:v>1.59649554922374</c:v>
                </c:pt>
                <c:pt idx="1325">
                  <c:v>1.6033118583058501</c:v>
                </c:pt>
                <c:pt idx="1326">
                  <c:v>1.62945495908674</c:v>
                </c:pt>
                <c:pt idx="1327">
                  <c:v>1.6431187156812399</c:v>
                </c:pt>
                <c:pt idx="1328">
                  <c:v>1.6576389825742699</c:v>
                </c:pt>
                <c:pt idx="1329">
                  <c:v>1.6483764871362401</c:v>
                </c:pt>
                <c:pt idx="1330">
                  <c:v>1.65681086272978</c:v>
                </c:pt>
                <c:pt idx="1331">
                  <c:v>1.63900256702235</c:v>
                </c:pt>
                <c:pt idx="1332">
                  <c:v>1.6043963670591599</c:v>
                </c:pt>
                <c:pt idx="1333">
                  <c:v>1.60713492999056</c:v>
                </c:pt>
                <c:pt idx="1334">
                  <c:v>1.60930215575667</c:v>
                </c:pt>
                <c:pt idx="1335">
                  <c:v>1.61264064830415</c:v>
                </c:pt>
                <c:pt idx="1336">
                  <c:v>1.58332153512947</c:v>
                </c:pt>
                <c:pt idx="1337">
                  <c:v>1.58419574892896</c:v>
                </c:pt>
                <c:pt idx="1338">
                  <c:v>1.6011450047643601</c:v>
                </c:pt>
                <c:pt idx="1339">
                  <c:v>1.5978211919299401</c:v>
                </c:pt>
                <c:pt idx="1340">
                  <c:v>1.61552068514879</c:v>
                </c:pt>
                <c:pt idx="1341">
                  <c:v>1.61536778126112</c:v>
                </c:pt>
                <c:pt idx="1342">
                  <c:v>1.6320415455295501</c:v>
                </c:pt>
                <c:pt idx="1343">
                  <c:v>1.6390589590468301</c:v>
                </c:pt>
                <c:pt idx="1344">
                  <c:v>1.66115675191711</c:v>
                </c:pt>
                <c:pt idx="1345">
                  <c:v>1.65730318499832</c:v>
                </c:pt>
                <c:pt idx="1346">
                  <c:v>1.6433567623170899</c:v>
                </c:pt>
                <c:pt idx="1347">
                  <c:v>1.65530381643007</c:v>
                </c:pt>
                <c:pt idx="1348">
                  <c:v>1.65730556850107</c:v>
                </c:pt>
                <c:pt idx="1349">
                  <c:v>1.65977514253314</c:v>
                </c:pt>
                <c:pt idx="1350">
                  <c:v>1.61232544526503</c:v>
                </c:pt>
                <c:pt idx="1351">
                  <c:v>1.6060998038588901</c:v>
                </c:pt>
                <c:pt idx="1352">
                  <c:v>1.6191334357968901</c:v>
                </c:pt>
                <c:pt idx="1353">
                  <c:v>1.60898029239786</c:v>
                </c:pt>
                <c:pt idx="1354">
                  <c:v>1.61261798809722</c:v>
                </c:pt>
                <c:pt idx="1355">
                  <c:v>1.59902823404242</c:v>
                </c:pt>
                <c:pt idx="1356">
                  <c:v>1.604486408321</c:v>
                </c:pt>
                <c:pt idx="1357">
                  <c:v>1.61663042239516</c:v>
                </c:pt>
                <c:pt idx="1358">
                  <c:v>1.6196213561869801</c:v>
                </c:pt>
                <c:pt idx="1359">
                  <c:v>1.6025941775335499</c:v>
                </c:pt>
                <c:pt idx="1360">
                  <c:v>1.59661454060793</c:v>
                </c:pt>
                <c:pt idx="1361">
                  <c:v>1.5919853320120501</c:v>
                </c:pt>
                <c:pt idx="1362">
                  <c:v>1.5791256568504699</c:v>
                </c:pt>
                <c:pt idx="1363">
                  <c:v>1.5898220956517399</c:v>
                </c:pt>
                <c:pt idx="1364">
                  <c:v>1.5991800028248799</c:v>
                </c:pt>
                <c:pt idx="1365">
                  <c:v>1.59354766600233</c:v>
                </c:pt>
                <c:pt idx="1366">
                  <c:v>1.5906019534212701</c:v>
                </c:pt>
                <c:pt idx="1367">
                  <c:v>1.5838854728067999</c:v>
                </c:pt>
                <c:pt idx="1368">
                  <c:v>1.5827882059526499</c:v>
                </c:pt>
                <c:pt idx="1369">
                  <c:v>1.5720591878203201</c:v>
                </c:pt>
                <c:pt idx="1370">
                  <c:v>1.56897057038119</c:v>
                </c:pt>
                <c:pt idx="1371">
                  <c:v>1.5961238280360599</c:v>
                </c:pt>
                <c:pt idx="1372">
                  <c:v>1.5891711125108301</c:v>
                </c:pt>
                <c:pt idx="1373">
                  <c:v>1.59332839919889</c:v>
                </c:pt>
                <c:pt idx="1374">
                  <c:v>1.6030997653119099</c:v>
                </c:pt>
                <c:pt idx="1375">
                  <c:v>1.6198994609955799</c:v>
                </c:pt>
                <c:pt idx="1376">
                  <c:v>1.6039769715621499</c:v>
                </c:pt>
                <c:pt idx="1377">
                  <c:v>1.60035099857768</c:v>
                </c:pt>
                <c:pt idx="1378">
                  <c:v>1.6097580268049401</c:v>
                </c:pt>
                <c:pt idx="1379">
                  <c:v>1.5992422875140999</c:v>
                </c:pt>
                <c:pt idx="1380">
                  <c:v>1.59567733455356</c:v>
                </c:pt>
                <c:pt idx="1381">
                  <c:v>1.5931960246771599</c:v>
                </c:pt>
                <c:pt idx="1382">
                  <c:v>1.5838429173011701</c:v>
                </c:pt>
                <c:pt idx="1383">
                  <c:v>1.5772766732471699</c:v>
                </c:pt>
                <c:pt idx="1384">
                  <c:v>1.58162449236146</c:v>
                </c:pt>
                <c:pt idx="1385">
                  <c:v>1.5842654806094201</c:v>
                </c:pt>
                <c:pt idx="1386">
                  <c:v>1.5831248665792299</c:v>
                </c:pt>
                <c:pt idx="1387">
                  <c:v>1.5634990512240601</c:v>
                </c:pt>
                <c:pt idx="1388">
                  <c:v>1.55430964108712</c:v>
                </c:pt>
                <c:pt idx="1389">
                  <c:v>1.5549628062663301</c:v>
                </c:pt>
                <c:pt idx="1390">
                  <c:v>1.5572030139063699</c:v>
                </c:pt>
                <c:pt idx="1391">
                  <c:v>1.5593213924684399</c:v>
                </c:pt>
                <c:pt idx="1392">
                  <c:v>1.5653613637956401</c:v>
                </c:pt>
                <c:pt idx="1393">
                  <c:v>1.5707986780743</c:v>
                </c:pt>
                <c:pt idx="1394">
                  <c:v>1.5857257553866799</c:v>
                </c:pt>
                <c:pt idx="1395">
                  <c:v>1.5806572792250799</c:v>
                </c:pt>
                <c:pt idx="1396">
                  <c:v>1.5916844063768301</c:v>
                </c:pt>
                <c:pt idx="1397">
                  <c:v>1.60041358853932</c:v>
                </c:pt>
                <c:pt idx="1398">
                  <c:v>1.6025329878135499</c:v>
                </c:pt>
                <c:pt idx="1399">
                  <c:v>1.57822548270992</c:v>
                </c:pt>
                <c:pt idx="1400">
                  <c:v>1.57828100156999</c:v>
                </c:pt>
                <c:pt idx="1401">
                  <c:v>1.5688386887110899</c:v>
                </c:pt>
                <c:pt idx="1402">
                  <c:v>1.58554280825806</c:v>
                </c:pt>
                <c:pt idx="1403">
                  <c:v>1.60728972626425</c:v>
                </c:pt>
                <c:pt idx="1404">
                  <c:v>1.60884155713285</c:v>
                </c:pt>
                <c:pt idx="1405">
                  <c:v>1.60769369908408</c:v>
                </c:pt>
                <c:pt idx="1406">
                  <c:v>1.5956926604578801</c:v>
                </c:pt>
                <c:pt idx="1407">
                  <c:v>1.60096112353262</c:v>
                </c:pt>
                <c:pt idx="1408">
                  <c:v>1.60896169435836</c:v>
                </c:pt>
                <c:pt idx="1409">
                  <c:v>1.60570371517385</c:v>
                </c:pt>
                <c:pt idx="1410">
                  <c:v>1.58434374425239</c:v>
                </c:pt>
                <c:pt idx="1411">
                  <c:v>1.5639825272151</c:v>
                </c:pt>
                <c:pt idx="1412">
                  <c:v>1.5525982789350601</c:v>
                </c:pt>
                <c:pt idx="1413">
                  <c:v>1.53881393525515</c:v>
                </c:pt>
                <c:pt idx="1414">
                  <c:v>1.5134485915975899</c:v>
                </c:pt>
                <c:pt idx="1415">
                  <c:v>1.51203734340647</c:v>
                </c:pt>
                <c:pt idx="1416">
                  <c:v>1.52800669083561</c:v>
                </c:pt>
                <c:pt idx="1417">
                  <c:v>1.5262483247365799</c:v>
                </c:pt>
                <c:pt idx="1418">
                  <c:v>1.51153397563068</c:v>
                </c:pt>
                <c:pt idx="1419">
                  <c:v>1.51259650193539</c:v>
                </c:pt>
                <c:pt idx="1420">
                  <c:v>1.51570397575411</c:v>
                </c:pt>
                <c:pt idx="1421">
                  <c:v>1.51483511377166</c:v>
                </c:pt>
                <c:pt idx="1422">
                  <c:v>1.52632278812795</c:v>
                </c:pt>
                <c:pt idx="1423">
                  <c:v>1.5139085014335401</c:v>
                </c:pt>
                <c:pt idx="1424">
                  <c:v>1.5121604306655301</c:v>
                </c:pt>
                <c:pt idx="1425">
                  <c:v>1.5116434339799201</c:v>
                </c:pt>
                <c:pt idx="1426">
                  <c:v>1.5174169969178599</c:v>
                </c:pt>
                <c:pt idx="1427">
                  <c:v>1.5127843912322201</c:v>
                </c:pt>
                <c:pt idx="1428">
                  <c:v>1.4995762424132799</c:v>
                </c:pt>
                <c:pt idx="1429">
                  <c:v>1.5013387496060899</c:v>
                </c:pt>
                <c:pt idx="1430">
                  <c:v>1.4949734262144001</c:v>
                </c:pt>
                <c:pt idx="1431">
                  <c:v>1.4970231415766</c:v>
                </c:pt>
                <c:pt idx="1432">
                  <c:v>1.4915937252228999</c:v>
                </c:pt>
                <c:pt idx="1433">
                  <c:v>1.50043423322286</c:v>
                </c:pt>
                <c:pt idx="1434">
                  <c:v>1.50159165695727</c:v>
                </c:pt>
                <c:pt idx="1435">
                  <c:v>1.4971715398321901</c:v>
                </c:pt>
                <c:pt idx="1436">
                  <c:v>1.4904565880652001</c:v>
                </c:pt>
                <c:pt idx="1437">
                  <c:v>1.49343206822083</c:v>
                </c:pt>
                <c:pt idx="1438">
                  <c:v>1.4892996018049001</c:v>
                </c:pt>
                <c:pt idx="1439">
                  <c:v>1.4835384343568601</c:v>
                </c:pt>
                <c:pt idx="1440">
                  <c:v>1.48481061522972</c:v>
                </c:pt>
                <c:pt idx="1441">
                  <c:v>1.4902569103346801</c:v>
                </c:pt>
                <c:pt idx="1442">
                  <c:v>1.4935484149568701</c:v>
                </c:pt>
                <c:pt idx="1443">
                  <c:v>1.4939904950112499</c:v>
                </c:pt>
                <c:pt idx="1444">
                  <c:v>1.49608052607006</c:v>
                </c:pt>
                <c:pt idx="1445">
                  <c:v>1.4877197737231</c:v>
                </c:pt>
                <c:pt idx="1446">
                  <c:v>1.48483312019862</c:v>
                </c:pt>
                <c:pt idx="1447">
                  <c:v>1.48113090047629</c:v>
                </c:pt>
                <c:pt idx="1448">
                  <c:v>1.4840884933718499</c:v>
                </c:pt>
                <c:pt idx="1449">
                  <c:v>1.4855864773602101</c:v>
                </c:pt>
                <c:pt idx="1450">
                  <c:v>1.4833712153276799</c:v>
                </c:pt>
                <c:pt idx="1451">
                  <c:v>1.47940562949836</c:v>
                </c:pt>
                <c:pt idx="1452">
                  <c:v>1.48551402121585</c:v>
                </c:pt>
                <c:pt idx="1453">
                  <c:v>1.4905183792748999</c:v>
                </c:pt>
                <c:pt idx="1454">
                  <c:v>1.48921427364473</c:v>
                </c:pt>
                <c:pt idx="1455">
                  <c:v>1.48596544880145</c:v>
                </c:pt>
                <c:pt idx="1456">
                  <c:v>1.4853350811953001</c:v>
                </c:pt>
                <c:pt idx="1457">
                  <c:v>1.4839792065353701</c:v>
                </c:pt>
                <c:pt idx="1458">
                  <c:v>1.4801189105968899</c:v>
                </c:pt>
                <c:pt idx="1459">
                  <c:v>1.4779693955906601</c:v>
                </c:pt>
                <c:pt idx="1460">
                  <c:v>1.4762999870201701</c:v>
                </c:pt>
                <c:pt idx="1461">
                  <c:v>1.48185100365432</c:v>
                </c:pt>
                <c:pt idx="1462">
                  <c:v>1.4742657185124699</c:v>
                </c:pt>
                <c:pt idx="1463">
                  <c:v>1.47377636242773</c:v>
                </c:pt>
                <c:pt idx="1464">
                  <c:v>1.4743413920252399</c:v>
                </c:pt>
                <c:pt idx="1465">
                  <c:v>1.4748880812774601</c:v>
                </c:pt>
                <c:pt idx="1466">
                  <c:v>1.4747275049973001</c:v>
                </c:pt>
                <c:pt idx="1467">
                  <c:v>1.4859136512647</c:v>
                </c:pt>
                <c:pt idx="1468">
                  <c:v>1.4817973293181901</c:v>
                </c:pt>
                <c:pt idx="1469">
                  <c:v>1.49008173390984</c:v>
                </c:pt>
                <c:pt idx="1470">
                  <c:v>1.49332664897686</c:v>
                </c:pt>
                <c:pt idx="1471">
                  <c:v>1.5083321310447499</c:v>
                </c:pt>
                <c:pt idx="1472">
                  <c:v>1.5030278322544</c:v>
                </c:pt>
                <c:pt idx="1473">
                  <c:v>1.4998593137824201</c:v>
                </c:pt>
                <c:pt idx="1474">
                  <c:v>1.5068883336446901</c:v>
                </c:pt>
                <c:pt idx="1475">
                  <c:v>1.5186535210393699</c:v>
                </c:pt>
                <c:pt idx="1476">
                  <c:v>1.5251354839287199</c:v>
                </c:pt>
                <c:pt idx="1477">
                  <c:v>1.52946292593007</c:v>
                </c:pt>
                <c:pt idx="1478">
                  <c:v>1.5456710854277</c:v>
                </c:pt>
                <c:pt idx="1479">
                  <c:v>1.55014411165152</c:v>
                </c:pt>
                <c:pt idx="1480">
                  <c:v>1.55981317940339</c:v>
                </c:pt>
                <c:pt idx="1481">
                  <c:v>1.5510283727869101</c:v>
                </c:pt>
                <c:pt idx="1482">
                  <c:v>1.5492923677147701</c:v>
                </c:pt>
                <c:pt idx="1483">
                  <c:v>1.5418883925395099</c:v>
                </c:pt>
                <c:pt idx="1484">
                  <c:v>1.5339885834010001</c:v>
                </c:pt>
                <c:pt idx="1485">
                  <c:v>1.5253580058235301</c:v>
                </c:pt>
                <c:pt idx="1486">
                  <c:v>1.53040224780898</c:v>
                </c:pt>
                <c:pt idx="1487">
                  <c:v>1.52763828909503</c:v>
                </c:pt>
                <c:pt idx="1488">
                  <c:v>1.5261708671532901</c:v>
                </c:pt>
                <c:pt idx="1489">
                  <c:v>1.5268906302721601</c:v>
                </c:pt>
                <c:pt idx="1490">
                  <c:v>1.5307946897890301</c:v>
                </c:pt>
                <c:pt idx="1491">
                  <c:v>1.53018836935453</c:v>
                </c:pt>
                <c:pt idx="1492">
                  <c:v>1.5238238816065901</c:v>
                </c:pt>
                <c:pt idx="1493">
                  <c:v>1.5397931459031799</c:v>
                </c:pt>
                <c:pt idx="1494">
                  <c:v>1.5340735838830299</c:v>
                </c:pt>
                <c:pt idx="1495">
                  <c:v>1.5306984023953101</c:v>
                </c:pt>
                <c:pt idx="1496">
                  <c:v>1.55120407074097</c:v>
                </c:pt>
                <c:pt idx="1497">
                  <c:v>1.56482461588896</c:v>
                </c:pt>
                <c:pt idx="1498">
                  <c:v>1.56423676732082</c:v>
                </c:pt>
                <c:pt idx="1499">
                  <c:v>1.57536791486181</c:v>
                </c:pt>
                <c:pt idx="1500">
                  <c:v>1.5747713716251199</c:v>
                </c:pt>
                <c:pt idx="1501">
                  <c:v>1.5938020696489501</c:v>
                </c:pt>
                <c:pt idx="1502">
                  <c:v>1.5824426684428601</c:v>
                </c:pt>
                <c:pt idx="1503">
                  <c:v>1.5998157122518399</c:v>
                </c:pt>
                <c:pt idx="1504">
                  <c:v>1.5764489491342999</c:v>
                </c:pt>
                <c:pt idx="1505">
                  <c:v>1.5705963004292001</c:v>
                </c:pt>
                <c:pt idx="1506">
                  <c:v>1.5674824117050401</c:v>
                </c:pt>
                <c:pt idx="1507">
                  <c:v>1.56948874235067</c:v>
                </c:pt>
                <c:pt idx="1508">
                  <c:v>1.56649889659361</c:v>
                </c:pt>
                <c:pt idx="1509">
                  <c:v>1.5648220077272399</c:v>
                </c:pt>
                <c:pt idx="1510">
                  <c:v>1.56517042640712</c:v>
                </c:pt>
                <c:pt idx="1511">
                  <c:v>1.5453233500944199</c:v>
                </c:pt>
                <c:pt idx="1512">
                  <c:v>1.5287784503133699</c:v>
                </c:pt>
                <c:pt idx="1513">
                  <c:v>1.55128759142827</c:v>
                </c:pt>
                <c:pt idx="1514">
                  <c:v>1.54741101281644</c:v>
                </c:pt>
                <c:pt idx="1515">
                  <c:v>1.54319546790325</c:v>
                </c:pt>
                <c:pt idx="1516">
                  <c:v>1.5489641470535001</c:v>
                </c:pt>
                <c:pt idx="1517">
                  <c:v>1.5588477081252501</c:v>
                </c:pt>
                <c:pt idx="1518">
                  <c:v>1.5528512879609799</c:v>
                </c:pt>
                <c:pt idx="1519">
                  <c:v>1.5505097351755901</c:v>
                </c:pt>
                <c:pt idx="1520">
                  <c:v>1.56139613788534</c:v>
                </c:pt>
                <c:pt idx="1521">
                  <c:v>1.5882506818347399</c:v>
                </c:pt>
                <c:pt idx="1522">
                  <c:v>1.56499834185362</c:v>
                </c:pt>
                <c:pt idx="1523">
                  <c:v>1.5610186549822</c:v>
                </c:pt>
                <c:pt idx="1524">
                  <c:v>1.5686407671831599</c:v>
                </c:pt>
                <c:pt idx="1525">
                  <c:v>1.57249741685901</c:v>
                </c:pt>
                <c:pt idx="1526">
                  <c:v>1.5661379830219899</c:v>
                </c:pt>
                <c:pt idx="1527">
                  <c:v>1.5650893068546801</c:v>
                </c:pt>
                <c:pt idx="1528">
                  <c:v>1.5649717928447799</c:v>
                </c:pt>
                <c:pt idx="1529">
                  <c:v>1.56132449533561</c:v>
                </c:pt>
                <c:pt idx="1530">
                  <c:v>1.5635379542331</c:v>
                </c:pt>
                <c:pt idx="1531">
                  <c:v>1.56334754961218</c:v>
                </c:pt>
                <c:pt idx="1532">
                  <c:v>1.58105783976908</c:v>
                </c:pt>
                <c:pt idx="1533">
                  <c:v>1.5890100418856801</c:v>
                </c:pt>
                <c:pt idx="1534">
                  <c:v>1.6021285038939399</c:v>
                </c:pt>
                <c:pt idx="1535">
                  <c:v>1.59700107711561</c:v>
                </c:pt>
                <c:pt idx="1536">
                  <c:v>1.6004881076434001</c:v>
                </c:pt>
                <c:pt idx="1537">
                  <c:v>1.60677522779147</c:v>
                </c:pt>
                <c:pt idx="1538">
                  <c:v>1.62104221810882</c:v>
                </c:pt>
                <c:pt idx="1539">
                  <c:v>1.61972939076651</c:v>
                </c:pt>
                <c:pt idx="1540">
                  <c:v>1.60631698023296</c:v>
                </c:pt>
                <c:pt idx="1541">
                  <c:v>1.59266813940741</c:v>
                </c:pt>
                <c:pt idx="1542">
                  <c:v>1.59976977083639</c:v>
                </c:pt>
                <c:pt idx="1543">
                  <c:v>1.59476170619993</c:v>
                </c:pt>
                <c:pt idx="1544">
                  <c:v>1.5936997214208599</c:v>
                </c:pt>
                <c:pt idx="1545">
                  <c:v>1.60994484486588</c:v>
                </c:pt>
                <c:pt idx="1546">
                  <c:v>1.6085461786350099</c:v>
                </c:pt>
                <c:pt idx="1547">
                  <c:v>1.6145342657197801</c:v>
                </c:pt>
                <c:pt idx="1548">
                  <c:v>1.60649759955163</c:v>
                </c:pt>
                <c:pt idx="1549">
                  <c:v>1.60668052684716</c:v>
                </c:pt>
                <c:pt idx="1550">
                  <c:v>1.60925108024083</c:v>
                </c:pt>
                <c:pt idx="1551">
                  <c:v>1.6141641307988599</c:v>
                </c:pt>
                <c:pt idx="1552">
                  <c:v>1.6278902281955501</c:v>
                </c:pt>
                <c:pt idx="1553">
                  <c:v>1.61373800849629</c:v>
                </c:pt>
                <c:pt idx="1554">
                  <c:v>1.61674617791256</c:v>
                </c:pt>
                <c:pt idx="1555">
                  <c:v>1.62173707525698</c:v>
                </c:pt>
                <c:pt idx="1556">
                  <c:v>1.6207014994523601</c:v>
                </c:pt>
                <c:pt idx="1557">
                  <c:v>1.6066982181376199</c:v>
                </c:pt>
                <c:pt idx="1558">
                  <c:v>1.6129471863806499</c:v>
                </c:pt>
                <c:pt idx="1559">
                  <c:v>1.6151162476635601</c:v>
                </c:pt>
                <c:pt idx="1560">
                  <c:v>1.61595883066213</c:v>
                </c:pt>
                <c:pt idx="1561">
                  <c:v>1.6299494088089701</c:v>
                </c:pt>
                <c:pt idx="1562">
                  <c:v>1.6344309178954599</c:v>
                </c:pt>
                <c:pt idx="1563">
                  <c:v>1.64095324672956</c:v>
                </c:pt>
                <c:pt idx="1564">
                  <c:v>1.6415729780686401</c:v>
                </c:pt>
                <c:pt idx="1565">
                  <c:v>1.6431190043308399</c:v>
                </c:pt>
                <c:pt idx="1566">
                  <c:v>1.64657645192095</c:v>
                </c:pt>
                <c:pt idx="1567">
                  <c:v>1.6498453252768099</c:v>
                </c:pt>
                <c:pt idx="1568">
                  <c:v>1.65437539572283</c:v>
                </c:pt>
                <c:pt idx="1569">
                  <c:v>1.65345669855735</c:v>
                </c:pt>
                <c:pt idx="1570">
                  <c:v>1.67398711817178</c:v>
                </c:pt>
                <c:pt idx="1571">
                  <c:v>1.6596676533132899</c:v>
                </c:pt>
                <c:pt idx="1572">
                  <c:v>1.6715455603784699</c:v>
                </c:pt>
                <c:pt idx="1573">
                  <c:v>1.6669823279931499</c:v>
                </c:pt>
                <c:pt idx="1574">
                  <c:v>1.6614002363151601</c:v>
                </c:pt>
                <c:pt idx="1575">
                  <c:v>1.6737407621317499</c:v>
                </c:pt>
                <c:pt idx="1576">
                  <c:v>1.68397675887933</c:v>
                </c:pt>
                <c:pt idx="1577">
                  <c:v>1.6880374848684601</c:v>
                </c:pt>
                <c:pt idx="1578">
                  <c:v>1.6881176047522299</c:v>
                </c:pt>
                <c:pt idx="1579">
                  <c:v>1.66742464953554</c:v>
                </c:pt>
                <c:pt idx="1580">
                  <c:v>1.65473952556044</c:v>
                </c:pt>
                <c:pt idx="1581">
                  <c:v>1.66863831423848</c:v>
                </c:pt>
                <c:pt idx="1582">
                  <c:v>1.67369950257598</c:v>
                </c:pt>
                <c:pt idx="1583">
                  <c:v>1.67158368525596</c:v>
                </c:pt>
                <c:pt idx="1584">
                  <c:v>1.6732947017478399</c:v>
                </c:pt>
                <c:pt idx="1585">
                  <c:v>1.6772088290356999</c:v>
                </c:pt>
                <c:pt idx="1586">
                  <c:v>1.6802586694791299</c:v>
                </c:pt>
                <c:pt idx="1587">
                  <c:v>1.6711187840878099</c:v>
                </c:pt>
                <c:pt idx="1588">
                  <c:v>1.65953806686795</c:v>
                </c:pt>
                <c:pt idx="1589">
                  <c:v>1.65290779012865</c:v>
                </c:pt>
                <c:pt idx="1590">
                  <c:v>1.6589546529080901</c:v>
                </c:pt>
                <c:pt idx="1591">
                  <c:v>1.66138124758676</c:v>
                </c:pt>
                <c:pt idx="1592">
                  <c:v>1.6760154324627301</c:v>
                </c:pt>
                <c:pt idx="1593">
                  <c:v>1.6646367458881299</c:v>
                </c:pt>
                <c:pt idx="1594">
                  <c:v>1.66406961661018</c:v>
                </c:pt>
                <c:pt idx="1595">
                  <c:v>1.67351829307871</c:v>
                </c:pt>
                <c:pt idx="1596">
                  <c:v>1.6685552189928801</c:v>
                </c:pt>
                <c:pt idx="1597">
                  <c:v>1.6668203705450499</c:v>
                </c:pt>
                <c:pt idx="1598">
                  <c:v>1.6697802393215899</c:v>
                </c:pt>
                <c:pt idx="1599">
                  <c:v>1.66737383512118</c:v>
                </c:pt>
                <c:pt idx="1600">
                  <c:v>1.6659842700429699</c:v>
                </c:pt>
                <c:pt idx="1601">
                  <c:v>1.6647289072181799</c:v>
                </c:pt>
                <c:pt idx="1602">
                  <c:v>1.6610689446778899</c:v>
                </c:pt>
                <c:pt idx="1603">
                  <c:v>1.67805225684306</c:v>
                </c:pt>
                <c:pt idx="1604">
                  <c:v>1.6773054098926501</c:v>
                </c:pt>
                <c:pt idx="1605">
                  <c:v>1.6810341214658999</c:v>
                </c:pt>
                <c:pt idx="1606">
                  <c:v>1.6860579688872199</c:v>
                </c:pt>
                <c:pt idx="1607">
                  <c:v>1.69610938728992</c:v>
                </c:pt>
                <c:pt idx="1608">
                  <c:v>1.6854806923932499</c:v>
                </c:pt>
                <c:pt idx="1609">
                  <c:v>1.68761450574642</c:v>
                </c:pt>
                <c:pt idx="1610">
                  <c:v>1.68783907888656</c:v>
                </c:pt>
                <c:pt idx="1611">
                  <c:v>1.6956258161589299</c:v>
                </c:pt>
                <c:pt idx="1612">
                  <c:v>1.68463444696514</c:v>
                </c:pt>
                <c:pt idx="1613">
                  <c:v>1.6876378653189801</c:v>
                </c:pt>
                <c:pt idx="1614">
                  <c:v>1.68048325209913</c:v>
                </c:pt>
                <c:pt idx="1615">
                  <c:v>1.67991617546645</c:v>
                </c:pt>
                <c:pt idx="1616">
                  <c:v>1.6964746625060201</c:v>
                </c:pt>
                <c:pt idx="1617">
                  <c:v>1.68611321789279</c:v>
                </c:pt>
                <c:pt idx="1618">
                  <c:v>1.6794060021947801</c:v>
                </c:pt>
                <c:pt idx="1619">
                  <c:v>1.6767849827946499</c:v>
                </c:pt>
                <c:pt idx="1620">
                  <c:v>1.67711376447733</c:v>
                </c:pt>
                <c:pt idx="1621">
                  <c:v>1.68541972790725</c:v>
                </c:pt>
                <c:pt idx="1622">
                  <c:v>1.6821914624940799</c:v>
                </c:pt>
                <c:pt idx="1623">
                  <c:v>1.6797557433959101</c:v>
                </c:pt>
                <c:pt idx="1624">
                  <c:v>1.6874878072224999</c:v>
                </c:pt>
                <c:pt idx="1625">
                  <c:v>1.6875192474398599</c:v>
                </c:pt>
                <c:pt idx="1626">
                  <c:v>1.68564670538745</c:v>
                </c:pt>
                <c:pt idx="1627">
                  <c:v>1.6721433323038399</c:v>
                </c:pt>
                <c:pt idx="1628">
                  <c:v>1.67890980183709</c:v>
                </c:pt>
                <c:pt idx="1629">
                  <c:v>1.6722094643843699</c:v>
                </c:pt>
                <c:pt idx="1630">
                  <c:v>1.6722127458218701</c:v>
                </c:pt>
                <c:pt idx="1631">
                  <c:v>1.6728082255962999</c:v>
                </c:pt>
                <c:pt idx="1632">
                  <c:v>1.6843621975493599</c:v>
                </c:pt>
                <c:pt idx="1633">
                  <c:v>1.6929293224608599</c:v>
                </c:pt>
                <c:pt idx="1634">
                  <c:v>1.6785260242212099</c:v>
                </c:pt>
                <c:pt idx="1635">
                  <c:v>1.6898998674388299</c:v>
                </c:pt>
                <c:pt idx="1636">
                  <c:v>1.6837115268101399</c:v>
                </c:pt>
                <c:pt idx="1637">
                  <c:v>1.69039479986995</c:v>
                </c:pt>
                <c:pt idx="1638">
                  <c:v>1.6985507839482901</c:v>
                </c:pt>
                <c:pt idx="1639">
                  <c:v>1.7213944459402699</c:v>
                </c:pt>
                <c:pt idx="1640">
                  <c:v>1.7154837875728399</c:v>
                </c:pt>
                <c:pt idx="1641">
                  <c:v>1.7157051087320001</c:v>
                </c:pt>
                <c:pt idx="1642">
                  <c:v>1.73224934409807</c:v>
                </c:pt>
                <c:pt idx="1643">
                  <c:v>1.7353731751242001</c:v>
                </c:pt>
                <c:pt idx="1644">
                  <c:v>1.72968602779911</c:v>
                </c:pt>
                <c:pt idx="1645">
                  <c:v>1.74633983429809</c:v>
                </c:pt>
                <c:pt idx="1646">
                  <c:v>1.74054787779484</c:v>
                </c:pt>
                <c:pt idx="1647">
                  <c:v>1.7502018610960699</c:v>
                </c:pt>
                <c:pt idx="1648">
                  <c:v>1.7489060395559499</c:v>
                </c:pt>
                <c:pt idx="1649">
                  <c:v>1.7489227581886799</c:v>
                </c:pt>
                <c:pt idx="1650">
                  <c:v>1.7512625398358801</c:v>
                </c:pt>
                <c:pt idx="1651">
                  <c:v>1.7549070161415301</c:v>
                </c:pt>
                <c:pt idx="1652">
                  <c:v>1.7543304808923901</c:v>
                </c:pt>
                <c:pt idx="1653">
                  <c:v>1.7555753318985201</c:v>
                </c:pt>
                <c:pt idx="1654">
                  <c:v>1.75915073542359</c:v>
                </c:pt>
                <c:pt idx="1655">
                  <c:v>1.7593826967206501</c:v>
                </c:pt>
                <c:pt idx="1656">
                  <c:v>1.7471362634461001</c:v>
                </c:pt>
                <c:pt idx="1657">
                  <c:v>1.7584746245523999</c:v>
                </c:pt>
                <c:pt idx="1658">
                  <c:v>1.76395808163471</c:v>
                </c:pt>
                <c:pt idx="1659">
                  <c:v>1.77527839405674</c:v>
                </c:pt>
                <c:pt idx="1660">
                  <c:v>1.7865553923022801</c:v>
                </c:pt>
                <c:pt idx="1661">
                  <c:v>1.8004005920274899</c:v>
                </c:pt>
                <c:pt idx="1662">
                  <c:v>1.8062758206734399</c:v>
                </c:pt>
                <c:pt idx="1663">
                  <c:v>1.8048570361354399</c:v>
                </c:pt>
                <c:pt idx="1664">
                  <c:v>1.80847873294449</c:v>
                </c:pt>
                <c:pt idx="1665">
                  <c:v>1.8110162833468999</c:v>
                </c:pt>
                <c:pt idx="1666">
                  <c:v>1.81780584839045</c:v>
                </c:pt>
                <c:pt idx="1667">
                  <c:v>1.82250028442728</c:v>
                </c:pt>
                <c:pt idx="1668">
                  <c:v>1.8310080125936801</c:v>
                </c:pt>
                <c:pt idx="1669">
                  <c:v>1.83905194512143</c:v>
                </c:pt>
                <c:pt idx="1670">
                  <c:v>1.8349929915910701</c:v>
                </c:pt>
                <c:pt idx="1671">
                  <c:v>1.83777499115208</c:v>
                </c:pt>
                <c:pt idx="1672">
                  <c:v>1.84342419166308</c:v>
                </c:pt>
                <c:pt idx="1673">
                  <c:v>1.83362425773431</c:v>
                </c:pt>
                <c:pt idx="1674">
                  <c:v>1.8328520545583</c:v>
                </c:pt>
                <c:pt idx="1675">
                  <c:v>1.81389263640064</c:v>
                </c:pt>
                <c:pt idx="1676">
                  <c:v>1.7918183617372401</c:v>
                </c:pt>
                <c:pt idx="1677">
                  <c:v>1.7945510458095799</c:v>
                </c:pt>
                <c:pt idx="1678">
                  <c:v>1.80217832359242</c:v>
                </c:pt>
                <c:pt idx="1679">
                  <c:v>1.8059725184376401</c:v>
                </c:pt>
                <c:pt idx="1680">
                  <c:v>1.79196338691361</c:v>
                </c:pt>
                <c:pt idx="1681">
                  <c:v>1.7970929893552501</c:v>
                </c:pt>
                <c:pt idx="1682">
                  <c:v>1.79386468633097</c:v>
                </c:pt>
                <c:pt idx="1683">
                  <c:v>1.7812750903763299</c:v>
                </c:pt>
                <c:pt idx="1684">
                  <c:v>1.7930308552444301</c:v>
                </c:pt>
                <c:pt idx="1685">
                  <c:v>1.8016633878009001</c:v>
                </c:pt>
                <c:pt idx="1686">
                  <c:v>1.7987981111858899</c:v>
                </c:pt>
                <c:pt idx="1687">
                  <c:v>1.7997141043162901</c:v>
                </c:pt>
                <c:pt idx="1688">
                  <c:v>1.79861297619194</c:v>
                </c:pt>
                <c:pt idx="1689">
                  <c:v>1.7958182724730001</c:v>
                </c:pt>
                <c:pt idx="1690">
                  <c:v>1.8024215166545701</c:v>
                </c:pt>
                <c:pt idx="1691">
                  <c:v>1.79538938533698</c:v>
                </c:pt>
                <c:pt idx="1692">
                  <c:v>1.7967587685035999</c:v>
                </c:pt>
                <c:pt idx="1693">
                  <c:v>1.8006076766410899</c:v>
                </c:pt>
                <c:pt idx="1694">
                  <c:v>1.7933704304451199</c:v>
                </c:pt>
                <c:pt idx="1695">
                  <c:v>1.79228527176886</c:v>
                </c:pt>
                <c:pt idx="1696">
                  <c:v>1.7983745214461899</c:v>
                </c:pt>
                <c:pt idx="1697">
                  <c:v>1.79143665901438</c:v>
                </c:pt>
                <c:pt idx="1698">
                  <c:v>1.7912706219938099</c:v>
                </c:pt>
                <c:pt idx="1699">
                  <c:v>1.7900262203871999</c:v>
                </c:pt>
                <c:pt idx="1700">
                  <c:v>1.7769933244654901</c:v>
                </c:pt>
                <c:pt idx="1701">
                  <c:v>1.7839071803719</c:v>
                </c:pt>
                <c:pt idx="1702">
                  <c:v>1.7850463349679999</c:v>
                </c:pt>
                <c:pt idx="1703">
                  <c:v>1.7822722876433199</c:v>
                </c:pt>
                <c:pt idx="1704">
                  <c:v>1.7702231704478799</c:v>
                </c:pt>
                <c:pt idx="1705">
                  <c:v>1.75219723095811</c:v>
                </c:pt>
                <c:pt idx="1706">
                  <c:v>1.7612364859866301</c:v>
                </c:pt>
                <c:pt idx="1707">
                  <c:v>1.7521297569793499</c:v>
                </c:pt>
                <c:pt idx="1708">
                  <c:v>1.7758021017646199</c:v>
                </c:pt>
                <c:pt idx="1709">
                  <c:v>1.7949183190582101</c:v>
                </c:pt>
                <c:pt idx="1710">
                  <c:v>1.80189759286236</c:v>
                </c:pt>
                <c:pt idx="1711">
                  <c:v>1.7859172752142001</c:v>
                </c:pt>
                <c:pt idx="1712">
                  <c:v>1.80034180564198</c:v>
                </c:pt>
                <c:pt idx="1713">
                  <c:v>1.8007281988933399</c:v>
                </c:pt>
                <c:pt idx="1714">
                  <c:v>1.80179105233891</c:v>
                </c:pt>
                <c:pt idx="1715">
                  <c:v>1.80906352118077</c:v>
                </c:pt>
                <c:pt idx="1716">
                  <c:v>1.80283309938936</c:v>
                </c:pt>
                <c:pt idx="1717">
                  <c:v>1.8129990261117199</c:v>
                </c:pt>
                <c:pt idx="1718">
                  <c:v>1.7987474223794799</c:v>
                </c:pt>
                <c:pt idx="1719">
                  <c:v>1.8103053765345101</c:v>
                </c:pt>
                <c:pt idx="1720">
                  <c:v>1.83284260092146</c:v>
                </c:pt>
                <c:pt idx="1721">
                  <c:v>1.8199339548331801</c:v>
                </c:pt>
                <c:pt idx="1722">
                  <c:v>1.8234746423063699</c:v>
                </c:pt>
                <c:pt idx="1723">
                  <c:v>1.82877261730449</c:v>
                </c:pt>
                <c:pt idx="1724">
                  <c:v>1.8254877299180099</c:v>
                </c:pt>
                <c:pt idx="1725">
                  <c:v>1.84013776369089</c:v>
                </c:pt>
                <c:pt idx="1726">
                  <c:v>1.8358065603970399</c:v>
                </c:pt>
                <c:pt idx="1727">
                  <c:v>1.83041566168533</c:v>
                </c:pt>
                <c:pt idx="1728">
                  <c:v>1.8274985520148901</c:v>
                </c:pt>
                <c:pt idx="1729">
                  <c:v>1.8252781803327001</c:v>
                </c:pt>
                <c:pt idx="1730">
                  <c:v>1.8189194083446201</c:v>
                </c:pt>
                <c:pt idx="1731">
                  <c:v>1.83125758746881</c:v>
                </c:pt>
                <c:pt idx="1732">
                  <c:v>1.8390716024840299</c:v>
                </c:pt>
                <c:pt idx="1733">
                  <c:v>1.8456117861579899</c:v>
                </c:pt>
                <c:pt idx="1734">
                  <c:v>1.86938899423106</c:v>
                </c:pt>
                <c:pt idx="1735">
                  <c:v>1.8807364380515801</c:v>
                </c:pt>
                <c:pt idx="1736">
                  <c:v>1.86301483260777</c:v>
                </c:pt>
                <c:pt idx="1737">
                  <c:v>1.88390416605393</c:v>
                </c:pt>
                <c:pt idx="1738">
                  <c:v>1.8726025718369701</c:v>
                </c:pt>
                <c:pt idx="1739">
                  <c:v>1.8904586171564099</c:v>
                </c:pt>
                <c:pt idx="1740">
                  <c:v>1.8834575312761901</c:v>
                </c:pt>
                <c:pt idx="1741">
                  <c:v>1.8812736665917</c:v>
                </c:pt>
                <c:pt idx="1742">
                  <c:v>1.89003492371953</c:v>
                </c:pt>
                <c:pt idx="1743">
                  <c:v>1.8580527004499301</c:v>
                </c:pt>
                <c:pt idx="1744">
                  <c:v>1.8466810646442999</c:v>
                </c:pt>
                <c:pt idx="1745">
                  <c:v>1.89276931871923</c:v>
                </c:pt>
                <c:pt idx="1746">
                  <c:v>1.8823309075533401</c:v>
                </c:pt>
                <c:pt idx="1747">
                  <c:v>1.89495790769311</c:v>
                </c:pt>
                <c:pt idx="1748">
                  <c:v>1.90884021204572</c:v>
                </c:pt>
                <c:pt idx="1749">
                  <c:v>1.87121317640187</c:v>
                </c:pt>
                <c:pt idx="1750">
                  <c:v>1.8692535922798601</c:v>
                </c:pt>
                <c:pt idx="1751">
                  <c:v>1.86152722747118</c:v>
                </c:pt>
                <c:pt idx="1752">
                  <c:v>1.86740501043499</c:v>
                </c:pt>
                <c:pt idx="1753">
                  <c:v>1.88753886426634</c:v>
                </c:pt>
                <c:pt idx="1754">
                  <c:v>1.89641455472104</c:v>
                </c:pt>
                <c:pt idx="1755">
                  <c:v>1.91164834688282</c:v>
                </c:pt>
                <c:pt idx="1756">
                  <c:v>1.91167860947919</c:v>
                </c:pt>
                <c:pt idx="1757">
                  <c:v>1.9133023399078599</c:v>
                </c:pt>
                <c:pt idx="1758">
                  <c:v>1.9136077328944401</c:v>
                </c:pt>
                <c:pt idx="1759">
                  <c:v>1.91435954515639</c:v>
                </c:pt>
                <c:pt idx="1760">
                  <c:v>1.9150457382761701</c:v>
                </c:pt>
                <c:pt idx="1761">
                  <c:v>1.9149267174420399</c:v>
                </c:pt>
                <c:pt idx="1762">
                  <c:v>1.91381902581958</c:v>
                </c:pt>
                <c:pt idx="1763">
                  <c:v>1.9085056109916501</c:v>
                </c:pt>
                <c:pt idx="1764">
                  <c:v>1.91550310492167</c:v>
                </c:pt>
                <c:pt idx="1765">
                  <c:v>1.9121178973208099</c:v>
                </c:pt>
                <c:pt idx="1766">
                  <c:v>1.92231152596352</c:v>
                </c:pt>
                <c:pt idx="1767">
                  <c:v>1.9206443070569501</c:v>
                </c:pt>
                <c:pt idx="1768">
                  <c:v>1.9073873074886001</c:v>
                </c:pt>
                <c:pt idx="1769">
                  <c:v>1.91264678193691</c:v>
                </c:pt>
                <c:pt idx="1770">
                  <c:v>1.90927584758223</c:v>
                </c:pt>
                <c:pt idx="1771">
                  <c:v>1.9092569149833301</c:v>
                </c:pt>
                <c:pt idx="1772">
                  <c:v>1.9176990123078199</c:v>
                </c:pt>
                <c:pt idx="1773">
                  <c:v>1.92964370502189</c:v>
                </c:pt>
                <c:pt idx="1774">
                  <c:v>1.93658471774358</c:v>
                </c:pt>
                <c:pt idx="1775">
                  <c:v>1.94774178547262</c:v>
                </c:pt>
                <c:pt idx="1776">
                  <c:v>1.92402447715625</c:v>
                </c:pt>
                <c:pt idx="1777">
                  <c:v>1.93657255644724</c:v>
                </c:pt>
                <c:pt idx="1778">
                  <c:v>1.9627358944232201</c:v>
                </c:pt>
                <c:pt idx="1779">
                  <c:v>1.99083230747256</c:v>
                </c:pt>
                <c:pt idx="1780">
                  <c:v>1.9926214269075799</c:v>
                </c:pt>
                <c:pt idx="1781">
                  <c:v>1.97921552533437</c:v>
                </c:pt>
                <c:pt idx="1782">
                  <c:v>1.9845162498448601</c:v>
                </c:pt>
                <c:pt idx="1783">
                  <c:v>1.9952185929492601</c:v>
                </c:pt>
                <c:pt idx="1784">
                  <c:v>1.9934901551341799</c:v>
                </c:pt>
                <c:pt idx="1785">
                  <c:v>1.99488548822663</c:v>
                </c:pt>
                <c:pt idx="1786">
                  <c:v>2.0019655030479102</c:v>
                </c:pt>
                <c:pt idx="1787">
                  <c:v>1.99846925348717</c:v>
                </c:pt>
                <c:pt idx="1788">
                  <c:v>1.98064121498126</c:v>
                </c:pt>
                <c:pt idx="1789">
                  <c:v>1.97419965609496</c:v>
                </c:pt>
                <c:pt idx="1790">
                  <c:v>1.9797057190748499</c:v>
                </c:pt>
                <c:pt idx="1791">
                  <c:v>1.98555364099339</c:v>
                </c:pt>
                <c:pt idx="1792">
                  <c:v>1.98753744854763</c:v>
                </c:pt>
                <c:pt idx="1793">
                  <c:v>1.98848967678224</c:v>
                </c:pt>
                <c:pt idx="1794">
                  <c:v>1.9729551387444799</c:v>
                </c:pt>
                <c:pt idx="1795">
                  <c:v>1.98677304238344</c:v>
                </c:pt>
                <c:pt idx="1796">
                  <c:v>1.9779573840142901</c:v>
                </c:pt>
                <c:pt idx="1797">
                  <c:v>1.9631285652566901</c:v>
                </c:pt>
                <c:pt idx="1798">
                  <c:v>1.9622294626685299</c:v>
                </c:pt>
                <c:pt idx="1799">
                  <c:v>1.9579391522265801</c:v>
                </c:pt>
                <c:pt idx="1800">
                  <c:v>1.9658143715052001</c:v>
                </c:pt>
                <c:pt idx="1801">
                  <c:v>1.95655104174728</c:v>
                </c:pt>
                <c:pt idx="1802">
                  <c:v>1.95018461256301</c:v>
                </c:pt>
                <c:pt idx="1803">
                  <c:v>1.9500047442117601</c:v>
                </c:pt>
                <c:pt idx="1804">
                  <c:v>1.94959867845516</c:v>
                </c:pt>
                <c:pt idx="1805">
                  <c:v>1.9479589270654301</c:v>
                </c:pt>
                <c:pt idx="1806">
                  <c:v>1.95311750625326</c:v>
                </c:pt>
                <c:pt idx="1807">
                  <c:v>1.9617419533280001</c:v>
                </c:pt>
                <c:pt idx="1808">
                  <c:v>1.93995576962642</c:v>
                </c:pt>
                <c:pt idx="1809">
                  <c:v>1.9366994703512601</c:v>
                </c:pt>
                <c:pt idx="1810">
                  <c:v>1.9371936602491</c:v>
                </c:pt>
                <c:pt idx="1811">
                  <c:v>1.92982862774153</c:v>
                </c:pt>
                <c:pt idx="1812">
                  <c:v>1.9186931287659299</c:v>
                </c:pt>
                <c:pt idx="1813">
                  <c:v>1.9216482984008201</c:v>
                </c:pt>
                <c:pt idx="1814">
                  <c:v>1.9335456320067701</c:v>
                </c:pt>
                <c:pt idx="1815">
                  <c:v>1.9396465513355099</c:v>
                </c:pt>
                <c:pt idx="1816">
                  <c:v>1.9494681497053099</c:v>
                </c:pt>
                <c:pt idx="1817">
                  <c:v>1.9608779569235399</c:v>
                </c:pt>
                <c:pt idx="1818">
                  <c:v>1.9691392179896601</c:v>
                </c:pt>
                <c:pt idx="1819">
                  <c:v>1.97823448614093</c:v>
                </c:pt>
                <c:pt idx="1820">
                  <c:v>2.0007951728379099</c:v>
                </c:pt>
                <c:pt idx="1821">
                  <c:v>2.0025809611444298</c:v>
                </c:pt>
                <c:pt idx="1822">
                  <c:v>1.9930641905031701</c:v>
                </c:pt>
                <c:pt idx="1823">
                  <c:v>1.99531791569929</c:v>
                </c:pt>
                <c:pt idx="1824">
                  <c:v>1.9960919172304901</c:v>
                </c:pt>
                <c:pt idx="1825">
                  <c:v>1.95442914344145</c:v>
                </c:pt>
                <c:pt idx="1826">
                  <c:v>1.9358640976135399</c:v>
                </c:pt>
                <c:pt idx="1827">
                  <c:v>1.92358298416809</c:v>
                </c:pt>
                <c:pt idx="1828">
                  <c:v>1.93175652103317</c:v>
                </c:pt>
                <c:pt idx="1829">
                  <c:v>1.9469667631699299</c:v>
                </c:pt>
                <c:pt idx="1830">
                  <c:v>1.9746718345145799</c:v>
                </c:pt>
                <c:pt idx="1831">
                  <c:v>1.9508654433599899</c:v>
                </c:pt>
                <c:pt idx="1832">
                  <c:v>1.97001494655596</c:v>
                </c:pt>
                <c:pt idx="1833">
                  <c:v>1.9365328854031301</c:v>
                </c:pt>
                <c:pt idx="1834">
                  <c:v>1.9492519499577301</c:v>
                </c:pt>
                <c:pt idx="1835">
                  <c:v>1.95222530763702</c:v>
                </c:pt>
                <c:pt idx="1836">
                  <c:v>1.92780481379325</c:v>
                </c:pt>
                <c:pt idx="1837">
                  <c:v>1.9260504518920001</c:v>
                </c:pt>
                <c:pt idx="1838">
                  <c:v>1.9299661434926401</c:v>
                </c:pt>
                <c:pt idx="1839">
                  <c:v>1.944590930758</c:v>
                </c:pt>
                <c:pt idx="1840">
                  <c:v>1.94178690022844</c:v>
                </c:pt>
                <c:pt idx="1841">
                  <c:v>1.9551816982072601</c:v>
                </c:pt>
                <c:pt idx="1842">
                  <c:v>1.9558126227772099</c:v>
                </c:pt>
                <c:pt idx="1843">
                  <c:v>1.9326997031448101</c:v>
                </c:pt>
                <c:pt idx="1844">
                  <c:v>1.95078031075798</c:v>
                </c:pt>
                <c:pt idx="1845">
                  <c:v>1.93801775358679</c:v>
                </c:pt>
                <c:pt idx="1846">
                  <c:v>1.9096517763803</c:v>
                </c:pt>
                <c:pt idx="1847">
                  <c:v>1.90000302608891</c:v>
                </c:pt>
                <c:pt idx="1848">
                  <c:v>1.91214391761316</c:v>
                </c:pt>
                <c:pt idx="1849">
                  <c:v>1.9296783925154299</c:v>
                </c:pt>
                <c:pt idx="1850">
                  <c:v>1.9405783515914801</c:v>
                </c:pt>
                <c:pt idx="1851">
                  <c:v>1.93718271011764</c:v>
                </c:pt>
                <c:pt idx="1852">
                  <c:v>1.94205292108684</c:v>
                </c:pt>
                <c:pt idx="1853">
                  <c:v>1.9400070733833801</c:v>
                </c:pt>
                <c:pt idx="1854">
                  <c:v>1.9381688488306199</c:v>
                </c:pt>
                <c:pt idx="1855">
                  <c:v>1.9457501851788599</c:v>
                </c:pt>
                <c:pt idx="1856">
                  <c:v>1.94614917759248</c:v>
                </c:pt>
                <c:pt idx="1857">
                  <c:v>1.9585345998635699</c:v>
                </c:pt>
                <c:pt idx="1858">
                  <c:v>1.9781171843384899</c:v>
                </c:pt>
                <c:pt idx="1859">
                  <c:v>2.0094221587227099</c:v>
                </c:pt>
                <c:pt idx="1860">
                  <c:v>2.0159535413510601</c:v>
                </c:pt>
                <c:pt idx="1861">
                  <c:v>2.0161254521988901</c:v>
                </c:pt>
                <c:pt idx="1862">
                  <c:v>2.03362325149148</c:v>
                </c:pt>
                <c:pt idx="1863">
                  <c:v>2.0267427655518802</c:v>
                </c:pt>
                <c:pt idx="1864">
                  <c:v>2.0093651420490501</c:v>
                </c:pt>
                <c:pt idx="1865">
                  <c:v>2.0048922344649198</c:v>
                </c:pt>
                <c:pt idx="1866">
                  <c:v>1.99925000731439</c:v>
                </c:pt>
                <c:pt idx="1867">
                  <c:v>1.98875097798741</c:v>
                </c:pt>
                <c:pt idx="1868">
                  <c:v>1.9809677522189599</c:v>
                </c:pt>
                <c:pt idx="1869">
                  <c:v>1.9706524893300701</c:v>
                </c:pt>
                <c:pt idx="1870">
                  <c:v>1.94689174429477</c:v>
                </c:pt>
                <c:pt idx="1871">
                  <c:v>1.9357689090170001</c:v>
                </c:pt>
                <c:pt idx="1872">
                  <c:v>1.94886546165652</c:v>
                </c:pt>
                <c:pt idx="1873">
                  <c:v>1.96156894103827</c:v>
                </c:pt>
                <c:pt idx="1874">
                  <c:v>1.9644242615029699</c:v>
                </c:pt>
                <c:pt idx="1875">
                  <c:v>1.9508369029434001</c:v>
                </c:pt>
                <c:pt idx="1876">
                  <c:v>1.9520187835857199</c:v>
                </c:pt>
                <c:pt idx="1877">
                  <c:v>1.9554733744795001</c:v>
                </c:pt>
                <c:pt idx="1878">
                  <c:v>1.9584566306754401</c:v>
                </c:pt>
                <c:pt idx="1879">
                  <c:v>1.96618740633139</c:v>
                </c:pt>
                <c:pt idx="1880">
                  <c:v>1.9645527696068501</c:v>
                </c:pt>
                <c:pt idx="1881">
                  <c:v>1.9640692056809701</c:v>
                </c:pt>
                <c:pt idx="1882">
                  <c:v>1.9558078622491399</c:v>
                </c:pt>
                <c:pt idx="1883">
                  <c:v>1.9474548749835101</c:v>
                </c:pt>
                <c:pt idx="1884">
                  <c:v>1.95900966488129</c:v>
                </c:pt>
                <c:pt idx="1885">
                  <c:v>1.9694139376305599</c:v>
                </c:pt>
                <c:pt idx="1886">
                  <c:v>2.00457194958117</c:v>
                </c:pt>
                <c:pt idx="1887">
                  <c:v>2.01439779953968</c:v>
                </c:pt>
                <c:pt idx="1888">
                  <c:v>2.0306646212625901</c:v>
                </c:pt>
                <c:pt idx="1889">
                  <c:v>2.0369147367631002</c:v>
                </c:pt>
                <c:pt idx="1890">
                  <c:v>2.03845795732044</c:v>
                </c:pt>
                <c:pt idx="1891">
                  <c:v>2.0189613110911799</c:v>
                </c:pt>
                <c:pt idx="1892">
                  <c:v>2.0131827169485401</c:v>
                </c:pt>
                <c:pt idx="1893">
                  <c:v>2.0328280625026598</c:v>
                </c:pt>
                <c:pt idx="1894">
                  <c:v>2.0298784344841199</c:v>
                </c:pt>
                <c:pt idx="1895">
                  <c:v>2.0343789786869402</c:v>
                </c:pt>
                <c:pt idx="1896">
                  <c:v>2.0109764043481602</c:v>
                </c:pt>
                <c:pt idx="1897">
                  <c:v>2.0127907123193798</c:v>
                </c:pt>
                <c:pt idx="1898">
                  <c:v>2.02659289822014</c:v>
                </c:pt>
                <c:pt idx="1899">
                  <c:v>2.02479319636207</c:v>
                </c:pt>
                <c:pt idx="1900">
                  <c:v>2.0492494928604499</c:v>
                </c:pt>
                <c:pt idx="1901">
                  <c:v>2.0314168386881502</c:v>
                </c:pt>
                <c:pt idx="1902">
                  <c:v>2.0491118388034502</c:v>
                </c:pt>
                <c:pt idx="1903">
                  <c:v>2.0271836211335499</c:v>
                </c:pt>
                <c:pt idx="1904">
                  <c:v>2.0677170844380099</c:v>
                </c:pt>
                <c:pt idx="1905">
                  <c:v>2.0708126789363899</c:v>
                </c:pt>
                <c:pt idx="1906">
                  <c:v>2.0799398932216899</c:v>
                </c:pt>
                <c:pt idx="1907">
                  <c:v>2.0825088969323202</c:v>
                </c:pt>
                <c:pt idx="1908">
                  <c:v>2.0767496877671201</c:v>
                </c:pt>
                <c:pt idx="1909">
                  <c:v>2.0539281182892402</c:v>
                </c:pt>
                <c:pt idx="1910">
                  <c:v>2.0774608327932298</c:v>
                </c:pt>
                <c:pt idx="1911">
                  <c:v>2.08451087782211</c:v>
                </c:pt>
                <c:pt idx="1912">
                  <c:v>2.0669607667201002</c:v>
                </c:pt>
                <c:pt idx="1913">
                  <c:v>2.07233511540002</c:v>
                </c:pt>
                <c:pt idx="1914">
                  <c:v>2.0483089318992498</c:v>
                </c:pt>
                <c:pt idx="1915">
                  <c:v>2.0621905878479398</c:v>
                </c:pt>
                <c:pt idx="1916">
                  <c:v>2.0705144223318599</c:v>
                </c:pt>
                <c:pt idx="1917">
                  <c:v>2.0782432295577999</c:v>
                </c:pt>
                <c:pt idx="1918">
                  <c:v>2.0648585017334402</c:v>
                </c:pt>
                <c:pt idx="1919">
                  <c:v>2.05357668842833</c:v>
                </c:pt>
                <c:pt idx="1920">
                  <c:v>2.0223352790094098</c:v>
                </c:pt>
                <c:pt idx="1921">
                  <c:v>2.0229260331396102</c:v>
                </c:pt>
                <c:pt idx="1922">
                  <c:v>2.0161363830725101</c:v>
                </c:pt>
                <c:pt idx="1923">
                  <c:v>2.0164100639156501</c:v>
                </c:pt>
                <c:pt idx="1924">
                  <c:v>2.02328516548299</c:v>
                </c:pt>
                <c:pt idx="1925">
                  <c:v>2.02135873080343</c:v>
                </c:pt>
                <c:pt idx="1926">
                  <c:v>2.0430880227261601</c:v>
                </c:pt>
                <c:pt idx="1927">
                  <c:v>2.0573175905946299</c:v>
                </c:pt>
                <c:pt idx="1928">
                  <c:v>2.0693400500822299</c:v>
                </c:pt>
                <c:pt idx="1929">
                  <c:v>2.0579000944291299</c:v>
                </c:pt>
                <c:pt idx="1930">
                  <c:v>2.0544179723232601</c:v>
                </c:pt>
                <c:pt idx="1931">
                  <c:v>2.06895396108153</c:v>
                </c:pt>
                <c:pt idx="1932">
                  <c:v>2.0872353299366702</c:v>
                </c:pt>
                <c:pt idx="1933">
                  <c:v>2.10208946265635</c:v>
                </c:pt>
                <c:pt idx="1934">
                  <c:v>2.1135390406086798</c:v>
                </c:pt>
                <c:pt idx="1935">
                  <c:v>2.1035894110690498</c:v>
                </c:pt>
                <c:pt idx="1936">
                  <c:v>2.0977033914216499</c:v>
                </c:pt>
                <c:pt idx="1937">
                  <c:v>2.1138804511782201</c:v>
                </c:pt>
                <c:pt idx="1938">
                  <c:v>2.1324580948211298</c:v>
                </c:pt>
                <c:pt idx="1939">
                  <c:v>2.1445919358677998</c:v>
                </c:pt>
                <c:pt idx="1940">
                  <c:v>2.15674437811581</c:v>
                </c:pt>
                <c:pt idx="1941">
                  <c:v>2.14367282138925</c:v>
                </c:pt>
                <c:pt idx="1942">
                  <c:v>2.1763260479952402</c:v>
                </c:pt>
                <c:pt idx="1943">
                  <c:v>2.1594460059113101</c:v>
                </c:pt>
                <c:pt idx="1944">
                  <c:v>2.1785298444178398</c:v>
                </c:pt>
                <c:pt idx="1945">
                  <c:v>2.1895210081405301</c:v>
                </c:pt>
                <c:pt idx="1946">
                  <c:v>2.2222063143230502</c:v>
                </c:pt>
                <c:pt idx="1947">
                  <c:v>2.2591456499467899</c:v>
                </c:pt>
                <c:pt idx="1948">
                  <c:v>2.2651815275762299</c:v>
                </c:pt>
                <c:pt idx="1949">
                  <c:v>2.3068001156586599</c:v>
                </c:pt>
                <c:pt idx="1950">
                  <c:v>2.2998114871321098</c:v>
                </c:pt>
                <c:pt idx="1951">
                  <c:v>2.34067332859376</c:v>
                </c:pt>
                <c:pt idx="1952">
                  <c:v>2.3610110911451501</c:v>
                </c:pt>
                <c:pt idx="1953">
                  <c:v>2.3779856696535999</c:v>
                </c:pt>
                <c:pt idx="1954">
                  <c:v>2.3464970434652401</c:v>
                </c:pt>
                <c:pt idx="1955">
                  <c:v>2.3496335635076799</c:v>
                </c:pt>
                <c:pt idx="1956">
                  <c:v>2.3665959229298199</c:v>
                </c:pt>
                <c:pt idx="1957">
                  <c:v>2.3226600478680801</c:v>
                </c:pt>
                <c:pt idx="1958">
                  <c:v>2.33658937420677</c:v>
                </c:pt>
                <c:pt idx="1959">
                  <c:v>2.3543923638410198</c:v>
                </c:pt>
                <c:pt idx="1960">
                  <c:v>2.3828266688217798</c:v>
                </c:pt>
                <c:pt idx="1961">
                  <c:v>2.40064959603147</c:v>
                </c:pt>
                <c:pt idx="1962">
                  <c:v>2.3779660791608901</c:v>
                </c:pt>
                <c:pt idx="1963">
                  <c:v>2.3816995088064199</c:v>
                </c:pt>
                <c:pt idx="1964">
                  <c:v>2.33960030195778</c:v>
                </c:pt>
                <c:pt idx="1965">
                  <c:v>2.36794252081615</c:v>
                </c:pt>
              </c:numCache>
            </c:numRef>
          </c:val>
          <c:smooth val="0"/>
          <c:extLst>
            <c:ext xmlns:c16="http://schemas.microsoft.com/office/drawing/2014/chart" uri="{C3380CC4-5D6E-409C-BE32-E72D297353CC}">
              <c16:uniqueId val="{00000000-6BFB-4DE4-B74E-587356046F15}"/>
            </c:ext>
          </c:extLst>
        </c:ser>
        <c:dLbls>
          <c:showLegendKey val="0"/>
          <c:showVal val="0"/>
          <c:showCatName val="0"/>
          <c:showSerName val="0"/>
          <c:showPercent val="0"/>
          <c:showBubbleSize val="0"/>
        </c:dLbls>
        <c:smooth val="0"/>
        <c:axId val="627533384"/>
        <c:axId val="627535680"/>
      </c:lineChart>
      <c:dateAx>
        <c:axId val="62753338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627535680"/>
        <c:crosses val="autoZero"/>
        <c:auto val="1"/>
        <c:lblOffset val="100"/>
        <c:baseTimeUnit val="days"/>
      </c:dateAx>
      <c:valAx>
        <c:axId val="627535680"/>
        <c:scaling>
          <c:orientation val="minMax"/>
          <c:min val="0.8"/>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6275333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1"/>
          <c:order val="1"/>
          <c:tx>
            <c:strRef>
              <c:f>[jumpfit.xlsx]high250!$K$1</c:f>
              <c:strCache>
                <c:ptCount val="1"/>
                <c:pt idx="0">
                  <c:v>high250因子</c:v>
                </c:pt>
              </c:strCache>
            </c:strRef>
          </c:tx>
          <c:spPr>
            <a:solidFill>
              <a:srgbClr val="A5A5A5"/>
            </a:solidFill>
            <a:ln>
              <a:noFill/>
            </a:ln>
            <a:effectLst/>
          </c:spPr>
          <c:cat>
            <c:numRef>
              <c:f>[jumpfit.xlsx]high250!$I$2:$I$3682</c:f>
              <c:numCache>
                <c:formatCode>yyyy/m/d</c:formatCode>
                <c:ptCount val="3681"/>
                <c:pt idx="0">
                  <c:v>38730</c:v>
                </c:pt>
                <c:pt idx="1">
                  <c:v>38733</c:v>
                </c:pt>
                <c:pt idx="2">
                  <c:v>38734</c:v>
                </c:pt>
                <c:pt idx="3">
                  <c:v>38735</c:v>
                </c:pt>
                <c:pt idx="4">
                  <c:v>38736</c:v>
                </c:pt>
                <c:pt idx="5">
                  <c:v>38737</c:v>
                </c:pt>
                <c:pt idx="6">
                  <c:v>38740</c:v>
                </c:pt>
                <c:pt idx="7">
                  <c:v>38741</c:v>
                </c:pt>
                <c:pt idx="8">
                  <c:v>38742</c:v>
                </c:pt>
                <c:pt idx="9">
                  <c:v>38754</c:v>
                </c:pt>
                <c:pt idx="10">
                  <c:v>38755</c:v>
                </c:pt>
                <c:pt idx="11">
                  <c:v>38756</c:v>
                </c:pt>
                <c:pt idx="12">
                  <c:v>38757</c:v>
                </c:pt>
                <c:pt idx="13">
                  <c:v>38758</c:v>
                </c:pt>
                <c:pt idx="14">
                  <c:v>38761</c:v>
                </c:pt>
                <c:pt idx="15">
                  <c:v>38762</c:v>
                </c:pt>
                <c:pt idx="16">
                  <c:v>38763</c:v>
                </c:pt>
                <c:pt idx="17">
                  <c:v>38764</c:v>
                </c:pt>
                <c:pt idx="18">
                  <c:v>38765</c:v>
                </c:pt>
                <c:pt idx="19">
                  <c:v>38768</c:v>
                </c:pt>
                <c:pt idx="20">
                  <c:v>38769</c:v>
                </c:pt>
                <c:pt idx="21">
                  <c:v>38770</c:v>
                </c:pt>
                <c:pt idx="22">
                  <c:v>38771</c:v>
                </c:pt>
                <c:pt idx="23">
                  <c:v>38772</c:v>
                </c:pt>
                <c:pt idx="24">
                  <c:v>38775</c:v>
                </c:pt>
                <c:pt idx="25">
                  <c:v>38776</c:v>
                </c:pt>
                <c:pt idx="26">
                  <c:v>38777</c:v>
                </c:pt>
                <c:pt idx="27">
                  <c:v>38778</c:v>
                </c:pt>
                <c:pt idx="28">
                  <c:v>38779</c:v>
                </c:pt>
                <c:pt idx="29">
                  <c:v>38782</c:v>
                </c:pt>
                <c:pt idx="30">
                  <c:v>38783</c:v>
                </c:pt>
                <c:pt idx="31">
                  <c:v>38784</c:v>
                </c:pt>
                <c:pt idx="32">
                  <c:v>38785</c:v>
                </c:pt>
                <c:pt idx="33">
                  <c:v>38786</c:v>
                </c:pt>
                <c:pt idx="34">
                  <c:v>38789</c:v>
                </c:pt>
                <c:pt idx="35">
                  <c:v>38790</c:v>
                </c:pt>
                <c:pt idx="36">
                  <c:v>38791</c:v>
                </c:pt>
                <c:pt idx="37">
                  <c:v>38792</c:v>
                </c:pt>
                <c:pt idx="38">
                  <c:v>38793</c:v>
                </c:pt>
                <c:pt idx="39">
                  <c:v>38796</c:v>
                </c:pt>
                <c:pt idx="40">
                  <c:v>38797</c:v>
                </c:pt>
                <c:pt idx="41">
                  <c:v>38798</c:v>
                </c:pt>
                <c:pt idx="42">
                  <c:v>38799</c:v>
                </c:pt>
                <c:pt idx="43">
                  <c:v>38800</c:v>
                </c:pt>
                <c:pt idx="44">
                  <c:v>38803</c:v>
                </c:pt>
                <c:pt idx="45">
                  <c:v>38804</c:v>
                </c:pt>
                <c:pt idx="46">
                  <c:v>38805</c:v>
                </c:pt>
                <c:pt idx="47">
                  <c:v>38806</c:v>
                </c:pt>
                <c:pt idx="48">
                  <c:v>38807</c:v>
                </c:pt>
                <c:pt idx="49">
                  <c:v>38810</c:v>
                </c:pt>
                <c:pt idx="50">
                  <c:v>38811</c:v>
                </c:pt>
                <c:pt idx="51">
                  <c:v>38812</c:v>
                </c:pt>
                <c:pt idx="52">
                  <c:v>38813</c:v>
                </c:pt>
                <c:pt idx="53">
                  <c:v>38814</c:v>
                </c:pt>
                <c:pt idx="54">
                  <c:v>38817</c:v>
                </c:pt>
                <c:pt idx="55">
                  <c:v>38818</c:v>
                </c:pt>
                <c:pt idx="56">
                  <c:v>38819</c:v>
                </c:pt>
                <c:pt idx="57">
                  <c:v>38820</c:v>
                </c:pt>
                <c:pt idx="58">
                  <c:v>38821</c:v>
                </c:pt>
                <c:pt idx="59">
                  <c:v>38824</c:v>
                </c:pt>
                <c:pt idx="60">
                  <c:v>38825</c:v>
                </c:pt>
                <c:pt idx="61">
                  <c:v>38826</c:v>
                </c:pt>
                <c:pt idx="62">
                  <c:v>38827</c:v>
                </c:pt>
                <c:pt idx="63">
                  <c:v>38828</c:v>
                </c:pt>
                <c:pt idx="64">
                  <c:v>38831</c:v>
                </c:pt>
                <c:pt idx="65">
                  <c:v>38832</c:v>
                </c:pt>
                <c:pt idx="66">
                  <c:v>38833</c:v>
                </c:pt>
                <c:pt idx="67">
                  <c:v>38834</c:v>
                </c:pt>
                <c:pt idx="68">
                  <c:v>38835</c:v>
                </c:pt>
                <c:pt idx="69">
                  <c:v>38845</c:v>
                </c:pt>
                <c:pt idx="70">
                  <c:v>38846</c:v>
                </c:pt>
                <c:pt idx="71">
                  <c:v>38847</c:v>
                </c:pt>
                <c:pt idx="72">
                  <c:v>38848</c:v>
                </c:pt>
                <c:pt idx="73">
                  <c:v>38849</c:v>
                </c:pt>
                <c:pt idx="74">
                  <c:v>38852</c:v>
                </c:pt>
                <c:pt idx="75">
                  <c:v>38853</c:v>
                </c:pt>
                <c:pt idx="76">
                  <c:v>38854</c:v>
                </c:pt>
                <c:pt idx="77">
                  <c:v>38855</c:v>
                </c:pt>
                <c:pt idx="78">
                  <c:v>38856</c:v>
                </c:pt>
                <c:pt idx="79">
                  <c:v>38859</c:v>
                </c:pt>
                <c:pt idx="80">
                  <c:v>38860</c:v>
                </c:pt>
                <c:pt idx="81">
                  <c:v>38861</c:v>
                </c:pt>
                <c:pt idx="82">
                  <c:v>38862</c:v>
                </c:pt>
                <c:pt idx="83">
                  <c:v>38863</c:v>
                </c:pt>
                <c:pt idx="84">
                  <c:v>38866</c:v>
                </c:pt>
                <c:pt idx="85">
                  <c:v>38867</c:v>
                </c:pt>
                <c:pt idx="86">
                  <c:v>38868</c:v>
                </c:pt>
                <c:pt idx="87">
                  <c:v>38869</c:v>
                </c:pt>
                <c:pt idx="88">
                  <c:v>38870</c:v>
                </c:pt>
                <c:pt idx="89">
                  <c:v>38873</c:v>
                </c:pt>
                <c:pt idx="90">
                  <c:v>38874</c:v>
                </c:pt>
                <c:pt idx="91">
                  <c:v>38875</c:v>
                </c:pt>
                <c:pt idx="92">
                  <c:v>38876</c:v>
                </c:pt>
                <c:pt idx="93">
                  <c:v>38877</c:v>
                </c:pt>
                <c:pt idx="94">
                  <c:v>38880</c:v>
                </c:pt>
                <c:pt idx="95">
                  <c:v>38881</c:v>
                </c:pt>
                <c:pt idx="96">
                  <c:v>38882</c:v>
                </c:pt>
                <c:pt idx="97">
                  <c:v>38883</c:v>
                </c:pt>
                <c:pt idx="98">
                  <c:v>38884</c:v>
                </c:pt>
                <c:pt idx="99">
                  <c:v>38887</c:v>
                </c:pt>
                <c:pt idx="100">
                  <c:v>38888</c:v>
                </c:pt>
                <c:pt idx="101">
                  <c:v>38889</c:v>
                </c:pt>
                <c:pt idx="102">
                  <c:v>38890</c:v>
                </c:pt>
                <c:pt idx="103">
                  <c:v>38891</c:v>
                </c:pt>
                <c:pt idx="104">
                  <c:v>38894</c:v>
                </c:pt>
                <c:pt idx="105">
                  <c:v>38895</c:v>
                </c:pt>
                <c:pt idx="106">
                  <c:v>38896</c:v>
                </c:pt>
                <c:pt idx="107">
                  <c:v>38897</c:v>
                </c:pt>
                <c:pt idx="108">
                  <c:v>38898</c:v>
                </c:pt>
                <c:pt idx="109">
                  <c:v>38901</c:v>
                </c:pt>
                <c:pt idx="110">
                  <c:v>38902</c:v>
                </c:pt>
                <c:pt idx="111">
                  <c:v>38903</c:v>
                </c:pt>
                <c:pt idx="112">
                  <c:v>38904</c:v>
                </c:pt>
                <c:pt idx="113">
                  <c:v>38905</c:v>
                </c:pt>
                <c:pt idx="114">
                  <c:v>38908</c:v>
                </c:pt>
                <c:pt idx="115">
                  <c:v>38909</c:v>
                </c:pt>
                <c:pt idx="116">
                  <c:v>38910</c:v>
                </c:pt>
                <c:pt idx="117">
                  <c:v>38911</c:v>
                </c:pt>
                <c:pt idx="118">
                  <c:v>38912</c:v>
                </c:pt>
                <c:pt idx="119">
                  <c:v>38915</c:v>
                </c:pt>
                <c:pt idx="120">
                  <c:v>38916</c:v>
                </c:pt>
                <c:pt idx="121">
                  <c:v>38917</c:v>
                </c:pt>
                <c:pt idx="122">
                  <c:v>38918</c:v>
                </c:pt>
                <c:pt idx="123">
                  <c:v>38919</c:v>
                </c:pt>
                <c:pt idx="124">
                  <c:v>38922</c:v>
                </c:pt>
                <c:pt idx="125">
                  <c:v>38923</c:v>
                </c:pt>
                <c:pt idx="126">
                  <c:v>38924</c:v>
                </c:pt>
                <c:pt idx="127">
                  <c:v>38925</c:v>
                </c:pt>
                <c:pt idx="128">
                  <c:v>38926</c:v>
                </c:pt>
                <c:pt idx="129">
                  <c:v>38929</c:v>
                </c:pt>
                <c:pt idx="130">
                  <c:v>38930</c:v>
                </c:pt>
                <c:pt idx="131">
                  <c:v>38931</c:v>
                </c:pt>
                <c:pt idx="132">
                  <c:v>38932</c:v>
                </c:pt>
                <c:pt idx="133">
                  <c:v>38933</c:v>
                </c:pt>
                <c:pt idx="134">
                  <c:v>38936</c:v>
                </c:pt>
                <c:pt idx="135">
                  <c:v>38937</c:v>
                </c:pt>
                <c:pt idx="136">
                  <c:v>38938</c:v>
                </c:pt>
                <c:pt idx="137">
                  <c:v>38939</c:v>
                </c:pt>
                <c:pt idx="138">
                  <c:v>38940</c:v>
                </c:pt>
                <c:pt idx="139">
                  <c:v>38943</c:v>
                </c:pt>
                <c:pt idx="140">
                  <c:v>38944</c:v>
                </c:pt>
                <c:pt idx="141">
                  <c:v>38945</c:v>
                </c:pt>
                <c:pt idx="142">
                  <c:v>38946</c:v>
                </c:pt>
                <c:pt idx="143">
                  <c:v>38947</c:v>
                </c:pt>
                <c:pt idx="144">
                  <c:v>38950</c:v>
                </c:pt>
                <c:pt idx="145">
                  <c:v>38951</c:v>
                </c:pt>
                <c:pt idx="146">
                  <c:v>38952</c:v>
                </c:pt>
                <c:pt idx="147">
                  <c:v>38953</c:v>
                </c:pt>
                <c:pt idx="148">
                  <c:v>38954</c:v>
                </c:pt>
                <c:pt idx="149">
                  <c:v>38957</c:v>
                </c:pt>
                <c:pt idx="150">
                  <c:v>38958</c:v>
                </c:pt>
                <c:pt idx="151">
                  <c:v>38959</c:v>
                </c:pt>
                <c:pt idx="152">
                  <c:v>38960</c:v>
                </c:pt>
                <c:pt idx="153">
                  <c:v>38961</c:v>
                </c:pt>
                <c:pt idx="154">
                  <c:v>38964</c:v>
                </c:pt>
                <c:pt idx="155">
                  <c:v>38965</c:v>
                </c:pt>
                <c:pt idx="156">
                  <c:v>38966</c:v>
                </c:pt>
                <c:pt idx="157">
                  <c:v>38967</c:v>
                </c:pt>
                <c:pt idx="158">
                  <c:v>38968</c:v>
                </c:pt>
                <c:pt idx="159">
                  <c:v>38971</c:v>
                </c:pt>
                <c:pt idx="160">
                  <c:v>38972</c:v>
                </c:pt>
                <c:pt idx="161">
                  <c:v>38973</c:v>
                </c:pt>
                <c:pt idx="162">
                  <c:v>38974</c:v>
                </c:pt>
                <c:pt idx="163">
                  <c:v>38975</c:v>
                </c:pt>
                <c:pt idx="164">
                  <c:v>38978</c:v>
                </c:pt>
                <c:pt idx="165">
                  <c:v>38979</c:v>
                </c:pt>
                <c:pt idx="166">
                  <c:v>38980</c:v>
                </c:pt>
                <c:pt idx="167">
                  <c:v>38981</c:v>
                </c:pt>
                <c:pt idx="168">
                  <c:v>38982</c:v>
                </c:pt>
                <c:pt idx="169">
                  <c:v>38985</c:v>
                </c:pt>
                <c:pt idx="170">
                  <c:v>38986</c:v>
                </c:pt>
                <c:pt idx="171">
                  <c:v>38987</c:v>
                </c:pt>
                <c:pt idx="172">
                  <c:v>38988</c:v>
                </c:pt>
                <c:pt idx="173">
                  <c:v>38989</c:v>
                </c:pt>
                <c:pt idx="174">
                  <c:v>38999</c:v>
                </c:pt>
                <c:pt idx="175">
                  <c:v>39000</c:v>
                </c:pt>
                <c:pt idx="176">
                  <c:v>39001</c:v>
                </c:pt>
                <c:pt idx="177">
                  <c:v>39002</c:v>
                </c:pt>
                <c:pt idx="178">
                  <c:v>39003</c:v>
                </c:pt>
                <c:pt idx="179">
                  <c:v>39006</c:v>
                </c:pt>
                <c:pt idx="180">
                  <c:v>39007</c:v>
                </c:pt>
                <c:pt idx="181">
                  <c:v>39008</c:v>
                </c:pt>
                <c:pt idx="182">
                  <c:v>39009</c:v>
                </c:pt>
                <c:pt idx="183">
                  <c:v>39010</c:v>
                </c:pt>
                <c:pt idx="184">
                  <c:v>39013</c:v>
                </c:pt>
                <c:pt idx="185">
                  <c:v>39014</c:v>
                </c:pt>
                <c:pt idx="186">
                  <c:v>39015</c:v>
                </c:pt>
                <c:pt idx="187">
                  <c:v>39016</c:v>
                </c:pt>
                <c:pt idx="188">
                  <c:v>39017</c:v>
                </c:pt>
                <c:pt idx="189">
                  <c:v>39020</c:v>
                </c:pt>
                <c:pt idx="190">
                  <c:v>39021</c:v>
                </c:pt>
                <c:pt idx="191">
                  <c:v>39022</c:v>
                </c:pt>
                <c:pt idx="192">
                  <c:v>39023</c:v>
                </c:pt>
                <c:pt idx="193">
                  <c:v>39024</c:v>
                </c:pt>
                <c:pt idx="194">
                  <c:v>39027</c:v>
                </c:pt>
                <c:pt idx="195">
                  <c:v>39028</c:v>
                </c:pt>
                <c:pt idx="196">
                  <c:v>39029</c:v>
                </c:pt>
                <c:pt idx="197">
                  <c:v>39030</c:v>
                </c:pt>
                <c:pt idx="198">
                  <c:v>39031</c:v>
                </c:pt>
                <c:pt idx="199">
                  <c:v>39034</c:v>
                </c:pt>
                <c:pt idx="200">
                  <c:v>39035</c:v>
                </c:pt>
                <c:pt idx="201">
                  <c:v>39036</c:v>
                </c:pt>
                <c:pt idx="202">
                  <c:v>39037</c:v>
                </c:pt>
                <c:pt idx="203">
                  <c:v>39038</c:v>
                </c:pt>
                <c:pt idx="204">
                  <c:v>39041</c:v>
                </c:pt>
                <c:pt idx="205">
                  <c:v>39042</c:v>
                </c:pt>
                <c:pt idx="206">
                  <c:v>39043</c:v>
                </c:pt>
                <c:pt idx="207">
                  <c:v>39044</c:v>
                </c:pt>
                <c:pt idx="208">
                  <c:v>39045</c:v>
                </c:pt>
                <c:pt idx="209">
                  <c:v>39048</c:v>
                </c:pt>
                <c:pt idx="210">
                  <c:v>39049</c:v>
                </c:pt>
                <c:pt idx="211">
                  <c:v>39050</c:v>
                </c:pt>
                <c:pt idx="212">
                  <c:v>39051</c:v>
                </c:pt>
                <c:pt idx="213">
                  <c:v>39052</c:v>
                </c:pt>
                <c:pt idx="214">
                  <c:v>39055</c:v>
                </c:pt>
                <c:pt idx="215">
                  <c:v>39056</c:v>
                </c:pt>
                <c:pt idx="216">
                  <c:v>39057</c:v>
                </c:pt>
                <c:pt idx="217">
                  <c:v>39058</c:v>
                </c:pt>
                <c:pt idx="218">
                  <c:v>39059</c:v>
                </c:pt>
                <c:pt idx="219">
                  <c:v>39062</c:v>
                </c:pt>
                <c:pt idx="220">
                  <c:v>39063</c:v>
                </c:pt>
                <c:pt idx="221">
                  <c:v>39064</c:v>
                </c:pt>
                <c:pt idx="222">
                  <c:v>39065</c:v>
                </c:pt>
                <c:pt idx="223">
                  <c:v>39066</c:v>
                </c:pt>
                <c:pt idx="224">
                  <c:v>39069</c:v>
                </c:pt>
                <c:pt idx="225">
                  <c:v>39070</c:v>
                </c:pt>
                <c:pt idx="226">
                  <c:v>39071</c:v>
                </c:pt>
                <c:pt idx="227">
                  <c:v>39072</c:v>
                </c:pt>
                <c:pt idx="228">
                  <c:v>39073</c:v>
                </c:pt>
                <c:pt idx="229">
                  <c:v>39076</c:v>
                </c:pt>
                <c:pt idx="230">
                  <c:v>39077</c:v>
                </c:pt>
                <c:pt idx="231">
                  <c:v>39078</c:v>
                </c:pt>
                <c:pt idx="232">
                  <c:v>39079</c:v>
                </c:pt>
                <c:pt idx="233">
                  <c:v>39080</c:v>
                </c:pt>
                <c:pt idx="234">
                  <c:v>39086</c:v>
                </c:pt>
                <c:pt idx="235">
                  <c:v>39087</c:v>
                </c:pt>
                <c:pt idx="236">
                  <c:v>39090</c:v>
                </c:pt>
                <c:pt idx="237">
                  <c:v>39091</c:v>
                </c:pt>
                <c:pt idx="238">
                  <c:v>39092</c:v>
                </c:pt>
                <c:pt idx="239">
                  <c:v>39093</c:v>
                </c:pt>
                <c:pt idx="240">
                  <c:v>39094</c:v>
                </c:pt>
                <c:pt idx="241">
                  <c:v>39097</c:v>
                </c:pt>
                <c:pt idx="242">
                  <c:v>39098</c:v>
                </c:pt>
                <c:pt idx="243">
                  <c:v>39099</c:v>
                </c:pt>
                <c:pt idx="244">
                  <c:v>39100</c:v>
                </c:pt>
                <c:pt idx="245">
                  <c:v>39101</c:v>
                </c:pt>
                <c:pt idx="246">
                  <c:v>39104</c:v>
                </c:pt>
                <c:pt idx="247">
                  <c:v>39105</c:v>
                </c:pt>
                <c:pt idx="248">
                  <c:v>39106</c:v>
                </c:pt>
                <c:pt idx="249">
                  <c:v>39107</c:v>
                </c:pt>
                <c:pt idx="250">
                  <c:v>39108</c:v>
                </c:pt>
                <c:pt idx="251">
                  <c:v>39111</c:v>
                </c:pt>
                <c:pt idx="252">
                  <c:v>39112</c:v>
                </c:pt>
                <c:pt idx="253">
                  <c:v>39113</c:v>
                </c:pt>
                <c:pt idx="254">
                  <c:v>39114</c:v>
                </c:pt>
                <c:pt idx="255">
                  <c:v>39115</c:v>
                </c:pt>
                <c:pt idx="256">
                  <c:v>39118</c:v>
                </c:pt>
                <c:pt idx="257">
                  <c:v>39119</c:v>
                </c:pt>
                <c:pt idx="258">
                  <c:v>39120</c:v>
                </c:pt>
                <c:pt idx="259">
                  <c:v>39121</c:v>
                </c:pt>
                <c:pt idx="260">
                  <c:v>39122</c:v>
                </c:pt>
                <c:pt idx="261">
                  <c:v>39125</c:v>
                </c:pt>
                <c:pt idx="262">
                  <c:v>39126</c:v>
                </c:pt>
                <c:pt idx="263">
                  <c:v>39127</c:v>
                </c:pt>
                <c:pt idx="264">
                  <c:v>39128</c:v>
                </c:pt>
                <c:pt idx="265">
                  <c:v>39129</c:v>
                </c:pt>
                <c:pt idx="266">
                  <c:v>39139</c:v>
                </c:pt>
                <c:pt idx="267">
                  <c:v>39140</c:v>
                </c:pt>
                <c:pt idx="268">
                  <c:v>39141</c:v>
                </c:pt>
                <c:pt idx="269">
                  <c:v>39142</c:v>
                </c:pt>
                <c:pt idx="270">
                  <c:v>39143</c:v>
                </c:pt>
                <c:pt idx="271">
                  <c:v>39146</c:v>
                </c:pt>
                <c:pt idx="272">
                  <c:v>39147</c:v>
                </c:pt>
                <c:pt idx="273">
                  <c:v>39148</c:v>
                </c:pt>
                <c:pt idx="274">
                  <c:v>39149</c:v>
                </c:pt>
                <c:pt idx="275">
                  <c:v>39150</c:v>
                </c:pt>
                <c:pt idx="276">
                  <c:v>39153</c:v>
                </c:pt>
                <c:pt idx="277">
                  <c:v>39154</c:v>
                </c:pt>
                <c:pt idx="278">
                  <c:v>39155</c:v>
                </c:pt>
                <c:pt idx="279">
                  <c:v>39156</c:v>
                </c:pt>
                <c:pt idx="280">
                  <c:v>39157</c:v>
                </c:pt>
                <c:pt idx="281">
                  <c:v>39160</c:v>
                </c:pt>
                <c:pt idx="282">
                  <c:v>39161</c:v>
                </c:pt>
                <c:pt idx="283">
                  <c:v>39162</c:v>
                </c:pt>
                <c:pt idx="284">
                  <c:v>39163</c:v>
                </c:pt>
                <c:pt idx="285">
                  <c:v>39164</c:v>
                </c:pt>
                <c:pt idx="286">
                  <c:v>39167</c:v>
                </c:pt>
                <c:pt idx="287">
                  <c:v>39168</c:v>
                </c:pt>
                <c:pt idx="288">
                  <c:v>39169</c:v>
                </c:pt>
                <c:pt idx="289">
                  <c:v>39170</c:v>
                </c:pt>
                <c:pt idx="290">
                  <c:v>39171</c:v>
                </c:pt>
                <c:pt idx="291">
                  <c:v>39174</c:v>
                </c:pt>
                <c:pt idx="292">
                  <c:v>39175</c:v>
                </c:pt>
                <c:pt idx="293">
                  <c:v>39176</c:v>
                </c:pt>
                <c:pt idx="294">
                  <c:v>39177</c:v>
                </c:pt>
                <c:pt idx="295">
                  <c:v>39178</c:v>
                </c:pt>
                <c:pt idx="296">
                  <c:v>39181</c:v>
                </c:pt>
                <c:pt idx="297">
                  <c:v>39182</c:v>
                </c:pt>
                <c:pt idx="298">
                  <c:v>39183</c:v>
                </c:pt>
                <c:pt idx="299">
                  <c:v>39184</c:v>
                </c:pt>
                <c:pt idx="300">
                  <c:v>39185</c:v>
                </c:pt>
                <c:pt idx="301">
                  <c:v>39188</c:v>
                </c:pt>
                <c:pt idx="302">
                  <c:v>39189</c:v>
                </c:pt>
                <c:pt idx="303">
                  <c:v>39190</c:v>
                </c:pt>
                <c:pt idx="304">
                  <c:v>39191</c:v>
                </c:pt>
                <c:pt idx="305">
                  <c:v>39192</c:v>
                </c:pt>
                <c:pt idx="306">
                  <c:v>39195</c:v>
                </c:pt>
                <c:pt idx="307">
                  <c:v>39196</c:v>
                </c:pt>
                <c:pt idx="308">
                  <c:v>39197</c:v>
                </c:pt>
                <c:pt idx="309">
                  <c:v>39198</c:v>
                </c:pt>
                <c:pt idx="310">
                  <c:v>39199</c:v>
                </c:pt>
                <c:pt idx="311">
                  <c:v>39202</c:v>
                </c:pt>
                <c:pt idx="312">
                  <c:v>39210</c:v>
                </c:pt>
                <c:pt idx="313">
                  <c:v>39211</c:v>
                </c:pt>
                <c:pt idx="314">
                  <c:v>39212</c:v>
                </c:pt>
                <c:pt idx="315">
                  <c:v>39213</c:v>
                </c:pt>
                <c:pt idx="316">
                  <c:v>39216</c:v>
                </c:pt>
                <c:pt idx="317">
                  <c:v>39217</c:v>
                </c:pt>
                <c:pt idx="318">
                  <c:v>39218</c:v>
                </c:pt>
                <c:pt idx="319">
                  <c:v>39219</c:v>
                </c:pt>
                <c:pt idx="320">
                  <c:v>39220</c:v>
                </c:pt>
                <c:pt idx="321">
                  <c:v>39223</c:v>
                </c:pt>
                <c:pt idx="322">
                  <c:v>39224</c:v>
                </c:pt>
                <c:pt idx="323">
                  <c:v>39225</c:v>
                </c:pt>
                <c:pt idx="324">
                  <c:v>39226</c:v>
                </c:pt>
                <c:pt idx="325">
                  <c:v>39227</c:v>
                </c:pt>
                <c:pt idx="326">
                  <c:v>39230</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39267</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39328</c:v>
                </c:pt>
                <c:pt idx="397">
                  <c:v>39329</c:v>
                </c:pt>
                <c:pt idx="398">
                  <c:v>39330</c:v>
                </c:pt>
                <c:pt idx="399">
                  <c:v>39331</c:v>
                </c:pt>
                <c:pt idx="400">
                  <c:v>39332</c:v>
                </c:pt>
                <c:pt idx="401">
                  <c:v>39335</c:v>
                </c:pt>
                <c:pt idx="402">
                  <c:v>39336</c:v>
                </c:pt>
                <c:pt idx="403">
                  <c:v>39337</c:v>
                </c:pt>
                <c:pt idx="404">
                  <c:v>39338</c:v>
                </c:pt>
                <c:pt idx="405">
                  <c:v>39339</c:v>
                </c:pt>
                <c:pt idx="406">
                  <c:v>39342</c:v>
                </c:pt>
                <c:pt idx="407">
                  <c:v>39343</c:v>
                </c:pt>
                <c:pt idx="408">
                  <c:v>39344</c:v>
                </c:pt>
                <c:pt idx="409">
                  <c:v>39345</c:v>
                </c:pt>
                <c:pt idx="410">
                  <c:v>39346</c:v>
                </c:pt>
                <c:pt idx="411">
                  <c:v>39349</c:v>
                </c:pt>
                <c:pt idx="412">
                  <c:v>39350</c:v>
                </c:pt>
                <c:pt idx="413">
                  <c:v>39351</c:v>
                </c:pt>
                <c:pt idx="414">
                  <c:v>39352</c:v>
                </c:pt>
                <c:pt idx="415">
                  <c:v>39353</c:v>
                </c:pt>
                <c:pt idx="416">
                  <c:v>39363</c:v>
                </c:pt>
                <c:pt idx="417">
                  <c:v>39364</c:v>
                </c:pt>
                <c:pt idx="418">
                  <c:v>39365</c:v>
                </c:pt>
                <c:pt idx="419">
                  <c:v>39366</c:v>
                </c:pt>
                <c:pt idx="420">
                  <c:v>39367</c:v>
                </c:pt>
                <c:pt idx="421">
                  <c:v>39370</c:v>
                </c:pt>
                <c:pt idx="422">
                  <c:v>39371</c:v>
                </c:pt>
                <c:pt idx="423">
                  <c:v>39372</c:v>
                </c:pt>
                <c:pt idx="424">
                  <c:v>39373</c:v>
                </c:pt>
                <c:pt idx="425">
                  <c:v>39374</c:v>
                </c:pt>
                <c:pt idx="426">
                  <c:v>39377</c:v>
                </c:pt>
                <c:pt idx="427">
                  <c:v>39378</c:v>
                </c:pt>
                <c:pt idx="428">
                  <c:v>39379</c:v>
                </c:pt>
                <c:pt idx="429">
                  <c:v>39380</c:v>
                </c:pt>
                <c:pt idx="430">
                  <c:v>39381</c:v>
                </c:pt>
                <c:pt idx="431">
                  <c:v>39384</c:v>
                </c:pt>
                <c:pt idx="432">
                  <c:v>39385</c:v>
                </c:pt>
                <c:pt idx="433">
                  <c:v>39386</c:v>
                </c:pt>
                <c:pt idx="434">
                  <c:v>39387</c:v>
                </c:pt>
                <c:pt idx="435">
                  <c:v>39388</c:v>
                </c:pt>
                <c:pt idx="436">
                  <c:v>39391</c:v>
                </c:pt>
                <c:pt idx="437">
                  <c:v>39392</c:v>
                </c:pt>
                <c:pt idx="438">
                  <c:v>39393</c:v>
                </c:pt>
                <c:pt idx="439">
                  <c:v>39394</c:v>
                </c:pt>
                <c:pt idx="440">
                  <c:v>39395</c:v>
                </c:pt>
                <c:pt idx="441">
                  <c:v>39398</c:v>
                </c:pt>
                <c:pt idx="442">
                  <c:v>39399</c:v>
                </c:pt>
                <c:pt idx="443">
                  <c:v>39400</c:v>
                </c:pt>
                <c:pt idx="444">
                  <c:v>39401</c:v>
                </c:pt>
                <c:pt idx="445">
                  <c:v>39402</c:v>
                </c:pt>
                <c:pt idx="446">
                  <c:v>39405</c:v>
                </c:pt>
                <c:pt idx="447">
                  <c:v>39406</c:v>
                </c:pt>
                <c:pt idx="448">
                  <c:v>39407</c:v>
                </c:pt>
                <c:pt idx="449">
                  <c:v>39408</c:v>
                </c:pt>
                <c:pt idx="450">
                  <c:v>39409</c:v>
                </c:pt>
                <c:pt idx="451">
                  <c:v>39412</c:v>
                </c:pt>
                <c:pt idx="452">
                  <c:v>39413</c:v>
                </c:pt>
                <c:pt idx="453">
                  <c:v>39414</c:v>
                </c:pt>
                <c:pt idx="454">
                  <c:v>39415</c:v>
                </c:pt>
                <c:pt idx="455">
                  <c:v>39416</c:v>
                </c:pt>
                <c:pt idx="456">
                  <c:v>39419</c:v>
                </c:pt>
                <c:pt idx="457">
                  <c:v>39420</c:v>
                </c:pt>
                <c:pt idx="458">
                  <c:v>39421</c:v>
                </c:pt>
                <c:pt idx="459">
                  <c:v>39422</c:v>
                </c:pt>
                <c:pt idx="460">
                  <c:v>39423</c:v>
                </c:pt>
                <c:pt idx="461">
                  <c:v>39426</c:v>
                </c:pt>
                <c:pt idx="462">
                  <c:v>39427</c:v>
                </c:pt>
                <c:pt idx="463">
                  <c:v>39428</c:v>
                </c:pt>
                <c:pt idx="464">
                  <c:v>39429</c:v>
                </c:pt>
                <c:pt idx="465">
                  <c:v>39430</c:v>
                </c:pt>
                <c:pt idx="466">
                  <c:v>39433</c:v>
                </c:pt>
                <c:pt idx="467">
                  <c:v>39434</c:v>
                </c:pt>
                <c:pt idx="468">
                  <c:v>39435</c:v>
                </c:pt>
                <c:pt idx="469">
                  <c:v>39436</c:v>
                </c:pt>
                <c:pt idx="470">
                  <c:v>39437</c:v>
                </c:pt>
                <c:pt idx="471">
                  <c:v>39440</c:v>
                </c:pt>
                <c:pt idx="472">
                  <c:v>39441</c:v>
                </c:pt>
                <c:pt idx="473">
                  <c:v>39442</c:v>
                </c:pt>
                <c:pt idx="474">
                  <c:v>39443</c:v>
                </c:pt>
                <c:pt idx="475">
                  <c:v>39444</c:v>
                </c:pt>
                <c:pt idx="476">
                  <c:v>39449</c:v>
                </c:pt>
                <c:pt idx="477">
                  <c:v>39450</c:v>
                </c:pt>
                <c:pt idx="478">
                  <c:v>39451</c:v>
                </c:pt>
                <c:pt idx="479">
                  <c:v>39454</c:v>
                </c:pt>
                <c:pt idx="480">
                  <c:v>39455</c:v>
                </c:pt>
                <c:pt idx="481">
                  <c:v>39456</c:v>
                </c:pt>
                <c:pt idx="482">
                  <c:v>39457</c:v>
                </c:pt>
                <c:pt idx="483">
                  <c:v>39458</c:v>
                </c:pt>
                <c:pt idx="484">
                  <c:v>39461</c:v>
                </c:pt>
                <c:pt idx="485">
                  <c:v>39462</c:v>
                </c:pt>
                <c:pt idx="486">
                  <c:v>39463</c:v>
                </c:pt>
                <c:pt idx="487">
                  <c:v>39464</c:v>
                </c:pt>
                <c:pt idx="488">
                  <c:v>39465</c:v>
                </c:pt>
                <c:pt idx="489">
                  <c:v>39468</c:v>
                </c:pt>
                <c:pt idx="490">
                  <c:v>39469</c:v>
                </c:pt>
                <c:pt idx="491">
                  <c:v>39470</c:v>
                </c:pt>
                <c:pt idx="492">
                  <c:v>39471</c:v>
                </c:pt>
                <c:pt idx="493">
                  <c:v>39472</c:v>
                </c:pt>
                <c:pt idx="494">
                  <c:v>39475</c:v>
                </c:pt>
                <c:pt idx="495">
                  <c:v>39476</c:v>
                </c:pt>
                <c:pt idx="496">
                  <c:v>39477</c:v>
                </c:pt>
                <c:pt idx="497">
                  <c:v>39478</c:v>
                </c:pt>
                <c:pt idx="498">
                  <c:v>39479</c:v>
                </c:pt>
                <c:pt idx="499">
                  <c:v>39482</c:v>
                </c:pt>
                <c:pt idx="500">
                  <c:v>39483</c:v>
                </c:pt>
                <c:pt idx="501">
                  <c:v>39491</c:v>
                </c:pt>
                <c:pt idx="502">
                  <c:v>39492</c:v>
                </c:pt>
                <c:pt idx="503">
                  <c:v>39493</c:v>
                </c:pt>
                <c:pt idx="504">
                  <c:v>39496</c:v>
                </c:pt>
                <c:pt idx="505">
                  <c:v>39497</c:v>
                </c:pt>
                <c:pt idx="506">
                  <c:v>39498</c:v>
                </c:pt>
                <c:pt idx="507">
                  <c:v>39499</c:v>
                </c:pt>
                <c:pt idx="508">
                  <c:v>39500</c:v>
                </c:pt>
                <c:pt idx="509">
                  <c:v>39503</c:v>
                </c:pt>
                <c:pt idx="510">
                  <c:v>39504</c:v>
                </c:pt>
                <c:pt idx="511">
                  <c:v>39505</c:v>
                </c:pt>
                <c:pt idx="512">
                  <c:v>39506</c:v>
                </c:pt>
                <c:pt idx="513">
                  <c:v>39507</c:v>
                </c:pt>
                <c:pt idx="514">
                  <c:v>39510</c:v>
                </c:pt>
                <c:pt idx="515">
                  <c:v>39511</c:v>
                </c:pt>
                <c:pt idx="516">
                  <c:v>39512</c:v>
                </c:pt>
                <c:pt idx="517">
                  <c:v>39513</c:v>
                </c:pt>
                <c:pt idx="518">
                  <c:v>39514</c:v>
                </c:pt>
                <c:pt idx="519">
                  <c:v>39517</c:v>
                </c:pt>
                <c:pt idx="520">
                  <c:v>39518</c:v>
                </c:pt>
                <c:pt idx="521">
                  <c:v>39519</c:v>
                </c:pt>
                <c:pt idx="522">
                  <c:v>39520</c:v>
                </c:pt>
                <c:pt idx="523">
                  <c:v>39521</c:v>
                </c:pt>
                <c:pt idx="524">
                  <c:v>39524</c:v>
                </c:pt>
                <c:pt idx="525">
                  <c:v>39525</c:v>
                </c:pt>
                <c:pt idx="526">
                  <c:v>39526</c:v>
                </c:pt>
                <c:pt idx="527">
                  <c:v>39527</c:v>
                </c:pt>
                <c:pt idx="528">
                  <c:v>39528</c:v>
                </c:pt>
                <c:pt idx="529">
                  <c:v>39531</c:v>
                </c:pt>
                <c:pt idx="530">
                  <c:v>39532</c:v>
                </c:pt>
                <c:pt idx="531">
                  <c:v>39533</c:v>
                </c:pt>
                <c:pt idx="532">
                  <c:v>39534</c:v>
                </c:pt>
                <c:pt idx="533">
                  <c:v>39535</c:v>
                </c:pt>
                <c:pt idx="534">
                  <c:v>39538</c:v>
                </c:pt>
                <c:pt idx="535">
                  <c:v>39539</c:v>
                </c:pt>
                <c:pt idx="536">
                  <c:v>39540</c:v>
                </c:pt>
                <c:pt idx="537">
                  <c:v>39541</c:v>
                </c:pt>
                <c:pt idx="538">
                  <c:v>39545</c:v>
                </c:pt>
                <c:pt idx="539">
                  <c:v>39546</c:v>
                </c:pt>
                <c:pt idx="540">
                  <c:v>39547</c:v>
                </c:pt>
                <c:pt idx="541">
                  <c:v>39548</c:v>
                </c:pt>
                <c:pt idx="542">
                  <c:v>39549</c:v>
                </c:pt>
                <c:pt idx="543">
                  <c:v>39552</c:v>
                </c:pt>
                <c:pt idx="544">
                  <c:v>39553</c:v>
                </c:pt>
                <c:pt idx="545">
                  <c:v>39554</c:v>
                </c:pt>
                <c:pt idx="546">
                  <c:v>39555</c:v>
                </c:pt>
                <c:pt idx="547">
                  <c:v>39556</c:v>
                </c:pt>
                <c:pt idx="548">
                  <c:v>39559</c:v>
                </c:pt>
                <c:pt idx="549">
                  <c:v>39560</c:v>
                </c:pt>
                <c:pt idx="550">
                  <c:v>39561</c:v>
                </c:pt>
                <c:pt idx="551">
                  <c:v>39562</c:v>
                </c:pt>
                <c:pt idx="552">
                  <c:v>39563</c:v>
                </c:pt>
                <c:pt idx="553">
                  <c:v>39566</c:v>
                </c:pt>
                <c:pt idx="554">
                  <c:v>39567</c:v>
                </c:pt>
                <c:pt idx="555">
                  <c:v>39568</c:v>
                </c:pt>
                <c:pt idx="556">
                  <c:v>39573</c:v>
                </c:pt>
                <c:pt idx="557">
                  <c:v>39574</c:v>
                </c:pt>
                <c:pt idx="558">
                  <c:v>39575</c:v>
                </c:pt>
                <c:pt idx="559">
                  <c:v>39576</c:v>
                </c:pt>
                <c:pt idx="560">
                  <c:v>39577</c:v>
                </c:pt>
                <c:pt idx="561">
                  <c:v>39580</c:v>
                </c:pt>
                <c:pt idx="562">
                  <c:v>39581</c:v>
                </c:pt>
                <c:pt idx="563">
                  <c:v>39582</c:v>
                </c:pt>
                <c:pt idx="564">
                  <c:v>39583</c:v>
                </c:pt>
                <c:pt idx="565">
                  <c:v>39584</c:v>
                </c:pt>
                <c:pt idx="566">
                  <c:v>39587</c:v>
                </c:pt>
                <c:pt idx="567">
                  <c:v>39588</c:v>
                </c:pt>
                <c:pt idx="568">
                  <c:v>39589</c:v>
                </c:pt>
                <c:pt idx="569">
                  <c:v>39590</c:v>
                </c:pt>
                <c:pt idx="570">
                  <c:v>39591</c:v>
                </c:pt>
                <c:pt idx="571">
                  <c:v>39594</c:v>
                </c:pt>
                <c:pt idx="572">
                  <c:v>39595</c:v>
                </c:pt>
                <c:pt idx="573">
                  <c:v>39596</c:v>
                </c:pt>
                <c:pt idx="574">
                  <c:v>39597</c:v>
                </c:pt>
                <c:pt idx="575">
                  <c:v>39598</c:v>
                </c:pt>
                <c:pt idx="576">
                  <c:v>39601</c:v>
                </c:pt>
                <c:pt idx="577">
                  <c:v>39602</c:v>
                </c:pt>
                <c:pt idx="578">
                  <c:v>39603</c:v>
                </c:pt>
                <c:pt idx="579">
                  <c:v>39604</c:v>
                </c:pt>
                <c:pt idx="580">
                  <c:v>39605</c:v>
                </c:pt>
                <c:pt idx="581">
                  <c:v>39609</c:v>
                </c:pt>
                <c:pt idx="582">
                  <c:v>39610</c:v>
                </c:pt>
                <c:pt idx="583">
                  <c:v>39611</c:v>
                </c:pt>
                <c:pt idx="584">
                  <c:v>39612</c:v>
                </c:pt>
                <c:pt idx="585">
                  <c:v>39615</c:v>
                </c:pt>
                <c:pt idx="586">
                  <c:v>39616</c:v>
                </c:pt>
                <c:pt idx="587">
                  <c:v>39617</c:v>
                </c:pt>
                <c:pt idx="588">
                  <c:v>39618</c:v>
                </c:pt>
                <c:pt idx="589">
                  <c:v>39619</c:v>
                </c:pt>
                <c:pt idx="590">
                  <c:v>39622</c:v>
                </c:pt>
                <c:pt idx="591">
                  <c:v>39623</c:v>
                </c:pt>
                <c:pt idx="592">
                  <c:v>39624</c:v>
                </c:pt>
                <c:pt idx="593">
                  <c:v>39625</c:v>
                </c:pt>
                <c:pt idx="594">
                  <c:v>39626</c:v>
                </c:pt>
                <c:pt idx="595">
                  <c:v>39629</c:v>
                </c:pt>
                <c:pt idx="596">
                  <c:v>39630</c:v>
                </c:pt>
                <c:pt idx="597">
                  <c:v>39631</c:v>
                </c:pt>
                <c:pt idx="598">
                  <c:v>39632</c:v>
                </c:pt>
                <c:pt idx="599">
                  <c:v>39633</c:v>
                </c:pt>
                <c:pt idx="600">
                  <c:v>39636</c:v>
                </c:pt>
                <c:pt idx="601">
                  <c:v>39637</c:v>
                </c:pt>
                <c:pt idx="602">
                  <c:v>39638</c:v>
                </c:pt>
                <c:pt idx="603">
                  <c:v>39639</c:v>
                </c:pt>
                <c:pt idx="604">
                  <c:v>39640</c:v>
                </c:pt>
                <c:pt idx="605">
                  <c:v>39643</c:v>
                </c:pt>
                <c:pt idx="606">
                  <c:v>39644</c:v>
                </c:pt>
                <c:pt idx="607">
                  <c:v>39645</c:v>
                </c:pt>
                <c:pt idx="608">
                  <c:v>39646</c:v>
                </c:pt>
                <c:pt idx="609">
                  <c:v>39647</c:v>
                </c:pt>
                <c:pt idx="610">
                  <c:v>39650</c:v>
                </c:pt>
                <c:pt idx="611">
                  <c:v>39651</c:v>
                </c:pt>
                <c:pt idx="612">
                  <c:v>39652</c:v>
                </c:pt>
                <c:pt idx="613">
                  <c:v>39653</c:v>
                </c:pt>
                <c:pt idx="614">
                  <c:v>39654</c:v>
                </c:pt>
                <c:pt idx="615">
                  <c:v>39657</c:v>
                </c:pt>
                <c:pt idx="616">
                  <c:v>39658</c:v>
                </c:pt>
                <c:pt idx="617">
                  <c:v>39659</c:v>
                </c:pt>
                <c:pt idx="618">
                  <c:v>39660</c:v>
                </c:pt>
                <c:pt idx="619">
                  <c:v>39661</c:v>
                </c:pt>
                <c:pt idx="620">
                  <c:v>39664</c:v>
                </c:pt>
                <c:pt idx="621">
                  <c:v>39665</c:v>
                </c:pt>
                <c:pt idx="622">
                  <c:v>39666</c:v>
                </c:pt>
                <c:pt idx="623">
                  <c:v>39667</c:v>
                </c:pt>
                <c:pt idx="624">
                  <c:v>39668</c:v>
                </c:pt>
                <c:pt idx="625">
                  <c:v>39671</c:v>
                </c:pt>
                <c:pt idx="626">
                  <c:v>39672</c:v>
                </c:pt>
                <c:pt idx="627">
                  <c:v>39673</c:v>
                </c:pt>
                <c:pt idx="628">
                  <c:v>39674</c:v>
                </c:pt>
                <c:pt idx="629">
                  <c:v>39675</c:v>
                </c:pt>
                <c:pt idx="630">
                  <c:v>39678</c:v>
                </c:pt>
                <c:pt idx="631">
                  <c:v>39679</c:v>
                </c:pt>
                <c:pt idx="632">
                  <c:v>39680</c:v>
                </c:pt>
                <c:pt idx="633">
                  <c:v>39681</c:v>
                </c:pt>
                <c:pt idx="634">
                  <c:v>39682</c:v>
                </c:pt>
                <c:pt idx="635">
                  <c:v>39685</c:v>
                </c:pt>
                <c:pt idx="636">
                  <c:v>39686</c:v>
                </c:pt>
                <c:pt idx="637">
                  <c:v>39687</c:v>
                </c:pt>
                <c:pt idx="638">
                  <c:v>39688</c:v>
                </c:pt>
                <c:pt idx="639">
                  <c:v>39689</c:v>
                </c:pt>
                <c:pt idx="640">
                  <c:v>39692</c:v>
                </c:pt>
                <c:pt idx="641">
                  <c:v>39693</c:v>
                </c:pt>
                <c:pt idx="642">
                  <c:v>39694</c:v>
                </c:pt>
                <c:pt idx="643">
                  <c:v>39695</c:v>
                </c:pt>
                <c:pt idx="644">
                  <c:v>39696</c:v>
                </c:pt>
                <c:pt idx="645">
                  <c:v>39699</c:v>
                </c:pt>
                <c:pt idx="646">
                  <c:v>39700</c:v>
                </c:pt>
                <c:pt idx="647">
                  <c:v>39701</c:v>
                </c:pt>
                <c:pt idx="648">
                  <c:v>39702</c:v>
                </c:pt>
                <c:pt idx="649">
                  <c:v>39703</c:v>
                </c:pt>
                <c:pt idx="650">
                  <c:v>39707</c:v>
                </c:pt>
                <c:pt idx="651">
                  <c:v>39708</c:v>
                </c:pt>
                <c:pt idx="652">
                  <c:v>39709</c:v>
                </c:pt>
                <c:pt idx="653">
                  <c:v>39710</c:v>
                </c:pt>
                <c:pt idx="654">
                  <c:v>39713</c:v>
                </c:pt>
                <c:pt idx="655">
                  <c:v>39714</c:v>
                </c:pt>
                <c:pt idx="656">
                  <c:v>39715</c:v>
                </c:pt>
                <c:pt idx="657">
                  <c:v>39716</c:v>
                </c:pt>
                <c:pt idx="658">
                  <c:v>39717</c:v>
                </c:pt>
                <c:pt idx="659">
                  <c:v>39727</c:v>
                </c:pt>
                <c:pt idx="660">
                  <c:v>39728</c:v>
                </c:pt>
                <c:pt idx="661">
                  <c:v>39729</c:v>
                </c:pt>
                <c:pt idx="662">
                  <c:v>39730</c:v>
                </c:pt>
                <c:pt idx="663">
                  <c:v>39731</c:v>
                </c:pt>
                <c:pt idx="664">
                  <c:v>39734</c:v>
                </c:pt>
                <c:pt idx="665">
                  <c:v>39735</c:v>
                </c:pt>
                <c:pt idx="666">
                  <c:v>39736</c:v>
                </c:pt>
                <c:pt idx="667">
                  <c:v>39737</c:v>
                </c:pt>
                <c:pt idx="668">
                  <c:v>39738</c:v>
                </c:pt>
                <c:pt idx="669">
                  <c:v>39741</c:v>
                </c:pt>
                <c:pt idx="670">
                  <c:v>39742</c:v>
                </c:pt>
                <c:pt idx="671">
                  <c:v>39743</c:v>
                </c:pt>
                <c:pt idx="672">
                  <c:v>39744</c:v>
                </c:pt>
                <c:pt idx="673">
                  <c:v>39745</c:v>
                </c:pt>
                <c:pt idx="674">
                  <c:v>39748</c:v>
                </c:pt>
                <c:pt idx="675">
                  <c:v>39749</c:v>
                </c:pt>
                <c:pt idx="676">
                  <c:v>39750</c:v>
                </c:pt>
                <c:pt idx="677">
                  <c:v>39751</c:v>
                </c:pt>
                <c:pt idx="678">
                  <c:v>39752</c:v>
                </c:pt>
                <c:pt idx="679">
                  <c:v>39755</c:v>
                </c:pt>
                <c:pt idx="680">
                  <c:v>39756</c:v>
                </c:pt>
                <c:pt idx="681">
                  <c:v>39757</c:v>
                </c:pt>
                <c:pt idx="682">
                  <c:v>39758</c:v>
                </c:pt>
                <c:pt idx="683">
                  <c:v>39759</c:v>
                </c:pt>
                <c:pt idx="684">
                  <c:v>39762</c:v>
                </c:pt>
                <c:pt idx="685">
                  <c:v>39763</c:v>
                </c:pt>
                <c:pt idx="686">
                  <c:v>39764</c:v>
                </c:pt>
                <c:pt idx="687">
                  <c:v>39765</c:v>
                </c:pt>
                <c:pt idx="688">
                  <c:v>39766</c:v>
                </c:pt>
                <c:pt idx="689">
                  <c:v>39769</c:v>
                </c:pt>
                <c:pt idx="690">
                  <c:v>39770</c:v>
                </c:pt>
                <c:pt idx="691">
                  <c:v>39771</c:v>
                </c:pt>
                <c:pt idx="692">
                  <c:v>39772</c:v>
                </c:pt>
                <c:pt idx="693">
                  <c:v>39773</c:v>
                </c:pt>
                <c:pt idx="694">
                  <c:v>39776</c:v>
                </c:pt>
                <c:pt idx="695">
                  <c:v>39777</c:v>
                </c:pt>
                <c:pt idx="696">
                  <c:v>39778</c:v>
                </c:pt>
                <c:pt idx="697">
                  <c:v>39779</c:v>
                </c:pt>
                <c:pt idx="698">
                  <c:v>39780</c:v>
                </c:pt>
                <c:pt idx="699">
                  <c:v>39783</c:v>
                </c:pt>
                <c:pt idx="700">
                  <c:v>39784</c:v>
                </c:pt>
                <c:pt idx="701">
                  <c:v>39785</c:v>
                </c:pt>
                <c:pt idx="702">
                  <c:v>39786</c:v>
                </c:pt>
                <c:pt idx="703">
                  <c:v>39787</c:v>
                </c:pt>
                <c:pt idx="704">
                  <c:v>39790</c:v>
                </c:pt>
                <c:pt idx="705">
                  <c:v>39791</c:v>
                </c:pt>
                <c:pt idx="706">
                  <c:v>39792</c:v>
                </c:pt>
                <c:pt idx="707">
                  <c:v>39793</c:v>
                </c:pt>
                <c:pt idx="708">
                  <c:v>39794</c:v>
                </c:pt>
                <c:pt idx="709">
                  <c:v>39797</c:v>
                </c:pt>
                <c:pt idx="710">
                  <c:v>39798</c:v>
                </c:pt>
                <c:pt idx="711">
                  <c:v>39799</c:v>
                </c:pt>
                <c:pt idx="712">
                  <c:v>39800</c:v>
                </c:pt>
                <c:pt idx="713">
                  <c:v>39801</c:v>
                </c:pt>
                <c:pt idx="714">
                  <c:v>39804</c:v>
                </c:pt>
                <c:pt idx="715">
                  <c:v>39805</c:v>
                </c:pt>
                <c:pt idx="716">
                  <c:v>39806</c:v>
                </c:pt>
                <c:pt idx="717">
                  <c:v>39807</c:v>
                </c:pt>
                <c:pt idx="718">
                  <c:v>39808</c:v>
                </c:pt>
                <c:pt idx="719">
                  <c:v>39811</c:v>
                </c:pt>
                <c:pt idx="720">
                  <c:v>39812</c:v>
                </c:pt>
                <c:pt idx="721">
                  <c:v>39813</c:v>
                </c:pt>
                <c:pt idx="722">
                  <c:v>39818</c:v>
                </c:pt>
                <c:pt idx="723">
                  <c:v>39819</c:v>
                </c:pt>
                <c:pt idx="724">
                  <c:v>39820</c:v>
                </c:pt>
                <c:pt idx="725">
                  <c:v>39821</c:v>
                </c:pt>
                <c:pt idx="726">
                  <c:v>39822</c:v>
                </c:pt>
                <c:pt idx="727">
                  <c:v>39825</c:v>
                </c:pt>
                <c:pt idx="728">
                  <c:v>39826</c:v>
                </c:pt>
                <c:pt idx="729">
                  <c:v>39827</c:v>
                </c:pt>
                <c:pt idx="730">
                  <c:v>39828</c:v>
                </c:pt>
                <c:pt idx="731">
                  <c:v>39829</c:v>
                </c:pt>
                <c:pt idx="732">
                  <c:v>39832</c:v>
                </c:pt>
                <c:pt idx="733">
                  <c:v>39833</c:v>
                </c:pt>
                <c:pt idx="734">
                  <c:v>39834</c:v>
                </c:pt>
                <c:pt idx="735">
                  <c:v>39835</c:v>
                </c:pt>
                <c:pt idx="736">
                  <c:v>39836</c:v>
                </c:pt>
                <c:pt idx="737">
                  <c:v>39846</c:v>
                </c:pt>
                <c:pt idx="738">
                  <c:v>39847</c:v>
                </c:pt>
                <c:pt idx="739">
                  <c:v>39848</c:v>
                </c:pt>
                <c:pt idx="740">
                  <c:v>39849</c:v>
                </c:pt>
                <c:pt idx="741">
                  <c:v>39850</c:v>
                </c:pt>
                <c:pt idx="742">
                  <c:v>39853</c:v>
                </c:pt>
                <c:pt idx="743">
                  <c:v>39854</c:v>
                </c:pt>
                <c:pt idx="744">
                  <c:v>39855</c:v>
                </c:pt>
                <c:pt idx="745">
                  <c:v>39856</c:v>
                </c:pt>
                <c:pt idx="746">
                  <c:v>39857</c:v>
                </c:pt>
                <c:pt idx="747">
                  <c:v>39860</c:v>
                </c:pt>
                <c:pt idx="748">
                  <c:v>39861</c:v>
                </c:pt>
                <c:pt idx="749">
                  <c:v>39862</c:v>
                </c:pt>
                <c:pt idx="750">
                  <c:v>39863</c:v>
                </c:pt>
                <c:pt idx="751">
                  <c:v>39864</c:v>
                </c:pt>
                <c:pt idx="752">
                  <c:v>39867</c:v>
                </c:pt>
                <c:pt idx="753">
                  <c:v>39868</c:v>
                </c:pt>
                <c:pt idx="754">
                  <c:v>39869</c:v>
                </c:pt>
                <c:pt idx="755">
                  <c:v>39870</c:v>
                </c:pt>
                <c:pt idx="756">
                  <c:v>39871</c:v>
                </c:pt>
                <c:pt idx="757">
                  <c:v>39874</c:v>
                </c:pt>
                <c:pt idx="758">
                  <c:v>39875</c:v>
                </c:pt>
                <c:pt idx="759">
                  <c:v>39876</c:v>
                </c:pt>
                <c:pt idx="760">
                  <c:v>39877</c:v>
                </c:pt>
                <c:pt idx="761">
                  <c:v>39878</c:v>
                </c:pt>
                <c:pt idx="762">
                  <c:v>39881</c:v>
                </c:pt>
                <c:pt idx="763">
                  <c:v>39882</c:v>
                </c:pt>
                <c:pt idx="764">
                  <c:v>39883</c:v>
                </c:pt>
                <c:pt idx="765">
                  <c:v>39884</c:v>
                </c:pt>
                <c:pt idx="766">
                  <c:v>39885</c:v>
                </c:pt>
                <c:pt idx="767">
                  <c:v>39888</c:v>
                </c:pt>
                <c:pt idx="768">
                  <c:v>39889</c:v>
                </c:pt>
                <c:pt idx="769">
                  <c:v>39890</c:v>
                </c:pt>
                <c:pt idx="770">
                  <c:v>39891</c:v>
                </c:pt>
                <c:pt idx="771">
                  <c:v>39892</c:v>
                </c:pt>
                <c:pt idx="772">
                  <c:v>39895</c:v>
                </c:pt>
                <c:pt idx="773">
                  <c:v>39896</c:v>
                </c:pt>
                <c:pt idx="774">
                  <c:v>39897</c:v>
                </c:pt>
                <c:pt idx="775">
                  <c:v>39898</c:v>
                </c:pt>
                <c:pt idx="776">
                  <c:v>39899</c:v>
                </c:pt>
                <c:pt idx="777">
                  <c:v>39902</c:v>
                </c:pt>
                <c:pt idx="778">
                  <c:v>39903</c:v>
                </c:pt>
                <c:pt idx="779">
                  <c:v>39904</c:v>
                </c:pt>
                <c:pt idx="780">
                  <c:v>39905</c:v>
                </c:pt>
                <c:pt idx="781">
                  <c:v>39906</c:v>
                </c:pt>
                <c:pt idx="782">
                  <c:v>39910</c:v>
                </c:pt>
                <c:pt idx="783">
                  <c:v>39911</c:v>
                </c:pt>
                <c:pt idx="784">
                  <c:v>39912</c:v>
                </c:pt>
                <c:pt idx="785">
                  <c:v>39913</c:v>
                </c:pt>
                <c:pt idx="786">
                  <c:v>39916</c:v>
                </c:pt>
                <c:pt idx="787">
                  <c:v>39917</c:v>
                </c:pt>
                <c:pt idx="788">
                  <c:v>39918</c:v>
                </c:pt>
                <c:pt idx="789">
                  <c:v>39919</c:v>
                </c:pt>
                <c:pt idx="790">
                  <c:v>39920</c:v>
                </c:pt>
                <c:pt idx="791">
                  <c:v>39923</c:v>
                </c:pt>
                <c:pt idx="792">
                  <c:v>39924</c:v>
                </c:pt>
                <c:pt idx="793">
                  <c:v>39925</c:v>
                </c:pt>
                <c:pt idx="794">
                  <c:v>39926</c:v>
                </c:pt>
                <c:pt idx="795">
                  <c:v>39927</c:v>
                </c:pt>
                <c:pt idx="796">
                  <c:v>39930</c:v>
                </c:pt>
                <c:pt idx="797">
                  <c:v>39931</c:v>
                </c:pt>
                <c:pt idx="798">
                  <c:v>39932</c:v>
                </c:pt>
                <c:pt idx="799">
                  <c:v>39933</c:v>
                </c:pt>
                <c:pt idx="800">
                  <c:v>39937</c:v>
                </c:pt>
                <c:pt idx="801">
                  <c:v>39938</c:v>
                </c:pt>
                <c:pt idx="802">
                  <c:v>39939</c:v>
                </c:pt>
                <c:pt idx="803">
                  <c:v>39940</c:v>
                </c:pt>
                <c:pt idx="804">
                  <c:v>39941</c:v>
                </c:pt>
                <c:pt idx="805">
                  <c:v>39944</c:v>
                </c:pt>
                <c:pt idx="806">
                  <c:v>39945</c:v>
                </c:pt>
                <c:pt idx="807">
                  <c:v>39946</c:v>
                </c:pt>
                <c:pt idx="808">
                  <c:v>39947</c:v>
                </c:pt>
                <c:pt idx="809">
                  <c:v>39948</c:v>
                </c:pt>
                <c:pt idx="810">
                  <c:v>39951</c:v>
                </c:pt>
                <c:pt idx="811">
                  <c:v>39952</c:v>
                </c:pt>
                <c:pt idx="812">
                  <c:v>39953</c:v>
                </c:pt>
                <c:pt idx="813">
                  <c:v>39954</c:v>
                </c:pt>
                <c:pt idx="814">
                  <c:v>39955</c:v>
                </c:pt>
                <c:pt idx="815">
                  <c:v>39958</c:v>
                </c:pt>
                <c:pt idx="816">
                  <c:v>39959</c:v>
                </c:pt>
                <c:pt idx="817">
                  <c:v>39960</c:v>
                </c:pt>
                <c:pt idx="818">
                  <c:v>39965</c:v>
                </c:pt>
                <c:pt idx="819">
                  <c:v>39966</c:v>
                </c:pt>
                <c:pt idx="820">
                  <c:v>39967</c:v>
                </c:pt>
                <c:pt idx="821">
                  <c:v>39968</c:v>
                </c:pt>
                <c:pt idx="822">
                  <c:v>39969</c:v>
                </c:pt>
                <c:pt idx="823">
                  <c:v>39972</c:v>
                </c:pt>
                <c:pt idx="824">
                  <c:v>39973</c:v>
                </c:pt>
                <c:pt idx="825">
                  <c:v>39974</c:v>
                </c:pt>
                <c:pt idx="826">
                  <c:v>39975</c:v>
                </c:pt>
                <c:pt idx="827">
                  <c:v>39976</c:v>
                </c:pt>
                <c:pt idx="828">
                  <c:v>39979</c:v>
                </c:pt>
                <c:pt idx="829">
                  <c:v>39980</c:v>
                </c:pt>
                <c:pt idx="830">
                  <c:v>39981</c:v>
                </c:pt>
                <c:pt idx="831">
                  <c:v>39982</c:v>
                </c:pt>
                <c:pt idx="832">
                  <c:v>39983</c:v>
                </c:pt>
                <c:pt idx="833">
                  <c:v>39986</c:v>
                </c:pt>
                <c:pt idx="834">
                  <c:v>39987</c:v>
                </c:pt>
                <c:pt idx="835">
                  <c:v>39988</c:v>
                </c:pt>
                <c:pt idx="836">
                  <c:v>39989</c:v>
                </c:pt>
                <c:pt idx="837">
                  <c:v>39990</c:v>
                </c:pt>
                <c:pt idx="838">
                  <c:v>39993</c:v>
                </c:pt>
                <c:pt idx="839">
                  <c:v>39994</c:v>
                </c:pt>
                <c:pt idx="840">
                  <c:v>39995</c:v>
                </c:pt>
                <c:pt idx="841">
                  <c:v>39996</c:v>
                </c:pt>
                <c:pt idx="842">
                  <c:v>39997</c:v>
                </c:pt>
                <c:pt idx="843">
                  <c:v>40000</c:v>
                </c:pt>
                <c:pt idx="844">
                  <c:v>40001</c:v>
                </c:pt>
                <c:pt idx="845">
                  <c:v>40002</c:v>
                </c:pt>
                <c:pt idx="846">
                  <c:v>40003</c:v>
                </c:pt>
                <c:pt idx="847">
                  <c:v>40004</c:v>
                </c:pt>
                <c:pt idx="848">
                  <c:v>40007</c:v>
                </c:pt>
                <c:pt idx="849">
                  <c:v>40008</c:v>
                </c:pt>
                <c:pt idx="850">
                  <c:v>40009</c:v>
                </c:pt>
                <c:pt idx="851">
                  <c:v>40010</c:v>
                </c:pt>
                <c:pt idx="852">
                  <c:v>40011</c:v>
                </c:pt>
                <c:pt idx="853">
                  <c:v>40014</c:v>
                </c:pt>
                <c:pt idx="854">
                  <c:v>40015</c:v>
                </c:pt>
                <c:pt idx="855">
                  <c:v>40016</c:v>
                </c:pt>
                <c:pt idx="856">
                  <c:v>40017</c:v>
                </c:pt>
                <c:pt idx="857">
                  <c:v>40018</c:v>
                </c:pt>
                <c:pt idx="858">
                  <c:v>40021</c:v>
                </c:pt>
                <c:pt idx="859">
                  <c:v>40022</c:v>
                </c:pt>
                <c:pt idx="860">
                  <c:v>40023</c:v>
                </c:pt>
                <c:pt idx="861">
                  <c:v>40024</c:v>
                </c:pt>
                <c:pt idx="862">
                  <c:v>40025</c:v>
                </c:pt>
                <c:pt idx="863">
                  <c:v>40028</c:v>
                </c:pt>
                <c:pt idx="864">
                  <c:v>40029</c:v>
                </c:pt>
                <c:pt idx="865">
                  <c:v>40030</c:v>
                </c:pt>
                <c:pt idx="866">
                  <c:v>40031</c:v>
                </c:pt>
                <c:pt idx="867">
                  <c:v>40032</c:v>
                </c:pt>
                <c:pt idx="868">
                  <c:v>40035</c:v>
                </c:pt>
                <c:pt idx="869">
                  <c:v>40036</c:v>
                </c:pt>
                <c:pt idx="870">
                  <c:v>40037</c:v>
                </c:pt>
                <c:pt idx="871">
                  <c:v>40038</c:v>
                </c:pt>
                <c:pt idx="872">
                  <c:v>40039</c:v>
                </c:pt>
                <c:pt idx="873">
                  <c:v>40042</c:v>
                </c:pt>
                <c:pt idx="874">
                  <c:v>40043</c:v>
                </c:pt>
                <c:pt idx="875">
                  <c:v>40044</c:v>
                </c:pt>
                <c:pt idx="876">
                  <c:v>40045</c:v>
                </c:pt>
                <c:pt idx="877">
                  <c:v>40046</c:v>
                </c:pt>
                <c:pt idx="878">
                  <c:v>40049</c:v>
                </c:pt>
                <c:pt idx="879">
                  <c:v>40050</c:v>
                </c:pt>
                <c:pt idx="880">
                  <c:v>40051</c:v>
                </c:pt>
                <c:pt idx="881">
                  <c:v>40052</c:v>
                </c:pt>
                <c:pt idx="882">
                  <c:v>40053</c:v>
                </c:pt>
                <c:pt idx="883">
                  <c:v>40056</c:v>
                </c:pt>
                <c:pt idx="884">
                  <c:v>40057</c:v>
                </c:pt>
                <c:pt idx="885">
                  <c:v>40058</c:v>
                </c:pt>
                <c:pt idx="886">
                  <c:v>40059</c:v>
                </c:pt>
                <c:pt idx="887">
                  <c:v>40060</c:v>
                </c:pt>
                <c:pt idx="888">
                  <c:v>40063</c:v>
                </c:pt>
                <c:pt idx="889">
                  <c:v>40064</c:v>
                </c:pt>
                <c:pt idx="890">
                  <c:v>40065</c:v>
                </c:pt>
                <c:pt idx="891">
                  <c:v>40066</c:v>
                </c:pt>
                <c:pt idx="892">
                  <c:v>40067</c:v>
                </c:pt>
                <c:pt idx="893">
                  <c:v>40070</c:v>
                </c:pt>
                <c:pt idx="894">
                  <c:v>40071</c:v>
                </c:pt>
                <c:pt idx="895">
                  <c:v>40072</c:v>
                </c:pt>
                <c:pt idx="896">
                  <c:v>40073</c:v>
                </c:pt>
                <c:pt idx="897">
                  <c:v>40074</c:v>
                </c:pt>
                <c:pt idx="898">
                  <c:v>40077</c:v>
                </c:pt>
                <c:pt idx="899">
                  <c:v>40078</c:v>
                </c:pt>
                <c:pt idx="900">
                  <c:v>40079</c:v>
                </c:pt>
                <c:pt idx="901">
                  <c:v>40080</c:v>
                </c:pt>
                <c:pt idx="902">
                  <c:v>40081</c:v>
                </c:pt>
                <c:pt idx="903">
                  <c:v>40084</c:v>
                </c:pt>
                <c:pt idx="904">
                  <c:v>40085</c:v>
                </c:pt>
                <c:pt idx="905">
                  <c:v>40086</c:v>
                </c:pt>
                <c:pt idx="906">
                  <c:v>40095</c:v>
                </c:pt>
                <c:pt idx="907">
                  <c:v>40098</c:v>
                </c:pt>
                <c:pt idx="908">
                  <c:v>40099</c:v>
                </c:pt>
                <c:pt idx="909">
                  <c:v>40100</c:v>
                </c:pt>
                <c:pt idx="910">
                  <c:v>40101</c:v>
                </c:pt>
                <c:pt idx="911">
                  <c:v>40102</c:v>
                </c:pt>
                <c:pt idx="912">
                  <c:v>40105</c:v>
                </c:pt>
                <c:pt idx="913">
                  <c:v>40106</c:v>
                </c:pt>
                <c:pt idx="914">
                  <c:v>40107</c:v>
                </c:pt>
                <c:pt idx="915">
                  <c:v>40108</c:v>
                </c:pt>
                <c:pt idx="916">
                  <c:v>40109</c:v>
                </c:pt>
                <c:pt idx="917">
                  <c:v>40112</c:v>
                </c:pt>
                <c:pt idx="918">
                  <c:v>40113</c:v>
                </c:pt>
                <c:pt idx="919">
                  <c:v>40114</c:v>
                </c:pt>
                <c:pt idx="920">
                  <c:v>40115</c:v>
                </c:pt>
                <c:pt idx="921">
                  <c:v>40116</c:v>
                </c:pt>
                <c:pt idx="922">
                  <c:v>40119</c:v>
                </c:pt>
                <c:pt idx="923">
                  <c:v>40120</c:v>
                </c:pt>
                <c:pt idx="924">
                  <c:v>40121</c:v>
                </c:pt>
                <c:pt idx="925">
                  <c:v>40122</c:v>
                </c:pt>
                <c:pt idx="926">
                  <c:v>40123</c:v>
                </c:pt>
                <c:pt idx="927">
                  <c:v>40126</c:v>
                </c:pt>
                <c:pt idx="928">
                  <c:v>40127</c:v>
                </c:pt>
                <c:pt idx="929">
                  <c:v>40128</c:v>
                </c:pt>
                <c:pt idx="930">
                  <c:v>40129</c:v>
                </c:pt>
                <c:pt idx="931">
                  <c:v>40130</c:v>
                </c:pt>
                <c:pt idx="932">
                  <c:v>40133</c:v>
                </c:pt>
                <c:pt idx="933">
                  <c:v>40134</c:v>
                </c:pt>
                <c:pt idx="934">
                  <c:v>40135</c:v>
                </c:pt>
                <c:pt idx="935">
                  <c:v>40136</c:v>
                </c:pt>
                <c:pt idx="936">
                  <c:v>40137</c:v>
                </c:pt>
                <c:pt idx="937">
                  <c:v>40140</c:v>
                </c:pt>
                <c:pt idx="938">
                  <c:v>40141</c:v>
                </c:pt>
                <c:pt idx="939">
                  <c:v>40142</c:v>
                </c:pt>
                <c:pt idx="940">
                  <c:v>40143</c:v>
                </c:pt>
                <c:pt idx="941">
                  <c:v>40144</c:v>
                </c:pt>
                <c:pt idx="942">
                  <c:v>40147</c:v>
                </c:pt>
                <c:pt idx="943">
                  <c:v>40148</c:v>
                </c:pt>
                <c:pt idx="944">
                  <c:v>40149</c:v>
                </c:pt>
                <c:pt idx="945">
                  <c:v>40150</c:v>
                </c:pt>
                <c:pt idx="946">
                  <c:v>40151</c:v>
                </c:pt>
                <c:pt idx="947">
                  <c:v>40154</c:v>
                </c:pt>
                <c:pt idx="948">
                  <c:v>40155</c:v>
                </c:pt>
                <c:pt idx="949">
                  <c:v>40156</c:v>
                </c:pt>
                <c:pt idx="950">
                  <c:v>40157</c:v>
                </c:pt>
                <c:pt idx="951">
                  <c:v>40158</c:v>
                </c:pt>
                <c:pt idx="952">
                  <c:v>40161</c:v>
                </c:pt>
                <c:pt idx="953">
                  <c:v>40162</c:v>
                </c:pt>
                <c:pt idx="954">
                  <c:v>40163</c:v>
                </c:pt>
                <c:pt idx="955">
                  <c:v>40164</c:v>
                </c:pt>
                <c:pt idx="956">
                  <c:v>40165</c:v>
                </c:pt>
                <c:pt idx="957">
                  <c:v>40168</c:v>
                </c:pt>
                <c:pt idx="958">
                  <c:v>40169</c:v>
                </c:pt>
                <c:pt idx="959">
                  <c:v>40170</c:v>
                </c:pt>
                <c:pt idx="960">
                  <c:v>40171</c:v>
                </c:pt>
                <c:pt idx="961">
                  <c:v>40172</c:v>
                </c:pt>
                <c:pt idx="962">
                  <c:v>40175</c:v>
                </c:pt>
                <c:pt idx="963">
                  <c:v>40176</c:v>
                </c:pt>
                <c:pt idx="964">
                  <c:v>40177</c:v>
                </c:pt>
                <c:pt idx="965">
                  <c:v>40178</c:v>
                </c:pt>
                <c:pt idx="966">
                  <c:v>40182</c:v>
                </c:pt>
                <c:pt idx="967">
                  <c:v>40183</c:v>
                </c:pt>
                <c:pt idx="968">
                  <c:v>40184</c:v>
                </c:pt>
                <c:pt idx="969">
                  <c:v>40185</c:v>
                </c:pt>
                <c:pt idx="970">
                  <c:v>40186</c:v>
                </c:pt>
                <c:pt idx="971">
                  <c:v>40189</c:v>
                </c:pt>
                <c:pt idx="972">
                  <c:v>40190</c:v>
                </c:pt>
                <c:pt idx="973">
                  <c:v>40191</c:v>
                </c:pt>
                <c:pt idx="974">
                  <c:v>40192</c:v>
                </c:pt>
                <c:pt idx="975">
                  <c:v>40193</c:v>
                </c:pt>
                <c:pt idx="976">
                  <c:v>40196</c:v>
                </c:pt>
                <c:pt idx="977">
                  <c:v>40197</c:v>
                </c:pt>
                <c:pt idx="978">
                  <c:v>40198</c:v>
                </c:pt>
                <c:pt idx="979">
                  <c:v>40199</c:v>
                </c:pt>
                <c:pt idx="980">
                  <c:v>40200</c:v>
                </c:pt>
                <c:pt idx="981">
                  <c:v>40203</c:v>
                </c:pt>
                <c:pt idx="982">
                  <c:v>40204</c:v>
                </c:pt>
                <c:pt idx="983">
                  <c:v>40205</c:v>
                </c:pt>
                <c:pt idx="984">
                  <c:v>40206</c:v>
                </c:pt>
                <c:pt idx="985">
                  <c:v>40207</c:v>
                </c:pt>
                <c:pt idx="986">
                  <c:v>40210</c:v>
                </c:pt>
                <c:pt idx="987">
                  <c:v>40211</c:v>
                </c:pt>
                <c:pt idx="988">
                  <c:v>40212</c:v>
                </c:pt>
                <c:pt idx="989">
                  <c:v>40213</c:v>
                </c:pt>
                <c:pt idx="990">
                  <c:v>40214</c:v>
                </c:pt>
                <c:pt idx="991">
                  <c:v>40217</c:v>
                </c:pt>
                <c:pt idx="992">
                  <c:v>40218</c:v>
                </c:pt>
                <c:pt idx="993">
                  <c:v>40219</c:v>
                </c:pt>
                <c:pt idx="994">
                  <c:v>40220</c:v>
                </c:pt>
                <c:pt idx="995">
                  <c:v>40221</c:v>
                </c:pt>
                <c:pt idx="996">
                  <c:v>40231</c:v>
                </c:pt>
                <c:pt idx="997">
                  <c:v>40232</c:v>
                </c:pt>
                <c:pt idx="998">
                  <c:v>40233</c:v>
                </c:pt>
                <c:pt idx="999">
                  <c:v>40234</c:v>
                </c:pt>
                <c:pt idx="1000">
                  <c:v>40235</c:v>
                </c:pt>
                <c:pt idx="1001">
                  <c:v>40238</c:v>
                </c:pt>
                <c:pt idx="1002">
                  <c:v>40239</c:v>
                </c:pt>
                <c:pt idx="1003">
                  <c:v>40240</c:v>
                </c:pt>
                <c:pt idx="1004">
                  <c:v>40241</c:v>
                </c:pt>
                <c:pt idx="1005">
                  <c:v>40242</c:v>
                </c:pt>
                <c:pt idx="1006">
                  <c:v>40245</c:v>
                </c:pt>
                <c:pt idx="1007">
                  <c:v>40246</c:v>
                </c:pt>
                <c:pt idx="1008">
                  <c:v>40247</c:v>
                </c:pt>
                <c:pt idx="1009">
                  <c:v>40248</c:v>
                </c:pt>
                <c:pt idx="1010">
                  <c:v>40249</c:v>
                </c:pt>
                <c:pt idx="1011">
                  <c:v>40252</c:v>
                </c:pt>
                <c:pt idx="1012">
                  <c:v>40253</c:v>
                </c:pt>
                <c:pt idx="1013">
                  <c:v>40254</c:v>
                </c:pt>
                <c:pt idx="1014">
                  <c:v>40255</c:v>
                </c:pt>
                <c:pt idx="1015">
                  <c:v>40256</c:v>
                </c:pt>
                <c:pt idx="1016">
                  <c:v>40259</c:v>
                </c:pt>
                <c:pt idx="1017">
                  <c:v>40260</c:v>
                </c:pt>
                <c:pt idx="1018">
                  <c:v>40261</c:v>
                </c:pt>
                <c:pt idx="1019">
                  <c:v>40262</c:v>
                </c:pt>
                <c:pt idx="1020">
                  <c:v>40263</c:v>
                </c:pt>
                <c:pt idx="1021">
                  <c:v>40266</c:v>
                </c:pt>
                <c:pt idx="1022">
                  <c:v>40267</c:v>
                </c:pt>
                <c:pt idx="1023">
                  <c:v>40268</c:v>
                </c:pt>
                <c:pt idx="1024">
                  <c:v>40269</c:v>
                </c:pt>
                <c:pt idx="1025">
                  <c:v>40270</c:v>
                </c:pt>
                <c:pt idx="1026">
                  <c:v>40274</c:v>
                </c:pt>
                <c:pt idx="1027">
                  <c:v>40275</c:v>
                </c:pt>
                <c:pt idx="1028">
                  <c:v>40276</c:v>
                </c:pt>
                <c:pt idx="1029">
                  <c:v>40277</c:v>
                </c:pt>
                <c:pt idx="1030">
                  <c:v>40280</c:v>
                </c:pt>
                <c:pt idx="1031">
                  <c:v>40281</c:v>
                </c:pt>
                <c:pt idx="1032">
                  <c:v>40282</c:v>
                </c:pt>
                <c:pt idx="1033">
                  <c:v>40283</c:v>
                </c:pt>
                <c:pt idx="1034">
                  <c:v>40284</c:v>
                </c:pt>
                <c:pt idx="1035">
                  <c:v>40287</c:v>
                </c:pt>
                <c:pt idx="1036">
                  <c:v>40288</c:v>
                </c:pt>
                <c:pt idx="1037">
                  <c:v>40289</c:v>
                </c:pt>
                <c:pt idx="1038">
                  <c:v>40290</c:v>
                </c:pt>
                <c:pt idx="1039">
                  <c:v>40291</c:v>
                </c:pt>
                <c:pt idx="1040">
                  <c:v>40294</c:v>
                </c:pt>
                <c:pt idx="1041">
                  <c:v>40295</c:v>
                </c:pt>
                <c:pt idx="1042">
                  <c:v>40296</c:v>
                </c:pt>
                <c:pt idx="1043">
                  <c:v>40297</c:v>
                </c:pt>
                <c:pt idx="1044">
                  <c:v>40298</c:v>
                </c:pt>
                <c:pt idx="1045">
                  <c:v>40302</c:v>
                </c:pt>
                <c:pt idx="1046">
                  <c:v>40303</c:v>
                </c:pt>
                <c:pt idx="1047">
                  <c:v>40304</c:v>
                </c:pt>
                <c:pt idx="1048">
                  <c:v>40305</c:v>
                </c:pt>
                <c:pt idx="1049">
                  <c:v>40308</c:v>
                </c:pt>
                <c:pt idx="1050">
                  <c:v>40309</c:v>
                </c:pt>
                <c:pt idx="1051">
                  <c:v>40310</c:v>
                </c:pt>
                <c:pt idx="1052">
                  <c:v>40311</c:v>
                </c:pt>
                <c:pt idx="1053">
                  <c:v>40312</c:v>
                </c:pt>
                <c:pt idx="1054">
                  <c:v>40315</c:v>
                </c:pt>
                <c:pt idx="1055">
                  <c:v>40316</c:v>
                </c:pt>
                <c:pt idx="1056">
                  <c:v>40317</c:v>
                </c:pt>
                <c:pt idx="1057">
                  <c:v>40318</c:v>
                </c:pt>
                <c:pt idx="1058">
                  <c:v>40319</c:v>
                </c:pt>
                <c:pt idx="1059">
                  <c:v>40322</c:v>
                </c:pt>
                <c:pt idx="1060">
                  <c:v>40323</c:v>
                </c:pt>
                <c:pt idx="1061">
                  <c:v>40324</c:v>
                </c:pt>
                <c:pt idx="1062">
                  <c:v>40325</c:v>
                </c:pt>
                <c:pt idx="1063">
                  <c:v>40326</c:v>
                </c:pt>
                <c:pt idx="1064">
                  <c:v>40329</c:v>
                </c:pt>
                <c:pt idx="1065">
                  <c:v>40330</c:v>
                </c:pt>
                <c:pt idx="1066">
                  <c:v>40331</c:v>
                </c:pt>
                <c:pt idx="1067">
                  <c:v>40332</c:v>
                </c:pt>
                <c:pt idx="1068">
                  <c:v>40333</c:v>
                </c:pt>
                <c:pt idx="1069">
                  <c:v>40336</c:v>
                </c:pt>
                <c:pt idx="1070">
                  <c:v>40337</c:v>
                </c:pt>
                <c:pt idx="1071">
                  <c:v>40338</c:v>
                </c:pt>
                <c:pt idx="1072">
                  <c:v>40339</c:v>
                </c:pt>
                <c:pt idx="1073">
                  <c:v>40340</c:v>
                </c:pt>
                <c:pt idx="1074">
                  <c:v>40346</c:v>
                </c:pt>
                <c:pt idx="1075">
                  <c:v>40347</c:v>
                </c:pt>
                <c:pt idx="1076">
                  <c:v>40350</c:v>
                </c:pt>
                <c:pt idx="1077">
                  <c:v>40351</c:v>
                </c:pt>
                <c:pt idx="1078">
                  <c:v>40352</c:v>
                </c:pt>
                <c:pt idx="1079">
                  <c:v>40353</c:v>
                </c:pt>
                <c:pt idx="1080">
                  <c:v>40354</c:v>
                </c:pt>
                <c:pt idx="1081">
                  <c:v>40357</c:v>
                </c:pt>
                <c:pt idx="1082">
                  <c:v>40358</c:v>
                </c:pt>
                <c:pt idx="1083">
                  <c:v>40359</c:v>
                </c:pt>
                <c:pt idx="1084">
                  <c:v>40360</c:v>
                </c:pt>
                <c:pt idx="1085">
                  <c:v>40361</c:v>
                </c:pt>
                <c:pt idx="1086">
                  <c:v>40364</c:v>
                </c:pt>
                <c:pt idx="1087">
                  <c:v>40365</c:v>
                </c:pt>
                <c:pt idx="1088">
                  <c:v>40366</c:v>
                </c:pt>
                <c:pt idx="1089">
                  <c:v>40367</c:v>
                </c:pt>
                <c:pt idx="1090">
                  <c:v>40368</c:v>
                </c:pt>
                <c:pt idx="1091">
                  <c:v>40371</c:v>
                </c:pt>
                <c:pt idx="1092">
                  <c:v>40372</c:v>
                </c:pt>
                <c:pt idx="1093">
                  <c:v>40373</c:v>
                </c:pt>
                <c:pt idx="1094">
                  <c:v>40374</c:v>
                </c:pt>
                <c:pt idx="1095">
                  <c:v>40375</c:v>
                </c:pt>
                <c:pt idx="1096">
                  <c:v>40378</c:v>
                </c:pt>
                <c:pt idx="1097">
                  <c:v>40379</c:v>
                </c:pt>
                <c:pt idx="1098">
                  <c:v>40380</c:v>
                </c:pt>
                <c:pt idx="1099">
                  <c:v>40381</c:v>
                </c:pt>
                <c:pt idx="1100">
                  <c:v>40382</c:v>
                </c:pt>
                <c:pt idx="1101">
                  <c:v>40385</c:v>
                </c:pt>
                <c:pt idx="1102">
                  <c:v>40386</c:v>
                </c:pt>
                <c:pt idx="1103">
                  <c:v>40387</c:v>
                </c:pt>
                <c:pt idx="1104">
                  <c:v>40388</c:v>
                </c:pt>
                <c:pt idx="1105">
                  <c:v>40389</c:v>
                </c:pt>
                <c:pt idx="1106">
                  <c:v>40392</c:v>
                </c:pt>
                <c:pt idx="1107">
                  <c:v>40393</c:v>
                </c:pt>
                <c:pt idx="1108">
                  <c:v>40394</c:v>
                </c:pt>
                <c:pt idx="1109">
                  <c:v>40395</c:v>
                </c:pt>
                <c:pt idx="1110">
                  <c:v>40396</c:v>
                </c:pt>
                <c:pt idx="1111">
                  <c:v>40399</c:v>
                </c:pt>
                <c:pt idx="1112">
                  <c:v>40400</c:v>
                </c:pt>
                <c:pt idx="1113">
                  <c:v>40401</c:v>
                </c:pt>
                <c:pt idx="1114">
                  <c:v>40402</c:v>
                </c:pt>
                <c:pt idx="1115">
                  <c:v>40403</c:v>
                </c:pt>
                <c:pt idx="1116">
                  <c:v>40406</c:v>
                </c:pt>
                <c:pt idx="1117">
                  <c:v>40407</c:v>
                </c:pt>
                <c:pt idx="1118">
                  <c:v>40408</c:v>
                </c:pt>
                <c:pt idx="1119">
                  <c:v>40409</c:v>
                </c:pt>
                <c:pt idx="1120">
                  <c:v>40410</c:v>
                </c:pt>
                <c:pt idx="1121">
                  <c:v>40413</c:v>
                </c:pt>
                <c:pt idx="1122">
                  <c:v>40414</c:v>
                </c:pt>
                <c:pt idx="1123">
                  <c:v>40415</c:v>
                </c:pt>
                <c:pt idx="1124">
                  <c:v>40416</c:v>
                </c:pt>
                <c:pt idx="1125">
                  <c:v>40417</c:v>
                </c:pt>
                <c:pt idx="1126">
                  <c:v>40420</c:v>
                </c:pt>
                <c:pt idx="1127">
                  <c:v>40421</c:v>
                </c:pt>
                <c:pt idx="1128">
                  <c:v>40422</c:v>
                </c:pt>
                <c:pt idx="1129">
                  <c:v>40423</c:v>
                </c:pt>
                <c:pt idx="1130">
                  <c:v>40424</c:v>
                </c:pt>
                <c:pt idx="1131">
                  <c:v>40427</c:v>
                </c:pt>
                <c:pt idx="1132">
                  <c:v>40428</c:v>
                </c:pt>
                <c:pt idx="1133">
                  <c:v>40429</c:v>
                </c:pt>
                <c:pt idx="1134">
                  <c:v>40430</c:v>
                </c:pt>
                <c:pt idx="1135">
                  <c:v>40431</c:v>
                </c:pt>
                <c:pt idx="1136">
                  <c:v>40434</c:v>
                </c:pt>
                <c:pt idx="1137">
                  <c:v>40435</c:v>
                </c:pt>
                <c:pt idx="1138">
                  <c:v>40436</c:v>
                </c:pt>
                <c:pt idx="1139">
                  <c:v>40437</c:v>
                </c:pt>
                <c:pt idx="1140">
                  <c:v>40438</c:v>
                </c:pt>
                <c:pt idx="1141">
                  <c:v>40441</c:v>
                </c:pt>
                <c:pt idx="1142">
                  <c:v>40442</c:v>
                </c:pt>
                <c:pt idx="1143">
                  <c:v>40448</c:v>
                </c:pt>
                <c:pt idx="1144">
                  <c:v>40449</c:v>
                </c:pt>
                <c:pt idx="1145">
                  <c:v>40450</c:v>
                </c:pt>
                <c:pt idx="1146">
                  <c:v>40451</c:v>
                </c:pt>
                <c:pt idx="1147">
                  <c:v>40459</c:v>
                </c:pt>
                <c:pt idx="1148">
                  <c:v>40462</c:v>
                </c:pt>
                <c:pt idx="1149">
                  <c:v>40463</c:v>
                </c:pt>
                <c:pt idx="1150">
                  <c:v>40464</c:v>
                </c:pt>
                <c:pt idx="1151">
                  <c:v>40465</c:v>
                </c:pt>
                <c:pt idx="1152">
                  <c:v>40466</c:v>
                </c:pt>
                <c:pt idx="1153">
                  <c:v>40469</c:v>
                </c:pt>
                <c:pt idx="1154">
                  <c:v>40470</c:v>
                </c:pt>
                <c:pt idx="1155">
                  <c:v>40471</c:v>
                </c:pt>
                <c:pt idx="1156">
                  <c:v>40472</c:v>
                </c:pt>
                <c:pt idx="1157">
                  <c:v>40473</c:v>
                </c:pt>
                <c:pt idx="1158">
                  <c:v>40476</c:v>
                </c:pt>
                <c:pt idx="1159">
                  <c:v>40477</c:v>
                </c:pt>
                <c:pt idx="1160">
                  <c:v>40478</c:v>
                </c:pt>
                <c:pt idx="1161">
                  <c:v>40479</c:v>
                </c:pt>
                <c:pt idx="1162">
                  <c:v>40480</c:v>
                </c:pt>
                <c:pt idx="1163">
                  <c:v>40483</c:v>
                </c:pt>
                <c:pt idx="1164">
                  <c:v>40484</c:v>
                </c:pt>
                <c:pt idx="1165">
                  <c:v>40485</c:v>
                </c:pt>
                <c:pt idx="1166">
                  <c:v>40486</c:v>
                </c:pt>
                <c:pt idx="1167">
                  <c:v>40487</c:v>
                </c:pt>
                <c:pt idx="1168">
                  <c:v>40490</c:v>
                </c:pt>
                <c:pt idx="1169">
                  <c:v>40491</c:v>
                </c:pt>
                <c:pt idx="1170">
                  <c:v>40492</c:v>
                </c:pt>
                <c:pt idx="1171">
                  <c:v>40493</c:v>
                </c:pt>
                <c:pt idx="1172">
                  <c:v>40494</c:v>
                </c:pt>
                <c:pt idx="1173">
                  <c:v>40497</c:v>
                </c:pt>
                <c:pt idx="1174">
                  <c:v>40498</c:v>
                </c:pt>
                <c:pt idx="1175">
                  <c:v>40499</c:v>
                </c:pt>
                <c:pt idx="1176">
                  <c:v>40500</c:v>
                </c:pt>
                <c:pt idx="1177">
                  <c:v>40501</c:v>
                </c:pt>
                <c:pt idx="1178">
                  <c:v>40504</c:v>
                </c:pt>
                <c:pt idx="1179">
                  <c:v>40505</c:v>
                </c:pt>
                <c:pt idx="1180">
                  <c:v>40506</c:v>
                </c:pt>
                <c:pt idx="1181">
                  <c:v>40507</c:v>
                </c:pt>
                <c:pt idx="1182">
                  <c:v>40508</c:v>
                </c:pt>
                <c:pt idx="1183">
                  <c:v>40511</c:v>
                </c:pt>
                <c:pt idx="1184">
                  <c:v>40512</c:v>
                </c:pt>
                <c:pt idx="1185">
                  <c:v>40513</c:v>
                </c:pt>
                <c:pt idx="1186">
                  <c:v>40514</c:v>
                </c:pt>
                <c:pt idx="1187">
                  <c:v>40515</c:v>
                </c:pt>
                <c:pt idx="1188">
                  <c:v>40518</c:v>
                </c:pt>
                <c:pt idx="1189">
                  <c:v>40519</c:v>
                </c:pt>
                <c:pt idx="1190">
                  <c:v>40520</c:v>
                </c:pt>
                <c:pt idx="1191">
                  <c:v>40521</c:v>
                </c:pt>
                <c:pt idx="1192">
                  <c:v>40522</c:v>
                </c:pt>
                <c:pt idx="1193">
                  <c:v>40525</c:v>
                </c:pt>
                <c:pt idx="1194">
                  <c:v>40526</c:v>
                </c:pt>
                <c:pt idx="1195">
                  <c:v>40527</c:v>
                </c:pt>
                <c:pt idx="1196">
                  <c:v>40528</c:v>
                </c:pt>
                <c:pt idx="1197">
                  <c:v>40529</c:v>
                </c:pt>
                <c:pt idx="1198">
                  <c:v>40532</c:v>
                </c:pt>
                <c:pt idx="1199">
                  <c:v>40533</c:v>
                </c:pt>
                <c:pt idx="1200">
                  <c:v>40534</c:v>
                </c:pt>
                <c:pt idx="1201">
                  <c:v>40535</c:v>
                </c:pt>
                <c:pt idx="1202">
                  <c:v>40536</c:v>
                </c:pt>
                <c:pt idx="1203">
                  <c:v>40539</c:v>
                </c:pt>
                <c:pt idx="1204">
                  <c:v>40540</c:v>
                </c:pt>
                <c:pt idx="1205">
                  <c:v>40541</c:v>
                </c:pt>
                <c:pt idx="1206">
                  <c:v>40542</c:v>
                </c:pt>
                <c:pt idx="1207">
                  <c:v>40543</c:v>
                </c:pt>
                <c:pt idx="1208">
                  <c:v>40547</c:v>
                </c:pt>
                <c:pt idx="1209">
                  <c:v>40548</c:v>
                </c:pt>
                <c:pt idx="1210">
                  <c:v>40549</c:v>
                </c:pt>
                <c:pt idx="1211">
                  <c:v>40550</c:v>
                </c:pt>
                <c:pt idx="1212">
                  <c:v>40553</c:v>
                </c:pt>
                <c:pt idx="1213">
                  <c:v>40554</c:v>
                </c:pt>
                <c:pt idx="1214">
                  <c:v>40555</c:v>
                </c:pt>
                <c:pt idx="1215">
                  <c:v>40556</c:v>
                </c:pt>
                <c:pt idx="1216">
                  <c:v>40557</c:v>
                </c:pt>
                <c:pt idx="1217">
                  <c:v>40560</c:v>
                </c:pt>
                <c:pt idx="1218">
                  <c:v>40561</c:v>
                </c:pt>
                <c:pt idx="1219">
                  <c:v>40562</c:v>
                </c:pt>
                <c:pt idx="1220">
                  <c:v>40563</c:v>
                </c:pt>
                <c:pt idx="1221">
                  <c:v>40564</c:v>
                </c:pt>
                <c:pt idx="1222">
                  <c:v>40567</c:v>
                </c:pt>
                <c:pt idx="1223">
                  <c:v>40568</c:v>
                </c:pt>
                <c:pt idx="1224">
                  <c:v>40569</c:v>
                </c:pt>
                <c:pt idx="1225">
                  <c:v>40570</c:v>
                </c:pt>
                <c:pt idx="1226">
                  <c:v>40571</c:v>
                </c:pt>
                <c:pt idx="1227">
                  <c:v>40574</c:v>
                </c:pt>
                <c:pt idx="1228">
                  <c:v>40575</c:v>
                </c:pt>
                <c:pt idx="1229">
                  <c:v>40583</c:v>
                </c:pt>
                <c:pt idx="1230">
                  <c:v>40584</c:v>
                </c:pt>
                <c:pt idx="1231">
                  <c:v>40585</c:v>
                </c:pt>
                <c:pt idx="1232">
                  <c:v>40588</c:v>
                </c:pt>
                <c:pt idx="1233">
                  <c:v>40589</c:v>
                </c:pt>
                <c:pt idx="1234">
                  <c:v>40590</c:v>
                </c:pt>
                <c:pt idx="1235">
                  <c:v>40591</c:v>
                </c:pt>
                <c:pt idx="1236">
                  <c:v>40592</c:v>
                </c:pt>
                <c:pt idx="1237">
                  <c:v>40595</c:v>
                </c:pt>
                <c:pt idx="1238">
                  <c:v>40596</c:v>
                </c:pt>
                <c:pt idx="1239">
                  <c:v>40597</c:v>
                </c:pt>
                <c:pt idx="1240">
                  <c:v>40598</c:v>
                </c:pt>
                <c:pt idx="1241">
                  <c:v>40599</c:v>
                </c:pt>
                <c:pt idx="1242">
                  <c:v>40602</c:v>
                </c:pt>
                <c:pt idx="1243">
                  <c:v>40603</c:v>
                </c:pt>
                <c:pt idx="1244">
                  <c:v>40604</c:v>
                </c:pt>
                <c:pt idx="1245">
                  <c:v>40605</c:v>
                </c:pt>
                <c:pt idx="1246">
                  <c:v>40606</c:v>
                </c:pt>
                <c:pt idx="1247">
                  <c:v>40609</c:v>
                </c:pt>
                <c:pt idx="1248">
                  <c:v>40610</c:v>
                </c:pt>
                <c:pt idx="1249">
                  <c:v>40611</c:v>
                </c:pt>
                <c:pt idx="1250">
                  <c:v>40612</c:v>
                </c:pt>
                <c:pt idx="1251">
                  <c:v>40613</c:v>
                </c:pt>
                <c:pt idx="1252">
                  <c:v>40616</c:v>
                </c:pt>
                <c:pt idx="1253">
                  <c:v>40617</c:v>
                </c:pt>
                <c:pt idx="1254">
                  <c:v>40618</c:v>
                </c:pt>
                <c:pt idx="1255">
                  <c:v>40619</c:v>
                </c:pt>
                <c:pt idx="1256">
                  <c:v>40620</c:v>
                </c:pt>
                <c:pt idx="1257">
                  <c:v>40623</c:v>
                </c:pt>
                <c:pt idx="1258">
                  <c:v>40624</c:v>
                </c:pt>
                <c:pt idx="1259">
                  <c:v>40625</c:v>
                </c:pt>
                <c:pt idx="1260">
                  <c:v>40626</c:v>
                </c:pt>
                <c:pt idx="1261">
                  <c:v>40627</c:v>
                </c:pt>
                <c:pt idx="1262">
                  <c:v>40630</c:v>
                </c:pt>
                <c:pt idx="1263">
                  <c:v>40631</c:v>
                </c:pt>
                <c:pt idx="1264">
                  <c:v>40632</c:v>
                </c:pt>
                <c:pt idx="1265">
                  <c:v>40633</c:v>
                </c:pt>
                <c:pt idx="1266">
                  <c:v>40634</c:v>
                </c:pt>
                <c:pt idx="1267">
                  <c:v>40639</c:v>
                </c:pt>
                <c:pt idx="1268">
                  <c:v>40640</c:v>
                </c:pt>
                <c:pt idx="1269">
                  <c:v>40641</c:v>
                </c:pt>
                <c:pt idx="1270">
                  <c:v>40644</c:v>
                </c:pt>
                <c:pt idx="1271">
                  <c:v>40645</c:v>
                </c:pt>
                <c:pt idx="1272">
                  <c:v>40646</c:v>
                </c:pt>
                <c:pt idx="1273">
                  <c:v>40647</c:v>
                </c:pt>
                <c:pt idx="1274">
                  <c:v>40648</c:v>
                </c:pt>
                <c:pt idx="1275">
                  <c:v>40651</c:v>
                </c:pt>
                <c:pt idx="1276">
                  <c:v>40652</c:v>
                </c:pt>
                <c:pt idx="1277">
                  <c:v>40653</c:v>
                </c:pt>
                <c:pt idx="1278">
                  <c:v>40654</c:v>
                </c:pt>
                <c:pt idx="1279">
                  <c:v>40655</c:v>
                </c:pt>
                <c:pt idx="1280">
                  <c:v>40658</c:v>
                </c:pt>
                <c:pt idx="1281">
                  <c:v>40659</c:v>
                </c:pt>
                <c:pt idx="1282">
                  <c:v>40660</c:v>
                </c:pt>
                <c:pt idx="1283">
                  <c:v>40661</c:v>
                </c:pt>
                <c:pt idx="1284">
                  <c:v>40662</c:v>
                </c:pt>
                <c:pt idx="1285">
                  <c:v>40666</c:v>
                </c:pt>
                <c:pt idx="1286">
                  <c:v>40667</c:v>
                </c:pt>
                <c:pt idx="1287">
                  <c:v>40668</c:v>
                </c:pt>
                <c:pt idx="1288">
                  <c:v>40669</c:v>
                </c:pt>
                <c:pt idx="1289">
                  <c:v>40672</c:v>
                </c:pt>
                <c:pt idx="1290">
                  <c:v>40673</c:v>
                </c:pt>
                <c:pt idx="1291">
                  <c:v>40674</c:v>
                </c:pt>
                <c:pt idx="1292">
                  <c:v>40675</c:v>
                </c:pt>
                <c:pt idx="1293">
                  <c:v>40676</c:v>
                </c:pt>
                <c:pt idx="1294">
                  <c:v>40679</c:v>
                </c:pt>
                <c:pt idx="1295">
                  <c:v>40680</c:v>
                </c:pt>
                <c:pt idx="1296">
                  <c:v>40681</c:v>
                </c:pt>
                <c:pt idx="1297">
                  <c:v>40682</c:v>
                </c:pt>
                <c:pt idx="1298">
                  <c:v>40683</c:v>
                </c:pt>
                <c:pt idx="1299">
                  <c:v>40686</c:v>
                </c:pt>
                <c:pt idx="1300">
                  <c:v>40687</c:v>
                </c:pt>
                <c:pt idx="1301">
                  <c:v>40688</c:v>
                </c:pt>
                <c:pt idx="1302">
                  <c:v>40689</c:v>
                </c:pt>
                <c:pt idx="1303">
                  <c:v>40690</c:v>
                </c:pt>
                <c:pt idx="1304">
                  <c:v>40693</c:v>
                </c:pt>
                <c:pt idx="1305">
                  <c:v>40694</c:v>
                </c:pt>
                <c:pt idx="1306">
                  <c:v>40695</c:v>
                </c:pt>
                <c:pt idx="1307">
                  <c:v>40696</c:v>
                </c:pt>
                <c:pt idx="1308">
                  <c:v>40697</c:v>
                </c:pt>
                <c:pt idx="1309">
                  <c:v>40701</c:v>
                </c:pt>
                <c:pt idx="1310">
                  <c:v>40702</c:v>
                </c:pt>
                <c:pt idx="1311">
                  <c:v>40703</c:v>
                </c:pt>
                <c:pt idx="1312">
                  <c:v>40704</c:v>
                </c:pt>
                <c:pt idx="1313">
                  <c:v>40707</c:v>
                </c:pt>
                <c:pt idx="1314">
                  <c:v>40708</c:v>
                </c:pt>
                <c:pt idx="1315">
                  <c:v>40709</c:v>
                </c:pt>
                <c:pt idx="1316">
                  <c:v>40710</c:v>
                </c:pt>
                <c:pt idx="1317">
                  <c:v>40711</c:v>
                </c:pt>
                <c:pt idx="1318">
                  <c:v>40714</c:v>
                </c:pt>
                <c:pt idx="1319">
                  <c:v>40715</c:v>
                </c:pt>
                <c:pt idx="1320">
                  <c:v>40716</c:v>
                </c:pt>
                <c:pt idx="1321">
                  <c:v>40717</c:v>
                </c:pt>
                <c:pt idx="1322">
                  <c:v>40718</c:v>
                </c:pt>
                <c:pt idx="1323">
                  <c:v>40721</c:v>
                </c:pt>
                <c:pt idx="1324">
                  <c:v>40722</c:v>
                </c:pt>
                <c:pt idx="1325">
                  <c:v>40723</c:v>
                </c:pt>
                <c:pt idx="1326">
                  <c:v>40724</c:v>
                </c:pt>
                <c:pt idx="1327">
                  <c:v>40725</c:v>
                </c:pt>
                <c:pt idx="1328">
                  <c:v>40728</c:v>
                </c:pt>
                <c:pt idx="1329">
                  <c:v>40729</c:v>
                </c:pt>
                <c:pt idx="1330">
                  <c:v>40730</c:v>
                </c:pt>
                <c:pt idx="1331">
                  <c:v>40731</c:v>
                </c:pt>
                <c:pt idx="1332">
                  <c:v>40732</c:v>
                </c:pt>
                <c:pt idx="1333">
                  <c:v>40735</c:v>
                </c:pt>
                <c:pt idx="1334">
                  <c:v>40736</c:v>
                </c:pt>
                <c:pt idx="1335">
                  <c:v>40737</c:v>
                </c:pt>
                <c:pt idx="1336">
                  <c:v>40738</c:v>
                </c:pt>
                <c:pt idx="1337">
                  <c:v>40739</c:v>
                </c:pt>
                <c:pt idx="1338">
                  <c:v>40742</c:v>
                </c:pt>
                <c:pt idx="1339">
                  <c:v>40743</c:v>
                </c:pt>
                <c:pt idx="1340">
                  <c:v>40744</c:v>
                </c:pt>
                <c:pt idx="1341">
                  <c:v>40745</c:v>
                </c:pt>
                <c:pt idx="1342">
                  <c:v>40746</c:v>
                </c:pt>
                <c:pt idx="1343">
                  <c:v>40749</c:v>
                </c:pt>
                <c:pt idx="1344">
                  <c:v>40750</c:v>
                </c:pt>
                <c:pt idx="1345">
                  <c:v>40751</c:v>
                </c:pt>
                <c:pt idx="1346">
                  <c:v>40752</c:v>
                </c:pt>
                <c:pt idx="1347">
                  <c:v>40753</c:v>
                </c:pt>
                <c:pt idx="1348">
                  <c:v>40756</c:v>
                </c:pt>
                <c:pt idx="1349">
                  <c:v>40757</c:v>
                </c:pt>
                <c:pt idx="1350">
                  <c:v>40758</c:v>
                </c:pt>
                <c:pt idx="1351">
                  <c:v>40759</c:v>
                </c:pt>
                <c:pt idx="1352">
                  <c:v>40760</c:v>
                </c:pt>
                <c:pt idx="1353">
                  <c:v>40763</c:v>
                </c:pt>
                <c:pt idx="1354">
                  <c:v>40764</c:v>
                </c:pt>
                <c:pt idx="1355">
                  <c:v>40765</c:v>
                </c:pt>
                <c:pt idx="1356">
                  <c:v>40766</c:v>
                </c:pt>
                <c:pt idx="1357">
                  <c:v>40767</c:v>
                </c:pt>
                <c:pt idx="1358">
                  <c:v>40770</c:v>
                </c:pt>
                <c:pt idx="1359">
                  <c:v>40771</c:v>
                </c:pt>
                <c:pt idx="1360">
                  <c:v>40772</c:v>
                </c:pt>
                <c:pt idx="1361">
                  <c:v>40773</c:v>
                </c:pt>
                <c:pt idx="1362">
                  <c:v>40774</c:v>
                </c:pt>
                <c:pt idx="1363">
                  <c:v>40777</c:v>
                </c:pt>
                <c:pt idx="1364">
                  <c:v>40778</c:v>
                </c:pt>
                <c:pt idx="1365">
                  <c:v>40779</c:v>
                </c:pt>
                <c:pt idx="1366">
                  <c:v>40780</c:v>
                </c:pt>
                <c:pt idx="1367">
                  <c:v>40781</c:v>
                </c:pt>
                <c:pt idx="1368">
                  <c:v>40784</c:v>
                </c:pt>
                <c:pt idx="1369">
                  <c:v>40785</c:v>
                </c:pt>
                <c:pt idx="1370">
                  <c:v>40786</c:v>
                </c:pt>
                <c:pt idx="1371">
                  <c:v>40787</c:v>
                </c:pt>
                <c:pt idx="1372">
                  <c:v>40788</c:v>
                </c:pt>
                <c:pt idx="1373">
                  <c:v>40791</c:v>
                </c:pt>
                <c:pt idx="1374">
                  <c:v>40792</c:v>
                </c:pt>
                <c:pt idx="1375">
                  <c:v>40793</c:v>
                </c:pt>
                <c:pt idx="1376">
                  <c:v>40794</c:v>
                </c:pt>
                <c:pt idx="1377">
                  <c:v>40795</c:v>
                </c:pt>
                <c:pt idx="1378">
                  <c:v>40799</c:v>
                </c:pt>
                <c:pt idx="1379">
                  <c:v>40800</c:v>
                </c:pt>
                <c:pt idx="1380">
                  <c:v>40801</c:v>
                </c:pt>
                <c:pt idx="1381">
                  <c:v>40802</c:v>
                </c:pt>
                <c:pt idx="1382">
                  <c:v>40805</c:v>
                </c:pt>
                <c:pt idx="1383">
                  <c:v>40806</c:v>
                </c:pt>
                <c:pt idx="1384">
                  <c:v>40807</c:v>
                </c:pt>
                <c:pt idx="1385">
                  <c:v>40808</c:v>
                </c:pt>
                <c:pt idx="1386">
                  <c:v>40809</c:v>
                </c:pt>
                <c:pt idx="1387">
                  <c:v>40812</c:v>
                </c:pt>
                <c:pt idx="1388">
                  <c:v>40813</c:v>
                </c:pt>
                <c:pt idx="1389">
                  <c:v>40814</c:v>
                </c:pt>
                <c:pt idx="1390">
                  <c:v>40815</c:v>
                </c:pt>
                <c:pt idx="1391">
                  <c:v>40816</c:v>
                </c:pt>
                <c:pt idx="1392">
                  <c:v>40826</c:v>
                </c:pt>
                <c:pt idx="1393">
                  <c:v>40827</c:v>
                </c:pt>
                <c:pt idx="1394">
                  <c:v>40828</c:v>
                </c:pt>
                <c:pt idx="1395">
                  <c:v>40829</c:v>
                </c:pt>
                <c:pt idx="1396">
                  <c:v>40830</c:v>
                </c:pt>
                <c:pt idx="1397">
                  <c:v>40833</c:v>
                </c:pt>
                <c:pt idx="1398">
                  <c:v>40834</c:v>
                </c:pt>
                <c:pt idx="1399">
                  <c:v>40835</c:v>
                </c:pt>
                <c:pt idx="1400">
                  <c:v>40836</c:v>
                </c:pt>
                <c:pt idx="1401">
                  <c:v>40837</c:v>
                </c:pt>
                <c:pt idx="1402">
                  <c:v>40840</c:v>
                </c:pt>
                <c:pt idx="1403">
                  <c:v>40841</c:v>
                </c:pt>
                <c:pt idx="1404">
                  <c:v>40842</c:v>
                </c:pt>
                <c:pt idx="1405">
                  <c:v>40843</c:v>
                </c:pt>
                <c:pt idx="1406">
                  <c:v>40844</c:v>
                </c:pt>
                <c:pt idx="1407">
                  <c:v>40847</c:v>
                </c:pt>
                <c:pt idx="1408">
                  <c:v>40848</c:v>
                </c:pt>
                <c:pt idx="1409">
                  <c:v>40849</c:v>
                </c:pt>
                <c:pt idx="1410">
                  <c:v>40850</c:v>
                </c:pt>
                <c:pt idx="1411">
                  <c:v>40851</c:v>
                </c:pt>
                <c:pt idx="1412">
                  <c:v>40854</c:v>
                </c:pt>
                <c:pt idx="1413">
                  <c:v>40855</c:v>
                </c:pt>
                <c:pt idx="1414">
                  <c:v>40856</c:v>
                </c:pt>
                <c:pt idx="1415">
                  <c:v>40857</c:v>
                </c:pt>
                <c:pt idx="1416">
                  <c:v>40858</c:v>
                </c:pt>
                <c:pt idx="1417">
                  <c:v>40861</c:v>
                </c:pt>
                <c:pt idx="1418">
                  <c:v>40862</c:v>
                </c:pt>
                <c:pt idx="1419">
                  <c:v>40863</c:v>
                </c:pt>
                <c:pt idx="1420">
                  <c:v>40864</c:v>
                </c:pt>
                <c:pt idx="1421">
                  <c:v>40865</c:v>
                </c:pt>
                <c:pt idx="1422">
                  <c:v>40868</c:v>
                </c:pt>
                <c:pt idx="1423">
                  <c:v>40869</c:v>
                </c:pt>
                <c:pt idx="1424">
                  <c:v>40870</c:v>
                </c:pt>
                <c:pt idx="1425">
                  <c:v>40871</c:v>
                </c:pt>
                <c:pt idx="1426">
                  <c:v>40872</c:v>
                </c:pt>
                <c:pt idx="1427">
                  <c:v>40875</c:v>
                </c:pt>
                <c:pt idx="1428">
                  <c:v>40876</c:v>
                </c:pt>
                <c:pt idx="1429">
                  <c:v>40877</c:v>
                </c:pt>
                <c:pt idx="1430">
                  <c:v>40878</c:v>
                </c:pt>
                <c:pt idx="1431">
                  <c:v>40879</c:v>
                </c:pt>
                <c:pt idx="1432">
                  <c:v>40882</c:v>
                </c:pt>
                <c:pt idx="1433">
                  <c:v>40883</c:v>
                </c:pt>
                <c:pt idx="1434">
                  <c:v>40884</c:v>
                </c:pt>
                <c:pt idx="1435">
                  <c:v>40885</c:v>
                </c:pt>
                <c:pt idx="1436">
                  <c:v>40886</c:v>
                </c:pt>
                <c:pt idx="1437">
                  <c:v>40889</c:v>
                </c:pt>
                <c:pt idx="1438">
                  <c:v>40890</c:v>
                </c:pt>
                <c:pt idx="1439">
                  <c:v>40891</c:v>
                </c:pt>
                <c:pt idx="1440">
                  <c:v>40892</c:v>
                </c:pt>
                <c:pt idx="1441">
                  <c:v>40893</c:v>
                </c:pt>
                <c:pt idx="1442">
                  <c:v>40896</c:v>
                </c:pt>
                <c:pt idx="1443">
                  <c:v>40897</c:v>
                </c:pt>
                <c:pt idx="1444">
                  <c:v>40898</c:v>
                </c:pt>
                <c:pt idx="1445">
                  <c:v>40899</c:v>
                </c:pt>
                <c:pt idx="1446">
                  <c:v>40900</c:v>
                </c:pt>
                <c:pt idx="1447">
                  <c:v>40903</c:v>
                </c:pt>
                <c:pt idx="1448">
                  <c:v>40904</c:v>
                </c:pt>
                <c:pt idx="1449">
                  <c:v>40905</c:v>
                </c:pt>
                <c:pt idx="1450">
                  <c:v>40906</c:v>
                </c:pt>
                <c:pt idx="1451">
                  <c:v>40907</c:v>
                </c:pt>
                <c:pt idx="1452">
                  <c:v>40912</c:v>
                </c:pt>
                <c:pt idx="1453">
                  <c:v>40913</c:v>
                </c:pt>
                <c:pt idx="1454">
                  <c:v>40914</c:v>
                </c:pt>
                <c:pt idx="1455">
                  <c:v>40917</c:v>
                </c:pt>
                <c:pt idx="1456">
                  <c:v>40918</c:v>
                </c:pt>
                <c:pt idx="1457">
                  <c:v>40919</c:v>
                </c:pt>
                <c:pt idx="1458">
                  <c:v>40920</c:v>
                </c:pt>
                <c:pt idx="1459">
                  <c:v>40921</c:v>
                </c:pt>
                <c:pt idx="1460">
                  <c:v>40924</c:v>
                </c:pt>
                <c:pt idx="1461">
                  <c:v>40925</c:v>
                </c:pt>
                <c:pt idx="1462">
                  <c:v>40926</c:v>
                </c:pt>
                <c:pt idx="1463">
                  <c:v>40927</c:v>
                </c:pt>
                <c:pt idx="1464">
                  <c:v>40928</c:v>
                </c:pt>
                <c:pt idx="1465">
                  <c:v>40938</c:v>
                </c:pt>
                <c:pt idx="1466">
                  <c:v>40939</c:v>
                </c:pt>
                <c:pt idx="1467">
                  <c:v>40940</c:v>
                </c:pt>
                <c:pt idx="1468">
                  <c:v>40941</c:v>
                </c:pt>
                <c:pt idx="1469">
                  <c:v>40942</c:v>
                </c:pt>
                <c:pt idx="1470">
                  <c:v>40945</c:v>
                </c:pt>
                <c:pt idx="1471">
                  <c:v>40946</c:v>
                </c:pt>
                <c:pt idx="1472">
                  <c:v>40947</c:v>
                </c:pt>
                <c:pt idx="1473">
                  <c:v>40948</c:v>
                </c:pt>
                <c:pt idx="1474">
                  <c:v>40949</c:v>
                </c:pt>
                <c:pt idx="1475">
                  <c:v>40952</c:v>
                </c:pt>
                <c:pt idx="1476">
                  <c:v>40953</c:v>
                </c:pt>
                <c:pt idx="1477">
                  <c:v>40954</c:v>
                </c:pt>
                <c:pt idx="1478">
                  <c:v>40955</c:v>
                </c:pt>
                <c:pt idx="1479">
                  <c:v>40956</c:v>
                </c:pt>
                <c:pt idx="1480">
                  <c:v>40959</c:v>
                </c:pt>
                <c:pt idx="1481">
                  <c:v>40960</c:v>
                </c:pt>
                <c:pt idx="1482">
                  <c:v>40961</c:v>
                </c:pt>
                <c:pt idx="1483">
                  <c:v>40962</c:v>
                </c:pt>
                <c:pt idx="1484">
                  <c:v>40963</c:v>
                </c:pt>
                <c:pt idx="1485">
                  <c:v>40966</c:v>
                </c:pt>
                <c:pt idx="1486">
                  <c:v>40967</c:v>
                </c:pt>
                <c:pt idx="1487">
                  <c:v>40968</c:v>
                </c:pt>
                <c:pt idx="1488">
                  <c:v>40969</c:v>
                </c:pt>
                <c:pt idx="1489">
                  <c:v>40970</c:v>
                </c:pt>
                <c:pt idx="1490">
                  <c:v>40973</c:v>
                </c:pt>
                <c:pt idx="1491">
                  <c:v>40974</c:v>
                </c:pt>
                <c:pt idx="1492">
                  <c:v>40975</c:v>
                </c:pt>
                <c:pt idx="1493">
                  <c:v>40976</c:v>
                </c:pt>
                <c:pt idx="1494">
                  <c:v>40977</c:v>
                </c:pt>
                <c:pt idx="1495">
                  <c:v>40980</c:v>
                </c:pt>
                <c:pt idx="1496">
                  <c:v>40981</c:v>
                </c:pt>
                <c:pt idx="1497">
                  <c:v>40982</c:v>
                </c:pt>
                <c:pt idx="1498">
                  <c:v>40983</c:v>
                </c:pt>
                <c:pt idx="1499">
                  <c:v>40984</c:v>
                </c:pt>
                <c:pt idx="1500">
                  <c:v>40987</c:v>
                </c:pt>
                <c:pt idx="1501">
                  <c:v>40988</c:v>
                </c:pt>
                <c:pt idx="1502">
                  <c:v>40989</c:v>
                </c:pt>
                <c:pt idx="1503">
                  <c:v>40990</c:v>
                </c:pt>
                <c:pt idx="1504">
                  <c:v>40991</c:v>
                </c:pt>
                <c:pt idx="1505">
                  <c:v>40994</c:v>
                </c:pt>
                <c:pt idx="1506">
                  <c:v>40995</c:v>
                </c:pt>
                <c:pt idx="1507">
                  <c:v>40996</c:v>
                </c:pt>
                <c:pt idx="1508">
                  <c:v>40997</c:v>
                </c:pt>
                <c:pt idx="1509">
                  <c:v>40998</c:v>
                </c:pt>
                <c:pt idx="1510">
                  <c:v>41004</c:v>
                </c:pt>
                <c:pt idx="1511">
                  <c:v>41005</c:v>
                </c:pt>
                <c:pt idx="1512">
                  <c:v>41008</c:v>
                </c:pt>
                <c:pt idx="1513">
                  <c:v>41009</c:v>
                </c:pt>
                <c:pt idx="1514">
                  <c:v>41010</c:v>
                </c:pt>
                <c:pt idx="1515">
                  <c:v>41011</c:v>
                </c:pt>
                <c:pt idx="1516">
                  <c:v>41012</c:v>
                </c:pt>
                <c:pt idx="1517">
                  <c:v>41015</c:v>
                </c:pt>
                <c:pt idx="1518">
                  <c:v>41016</c:v>
                </c:pt>
                <c:pt idx="1519">
                  <c:v>41017</c:v>
                </c:pt>
                <c:pt idx="1520">
                  <c:v>41018</c:v>
                </c:pt>
                <c:pt idx="1521">
                  <c:v>41019</c:v>
                </c:pt>
                <c:pt idx="1522">
                  <c:v>41022</c:v>
                </c:pt>
                <c:pt idx="1523">
                  <c:v>41023</c:v>
                </c:pt>
                <c:pt idx="1524">
                  <c:v>41024</c:v>
                </c:pt>
                <c:pt idx="1525">
                  <c:v>41025</c:v>
                </c:pt>
                <c:pt idx="1526">
                  <c:v>41026</c:v>
                </c:pt>
                <c:pt idx="1527">
                  <c:v>41031</c:v>
                </c:pt>
                <c:pt idx="1528">
                  <c:v>41032</c:v>
                </c:pt>
                <c:pt idx="1529">
                  <c:v>41033</c:v>
                </c:pt>
                <c:pt idx="1530">
                  <c:v>41036</c:v>
                </c:pt>
                <c:pt idx="1531">
                  <c:v>41037</c:v>
                </c:pt>
                <c:pt idx="1532">
                  <c:v>41038</c:v>
                </c:pt>
                <c:pt idx="1533">
                  <c:v>41039</c:v>
                </c:pt>
                <c:pt idx="1534">
                  <c:v>41040</c:v>
                </c:pt>
                <c:pt idx="1535">
                  <c:v>41043</c:v>
                </c:pt>
                <c:pt idx="1536">
                  <c:v>41044</c:v>
                </c:pt>
                <c:pt idx="1537">
                  <c:v>41045</c:v>
                </c:pt>
                <c:pt idx="1538">
                  <c:v>41046</c:v>
                </c:pt>
                <c:pt idx="1539">
                  <c:v>41047</c:v>
                </c:pt>
                <c:pt idx="1540">
                  <c:v>41050</c:v>
                </c:pt>
                <c:pt idx="1541">
                  <c:v>41051</c:v>
                </c:pt>
                <c:pt idx="1542">
                  <c:v>41052</c:v>
                </c:pt>
                <c:pt idx="1543">
                  <c:v>41053</c:v>
                </c:pt>
                <c:pt idx="1544">
                  <c:v>41054</c:v>
                </c:pt>
                <c:pt idx="1545">
                  <c:v>41057</c:v>
                </c:pt>
                <c:pt idx="1546">
                  <c:v>41058</c:v>
                </c:pt>
                <c:pt idx="1547">
                  <c:v>41059</c:v>
                </c:pt>
                <c:pt idx="1548">
                  <c:v>41060</c:v>
                </c:pt>
                <c:pt idx="1549">
                  <c:v>41061</c:v>
                </c:pt>
                <c:pt idx="1550">
                  <c:v>41064</c:v>
                </c:pt>
                <c:pt idx="1551">
                  <c:v>41065</c:v>
                </c:pt>
                <c:pt idx="1552">
                  <c:v>41066</c:v>
                </c:pt>
                <c:pt idx="1553">
                  <c:v>41067</c:v>
                </c:pt>
                <c:pt idx="1554">
                  <c:v>41068</c:v>
                </c:pt>
                <c:pt idx="1555">
                  <c:v>41071</c:v>
                </c:pt>
                <c:pt idx="1556">
                  <c:v>41072</c:v>
                </c:pt>
                <c:pt idx="1557">
                  <c:v>41073</c:v>
                </c:pt>
                <c:pt idx="1558">
                  <c:v>41074</c:v>
                </c:pt>
                <c:pt idx="1559">
                  <c:v>41075</c:v>
                </c:pt>
                <c:pt idx="1560">
                  <c:v>41078</c:v>
                </c:pt>
                <c:pt idx="1561">
                  <c:v>41079</c:v>
                </c:pt>
                <c:pt idx="1562">
                  <c:v>41080</c:v>
                </c:pt>
                <c:pt idx="1563">
                  <c:v>41081</c:v>
                </c:pt>
                <c:pt idx="1564">
                  <c:v>41085</c:v>
                </c:pt>
                <c:pt idx="1565">
                  <c:v>41086</c:v>
                </c:pt>
                <c:pt idx="1566">
                  <c:v>41087</c:v>
                </c:pt>
                <c:pt idx="1567">
                  <c:v>41088</c:v>
                </c:pt>
                <c:pt idx="1568">
                  <c:v>41089</c:v>
                </c:pt>
                <c:pt idx="1569">
                  <c:v>41092</c:v>
                </c:pt>
                <c:pt idx="1570">
                  <c:v>41093</c:v>
                </c:pt>
                <c:pt idx="1571">
                  <c:v>41094</c:v>
                </c:pt>
                <c:pt idx="1572">
                  <c:v>41095</c:v>
                </c:pt>
                <c:pt idx="1573">
                  <c:v>41096</c:v>
                </c:pt>
                <c:pt idx="1574">
                  <c:v>41099</c:v>
                </c:pt>
                <c:pt idx="1575">
                  <c:v>41100</c:v>
                </c:pt>
                <c:pt idx="1576">
                  <c:v>41101</c:v>
                </c:pt>
                <c:pt idx="1577">
                  <c:v>41102</c:v>
                </c:pt>
                <c:pt idx="1578">
                  <c:v>41103</c:v>
                </c:pt>
                <c:pt idx="1579">
                  <c:v>41106</c:v>
                </c:pt>
                <c:pt idx="1580">
                  <c:v>41107</c:v>
                </c:pt>
                <c:pt idx="1581">
                  <c:v>41108</c:v>
                </c:pt>
                <c:pt idx="1582">
                  <c:v>41109</c:v>
                </c:pt>
                <c:pt idx="1583">
                  <c:v>41110</c:v>
                </c:pt>
                <c:pt idx="1584">
                  <c:v>41113</c:v>
                </c:pt>
                <c:pt idx="1585">
                  <c:v>41114</c:v>
                </c:pt>
                <c:pt idx="1586">
                  <c:v>41115</c:v>
                </c:pt>
                <c:pt idx="1587">
                  <c:v>41116</c:v>
                </c:pt>
                <c:pt idx="1588">
                  <c:v>41117</c:v>
                </c:pt>
                <c:pt idx="1589">
                  <c:v>41120</c:v>
                </c:pt>
                <c:pt idx="1590">
                  <c:v>41121</c:v>
                </c:pt>
                <c:pt idx="1591">
                  <c:v>41122</c:v>
                </c:pt>
                <c:pt idx="1592">
                  <c:v>41123</c:v>
                </c:pt>
                <c:pt idx="1593">
                  <c:v>41124</c:v>
                </c:pt>
                <c:pt idx="1594">
                  <c:v>41127</c:v>
                </c:pt>
                <c:pt idx="1595">
                  <c:v>41128</c:v>
                </c:pt>
                <c:pt idx="1596">
                  <c:v>41129</c:v>
                </c:pt>
                <c:pt idx="1597">
                  <c:v>41130</c:v>
                </c:pt>
                <c:pt idx="1598">
                  <c:v>41131</c:v>
                </c:pt>
                <c:pt idx="1599">
                  <c:v>41134</c:v>
                </c:pt>
                <c:pt idx="1600">
                  <c:v>41135</c:v>
                </c:pt>
                <c:pt idx="1601">
                  <c:v>41136</c:v>
                </c:pt>
                <c:pt idx="1602">
                  <c:v>41137</c:v>
                </c:pt>
                <c:pt idx="1603">
                  <c:v>41138</c:v>
                </c:pt>
                <c:pt idx="1604">
                  <c:v>41141</c:v>
                </c:pt>
                <c:pt idx="1605">
                  <c:v>41142</c:v>
                </c:pt>
                <c:pt idx="1606">
                  <c:v>41143</c:v>
                </c:pt>
                <c:pt idx="1607">
                  <c:v>41144</c:v>
                </c:pt>
                <c:pt idx="1608">
                  <c:v>41145</c:v>
                </c:pt>
                <c:pt idx="1609">
                  <c:v>41148</c:v>
                </c:pt>
                <c:pt idx="1610">
                  <c:v>41149</c:v>
                </c:pt>
                <c:pt idx="1611">
                  <c:v>41150</c:v>
                </c:pt>
                <c:pt idx="1612">
                  <c:v>41151</c:v>
                </c:pt>
                <c:pt idx="1613">
                  <c:v>41152</c:v>
                </c:pt>
                <c:pt idx="1614">
                  <c:v>41155</c:v>
                </c:pt>
                <c:pt idx="1615">
                  <c:v>41156</c:v>
                </c:pt>
                <c:pt idx="1616">
                  <c:v>41157</c:v>
                </c:pt>
                <c:pt idx="1617">
                  <c:v>41158</c:v>
                </c:pt>
                <c:pt idx="1618">
                  <c:v>41159</c:v>
                </c:pt>
                <c:pt idx="1619">
                  <c:v>41162</c:v>
                </c:pt>
                <c:pt idx="1620">
                  <c:v>41163</c:v>
                </c:pt>
                <c:pt idx="1621">
                  <c:v>41164</c:v>
                </c:pt>
                <c:pt idx="1622">
                  <c:v>41165</c:v>
                </c:pt>
                <c:pt idx="1623">
                  <c:v>41166</c:v>
                </c:pt>
                <c:pt idx="1624">
                  <c:v>41169</c:v>
                </c:pt>
                <c:pt idx="1625">
                  <c:v>41170</c:v>
                </c:pt>
                <c:pt idx="1626">
                  <c:v>41171</c:v>
                </c:pt>
                <c:pt idx="1627">
                  <c:v>41172</c:v>
                </c:pt>
                <c:pt idx="1628">
                  <c:v>41173</c:v>
                </c:pt>
                <c:pt idx="1629">
                  <c:v>41176</c:v>
                </c:pt>
                <c:pt idx="1630">
                  <c:v>41177</c:v>
                </c:pt>
                <c:pt idx="1631">
                  <c:v>41178</c:v>
                </c:pt>
                <c:pt idx="1632">
                  <c:v>41179</c:v>
                </c:pt>
                <c:pt idx="1633">
                  <c:v>41180</c:v>
                </c:pt>
                <c:pt idx="1634">
                  <c:v>41190</c:v>
                </c:pt>
                <c:pt idx="1635">
                  <c:v>41191</c:v>
                </c:pt>
                <c:pt idx="1636">
                  <c:v>41192</c:v>
                </c:pt>
                <c:pt idx="1637">
                  <c:v>41193</c:v>
                </c:pt>
                <c:pt idx="1638">
                  <c:v>41194</c:v>
                </c:pt>
                <c:pt idx="1639">
                  <c:v>41197</c:v>
                </c:pt>
                <c:pt idx="1640">
                  <c:v>41198</c:v>
                </c:pt>
                <c:pt idx="1641">
                  <c:v>41199</c:v>
                </c:pt>
                <c:pt idx="1642">
                  <c:v>41200</c:v>
                </c:pt>
                <c:pt idx="1643">
                  <c:v>41201</c:v>
                </c:pt>
                <c:pt idx="1644">
                  <c:v>41204</c:v>
                </c:pt>
                <c:pt idx="1645">
                  <c:v>41205</c:v>
                </c:pt>
                <c:pt idx="1646">
                  <c:v>41206</c:v>
                </c:pt>
                <c:pt idx="1647">
                  <c:v>41207</c:v>
                </c:pt>
                <c:pt idx="1648">
                  <c:v>41208</c:v>
                </c:pt>
                <c:pt idx="1649">
                  <c:v>41211</c:v>
                </c:pt>
                <c:pt idx="1650">
                  <c:v>41212</c:v>
                </c:pt>
                <c:pt idx="1651">
                  <c:v>41213</c:v>
                </c:pt>
                <c:pt idx="1652">
                  <c:v>41214</c:v>
                </c:pt>
                <c:pt idx="1653">
                  <c:v>41215</c:v>
                </c:pt>
                <c:pt idx="1654">
                  <c:v>41218</c:v>
                </c:pt>
                <c:pt idx="1655">
                  <c:v>41219</c:v>
                </c:pt>
                <c:pt idx="1656">
                  <c:v>41220</c:v>
                </c:pt>
                <c:pt idx="1657">
                  <c:v>41221</c:v>
                </c:pt>
                <c:pt idx="1658">
                  <c:v>41222</c:v>
                </c:pt>
                <c:pt idx="1659">
                  <c:v>41225</c:v>
                </c:pt>
                <c:pt idx="1660">
                  <c:v>41226</c:v>
                </c:pt>
                <c:pt idx="1661">
                  <c:v>41227</c:v>
                </c:pt>
                <c:pt idx="1662">
                  <c:v>41228</c:v>
                </c:pt>
                <c:pt idx="1663">
                  <c:v>41229</c:v>
                </c:pt>
                <c:pt idx="1664">
                  <c:v>41232</c:v>
                </c:pt>
                <c:pt idx="1665">
                  <c:v>41233</c:v>
                </c:pt>
                <c:pt idx="1666">
                  <c:v>41234</c:v>
                </c:pt>
                <c:pt idx="1667">
                  <c:v>41235</c:v>
                </c:pt>
                <c:pt idx="1668">
                  <c:v>41236</c:v>
                </c:pt>
                <c:pt idx="1669">
                  <c:v>41239</c:v>
                </c:pt>
                <c:pt idx="1670">
                  <c:v>41240</c:v>
                </c:pt>
                <c:pt idx="1671">
                  <c:v>41241</c:v>
                </c:pt>
                <c:pt idx="1672">
                  <c:v>41242</c:v>
                </c:pt>
                <c:pt idx="1673">
                  <c:v>41243</c:v>
                </c:pt>
                <c:pt idx="1674">
                  <c:v>41246</c:v>
                </c:pt>
                <c:pt idx="1675">
                  <c:v>41247</c:v>
                </c:pt>
                <c:pt idx="1676">
                  <c:v>41248</c:v>
                </c:pt>
                <c:pt idx="1677">
                  <c:v>41249</c:v>
                </c:pt>
                <c:pt idx="1678">
                  <c:v>41250</c:v>
                </c:pt>
                <c:pt idx="1679">
                  <c:v>41253</c:v>
                </c:pt>
                <c:pt idx="1680">
                  <c:v>41254</c:v>
                </c:pt>
                <c:pt idx="1681">
                  <c:v>41255</c:v>
                </c:pt>
                <c:pt idx="1682">
                  <c:v>41256</c:v>
                </c:pt>
                <c:pt idx="1683">
                  <c:v>41257</c:v>
                </c:pt>
                <c:pt idx="1684">
                  <c:v>41260</c:v>
                </c:pt>
                <c:pt idx="1685">
                  <c:v>41261</c:v>
                </c:pt>
                <c:pt idx="1686">
                  <c:v>41262</c:v>
                </c:pt>
                <c:pt idx="1687">
                  <c:v>41263</c:v>
                </c:pt>
                <c:pt idx="1688">
                  <c:v>41264</c:v>
                </c:pt>
                <c:pt idx="1689">
                  <c:v>41267</c:v>
                </c:pt>
                <c:pt idx="1690">
                  <c:v>41268</c:v>
                </c:pt>
                <c:pt idx="1691">
                  <c:v>41269</c:v>
                </c:pt>
                <c:pt idx="1692">
                  <c:v>41270</c:v>
                </c:pt>
                <c:pt idx="1693">
                  <c:v>41271</c:v>
                </c:pt>
                <c:pt idx="1694">
                  <c:v>41274</c:v>
                </c:pt>
                <c:pt idx="1695">
                  <c:v>41278</c:v>
                </c:pt>
                <c:pt idx="1696">
                  <c:v>41281</c:v>
                </c:pt>
                <c:pt idx="1697">
                  <c:v>41282</c:v>
                </c:pt>
                <c:pt idx="1698">
                  <c:v>41283</c:v>
                </c:pt>
                <c:pt idx="1699">
                  <c:v>41284</c:v>
                </c:pt>
                <c:pt idx="1700">
                  <c:v>41285</c:v>
                </c:pt>
                <c:pt idx="1701">
                  <c:v>41288</c:v>
                </c:pt>
                <c:pt idx="1702">
                  <c:v>41289</c:v>
                </c:pt>
                <c:pt idx="1703">
                  <c:v>41290</c:v>
                </c:pt>
                <c:pt idx="1704">
                  <c:v>41291</c:v>
                </c:pt>
                <c:pt idx="1705">
                  <c:v>41292</c:v>
                </c:pt>
                <c:pt idx="1706">
                  <c:v>41295</c:v>
                </c:pt>
                <c:pt idx="1707">
                  <c:v>41296</c:v>
                </c:pt>
                <c:pt idx="1708">
                  <c:v>41297</c:v>
                </c:pt>
                <c:pt idx="1709">
                  <c:v>41298</c:v>
                </c:pt>
                <c:pt idx="1710">
                  <c:v>41299</c:v>
                </c:pt>
                <c:pt idx="1711">
                  <c:v>41302</c:v>
                </c:pt>
                <c:pt idx="1712">
                  <c:v>41303</c:v>
                </c:pt>
                <c:pt idx="1713">
                  <c:v>41304</c:v>
                </c:pt>
                <c:pt idx="1714">
                  <c:v>41305</c:v>
                </c:pt>
                <c:pt idx="1715">
                  <c:v>41306</c:v>
                </c:pt>
                <c:pt idx="1716">
                  <c:v>41309</c:v>
                </c:pt>
                <c:pt idx="1717">
                  <c:v>41310</c:v>
                </c:pt>
                <c:pt idx="1718">
                  <c:v>41311</c:v>
                </c:pt>
                <c:pt idx="1719">
                  <c:v>41312</c:v>
                </c:pt>
                <c:pt idx="1720">
                  <c:v>41313</c:v>
                </c:pt>
                <c:pt idx="1721">
                  <c:v>41323</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41362</c:v>
                </c:pt>
                <c:pt idx="1751">
                  <c:v>41365</c:v>
                </c:pt>
                <c:pt idx="1752">
                  <c:v>41366</c:v>
                </c:pt>
                <c:pt idx="1753">
                  <c:v>41367</c:v>
                </c:pt>
                <c:pt idx="1754">
                  <c:v>41372</c:v>
                </c:pt>
                <c:pt idx="1755">
                  <c:v>41373</c:v>
                </c:pt>
                <c:pt idx="1756">
                  <c:v>41374</c:v>
                </c:pt>
                <c:pt idx="1757">
                  <c:v>41375</c:v>
                </c:pt>
                <c:pt idx="1758">
                  <c:v>41376</c:v>
                </c:pt>
                <c:pt idx="1759">
                  <c:v>41379</c:v>
                </c:pt>
                <c:pt idx="1760">
                  <c:v>41380</c:v>
                </c:pt>
                <c:pt idx="1761">
                  <c:v>41381</c:v>
                </c:pt>
                <c:pt idx="1762">
                  <c:v>41382</c:v>
                </c:pt>
                <c:pt idx="1763">
                  <c:v>41383</c:v>
                </c:pt>
                <c:pt idx="1764">
                  <c:v>41386</c:v>
                </c:pt>
                <c:pt idx="1765">
                  <c:v>41387</c:v>
                </c:pt>
                <c:pt idx="1766">
                  <c:v>41388</c:v>
                </c:pt>
                <c:pt idx="1767">
                  <c:v>41389</c:v>
                </c:pt>
                <c:pt idx="1768">
                  <c:v>41390</c:v>
                </c:pt>
                <c:pt idx="1769">
                  <c:v>41396</c:v>
                </c:pt>
                <c:pt idx="1770">
                  <c:v>41397</c:v>
                </c:pt>
                <c:pt idx="1771">
                  <c:v>41400</c:v>
                </c:pt>
                <c:pt idx="1772">
                  <c:v>41401</c:v>
                </c:pt>
                <c:pt idx="1773">
                  <c:v>41402</c:v>
                </c:pt>
                <c:pt idx="1774">
                  <c:v>41403</c:v>
                </c:pt>
                <c:pt idx="1775">
                  <c:v>41404</c:v>
                </c:pt>
                <c:pt idx="1776">
                  <c:v>41407</c:v>
                </c:pt>
                <c:pt idx="1777">
                  <c:v>41408</c:v>
                </c:pt>
                <c:pt idx="1778">
                  <c:v>41409</c:v>
                </c:pt>
                <c:pt idx="1779">
                  <c:v>41410</c:v>
                </c:pt>
                <c:pt idx="1780">
                  <c:v>41411</c:v>
                </c:pt>
                <c:pt idx="1781">
                  <c:v>41414</c:v>
                </c:pt>
                <c:pt idx="1782">
                  <c:v>41415</c:v>
                </c:pt>
                <c:pt idx="1783">
                  <c:v>41416</c:v>
                </c:pt>
                <c:pt idx="1784">
                  <c:v>41417</c:v>
                </c:pt>
                <c:pt idx="1785">
                  <c:v>41418</c:v>
                </c:pt>
                <c:pt idx="1786">
                  <c:v>41421</c:v>
                </c:pt>
                <c:pt idx="1787">
                  <c:v>41422</c:v>
                </c:pt>
                <c:pt idx="1788">
                  <c:v>41423</c:v>
                </c:pt>
                <c:pt idx="1789">
                  <c:v>41424</c:v>
                </c:pt>
                <c:pt idx="1790">
                  <c:v>41425</c:v>
                </c:pt>
                <c:pt idx="1791">
                  <c:v>41428</c:v>
                </c:pt>
                <c:pt idx="1792">
                  <c:v>41429</c:v>
                </c:pt>
                <c:pt idx="1793">
                  <c:v>41430</c:v>
                </c:pt>
                <c:pt idx="1794">
                  <c:v>41431</c:v>
                </c:pt>
                <c:pt idx="1795">
                  <c:v>41432</c:v>
                </c:pt>
                <c:pt idx="1796">
                  <c:v>41438</c:v>
                </c:pt>
                <c:pt idx="1797">
                  <c:v>41439</c:v>
                </c:pt>
                <c:pt idx="1798">
                  <c:v>41442</c:v>
                </c:pt>
                <c:pt idx="1799">
                  <c:v>41443</c:v>
                </c:pt>
                <c:pt idx="1800">
                  <c:v>41444</c:v>
                </c:pt>
                <c:pt idx="1801">
                  <c:v>41445</c:v>
                </c:pt>
                <c:pt idx="1802">
                  <c:v>41446</c:v>
                </c:pt>
                <c:pt idx="1803">
                  <c:v>41449</c:v>
                </c:pt>
                <c:pt idx="1804">
                  <c:v>41450</c:v>
                </c:pt>
                <c:pt idx="1805">
                  <c:v>41451</c:v>
                </c:pt>
                <c:pt idx="1806">
                  <c:v>41452</c:v>
                </c:pt>
                <c:pt idx="1807">
                  <c:v>41453</c:v>
                </c:pt>
                <c:pt idx="1808">
                  <c:v>41456</c:v>
                </c:pt>
                <c:pt idx="1809">
                  <c:v>41457</c:v>
                </c:pt>
                <c:pt idx="1810">
                  <c:v>41458</c:v>
                </c:pt>
                <c:pt idx="1811">
                  <c:v>41459</c:v>
                </c:pt>
                <c:pt idx="1812">
                  <c:v>41460</c:v>
                </c:pt>
                <c:pt idx="1813">
                  <c:v>41463</c:v>
                </c:pt>
                <c:pt idx="1814">
                  <c:v>41464</c:v>
                </c:pt>
                <c:pt idx="1815">
                  <c:v>41465</c:v>
                </c:pt>
                <c:pt idx="1816">
                  <c:v>41466</c:v>
                </c:pt>
                <c:pt idx="1817">
                  <c:v>41467</c:v>
                </c:pt>
                <c:pt idx="1818">
                  <c:v>41470</c:v>
                </c:pt>
                <c:pt idx="1819">
                  <c:v>41471</c:v>
                </c:pt>
                <c:pt idx="1820">
                  <c:v>41472</c:v>
                </c:pt>
                <c:pt idx="1821">
                  <c:v>41473</c:v>
                </c:pt>
                <c:pt idx="1822">
                  <c:v>41474</c:v>
                </c:pt>
                <c:pt idx="1823">
                  <c:v>41477</c:v>
                </c:pt>
                <c:pt idx="1824">
                  <c:v>41478</c:v>
                </c:pt>
                <c:pt idx="1825">
                  <c:v>41479</c:v>
                </c:pt>
                <c:pt idx="1826">
                  <c:v>41480</c:v>
                </c:pt>
                <c:pt idx="1827">
                  <c:v>41481</c:v>
                </c:pt>
                <c:pt idx="1828">
                  <c:v>41484</c:v>
                </c:pt>
                <c:pt idx="1829">
                  <c:v>41485</c:v>
                </c:pt>
                <c:pt idx="1830">
                  <c:v>41486</c:v>
                </c:pt>
                <c:pt idx="1831">
                  <c:v>41487</c:v>
                </c:pt>
                <c:pt idx="1832">
                  <c:v>41488</c:v>
                </c:pt>
                <c:pt idx="1833">
                  <c:v>41491</c:v>
                </c:pt>
                <c:pt idx="1834">
                  <c:v>41492</c:v>
                </c:pt>
                <c:pt idx="1835">
                  <c:v>41493</c:v>
                </c:pt>
                <c:pt idx="1836">
                  <c:v>41494</c:v>
                </c:pt>
                <c:pt idx="1837">
                  <c:v>41495</c:v>
                </c:pt>
                <c:pt idx="1838">
                  <c:v>41498</c:v>
                </c:pt>
                <c:pt idx="1839">
                  <c:v>41499</c:v>
                </c:pt>
                <c:pt idx="1840">
                  <c:v>41500</c:v>
                </c:pt>
                <c:pt idx="1841">
                  <c:v>41501</c:v>
                </c:pt>
                <c:pt idx="1842">
                  <c:v>41502</c:v>
                </c:pt>
                <c:pt idx="1843">
                  <c:v>41505</c:v>
                </c:pt>
                <c:pt idx="1844">
                  <c:v>41506</c:v>
                </c:pt>
                <c:pt idx="1845">
                  <c:v>41507</c:v>
                </c:pt>
                <c:pt idx="1846">
                  <c:v>41508</c:v>
                </c:pt>
                <c:pt idx="1847">
                  <c:v>41509</c:v>
                </c:pt>
                <c:pt idx="1848">
                  <c:v>41512</c:v>
                </c:pt>
                <c:pt idx="1849">
                  <c:v>41513</c:v>
                </c:pt>
                <c:pt idx="1850">
                  <c:v>41514</c:v>
                </c:pt>
                <c:pt idx="1851">
                  <c:v>41515</c:v>
                </c:pt>
                <c:pt idx="1852">
                  <c:v>41516</c:v>
                </c:pt>
                <c:pt idx="1853">
                  <c:v>41519</c:v>
                </c:pt>
                <c:pt idx="1854">
                  <c:v>41520</c:v>
                </c:pt>
                <c:pt idx="1855">
                  <c:v>41521</c:v>
                </c:pt>
                <c:pt idx="1856">
                  <c:v>41522</c:v>
                </c:pt>
                <c:pt idx="1857">
                  <c:v>41523</c:v>
                </c:pt>
                <c:pt idx="1858">
                  <c:v>41526</c:v>
                </c:pt>
                <c:pt idx="1859">
                  <c:v>41527</c:v>
                </c:pt>
                <c:pt idx="1860">
                  <c:v>41528</c:v>
                </c:pt>
                <c:pt idx="1861">
                  <c:v>41529</c:v>
                </c:pt>
                <c:pt idx="1862">
                  <c:v>41530</c:v>
                </c:pt>
                <c:pt idx="1863">
                  <c:v>41533</c:v>
                </c:pt>
                <c:pt idx="1864">
                  <c:v>41534</c:v>
                </c:pt>
                <c:pt idx="1865">
                  <c:v>41535</c:v>
                </c:pt>
                <c:pt idx="1866">
                  <c:v>41540</c:v>
                </c:pt>
                <c:pt idx="1867">
                  <c:v>41541</c:v>
                </c:pt>
                <c:pt idx="1868">
                  <c:v>41542</c:v>
                </c:pt>
                <c:pt idx="1869">
                  <c:v>41543</c:v>
                </c:pt>
                <c:pt idx="1870">
                  <c:v>41544</c:v>
                </c:pt>
                <c:pt idx="1871">
                  <c:v>41547</c:v>
                </c:pt>
                <c:pt idx="1872">
                  <c:v>41555</c:v>
                </c:pt>
                <c:pt idx="1873">
                  <c:v>41556</c:v>
                </c:pt>
                <c:pt idx="1874">
                  <c:v>41557</c:v>
                </c:pt>
                <c:pt idx="1875">
                  <c:v>41558</c:v>
                </c:pt>
                <c:pt idx="1876">
                  <c:v>41561</c:v>
                </c:pt>
                <c:pt idx="1877">
                  <c:v>41562</c:v>
                </c:pt>
                <c:pt idx="1878">
                  <c:v>41563</c:v>
                </c:pt>
                <c:pt idx="1879">
                  <c:v>41564</c:v>
                </c:pt>
                <c:pt idx="1880">
                  <c:v>41565</c:v>
                </c:pt>
                <c:pt idx="1881">
                  <c:v>41568</c:v>
                </c:pt>
                <c:pt idx="1882">
                  <c:v>41569</c:v>
                </c:pt>
                <c:pt idx="1883">
                  <c:v>41570</c:v>
                </c:pt>
                <c:pt idx="1884">
                  <c:v>41571</c:v>
                </c:pt>
                <c:pt idx="1885">
                  <c:v>41572</c:v>
                </c:pt>
                <c:pt idx="1886">
                  <c:v>41575</c:v>
                </c:pt>
                <c:pt idx="1887">
                  <c:v>41576</c:v>
                </c:pt>
                <c:pt idx="1888">
                  <c:v>41577</c:v>
                </c:pt>
                <c:pt idx="1889">
                  <c:v>41578</c:v>
                </c:pt>
                <c:pt idx="1890">
                  <c:v>41579</c:v>
                </c:pt>
                <c:pt idx="1891">
                  <c:v>41582</c:v>
                </c:pt>
                <c:pt idx="1892">
                  <c:v>41583</c:v>
                </c:pt>
                <c:pt idx="1893">
                  <c:v>41584</c:v>
                </c:pt>
                <c:pt idx="1894">
                  <c:v>41585</c:v>
                </c:pt>
                <c:pt idx="1895">
                  <c:v>41586</c:v>
                </c:pt>
                <c:pt idx="1896">
                  <c:v>41589</c:v>
                </c:pt>
                <c:pt idx="1897">
                  <c:v>41590</c:v>
                </c:pt>
                <c:pt idx="1898">
                  <c:v>41591</c:v>
                </c:pt>
                <c:pt idx="1899">
                  <c:v>41592</c:v>
                </c:pt>
                <c:pt idx="1900">
                  <c:v>41593</c:v>
                </c:pt>
                <c:pt idx="1901">
                  <c:v>41596</c:v>
                </c:pt>
                <c:pt idx="1902">
                  <c:v>41597</c:v>
                </c:pt>
                <c:pt idx="1903">
                  <c:v>41598</c:v>
                </c:pt>
                <c:pt idx="1904">
                  <c:v>41599</c:v>
                </c:pt>
                <c:pt idx="1905">
                  <c:v>41600</c:v>
                </c:pt>
                <c:pt idx="1906">
                  <c:v>41603</c:v>
                </c:pt>
                <c:pt idx="1907">
                  <c:v>41604</c:v>
                </c:pt>
                <c:pt idx="1908">
                  <c:v>41605</c:v>
                </c:pt>
                <c:pt idx="1909">
                  <c:v>41606</c:v>
                </c:pt>
                <c:pt idx="1910">
                  <c:v>41607</c:v>
                </c:pt>
                <c:pt idx="1911">
                  <c:v>41610</c:v>
                </c:pt>
                <c:pt idx="1912">
                  <c:v>41611</c:v>
                </c:pt>
                <c:pt idx="1913">
                  <c:v>41612</c:v>
                </c:pt>
                <c:pt idx="1914">
                  <c:v>41613</c:v>
                </c:pt>
                <c:pt idx="1915">
                  <c:v>41614</c:v>
                </c:pt>
                <c:pt idx="1916">
                  <c:v>41617</c:v>
                </c:pt>
                <c:pt idx="1917">
                  <c:v>41618</c:v>
                </c:pt>
                <c:pt idx="1918">
                  <c:v>41619</c:v>
                </c:pt>
                <c:pt idx="1919">
                  <c:v>41620</c:v>
                </c:pt>
                <c:pt idx="1920">
                  <c:v>41621</c:v>
                </c:pt>
                <c:pt idx="1921">
                  <c:v>41624</c:v>
                </c:pt>
                <c:pt idx="1922">
                  <c:v>41625</c:v>
                </c:pt>
                <c:pt idx="1923">
                  <c:v>41626</c:v>
                </c:pt>
                <c:pt idx="1924">
                  <c:v>41627</c:v>
                </c:pt>
                <c:pt idx="1925">
                  <c:v>41628</c:v>
                </c:pt>
                <c:pt idx="1926">
                  <c:v>41631</c:v>
                </c:pt>
                <c:pt idx="1927">
                  <c:v>41632</c:v>
                </c:pt>
                <c:pt idx="1928">
                  <c:v>41633</c:v>
                </c:pt>
                <c:pt idx="1929">
                  <c:v>41634</c:v>
                </c:pt>
                <c:pt idx="1930">
                  <c:v>41635</c:v>
                </c:pt>
                <c:pt idx="1931">
                  <c:v>41638</c:v>
                </c:pt>
                <c:pt idx="1932">
                  <c:v>41639</c:v>
                </c:pt>
                <c:pt idx="1933">
                  <c:v>41641</c:v>
                </c:pt>
                <c:pt idx="1934">
                  <c:v>41642</c:v>
                </c:pt>
                <c:pt idx="1935">
                  <c:v>41645</c:v>
                </c:pt>
                <c:pt idx="1936">
                  <c:v>41646</c:v>
                </c:pt>
                <c:pt idx="1937">
                  <c:v>41647</c:v>
                </c:pt>
                <c:pt idx="1938">
                  <c:v>41648</c:v>
                </c:pt>
                <c:pt idx="1939">
                  <c:v>41649</c:v>
                </c:pt>
                <c:pt idx="1940">
                  <c:v>41652</c:v>
                </c:pt>
                <c:pt idx="1941">
                  <c:v>41653</c:v>
                </c:pt>
                <c:pt idx="1942">
                  <c:v>41654</c:v>
                </c:pt>
                <c:pt idx="1943">
                  <c:v>41655</c:v>
                </c:pt>
                <c:pt idx="1944">
                  <c:v>41656</c:v>
                </c:pt>
                <c:pt idx="1945">
                  <c:v>41659</c:v>
                </c:pt>
                <c:pt idx="1946">
                  <c:v>41660</c:v>
                </c:pt>
                <c:pt idx="1947">
                  <c:v>41661</c:v>
                </c:pt>
                <c:pt idx="1948">
                  <c:v>41662</c:v>
                </c:pt>
                <c:pt idx="1949">
                  <c:v>41663</c:v>
                </c:pt>
                <c:pt idx="1950">
                  <c:v>41666</c:v>
                </c:pt>
                <c:pt idx="1951">
                  <c:v>41667</c:v>
                </c:pt>
                <c:pt idx="1952">
                  <c:v>41668</c:v>
                </c:pt>
                <c:pt idx="1953">
                  <c:v>41669</c:v>
                </c:pt>
                <c:pt idx="1954">
                  <c:v>41677</c:v>
                </c:pt>
                <c:pt idx="1955">
                  <c:v>41680</c:v>
                </c:pt>
                <c:pt idx="1956">
                  <c:v>41681</c:v>
                </c:pt>
                <c:pt idx="1957">
                  <c:v>41682</c:v>
                </c:pt>
                <c:pt idx="1958">
                  <c:v>41683</c:v>
                </c:pt>
                <c:pt idx="1959">
                  <c:v>41684</c:v>
                </c:pt>
                <c:pt idx="1960">
                  <c:v>41687</c:v>
                </c:pt>
                <c:pt idx="1961">
                  <c:v>41688</c:v>
                </c:pt>
                <c:pt idx="1962">
                  <c:v>41689</c:v>
                </c:pt>
                <c:pt idx="1963">
                  <c:v>41690</c:v>
                </c:pt>
                <c:pt idx="1964">
                  <c:v>41691</c:v>
                </c:pt>
                <c:pt idx="1965">
                  <c:v>41694</c:v>
                </c:pt>
                <c:pt idx="1966">
                  <c:v>41695</c:v>
                </c:pt>
                <c:pt idx="1967">
                  <c:v>41696</c:v>
                </c:pt>
                <c:pt idx="1968">
                  <c:v>41697</c:v>
                </c:pt>
                <c:pt idx="1969">
                  <c:v>41698</c:v>
                </c:pt>
                <c:pt idx="1970">
                  <c:v>41701</c:v>
                </c:pt>
                <c:pt idx="1971">
                  <c:v>41702</c:v>
                </c:pt>
                <c:pt idx="1972">
                  <c:v>41703</c:v>
                </c:pt>
                <c:pt idx="1973">
                  <c:v>41704</c:v>
                </c:pt>
                <c:pt idx="1974">
                  <c:v>41705</c:v>
                </c:pt>
                <c:pt idx="1975">
                  <c:v>41708</c:v>
                </c:pt>
                <c:pt idx="1976">
                  <c:v>41709</c:v>
                </c:pt>
                <c:pt idx="1977">
                  <c:v>41710</c:v>
                </c:pt>
                <c:pt idx="1978">
                  <c:v>41711</c:v>
                </c:pt>
                <c:pt idx="1979">
                  <c:v>41712</c:v>
                </c:pt>
                <c:pt idx="1980">
                  <c:v>41715</c:v>
                </c:pt>
                <c:pt idx="1981">
                  <c:v>41716</c:v>
                </c:pt>
                <c:pt idx="1982">
                  <c:v>41717</c:v>
                </c:pt>
                <c:pt idx="1983">
                  <c:v>41718</c:v>
                </c:pt>
                <c:pt idx="1984">
                  <c:v>41719</c:v>
                </c:pt>
                <c:pt idx="1985">
                  <c:v>41722</c:v>
                </c:pt>
                <c:pt idx="1986">
                  <c:v>41723</c:v>
                </c:pt>
                <c:pt idx="1987">
                  <c:v>41724</c:v>
                </c:pt>
                <c:pt idx="1988">
                  <c:v>41725</c:v>
                </c:pt>
                <c:pt idx="1989">
                  <c:v>41726</c:v>
                </c:pt>
                <c:pt idx="1990">
                  <c:v>41729</c:v>
                </c:pt>
                <c:pt idx="1991">
                  <c:v>41730</c:v>
                </c:pt>
                <c:pt idx="1992">
                  <c:v>41731</c:v>
                </c:pt>
                <c:pt idx="1993">
                  <c:v>41732</c:v>
                </c:pt>
                <c:pt idx="1994">
                  <c:v>41733</c:v>
                </c:pt>
                <c:pt idx="1995">
                  <c:v>41737</c:v>
                </c:pt>
                <c:pt idx="1996">
                  <c:v>41738</c:v>
                </c:pt>
                <c:pt idx="1997">
                  <c:v>41739</c:v>
                </c:pt>
                <c:pt idx="1998">
                  <c:v>41740</c:v>
                </c:pt>
                <c:pt idx="1999">
                  <c:v>41743</c:v>
                </c:pt>
                <c:pt idx="2000">
                  <c:v>41744</c:v>
                </c:pt>
                <c:pt idx="2001">
                  <c:v>41745</c:v>
                </c:pt>
                <c:pt idx="2002">
                  <c:v>41746</c:v>
                </c:pt>
                <c:pt idx="2003">
                  <c:v>41747</c:v>
                </c:pt>
                <c:pt idx="2004">
                  <c:v>41750</c:v>
                </c:pt>
                <c:pt idx="2005">
                  <c:v>41751</c:v>
                </c:pt>
                <c:pt idx="2006">
                  <c:v>41752</c:v>
                </c:pt>
                <c:pt idx="2007">
                  <c:v>41753</c:v>
                </c:pt>
                <c:pt idx="2008">
                  <c:v>41754</c:v>
                </c:pt>
                <c:pt idx="2009">
                  <c:v>41757</c:v>
                </c:pt>
                <c:pt idx="2010">
                  <c:v>41758</c:v>
                </c:pt>
                <c:pt idx="2011">
                  <c:v>41759</c:v>
                </c:pt>
                <c:pt idx="2012">
                  <c:v>41764</c:v>
                </c:pt>
                <c:pt idx="2013">
                  <c:v>41765</c:v>
                </c:pt>
                <c:pt idx="2014">
                  <c:v>41766</c:v>
                </c:pt>
                <c:pt idx="2015">
                  <c:v>41767</c:v>
                </c:pt>
                <c:pt idx="2016">
                  <c:v>41768</c:v>
                </c:pt>
                <c:pt idx="2017">
                  <c:v>41771</c:v>
                </c:pt>
                <c:pt idx="2018">
                  <c:v>41772</c:v>
                </c:pt>
                <c:pt idx="2019">
                  <c:v>41773</c:v>
                </c:pt>
                <c:pt idx="2020">
                  <c:v>41774</c:v>
                </c:pt>
                <c:pt idx="2021">
                  <c:v>41775</c:v>
                </c:pt>
                <c:pt idx="2022">
                  <c:v>41778</c:v>
                </c:pt>
                <c:pt idx="2023">
                  <c:v>41779</c:v>
                </c:pt>
                <c:pt idx="2024">
                  <c:v>41780</c:v>
                </c:pt>
                <c:pt idx="2025">
                  <c:v>41781</c:v>
                </c:pt>
                <c:pt idx="2026">
                  <c:v>41782</c:v>
                </c:pt>
                <c:pt idx="2027">
                  <c:v>41785</c:v>
                </c:pt>
                <c:pt idx="2028">
                  <c:v>41786</c:v>
                </c:pt>
                <c:pt idx="2029">
                  <c:v>41787</c:v>
                </c:pt>
                <c:pt idx="2030">
                  <c:v>41788</c:v>
                </c:pt>
                <c:pt idx="2031">
                  <c:v>41789</c:v>
                </c:pt>
                <c:pt idx="2032">
                  <c:v>41793</c:v>
                </c:pt>
                <c:pt idx="2033">
                  <c:v>41794</c:v>
                </c:pt>
                <c:pt idx="2034">
                  <c:v>41795</c:v>
                </c:pt>
                <c:pt idx="2035">
                  <c:v>41796</c:v>
                </c:pt>
                <c:pt idx="2036">
                  <c:v>41799</c:v>
                </c:pt>
                <c:pt idx="2037">
                  <c:v>41800</c:v>
                </c:pt>
                <c:pt idx="2038">
                  <c:v>41801</c:v>
                </c:pt>
                <c:pt idx="2039">
                  <c:v>41802</c:v>
                </c:pt>
                <c:pt idx="2040">
                  <c:v>41803</c:v>
                </c:pt>
                <c:pt idx="2041">
                  <c:v>41806</c:v>
                </c:pt>
                <c:pt idx="2042">
                  <c:v>41807</c:v>
                </c:pt>
                <c:pt idx="2043">
                  <c:v>41808</c:v>
                </c:pt>
                <c:pt idx="2044">
                  <c:v>41809</c:v>
                </c:pt>
                <c:pt idx="2045">
                  <c:v>41810</c:v>
                </c:pt>
                <c:pt idx="2046">
                  <c:v>41813</c:v>
                </c:pt>
                <c:pt idx="2047">
                  <c:v>41814</c:v>
                </c:pt>
                <c:pt idx="2048">
                  <c:v>41815</c:v>
                </c:pt>
                <c:pt idx="2049">
                  <c:v>41816</c:v>
                </c:pt>
                <c:pt idx="2050">
                  <c:v>41817</c:v>
                </c:pt>
                <c:pt idx="2051">
                  <c:v>41820</c:v>
                </c:pt>
                <c:pt idx="2052">
                  <c:v>41821</c:v>
                </c:pt>
                <c:pt idx="2053">
                  <c:v>41822</c:v>
                </c:pt>
                <c:pt idx="2054">
                  <c:v>41823</c:v>
                </c:pt>
                <c:pt idx="2055">
                  <c:v>41824</c:v>
                </c:pt>
                <c:pt idx="2056">
                  <c:v>41827</c:v>
                </c:pt>
                <c:pt idx="2057">
                  <c:v>41828</c:v>
                </c:pt>
                <c:pt idx="2058">
                  <c:v>41829</c:v>
                </c:pt>
                <c:pt idx="2059">
                  <c:v>41830</c:v>
                </c:pt>
                <c:pt idx="2060">
                  <c:v>41831</c:v>
                </c:pt>
                <c:pt idx="2061">
                  <c:v>41834</c:v>
                </c:pt>
                <c:pt idx="2062">
                  <c:v>41835</c:v>
                </c:pt>
                <c:pt idx="2063">
                  <c:v>41836</c:v>
                </c:pt>
                <c:pt idx="2064">
                  <c:v>41837</c:v>
                </c:pt>
                <c:pt idx="2065">
                  <c:v>41838</c:v>
                </c:pt>
                <c:pt idx="2066">
                  <c:v>41841</c:v>
                </c:pt>
                <c:pt idx="2067">
                  <c:v>41842</c:v>
                </c:pt>
                <c:pt idx="2068">
                  <c:v>41843</c:v>
                </c:pt>
                <c:pt idx="2069">
                  <c:v>41844</c:v>
                </c:pt>
                <c:pt idx="2070">
                  <c:v>41845</c:v>
                </c:pt>
                <c:pt idx="2071">
                  <c:v>41848</c:v>
                </c:pt>
                <c:pt idx="2072">
                  <c:v>41849</c:v>
                </c:pt>
                <c:pt idx="2073">
                  <c:v>41850</c:v>
                </c:pt>
                <c:pt idx="2074">
                  <c:v>41851</c:v>
                </c:pt>
                <c:pt idx="2075">
                  <c:v>41852</c:v>
                </c:pt>
                <c:pt idx="2076">
                  <c:v>41855</c:v>
                </c:pt>
                <c:pt idx="2077">
                  <c:v>41856</c:v>
                </c:pt>
                <c:pt idx="2078">
                  <c:v>41857</c:v>
                </c:pt>
                <c:pt idx="2079">
                  <c:v>41858</c:v>
                </c:pt>
                <c:pt idx="2080">
                  <c:v>41859</c:v>
                </c:pt>
                <c:pt idx="2081">
                  <c:v>41862</c:v>
                </c:pt>
                <c:pt idx="2082">
                  <c:v>41863</c:v>
                </c:pt>
                <c:pt idx="2083">
                  <c:v>41864</c:v>
                </c:pt>
                <c:pt idx="2084">
                  <c:v>41865</c:v>
                </c:pt>
                <c:pt idx="2085">
                  <c:v>41866</c:v>
                </c:pt>
                <c:pt idx="2086">
                  <c:v>41869</c:v>
                </c:pt>
                <c:pt idx="2087">
                  <c:v>41870</c:v>
                </c:pt>
                <c:pt idx="2088">
                  <c:v>41871</c:v>
                </c:pt>
                <c:pt idx="2089">
                  <c:v>41872</c:v>
                </c:pt>
                <c:pt idx="2090">
                  <c:v>41873</c:v>
                </c:pt>
                <c:pt idx="2091">
                  <c:v>41876</c:v>
                </c:pt>
                <c:pt idx="2092">
                  <c:v>41877</c:v>
                </c:pt>
                <c:pt idx="2093">
                  <c:v>41878</c:v>
                </c:pt>
                <c:pt idx="2094">
                  <c:v>41879</c:v>
                </c:pt>
                <c:pt idx="2095">
                  <c:v>41880</c:v>
                </c:pt>
                <c:pt idx="2096">
                  <c:v>41883</c:v>
                </c:pt>
                <c:pt idx="2097">
                  <c:v>41884</c:v>
                </c:pt>
                <c:pt idx="2098">
                  <c:v>41885</c:v>
                </c:pt>
                <c:pt idx="2099">
                  <c:v>41886</c:v>
                </c:pt>
                <c:pt idx="2100">
                  <c:v>41887</c:v>
                </c:pt>
                <c:pt idx="2101">
                  <c:v>41891</c:v>
                </c:pt>
                <c:pt idx="2102">
                  <c:v>41892</c:v>
                </c:pt>
                <c:pt idx="2103">
                  <c:v>41893</c:v>
                </c:pt>
                <c:pt idx="2104">
                  <c:v>41894</c:v>
                </c:pt>
                <c:pt idx="2105">
                  <c:v>41897</c:v>
                </c:pt>
                <c:pt idx="2106">
                  <c:v>41898</c:v>
                </c:pt>
                <c:pt idx="2107">
                  <c:v>41899</c:v>
                </c:pt>
                <c:pt idx="2108">
                  <c:v>41900</c:v>
                </c:pt>
                <c:pt idx="2109">
                  <c:v>41901</c:v>
                </c:pt>
                <c:pt idx="2110">
                  <c:v>41904</c:v>
                </c:pt>
                <c:pt idx="2111">
                  <c:v>41905</c:v>
                </c:pt>
                <c:pt idx="2112">
                  <c:v>41906</c:v>
                </c:pt>
                <c:pt idx="2113">
                  <c:v>41907</c:v>
                </c:pt>
                <c:pt idx="2114">
                  <c:v>41908</c:v>
                </c:pt>
                <c:pt idx="2115">
                  <c:v>41911</c:v>
                </c:pt>
                <c:pt idx="2116">
                  <c:v>41912</c:v>
                </c:pt>
                <c:pt idx="2117">
                  <c:v>41920</c:v>
                </c:pt>
                <c:pt idx="2118">
                  <c:v>41921</c:v>
                </c:pt>
                <c:pt idx="2119">
                  <c:v>41922</c:v>
                </c:pt>
                <c:pt idx="2120">
                  <c:v>41925</c:v>
                </c:pt>
                <c:pt idx="2121">
                  <c:v>41926</c:v>
                </c:pt>
                <c:pt idx="2122">
                  <c:v>41927</c:v>
                </c:pt>
                <c:pt idx="2123">
                  <c:v>41928</c:v>
                </c:pt>
                <c:pt idx="2124">
                  <c:v>41929</c:v>
                </c:pt>
                <c:pt idx="2125">
                  <c:v>41932</c:v>
                </c:pt>
                <c:pt idx="2126">
                  <c:v>41933</c:v>
                </c:pt>
                <c:pt idx="2127">
                  <c:v>41934</c:v>
                </c:pt>
                <c:pt idx="2128">
                  <c:v>41935</c:v>
                </c:pt>
                <c:pt idx="2129">
                  <c:v>41936</c:v>
                </c:pt>
                <c:pt idx="2130">
                  <c:v>41939</c:v>
                </c:pt>
                <c:pt idx="2131">
                  <c:v>41940</c:v>
                </c:pt>
                <c:pt idx="2132">
                  <c:v>41941</c:v>
                </c:pt>
                <c:pt idx="2133">
                  <c:v>41942</c:v>
                </c:pt>
                <c:pt idx="2134">
                  <c:v>41943</c:v>
                </c:pt>
                <c:pt idx="2135">
                  <c:v>41946</c:v>
                </c:pt>
                <c:pt idx="2136">
                  <c:v>41947</c:v>
                </c:pt>
                <c:pt idx="2137">
                  <c:v>41948</c:v>
                </c:pt>
                <c:pt idx="2138">
                  <c:v>41949</c:v>
                </c:pt>
                <c:pt idx="2139">
                  <c:v>41950</c:v>
                </c:pt>
                <c:pt idx="2140">
                  <c:v>41953</c:v>
                </c:pt>
                <c:pt idx="2141">
                  <c:v>41954</c:v>
                </c:pt>
                <c:pt idx="2142">
                  <c:v>41955</c:v>
                </c:pt>
                <c:pt idx="2143">
                  <c:v>41956</c:v>
                </c:pt>
                <c:pt idx="2144">
                  <c:v>41957</c:v>
                </c:pt>
                <c:pt idx="2145">
                  <c:v>41960</c:v>
                </c:pt>
                <c:pt idx="2146">
                  <c:v>41961</c:v>
                </c:pt>
                <c:pt idx="2147">
                  <c:v>41962</c:v>
                </c:pt>
                <c:pt idx="2148">
                  <c:v>41963</c:v>
                </c:pt>
                <c:pt idx="2149">
                  <c:v>41964</c:v>
                </c:pt>
                <c:pt idx="2150">
                  <c:v>41967</c:v>
                </c:pt>
                <c:pt idx="2151">
                  <c:v>41968</c:v>
                </c:pt>
                <c:pt idx="2152">
                  <c:v>41969</c:v>
                </c:pt>
                <c:pt idx="2153">
                  <c:v>41970</c:v>
                </c:pt>
                <c:pt idx="2154">
                  <c:v>41971</c:v>
                </c:pt>
                <c:pt idx="2155">
                  <c:v>41974</c:v>
                </c:pt>
                <c:pt idx="2156">
                  <c:v>41975</c:v>
                </c:pt>
                <c:pt idx="2157">
                  <c:v>41976</c:v>
                </c:pt>
                <c:pt idx="2158">
                  <c:v>41977</c:v>
                </c:pt>
                <c:pt idx="2159">
                  <c:v>41978</c:v>
                </c:pt>
                <c:pt idx="2160">
                  <c:v>41981</c:v>
                </c:pt>
                <c:pt idx="2161">
                  <c:v>41982</c:v>
                </c:pt>
                <c:pt idx="2162">
                  <c:v>41983</c:v>
                </c:pt>
                <c:pt idx="2163">
                  <c:v>41984</c:v>
                </c:pt>
                <c:pt idx="2164">
                  <c:v>41985</c:v>
                </c:pt>
                <c:pt idx="2165">
                  <c:v>41988</c:v>
                </c:pt>
                <c:pt idx="2166">
                  <c:v>41989</c:v>
                </c:pt>
                <c:pt idx="2167">
                  <c:v>41990</c:v>
                </c:pt>
                <c:pt idx="2168">
                  <c:v>41991</c:v>
                </c:pt>
                <c:pt idx="2169">
                  <c:v>41992</c:v>
                </c:pt>
                <c:pt idx="2170">
                  <c:v>41995</c:v>
                </c:pt>
                <c:pt idx="2171">
                  <c:v>41996</c:v>
                </c:pt>
                <c:pt idx="2172">
                  <c:v>41997</c:v>
                </c:pt>
                <c:pt idx="2173">
                  <c:v>41998</c:v>
                </c:pt>
                <c:pt idx="2174">
                  <c:v>41999</c:v>
                </c:pt>
                <c:pt idx="2175">
                  <c:v>42002</c:v>
                </c:pt>
                <c:pt idx="2176">
                  <c:v>42003</c:v>
                </c:pt>
                <c:pt idx="2177">
                  <c:v>42004</c:v>
                </c:pt>
                <c:pt idx="2178">
                  <c:v>42009</c:v>
                </c:pt>
                <c:pt idx="2179">
                  <c:v>42010</c:v>
                </c:pt>
                <c:pt idx="2180">
                  <c:v>42011</c:v>
                </c:pt>
                <c:pt idx="2181">
                  <c:v>42012</c:v>
                </c:pt>
                <c:pt idx="2182">
                  <c:v>42013</c:v>
                </c:pt>
                <c:pt idx="2183">
                  <c:v>42016</c:v>
                </c:pt>
                <c:pt idx="2184">
                  <c:v>42017</c:v>
                </c:pt>
                <c:pt idx="2185">
                  <c:v>42018</c:v>
                </c:pt>
                <c:pt idx="2186">
                  <c:v>42019</c:v>
                </c:pt>
                <c:pt idx="2187">
                  <c:v>42020</c:v>
                </c:pt>
                <c:pt idx="2188">
                  <c:v>42023</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42051</c:v>
                </c:pt>
                <c:pt idx="2209">
                  <c:v>42052</c:v>
                </c:pt>
                <c:pt idx="2210">
                  <c:v>42060</c:v>
                </c:pt>
                <c:pt idx="2211">
                  <c:v>42061</c:v>
                </c:pt>
                <c:pt idx="2212">
                  <c:v>42062</c:v>
                </c:pt>
                <c:pt idx="2213">
                  <c:v>42065</c:v>
                </c:pt>
                <c:pt idx="2214">
                  <c:v>42066</c:v>
                </c:pt>
                <c:pt idx="2215">
                  <c:v>42067</c:v>
                </c:pt>
                <c:pt idx="2216">
                  <c:v>42068</c:v>
                </c:pt>
                <c:pt idx="2217">
                  <c:v>42069</c:v>
                </c:pt>
                <c:pt idx="2218">
                  <c:v>42072</c:v>
                </c:pt>
                <c:pt idx="2219">
                  <c:v>42073</c:v>
                </c:pt>
                <c:pt idx="2220">
                  <c:v>42074</c:v>
                </c:pt>
                <c:pt idx="2221">
                  <c:v>42075</c:v>
                </c:pt>
                <c:pt idx="2222">
                  <c:v>42076</c:v>
                </c:pt>
                <c:pt idx="2223">
                  <c:v>42079</c:v>
                </c:pt>
                <c:pt idx="2224">
                  <c:v>42080</c:v>
                </c:pt>
                <c:pt idx="2225">
                  <c:v>42081</c:v>
                </c:pt>
                <c:pt idx="2226">
                  <c:v>42082</c:v>
                </c:pt>
                <c:pt idx="2227">
                  <c:v>42083</c:v>
                </c:pt>
                <c:pt idx="2228">
                  <c:v>42086</c:v>
                </c:pt>
                <c:pt idx="2229">
                  <c:v>42087</c:v>
                </c:pt>
                <c:pt idx="2230">
                  <c:v>42088</c:v>
                </c:pt>
                <c:pt idx="2231">
                  <c:v>42089</c:v>
                </c:pt>
                <c:pt idx="2232">
                  <c:v>42090</c:v>
                </c:pt>
                <c:pt idx="2233">
                  <c:v>42093</c:v>
                </c:pt>
                <c:pt idx="2234">
                  <c:v>42094</c:v>
                </c:pt>
                <c:pt idx="2235">
                  <c:v>42095</c:v>
                </c:pt>
                <c:pt idx="2236">
                  <c:v>42096</c:v>
                </c:pt>
                <c:pt idx="2237">
                  <c:v>42097</c:v>
                </c:pt>
                <c:pt idx="2238">
                  <c:v>42101</c:v>
                </c:pt>
                <c:pt idx="2239">
                  <c:v>42102</c:v>
                </c:pt>
                <c:pt idx="2240">
                  <c:v>42103</c:v>
                </c:pt>
                <c:pt idx="2241">
                  <c:v>42104</c:v>
                </c:pt>
                <c:pt idx="2242">
                  <c:v>42107</c:v>
                </c:pt>
                <c:pt idx="2243">
                  <c:v>42108</c:v>
                </c:pt>
                <c:pt idx="2244">
                  <c:v>42109</c:v>
                </c:pt>
                <c:pt idx="2245">
                  <c:v>42110</c:v>
                </c:pt>
                <c:pt idx="2246">
                  <c:v>42111</c:v>
                </c:pt>
                <c:pt idx="2247">
                  <c:v>42114</c:v>
                </c:pt>
                <c:pt idx="2248">
                  <c:v>42115</c:v>
                </c:pt>
                <c:pt idx="2249">
                  <c:v>42116</c:v>
                </c:pt>
                <c:pt idx="2250">
                  <c:v>42117</c:v>
                </c:pt>
                <c:pt idx="2251">
                  <c:v>42118</c:v>
                </c:pt>
                <c:pt idx="2252">
                  <c:v>42121</c:v>
                </c:pt>
                <c:pt idx="2253">
                  <c:v>42122</c:v>
                </c:pt>
                <c:pt idx="2254">
                  <c:v>42123</c:v>
                </c:pt>
                <c:pt idx="2255">
                  <c:v>42124</c:v>
                </c:pt>
                <c:pt idx="2256">
                  <c:v>42128</c:v>
                </c:pt>
                <c:pt idx="2257">
                  <c:v>42129</c:v>
                </c:pt>
                <c:pt idx="2258">
                  <c:v>42130</c:v>
                </c:pt>
                <c:pt idx="2259">
                  <c:v>42131</c:v>
                </c:pt>
                <c:pt idx="2260">
                  <c:v>42132</c:v>
                </c:pt>
                <c:pt idx="2261">
                  <c:v>42135</c:v>
                </c:pt>
                <c:pt idx="2262">
                  <c:v>42136</c:v>
                </c:pt>
                <c:pt idx="2263">
                  <c:v>42137</c:v>
                </c:pt>
                <c:pt idx="2264">
                  <c:v>42138</c:v>
                </c:pt>
                <c:pt idx="2265">
                  <c:v>42139</c:v>
                </c:pt>
                <c:pt idx="2266">
                  <c:v>42142</c:v>
                </c:pt>
                <c:pt idx="2267">
                  <c:v>42143</c:v>
                </c:pt>
                <c:pt idx="2268">
                  <c:v>42144</c:v>
                </c:pt>
                <c:pt idx="2269">
                  <c:v>42145</c:v>
                </c:pt>
                <c:pt idx="2270">
                  <c:v>42146</c:v>
                </c:pt>
                <c:pt idx="2271">
                  <c:v>42149</c:v>
                </c:pt>
                <c:pt idx="2272">
                  <c:v>42150</c:v>
                </c:pt>
                <c:pt idx="2273">
                  <c:v>42151</c:v>
                </c:pt>
                <c:pt idx="2274">
                  <c:v>42152</c:v>
                </c:pt>
                <c:pt idx="2275">
                  <c:v>42153</c:v>
                </c:pt>
                <c:pt idx="2276">
                  <c:v>42156</c:v>
                </c:pt>
                <c:pt idx="2277">
                  <c:v>42157</c:v>
                </c:pt>
                <c:pt idx="2278">
                  <c:v>42158</c:v>
                </c:pt>
                <c:pt idx="2279">
                  <c:v>42159</c:v>
                </c:pt>
                <c:pt idx="2280">
                  <c:v>42160</c:v>
                </c:pt>
                <c:pt idx="2281">
                  <c:v>42163</c:v>
                </c:pt>
                <c:pt idx="2282">
                  <c:v>42164</c:v>
                </c:pt>
                <c:pt idx="2283">
                  <c:v>42165</c:v>
                </c:pt>
                <c:pt idx="2284">
                  <c:v>42166</c:v>
                </c:pt>
                <c:pt idx="2285">
                  <c:v>42167</c:v>
                </c:pt>
                <c:pt idx="2286">
                  <c:v>42170</c:v>
                </c:pt>
                <c:pt idx="2287">
                  <c:v>42171</c:v>
                </c:pt>
                <c:pt idx="2288">
                  <c:v>42172</c:v>
                </c:pt>
                <c:pt idx="2289">
                  <c:v>42173</c:v>
                </c:pt>
                <c:pt idx="2290">
                  <c:v>42174</c:v>
                </c:pt>
                <c:pt idx="2291">
                  <c:v>42178</c:v>
                </c:pt>
                <c:pt idx="2292">
                  <c:v>42179</c:v>
                </c:pt>
                <c:pt idx="2293">
                  <c:v>42180</c:v>
                </c:pt>
                <c:pt idx="2294">
                  <c:v>42181</c:v>
                </c:pt>
                <c:pt idx="2295">
                  <c:v>42184</c:v>
                </c:pt>
                <c:pt idx="2296">
                  <c:v>42185</c:v>
                </c:pt>
                <c:pt idx="2297">
                  <c:v>42186</c:v>
                </c:pt>
                <c:pt idx="2298">
                  <c:v>42187</c:v>
                </c:pt>
                <c:pt idx="2299">
                  <c:v>42188</c:v>
                </c:pt>
                <c:pt idx="2300">
                  <c:v>42191</c:v>
                </c:pt>
                <c:pt idx="2301">
                  <c:v>42192</c:v>
                </c:pt>
                <c:pt idx="2302">
                  <c:v>42193</c:v>
                </c:pt>
                <c:pt idx="2303">
                  <c:v>42194</c:v>
                </c:pt>
                <c:pt idx="2304">
                  <c:v>42195</c:v>
                </c:pt>
                <c:pt idx="2305">
                  <c:v>42198</c:v>
                </c:pt>
                <c:pt idx="2306">
                  <c:v>42199</c:v>
                </c:pt>
                <c:pt idx="2307">
                  <c:v>42200</c:v>
                </c:pt>
                <c:pt idx="2308">
                  <c:v>42201</c:v>
                </c:pt>
                <c:pt idx="2309">
                  <c:v>42202</c:v>
                </c:pt>
                <c:pt idx="2310">
                  <c:v>42205</c:v>
                </c:pt>
                <c:pt idx="2311">
                  <c:v>42206</c:v>
                </c:pt>
                <c:pt idx="2312">
                  <c:v>42207</c:v>
                </c:pt>
                <c:pt idx="2313">
                  <c:v>42208</c:v>
                </c:pt>
                <c:pt idx="2314">
                  <c:v>42209</c:v>
                </c:pt>
                <c:pt idx="2315">
                  <c:v>42212</c:v>
                </c:pt>
                <c:pt idx="2316">
                  <c:v>42213</c:v>
                </c:pt>
                <c:pt idx="2317">
                  <c:v>42214</c:v>
                </c:pt>
                <c:pt idx="2318">
                  <c:v>42215</c:v>
                </c:pt>
                <c:pt idx="2319">
                  <c:v>42216</c:v>
                </c:pt>
                <c:pt idx="2320">
                  <c:v>42219</c:v>
                </c:pt>
                <c:pt idx="2321">
                  <c:v>42220</c:v>
                </c:pt>
                <c:pt idx="2322">
                  <c:v>42221</c:v>
                </c:pt>
                <c:pt idx="2323">
                  <c:v>42222</c:v>
                </c:pt>
                <c:pt idx="2324">
                  <c:v>42223</c:v>
                </c:pt>
                <c:pt idx="2325">
                  <c:v>42226</c:v>
                </c:pt>
                <c:pt idx="2326">
                  <c:v>42227</c:v>
                </c:pt>
                <c:pt idx="2327">
                  <c:v>42228</c:v>
                </c:pt>
                <c:pt idx="2328">
                  <c:v>42229</c:v>
                </c:pt>
                <c:pt idx="2329">
                  <c:v>42230</c:v>
                </c:pt>
                <c:pt idx="2330">
                  <c:v>42233</c:v>
                </c:pt>
                <c:pt idx="2331">
                  <c:v>42234</c:v>
                </c:pt>
                <c:pt idx="2332">
                  <c:v>42235</c:v>
                </c:pt>
                <c:pt idx="2333">
                  <c:v>42236</c:v>
                </c:pt>
                <c:pt idx="2334">
                  <c:v>42237</c:v>
                </c:pt>
                <c:pt idx="2335">
                  <c:v>42240</c:v>
                </c:pt>
                <c:pt idx="2336">
                  <c:v>42241</c:v>
                </c:pt>
                <c:pt idx="2337">
                  <c:v>42242</c:v>
                </c:pt>
                <c:pt idx="2338">
                  <c:v>42243</c:v>
                </c:pt>
                <c:pt idx="2339">
                  <c:v>42244</c:v>
                </c:pt>
                <c:pt idx="2340">
                  <c:v>42247</c:v>
                </c:pt>
                <c:pt idx="2341">
                  <c:v>42248</c:v>
                </c:pt>
                <c:pt idx="2342">
                  <c:v>42249</c:v>
                </c:pt>
                <c:pt idx="2343">
                  <c:v>42254</c:v>
                </c:pt>
                <c:pt idx="2344">
                  <c:v>42255</c:v>
                </c:pt>
                <c:pt idx="2345">
                  <c:v>42256</c:v>
                </c:pt>
                <c:pt idx="2346">
                  <c:v>42257</c:v>
                </c:pt>
                <c:pt idx="2347">
                  <c:v>42258</c:v>
                </c:pt>
                <c:pt idx="2348">
                  <c:v>42261</c:v>
                </c:pt>
                <c:pt idx="2349">
                  <c:v>42262</c:v>
                </c:pt>
                <c:pt idx="2350">
                  <c:v>42263</c:v>
                </c:pt>
                <c:pt idx="2351">
                  <c:v>42264</c:v>
                </c:pt>
                <c:pt idx="2352">
                  <c:v>42265</c:v>
                </c:pt>
                <c:pt idx="2353">
                  <c:v>42268</c:v>
                </c:pt>
                <c:pt idx="2354">
                  <c:v>42269</c:v>
                </c:pt>
                <c:pt idx="2355">
                  <c:v>42270</c:v>
                </c:pt>
                <c:pt idx="2356">
                  <c:v>42271</c:v>
                </c:pt>
                <c:pt idx="2357">
                  <c:v>42272</c:v>
                </c:pt>
                <c:pt idx="2358">
                  <c:v>42275</c:v>
                </c:pt>
                <c:pt idx="2359">
                  <c:v>42276</c:v>
                </c:pt>
                <c:pt idx="2360">
                  <c:v>42277</c:v>
                </c:pt>
                <c:pt idx="2361">
                  <c:v>42285</c:v>
                </c:pt>
                <c:pt idx="2362">
                  <c:v>42286</c:v>
                </c:pt>
                <c:pt idx="2363">
                  <c:v>42289</c:v>
                </c:pt>
                <c:pt idx="2364">
                  <c:v>42290</c:v>
                </c:pt>
                <c:pt idx="2365">
                  <c:v>42291</c:v>
                </c:pt>
                <c:pt idx="2366">
                  <c:v>42292</c:v>
                </c:pt>
                <c:pt idx="2367">
                  <c:v>42293</c:v>
                </c:pt>
                <c:pt idx="2368">
                  <c:v>42296</c:v>
                </c:pt>
                <c:pt idx="2369">
                  <c:v>42297</c:v>
                </c:pt>
                <c:pt idx="2370">
                  <c:v>42298</c:v>
                </c:pt>
                <c:pt idx="2371">
                  <c:v>42299</c:v>
                </c:pt>
                <c:pt idx="2372">
                  <c:v>42300</c:v>
                </c:pt>
                <c:pt idx="2373">
                  <c:v>42303</c:v>
                </c:pt>
                <c:pt idx="2374">
                  <c:v>42304</c:v>
                </c:pt>
                <c:pt idx="2375">
                  <c:v>42305</c:v>
                </c:pt>
                <c:pt idx="2376">
                  <c:v>42306</c:v>
                </c:pt>
                <c:pt idx="2377">
                  <c:v>42307</c:v>
                </c:pt>
                <c:pt idx="2378">
                  <c:v>42310</c:v>
                </c:pt>
                <c:pt idx="2379">
                  <c:v>42311</c:v>
                </c:pt>
                <c:pt idx="2380">
                  <c:v>42312</c:v>
                </c:pt>
                <c:pt idx="2381">
                  <c:v>42313</c:v>
                </c:pt>
                <c:pt idx="2382">
                  <c:v>42314</c:v>
                </c:pt>
                <c:pt idx="2383">
                  <c:v>42317</c:v>
                </c:pt>
                <c:pt idx="2384">
                  <c:v>42318</c:v>
                </c:pt>
                <c:pt idx="2385">
                  <c:v>42319</c:v>
                </c:pt>
                <c:pt idx="2386">
                  <c:v>42320</c:v>
                </c:pt>
                <c:pt idx="2387">
                  <c:v>42321</c:v>
                </c:pt>
                <c:pt idx="2388">
                  <c:v>42324</c:v>
                </c:pt>
                <c:pt idx="2389">
                  <c:v>42325</c:v>
                </c:pt>
                <c:pt idx="2390">
                  <c:v>42326</c:v>
                </c:pt>
                <c:pt idx="2391">
                  <c:v>42327</c:v>
                </c:pt>
                <c:pt idx="2392">
                  <c:v>42328</c:v>
                </c:pt>
                <c:pt idx="2393">
                  <c:v>42331</c:v>
                </c:pt>
                <c:pt idx="2394">
                  <c:v>42332</c:v>
                </c:pt>
                <c:pt idx="2395">
                  <c:v>42333</c:v>
                </c:pt>
                <c:pt idx="2396">
                  <c:v>42334</c:v>
                </c:pt>
                <c:pt idx="2397">
                  <c:v>42335</c:v>
                </c:pt>
                <c:pt idx="2398">
                  <c:v>42338</c:v>
                </c:pt>
                <c:pt idx="2399">
                  <c:v>42339</c:v>
                </c:pt>
                <c:pt idx="2400">
                  <c:v>42340</c:v>
                </c:pt>
                <c:pt idx="2401">
                  <c:v>42341</c:v>
                </c:pt>
                <c:pt idx="2402">
                  <c:v>42342</c:v>
                </c:pt>
                <c:pt idx="2403">
                  <c:v>42345</c:v>
                </c:pt>
                <c:pt idx="2404">
                  <c:v>42346</c:v>
                </c:pt>
                <c:pt idx="2405">
                  <c:v>42347</c:v>
                </c:pt>
                <c:pt idx="2406">
                  <c:v>42348</c:v>
                </c:pt>
                <c:pt idx="2407">
                  <c:v>42349</c:v>
                </c:pt>
                <c:pt idx="2408">
                  <c:v>42352</c:v>
                </c:pt>
                <c:pt idx="2409">
                  <c:v>42353</c:v>
                </c:pt>
                <c:pt idx="2410">
                  <c:v>42354</c:v>
                </c:pt>
                <c:pt idx="2411">
                  <c:v>42355</c:v>
                </c:pt>
                <c:pt idx="2412">
                  <c:v>42356</c:v>
                </c:pt>
                <c:pt idx="2413">
                  <c:v>42359</c:v>
                </c:pt>
                <c:pt idx="2414">
                  <c:v>42360</c:v>
                </c:pt>
                <c:pt idx="2415">
                  <c:v>42361</c:v>
                </c:pt>
                <c:pt idx="2416">
                  <c:v>42362</c:v>
                </c:pt>
                <c:pt idx="2417">
                  <c:v>42363</c:v>
                </c:pt>
                <c:pt idx="2418">
                  <c:v>42366</c:v>
                </c:pt>
                <c:pt idx="2419">
                  <c:v>42367</c:v>
                </c:pt>
                <c:pt idx="2420">
                  <c:v>42368</c:v>
                </c:pt>
                <c:pt idx="2421">
                  <c:v>42369</c:v>
                </c:pt>
                <c:pt idx="2422">
                  <c:v>42373</c:v>
                </c:pt>
                <c:pt idx="2423">
                  <c:v>42374</c:v>
                </c:pt>
                <c:pt idx="2424">
                  <c:v>42375</c:v>
                </c:pt>
                <c:pt idx="2425">
                  <c:v>42376</c:v>
                </c:pt>
                <c:pt idx="2426">
                  <c:v>42377</c:v>
                </c:pt>
                <c:pt idx="2427">
                  <c:v>42380</c:v>
                </c:pt>
                <c:pt idx="2428">
                  <c:v>42381</c:v>
                </c:pt>
                <c:pt idx="2429">
                  <c:v>42382</c:v>
                </c:pt>
                <c:pt idx="2430">
                  <c:v>42383</c:v>
                </c:pt>
                <c:pt idx="2431">
                  <c:v>42384</c:v>
                </c:pt>
                <c:pt idx="2432">
                  <c:v>42387</c:v>
                </c:pt>
                <c:pt idx="2433">
                  <c:v>42388</c:v>
                </c:pt>
                <c:pt idx="2434">
                  <c:v>42389</c:v>
                </c:pt>
                <c:pt idx="2435">
                  <c:v>42390</c:v>
                </c:pt>
                <c:pt idx="2436">
                  <c:v>42391</c:v>
                </c:pt>
                <c:pt idx="2437">
                  <c:v>42394</c:v>
                </c:pt>
                <c:pt idx="2438">
                  <c:v>42395</c:v>
                </c:pt>
                <c:pt idx="2439">
                  <c:v>42396</c:v>
                </c:pt>
                <c:pt idx="2440">
                  <c:v>42397</c:v>
                </c:pt>
                <c:pt idx="2441">
                  <c:v>42398</c:v>
                </c:pt>
                <c:pt idx="2442">
                  <c:v>42401</c:v>
                </c:pt>
                <c:pt idx="2443">
                  <c:v>42402</c:v>
                </c:pt>
                <c:pt idx="2444">
                  <c:v>42403</c:v>
                </c:pt>
                <c:pt idx="2445">
                  <c:v>42404</c:v>
                </c:pt>
                <c:pt idx="2446">
                  <c:v>42405</c:v>
                </c:pt>
                <c:pt idx="2447">
                  <c:v>42415</c:v>
                </c:pt>
                <c:pt idx="2448">
                  <c:v>42416</c:v>
                </c:pt>
                <c:pt idx="2449">
                  <c:v>42417</c:v>
                </c:pt>
                <c:pt idx="2450">
                  <c:v>42418</c:v>
                </c:pt>
                <c:pt idx="2451">
                  <c:v>42419</c:v>
                </c:pt>
                <c:pt idx="2452">
                  <c:v>42422</c:v>
                </c:pt>
                <c:pt idx="2453">
                  <c:v>42423</c:v>
                </c:pt>
                <c:pt idx="2454">
                  <c:v>42424</c:v>
                </c:pt>
                <c:pt idx="2455">
                  <c:v>42425</c:v>
                </c:pt>
                <c:pt idx="2456">
                  <c:v>42426</c:v>
                </c:pt>
                <c:pt idx="2457">
                  <c:v>42429</c:v>
                </c:pt>
                <c:pt idx="2458">
                  <c:v>42430</c:v>
                </c:pt>
                <c:pt idx="2459">
                  <c:v>42431</c:v>
                </c:pt>
                <c:pt idx="2460">
                  <c:v>42432</c:v>
                </c:pt>
                <c:pt idx="2461">
                  <c:v>42433</c:v>
                </c:pt>
                <c:pt idx="2462">
                  <c:v>42436</c:v>
                </c:pt>
                <c:pt idx="2463">
                  <c:v>42437</c:v>
                </c:pt>
                <c:pt idx="2464">
                  <c:v>42438</c:v>
                </c:pt>
                <c:pt idx="2465">
                  <c:v>42439</c:v>
                </c:pt>
                <c:pt idx="2466">
                  <c:v>42440</c:v>
                </c:pt>
                <c:pt idx="2467">
                  <c:v>42443</c:v>
                </c:pt>
                <c:pt idx="2468">
                  <c:v>42444</c:v>
                </c:pt>
                <c:pt idx="2469">
                  <c:v>42445</c:v>
                </c:pt>
                <c:pt idx="2470">
                  <c:v>42446</c:v>
                </c:pt>
                <c:pt idx="2471">
                  <c:v>42447</c:v>
                </c:pt>
                <c:pt idx="2472">
                  <c:v>42450</c:v>
                </c:pt>
                <c:pt idx="2473">
                  <c:v>42451</c:v>
                </c:pt>
                <c:pt idx="2474">
                  <c:v>42452</c:v>
                </c:pt>
                <c:pt idx="2475">
                  <c:v>42453</c:v>
                </c:pt>
                <c:pt idx="2476">
                  <c:v>42454</c:v>
                </c:pt>
                <c:pt idx="2477">
                  <c:v>42457</c:v>
                </c:pt>
                <c:pt idx="2478">
                  <c:v>42458</c:v>
                </c:pt>
                <c:pt idx="2479">
                  <c:v>42459</c:v>
                </c:pt>
                <c:pt idx="2480">
                  <c:v>42460</c:v>
                </c:pt>
                <c:pt idx="2481">
                  <c:v>42461</c:v>
                </c:pt>
                <c:pt idx="2482">
                  <c:v>42465</c:v>
                </c:pt>
                <c:pt idx="2483">
                  <c:v>42466</c:v>
                </c:pt>
                <c:pt idx="2484">
                  <c:v>42467</c:v>
                </c:pt>
                <c:pt idx="2485">
                  <c:v>42468</c:v>
                </c:pt>
                <c:pt idx="2486">
                  <c:v>42471</c:v>
                </c:pt>
                <c:pt idx="2487">
                  <c:v>42472</c:v>
                </c:pt>
                <c:pt idx="2488">
                  <c:v>42473</c:v>
                </c:pt>
                <c:pt idx="2489">
                  <c:v>42474</c:v>
                </c:pt>
                <c:pt idx="2490">
                  <c:v>42475</c:v>
                </c:pt>
                <c:pt idx="2491">
                  <c:v>42478</c:v>
                </c:pt>
                <c:pt idx="2492">
                  <c:v>42479</c:v>
                </c:pt>
                <c:pt idx="2493">
                  <c:v>42480</c:v>
                </c:pt>
                <c:pt idx="2494">
                  <c:v>42481</c:v>
                </c:pt>
                <c:pt idx="2495">
                  <c:v>42482</c:v>
                </c:pt>
                <c:pt idx="2496">
                  <c:v>42485</c:v>
                </c:pt>
                <c:pt idx="2497">
                  <c:v>42486</c:v>
                </c:pt>
                <c:pt idx="2498">
                  <c:v>42487</c:v>
                </c:pt>
                <c:pt idx="2499">
                  <c:v>42488</c:v>
                </c:pt>
                <c:pt idx="2500">
                  <c:v>42489</c:v>
                </c:pt>
                <c:pt idx="2501">
                  <c:v>42493</c:v>
                </c:pt>
                <c:pt idx="2502">
                  <c:v>42494</c:v>
                </c:pt>
                <c:pt idx="2503">
                  <c:v>42495</c:v>
                </c:pt>
                <c:pt idx="2504">
                  <c:v>42496</c:v>
                </c:pt>
                <c:pt idx="2505">
                  <c:v>42499</c:v>
                </c:pt>
                <c:pt idx="2506">
                  <c:v>42500</c:v>
                </c:pt>
                <c:pt idx="2507">
                  <c:v>42501</c:v>
                </c:pt>
                <c:pt idx="2508">
                  <c:v>42502</c:v>
                </c:pt>
                <c:pt idx="2509">
                  <c:v>42503</c:v>
                </c:pt>
                <c:pt idx="2510">
                  <c:v>42506</c:v>
                </c:pt>
                <c:pt idx="2511">
                  <c:v>42507</c:v>
                </c:pt>
                <c:pt idx="2512">
                  <c:v>42508</c:v>
                </c:pt>
                <c:pt idx="2513">
                  <c:v>42509</c:v>
                </c:pt>
                <c:pt idx="2514">
                  <c:v>42510</c:v>
                </c:pt>
                <c:pt idx="2515">
                  <c:v>42513</c:v>
                </c:pt>
                <c:pt idx="2516">
                  <c:v>42514</c:v>
                </c:pt>
                <c:pt idx="2517">
                  <c:v>42515</c:v>
                </c:pt>
                <c:pt idx="2518">
                  <c:v>42516</c:v>
                </c:pt>
                <c:pt idx="2519">
                  <c:v>42517</c:v>
                </c:pt>
                <c:pt idx="2520">
                  <c:v>42520</c:v>
                </c:pt>
                <c:pt idx="2521">
                  <c:v>42521</c:v>
                </c:pt>
                <c:pt idx="2522">
                  <c:v>42522</c:v>
                </c:pt>
                <c:pt idx="2523">
                  <c:v>42523</c:v>
                </c:pt>
                <c:pt idx="2524">
                  <c:v>42524</c:v>
                </c:pt>
                <c:pt idx="2525">
                  <c:v>42527</c:v>
                </c:pt>
                <c:pt idx="2526">
                  <c:v>42528</c:v>
                </c:pt>
                <c:pt idx="2527">
                  <c:v>42529</c:v>
                </c:pt>
                <c:pt idx="2528">
                  <c:v>42534</c:v>
                </c:pt>
                <c:pt idx="2529">
                  <c:v>42535</c:v>
                </c:pt>
                <c:pt idx="2530">
                  <c:v>42536</c:v>
                </c:pt>
                <c:pt idx="2531">
                  <c:v>42537</c:v>
                </c:pt>
                <c:pt idx="2532">
                  <c:v>42538</c:v>
                </c:pt>
                <c:pt idx="2533">
                  <c:v>42541</c:v>
                </c:pt>
                <c:pt idx="2534">
                  <c:v>42542</c:v>
                </c:pt>
                <c:pt idx="2535">
                  <c:v>42543</c:v>
                </c:pt>
                <c:pt idx="2536">
                  <c:v>42544</c:v>
                </c:pt>
                <c:pt idx="2537">
                  <c:v>42545</c:v>
                </c:pt>
                <c:pt idx="2538">
                  <c:v>42548</c:v>
                </c:pt>
                <c:pt idx="2539">
                  <c:v>42549</c:v>
                </c:pt>
                <c:pt idx="2540">
                  <c:v>42550</c:v>
                </c:pt>
                <c:pt idx="2541">
                  <c:v>42551</c:v>
                </c:pt>
                <c:pt idx="2542">
                  <c:v>42552</c:v>
                </c:pt>
                <c:pt idx="2543">
                  <c:v>42555</c:v>
                </c:pt>
                <c:pt idx="2544">
                  <c:v>42556</c:v>
                </c:pt>
                <c:pt idx="2545">
                  <c:v>42557</c:v>
                </c:pt>
                <c:pt idx="2546">
                  <c:v>42558</c:v>
                </c:pt>
                <c:pt idx="2547">
                  <c:v>42559</c:v>
                </c:pt>
                <c:pt idx="2548">
                  <c:v>42562</c:v>
                </c:pt>
                <c:pt idx="2549">
                  <c:v>42563</c:v>
                </c:pt>
                <c:pt idx="2550">
                  <c:v>42564</c:v>
                </c:pt>
                <c:pt idx="2551">
                  <c:v>42565</c:v>
                </c:pt>
                <c:pt idx="2552">
                  <c:v>42566</c:v>
                </c:pt>
                <c:pt idx="2553">
                  <c:v>42569</c:v>
                </c:pt>
                <c:pt idx="2554">
                  <c:v>42570</c:v>
                </c:pt>
                <c:pt idx="2555">
                  <c:v>42571</c:v>
                </c:pt>
                <c:pt idx="2556">
                  <c:v>42572</c:v>
                </c:pt>
                <c:pt idx="2557">
                  <c:v>42573</c:v>
                </c:pt>
                <c:pt idx="2558">
                  <c:v>42576</c:v>
                </c:pt>
                <c:pt idx="2559">
                  <c:v>42577</c:v>
                </c:pt>
                <c:pt idx="2560">
                  <c:v>42578</c:v>
                </c:pt>
                <c:pt idx="2561">
                  <c:v>42579</c:v>
                </c:pt>
                <c:pt idx="2562">
                  <c:v>42580</c:v>
                </c:pt>
                <c:pt idx="2563">
                  <c:v>42583</c:v>
                </c:pt>
                <c:pt idx="2564">
                  <c:v>42584</c:v>
                </c:pt>
                <c:pt idx="2565">
                  <c:v>42585</c:v>
                </c:pt>
                <c:pt idx="2566">
                  <c:v>42586</c:v>
                </c:pt>
                <c:pt idx="2567">
                  <c:v>42587</c:v>
                </c:pt>
                <c:pt idx="2568">
                  <c:v>42590</c:v>
                </c:pt>
                <c:pt idx="2569">
                  <c:v>42591</c:v>
                </c:pt>
                <c:pt idx="2570">
                  <c:v>42592</c:v>
                </c:pt>
                <c:pt idx="2571">
                  <c:v>42593</c:v>
                </c:pt>
                <c:pt idx="2572">
                  <c:v>42594</c:v>
                </c:pt>
                <c:pt idx="2573">
                  <c:v>42597</c:v>
                </c:pt>
                <c:pt idx="2574">
                  <c:v>42598</c:v>
                </c:pt>
                <c:pt idx="2575">
                  <c:v>42599</c:v>
                </c:pt>
                <c:pt idx="2576">
                  <c:v>42600</c:v>
                </c:pt>
                <c:pt idx="2577">
                  <c:v>42601</c:v>
                </c:pt>
                <c:pt idx="2578">
                  <c:v>42604</c:v>
                </c:pt>
                <c:pt idx="2579">
                  <c:v>42605</c:v>
                </c:pt>
                <c:pt idx="2580">
                  <c:v>42606</c:v>
                </c:pt>
                <c:pt idx="2581">
                  <c:v>42607</c:v>
                </c:pt>
                <c:pt idx="2582">
                  <c:v>42608</c:v>
                </c:pt>
                <c:pt idx="2583">
                  <c:v>42611</c:v>
                </c:pt>
                <c:pt idx="2584">
                  <c:v>42612</c:v>
                </c:pt>
                <c:pt idx="2585">
                  <c:v>42613</c:v>
                </c:pt>
                <c:pt idx="2586">
                  <c:v>42614</c:v>
                </c:pt>
                <c:pt idx="2587">
                  <c:v>42615</c:v>
                </c:pt>
                <c:pt idx="2588">
                  <c:v>42618</c:v>
                </c:pt>
                <c:pt idx="2589">
                  <c:v>42619</c:v>
                </c:pt>
                <c:pt idx="2590">
                  <c:v>42620</c:v>
                </c:pt>
                <c:pt idx="2591">
                  <c:v>42621</c:v>
                </c:pt>
                <c:pt idx="2592">
                  <c:v>42622</c:v>
                </c:pt>
                <c:pt idx="2593">
                  <c:v>42625</c:v>
                </c:pt>
                <c:pt idx="2594">
                  <c:v>42626</c:v>
                </c:pt>
                <c:pt idx="2595">
                  <c:v>42627</c:v>
                </c:pt>
                <c:pt idx="2596">
                  <c:v>42632</c:v>
                </c:pt>
                <c:pt idx="2597">
                  <c:v>42633</c:v>
                </c:pt>
                <c:pt idx="2598">
                  <c:v>42634</c:v>
                </c:pt>
                <c:pt idx="2599">
                  <c:v>42635</c:v>
                </c:pt>
                <c:pt idx="2600">
                  <c:v>42636</c:v>
                </c:pt>
                <c:pt idx="2601">
                  <c:v>42639</c:v>
                </c:pt>
                <c:pt idx="2602">
                  <c:v>42640</c:v>
                </c:pt>
                <c:pt idx="2603">
                  <c:v>42641</c:v>
                </c:pt>
                <c:pt idx="2604">
                  <c:v>42642</c:v>
                </c:pt>
                <c:pt idx="2605">
                  <c:v>42643</c:v>
                </c:pt>
                <c:pt idx="2606">
                  <c:v>42653</c:v>
                </c:pt>
                <c:pt idx="2607">
                  <c:v>42654</c:v>
                </c:pt>
                <c:pt idx="2608">
                  <c:v>42655</c:v>
                </c:pt>
                <c:pt idx="2609">
                  <c:v>42656</c:v>
                </c:pt>
                <c:pt idx="2610">
                  <c:v>42657</c:v>
                </c:pt>
                <c:pt idx="2611">
                  <c:v>42660</c:v>
                </c:pt>
                <c:pt idx="2612">
                  <c:v>42661</c:v>
                </c:pt>
                <c:pt idx="2613">
                  <c:v>42662</c:v>
                </c:pt>
                <c:pt idx="2614">
                  <c:v>42663</c:v>
                </c:pt>
                <c:pt idx="2615">
                  <c:v>42664</c:v>
                </c:pt>
                <c:pt idx="2616">
                  <c:v>42667</c:v>
                </c:pt>
                <c:pt idx="2617">
                  <c:v>42668</c:v>
                </c:pt>
                <c:pt idx="2618">
                  <c:v>42669</c:v>
                </c:pt>
                <c:pt idx="2619">
                  <c:v>42670</c:v>
                </c:pt>
                <c:pt idx="2620">
                  <c:v>42671</c:v>
                </c:pt>
                <c:pt idx="2621">
                  <c:v>42674</c:v>
                </c:pt>
                <c:pt idx="2622">
                  <c:v>42675</c:v>
                </c:pt>
                <c:pt idx="2623">
                  <c:v>42676</c:v>
                </c:pt>
                <c:pt idx="2624">
                  <c:v>42677</c:v>
                </c:pt>
                <c:pt idx="2625">
                  <c:v>42678</c:v>
                </c:pt>
                <c:pt idx="2626">
                  <c:v>42681</c:v>
                </c:pt>
                <c:pt idx="2627">
                  <c:v>42682</c:v>
                </c:pt>
                <c:pt idx="2628">
                  <c:v>42683</c:v>
                </c:pt>
                <c:pt idx="2629">
                  <c:v>42684</c:v>
                </c:pt>
                <c:pt idx="2630">
                  <c:v>42685</c:v>
                </c:pt>
                <c:pt idx="2631">
                  <c:v>42688</c:v>
                </c:pt>
                <c:pt idx="2632">
                  <c:v>42689</c:v>
                </c:pt>
                <c:pt idx="2633">
                  <c:v>42690</c:v>
                </c:pt>
                <c:pt idx="2634">
                  <c:v>42691</c:v>
                </c:pt>
                <c:pt idx="2635">
                  <c:v>42692</c:v>
                </c:pt>
                <c:pt idx="2636">
                  <c:v>42695</c:v>
                </c:pt>
                <c:pt idx="2637">
                  <c:v>42696</c:v>
                </c:pt>
                <c:pt idx="2638">
                  <c:v>42697</c:v>
                </c:pt>
                <c:pt idx="2639">
                  <c:v>42698</c:v>
                </c:pt>
                <c:pt idx="2640">
                  <c:v>42699</c:v>
                </c:pt>
                <c:pt idx="2641">
                  <c:v>42702</c:v>
                </c:pt>
                <c:pt idx="2642">
                  <c:v>42703</c:v>
                </c:pt>
                <c:pt idx="2643">
                  <c:v>42704</c:v>
                </c:pt>
                <c:pt idx="2644">
                  <c:v>42705</c:v>
                </c:pt>
                <c:pt idx="2645">
                  <c:v>42706</c:v>
                </c:pt>
                <c:pt idx="2646">
                  <c:v>42709</c:v>
                </c:pt>
                <c:pt idx="2647">
                  <c:v>42710</c:v>
                </c:pt>
                <c:pt idx="2648">
                  <c:v>42711</c:v>
                </c:pt>
                <c:pt idx="2649">
                  <c:v>42712</c:v>
                </c:pt>
                <c:pt idx="2650">
                  <c:v>42713</c:v>
                </c:pt>
                <c:pt idx="2651">
                  <c:v>42716</c:v>
                </c:pt>
                <c:pt idx="2652">
                  <c:v>42717</c:v>
                </c:pt>
                <c:pt idx="2653">
                  <c:v>42718</c:v>
                </c:pt>
                <c:pt idx="2654">
                  <c:v>42719</c:v>
                </c:pt>
                <c:pt idx="2655">
                  <c:v>42720</c:v>
                </c:pt>
                <c:pt idx="2656">
                  <c:v>42723</c:v>
                </c:pt>
                <c:pt idx="2657">
                  <c:v>42724</c:v>
                </c:pt>
                <c:pt idx="2658">
                  <c:v>42725</c:v>
                </c:pt>
                <c:pt idx="2659">
                  <c:v>42726</c:v>
                </c:pt>
                <c:pt idx="2660">
                  <c:v>42727</c:v>
                </c:pt>
                <c:pt idx="2661">
                  <c:v>42730</c:v>
                </c:pt>
                <c:pt idx="2662">
                  <c:v>42731</c:v>
                </c:pt>
                <c:pt idx="2663">
                  <c:v>42732</c:v>
                </c:pt>
                <c:pt idx="2664">
                  <c:v>42733</c:v>
                </c:pt>
                <c:pt idx="2665">
                  <c:v>42734</c:v>
                </c:pt>
                <c:pt idx="2666">
                  <c:v>42738</c:v>
                </c:pt>
                <c:pt idx="2667">
                  <c:v>42739</c:v>
                </c:pt>
                <c:pt idx="2668">
                  <c:v>42740</c:v>
                </c:pt>
                <c:pt idx="2669">
                  <c:v>42741</c:v>
                </c:pt>
                <c:pt idx="2670">
                  <c:v>42744</c:v>
                </c:pt>
                <c:pt idx="2671">
                  <c:v>42745</c:v>
                </c:pt>
                <c:pt idx="2672">
                  <c:v>42746</c:v>
                </c:pt>
                <c:pt idx="2673">
                  <c:v>42747</c:v>
                </c:pt>
                <c:pt idx="2674">
                  <c:v>42748</c:v>
                </c:pt>
                <c:pt idx="2675">
                  <c:v>42751</c:v>
                </c:pt>
                <c:pt idx="2676">
                  <c:v>42752</c:v>
                </c:pt>
                <c:pt idx="2677">
                  <c:v>42753</c:v>
                </c:pt>
                <c:pt idx="2678">
                  <c:v>42754</c:v>
                </c:pt>
                <c:pt idx="2679">
                  <c:v>42755</c:v>
                </c:pt>
                <c:pt idx="2680">
                  <c:v>42758</c:v>
                </c:pt>
                <c:pt idx="2681">
                  <c:v>42759</c:v>
                </c:pt>
                <c:pt idx="2682">
                  <c:v>42760</c:v>
                </c:pt>
                <c:pt idx="2683">
                  <c:v>42761</c:v>
                </c:pt>
                <c:pt idx="2684">
                  <c:v>42769</c:v>
                </c:pt>
                <c:pt idx="2685">
                  <c:v>42772</c:v>
                </c:pt>
                <c:pt idx="2686">
                  <c:v>42773</c:v>
                </c:pt>
                <c:pt idx="2687">
                  <c:v>42774</c:v>
                </c:pt>
                <c:pt idx="2688">
                  <c:v>42775</c:v>
                </c:pt>
                <c:pt idx="2689">
                  <c:v>42776</c:v>
                </c:pt>
                <c:pt idx="2690">
                  <c:v>42779</c:v>
                </c:pt>
                <c:pt idx="2691">
                  <c:v>42780</c:v>
                </c:pt>
                <c:pt idx="2692">
                  <c:v>42781</c:v>
                </c:pt>
                <c:pt idx="2693">
                  <c:v>42782</c:v>
                </c:pt>
                <c:pt idx="2694">
                  <c:v>42783</c:v>
                </c:pt>
                <c:pt idx="2695">
                  <c:v>42786</c:v>
                </c:pt>
                <c:pt idx="2696">
                  <c:v>42787</c:v>
                </c:pt>
                <c:pt idx="2697">
                  <c:v>42788</c:v>
                </c:pt>
                <c:pt idx="2698">
                  <c:v>42789</c:v>
                </c:pt>
                <c:pt idx="2699">
                  <c:v>42790</c:v>
                </c:pt>
                <c:pt idx="2700">
                  <c:v>42793</c:v>
                </c:pt>
                <c:pt idx="2701">
                  <c:v>42794</c:v>
                </c:pt>
                <c:pt idx="2702">
                  <c:v>42795</c:v>
                </c:pt>
                <c:pt idx="2703">
                  <c:v>42796</c:v>
                </c:pt>
                <c:pt idx="2704">
                  <c:v>42797</c:v>
                </c:pt>
                <c:pt idx="2705">
                  <c:v>42800</c:v>
                </c:pt>
                <c:pt idx="2706">
                  <c:v>42801</c:v>
                </c:pt>
                <c:pt idx="2707">
                  <c:v>42802</c:v>
                </c:pt>
                <c:pt idx="2708">
                  <c:v>42803</c:v>
                </c:pt>
                <c:pt idx="2709">
                  <c:v>42804</c:v>
                </c:pt>
                <c:pt idx="2710">
                  <c:v>42807</c:v>
                </c:pt>
                <c:pt idx="2711">
                  <c:v>42808</c:v>
                </c:pt>
                <c:pt idx="2712">
                  <c:v>42809</c:v>
                </c:pt>
                <c:pt idx="2713">
                  <c:v>42810</c:v>
                </c:pt>
                <c:pt idx="2714">
                  <c:v>42811</c:v>
                </c:pt>
                <c:pt idx="2715">
                  <c:v>42814</c:v>
                </c:pt>
                <c:pt idx="2716">
                  <c:v>42815</c:v>
                </c:pt>
                <c:pt idx="2717">
                  <c:v>42816</c:v>
                </c:pt>
                <c:pt idx="2718">
                  <c:v>42817</c:v>
                </c:pt>
                <c:pt idx="2719">
                  <c:v>42818</c:v>
                </c:pt>
                <c:pt idx="2720">
                  <c:v>42821</c:v>
                </c:pt>
                <c:pt idx="2721">
                  <c:v>42822</c:v>
                </c:pt>
                <c:pt idx="2722">
                  <c:v>42823</c:v>
                </c:pt>
                <c:pt idx="2723">
                  <c:v>42824</c:v>
                </c:pt>
                <c:pt idx="2724">
                  <c:v>42825</c:v>
                </c:pt>
                <c:pt idx="2725">
                  <c:v>42830</c:v>
                </c:pt>
                <c:pt idx="2726">
                  <c:v>42831</c:v>
                </c:pt>
                <c:pt idx="2727">
                  <c:v>42832</c:v>
                </c:pt>
                <c:pt idx="2728">
                  <c:v>42835</c:v>
                </c:pt>
                <c:pt idx="2729">
                  <c:v>42836</c:v>
                </c:pt>
                <c:pt idx="2730">
                  <c:v>42837</c:v>
                </c:pt>
                <c:pt idx="2731">
                  <c:v>42838</c:v>
                </c:pt>
                <c:pt idx="2732">
                  <c:v>42839</c:v>
                </c:pt>
                <c:pt idx="2733">
                  <c:v>42842</c:v>
                </c:pt>
                <c:pt idx="2734">
                  <c:v>42843</c:v>
                </c:pt>
                <c:pt idx="2735">
                  <c:v>42844</c:v>
                </c:pt>
                <c:pt idx="2736">
                  <c:v>42845</c:v>
                </c:pt>
                <c:pt idx="2737">
                  <c:v>42846</c:v>
                </c:pt>
                <c:pt idx="2738">
                  <c:v>42849</c:v>
                </c:pt>
                <c:pt idx="2739">
                  <c:v>42850</c:v>
                </c:pt>
                <c:pt idx="2740">
                  <c:v>42851</c:v>
                </c:pt>
                <c:pt idx="2741">
                  <c:v>42852</c:v>
                </c:pt>
                <c:pt idx="2742">
                  <c:v>42853</c:v>
                </c:pt>
                <c:pt idx="2743">
                  <c:v>42857</c:v>
                </c:pt>
                <c:pt idx="2744">
                  <c:v>42858</c:v>
                </c:pt>
                <c:pt idx="2745">
                  <c:v>42859</c:v>
                </c:pt>
                <c:pt idx="2746">
                  <c:v>42860</c:v>
                </c:pt>
                <c:pt idx="2747">
                  <c:v>42863</c:v>
                </c:pt>
                <c:pt idx="2748">
                  <c:v>42864</c:v>
                </c:pt>
                <c:pt idx="2749">
                  <c:v>42865</c:v>
                </c:pt>
                <c:pt idx="2750">
                  <c:v>42866</c:v>
                </c:pt>
                <c:pt idx="2751">
                  <c:v>42867</c:v>
                </c:pt>
                <c:pt idx="2752">
                  <c:v>42870</c:v>
                </c:pt>
                <c:pt idx="2753">
                  <c:v>42871</c:v>
                </c:pt>
                <c:pt idx="2754">
                  <c:v>42872</c:v>
                </c:pt>
                <c:pt idx="2755">
                  <c:v>42873</c:v>
                </c:pt>
                <c:pt idx="2756">
                  <c:v>42874</c:v>
                </c:pt>
                <c:pt idx="2757">
                  <c:v>42877</c:v>
                </c:pt>
                <c:pt idx="2758">
                  <c:v>42878</c:v>
                </c:pt>
                <c:pt idx="2759">
                  <c:v>42879</c:v>
                </c:pt>
                <c:pt idx="2760">
                  <c:v>42880</c:v>
                </c:pt>
                <c:pt idx="2761">
                  <c:v>42881</c:v>
                </c:pt>
                <c:pt idx="2762">
                  <c:v>42886</c:v>
                </c:pt>
                <c:pt idx="2763">
                  <c:v>42887</c:v>
                </c:pt>
                <c:pt idx="2764">
                  <c:v>42888</c:v>
                </c:pt>
                <c:pt idx="2765">
                  <c:v>42891</c:v>
                </c:pt>
                <c:pt idx="2766">
                  <c:v>42892</c:v>
                </c:pt>
                <c:pt idx="2767">
                  <c:v>42893</c:v>
                </c:pt>
                <c:pt idx="2768">
                  <c:v>42894</c:v>
                </c:pt>
                <c:pt idx="2769">
                  <c:v>42895</c:v>
                </c:pt>
                <c:pt idx="2770">
                  <c:v>42898</c:v>
                </c:pt>
                <c:pt idx="2771">
                  <c:v>42899</c:v>
                </c:pt>
                <c:pt idx="2772">
                  <c:v>42900</c:v>
                </c:pt>
                <c:pt idx="2773">
                  <c:v>42901</c:v>
                </c:pt>
                <c:pt idx="2774">
                  <c:v>42902</c:v>
                </c:pt>
                <c:pt idx="2775">
                  <c:v>42905</c:v>
                </c:pt>
                <c:pt idx="2776">
                  <c:v>42906</c:v>
                </c:pt>
                <c:pt idx="2777">
                  <c:v>42907</c:v>
                </c:pt>
                <c:pt idx="2778">
                  <c:v>42908</c:v>
                </c:pt>
                <c:pt idx="2779">
                  <c:v>42909</c:v>
                </c:pt>
                <c:pt idx="2780">
                  <c:v>42912</c:v>
                </c:pt>
                <c:pt idx="2781">
                  <c:v>42913</c:v>
                </c:pt>
                <c:pt idx="2782">
                  <c:v>42914</c:v>
                </c:pt>
                <c:pt idx="2783">
                  <c:v>42915</c:v>
                </c:pt>
                <c:pt idx="2784">
                  <c:v>42916</c:v>
                </c:pt>
                <c:pt idx="2785">
                  <c:v>42919</c:v>
                </c:pt>
                <c:pt idx="2786">
                  <c:v>42920</c:v>
                </c:pt>
                <c:pt idx="2787">
                  <c:v>42921</c:v>
                </c:pt>
                <c:pt idx="2788">
                  <c:v>42922</c:v>
                </c:pt>
                <c:pt idx="2789">
                  <c:v>42923</c:v>
                </c:pt>
                <c:pt idx="2790">
                  <c:v>42926</c:v>
                </c:pt>
                <c:pt idx="2791">
                  <c:v>42927</c:v>
                </c:pt>
                <c:pt idx="2792">
                  <c:v>42928</c:v>
                </c:pt>
                <c:pt idx="2793">
                  <c:v>42929</c:v>
                </c:pt>
                <c:pt idx="2794">
                  <c:v>42930</c:v>
                </c:pt>
                <c:pt idx="2795">
                  <c:v>42933</c:v>
                </c:pt>
                <c:pt idx="2796">
                  <c:v>42934</c:v>
                </c:pt>
                <c:pt idx="2797">
                  <c:v>42935</c:v>
                </c:pt>
                <c:pt idx="2798">
                  <c:v>42936</c:v>
                </c:pt>
                <c:pt idx="2799">
                  <c:v>42937</c:v>
                </c:pt>
                <c:pt idx="2800">
                  <c:v>42940</c:v>
                </c:pt>
                <c:pt idx="2801">
                  <c:v>42941</c:v>
                </c:pt>
                <c:pt idx="2802">
                  <c:v>42942</c:v>
                </c:pt>
                <c:pt idx="2803">
                  <c:v>42943</c:v>
                </c:pt>
                <c:pt idx="2804">
                  <c:v>42944</c:v>
                </c:pt>
                <c:pt idx="2805">
                  <c:v>42947</c:v>
                </c:pt>
                <c:pt idx="2806">
                  <c:v>42948</c:v>
                </c:pt>
                <c:pt idx="2807">
                  <c:v>42949</c:v>
                </c:pt>
                <c:pt idx="2808">
                  <c:v>42950</c:v>
                </c:pt>
                <c:pt idx="2809">
                  <c:v>42951</c:v>
                </c:pt>
                <c:pt idx="2810">
                  <c:v>42954</c:v>
                </c:pt>
                <c:pt idx="2811">
                  <c:v>42955</c:v>
                </c:pt>
                <c:pt idx="2812">
                  <c:v>42956</c:v>
                </c:pt>
                <c:pt idx="2813">
                  <c:v>42957</c:v>
                </c:pt>
                <c:pt idx="2814">
                  <c:v>42958</c:v>
                </c:pt>
                <c:pt idx="2815">
                  <c:v>42961</c:v>
                </c:pt>
                <c:pt idx="2816">
                  <c:v>42962</c:v>
                </c:pt>
                <c:pt idx="2817">
                  <c:v>42963</c:v>
                </c:pt>
                <c:pt idx="2818">
                  <c:v>42964</c:v>
                </c:pt>
                <c:pt idx="2819">
                  <c:v>42965</c:v>
                </c:pt>
                <c:pt idx="2820">
                  <c:v>42968</c:v>
                </c:pt>
                <c:pt idx="2821">
                  <c:v>42969</c:v>
                </c:pt>
                <c:pt idx="2822">
                  <c:v>42970</c:v>
                </c:pt>
                <c:pt idx="2823">
                  <c:v>42971</c:v>
                </c:pt>
                <c:pt idx="2824">
                  <c:v>42972</c:v>
                </c:pt>
                <c:pt idx="2825">
                  <c:v>42975</c:v>
                </c:pt>
                <c:pt idx="2826">
                  <c:v>42976</c:v>
                </c:pt>
                <c:pt idx="2827">
                  <c:v>42977</c:v>
                </c:pt>
                <c:pt idx="2828">
                  <c:v>42978</c:v>
                </c:pt>
                <c:pt idx="2829">
                  <c:v>42979</c:v>
                </c:pt>
                <c:pt idx="2830">
                  <c:v>42982</c:v>
                </c:pt>
                <c:pt idx="2831">
                  <c:v>42983</c:v>
                </c:pt>
                <c:pt idx="2832">
                  <c:v>42984</c:v>
                </c:pt>
                <c:pt idx="2833">
                  <c:v>42985</c:v>
                </c:pt>
                <c:pt idx="2834">
                  <c:v>42986</c:v>
                </c:pt>
                <c:pt idx="2835">
                  <c:v>42989</c:v>
                </c:pt>
                <c:pt idx="2836">
                  <c:v>42990</c:v>
                </c:pt>
                <c:pt idx="2837">
                  <c:v>42991</c:v>
                </c:pt>
                <c:pt idx="2838">
                  <c:v>42992</c:v>
                </c:pt>
                <c:pt idx="2839">
                  <c:v>42993</c:v>
                </c:pt>
                <c:pt idx="2840">
                  <c:v>42996</c:v>
                </c:pt>
                <c:pt idx="2841">
                  <c:v>42997</c:v>
                </c:pt>
                <c:pt idx="2842">
                  <c:v>42998</c:v>
                </c:pt>
                <c:pt idx="2843">
                  <c:v>42999</c:v>
                </c:pt>
                <c:pt idx="2844">
                  <c:v>43000</c:v>
                </c:pt>
                <c:pt idx="2845">
                  <c:v>43003</c:v>
                </c:pt>
                <c:pt idx="2846">
                  <c:v>43004</c:v>
                </c:pt>
                <c:pt idx="2847">
                  <c:v>43005</c:v>
                </c:pt>
                <c:pt idx="2848">
                  <c:v>43006</c:v>
                </c:pt>
                <c:pt idx="2849">
                  <c:v>43007</c:v>
                </c:pt>
                <c:pt idx="2850">
                  <c:v>43017</c:v>
                </c:pt>
                <c:pt idx="2851">
                  <c:v>43018</c:v>
                </c:pt>
                <c:pt idx="2852">
                  <c:v>43019</c:v>
                </c:pt>
                <c:pt idx="2853">
                  <c:v>43020</c:v>
                </c:pt>
                <c:pt idx="2854">
                  <c:v>43021</c:v>
                </c:pt>
                <c:pt idx="2855">
                  <c:v>43024</c:v>
                </c:pt>
                <c:pt idx="2856">
                  <c:v>43025</c:v>
                </c:pt>
                <c:pt idx="2857">
                  <c:v>43026</c:v>
                </c:pt>
                <c:pt idx="2858">
                  <c:v>43027</c:v>
                </c:pt>
                <c:pt idx="2859">
                  <c:v>43028</c:v>
                </c:pt>
                <c:pt idx="2860">
                  <c:v>43031</c:v>
                </c:pt>
                <c:pt idx="2861">
                  <c:v>43032</c:v>
                </c:pt>
                <c:pt idx="2862">
                  <c:v>43033</c:v>
                </c:pt>
                <c:pt idx="2863">
                  <c:v>43034</c:v>
                </c:pt>
                <c:pt idx="2864">
                  <c:v>43035</c:v>
                </c:pt>
                <c:pt idx="2865">
                  <c:v>43038</c:v>
                </c:pt>
                <c:pt idx="2866">
                  <c:v>43039</c:v>
                </c:pt>
                <c:pt idx="2867">
                  <c:v>43040</c:v>
                </c:pt>
                <c:pt idx="2868">
                  <c:v>43041</c:v>
                </c:pt>
                <c:pt idx="2869">
                  <c:v>43042</c:v>
                </c:pt>
                <c:pt idx="2870">
                  <c:v>43045</c:v>
                </c:pt>
                <c:pt idx="2871">
                  <c:v>43046</c:v>
                </c:pt>
                <c:pt idx="2872">
                  <c:v>43047</c:v>
                </c:pt>
                <c:pt idx="2873">
                  <c:v>43048</c:v>
                </c:pt>
                <c:pt idx="2874">
                  <c:v>43049</c:v>
                </c:pt>
                <c:pt idx="2875">
                  <c:v>43052</c:v>
                </c:pt>
                <c:pt idx="2876">
                  <c:v>43053</c:v>
                </c:pt>
                <c:pt idx="2877">
                  <c:v>43054</c:v>
                </c:pt>
                <c:pt idx="2878">
                  <c:v>43055</c:v>
                </c:pt>
                <c:pt idx="2879">
                  <c:v>43056</c:v>
                </c:pt>
                <c:pt idx="2880">
                  <c:v>43059</c:v>
                </c:pt>
                <c:pt idx="2881">
                  <c:v>43060</c:v>
                </c:pt>
                <c:pt idx="2882">
                  <c:v>43061</c:v>
                </c:pt>
                <c:pt idx="2883">
                  <c:v>43062</c:v>
                </c:pt>
                <c:pt idx="2884">
                  <c:v>43063</c:v>
                </c:pt>
                <c:pt idx="2885">
                  <c:v>43066</c:v>
                </c:pt>
                <c:pt idx="2886">
                  <c:v>43067</c:v>
                </c:pt>
                <c:pt idx="2887">
                  <c:v>43068</c:v>
                </c:pt>
                <c:pt idx="2888">
                  <c:v>43069</c:v>
                </c:pt>
                <c:pt idx="2889">
                  <c:v>43070</c:v>
                </c:pt>
                <c:pt idx="2890">
                  <c:v>43073</c:v>
                </c:pt>
                <c:pt idx="2891">
                  <c:v>43074</c:v>
                </c:pt>
                <c:pt idx="2892">
                  <c:v>43075</c:v>
                </c:pt>
                <c:pt idx="2893">
                  <c:v>43076</c:v>
                </c:pt>
                <c:pt idx="2894">
                  <c:v>43077</c:v>
                </c:pt>
                <c:pt idx="2895">
                  <c:v>43080</c:v>
                </c:pt>
                <c:pt idx="2896">
                  <c:v>43081</c:v>
                </c:pt>
                <c:pt idx="2897">
                  <c:v>43082</c:v>
                </c:pt>
                <c:pt idx="2898">
                  <c:v>43083</c:v>
                </c:pt>
                <c:pt idx="2899">
                  <c:v>43084</c:v>
                </c:pt>
                <c:pt idx="2900">
                  <c:v>43087</c:v>
                </c:pt>
                <c:pt idx="2901">
                  <c:v>43088</c:v>
                </c:pt>
                <c:pt idx="2902">
                  <c:v>43089</c:v>
                </c:pt>
                <c:pt idx="2903">
                  <c:v>43090</c:v>
                </c:pt>
                <c:pt idx="2904">
                  <c:v>43091</c:v>
                </c:pt>
                <c:pt idx="2905">
                  <c:v>43094</c:v>
                </c:pt>
                <c:pt idx="2906">
                  <c:v>43095</c:v>
                </c:pt>
                <c:pt idx="2907">
                  <c:v>43096</c:v>
                </c:pt>
                <c:pt idx="2908">
                  <c:v>43097</c:v>
                </c:pt>
                <c:pt idx="2909">
                  <c:v>43098</c:v>
                </c:pt>
                <c:pt idx="2910">
                  <c:v>43102</c:v>
                </c:pt>
                <c:pt idx="2911">
                  <c:v>43103</c:v>
                </c:pt>
                <c:pt idx="2912">
                  <c:v>43104</c:v>
                </c:pt>
                <c:pt idx="2913">
                  <c:v>43105</c:v>
                </c:pt>
                <c:pt idx="2914">
                  <c:v>43108</c:v>
                </c:pt>
                <c:pt idx="2915">
                  <c:v>43109</c:v>
                </c:pt>
                <c:pt idx="2916">
                  <c:v>43110</c:v>
                </c:pt>
                <c:pt idx="2917">
                  <c:v>43111</c:v>
                </c:pt>
                <c:pt idx="2918">
                  <c:v>43112</c:v>
                </c:pt>
                <c:pt idx="2919">
                  <c:v>43115</c:v>
                </c:pt>
                <c:pt idx="2920">
                  <c:v>43116</c:v>
                </c:pt>
                <c:pt idx="2921">
                  <c:v>43117</c:v>
                </c:pt>
                <c:pt idx="2922">
                  <c:v>43118</c:v>
                </c:pt>
                <c:pt idx="2923">
                  <c:v>43119</c:v>
                </c:pt>
                <c:pt idx="2924">
                  <c:v>43122</c:v>
                </c:pt>
                <c:pt idx="2925">
                  <c:v>43123</c:v>
                </c:pt>
                <c:pt idx="2926">
                  <c:v>43124</c:v>
                </c:pt>
                <c:pt idx="2927">
                  <c:v>43125</c:v>
                </c:pt>
                <c:pt idx="2928">
                  <c:v>43126</c:v>
                </c:pt>
                <c:pt idx="2929">
                  <c:v>43129</c:v>
                </c:pt>
                <c:pt idx="2930">
                  <c:v>43130</c:v>
                </c:pt>
                <c:pt idx="2931">
                  <c:v>43131</c:v>
                </c:pt>
                <c:pt idx="2932">
                  <c:v>43132</c:v>
                </c:pt>
                <c:pt idx="2933">
                  <c:v>43133</c:v>
                </c:pt>
                <c:pt idx="2934">
                  <c:v>43136</c:v>
                </c:pt>
                <c:pt idx="2935">
                  <c:v>43137</c:v>
                </c:pt>
                <c:pt idx="2936">
                  <c:v>43138</c:v>
                </c:pt>
                <c:pt idx="2937">
                  <c:v>43139</c:v>
                </c:pt>
                <c:pt idx="2938">
                  <c:v>43140</c:v>
                </c:pt>
                <c:pt idx="2939">
                  <c:v>43143</c:v>
                </c:pt>
                <c:pt idx="2940">
                  <c:v>43144</c:v>
                </c:pt>
                <c:pt idx="2941">
                  <c:v>43145</c:v>
                </c:pt>
                <c:pt idx="2942">
                  <c:v>43153</c:v>
                </c:pt>
                <c:pt idx="2943">
                  <c:v>43154</c:v>
                </c:pt>
                <c:pt idx="2944">
                  <c:v>43157</c:v>
                </c:pt>
                <c:pt idx="2945">
                  <c:v>43158</c:v>
                </c:pt>
                <c:pt idx="2946">
                  <c:v>43159</c:v>
                </c:pt>
                <c:pt idx="2947">
                  <c:v>43160</c:v>
                </c:pt>
                <c:pt idx="2948">
                  <c:v>43161</c:v>
                </c:pt>
                <c:pt idx="2949">
                  <c:v>43164</c:v>
                </c:pt>
                <c:pt idx="2950">
                  <c:v>43165</c:v>
                </c:pt>
                <c:pt idx="2951">
                  <c:v>43166</c:v>
                </c:pt>
                <c:pt idx="2952">
                  <c:v>43167</c:v>
                </c:pt>
                <c:pt idx="2953">
                  <c:v>43168</c:v>
                </c:pt>
                <c:pt idx="2954">
                  <c:v>43171</c:v>
                </c:pt>
                <c:pt idx="2955">
                  <c:v>43172</c:v>
                </c:pt>
                <c:pt idx="2956">
                  <c:v>43173</c:v>
                </c:pt>
                <c:pt idx="2957">
                  <c:v>43174</c:v>
                </c:pt>
                <c:pt idx="2958">
                  <c:v>43175</c:v>
                </c:pt>
                <c:pt idx="2959">
                  <c:v>43178</c:v>
                </c:pt>
                <c:pt idx="2960">
                  <c:v>43179</c:v>
                </c:pt>
                <c:pt idx="2961">
                  <c:v>43180</c:v>
                </c:pt>
                <c:pt idx="2962">
                  <c:v>43181</c:v>
                </c:pt>
                <c:pt idx="2963">
                  <c:v>43182</c:v>
                </c:pt>
                <c:pt idx="2964">
                  <c:v>43185</c:v>
                </c:pt>
                <c:pt idx="2965">
                  <c:v>43186</c:v>
                </c:pt>
                <c:pt idx="2966">
                  <c:v>43187</c:v>
                </c:pt>
                <c:pt idx="2967">
                  <c:v>43188</c:v>
                </c:pt>
                <c:pt idx="2968">
                  <c:v>43189</c:v>
                </c:pt>
                <c:pt idx="2969">
                  <c:v>43192</c:v>
                </c:pt>
                <c:pt idx="2970">
                  <c:v>43193</c:v>
                </c:pt>
                <c:pt idx="2971">
                  <c:v>43194</c:v>
                </c:pt>
                <c:pt idx="2972">
                  <c:v>43199</c:v>
                </c:pt>
                <c:pt idx="2973">
                  <c:v>43200</c:v>
                </c:pt>
                <c:pt idx="2974">
                  <c:v>43201</c:v>
                </c:pt>
                <c:pt idx="2975">
                  <c:v>43202</c:v>
                </c:pt>
                <c:pt idx="2976">
                  <c:v>43203</c:v>
                </c:pt>
                <c:pt idx="2977">
                  <c:v>43206</c:v>
                </c:pt>
                <c:pt idx="2978">
                  <c:v>43207</c:v>
                </c:pt>
                <c:pt idx="2979">
                  <c:v>43208</c:v>
                </c:pt>
                <c:pt idx="2980">
                  <c:v>43209</c:v>
                </c:pt>
                <c:pt idx="2981">
                  <c:v>43210</c:v>
                </c:pt>
                <c:pt idx="2982">
                  <c:v>43213</c:v>
                </c:pt>
                <c:pt idx="2983">
                  <c:v>43214</c:v>
                </c:pt>
                <c:pt idx="2984">
                  <c:v>43215</c:v>
                </c:pt>
                <c:pt idx="2985">
                  <c:v>43216</c:v>
                </c:pt>
                <c:pt idx="2986">
                  <c:v>43217</c:v>
                </c:pt>
                <c:pt idx="2987">
                  <c:v>43222</c:v>
                </c:pt>
                <c:pt idx="2988">
                  <c:v>43223</c:v>
                </c:pt>
                <c:pt idx="2989">
                  <c:v>43224</c:v>
                </c:pt>
                <c:pt idx="2990">
                  <c:v>43227</c:v>
                </c:pt>
                <c:pt idx="2991">
                  <c:v>43228</c:v>
                </c:pt>
                <c:pt idx="2992">
                  <c:v>43229</c:v>
                </c:pt>
                <c:pt idx="2993">
                  <c:v>43230</c:v>
                </c:pt>
                <c:pt idx="2994">
                  <c:v>43231</c:v>
                </c:pt>
                <c:pt idx="2995">
                  <c:v>43234</c:v>
                </c:pt>
                <c:pt idx="2996">
                  <c:v>43235</c:v>
                </c:pt>
                <c:pt idx="2997">
                  <c:v>43236</c:v>
                </c:pt>
                <c:pt idx="2998">
                  <c:v>43237</c:v>
                </c:pt>
                <c:pt idx="2999">
                  <c:v>43238</c:v>
                </c:pt>
                <c:pt idx="3000">
                  <c:v>43241</c:v>
                </c:pt>
                <c:pt idx="3001">
                  <c:v>43242</c:v>
                </c:pt>
                <c:pt idx="3002">
                  <c:v>43243</c:v>
                </c:pt>
                <c:pt idx="3003">
                  <c:v>43244</c:v>
                </c:pt>
                <c:pt idx="3004">
                  <c:v>43245</c:v>
                </c:pt>
                <c:pt idx="3005">
                  <c:v>43248</c:v>
                </c:pt>
                <c:pt idx="3006">
                  <c:v>43249</c:v>
                </c:pt>
                <c:pt idx="3007">
                  <c:v>43250</c:v>
                </c:pt>
                <c:pt idx="3008">
                  <c:v>43251</c:v>
                </c:pt>
                <c:pt idx="3009">
                  <c:v>43252</c:v>
                </c:pt>
                <c:pt idx="3010">
                  <c:v>43255</c:v>
                </c:pt>
                <c:pt idx="3011">
                  <c:v>43256</c:v>
                </c:pt>
                <c:pt idx="3012">
                  <c:v>43257</c:v>
                </c:pt>
                <c:pt idx="3013">
                  <c:v>43258</c:v>
                </c:pt>
                <c:pt idx="3014">
                  <c:v>43259</c:v>
                </c:pt>
                <c:pt idx="3015">
                  <c:v>43262</c:v>
                </c:pt>
                <c:pt idx="3016">
                  <c:v>43263</c:v>
                </c:pt>
                <c:pt idx="3017">
                  <c:v>43264</c:v>
                </c:pt>
                <c:pt idx="3018">
                  <c:v>43265</c:v>
                </c:pt>
                <c:pt idx="3019">
                  <c:v>43266</c:v>
                </c:pt>
                <c:pt idx="3020">
                  <c:v>43270</c:v>
                </c:pt>
                <c:pt idx="3021">
                  <c:v>43271</c:v>
                </c:pt>
                <c:pt idx="3022">
                  <c:v>43272</c:v>
                </c:pt>
                <c:pt idx="3023">
                  <c:v>43273</c:v>
                </c:pt>
                <c:pt idx="3024">
                  <c:v>43276</c:v>
                </c:pt>
                <c:pt idx="3025">
                  <c:v>43277</c:v>
                </c:pt>
                <c:pt idx="3026">
                  <c:v>43278</c:v>
                </c:pt>
                <c:pt idx="3027">
                  <c:v>43279</c:v>
                </c:pt>
                <c:pt idx="3028">
                  <c:v>43280</c:v>
                </c:pt>
                <c:pt idx="3029">
                  <c:v>43283</c:v>
                </c:pt>
                <c:pt idx="3030">
                  <c:v>43284</c:v>
                </c:pt>
                <c:pt idx="3031">
                  <c:v>43285</c:v>
                </c:pt>
                <c:pt idx="3032">
                  <c:v>43286</c:v>
                </c:pt>
                <c:pt idx="3033">
                  <c:v>43287</c:v>
                </c:pt>
                <c:pt idx="3034">
                  <c:v>43290</c:v>
                </c:pt>
                <c:pt idx="3035">
                  <c:v>43291</c:v>
                </c:pt>
                <c:pt idx="3036">
                  <c:v>43292</c:v>
                </c:pt>
                <c:pt idx="3037">
                  <c:v>43293</c:v>
                </c:pt>
                <c:pt idx="3038">
                  <c:v>43294</c:v>
                </c:pt>
                <c:pt idx="3039">
                  <c:v>43297</c:v>
                </c:pt>
                <c:pt idx="3040">
                  <c:v>43298</c:v>
                </c:pt>
                <c:pt idx="3041">
                  <c:v>43299</c:v>
                </c:pt>
                <c:pt idx="3042">
                  <c:v>43300</c:v>
                </c:pt>
                <c:pt idx="3043">
                  <c:v>43301</c:v>
                </c:pt>
                <c:pt idx="3044">
                  <c:v>43304</c:v>
                </c:pt>
                <c:pt idx="3045">
                  <c:v>43305</c:v>
                </c:pt>
                <c:pt idx="3046">
                  <c:v>43306</c:v>
                </c:pt>
                <c:pt idx="3047">
                  <c:v>43307</c:v>
                </c:pt>
                <c:pt idx="3048">
                  <c:v>43308</c:v>
                </c:pt>
                <c:pt idx="3049">
                  <c:v>43311</c:v>
                </c:pt>
                <c:pt idx="3050">
                  <c:v>43312</c:v>
                </c:pt>
                <c:pt idx="3051">
                  <c:v>43313</c:v>
                </c:pt>
                <c:pt idx="3052">
                  <c:v>43314</c:v>
                </c:pt>
                <c:pt idx="3053">
                  <c:v>43315</c:v>
                </c:pt>
                <c:pt idx="3054">
                  <c:v>43318</c:v>
                </c:pt>
                <c:pt idx="3055">
                  <c:v>43319</c:v>
                </c:pt>
                <c:pt idx="3056">
                  <c:v>43320</c:v>
                </c:pt>
                <c:pt idx="3057">
                  <c:v>43321</c:v>
                </c:pt>
                <c:pt idx="3058">
                  <c:v>43322</c:v>
                </c:pt>
                <c:pt idx="3059">
                  <c:v>43325</c:v>
                </c:pt>
                <c:pt idx="3060">
                  <c:v>43326</c:v>
                </c:pt>
                <c:pt idx="3061">
                  <c:v>43327</c:v>
                </c:pt>
                <c:pt idx="3062">
                  <c:v>43328</c:v>
                </c:pt>
                <c:pt idx="3063">
                  <c:v>43329</c:v>
                </c:pt>
                <c:pt idx="3064">
                  <c:v>43332</c:v>
                </c:pt>
                <c:pt idx="3065">
                  <c:v>43333</c:v>
                </c:pt>
                <c:pt idx="3066">
                  <c:v>43334</c:v>
                </c:pt>
                <c:pt idx="3067">
                  <c:v>43335</c:v>
                </c:pt>
                <c:pt idx="3068">
                  <c:v>43336</c:v>
                </c:pt>
                <c:pt idx="3069">
                  <c:v>43339</c:v>
                </c:pt>
                <c:pt idx="3070">
                  <c:v>43340</c:v>
                </c:pt>
                <c:pt idx="3071">
                  <c:v>43341</c:v>
                </c:pt>
                <c:pt idx="3072">
                  <c:v>43342</c:v>
                </c:pt>
                <c:pt idx="3073">
                  <c:v>43343</c:v>
                </c:pt>
                <c:pt idx="3074">
                  <c:v>43346</c:v>
                </c:pt>
                <c:pt idx="3075">
                  <c:v>43347</c:v>
                </c:pt>
                <c:pt idx="3076">
                  <c:v>43348</c:v>
                </c:pt>
                <c:pt idx="3077">
                  <c:v>43349</c:v>
                </c:pt>
                <c:pt idx="3078">
                  <c:v>43350</c:v>
                </c:pt>
                <c:pt idx="3079">
                  <c:v>43353</c:v>
                </c:pt>
                <c:pt idx="3080">
                  <c:v>43354</c:v>
                </c:pt>
                <c:pt idx="3081">
                  <c:v>43355</c:v>
                </c:pt>
                <c:pt idx="3082">
                  <c:v>43356</c:v>
                </c:pt>
                <c:pt idx="3083">
                  <c:v>43357</c:v>
                </c:pt>
                <c:pt idx="3084">
                  <c:v>43360</c:v>
                </c:pt>
                <c:pt idx="3085">
                  <c:v>43361</c:v>
                </c:pt>
                <c:pt idx="3086">
                  <c:v>43362</c:v>
                </c:pt>
                <c:pt idx="3087">
                  <c:v>43363</c:v>
                </c:pt>
                <c:pt idx="3088">
                  <c:v>43364</c:v>
                </c:pt>
                <c:pt idx="3089">
                  <c:v>43368</c:v>
                </c:pt>
                <c:pt idx="3090">
                  <c:v>43369</c:v>
                </c:pt>
                <c:pt idx="3091">
                  <c:v>43370</c:v>
                </c:pt>
                <c:pt idx="3092">
                  <c:v>43371</c:v>
                </c:pt>
                <c:pt idx="3093">
                  <c:v>43381</c:v>
                </c:pt>
                <c:pt idx="3094">
                  <c:v>43382</c:v>
                </c:pt>
                <c:pt idx="3095">
                  <c:v>43383</c:v>
                </c:pt>
                <c:pt idx="3096">
                  <c:v>43384</c:v>
                </c:pt>
                <c:pt idx="3097">
                  <c:v>43385</c:v>
                </c:pt>
                <c:pt idx="3098">
                  <c:v>43388</c:v>
                </c:pt>
                <c:pt idx="3099">
                  <c:v>43389</c:v>
                </c:pt>
                <c:pt idx="3100">
                  <c:v>43390</c:v>
                </c:pt>
                <c:pt idx="3101">
                  <c:v>43391</c:v>
                </c:pt>
                <c:pt idx="3102">
                  <c:v>43392</c:v>
                </c:pt>
                <c:pt idx="3103">
                  <c:v>43395</c:v>
                </c:pt>
                <c:pt idx="3104">
                  <c:v>43396</c:v>
                </c:pt>
                <c:pt idx="3105">
                  <c:v>43397</c:v>
                </c:pt>
                <c:pt idx="3106">
                  <c:v>43398</c:v>
                </c:pt>
                <c:pt idx="3107">
                  <c:v>43399</c:v>
                </c:pt>
                <c:pt idx="3108">
                  <c:v>43402</c:v>
                </c:pt>
                <c:pt idx="3109">
                  <c:v>43403</c:v>
                </c:pt>
                <c:pt idx="3110">
                  <c:v>43404</c:v>
                </c:pt>
                <c:pt idx="3111">
                  <c:v>43405</c:v>
                </c:pt>
                <c:pt idx="3112">
                  <c:v>43406</c:v>
                </c:pt>
                <c:pt idx="3113">
                  <c:v>43409</c:v>
                </c:pt>
                <c:pt idx="3114">
                  <c:v>43410</c:v>
                </c:pt>
                <c:pt idx="3115">
                  <c:v>43411</c:v>
                </c:pt>
                <c:pt idx="3116">
                  <c:v>43412</c:v>
                </c:pt>
                <c:pt idx="3117">
                  <c:v>43413</c:v>
                </c:pt>
                <c:pt idx="3118">
                  <c:v>43416</c:v>
                </c:pt>
                <c:pt idx="3119">
                  <c:v>43417</c:v>
                </c:pt>
                <c:pt idx="3120">
                  <c:v>43418</c:v>
                </c:pt>
                <c:pt idx="3121">
                  <c:v>43419</c:v>
                </c:pt>
                <c:pt idx="3122">
                  <c:v>43420</c:v>
                </c:pt>
                <c:pt idx="3123">
                  <c:v>43423</c:v>
                </c:pt>
                <c:pt idx="3124">
                  <c:v>43424</c:v>
                </c:pt>
                <c:pt idx="3125">
                  <c:v>43425</c:v>
                </c:pt>
                <c:pt idx="3126">
                  <c:v>43426</c:v>
                </c:pt>
                <c:pt idx="3127">
                  <c:v>43427</c:v>
                </c:pt>
                <c:pt idx="3128">
                  <c:v>43430</c:v>
                </c:pt>
                <c:pt idx="3129">
                  <c:v>43431</c:v>
                </c:pt>
                <c:pt idx="3130">
                  <c:v>43432</c:v>
                </c:pt>
                <c:pt idx="3131">
                  <c:v>43433</c:v>
                </c:pt>
                <c:pt idx="3132">
                  <c:v>43434</c:v>
                </c:pt>
                <c:pt idx="3133">
                  <c:v>43437</c:v>
                </c:pt>
                <c:pt idx="3134">
                  <c:v>43438</c:v>
                </c:pt>
                <c:pt idx="3135">
                  <c:v>43439</c:v>
                </c:pt>
                <c:pt idx="3136">
                  <c:v>43440</c:v>
                </c:pt>
                <c:pt idx="3137">
                  <c:v>43441</c:v>
                </c:pt>
                <c:pt idx="3138">
                  <c:v>43444</c:v>
                </c:pt>
                <c:pt idx="3139">
                  <c:v>43445</c:v>
                </c:pt>
                <c:pt idx="3140">
                  <c:v>43446</c:v>
                </c:pt>
                <c:pt idx="3141">
                  <c:v>43447</c:v>
                </c:pt>
                <c:pt idx="3142">
                  <c:v>43448</c:v>
                </c:pt>
                <c:pt idx="3143">
                  <c:v>43451</c:v>
                </c:pt>
                <c:pt idx="3144">
                  <c:v>43452</c:v>
                </c:pt>
                <c:pt idx="3145">
                  <c:v>43453</c:v>
                </c:pt>
                <c:pt idx="3146">
                  <c:v>43454</c:v>
                </c:pt>
                <c:pt idx="3147">
                  <c:v>43455</c:v>
                </c:pt>
                <c:pt idx="3148">
                  <c:v>43458</c:v>
                </c:pt>
                <c:pt idx="3149">
                  <c:v>43459</c:v>
                </c:pt>
                <c:pt idx="3150">
                  <c:v>43460</c:v>
                </c:pt>
                <c:pt idx="3151">
                  <c:v>43461</c:v>
                </c:pt>
                <c:pt idx="3152">
                  <c:v>43462</c:v>
                </c:pt>
                <c:pt idx="3153">
                  <c:v>43467</c:v>
                </c:pt>
                <c:pt idx="3154">
                  <c:v>43468</c:v>
                </c:pt>
                <c:pt idx="3155">
                  <c:v>43469</c:v>
                </c:pt>
                <c:pt idx="3156">
                  <c:v>43472</c:v>
                </c:pt>
                <c:pt idx="3157">
                  <c:v>43473</c:v>
                </c:pt>
                <c:pt idx="3158">
                  <c:v>43474</c:v>
                </c:pt>
                <c:pt idx="3159">
                  <c:v>43475</c:v>
                </c:pt>
                <c:pt idx="3160">
                  <c:v>43476</c:v>
                </c:pt>
                <c:pt idx="3161">
                  <c:v>43479</c:v>
                </c:pt>
                <c:pt idx="3162">
                  <c:v>43480</c:v>
                </c:pt>
                <c:pt idx="3163">
                  <c:v>43481</c:v>
                </c:pt>
                <c:pt idx="3164">
                  <c:v>43482</c:v>
                </c:pt>
                <c:pt idx="3165">
                  <c:v>43483</c:v>
                </c:pt>
                <c:pt idx="3166">
                  <c:v>43486</c:v>
                </c:pt>
                <c:pt idx="3167">
                  <c:v>43487</c:v>
                </c:pt>
                <c:pt idx="3168">
                  <c:v>43488</c:v>
                </c:pt>
                <c:pt idx="3169">
                  <c:v>43489</c:v>
                </c:pt>
                <c:pt idx="3170">
                  <c:v>43490</c:v>
                </c:pt>
                <c:pt idx="3171">
                  <c:v>43493</c:v>
                </c:pt>
                <c:pt idx="3172">
                  <c:v>43494</c:v>
                </c:pt>
                <c:pt idx="3173">
                  <c:v>43495</c:v>
                </c:pt>
                <c:pt idx="3174">
                  <c:v>43496</c:v>
                </c:pt>
                <c:pt idx="3175">
                  <c:v>43497</c:v>
                </c:pt>
                <c:pt idx="3176">
                  <c:v>43507</c:v>
                </c:pt>
                <c:pt idx="3177">
                  <c:v>43508</c:v>
                </c:pt>
                <c:pt idx="3178">
                  <c:v>43509</c:v>
                </c:pt>
                <c:pt idx="3179">
                  <c:v>43510</c:v>
                </c:pt>
                <c:pt idx="3180">
                  <c:v>43511</c:v>
                </c:pt>
                <c:pt idx="3181">
                  <c:v>43514</c:v>
                </c:pt>
                <c:pt idx="3182">
                  <c:v>43515</c:v>
                </c:pt>
                <c:pt idx="3183">
                  <c:v>43516</c:v>
                </c:pt>
                <c:pt idx="3184">
                  <c:v>43517</c:v>
                </c:pt>
                <c:pt idx="3185">
                  <c:v>43518</c:v>
                </c:pt>
                <c:pt idx="3186">
                  <c:v>43521</c:v>
                </c:pt>
                <c:pt idx="3187">
                  <c:v>43522</c:v>
                </c:pt>
                <c:pt idx="3188">
                  <c:v>43523</c:v>
                </c:pt>
                <c:pt idx="3189">
                  <c:v>43524</c:v>
                </c:pt>
                <c:pt idx="3190">
                  <c:v>43525</c:v>
                </c:pt>
                <c:pt idx="3191">
                  <c:v>43528</c:v>
                </c:pt>
                <c:pt idx="3192">
                  <c:v>43529</c:v>
                </c:pt>
                <c:pt idx="3193">
                  <c:v>43530</c:v>
                </c:pt>
                <c:pt idx="3194">
                  <c:v>43531</c:v>
                </c:pt>
                <c:pt idx="3195">
                  <c:v>43532</c:v>
                </c:pt>
                <c:pt idx="3196">
                  <c:v>43535</c:v>
                </c:pt>
                <c:pt idx="3197">
                  <c:v>43536</c:v>
                </c:pt>
                <c:pt idx="3198">
                  <c:v>43537</c:v>
                </c:pt>
                <c:pt idx="3199">
                  <c:v>43538</c:v>
                </c:pt>
                <c:pt idx="3200">
                  <c:v>43539</c:v>
                </c:pt>
                <c:pt idx="3201">
                  <c:v>43542</c:v>
                </c:pt>
                <c:pt idx="3202">
                  <c:v>43543</c:v>
                </c:pt>
                <c:pt idx="3203">
                  <c:v>43544</c:v>
                </c:pt>
                <c:pt idx="3204">
                  <c:v>43545</c:v>
                </c:pt>
                <c:pt idx="3205">
                  <c:v>43546</c:v>
                </c:pt>
                <c:pt idx="3206">
                  <c:v>43549</c:v>
                </c:pt>
                <c:pt idx="3207">
                  <c:v>43550</c:v>
                </c:pt>
                <c:pt idx="3208">
                  <c:v>43551</c:v>
                </c:pt>
                <c:pt idx="3209">
                  <c:v>43552</c:v>
                </c:pt>
                <c:pt idx="3210">
                  <c:v>43553</c:v>
                </c:pt>
                <c:pt idx="3211">
                  <c:v>43556</c:v>
                </c:pt>
                <c:pt idx="3212">
                  <c:v>43557</c:v>
                </c:pt>
                <c:pt idx="3213">
                  <c:v>43558</c:v>
                </c:pt>
                <c:pt idx="3214">
                  <c:v>43559</c:v>
                </c:pt>
                <c:pt idx="3215">
                  <c:v>43563</c:v>
                </c:pt>
                <c:pt idx="3216">
                  <c:v>43564</c:v>
                </c:pt>
                <c:pt idx="3217">
                  <c:v>43565</c:v>
                </c:pt>
                <c:pt idx="3218">
                  <c:v>43566</c:v>
                </c:pt>
                <c:pt idx="3219">
                  <c:v>43567</c:v>
                </c:pt>
                <c:pt idx="3220">
                  <c:v>43570</c:v>
                </c:pt>
                <c:pt idx="3221">
                  <c:v>43571</c:v>
                </c:pt>
                <c:pt idx="3222">
                  <c:v>43572</c:v>
                </c:pt>
                <c:pt idx="3223">
                  <c:v>43573</c:v>
                </c:pt>
                <c:pt idx="3224">
                  <c:v>43574</c:v>
                </c:pt>
                <c:pt idx="3225">
                  <c:v>43577</c:v>
                </c:pt>
                <c:pt idx="3226">
                  <c:v>43578</c:v>
                </c:pt>
                <c:pt idx="3227">
                  <c:v>43579</c:v>
                </c:pt>
                <c:pt idx="3228">
                  <c:v>43580</c:v>
                </c:pt>
                <c:pt idx="3229">
                  <c:v>43581</c:v>
                </c:pt>
                <c:pt idx="3230">
                  <c:v>43584</c:v>
                </c:pt>
                <c:pt idx="3231">
                  <c:v>43585</c:v>
                </c:pt>
                <c:pt idx="3232">
                  <c:v>43591</c:v>
                </c:pt>
                <c:pt idx="3233">
                  <c:v>43592</c:v>
                </c:pt>
                <c:pt idx="3234">
                  <c:v>43593</c:v>
                </c:pt>
                <c:pt idx="3235">
                  <c:v>43594</c:v>
                </c:pt>
                <c:pt idx="3236">
                  <c:v>43595</c:v>
                </c:pt>
                <c:pt idx="3237">
                  <c:v>43598</c:v>
                </c:pt>
                <c:pt idx="3238">
                  <c:v>43599</c:v>
                </c:pt>
                <c:pt idx="3239">
                  <c:v>43600</c:v>
                </c:pt>
                <c:pt idx="3240">
                  <c:v>43601</c:v>
                </c:pt>
                <c:pt idx="3241">
                  <c:v>43602</c:v>
                </c:pt>
                <c:pt idx="3242">
                  <c:v>43605</c:v>
                </c:pt>
                <c:pt idx="3243">
                  <c:v>43606</c:v>
                </c:pt>
                <c:pt idx="3244">
                  <c:v>43607</c:v>
                </c:pt>
                <c:pt idx="3245">
                  <c:v>43608</c:v>
                </c:pt>
                <c:pt idx="3246">
                  <c:v>43609</c:v>
                </c:pt>
                <c:pt idx="3247">
                  <c:v>43612</c:v>
                </c:pt>
                <c:pt idx="3248">
                  <c:v>43613</c:v>
                </c:pt>
                <c:pt idx="3249">
                  <c:v>43614</c:v>
                </c:pt>
                <c:pt idx="3250">
                  <c:v>43615</c:v>
                </c:pt>
                <c:pt idx="3251">
                  <c:v>43616</c:v>
                </c:pt>
                <c:pt idx="3252">
                  <c:v>43619</c:v>
                </c:pt>
                <c:pt idx="3253">
                  <c:v>43620</c:v>
                </c:pt>
                <c:pt idx="3254">
                  <c:v>43621</c:v>
                </c:pt>
                <c:pt idx="3255">
                  <c:v>43622</c:v>
                </c:pt>
                <c:pt idx="3256">
                  <c:v>43626</c:v>
                </c:pt>
                <c:pt idx="3257">
                  <c:v>43627</c:v>
                </c:pt>
                <c:pt idx="3258">
                  <c:v>43628</c:v>
                </c:pt>
                <c:pt idx="3259">
                  <c:v>43629</c:v>
                </c:pt>
                <c:pt idx="3260">
                  <c:v>43630</c:v>
                </c:pt>
                <c:pt idx="3261">
                  <c:v>43633</c:v>
                </c:pt>
                <c:pt idx="3262">
                  <c:v>43634</c:v>
                </c:pt>
                <c:pt idx="3263">
                  <c:v>43635</c:v>
                </c:pt>
                <c:pt idx="3264">
                  <c:v>43636</c:v>
                </c:pt>
                <c:pt idx="3265">
                  <c:v>43637</c:v>
                </c:pt>
                <c:pt idx="3266">
                  <c:v>43640</c:v>
                </c:pt>
                <c:pt idx="3267">
                  <c:v>43641</c:v>
                </c:pt>
                <c:pt idx="3268">
                  <c:v>43642</c:v>
                </c:pt>
                <c:pt idx="3269">
                  <c:v>43643</c:v>
                </c:pt>
                <c:pt idx="3270">
                  <c:v>43644</c:v>
                </c:pt>
                <c:pt idx="3271">
                  <c:v>43647</c:v>
                </c:pt>
                <c:pt idx="3272">
                  <c:v>43648</c:v>
                </c:pt>
                <c:pt idx="3273">
                  <c:v>43649</c:v>
                </c:pt>
                <c:pt idx="3274">
                  <c:v>43650</c:v>
                </c:pt>
                <c:pt idx="3275">
                  <c:v>43651</c:v>
                </c:pt>
                <c:pt idx="3276">
                  <c:v>43654</c:v>
                </c:pt>
                <c:pt idx="3277">
                  <c:v>43655</c:v>
                </c:pt>
                <c:pt idx="3278">
                  <c:v>43656</c:v>
                </c:pt>
                <c:pt idx="3279">
                  <c:v>43657</c:v>
                </c:pt>
                <c:pt idx="3280">
                  <c:v>43658</c:v>
                </c:pt>
                <c:pt idx="3281">
                  <c:v>43661</c:v>
                </c:pt>
                <c:pt idx="3282">
                  <c:v>43662</c:v>
                </c:pt>
                <c:pt idx="3283">
                  <c:v>43663</c:v>
                </c:pt>
                <c:pt idx="3284">
                  <c:v>43664</c:v>
                </c:pt>
                <c:pt idx="3285">
                  <c:v>43665</c:v>
                </c:pt>
                <c:pt idx="3286">
                  <c:v>43668</c:v>
                </c:pt>
                <c:pt idx="3287">
                  <c:v>43669</c:v>
                </c:pt>
                <c:pt idx="3288">
                  <c:v>43670</c:v>
                </c:pt>
                <c:pt idx="3289">
                  <c:v>43671</c:v>
                </c:pt>
                <c:pt idx="3290">
                  <c:v>43672</c:v>
                </c:pt>
                <c:pt idx="3291">
                  <c:v>43675</c:v>
                </c:pt>
                <c:pt idx="3292">
                  <c:v>43676</c:v>
                </c:pt>
                <c:pt idx="3293">
                  <c:v>43677</c:v>
                </c:pt>
                <c:pt idx="3294">
                  <c:v>43678</c:v>
                </c:pt>
                <c:pt idx="3295">
                  <c:v>43679</c:v>
                </c:pt>
                <c:pt idx="3296">
                  <c:v>43682</c:v>
                </c:pt>
                <c:pt idx="3297">
                  <c:v>43683</c:v>
                </c:pt>
                <c:pt idx="3298">
                  <c:v>43684</c:v>
                </c:pt>
                <c:pt idx="3299">
                  <c:v>43685</c:v>
                </c:pt>
                <c:pt idx="3300">
                  <c:v>43686</c:v>
                </c:pt>
                <c:pt idx="3301">
                  <c:v>43689</c:v>
                </c:pt>
                <c:pt idx="3302">
                  <c:v>43690</c:v>
                </c:pt>
                <c:pt idx="3303">
                  <c:v>43691</c:v>
                </c:pt>
                <c:pt idx="3304">
                  <c:v>43692</c:v>
                </c:pt>
                <c:pt idx="3305">
                  <c:v>43693</c:v>
                </c:pt>
                <c:pt idx="3306">
                  <c:v>43696</c:v>
                </c:pt>
                <c:pt idx="3307">
                  <c:v>43697</c:v>
                </c:pt>
                <c:pt idx="3308">
                  <c:v>43698</c:v>
                </c:pt>
                <c:pt idx="3309">
                  <c:v>43699</c:v>
                </c:pt>
                <c:pt idx="3310">
                  <c:v>43700</c:v>
                </c:pt>
                <c:pt idx="3311">
                  <c:v>43703</c:v>
                </c:pt>
                <c:pt idx="3312">
                  <c:v>43704</c:v>
                </c:pt>
                <c:pt idx="3313">
                  <c:v>43705</c:v>
                </c:pt>
                <c:pt idx="3314">
                  <c:v>43706</c:v>
                </c:pt>
                <c:pt idx="3315">
                  <c:v>43707</c:v>
                </c:pt>
                <c:pt idx="3316">
                  <c:v>43710</c:v>
                </c:pt>
                <c:pt idx="3317">
                  <c:v>43711</c:v>
                </c:pt>
                <c:pt idx="3318">
                  <c:v>43712</c:v>
                </c:pt>
                <c:pt idx="3319">
                  <c:v>43713</c:v>
                </c:pt>
                <c:pt idx="3320">
                  <c:v>43714</c:v>
                </c:pt>
                <c:pt idx="3321">
                  <c:v>43717</c:v>
                </c:pt>
                <c:pt idx="3322">
                  <c:v>43718</c:v>
                </c:pt>
                <c:pt idx="3323">
                  <c:v>43719</c:v>
                </c:pt>
                <c:pt idx="3324">
                  <c:v>43720</c:v>
                </c:pt>
                <c:pt idx="3325">
                  <c:v>43724</c:v>
                </c:pt>
                <c:pt idx="3326">
                  <c:v>43725</c:v>
                </c:pt>
                <c:pt idx="3327">
                  <c:v>43726</c:v>
                </c:pt>
                <c:pt idx="3328">
                  <c:v>43727</c:v>
                </c:pt>
                <c:pt idx="3329">
                  <c:v>43728</c:v>
                </c:pt>
                <c:pt idx="3330">
                  <c:v>43731</c:v>
                </c:pt>
                <c:pt idx="3331">
                  <c:v>43732</c:v>
                </c:pt>
                <c:pt idx="3332">
                  <c:v>43733</c:v>
                </c:pt>
                <c:pt idx="3333">
                  <c:v>43734</c:v>
                </c:pt>
                <c:pt idx="3334">
                  <c:v>43735</c:v>
                </c:pt>
                <c:pt idx="3335">
                  <c:v>43738</c:v>
                </c:pt>
                <c:pt idx="3336">
                  <c:v>43746</c:v>
                </c:pt>
                <c:pt idx="3337">
                  <c:v>43747</c:v>
                </c:pt>
                <c:pt idx="3338">
                  <c:v>43748</c:v>
                </c:pt>
                <c:pt idx="3339">
                  <c:v>43749</c:v>
                </c:pt>
                <c:pt idx="3340">
                  <c:v>43752</c:v>
                </c:pt>
                <c:pt idx="3341">
                  <c:v>43753</c:v>
                </c:pt>
                <c:pt idx="3342">
                  <c:v>43754</c:v>
                </c:pt>
                <c:pt idx="3343">
                  <c:v>43755</c:v>
                </c:pt>
                <c:pt idx="3344">
                  <c:v>43756</c:v>
                </c:pt>
                <c:pt idx="3345">
                  <c:v>43759</c:v>
                </c:pt>
                <c:pt idx="3346">
                  <c:v>43760</c:v>
                </c:pt>
                <c:pt idx="3347">
                  <c:v>43761</c:v>
                </c:pt>
                <c:pt idx="3348">
                  <c:v>43762</c:v>
                </c:pt>
                <c:pt idx="3349">
                  <c:v>43763</c:v>
                </c:pt>
                <c:pt idx="3350">
                  <c:v>43766</c:v>
                </c:pt>
                <c:pt idx="3351">
                  <c:v>43767</c:v>
                </c:pt>
                <c:pt idx="3352">
                  <c:v>43768</c:v>
                </c:pt>
                <c:pt idx="3353">
                  <c:v>43769</c:v>
                </c:pt>
                <c:pt idx="3354">
                  <c:v>43770</c:v>
                </c:pt>
                <c:pt idx="3355">
                  <c:v>43773</c:v>
                </c:pt>
                <c:pt idx="3356">
                  <c:v>43774</c:v>
                </c:pt>
                <c:pt idx="3357">
                  <c:v>43775</c:v>
                </c:pt>
                <c:pt idx="3358">
                  <c:v>43776</c:v>
                </c:pt>
                <c:pt idx="3359">
                  <c:v>43777</c:v>
                </c:pt>
                <c:pt idx="3360">
                  <c:v>43780</c:v>
                </c:pt>
                <c:pt idx="3361">
                  <c:v>43781</c:v>
                </c:pt>
                <c:pt idx="3362">
                  <c:v>43782</c:v>
                </c:pt>
                <c:pt idx="3363">
                  <c:v>43783</c:v>
                </c:pt>
                <c:pt idx="3364">
                  <c:v>43784</c:v>
                </c:pt>
                <c:pt idx="3365">
                  <c:v>43787</c:v>
                </c:pt>
                <c:pt idx="3366">
                  <c:v>43788</c:v>
                </c:pt>
                <c:pt idx="3367">
                  <c:v>43789</c:v>
                </c:pt>
                <c:pt idx="3368">
                  <c:v>43790</c:v>
                </c:pt>
                <c:pt idx="3369">
                  <c:v>43791</c:v>
                </c:pt>
                <c:pt idx="3370">
                  <c:v>43794</c:v>
                </c:pt>
                <c:pt idx="3371">
                  <c:v>43795</c:v>
                </c:pt>
                <c:pt idx="3372">
                  <c:v>43796</c:v>
                </c:pt>
                <c:pt idx="3373">
                  <c:v>43797</c:v>
                </c:pt>
                <c:pt idx="3374">
                  <c:v>43798</c:v>
                </c:pt>
                <c:pt idx="3375">
                  <c:v>43801</c:v>
                </c:pt>
                <c:pt idx="3376">
                  <c:v>43802</c:v>
                </c:pt>
                <c:pt idx="3377">
                  <c:v>43803</c:v>
                </c:pt>
                <c:pt idx="3378">
                  <c:v>43804</c:v>
                </c:pt>
                <c:pt idx="3379">
                  <c:v>43805</c:v>
                </c:pt>
                <c:pt idx="3380">
                  <c:v>43808</c:v>
                </c:pt>
                <c:pt idx="3381">
                  <c:v>43809</c:v>
                </c:pt>
                <c:pt idx="3382">
                  <c:v>43810</c:v>
                </c:pt>
                <c:pt idx="3383">
                  <c:v>43811</c:v>
                </c:pt>
                <c:pt idx="3384">
                  <c:v>43812</c:v>
                </c:pt>
                <c:pt idx="3385">
                  <c:v>43815</c:v>
                </c:pt>
                <c:pt idx="3386">
                  <c:v>43816</c:v>
                </c:pt>
                <c:pt idx="3387">
                  <c:v>43817</c:v>
                </c:pt>
                <c:pt idx="3388">
                  <c:v>43818</c:v>
                </c:pt>
                <c:pt idx="3389">
                  <c:v>43819</c:v>
                </c:pt>
                <c:pt idx="3390">
                  <c:v>43822</c:v>
                </c:pt>
                <c:pt idx="3391">
                  <c:v>43823</c:v>
                </c:pt>
                <c:pt idx="3392">
                  <c:v>43824</c:v>
                </c:pt>
                <c:pt idx="3393">
                  <c:v>43825</c:v>
                </c:pt>
                <c:pt idx="3394">
                  <c:v>43826</c:v>
                </c:pt>
                <c:pt idx="3395">
                  <c:v>43829</c:v>
                </c:pt>
                <c:pt idx="3396">
                  <c:v>43830</c:v>
                </c:pt>
                <c:pt idx="3397">
                  <c:v>43832</c:v>
                </c:pt>
                <c:pt idx="3398">
                  <c:v>43833</c:v>
                </c:pt>
                <c:pt idx="3399">
                  <c:v>43836</c:v>
                </c:pt>
                <c:pt idx="3400">
                  <c:v>43837</c:v>
                </c:pt>
                <c:pt idx="3401">
                  <c:v>43838</c:v>
                </c:pt>
                <c:pt idx="3402">
                  <c:v>43839</c:v>
                </c:pt>
                <c:pt idx="3403">
                  <c:v>43840</c:v>
                </c:pt>
                <c:pt idx="3404">
                  <c:v>43843</c:v>
                </c:pt>
                <c:pt idx="3405">
                  <c:v>43844</c:v>
                </c:pt>
                <c:pt idx="3406">
                  <c:v>43845</c:v>
                </c:pt>
                <c:pt idx="3407">
                  <c:v>43846</c:v>
                </c:pt>
                <c:pt idx="3408">
                  <c:v>43847</c:v>
                </c:pt>
                <c:pt idx="3409">
                  <c:v>43850</c:v>
                </c:pt>
                <c:pt idx="3410">
                  <c:v>43851</c:v>
                </c:pt>
                <c:pt idx="3411">
                  <c:v>43852</c:v>
                </c:pt>
                <c:pt idx="3412">
                  <c:v>43853</c:v>
                </c:pt>
                <c:pt idx="3413">
                  <c:v>43864</c:v>
                </c:pt>
                <c:pt idx="3414">
                  <c:v>43865</c:v>
                </c:pt>
                <c:pt idx="3415">
                  <c:v>43866</c:v>
                </c:pt>
                <c:pt idx="3416">
                  <c:v>43867</c:v>
                </c:pt>
                <c:pt idx="3417">
                  <c:v>43868</c:v>
                </c:pt>
                <c:pt idx="3418">
                  <c:v>43871</c:v>
                </c:pt>
                <c:pt idx="3419">
                  <c:v>43872</c:v>
                </c:pt>
                <c:pt idx="3420">
                  <c:v>43873</c:v>
                </c:pt>
                <c:pt idx="3421">
                  <c:v>43874</c:v>
                </c:pt>
                <c:pt idx="3422">
                  <c:v>43875</c:v>
                </c:pt>
                <c:pt idx="3423">
                  <c:v>43878</c:v>
                </c:pt>
                <c:pt idx="3424">
                  <c:v>43879</c:v>
                </c:pt>
                <c:pt idx="3425">
                  <c:v>43880</c:v>
                </c:pt>
                <c:pt idx="3426">
                  <c:v>43881</c:v>
                </c:pt>
                <c:pt idx="3427">
                  <c:v>43882</c:v>
                </c:pt>
                <c:pt idx="3428">
                  <c:v>43885</c:v>
                </c:pt>
                <c:pt idx="3429">
                  <c:v>43886</c:v>
                </c:pt>
                <c:pt idx="3430">
                  <c:v>43887</c:v>
                </c:pt>
                <c:pt idx="3431">
                  <c:v>43888</c:v>
                </c:pt>
                <c:pt idx="3432">
                  <c:v>43889</c:v>
                </c:pt>
                <c:pt idx="3433">
                  <c:v>43892</c:v>
                </c:pt>
                <c:pt idx="3434">
                  <c:v>43893</c:v>
                </c:pt>
                <c:pt idx="3435">
                  <c:v>43894</c:v>
                </c:pt>
                <c:pt idx="3436">
                  <c:v>43895</c:v>
                </c:pt>
                <c:pt idx="3437">
                  <c:v>43896</c:v>
                </c:pt>
                <c:pt idx="3438">
                  <c:v>43899</c:v>
                </c:pt>
                <c:pt idx="3439">
                  <c:v>43900</c:v>
                </c:pt>
                <c:pt idx="3440">
                  <c:v>43901</c:v>
                </c:pt>
                <c:pt idx="3441">
                  <c:v>43902</c:v>
                </c:pt>
                <c:pt idx="3442">
                  <c:v>43903</c:v>
                </c:pt>
                <c:pt idx="3443">
                  <c:v>43906</c:v>
                </c:pt>
                <c:pt idx="3444">
                  <c:v>43907</c:v>
                </c:pt>
                <c:pt idx="3445">
                  <c:v>43908</c:v>
                </c:pt>
                <c:pt idx="3446">
                  <c:v>43909</c:v>
                </c:pt>
                <c:pt idx="3447">
                  <c:v>43910</c:v>
                </c:pt>
                <c:pt idx="3448">
                  <c:v>43913</c:v>
                </c:pt>
                <c:pt idx="3449">
                  <c:v>43914</c:v>
                </c:pt>
                <c:pt idx="3450">
                  <c:v>43915</c:v>
                </c:pt>
                <c:pt idx="3451">
                  <c:v>43916</c:v>
                </c:pt>
                <c:pt idx="3452">
                  <c:v>43917</c:v>
                </c:pt>
                <c:pt idx="3453">
                  <c:v>43920</c:v>
                </c:pt>
                <c:pt idx="3454">
                  <c:v>43921</c:v>
                </c:pt>
                <c:pt idx="3455">
                  <c:v>43922</c:v>
                </c:pt>
                <c:pt idx="3456">
                  <c:v>43923</c:v>
                </c:pt>
                <c:pt idx="3457">
                  <c:v>43924</c:v>
                </c:pt>
                <c:pt idx="3458">
                  <c:v>43928</c:v>
                </c:pt>
                <c:pt idx="3459">
                  <c:v>43929</c:v>
                </c:pt>
                <c:pt idx="3460">
                  <c:v>43930</c:v>
                </c:pt>
                <c:pt idx="3461">
                  <c:v>43931</c:v>
                </c:pt>
                <c:pt idx="3462">
                  <c:v>43934</c:v>
                </c:pt>
                <c:pt idx="3463">
                  <c:v>43935</c:v>
                </c:pt>
                <c:pt idx="3464">
                  <c:v>43936</c:v>
                </c:pt>
                <c:pt idx="3465">
                  <c:v>43937</c:v>
                </c:pt>
                <c:pt idx="3466">
                  <c:v>43938</c:v>
                </c:pt>
                <c:pt idx="3467">
                  <c:v>43941</c:v>
                </c:pt>
                <c:pt idx="3468">
                  <c:v>43942</c:v>
                </c:pt>
                <c:pt idx="3469">
                  <c:v>43943</c:v>
                </c:pt>
                <c:pt idx="3470">
                  <c:v>43944</c:v>
                </c:pt>
                <c:pt idx="3471">
                  <c:v>43945</c:v>
                </c:pt>
                <c:pt idx="3472">
                  <c:v>43948</c:v>
                </c:pt>
                <c:pt idx="3473">
                  <c:v>43949</c:v>
                </c:pt>
                <c:pt idx="3474">
                  <c:v>43950</c:v>
                </c:pt>
                <c:pt idx="3475">
                  <c:v>43951</c:v>
                </c:pt>
                <c:pt idx="3476">
                  <c:v>43957</c:v>
                </c:pt>
                <c:pt idx="3477">
                  <c:v>43958</c:v>
                </c:pt>
                <c:pt idx="3478">
                  <c:v>43959</c:v>
                </c:pt>
                <c:pt idx="3479">
                  <c:v>43962</c:v>
                </c:pt>
                <c:pt idx="3480">
                  <c:v>43963</c:v>
                </c:pt>
                <c:pt idx="3481">
                  <c:v>43964</c:v>
                </c:pt>
                <c:pt idx="3482">
                  <c:v>43965</c:v>
                </c:pt>
                <c:pt idx="3483">
                  <c:v>43966</c:v>
                </c:pt>
                <c:pt idx="3484">
                  <c:v>43969</c:v>
                </c:pt>
                <c:pt idx="3485">
                  <c:v>43970</c:v>
                </c:pt>
                <c:pt idx="3486">
                  <c:v>43971</c:v>
                </c:pt>
                <c:pt idx="3487">
                  <c:v>43972</c:v>
                </c:pt>
                <c:pt idx="3488">
                  <c:v>43973</c:v>
                </c:pt>
                <c:pt idx="3489">
                  <c:v>43976</c:v>
                </c:pt>
                <c:pt idx="3490">
                  <c:v>43977</c:v>
                </c:pt>
                <c:pt idx="3491">
                  <c:v>43978</c:v>
                </c:pt>
                <c:pt idx="3492">
                  <c:v>43979</c:v>
                </c:pt>
                <c:pt idx="3493">
                  <c:v>43980</c:v>
                </c:pt>
                <c:pt idx="3494">
                  <c:v>43983</c:v>
                </c:pt>
                <c:pt idx="3495">
                  <c:v>43984</c:v>
                </c:pt>
                <c:pt idx="3496">
                  <c:v>43985</c:v>
                </c:pt>
                <c:pt idx="3497">
                  <c:v>43986</c:v>
                </c:pt>
                <c:pt idx="3498">
                  <c:v>43987</c:v>
                </c:pt>
                <c:pt idx="3499">
                  <c:v>43990</c:v>
                </c:pt>
                <c:pt idx="3500">
                  <c:v>43991</c:v>
                </c:pt>
                <c:pt idx="3501">
                  <c:v>43992</c:v>
                </c:pt>
                <c:pt idx="3502">
                  <c:v>43993</c:v>
                </c:pt>
                <c:pt idx="3503">
                  <c:v>43994</c:v>
                </c:pt>
                <c:pt idx="3504">
                  <c:v>43997</c:v>
                </c:pt>
                <c:pt idx="3505">
                  <c:v>43998</c:v>
                </c:pt>
                <c:pt idx="3506">
                  <c:v>43999</c:v>
                </c:pt>
                <c:pt idx="3507">
                  <c:v>44000</c:v>
                </c:pt>
                <c:pt idx="3508">
                  <c:v>44001</c:v>
                </c:pt>
                <c:pt idx="3509">
                  <c:v>44004</c:v>
                </c:pt>
                <c:pt idx="3510">
                  <c:v>44005</c:v>
                </c:pt>
                <c:pt idx="3511">
                  <c:v>44006</c:v>
                </c:pt>
                <c:pt idx="3512">
                  <c:v>44011</c:v>
                </c:pt>
                <c:pt idx="3513">
                  <c:v>44012</c:v>
                </c:pt>
                <c:pt idx="3514">
                  <c:v>44013</c:v>
                </c:pt>
                <c:pt idx="3515">
                  <c:v>44014</c:v>
                </c:pt>
                <c:pt idx="3516">
                  <c:v>44015</c:v>
                </c:pt>
                <c:pt idx="3517">
                  <c:v>44018</c:v>
                </c:pt>
                <c:pt idx="3518">
                  <c:v>44019</c:v>
                </c:pt>
                <c:pt idx="3519">
                  <c:v>44020</c:v>
                </c:pt>
                <c:pt idx="3520">
                  <c:v>44021</c:v>
                </c:pt>
                <c:pt idx="3521">
                  <c:v>44022</c:v>
                </c:pt>
                <c:pt idx="3522">
                  <c:v>44025</c:v>
                </c:pt>
                <c:pt idx="3523">
                  <c:v>44026</c:v>
                </c:pt>
                <c:pt idx="3524">
                  <c:v>44027</c:v>
                </c:pt>
                <c:pt idx="3525">
                  <c:v>44028</c:v>
                </c:pt>
                <c:pt idx="3526">
                  <c:v>44029</c:v>
                </c:pt>
                <c:pt idx="3527">
                  <c:v>44032</c:v>
                </c:pt>
                <c:pt idx="3528">
                  <c:v>44033</c:v>
                </c:pt>
                <c:pt idx="3529">
                  <c:v>44034</c:v>
                </c:pt>
                <c:pt idx="3530">
                  <c:v>44035</c:v>
                </c:pt>
                <c:pt idx="3531">
                  <c:v>44036</c:v>
                </c:pt>
                <c:pt idx="3532">
                  <c:v>44039</c:v>
                </c:pt>
                <c:pt idx="3533">
                  <c:v>44040</c:v>
                </c:pt>
                <c:pt idx="3534">
                  <c:v>44041</c:v>
                </c:pt>
                <c:pt idx="3535">
                  <c:v>44042</c:v>
                </c:pt>
                <c:pt idx="3536">
                  <c:v>44043</c:v>
                </c:pt>
                <c:pt idx="3537">
                  <c:v>44046</c:v>
                </c:pt>
                <c:pt idx="3538">
                  <c:v>44047</c:v>
                </c:pt>
                <c:pt idx="3539">
                  <c:v>44048</c:v>
                </c:pt>
                <c:pt idx="3540">
                  <c:v>44049</c:v>
                </c:pt>
                <c:pt idx="3541">
                  <c:v>44050</c:v>
                </c:pt>
                <c:pt idx="3542">
                  <c:v>44053</c:v>
                </c:pt>
                <c:pt idx="3543">
                  <c:v>44054</c:v>
                </c:pt>
                <c:pt idx="3544">
                  <c:v>44055</c:v>
                </c:pt>
                <c:pt idx="3545">
                  <c:v>44056</c:v>
                </c:pt>
                <c:pt idx="3546">
                  <c:v>44057</c:v>
                </c:pt>
                <c:pt idx="3547">
                  <c:v>44060</c:v>
                </c:pt>
                <c:pt idx="3548">
                  <c:v>44061</c:v>
                </c:pt>
                <c:pt idx="3549">
                  <c:v>44062</c:v>
                </c:pt>
                <c:pt idx="3550">
                  <c:v>44063</c:v>
                </c:pt>
                <c:pt idx="3551">
                  <c:v>44064</c:v>
                </c:pt>
                <c:pt idx="3552">
                  <c:v>44067</c:v>
                </c:pt>
                <c:pt idx="3553">
                  <c:v>44068</c:v>
                </c:pt>
                <c:pt idx="3554">
                  <c:v>44069</c:v>
                </c:pt>
                <c:pt idx="3555">
                  <c:v>44070</c:v>
                </c:pt>
                <c:pt idx="3556">
                  <c:v>44071</c:v>
                </c:pt>
                <c:pt idx="3557">
                  <c:v>44074</c:v>
                </c:pt>
                <c:pt idx="3558">
                  <c:v>44075</c:v>
                </c:pt>
                <c:pt idx="3559">
                  <c:v>44076</c:v>
                </c:pt>
                <c:pt idx="3560">
                  <c:v>44077</c:v>
                </c:pt>
                <c:pt idx="3561">
                  <c:v>44078</c:v>
                </c:pt>
                <c:pt idx="3562">
                  <c:v>44081</c:v>
                </c:pt>
                <c:pt idx="3563">
                  <c:v>44082</c:v>
                </c:pt>
                <c:pt idx="3564">
                  <c:v>44083</c:v>
                </c:pt>
                <c:pt idx="3565">
                  <c:v>44084</c:v>
                </c:pt>
                <c:pt idx="3566">
                  <c:v>44085</c:v>
                </c:pt>
                <c:pt idx="3567">
                  <c:v>44088</c:v>
                </c:pt>
                <c:pt idx="3568">
                  <c:v>44089</c:v>
                </c:pt>
                <c:pt idx="3569">
                  <c:v>44090</c:v>
                </c:pt>
                <c:pt idx="3570">
                  <c:v>44091</c:v>
                </c:pt>
                <c:pt idx="3571">
                  <c:v>44092</c:v>
                </c:pt>
                <c:pt idx="3572">
                  <c:v>44095</c:v>
                </c:pt>
                <c:pt idx="3573">
                  <c:v>44096</c:v>
                </c:pt>
                <c:pt idx="3574">
                  <c:v>44097</c:v>
                </c:pt>
                <c:pt idx="3575">
                  <c:v>44098</c:v>
                </c:pt>
                <c:pt idx="3576">
                  <c:v>44099</c:v>
                </c:pt>
                <c:pt idx="3577">
                  <c:v>44102</c:v>
                </c:pt>
                <c:pt idx="3578">
                  <c:v>44103</c:v>
                </c:pt>
                <c:pt idx="3579">
                  <c:v>44104</c:v>
                </c:pt>
                <c:pt idx="3580">
                  <c:v>44113</c:v>
                </c:pt>
                <c:pt idx="3581">
                  <c:v>44116</c:v>
                </c:pt>
                <c:pt idx="3582">
                  <c:v>44117</c:v>
                </c:pt>
                <c:pt idx="3583">
                  <c:v>44118</c:v>
                </c:pt>
                <c:pt idx="3584">
                  <c:v>44119</c:v>
                </c:pt>
                <c:pt idx="3585">
                  <c:v>44120</c:v>
                </c:pt>
                <c:pt idx="3586">
                  <c:v>44123</c:v>
                </c:pt>
                <c:pt idx="3587">
                  <c:v>44124</c:v>
                </c:pt>
                <c:pt idx="3588">
                  <c:v>44125</c:v>
                </c:pt>
                <c:pt idx="3589">
                  <c:v>44126</c:v>
                </c:pt>
                <c:pt idx="3590">
                  <c:v>44127</c:v>
                </c:pt>
                <c:pt idx="3591">
                  <c:v>44130</c:v>
                </c:pt>
                <c:pt idx="3592">
                  <c:v>44131</c:v>
                </c:pt>
                <c:pt idx="3593">
                  <c:v>44132</c:v>
                </c:pt>
                <c:pt idx="3594">
                  <c:v>44133</c:v>
                </c:pt>
                <c:pt idx="3595">
                  <c:v>44134</c:v>
                </c:pt>
                <c:pt idx="3596">
                  <c:v>44137</c:v>
                </c:pt>
                <c:pt idx="3597">
                  <c:v>44138</c:v>
                </c:pt>
                <c:pt idx="3598">
                  <c:v>44139</c:v>
                </c:pt>
                <c:pt idx="3599">
                  <c:v>44140</c:v>
                </c:pt>
                <c:pt idx="3600">
                  <c:v>44141</c:v>
                </c:pt>
                <c:pt idx="3601">
                  <c:v>44144</c:v>
                </c:pt>
                <c:pt idx="3602">
                  <c:v>44145</c:v>
                </c:pt>
                <c:pt idx="3603">
                  <c:v>44146</c:v>
                </c:pt>
                <c:pt idx="3604">
                  <c:v>44147</c:v>
                </c:pt>
                <c:pt idx="3605">
                  <c:v>44148</c:v>
                </c:pt>
                <c:pt idx="3606">
                  <c:v>44151</c:v>
                </c:pt>
                <c:pt idx="3607">
                  <c:v>44152</c:v>
                </c:pt>
                <c:pt idx="3608">
                  <c:v>44153</c:v>
                </c:pt>
                <c:pt idx="3609">
                  <c:v>44154</c:v>
                </c:pt>
                <c:pt idx="3610">
                  <c:v>44155</c:v>
                </c:pt>
                <c:pt idx="3611">
                  <c:v>44158</c:v>
                </c:pt>
                <c:pt idx="3612">
                  <c:v>44159</c:v>
                </c:pt>
                <c:pt idx="3613">
                  <c:v>44160</c:v>
                </c:pt>
                <c:pt idx="3614">
                  <c:v>44161</c:v>
                </c:pt>
                <c:pt idx="3615">
                  <c:v>44162</c:v>
                </c:pt>
                <c:pt idx="3616">
                  <c:v>44165</c:v>
                </c:pt>
                <c:pt idx="3617">
                  <c:v>44166</c:v>
                </c:pt>
                <c:pt idx="3618">
                  <c:v>44167</c:v>
                </c:pt>
                <c:pt idx="3619">
                  <c:v>44168</c:v>
                </c:pt>
                <c:pt idx="3620">
                  <c:v>44169</c:v>
                </c:pt>
                <c:pt idx="3621">
                  <c:v>44172</c:v>
                </c:pt>
                <c:pt idx="3622">
                  <c:v>44173</c:v>
                </c:pt>
                <c:pt idx="3623">
                  <c:v>44174</c:v>
                </c:pt>
                <c:pt idx="3624">
                  <c:v>44175</c:v>
                </c:pt>
                <c:pt idx="3625">
                  <c:v>44176</c:v>
                </c:pt>
                <c:pt idx="3626">
                  <c:v>44179</c:v>
                </c:pt>
                <c:pt idx="3627">
                  <c:v>44180</c:v>
                </c:pt>
                <c:pt idx="3628">
                  <c:v>44181</c:v>
                </c:pt>
                <c:pt idx="3629">
                  <c:v>44182</c:v>
                </c:pt>
                <c:pt idx="3630">
                  <c:v>44183</c:v>
                </c:pt>
                <c:pt idx="3631">
                  <c:v>44186</c:v>
                </c:pt>
                <c:pt idx="3632">
                  <c:v>44187</c:v>
                </c:pt>
                <c:pt idx="3633">
                  <c:v>44188</c:v>
                </c:pt>
                <c:pt idx="3634">
                  <c:v>44189</c:v>
                </c:pt>
                <c:pt idx="3635">
                  <c:v>44190</c:v>
                </c:pt>
                <c:pt idx="3636">
                  <c:v>44193</c:v>
                </c:pt>
                <c:pt idx="3637">
                  <c:v>44194</c:v>
                </c:pt>
                <c:pt idx="3638">
                  <c:v>44195</c:v>
                </c:pt>
                <c:pt idx="3639">
                  <c:v>44196</c:v>
                </c:pt>
                <c:pt idx="3640">
                  <c:v>44200</c:v>
                </c:pt>
                <c:pt idx="3641">
                  <c:v>44201</c:v>
                </c:pt>
                <c:pt idx="3642">
                  <c:v>44202</c:v>
                </c:pt>
                <c:pt idx="3643">
                  <c:v>44203</c:v>
                </c:pt>
                <c:pt idx="3644">
                  <c:v>44204</c:v>
                </c:pt>
                <c:pt idx="3645">
                  <c:v>44207</c:v>
                </c:pt>
                <c:pt idx="3646">
                  <c:v>44208</c:v>
                </c:pt>
                <c:pt idx="3647">
                  <c:v>44209</c:v>
                </c:pt>
                <c:pt idx="3648">
                  <c:v>44210</c:v>
                </c:pt>
                <c:pt idx="3649">
                  <c:v>44211</c:v>
                </c:pt>
                <c:pt idx="3650">
                  <c:v>44214</c:v>
                </c:pt>
                <c:pt idx="3651">
                  <c:v>44215</c:v>
                </c:pt>
                <c:pt idx="3652">
                  <c:v>44216</c:v>
                </c:pt>
                <c:pt idx="3653">
                  <c:v>44217</c:v>
                </c:pt>
                <c:pt idx="3654">
                  <c:v>44218</c:v>
                </c:pt>
                <c:pt idx="3655">
                  <c:v>44221</c:v>
                </c:pt>
                <c:pt idx="3656">
                  <c:v>44222</c:v>
                </c:pt>
                <c:pt idx="3657">
                  <c:v>44223</c:v>
                </c:pt>
                <c:pt idx="3658">
                  <c:v>44224</c:v>
                </c:pt>
                <c:pt idx="3659">
                  <c:v>44225</c:v>
                </c:pt>
                <c:pt idx="3660">
                  <c:v>44228</c:v>
                </c:pt>
                <c:pt idx="3661">
                  <c:v>44229</c:v>
                </c:pt>
                <c:pt idx="3662">
                  <c:v>44230</c:v>
                </c:pt>
                <c:pt idx="3663">
                  <c:v>44231</c:v>
                </c:pt>
                <c:pt idx="3664">
                  <c:v>44232</c:v>
                </c:pt>
                <c:pt idx="3665">
                  <c:v>44235</c:v>
                </c:pt>
                <c:pt idx="3666">
                  <c:v>44236</c:v>
                </c:pt>
                <c:pt idx="3667">
                  <c:v>44237</c:v>
                </c:pt>
                <c:pt idx="3668">
                  <c:v>44245</c:v>
                </c:pt>
                <c:pt idx="3669">
                  <c:v>44246</c:v>
                </c:pt>
                <c:pt idx="3670">
                  <c:v>44249</c:v>
                </c:pt>
                <c:pt idx="3671">
                  <c:v>44250</c:v>
                </c:pt>
                <c:pt idx="3672">
                  <c:v>44251</c:v>
                </c:pt>
                <c:pt idx="3673">
                  <c:v>44252</c:v>
                </c:pt>
                <c:pt idx="3674">
                  <c:v>44253</c:v>
                </c:pt>
                <c:pt idx="3675">
                  <c:v>44256</c:v>
                </c:pt>
                <c:pt idx="3676">
                  <c:v>44257</c:v>
                </c:pt>
                <c:pt idx="3677">
                  <c:v>44258</c:v>
                </c:pt>
                <c:pt idx="3678">
                  <c:v>44259</c:v>
                </c:pt>
                <c:pt idx="3679">
                  <c:v>44260</c:v>
                </c:pt>
                <c:pt idx="3680">
                  <c:v>44263</c:v>
                </c:pt>
              </c:numCache>
            </c:numRef>
          </c:cat>
          <c:val>
            <c:numRef>
              <c:f>[jumpfit.xlsx]high250!$K$2:$K$3682</c:f>
              <c:numCache>
                <c:formatCode>General</c:formatCode>
                <c:ptCount val="3681"/>
                <c:pt idx="0">
                  <c:v>-0.10458588905411401</c:v>
                </c:pt>
                <c:pt idx="1">
                  <c:v>-0.100934689926431</c:v>
                </c:pt>
                <c:pt idx="2">
                  <c:v>-0.105373003284182</c:v>
                </c:pt>
                <c:pt idx="3">
                  <c:v>-0.109481730703236</c:v>
                </c:pt>
                <c:pt idx="4">
                  <c:v>-0.114405997185806</c:v>
                </c:pt>
                <c:pt idx="5">
                  <c:v>-0.12022026978195199</c:v>
                </c:pt>
                <c:pt idx="6">
                  <c:v>-0.122531755100281</c:v>
                </c:pt>
                <c:pt idx="7">
                  <c:v>-0.12617945825298499</c:v>
                </c:pt>
                <c:pt idx="8">
                  <c:v>-0.13140357656976001</c:v>
                </c:pt>
                <c:pt idx="9">
                  <c:v>-0.13709789269932399</c:v>
                </c:pt>
                <c:pt idx="10">
                  <c:v>-0.13807208220092601</c:v>
                </c:pt>
                <c:pt idx="11">
                  <c:v>-0.126842941441908</c:v>
                </c:pt>
                <c:pt idx="12">
                  <c:v>-0.124113949557911</c:v>
                </c:pt>
                <c:pt idx="13">
                  <c:v>-0.12707790955663001</c:v>
                </c:pt>
                <c:pt idx="14">
                  <c:v>-0.111830757032406</c:v>
                </c:pt>
                <c:pt idx="15">
                  <c:v>-0.10951347261816299</c:v>
                </c:pt>
                <c:pt idx="16">
                  <c:v>-0.113764372315127</c:v>
                </c:pt>
                <c:pt idx="17">
                  <c:v>-0.12154408932536601</c:v>
                </c:pt>
                <c:pt idx="18">
                  <c:v>-0.124872267531576</c:v>
                </c:pt>
                <c:pt idx="19">
                  <c:v>-0.12779357911567399</c:v>
                </c:pt>
                <c:pt idx="20">
                  <c:v>-0.13541496747566201</c:v>
                </c:pt>
                <c:pt idx="21">
                  <c:v>-0.13605753364885201</c:v>
                </c:pt>
                <c:pt idx="22">
                  <c:v>-0.138273289950409</c:v>
                </c:pt>
                <c:pt idx="23">
                  <c:v>-0.13355426907121301</c:v>
                </c:pt>
                <c:pt idx="24">
                  <c:v>-0.13127330928977801</c:v>
                </c:pt>
                <c:pt idx="25">
                  <c:v>-0.134673471468262</c:v>
                </c:pt>
                <c:pt idx="26">
                  <c:v>-0.13089217774797399</c:v>
                </c:pt>
                <c:pt idx="27">
                  <c:v>-0.12811236464428699</c:v>
                </c:pt>
                <c:pt idx="28">
                  <c:v>-0.12794643385104501</c:v>
                </c:pt>
                <c:pt idx="29">
                  <c:v>-0.12557225967935001</c:v>
                </c:pt>
                <c:pt idx="30">
                  <c:v>-0.124381999949379</c:v>
                </c:pt>
                <c:pt idx="31">
                  <c:v>-0.12615167537135999</c:v>
                </c:pt>
                <c:pt idx="32">
                  <c:v>-0.122387615694924</c:v>
                </c:pt>
                <c:pt idx="33">
                  <c:v>-0.122615209598365</c:v>
                </c:pt>
                <c:pt idx="34">
                  <c:v>-0.12614279339582399</c:v>
                </c:pt>
                <c:pt idx="35">
                  <c:v>-0.12553181207625699</c:v>
                </c:pt>
                <c:pt idx="36">
                  <c:v>-0.127139444320367</c:v>
                </c:pt>
                <c:pt idx="37">
                  <c:v>-0.124513142109622</c:v>
                </c:pt>
                <c:pt idx="38">
                  <c:v>-0.12472915662049</c:v>
                </c:pt>
                <c:pt idx="39">
                  <c:v>-0.1281904678238</c:v>
                </c:pt>
                <c:pt idx="40">
                  <c:v>-0.13119975573489201</c:v>
                </c:pt>
                <c:pt idx="41">
                  <c:v>-0.13062147634615601</c:v>
                </c:pt>
                <c:pt idx="42">
                  <c:v>-0.128483780528727</c:v>
                </c:pt>
                <c:pt idx="43">
                  <c:v>-0.12866886056173801</c:v>
                </c:pt>
                <c:pt idx="44">
                  <c:v>-0.12899934067320201</c:v>
                </c:pt>
                <c:pt idx="45">
                  <c:v>-0.12905711427559399</c:v>
                </c:pt>
                <c:pt idx="46">
                  <c:v>-0.12775452491416001</c:v>
                </c:pt>
                <c:pt idx="47">
                  <c:v>-0.12532013280068</c:v>
                </c:pt>
                <c:pt idx="48">
                  <c:v>-0.13127387948432701</c:v>
                </c:pt>
                <c:pt idx="49">
                  <c:v>-0.13278025192263601</c:v>
                </c:pt>
                <c:pt idx="50">
                  <c:v>-0.13138784686074201</c:v>
                </c:pt>
                <c:pt idx="51">
                  <c:v>-0.133141174980694</c:v>
                </c:pt>
                <c:pt idx="52">
                  <c:v>-0.134699826299671</c:v>
                </c:pt>
                <c:pt idx="53">
                  <c:v>-0.134944163469187</c:v>
                </c:pt>
                <c:pt idx="54">
                  <c:v>-0.130756897718768</c:v>
                </c:pt>
                <c:pt idx="55">
                  <c:v>-0.11286583212915401</c:v>
                </c:pt>
                <c:pt idx="56">
                  <c:v>-0.113622291935531</c:v>
                </c:pt>
                <c:pt idx="57">
                  <c:v>-0.116452608503953</c:v>
                </c:pt>
                <c:pt idx="58">
                  <c:v>-0.111015216527992</c:v>
                </c:pt>
                <c:pt idx="59">
                  <c:v>-0.109445271188301</c:v>
                </c:pt>
                <c:pt idx="60">
                  <c:v>-0.119232564731816</c:v>
                </c:pt>
                <c:pt idx="61">
                  <c:v>-0.122283049706437</c:v>
                </c:pt>
                <c:pt idx="62">
                  <c:v>-0.12089897868777</c:v>
                </c:pt>
                <c:pt idx="63">
                  <c:v>-0.12893468534716099</c:v>
                </c:pt>
                <c:pt idx="64">
                  <c:v>-0.13966491264237199</c:v>
                </c:pt>
                <c:pt idx="65">
                  <c:v>-0.14649799014874901</c:v>
                </c:pt>
                <c:pt idx="66">
                  <c:v>-0.144383846029116</c:v>
                </c:pt>
                <c:pt idx="67">
                  <c:v>-0.14190034814047101</c:v>
                </c:pt>
                <c:pt idx="68">
                  <c:v>-0.143815375957866</c:v>
                </c:pt>
                <c:pt idx="69">
                  <c:v>-0.144615523247969</c:v>
                </c:pt>
                <c:pt idx="70">
                  <c:v>-0.14842856953641401</c:v>
                </c:pt>
                <c:pt idx="71">
                  <c:v>-0.14426192060599499</c:v>
                </c:pt>
                <c:pt idx="72">
                  <c:v>-0.149374000396896</c:v>
                </c:pt>
                <c:pt idx="73">
                  <c:v>-0.14828970355062901</c:v>
                </c:pt>
                <c:pt idx="74">
                  <c:v>-0.15193748922572001</c:v>
                </c:pt>
                <c:pt idx="75">
                  <c:v>-0.16215597419566599</c:v>
                </c:pt>
                <c:pt idx="76">
                  <c:v>-0.14765337031047299</c:v>
                </c:pt>
                <c:pt idx="77">
                  <c:v>-0.14232876933976399</c:v>
                </c:pt>
                <c:pt idx="78">
                  <c:v>-0.13882814927548401</c:v>
                </c:pt>
                <c:pt idx="79">
                  <c:v>-0.13281881161234299</c:v>
                </c:pt>
                <c:pt idx="80">
                  <c:v>-0.140255355677018</c:v>
                </c:pt>
                <c:pt idx="81">
                  <c:v>-0.14766831348998199</c:v>
                </c:pt>
                <c:pt idx="82">
                  <c:v>-0.13927530230999</c:v>
                </c:pt>
                <c:pt idx="83">
                  <c:v>-0.13597314677907499</c:v>
                </c:pt>
                <c:pt idx="84">
                  <c:v>-0.13978323463828499</c:v>
                </c:pt>
                <c:pt idx="85">
                  <c:v>-0.13886416275653199</c:v>
                </c:pt>
                <c:pt idx="86">
                  <c:v>-0.13858251850911699</c:v>
                </c:pt>
                <c:pt idx="87">
                  <c:v>-0.1347514850307</c:v>
                </c:pt>
                <c:pt idx="88">
                  <c:v>-0.12580808864538601</c:v>
                </c:pt>
                <c:pt idx="89">
                  <c:v>-0.11418689240100501</c:v>
                </c:pt>
                <c:pt idx="90">
                  <c:v>-0.108815207565263</c:v>
                </c:pt>
                <c:pt idx="91">
                  <c:v>-0.110074773879661</c:v>
                </c:pt>
                <c:pt idx="92">
                  <c:v>-0.110829605554587</c:v>
                </c:pt>
                <c:pt idx="93">
                  <c:v>-0.103774038278097</c:v>
                </c:pt>
                <c:pt idx="94">
                  <c:v>-9.7527169814205603E-2</c:v>
                </c:pt>
                <c:pt idx="95">
                  <c:v>-9.8606278348069107E-2</c:v>
                </c:pt>
                <c:pt idx="96">
                  <c:v>-8.8548849917752095E-2</c:v>
                </c:pt>
                <c:pt idx="97">
                  <c:v>-8.8074762162096296E-2</c:v>
                </c:pt>
                <c:pt idx="98">
                  <c:v>-9.1654870877592706E-2</c:v>
                </c:pt>
                <c:pt idx="99">
                  <c:v>-8.1186636612738103E-2</c:v>
                </c:pt>
                <c:pt idx="100">
                  <c:v>-8.4164675753175794E-2</c:v>
                </c:pt>
                <c:pt idx="101">
                  <c:v>-8.6775175217084499E-2</c:v>
                </c:pt>
                <c:pt idx="102">
                  <c:v>-8.9725115786551499E-2</c:v>
                </c:pt>
                <c:pt idx="103">
                  <c:v>-9.1320370358914105E-2</c:v>
                </c:pt>
                <c:pt idx="104">
                  <c:v>-9.46250469277235E-2</c:v>
                </c:pt>
                <c:pt idx="105">
                  <c:v>-9.5663962785411102E-2</c:v>
                </c:pt>
                <c:pt idx="106">
                  <c:v>-9.0886572778608093E-2</c:v>
                </c:pt>
                <c:pt idx="107">
                  <c:v>-9.4402805013694094E-2</c:v>
                </c:pt>
                <c:pt idx="108">
                  <c:v>-9.7182564807988703E-2</c:v>
                </c:pt>
                <c:pt idx="109">
                  <c:v>-0.104506004641489</c:v>
                </c:pt>
                <c:pt idx="110">
                  <c:v>-0.102419801711561</c:v>
                </c:pt>
                <c:pt idx="111">
                  <c:v>-0.102005400884254</c:v>
                </c:pt>
                <c:pt idx="112">
                  <c:v>-0.10190941872942701</c:v>
                </c:pt>
                <c:pt idx="113">
                  <c:v>-9.8379196653412798E-2</c:v>
                </c:pt>
                <c:pt idx="114">
                  <c:v>-9.6808494624212205E-2</c:v>
                </c:pt>
                <c:pt idx="115">
                  <c:v>-9.6996045556668103E-2</c:v>
                </c:pt>
                <c:pt idx="116">
                  <c:v>-0.102981875429874</c:v>
                </c:pt>
                <c:pt idx="117">
                  <c:v>-0.10229436538219901</c:v>
                </c:pt>
                <c:pt idx="118">
                  <c:v>-0.10541314304940801</c:v>
                </c:pt>
                <c:pt idx="119">
                  <c:v>-0.11088621364415401</c:v>
                </c:pt>
                <c:pt idx="120">
                  <c:v>-0.110407813008863</c:v>
                </c:pt>
                <c:pt idx="121">
                  <c:v>-0.10972473516016699</c:v>
                </c:pt>
                <c:pt idx="122">
                  <c:v>-0.109617051630077</c:v>
                </c:pt>
                <c:pt idx="123">
                  <c:v>-0.112446956252</c:v>
                </c:pt>
                <c:pt idx="124">
                  <c:v>-0.10800112173198199</c:v>
                </c:pt>
                <c:pt idx="125">
                  <c:v>-0.110368264445126</c:v>
                </c:pt>
                <c:pt idx="126">
                  <c:v>-9.8873180587289694E-2</c:v>
                </c:pt>
                <c:pt idx="127">
                  <c:v>-9.7755827875944806E-2</c:v>
                </c:pt>
                <c:pt idx="128">
                  <c:v>-9.1907606714247997E-2</c:v>
                </c:pt>
                <c:pt idx="129">
                  <c:v>-8.5873185244474098E-2</c:v>
                </c:pt>
                <c:pt idx="130">
                  <c:v>-9.0413599455918897E-2</c:v>
                </c:pt>
                <c:pt idx="131">
                  <c:v>-9.48857901769187E-2</c:v>
                </c:pt>
                <c:pt idx="132">
                  <c:v>-9.4013655663798795E-2</c:v>
                </c:pt>
                <c:pt idx="133">
                  <c:v>-9.4794511957591795E-2</c:v>
                </c:pt>
                <c:pt idx="134">
                  <c:v>-9.9022461481409196E-2</c:v>
                </c:pt>
                <c:pt idx="135">
                  <c:v>-0.10162857095392</c:v>
                </c:pt>
                <c:pt idx="136">
                  <c:v>-9.8674284754658503E-2</c:v>
                </c:pt>
                <c:pt idx="137">
                  <c:v>-0.10102842441823599</c:v>
                </c:pt>
                <c:pt idx="138">
                  <c:v>-9.9769926125029093E-2</c:v>
                </c:pt>
                <c:pt idx="139">
                  <c:v>-9.8781944698581106E-2</c:v>
                </c:pt>
                <c:pt idx="140">
                  <c:v>-0.101002463781939</c:v>
                </c:pt>
                <c:pt idx="141">
                  <c:v>-0.103582532438745</c:v>
                </c:pt>
                <c:pt idx="142">
                  <c:v>-9.4606723770864098E-2</c:v>
                </c:pt>
                <c:pt idx="143">
                  <c:v>-9.3932303602446199E-2</c:v>
                </c:pt>
                <c:pt idx="144">
                  <c:v>-9.3927486833332102E-2</c:v>
                </c:pt>
                <c:pt idx="145">
                  <c:v>-9.6469420260923006E-2</c:v>
                </c:pt>
                <c:pt idx="146">
                  <c:v>-0.101733683139882</c:v>
                </c:pt>
                <c:pt idx="147">
                  <c:v>-9.9138789326612797E-2</c:v>
                </c:pt>
                <c:pt idx="148">
                  <c:v>-0.10247742718514</c:v>
                </c:pt>
                <c:pt idx="149">
                  <c:v>-0.107629587329344</c:v>
                </c:pt>
                <c:pt idx="150">
                  <c:v>-0.108964125434991</c:v>
                </c:pt>
                <c:pt idx="151">
                  <c:v>-0.11248158883954699</c:v>
                </c:pt>
                <c:pt idx="152">
                  <c:v>-0.115225171543136</c:v>
                </c:pt>
                <c:pt idx="153">
                  <c:v>-0.115724313278767</c:v>
                </c:pt>
                <c:pt idx="154">
                  <c:v>-0.11534044118650399</c:v>
                </c:pt>
                <c:pt idx="155">
                  <c:v>-0.11386969425209099</c:v>
                </c:pt>
                <c:pt idx="156">
                  <c:v>-0.11573864606041</c:v>
                </c:pt>
                <c:pt idx="157">
                  <c:v>-0.113764600703432</c:v>
                </c:pt>
                <c:pt idx="158">
                  <c:v>-0.114878793720575</c:v>
                </c:pt>
                <c:pt idx="159">
                  <c:v>-0.11345404128287</c:v>
                </c:pt>
                <c:pt idx="160">
                  <c:v>-0.113671475847532</c:v>
                </c:pt>
                <c:pt idx="161">
                  <c:v>-0.11512431238189499</c:v>
                </c:pt>
                <c:pt idx="162">
                  <c:v>-0.119930222889963</c:v>
                </c:pt>
                <c:pt idx="163">
                  <c:v>-0.122363650543482</c:v>
                </c:pt>
                <c:pt idx="164">
                  <c:v>-0.12624679331768299</c:v>
                </c:pt>
                <c:pt idx="165">
                  <c:v>-0.126291992059723</c:v>
                </c:pt>
                <c:pt idx="166">
                  <c:v>-0.12062784025235999</c:v>
                </c:pt>
                <c:pt idx="167">
                  <c:v>-0.1203143160303</c:v>
                </c:pt>
                <c:pt idx="168">
                  <c:v>-0.116792917367635</c:v>
                </c:pt>
                <c:pt idx="169">
                  <c:v>-0.11735763979029</c:v>
                </c:pt>
                <c:pt idx="170">
                  <c:v>-0.110586097533591</c:v>
                </c:pt>
                <c:pt idx="171">
                  <c:v>-0.108372900580491</c:v>
                </c:pt>
                <c:pt idx="172">
                  <c:v>-0.109640568617762</c:v>
                </c:pt>
                <c:pt idx="173">
                  <c:v>-0.111482853323553</c:v>
                </c:pt>
                <c:pt idx="174">
                  <c:v>-0.104067280276288</c:v>
                </c:pt>
                <c:pt idx="175">
                  <c:v>-0.10290226821123399</c:v>
                </c:pt>
                <c:pt idx="176">
                  <c:v>-0.103139539944146</c:v>
                </c:pt>
                <c:pt idx="177">
                  <c:v>-0.10787315558776001</c:v>
                </c:pt>
                <c:pt idx="178">
                  <c:v>-0.109810117434751</c:v>
                </c:pt>
                <c:pt idx="179">
                  <c:v>-0.106091595918567</c:v>
                </c:pt>
                <c:pt idx="180">
                  <c:v>-0.104923337212532</c:v>
                </c:pt>
                <c:pt idx="181">
                  <c:v>-0.107810954412627</c:v>
                </c:pt>
                <c:pt idx="182">
                  <c:v>-8.8684092252617405E-2</c:v>
                </c:pt>
                <c:pt idx="183">
                  <c:v>-9.1010623649412301E-2</c:v>
                </c:pt>
                <c:pt idx="184">
                  <c:v>-9.5066013549504294E-2</c:v>
                </c:pt>
                <c:pt idx="185">
                  <c:v>-9.2483344624693695E-2</c:v>
                </c:pt>
                <c:pt idx="186">
                  <c:v>-9.3252983990286795E-2</c:v>
                </c:pt>
                <c:pt idx="187">
                  <c:v>-9.4340345711598494E-2</c:v>
                </c:pt>
                <c:pt idx="188">
                  <c:v>-9.7809473603054906E-2</c:v>
                </c:pt>
                <c:pt idx="189">
                  <c:v>-0.107517957437189</c:v>
                </c:pt>
                <c:pt idx="190">
                  <c:v>-0.111653008906496</c:v>
                </c:pt>
                <c:pt idx="191">
                  <c:v>-0.119942023468952</c:v>
                </c:pt>
                <c:pt idx="192">
                  <c:v>-0.120101068875874</c:v>
                </c:pt>
                <c:pt idx="193">
                  <c:v>-0.120360307499858</c:v>
                </c:pt>
                <c:pt idx="194">
                  <c:v>-0.12903817237537099</c:v>
                </c:pt>
                <c:pt idx="195">
                  <c:v>-0.14169136118870301</c:v>
                </c:pt>
                <c:pt idx="196">
                  <c:v>-0.13398805199549299</c:v>
                </c:pt>
                <c:pt idx="197">
                  <c:v>-0.14043518143502901</c:v>
                </c:pt>
                <c:pt idx="198">
                  <c:v>-0.13967860880730901</c:v>
                </c:pt>
                <c:pt idx="199">
                  <c:v>-0.144712736500446</c:v>
                </c:pt>
                <c:pt idx="200">
                  <c:v>-0.14517391086505699</c:v>
                </c:pt>
                <c:pt idx="201">
                  <c:v>-0.14881336863752401</c:v>
                </c:pt>
                <c:pt idx="202">
                  <c:v>-0.14652700062170201</c:v>
                </c:pt>
                <c:pt idx="203">
                  <c:v>-0.153809016754404</c:v>
                </c:pt>
                <c:pt idx="204">
                  <c:v>-0.16360174154673901</c:v>
                </c:pt>
                <c:pt idx="205">
                  <c:v>-0.17067004613129499</c:v>
                </c:pt>
                <c:pt idx="206">
                  <c:v>-0.166206936988092</c:v>
                </c:pt>
                <c:pt idx="207">
                  <c:v>-0.16905087395087501</c:v>
                </c:pt>
                <c:pt idx="208">
                  <c:v>-0.17163247518580399</c:v>
                </c:pt>
                <c:pt idx="209">
                  <c:v>-0.16678831302667199</c:v>
                </c:pt>
                <c:pt idx="210">
                  <c:v>-0.16587855457959899</c:v>
                </c:pt>
                <c:pt idx="211">
                  <c:v>-0.16340119670106301</c:v>
                </c:pt>
                <c:pt idx="212">
                  <c:v>-0.17054675539638001</c:v>
                </c:pt>
                <c:pt idx="213">
                  <c:v>-0.172116318479897</c:v>
                </c:pt>
                <c:pt idx="214">
                  <c:v>-0.170313489162389</c:v>
                </c:pt>
                <c:pt idx="215">
                  <c:v>-0.17555140206629</c:v>
                </c:pt>
                <c:pt idx="216">
                  <c:v>-0.17496329956478501</c:v>
                </c:pt>
                <c:pt idx="217">
                  <c:v>-0.171725032161163</c:v>
                </c:pt>
                <c:pt idx="218">
                  <c:v>-0.16215570188024001</c:v>
                </c:pt>
                <c:pt idx="219">
                  <c:v>-0.16759014208706499</c:v>
                </c:pt>
                <c:pt idx="220">
                  <c:v>-0.16175309701328</c:v>
                </c:pt>
                <c:pt idx="221">
                  <c:v>-0.16159639835405801</c:v>
                </c:pt>
                <c:pt idx="222">
                  <c:v>-0.15122070255503101</c:v>
                </c:pt>
                <c:pt idx="223">
                  <c:v>-0.14309853106409801</c:v>
                </c:pt>
                <c:pt idx="224">
                  <c:v>-0.14440816293661199</c:v>
                </c:pt>
                <c:pt idx="225">
                  <c:v>-0.14922193884134899</c:v>
                </c:pt>
                <c:pt idx="226">
                  <c:v>-0.12871898159929501</c:v>
                </c:pt>
                <c:pt idx="227">
                  <c:v>-0.12624412206796701</c:v>
                </c:pt>
                <c:pt idx="228">
                  <c:v>-0.12850257556023401</c:v>
                </c:pt>
                <c:pt idx="229">
                  <c:v>-0.12953033691982599</c:v>
                </c:pt>
                <c:pt idx="230">
                  <c:v>-0.13408957171973099</c:v>
                </c:pt>
                <c:pt idx="231">
                  <c:v>-0.138076449566672</c:v>
                </c:pt>
                <c:pt idx="232">
                  <c:v>-0.143799413478502</c:v>
                </c:pt>
                <c:pt idx="233">
                  <c:v>-0.15288355686650201</c:v>
                </c:pt>
                <c:pt idx="234">
                  <c:v>-0.16269489295064099</c:v>
                </c:pt>
                <c:pt idx="235">
                  <c:v>-0.156721467161375</c:v>
                </c:pt>
                <c:pt idx="236">
                  <c:v>-0.14907870830023401</c:v>
                </c:pt>
                <c:pt idx="237">
                  <c:v>-0.14840853788875</c:v>
                </c:pt>
                <c:pt idx="238">
                  <c:v>-0.14897183344644799</c:v>
                </c:pt>
                <c:pt idx="239">
                  <c:v>-0.13266109995682801</c:v>
                </c:pt>
                <c:pt idx="240">
                  <c:v>-0.12126076915707799</c:v>
                </c:pt>
                <c:pt idx="241">
                  <c:v>-0.11342615460000199</c:v>
                </c:pt>
                <c:pt idx="242">
                  <c:v>-8.9646961851535395E-2</c:v>
                </c:pt>
                <c:pt idx="243">
                  <c:v>-7.5859421264275306E-2</c:v>
                </c:pt>
                <c:pt idx="244">
                  <c:v>-5.1553769035964501E-2</c:v>
                </c:pt>
                <c:pt idx="245">
                  <c:v>-6.0090998702175998E-2</c:v>
                </c:pt>
                <c:pt idx="246">
                  <c:v>-8.16055828800554E-2</c:v>
                </c:pt>
                <c:pt idx="247">
                  <c:v>-9.50942287672117E-2</c:v>
                </c:pt>
                <c:pt idx="248">
                  <c:v>-9.0387141202780297E-2</c:v>
                </c:pt>
                <c:pt idx="249">
                  <c:v>-8.9850487256378703E-2</c:v>
                </c:pt>
                <c:pt idx="250">
                  <c:v>-9.9264107943595498E-2</c:v>
                </c:pt>
                <c:pt idx="251">
                  <c:v>-0.103065801727488</c:v>
                </c:pt>
                <c:pt idx="252">
                  <c:v>-0.102066294579176</c:v>
                </c:pt>
                <c:pt idx="253">
                  <c:v>-9.0644090921600307E-2</c:v>
                </c:pt>
                <c:pt idx="254">
                  <c:v>-8.7809836169234295E-2</c:v>
                </c:pt>
                <c:pt idx="255">
                  <c:v>-8.0751873486210296E-2</c:v>
                </c:pt>
                <c:pt idx="256">
                  <c:v>-8.3857788734888999E-2</c:v>
                </c:pt>
                <c:pt idx="257">
                  <c:v>-8.5836839455871006E-2</c:v>
                </c:pt>
                <c:pt idx="258">
                  <c:v>-8.1107161843502404E-2</c:v>
                </c:pt>
                <c:pt idx="259">
                  <c:v>-8.3357195893653493E-2</c:v>
                </c:pt>
                <c:pt idx="260">
                  <c:v>-7.4154776843134707E-2</c:v>
                </c:pt>
                <c:pt idx="261">
                  <c:v>-7.1938828593472795E-2</c:v>
                </c:pt>
                <c:pt idx="262">
                  <c:v>-7.1509195810274595E-2</c:v>
                </c:pt>
                <c:pt idx="263">
                  <c:v>-7.3105686661560795E-2</c:v>
                </c:pt>
                <c:pt idx="264">
                  <c:v>-7.2659767338907E-2</c:v>
                </c:pt>
                <c:pt idx="265">
                  <c:v>-6.9000797354761001E-2</c:v>
                </c:pt>
                <c:pt idx="266">
                  <c:v>-7.7473440607951097E-2</c:v>
                </c:pt>
                <c:pt idx="267">
                  <c:v>-7.6331242261044902E-2</c:v>
                </c:pt>
                <c:pt idx="268">
                  <c:v>-8.8087668795996499E-2</c:v>
                </c:pt>
                <c:pt idx="269">
                  <c:v>-9.7975088272736599E-2</c:v>
                </c:pt>
                <c:pt idx="270">
                  <c:v>-9.8412369511499301E-2</c:v>
                </c:pt>
                <c:pt idx="271">
                  <c:v>-9.7674026639301095E-2</c:v>
                </c:pt>
                <c:pt idx="272">
                  <c:v>-9.6557363606737098E-2</c:v>
                </c:pt>
                <c:pt idx="273">
                  <c:v>-9.3353248918283893E-2</c:v>
                </c:pt>
                <c:pt idx="274">
                  <c:v>-8.4810646875357998E-2</c:v>
                </c:pt>
                <c:pt idx="275">
                  <c:v>-7.7390027876018896E-2</c:v>
                </c:pt>
                <c:pt idx="276">
                  <c:v>-7.44888827758316E-2</c:v>
                </c:pt>
                <c:pt idx="277">
                  <c:v>-7.3520949933077201E-2</c:v>
                </c:pt>
                <c:pt idx="278">
                  <c:v>-7.4691128107098895E-2</c:v>
                </c:pt>
                <c:pt idx="279">
                  <c:v>-7.4966051216925303E-2</c:v>
                </c:pt>
                <c:pt idx="280">
                  <c:v>-7.4194831487203905E-2</c:v>
                </c:pt>
                <c:pt idx="281">
                  <c:v>-7.9157662167628595E-2</c:v>
                </c:pt>
                <c:pt idx="282">
                  <c:v>-7.4165062258169198E-2</c:v>
                </c:pt>
                <c:pt idx="283">
                  <c:v>-7.0477124805616007E-2</c:v>
                </c:pt>
                <c:pt idx="284">
                  <c:v>-7.0973512190032895E-2</c:v>
                </c:pt>
                <c:pt idx="285">
                  <c:v>-6.44536133382001E-2</c:v>
                </c:pt>
                <c:pt idx="286">
                  <c:v>-6.5338376239934201E-2</c:v>
                </c:pt>
                <c:pt idx="287">
                  <c:v>-6.3557559929951796E-2</c:v>
                </c:pt>
                <c:pt idx="288">
                  <c:v>-7.2084008816865802E-2</c:v>
                </c:pt>
                <c:pt idx="289">
                  <c:v>-7.2121965398455903E-2</c:v>
                </c:pt>
                <c:pt idx="290">
                  <c:v>-7.1590266522511298E-2</c:v>
                </c:pt>
                <c:pt idx="291">
                  <c:v>-6.7243890727007496E-2</c:v>
                </c:pt>
                <c:pt idx="292">
                  <c:v>-6.4681565969449503E-2</c:v>
                </c:pt>
                <c:pt idx="293">
                  <c:v>-5.8100442780840797E-2</c:v>
                </c:pt>
                <c:pt idx="294">
                  <c:v>-5.1194495938501103E-2</c:v>
                </c:pt>
                <c:pt idx="295">
                  <c:v>-4.3294788564443402E-2</c:v>
                </c:pt>
                <c:pt idx="296">
                  <c:v>-4.6351566637935299E-2</c:v>
                </c:pt>
                <c:pt idx="297">
                  <c:v>-5.62165045549455E-2</c:v>
                </c:pt>
                <c:pt idx="298">
                  <c:v>-4.6154465577840802E-2</c:v>
                </c:pt>
                <c:pt idx="299">
                  <c:v>-4.8892820102198503E-2</c:v>
                </c:pt>
                <c:pt idx="300">
                  <c:v>-4.8124768443572899E-2</c:v>
                </c:pt>
                <c:pt idx="301">
                  <c:v>-4.8104715131023899E-2</c:v>
                </c:pt>
                <c:pt idx="302">
                  <c:v>-4.8947051830521102E-2</c:v>
                </c:pt>
                <c:pt idx="303">
                  <c:v>-4.3691982481452799E-2</c:v>
                </c:pt>
                <c:pt idx="304">
                  <c:v>-4.5999173285809797E-2</c:v>
                </c:pt>
                <c:pt idx="305">
                  <c:v>-4.0225442471182198E-2</c:v>
                </c:pt>
                <c:pt idx="306">
                  <c:v>-4.1505957325871097E-2</c:v>
                </c:pt>
                <c:pt idx="307">
                  <c:v>-2.54057129890965E-2</c:v>
                </c:pt>
                <c:pt idx="308">
                  <c:v>-2.3119190509776601E-2</c:v>
                </c:pt>
                <c:pt idx="309">
                  <c:v>-2.7627909759481199E-2</c:v>
                </c:pt>
                <c:pt idx="310">
                  <c:v>-2.4856254702195799E-2</c:v>
                </c:pt>
                <c:pt idx="311">
                  <c:v>-1.5333088298886299E-2</c:v>
                </c:pt>
                <c:pt idx="312">
                  <c:v>-1.18238293199726E-2</c:v>
                </c:pt>
                <c:pt idx="313">
                  <c:v>-2.08392399772463E-2</c:v>
                </c:pt>
                <c:pt idx="314">
                  <c:v>-1.3608648482440399E-2</c:v>
                </c:pt>
                <c:pt idx="315">
                  <c:v>-3.2416851316600099E-3</c:v>
                </c:pt>
                <c:pt idx="316">
                  <c:v>0</c:v>
                </c:pt>
                <c:pt idx="317">
                  <c:v>-4.5963553619015E-3</c:v>
                </c:pt>
                <c:pt idx="318">
                  <c:v>-1.07252555485365E-2</c:v>
                </c:pt>
                <c:pt idx="319">
                  <c:v>-4.01477791710935E-3</c:v>
                </c:pt>
                <c:pt idx="320">
                  <c:v>-1.41683099236733E-3</c:v>
                </c:pt>
                <c:pt idx="321">
                  <c:v>-7.1036579948221502E-3</c:v>
                </c:pt>
                <c:pt idx="322">
                  <c:v>-2.9218128791679201E-3</c:v>
                </c:pt>
                <c:pt idx="323">
                  <c:v>0</c:v>
                </c:pt>
                <c:pt idx="324">
                  <c:v>0</c:v>
                </c:pt>
                <c:pt idx="325">
                  <c:v>-7.3333151614673998E-4</c:v>
                </c:pt>
                <c:pt idx="326">
                  <c:v>-4.5112584322517498E-3</c:v>
                </c:pt>
                <c:pt idx="327">
                  <c:v>0</c:v>
                </c:pt>
                <c:pt idx="328">
                  <c:v>0</c:v>
                </c:pt>
                <c:pt idx="329">
                  <c:v>-1.8185376077945702E-2</c:v>
                </c:pt>
                <c:pt idx="330">
                  <c:v>-2.5292245342925599E-2</c:v>
                </c:pt>
                <c:pt idx="331">
                  <c:v>-2.7857955731289501E-2</c:v>
                </c:pt>
                <c:pt idx="332">
                  <c:v>-4.5103882748340901E-2</c:v>
                </c:pt>
                <c:pt idx="333">
                  <c:v>-4.6484809473009502E-2</c:v>
                </c:pt>
                <c:pt idx="334">
                  <c:v>-3.3391053505877198E-2</c:v>
                </c:pt>
                <c:pt idx="335">
                  <c:v>-3.0274011845699299E-2</c:v>
                </c:pt>
                <c:pt idx="336">
                  <c:v>-3.2398972518046402E-2</c:v>
                </c:pt>
                <c:pt idx="337">
                  <c:v>-3.4159562662264199E-2</c:v>
                </c:pt>
                <c:pt idx="338">
                  <c:v>-2.6951601876608E-2</c:v>
                </c:pt>
                <c:pt idx="339">
                  <c:v>-3.0376176983607301E-2</c:v>
                </c:pt>
                <c:pt idx="340">
                  <c:v>-3.4894358721705203E-2</c:v>
                </c:pt>
                <c:pt idx="341">
                  <c:v>-3.5189317208397998E-2</c:v>
                </c:pt>
                <c:pt idx="342">
                  <c:v>-3.0497040177691202E-2</c:v>
                </c:pt>
                <c:pt idx="343">
                  <c:v>-2.8760945980834101E-2</c:v>
                </c:pt>
                <c:pt idx="344">
                  <c:v>-1.99473551467934E-2</c:v>
                </c:pt>
                <c:pt idx="345">
                  <c:v>-2.55394057715695E-2</c:v>
                </c:pt>
                <c:pt idx="346">
                  <c:v>-4.16985597795499E-2</c:v>
                </c:pt>
                <c:pt idx="347">
                  <c:v>-5.2064388007050703E-2</c:v>
                </c:pt>
                <c:pt idx="348">
                  <c:v>-5.6485593182966899E-2</c:v>
                </c:pt>
                <c:pt idx="349">
                  <c:v>-6.3999187500975996E-2</c:v>
                </c:pt>
                <c:pt idx="350">
                  <c:v>-7.3967883712526994E-2</c:v>
                </c:pt>
                <c:pt idx="351">
                  <c:v>-7.3504695602714595E-2</c:v>
                </c:pt>
                <c:pt idx="352">
                  <c:v>-7.1141616992918405E-2</c:v>
                </c:pt>
                <c:pt idx="353">
                  <c:v>-6.7242486585699701E-2</c:v>
                </c:pt>
                <c:pt idx="354">
                  <c:v>-6.2235208629329498E-2</c:v>
                </c:pt>
                <c:pt idx="355">
                  <c:v>-6.0456500694190202E-2</c:v>
                </c:pt>
                <c:pt idx="356">
                  <c:v>-6.3074224131784304E-2</c:v>
                </c:pt>
                <c:pt idx="357">
                  <c:v>-6.10799790915693E-2</c:v>
                </c:pt>
                <c:pt idx="358">
                  <c:v>-6.4956415690916397E-2</c:v>
                </c:pt>
                <c:pt idx="359">
                  <c:v>-6.0385389963038202E-2</c:v>
                </c:pt>
                <c:pt idx="360">
                  <c:v>-6.0598681964539797E-2</c:v>
                </c:pt>
                <c:pt idx="361">
                  <c:v>-6.2303132152958497E-2</c:v>
                </c:pt>
                <c:pt idx="362">
                  <c:v>-6.9892616269520397E-2</c:v>
                </c:pt>
                <c:pt idx="363">
                  <c:v>-7.5375861500399502E-2</c:v>
                </c:pt>
                <c:pt idx="364">
                  <c:v>-7.5850205638335499E-2</c:v>
                </c:pt>
                <c:pt idx="365">
                  <c:v>-7.9107172807799303E-2</c:v>
                </c:pt>
                <c:pt idx="366">
                  <c:v>-7.40053688677417E-2</c:v>
                </c:pt>
                <c:pt idx="367">
                  <c:v>-7.6029950712717301E-2</c:v>
                </c:pt>
                <c:pt idx="368">
                  <c:v>-7.6749556142661393E-2</c:v>
                </c:pt>
                <c:pt idx="369">
                  <c:v>-7.2641316423652402E-2</c:v>
                </c:pt>
                <c:pt idx="370">
                  <c:v>-6.6767106447516794E-2</c:v>
                </c:pt>
                <c:pt idx="371">
                  <c:v>-7.1721477666604305E-2</c:v>
                </c:pt>
                <c:pt idx="372">
                  <c:v>-7.2286763604263199E-2</c:v>
                </c:pt>
                <c:pt idx="373">
                  <c:v>-8.0343178469214599E-2</c:v>
                </c:pt>
                <c:pt idx="374">
                  <c:v>-8.3886756385137096E-2</c:v>
                </c:pt>
                <c:pt idx="375">
                  <c:v>-8.9804923837630696E-2</c:v>
                </c:pt>
                <c:pt idx="376">
                  <c:v>-9.1432745140456004E-2</c:v>
                </c:pt>
                <c:pt idx="377">
                  <c:v>-9.6275829046434794E-2</c:v>
                </c:pt>
                <c:pt idx="378">
                  <c:v>-8.8539904470135794E-2</c:v>
                </c:pt>
                <c:pt idx="379">
                  <c:v>-9.9397133899837606E-2</c:v>
                </c:pt>
                <c:pt idx="380">
                  <c:v>-0.10448472471921801</c:v>
                </c:pt>
                <c:pt idx="381">
                  <c:v>-0.109010851576212</c:v>
                </c:pt>
                <c:pt idx="382">
                  <c:v>-9.7747465075290793E-2</c:v>
                </c:pt>
                <c:pt idx="383">
                  <c:v>-9.2522386417414004E-2</c:v>
                </c:pt>
                <c:pt idx="384">
                  <c:v>-7.9839688885534804E-2</c:v>
                </c:pt>
                <c:pt idx="385">
                  <c:v>-7.9467254406230106E-2</c:v>
                </c:pt>
                <c:pt idx="386">
                  <c:v>-7.9772089659030598E-2</c:v>
                </c:pt>
                <c:pt idx="387">
                  <c:v>-7.2763970959482602E-2</c:v>
                </c:pt>
                <c:pt idx="388">
                  <c:v>-7.5193823247969499E-2</c:v>
                </c:pt>
                <c:pt idx="389">
                  <c:v>-7.57483667784834E-2</c:v>
                </c:pt>
                <c:pt idx="390">
                  <c:v>-8.6913313120378199E-2</c:v>
                </c:pt>
                <c:pt idx="391">
                  <c:v>-0.100735676836094</c:v>
                </c:pt>
                <c:pt idx="392">
                  <c:v>-0.11123351445737401</c:v>
                </c:pt>
                <c:pt idx="393">
                  <c:v>-0.11450088073852201</c:v>
                </c:pt>
                <c:pt idx="394">
                  <c:v>-0.105342309100089</c:v>
                </c:pt>
                <c:pt idx="395">
                  <c:v>-0.109631936528271</c:v>
                </c:pt>
                <c:pt idx="396">
                  <c:v>-0.115018797083596</c:v>
                </c:pt>
                <c:pt idx="397">
                  <c:v>-0.10980417391229599</c:v>
                </c:pt>
                <c:pt idx="398">
                  <c:v>-0.110521103507003</c:v>
                </c:pt>
                <c:pt idx="399">
                  <c:v>-0.115962080106427</c:v>
                </c:pt>
                <c:pt idx="400">
                  <c:v>-0.123694197399991</c:v>
                </c:pt>
                <c:pt idx="401">
                  <c:v>-0.12798949989710401</c:v>
                </c:pt>
                <c:pt idx="402">
                  <c:v>-0.12692755244937101</c:v>
                </c:pt>
                <c:pt idx="403">
                  <c:v>-0.124130151765971</c:v>
                </c:pt>
                <c:pt idx="404">
                  <c:v>-0.132283625753217</c:v>
                </c:pt>
                <c:pt idx="405">
                  <c:v>-0.12851321756151199</c:v>
                </c:pt>
                <c:pt idx="406">
                  <c:v>-0.13279755960865</c:v>
                </c:pt>
                <c:pt idx="407">
                  <c:v>-0.132132746349575</c:v>
                </c:pt>
                <c:pt idx="408">
                  <c:v>-0.13289905724503701</c:v>
                </c:pt>
                <c:pt idx="409">
                  <c:v>-0.131646919699447</c:v>
                </c:pt>
                <c:pt idx="410">
                  <c:v>-0.13350744403803899</c:v>
                </c:pt>
                <c:pt idx="411">
                  <c:v>-0.13801726770781</c:v>
                </c:pt>
                <c:pt idx="412">
                  <c:v>-0.130397403270919</c:v>
                </c:pt>
                <c:pt idx="413">
                  <c:v>-0.122419955741224</c:v>
                </c:pt>
                <c:pt idx="414">
                  <c:v>-0.12890540256350699</c:v>
                </c:pt>
                <c:pt idx="415">
                  <c:v>-0.13609135444286999</c:v>
                </c:pt>
                <c:pt idx="416">
                  <c:v>-0.13300985350827099</c:v>
                </c:pt>
                <c:pt idx="417">
                  <c:v>-0.133387341485523</c:v>
                </c:pt>
                <c:pt idx="418">
                  <c:v>-0.13371586590957699</c:v>
                </c:pt>
                <c:pt idx="419">
                  <c:v>-0.14828357360422201</c:v>
                </c:pt>
                <c:pt idx="420">
                  <c:v>-0.15758198037899901</c:v>
                </c:pt>
                <c:pt idx="421">
                  <c:v>-0.16725484668437701</c:v>
                </c:pt>
                <c:pt idx="422">
                  <c:v>-0.15687874724822401</c:v>
                </c:pt>
                <c:pt idx="423">
                  <c:v>-0.151986301850564</c:v>
                </c:pt>
                <c:pt idx="424">
                  <c:v>-0.12719090398941499</c:v>
                </c:pt>
                <c:pt idx="425">
                  <c:v>-0.13215061943439901</c:v>
                </c:pt>
                <c:pt idx="426">
                  <c:v>-0.1248990699687</c:v>
                </c:pt>
                <c:pt idx="427">
                  <c:v>-0.136034646132316</c:v>
                </c:pt>
                <c:pt idx="428">
                  <c:v>-0.13860862523374901</c:v>
                </c:pt>
                <c:pt idx="429">
                  <c:v>-0.14471743976419099</c:v>
                </c:pt>
                <c:pt idx="430">
                  <c:v>-0.139656731484155</c:v>
                </c:pt>
                <c:pt idx="431">
                  <c:v>-0.15430017594592699</c:v>
                </c:pt>
                <c:pt idx="432">
                  <c:v>-0.147660266912891</c:v>
                </c:pt>
                <c:pt idx="433">
                  <c:v>-0.142348273338086</c:v>
                </c:pt>
                <c:pt idx="434">
                  <c:v>-0.14749247176843</c:v>
                </c:pt>
                <c:pt idx="435">
                  <c:v>-0.150366531718511</c:v>
                </c:pt>
                <c:pt idx="436">
                  <c:v>-0.14867480127528299</c:v>
                </c:pt>
                <c:pt idx="437">
                  <c:v>-0.14385893473017999</c:v>
                </c:pt>
                <c:pt idx="438">
                  <c:v>-0.15099302511638599</c:v>
                </c:pt>
                <c:pt idx="439">
                  <c:v>-0.14751565606370301</c:v>
                </c:pt>
                <c:pt idx="440">
                  <c:v>-0.14288832063055501</c:v>
                </c:pt>
                <c:pt idx="441">
                  <c:v>-0.13423014963128499</c:v>
                </c:pt>
                <c:pt idx="442">
                  <c:v>-0.135365403492925</c:v>
                </c:pt>
                <c:pt idx="443">
                  <c:v>-0.13905910580581701</c:v>
                </c:pt>
                <c:pt idx="444">
                  <c:v>-0.132195059884298</c:v>
                </c:pt>
                <c:pt idx="445">
                  <c:v>-0.12802264195295199</c:v>
                </c:pt>
                <c:pt idx="446">
                  <c:v>-0.12549731674727899</c:v>
                </c:pt>
                <c:pt idx="447">
                  <c:v>-0.118882256998837</c:v>
                </c:pt>
                <c:pt idx="448">
                  <c:v>-0.12283939390195001</c:v>
                </c:pt>
                <c:pt idx="449">
                  <c:v>-0.115630539314078</c:v>
                </c:pt>
                <c:pt idx="450">
                  <c:v>-0.11473416425852601</c:v>
                </c:pt>
                <c:pt idx="451">
                  <c:v>-0.109136259144366</c:v>
                </c:pt>
                <c:pt idx="452">
                  <c:v>-0.109335498836374</c:v>
                </c:pt>
                <c:pt idx="453">
                  <c:v>-0.11686519631623001</c:v>
                </c:pt>
                <c:pt idx="454">
                  <c:v>-0.120801483982517</c:v>
                </c:pt>
                <c:pt idx="455">
                  <c:v>-0.12191820817337699</c:v>
                </c:pt>
                <c:pt idx="456">
                  <c:v>-0.123378946573591</c:v>
                </c:pt>
                <c:pt idx="457">
                  <c:v>-0.12557830232947501</c:v>
                </c:pt>
                <c:pt idx="458">
                  <c:v>-0.13018013839643799</c:v>
                </c:pt>
                <c:pt idx="459">
                  <c:v>-0.132994168707532</c:v>
                </c:pt>
                <c:pt idx="460">
                  <c:v>-0.13189367801698901</c:v>
                </c:pt>
                <c:pt idx="461">
                  <c:v>-0.126357840818003</c:v>
                </c:pt>
                <c:pt idx="462">
                  <c:v>-0.11991496876893</c:v>
                </c:pt>
                <c:pt idx="463">
                  <c:v>-0.106440694314353</c:v>
                </c:pt>
                <c:pt idx="464">
                  <c:v>-0.10414585525890301</c:v>
                </c:pt>
                <c:pt idx="465">
                  <c:v>-0.100115435049261</c:v>
                </c:pt>
                <c:pt idx="466">
                  <c:v>-8.2814006310191396E-2</c:v>
                </c:pt>
                <c:pt idx="467">
                  <c:v>-9.1125512058575095E-2</c:v>
                </c:pt>
                <c:pt idx="468">
                  <c:v>-9.9409276249032605E-2</c:v>
                </c:pt>
                <c:pt idx="469">
                  <c:v>-9.9626342941165402E-2</c:v>
                </c:pt>
                <c:pt idx="470">
                  <c:v>-0.100929208913691</c:v>
                </c:pt>
                <c:pt idx="471">
                  <c:v>-9.99769590766066E-2</c:v>
                </c:pt>
                <c:pt idx="472">
                  <c:v>-9.7330302685671194E-2</c:v>
                </c:pt>
                <c:pt idx="473">
                  <c:v>-8.8374000929887397E-2</c:v>
                </c:pt>
                <c:pt idx="474">
                  <c:v>-9.5696270700667593E-2</c:v>
                </c:pt>
                <c:pt idx="475">
                  <c:v>-9.6152626391719606E-2</c:v>
                </c:pt>
                <c:pt idx="476">
                  <c:v>-9.5928203636928999E-2</c:v>
                </c:pt>
                <c:pt idx="477">
                  <c:v>-9.7748668056053006E-2</c:v>
                </c:pt>
                <c:pt idx="478">
                  <c:v>-0.106588231988983</c:v>
                </c:pt>
                <c:pt idx="479">
                  <c:v>-0.11471846838014101</c:v>
                </c:pt>
                <c:pt idx="480">
                  <c:v>-0.121875679592424</c:v>
                </c:pt>
                <c:pt idx="481">
                  <c:v>-0.12369576391968</c:v>
                </c:pt>
                <c:pt idx="482">
                  <c:v>-0.13120054367166101</c:v>
                </c:pt>
                <c:pt idx="483">
                  <c:v>-0.13292892172578999</c:v>
                </c:pt>
                <c:pt idx="484">
                  <c:v>-0.128834085379917</c:v>
                </c:pt>
                <c:pt idx="485">
                  <c:v>-0.12808165668674301</c:v>
                </c:pt>
                <c:pt idx="486">
                  <c:v>-0.10761980465685</c:v>
                </c:pt>
                <c:pt idx="487">
                  <c:v>-8.8962496386831E-2</c:v>
                </c:pt>
                <c:pt idx="488">
                  <c:v>-0.10193985594814201</c:v>
                </c:pt>
                <c:pt idx="489">
                  <c:v>-0.106378233505314</c:v>
                </c:pt>
                <c:pt idx="490">
                  <c:v>-0.10497689836466501</c:v>
                </c:pt>
                <c:pt idx="491">
                  <c:v>-0.104576025510832</c:v>
                </c:pt>
                <c:pt idx="492">
                  <c:v>-0.103870263300232</c:v>
                </c:pt>
                <c:pt idx="493">
                  <c:v>-0.103680371218017</c:v>
                </c:pt>
                <c:pt idx="494">
                  <c:v>-0.10209390572970201</c:v>
                </c:pt>
                <c:pt idx="495">
                  <c:v>-0.10490313083990201</c:v>
                </c:pt>
                <c:pt idx="496">
                  <c:v>-9.910341042345E-2</c:v>
                </c:pt>
                <c:pt idx="497">
                  <c:v>-0.104811767363127</c:v>
                </c:pt>
                <c:pt idx="498">
                  <c:v>-0.114094336881177</c:v>
                </c:pt>
                <c:pt idx="499">
                  <c:v>-0.11481887472051901</c:v>
                </c:pt>
                <c:pt idx="500">
                  <c:v>-0.11609861822588401</c:v>
                </c:pt>
                <c:pt idx="501">
                  <c:v>-0.11151902370656901</c:v>
                </c:pt>
                <c:pt idx="502">
                  <c:v>-9.6274341763878196E-2</c:v>
                </c:pt>
                <c:pt idx="503">
                  <c:v>-9.1635175396583807E-2</c:v>
                </c:pt>
                <c:pt idx="504">
                  <c:v>-8.7271241308938999E-2</c:v>
                </c:pt>
                <c:pt idx="505">
                  <c:v>-9.1227309918999494E-2</c:v>
                </c:pt>
                <c:pt idx="506">
                  <c:v>-8.4672537880442905E-2</c:v>
                </c:pt>
                <c:pt idx="507">
                  <c:v>-8.2048669371491398E-2</c:v>
                </c:pt>
                <c:pt idx="508">
                  <c:v>-8.2523414176735796E-2</c:v>
                </c:pt>
                <c:pt idx="509">
                  <c:v>-8.0535990459192103E-2</c:v>
                </c:pt>
                <c:pt idx="510">
                  <c:v>-7.9795935973062698E-2</c:v>
                </c:pt>
                <c:pt idx="511">
                  <c:v>-8.7909165958538704E-2</c:v>
                </c:pt>
                <c:pt idx="512">
                  <c:v>-8.5966081485084403E-2</c:v>
                </c:pt>
                <c:pt idx="513">
                  <c:v>-8.9145625652476801E-2</c:v>
                </c:pt>
                <c:pt idx="514">
                  <c:v>-8.1721358809881101E-2</c:v>
                </c:pt>
                <c:pt idx="515">
                  <c:v>-7.9722932100332905E-2</c:v>
                </c:pt>
                <c:pt idx="516">
                  <c:v>-7.5378355961012999E-2</c:v>
                </c:pt>
                <c:pt idx="517">
                  <c:v>-8.2319076692684706E-2</c:v>
                </c:pt>
                <c:pt idx="518">
                  <c:v>-8.4782615883526896E-2</c:v>
                </c:pt>
                <c:pt idx="519">
                  <c:v>-8.2686912050167302E-2</c:v>
                </c:pt>
                <c:pt idx="520">
                  <c:v>-7.6967928363744595E-2</c:v>
                </c:pt>
                <c:pt idx="521">
                  <c:v>-7.8781077812451097E-2</c:v>
                </c:pt>
                <c:pt idx="522">
                  <c:v>-7.8991957751495201E-2</c:v>
                </c:pt>
                <c:pt idx="523">
                  <c:v>-7.71395611275634E-2</c:v>
                </c:pt>
                <c:pt idx="524">
                  <c:v>-8.6256060455161404E-2</c:v>
                </c:pt>
                <c:pt idx="525">
                  <c:v>-9.6352294784452702E-2</c:v>
                </c:pt>
                <c:pt idx="526">
                  <c:v>-9.8563644341784301E-2</c:v>
                </c:pt>
                <c:pt idx="527">
                  <c:v>-0.102852242727223</c:v>
                </c:pt>
                <c:pt idx="528">
                  <c:v>-0.10047753599223801</c:v>
                </c:pt>
                <c:pt idx="529">
                  <c:v>-9.2886156890306201E-2</c:v>
                </c:pt>
                <c:pt idx="530">
                  <c:v>-9.7893827854979507E-2</c:v>
                </c:pt>
                <c:pt idx="531">
                  <c:v>-9.6136675522108805E-2</c:v>
                </c:pt>
                <c:pt idx="532">
                  <c:v>-9.9942753337174201E-2</c:v>
                </c:pt>
                <c:pt idx="533">
                  <c:v>-0.10189158324079201</c:v>
                </c:pt>
                <c:pt idx="534">
                  <c:v>-0.103170767684098</c:v>
                </c:pt>
                <c:pt idx="535">
                  <c:v>-0.111023117348595</c:v>
                </c:pt>
                <c:pt idx="536">
                  <c:v>-0.12263938951744099</c:v>
                </c:pt>
                <c:pt idx="537">
                  <c:v>-0.12743297617067301</c:v>
                </c:pt>
                <c:pt idx="538">
                  <c:v>-0.12105390322512299</c:v>
                </c:pt>
                <c:pt idx="539">
                  <c:v>-0.11981318118777499</c:v>
                </c:pt>
                <c:pt idx="540">
                  <c:v>-0.115757483003815</c:v>
                </c:pt>
                <c:pt idx="541">
                  <c:v>-0.114309105406532</c:v>
                </c:pt>
                <c:pt idx="542">
                  <c:v>-0.111147492957006</c:v>
                </c:pt>
                <c:pt idx="543">
                  <c:v>-0.10483116655253701</c:v>
                </c:pt>
                <c:pt idx="544">
                  <c:v>-0.101958594500796</c:v>
                </c:pt>
                <c:pt idx="545">
                  <c:v>-9.5645863047991997E-2</c:v>
                </c:pt>
                <c:pt idx="546">
                  <c:v>-9.6354950453421503E-2</c:v>
                </c:pt>
                <c:pt idx="547">
                  <c:v>-9.3724763695481203E-2</c:v>
                </c:pt>
                <c:pt idx="548">
                  <c:v>-9.1087850724543507E-2</c:v>
                </c:pt>
                <c:pt idx="549">
                  <c:v>-9.5482075114801307E-2</c:v>
                </c:pt>
                <c:pt idx="550">
                  <c:v>-9.5805466174450293E-2</c:v>
                </c:pt>
                <c:pt idx="551">
                  <c:v>-9.7844117788160795E-2</c:v>
                </c:pt>
                <c:pt idx="552">
                  <c:v>-9.6454464621543501E-2</c:v>
                </c:pt>
                <c:pt idx="553">
                  <c:v>-9.4677910552237204E-2</c:v>
                </c:pt>
                <c:pt idx="554">
                  <c:v>-9.2556786425780802E-2</c:v>
                </c:pt>
                <c:pt idx="555">
                  <c:v>-9.9063463506247396E-2</c:v>
                </c:pt>
                <c:pt idx="556">
                  <c:v>-9.1818788813592997E-2</c:v>
                </c:pt>
                <c:pt idx="557">
                  <c:v>-9.0059175200826402E-2</c:v>
                </c:pt>
                <c:pt idx="558">
                  <c:v>-8.7537721698147303E-2</c:v>
                </c:pt>
                <c:pt idx="559">
                  <c:v>-8.2088994933067094E-2</c:v>
                </c:pt>
                <c:pt idx="560">
                  <c:v>-7.6981891374770794E-2</c:v>
                </c:pt>
                <c:pt idx="561">
                  <c:v>-4.5872880686685998E-2</c:v>
                </c:pt>
                <c:pt idx="562">
                  <c:v>0</c:v>
                </c:pt>
                <c:pt idx="563">
                  <c:v>-2.7900175530779298E-2</c:v>
                </c:pt>
                <c:pt idx="564">
                  <c:v>-5.4304917534413397E-2</c:v>
                </c:pt>
                <c:pt idx="565">
                  <c:v>-5.4010011144174197E-2</c:v>
                </c:pt>
                <c:pt idx="566">
                  <c:v>-4.6719503313873902E-2</c:v>
                </c:pt>
                <c:pt idx="567">
                  <c:v>-6.5160778880507697E-2</c:v>
                </c:pt>
                <c:pt idx="568">
                  <c:v>-5.8988929932622801E-2</c:v>
                </c:pt>
                <c:pt idx="569">
                  <c:v>-6.5311666643891306E-2</c:v>
                </c:pt>
                <c:pt idx="570">
                  <c:v>-7.1969986063229796E-2</c:v>
                </c:pt>
                <c:pt idx="571">
                  <c:v>-6.41334243773998E-2</c:v>
                </c:pt>
                <c:pt idx="572">
                  <c:v>-5.8903253283013803E-2</c:v>
                </c:pt>
                <c:pt idx="573">
                  <c:v>-6.1343376570002897E-2</c:v>
                </c:pt>
                <c:pt idx="574">
                  <c:v>-6.0365944396394401E-2</c:v>
                </c:pt>
                <c:pt idx="575">
                  <c:v>-5.8574964452437997E-2</c:v>
                </c:pt>
                <c:pt idx="576">
                  <c:v>-5.0061004571221902E-2</c:v>
                </c:pt>
                <c:pt idx="577">
                  <c:v>-5.1153763864128898E-2</c:v>
                </c:pt>
                <c:pt idx="578">
                  <c:v>-4.7313606735121E-2</c:v>
                </c:pt>
                <c:pt idx="579">
                  <c:v>-4.4813440907198597E-2</c:v>
                </c:pt>
                <c:pt idx="580">
                  <c:v>-5.32382083483579E-2</c:v>
                </c:pt>
                <c:pt idx="581">
                  <c:v>-4.7006606225945699E-2</c:v>
                </c:pt>
                <c:pt idx="582">
                  <c:v>-3.5566939594959102E-2</c:v>
                </c:pt>
                <c:pt idx="583">
                  <c:v>-3.6447928233025999E-2</c:v>
                </c:pt>
                <c:pt idx="584">
                  <c:v>-3.3226106812980501E-2</c:v>
                </c:pt>
                <c:pt idx="585">
                  <c:v>-2.7644371297553899E-2</c:v>
                </c:pt>
                <c:pt idx="586">
                  <c:v>-3.1071872374313501E-2</c:v>
                </c:pt>
                <c:pt idx="587">
                  <c:v>-3.08050885267162E-2</c:v>
                </c:pt>
                <c:pt idx="588">
                  <c:v>-2.9737492589538901E-2</c:v>
                </c:pt>
                <c:pt idx="589">
                  <c:v>-2.3067665106353299E-2</c:v>
                </c:pt>
                <c:pt idx="590">
                  <c:v>-1.14612905654517E-2</c:v>
                </c:pt>
                <c:pt idx="591">
                  <c:v>-6.2122118805365504E-3</c:v>
                </c:pt>
                <c:pt idx="592">
                  <c:v>-1.1667354182809101E-2</c:v>
                </c:pt>
                <c:pt idx="593">
                  <c:v>-1.07909352239371E-2</c:v>
                </c:pt>
                <c:pt idx="594">
                  <c:v>0</c:v>
                </c:pt>
                <c:pt idx="595">
                  <c:v>0</c:v>
                </c:pt>
                <c:pt idx="596">
                  <c:v>0</c:v>
                </c:pt>
                <c:pt idx="597">
                  <c:v>0</c:v>
                </c:pt>
                <c:pt idx="598">
                  <c:v>0</c:v>
                </c:pt>
                <c:pt idx="599">
                  <c:v>0</c:v>
                </c:pt>
                <c:pt idx="600">
                  <c:v>-7.8467656032791197E-3</c:v>
                </c:pt>
                <c:pt idx="601">
                  <c:v>-1.3216347182581399E-2</c:v>
                </c:pt>
                <c:pt idx="602">
                  <c:v>-1.7063048745986902E-2</c:v>
                </c:pt>
                <c:pt idx="603">
                  <c:v>-2.02437271280402E-2</c:v>
                </c:pt>
                <c:pt idx="604">
                  <c:v>-1.7962108104491999E-2</c:v>
                </c:pt>
                <c:pt idx="605">
                  <c:v>-1.4294625291729399E-2</c:v>
                </c:pt>
                <c:pt idx="606">
                  <c:v>-1.4471451575475301E-2</c:v>
                </c:pt>
                <c:pt idx="607">
                  <c:v>-1.15054514346464E-2</c:v>
                </c:pt>
                <c:pt idx="608">
                  <c:v>0</c:v>
                </c:pt>
                <c:pt idx="609">
                  <c:v>-1.60281704669368E-2</c:v>
                </c:pt>
                <c:pt idx="610">
                  <c:v>-1.67379868194228E-2</c:v>
                </c:pt>
                <c:pt idx="611">
                  <c:v>-1.75441614518453E-2</c:v>
                </c:pt>
                <c:pt idx="612">
                  <c:v>-1.9994418139075799E-2</c:v>
                </c:pt>
                <c:pt idx="613">
                  <c:v>-3.2953275084149102E-2</c:v>
                </c:pt>
                <c:pt idx="614">
                  <c:v>-3.2614740563039098E-2</c:v>
                </c:pt>
                <c:pt idx="615">
                  <c:v>-2.82716053792781E-2</c:v>
                </c:pt>
                <c:pt idx="616">
                  <c:v>-1.7408970493404698E-2</c:v>
                </c:pt>
                <c:pt idx="617">
                  <c:v>-1.8509830014600999E-2</c:v>
                </c:pt>
                <c:pt idx="618">
                  <c:v>-1.6446226084372701E-2</c:v>
                </c:pt>
                <c:pt idx="619">
                  <c:v>-1.98536704821844E-2</c:v>
                </c:pt>
                <c:pt idx="620">
                  <c:v>-1.7670294804869199E-2</c:v>
                </c:pt>
                <c:pt idx="621">
                  <c:v>-2.0462643822036101E-2</c:v>
                </c:pt>
                <c:pt idx="622">
                  <c:v>-2.4768852530284598E-2</c:v>
                </c:pt>
                <c:pt idx="623">
                  <c:v>-3.00395511973157E-2</c:v>
                </c:pt>
                <c:pt idx="624">
                  <c:v>-2.1374851185414399E-2</c:v>
                </c:pt>
                <c:pt idx="625">
                  <c:v>-5.5840677891026902E-3</c:v>
                </c:pt>
                <c:pt idx="626">
                  <c:v>-2.0073175090162801E-4</c:v>
                </c:pt>
                <c:pt idx="627">
                  <c:v>0</c:v>
                </c:pt>
                <c:pt idx="628">
                  <c:v>0</c:v>
                </c:pt>
                <c:pt idx="629">
                  <c:v>-3.47833415848752E-3</c:v>
                </c:pt>
                <c:pt idx="630">
                  <c:v>0</c:v>
                </c:pt>
                <c:pt idx="631">
                  <c:v>-9.3427993933300393E-3</c:v>
                </c:pt>
                <c:pt idx="632">
                  <c:v>-1.71408263011547E-2</c:v>
                </c:pt>
                <c:pt idx="633">
                  <c:v>-1.9967039632047299E-2</c:v>
                </c:pt>
                <c:pt idx="634">
                  <c:v>-2.4281722654300598E-2</c:v>
                </c:pt>
                <c:pt idx="635">
                  <c:v>-2.6105097878586201E-2</c:v>
                </c:pt>
                <c:pt idx="636">
                  <c:v>-2.33722888009203E-2</c:v>
                </c:pt>
                <c:pt idx="637">
                  <c:v>-3.2344162707885198E-2</c:v>
                </c:pt>
                <c:pt idx="638">
                  <c:v>-3.2575925150726798E-2</c:v>
                </c:pt>
                <c:pt idx="639">
                  <c:v>-3.8195695048435403E-2</c:v>
                </c:pt>
                <c:pt idx="640">
                  <c:v>-3.6074506641752102E-2</c:v>
                </c:pt>
                <c:pt idx="641">
                  <c:v>-3.3333268144865903E-2</c:v>
                </c:pt>
                <c:pt idx="642">
                  <c:v>-3.2270901465717199E-2</c:v>
                </c:pt>
                <c:pt idx="643">
                  <c:v>-3.9150333979746502E-2</c:v>
                </c:pt>
                <c:pt idx="644">
                  <c:v>-4.1120408691795202E-2</c:v>
                </c:pt>
                <c:pt idx="645">
                  <c:v>-3.8585279781040302E-2</c:v>
                </c:pt>
                <c:pt idx="646">
                  <c:v>-4.3690306779416398E-2</c:v>
                </c:pt>
                <c:pt idx="647">
                  <c:v>-4.8923494554429701E-2</c:v>
                </c:pt>
                <c:pt idx="648">
                  <c:v>-2.9325730856333498E-2</c:v>
                </c:pt>
                <c:pt idx="649">
                  <c:v>-2.80301150839153E-2</c:v>
                </c:pt>
                <c:pt idx="650">
                  <c:v>-9.4540849745001695E-3</c:v>
                </c:pt>
                <c:pt idx="651">
                  <c:v>0</c:v>
                </c:pt>
                <c:pt idx="652">
                  <c:v>0</c:v>
                </c:pt>
                <c:pt idx="653">
                  <c:v>-3.6769761938559799E-4</c:v>
                </c:pt>
                <c:pt idx="654">
                  <c:v>-1.9564158334079401E-2</c:v>
                </c:pt>
                <c:pt idx="655">
                  <c:v>-3.31372306014448E-2</c:v>
                </c:pt>
                <c:pt idx="656">
                  <c:v>-3.03602002978157E-2</c:v>
                </c:pt>
                <c:pt idx="657">
                  <c:v>-3.8687054170587598E-2</c:v>
                </c:pt>
                <c:pt idx="658">
                  <c:v>-3.39263745011011E-2</c:v>
                </c:pt>
                <c:pt idx="659">
                  <c:v>-1.8372993066075701E-2</c:v>
                </c:pt>
                <c:pt idx="660">
                  <c:v>0</c:v>
                </c:pt>
                <c:pt idx="661">
                  <c:v>0</c:v>
                </c:pt>
                <c:pt idx="662">
                  <c:v>0</c:v>
                </c:pt>
                <c:pt idx="663">
                  <c:v>0</c:v>
                </c:pt>
                <c:pt idx="664">
                  <c:v>-5.5675032628041904E-3</c:v>
                </c:pt>
                <c:pt idx="665">
                  <c:v>-4.8606509445821003E-3</c:v>
                </c:pt>
                <c:pt idx="666">
                  <c:v>0</c:v>
                </c:pt>
                <c:pt idx="667">
                  <c:v>0</c:v>
                </c:pt>
                <c:pt idx="668">
                  <c:v>-2.8929930097494299E-3</c:v>
                </c:pt>
                <c:pt idx="669">
                  <c:v>-1.8069783771670501E-2</c:v>
                </c:pt>
                <c:pt idx="670">
                  <c:v>-1.48616140979527E-2</c:v>
                </c:pt>
                <c:pt idx="671">
                  <c:v>-5.94588801950957E-3</c:v>
                </c:pt>
                <c:pt idx="672">
                  <c:v>-3.2676990964366401E-3</c:v>
                </c:pt>
                <c:pt idx="673">
                  <c:v>0</c:v>
                </c:pt>
                <c:pt idx="674">
                  <c:v>0</c:v>
                </c:pt>
                <c:pt idx="675">
                  <c:v>-4.06254211353429E-4</c:v>
                </c:pt>
                <c:pt idx="676">
                  <c:v>0</c:v>
                </c:pt>
                <c:pt idx="677">
                  <c:v>-1.34034724778377E-2</c:v>
                </c:pt>
                <c:pt idx="678">
                  <c:v>-8.7977973438330102E-3</c:v>
                </c:pt>
                <c:pt idx="679">
                  <c:v>-7.2661576230354996E-3</c:v>
                </c:pt>
                <c:pt idx="680">
                  <c:v>0</c:v>
                </c:pt>
                <c:pt idx="681">
                  <c:v>-1.21370356936763E-2</c:v>
                </c:pt>
                <c:pt idx="682">
                  <c:v>-6.3394982343161202E-3</c:v>
                </c:pt>
                <c:pt idx="683">
                  <c:v>-1.5797741392340602E-2</c:v>
                </c:pt>
                <c:pt idx="684">
                  <c:v>-3.2567798773360503E-2</c:v>
                </c:pt>
                <c:pt idx="685">
                  <c:v>-4.0342173216245197E-2</c:v>
                </c:pt>
                <c:pt idx="686">
                  <c:v>-4.6756273331413002E-2</c:v>
                </c:pt>
                <c:pt idx="687">
                  <c:v>-5.4091018185289198E-2</c:v>
                </c:pt>
                <c:pt idx="688">
                  <c:v>-5.5875760603367103E-2</c:v>
                </c:pt>
                <c:pt idx="689">
                  <c:v>-5.7427051403586699E-2</c:v>
                </c:pt>
                <c:pt idx="690">
                  <c:v>-5.4194537126800099E-2</c:v>
                </c:pt>
                <c:pt idx="691">
                  <c:v>-5.9902415252214798E-2</c:v>
                </c:pt>
                <c:pt idx="692">
                  <c:v>-5.8822374915708998E-2</c:v>
                </c:pt>
                <c:pt idx="693">
                  <c:v>-5.6920344742117997E-2</c:v>
                </c:pt>
                <c:pt idx="694">
                  <c:v>-1.7151132640900901E-2</c:v>
                </c:pt>
                <c:pt idx="695">
                  <c:v>-2.63706142261564E-2</c:v>
                </c:pt>
                <c:pt idx="696">
                  <c:v>-3.5875578324468103E-2</c:v>
                </c:pt>
                <c:pt idx="697">
                  <c:v>-3.3991377056831099E-2</c:v>
                </c:pt>
                <c:pt idx="698">
                  <c:v>-1.7599789684129601E-2</c:v>
                </c:pt>
                <c:pt idx="699">
                  <c:v>-1.6212699752971502E-2</c:v>
                </c:pt>
                <c:pt idx="700">
                  <c:v>-1.4428572453665901E-2</c:v>
                </c:pt>
                <c:pt idx="701">
                  <c:v>-2.7741566049938101E-2</c:v>
                </c:pt>
                <c:pt idx="702">
                  <c:v>-3.7108339237854997E-2</c:v>
                </c:pt>
                <c:pt idx="703">
                  <c:v>-4.2130885348324598E-2</c:v>
                </c:pt>
                <c:pt idx="704">
                  <c:v>-4.4669819597613999E-2</c:v>
                </c:pt>
                <c:pt idx="705">
                  <c:v>-3.3718098108950698E-2</c:v>
                </c:pt>
                <c:pt idx="706">
                  <c:v>-3.8277714091163297E-2</c:v>
                </c:pt>
                <c:pt idx="707">
                  <c:v>-3.5804101589841403E-2</c:v>
                </c:pt>
                <c:pt idx="708">
                  <c:v>-3.3680233784978399E-2</c:v>
                </c:pt>
                <c:pt idx="709">
                  <c:v>-2.6198699640421898E-2</c:v>
                </c:pt>
                <c:pt idx="710">
                  <c:v>-7.41523599270477E-3</c:v>
                </c:pt>
                <c:pt idx="711">
                  <c:v>-5.4690283218453697E-3</c:v>
                </c:pt>
                <c:pt idx="712">
                  <c:v>-1.50062654048223E-2</c:v>
                </c:pt>
                <c:pt idx="713">
                  <c:v>-6.8896516593810403E-3</c:v>
                </c:pt>
                <c:pt idx="714">
                  <c:v>0</c:v>
                </c:pt>
                <c:pt idx="715">
                  <c:v>0</c:v>
                </c:pt>
                <c:pt idx="716">
                  <c:v>0</c:v>
                </c:pt>
                <c:pt idx="717">
                  <c:v>0</c:v>
                </c:pt>
                <c:pt idx="718">
                  <c:v>0</c:v>
                </c:pt>
                <c:pt idx="719">
                  <c:v>0</c:v>
                </c:pt>
                <c:pt idx="720">
                  <c:v>0</c:v>
                </c:pt>
                <c:pt idx="721">
                  <c:v>0</c:v>
                </c:pt>
                <c:pt idx="722">
                  <c:v>-1.13225440301696E-2</c:v>
                </c:pt>
                <c:pt idx="723">
                  <c:v>-2.7343769335309701E-2</c:v>
                </c:pt>
                <c:pt idx="724">
                  <c:v>-2.2571429944711199E-2</c:v>
                </c:pt>
                <c:pt idx="725">
                  <c:v>-1.10663083011091E-2</c:v>
                </c:pt>
                <c:pt idx="726">
                  <c:v>-4.2468642091721904E-3</c:v>
                </c:pt>
                <c:pt idx="727">
                  <c:v>-1.01854918943249E-2</c:v>
                </c:pt>
                <c:pt idx="728">
                  <c:v>-9.1288008256632507E-3</c:v>
                </c:pt>
                <c:pt idx="729">
                  <c:v>-2.03769272884326E-2</c:v>
                </c:pt>
                <c:pt idx="730">
                  <c:v>-2.9890618276418202E-2</c:v>
                </c:pt>
                <c:pt idx="731">
                  <c:v>-4.0271606586540901E-2</c:v>
                </c:pt>
                <c:pt idx="732">
                  <c:v>-5.1458919596858402E-2</c:v>
                </c:pt>
                <c:pt idx="733">
                  <c:v>-4.3073763246186898E-2</c:v>
                </c:pt>
                <c:pt idx="734">
                  <c:v>-3.8801275707709901E-2</c:v>
                </c:pt>
                <c:pt idx="735">
                  <c:v>-3.3338235504896098E-2</c:v>
                </c:pt>
                <c:pt idx="736">
                  <c:v>-3.6187486384844002E-2</c:v>
                </c:pt>
                <c:pt idx="737">
                  <c:v>-4.5778256347446998E-2</c:v>
                </c:pt>
                <c:pt idx="738">
                  <c:v>-5.2823860128683897E-2</c:v>
                </c:pt>
                <c:pt idx="739">
                  <c:v>-5.8973772078215997E-2</c:v>
                </c:pt>
                <c:pt idx="740">
                  <c:v>-6.4335463886736194E-2</c:v>
                </c:pt>
                <c:pt idx="741">
                  <c:v>-7.9145343597988305E-2</c:v>
                </c:pt>
                <c:pt idx="742">
                  <c:v>-7.8060235323374999E-2</c:v>
                </c:pt>
                <c:pt idx="743">
                  <c:v>-8.0051607306719896E-2</c:v>
                </c:pt>
                <c:pt idx="744">
                  <c:v>-8.0232986175244506E-2</c:v>
                </c:pt>
                <c:pt idx="745">
                  <c:v>-7.6311595201660795E-2</c:v>
                </c:pt>
                <c:pt idx="746">
                  <c:v>-7.9195438720675096E-2</c:v>
                </c:pt>
                <c:pt idx="747">
                  <c:v>-9.1135258025409199E-2</c:v>
                </c:pt>
                <c:pt idx="748">
                  <c:v>-8.2537311917606701E-2</c:v>
                </c:pt>
                <c:pt idx="749">
                  <c:v>-6.7003324376871704E-2</c:v>
                </c:pt>
                <c:pt idx="750">
                  <c:v>-6.8743401764702894E-2</c:v>
                </c:pt>
                <c:pt idx="751">
                  <c:v>-6.9072254116023399E-2</c:v>
                </c:pt>
                <c:pt idx="752">
                  <c:v>-7.2445071609148398E-2</c:v>
                </c:pt>
                <c:pt idx="753">
                  <c:v>-7.0557934442799994E-2</c:v>
                </c:pt>
                <c:pt idx="754">
                  <c:v>-7.2650124246645603E-2</c:v>
                </c:pt>
                <c:pt idx="755">
                  <c:v>-7.2121527296495097E-2</c:v>
                </c:pt>
                <c:pt idx="756">
                  <c:v>-6.2752348011532705E-2</c:v>
                </c:pt>
                <c:pt idx="757">
                  <c:v>-6.0315992869878501E-2</c:v>
                </c:pt>
                <c:pt idx="758">
                  <c:v>-3.66709051971843E-2</c:v>
                </c:pt>
                <c:pt idx="759">
                  <c:v>-5.1334293040768697E-2</c:v>
                </c:pt>
                <c:pt idx="760">
                  <c:v>-6.0433144152529997E-2</c:v>
                </c:pt>
                <c:pt idx="761">
                  <c:v>-6.6406129991902194E-2</c:v>
                </c:pt>
                <c:pt idx="762">
                  <c:v>-6.4405855231691095E-2</c:v>
                </c:pt>
                <c:pt idx="763">
                  <c:v>-6.7832916275458593E-2</c:v>
                </c:pt>
                <c:pt idx="764">
                  <c:v>-5.9970048648877602E-2</c:v>
                </c:pt>
                <c:pt idx="765">
                  <c:v>-6.16993511906163E-2</c:v>
                </c:pt>
                <c:pt idx="766">
                  <c:v>-6.3747533833255904E-2</c:v>
                </c:pt>
                <c:pt idx="767">
                  <c:v>-6.8003752572607407E-2</c:v>
                </c:pt>
                <c:pt idx="768">
                  <c:v>-7.1498716203585999E-2</c:v>
                </c:pt>
                <c:pt idx="769">
                  <c:v>-7.30811413675065E-2</c:v>
                </c:pt>
                <c:pt idx="770">
                  <c:v>-8.0564980812981302E-2</c:v>
                </c:pt>
                <c:pt idx="771">
                  <c:v>-8.8755991923289396E-2</c:v>
                </c:pt>
                <c:pt idx="772">
                  <c:v>-9.4619753700090306E-2</c:v>
                </c:pt>
                <c:pt idx="773">
                  <c:v>-8.70555863600882E-2</c:v>
                </c:pt>
                <c:pt idx="774">
                  <c:v>-9.0994849627036398E-2</c:v>
                </c:pt>
                <c:pt idx="775">
                  <c:v>-0.102512973501948</c:v>
                </c:pt>
                <c:pt idx="776">
                  <c:v>-0.111896508844371</c:v>
                </c:pt>
                <c:pt idx="777">
                  <c:v>-0.104862130784243</c:v>
                </c:pt>
                <c:pt idx="778">
                  <c:v>-0.109450585010857</c:v>
                </c:pt>
                <c:pt idx="779">
                  <c:v>-0.11526845524566399</c:v>
                </c:pt>
                <c:pt idx="780">
                  <c:v>-0.116105394877455</c:v>
                </c:pt>
                <c:pt idx="781">
                  <c:v>-0.11914210083702501</c:v>
                </c:pt>
                <c:pt idx="782">
                  <c:v>-0.123226937152295</c:v>
                </c:pt>
                <c:pt idx="783">
                  <c:v>-0.119848489315724</c:v>
                </c:pt>
                <c:pt idx="784">
                  <c:v>-0.128085327792653</c:v>
                </c:pt>
                <c:pt idx="785">
                  <c:v>-0.13389888810836101</c:v>
                </c:pt>
                <c:pt idx="786">
                  <c:v>-0.144594220099967</c:v>
                </c:pt>
                <c:pt idx="787">
                  <c:v>-0.14788356937234901</c:v>
                </c:pt>
                <c:pt idx="788">
                  <c:v>-0.147136571880851</c:v>
                </c:pt>
                <c:pt idx="789">
                  <c:v>-0.13500253385491401</c:v>
                </c:pt>
                <c:pt idx="790">
                  <c:v>-0.132481865244089</c:v>
                </c:pt>
                <c:pt idx="791">
                  <c:v>-0.14165115415256799</c:v>
                </c:pt>
                <c:pt idx="792">
                  <c:v>-0.13871969605280399</c:v>
                </c:pt>
                <c:pt idx="793">
                  <c:v>-0.13677909897943899</c:v>
                </c:pt>
                <c:pt idx="794">
                  <c:v>-0.13837317188845899</c:v>
                </c:pt>
                <c:pt idx="795">
                  <c:v>-0.13923737719698201</c:v>
                </c:pt>
                <c:pt idx="796">
                  <c:v>-0.119471425807588</c:v>
                </c:pt>
                <c:pt idx="797">
                  <c:v>-7.32028680646956E-2</c:v>
                </c:pt>
                <c:pt idx="798">
                  <c:v>-0.109546063554012</c:v>
                </c:pt>
                <c:pt idx="799">
                  <c:v>-0.11332750329010299</c:v>
                </c:pt>
                <c:pt idx="800">
                  <c:v>-0.12717443056664801</c:v>
                </c:pt>
                <c:pt idx="801">
                  <c:v>-0.13728509994220001</c:v>
                </c:pt>
                <c:pt idx="802">
                  <c:v>-0.14894837731817001</c:v>
                </c:pt>
                <c:pt idx="803">
                  <c:v>-0.16062147148285499</c:v>
                </c:pt>
                <c:pt idx="804">
                  <c:v>-0.15975257316726699</c:v>
                </c:pt>
                <c:pt idx="805">
                  <c:v>-0.13342973524122201</c:v>
                </c:pt>
                <c:pt idx="806">
                  <c:v>-0.15126211215629201</c:v>
                </c:pt>
                <c:pt idx="807">
                  <c:v>-0.152575882821404</c:v>
                </c:pt>
                <c:pt idx="808">
                  <c:v>-0.14268385995400301</c:v>
                </c:pt>
                <c:pt idx="809">
                  <c:v>-0.131451672193726</c:v>
                </c:pt>
                <c:pt idx="810">
                  <c:v>-0.14604461169376601</c:v>
                </c:pt>
                <c:pt idx="811">
                  <c:v>-0.15071710180449799</c:v>
                </c:pt>
                <c:pt idx="812">
                  <c:v>-0.15733527194624999</c:v>
                </c:pt>
                <c:pt idx="813">
                  <c:v>-0.155131858053147</c:v>
                </c:pt>
                <c:pt idx="814">
                  <c:v>-0.15740086384750701</c:v>
                </c:pt>
                <c:pt idx="815">
                  <c:v>-0.162087004308203</c:v>
                </c:pt>
                <c:pt idx="816">
                  <c:v>-0.15712000606538901</c:v>
                </c:pt>
                <c:pt idx="817">
                  <c:v>-0.16114939839301101</c:v>
                </c:pt>
                <c:pt idx="818">
                  <c:v>-0.169619776505961</c:v>
                </c:pt>
                <c:pt idx="819">
                  <c:v>-0.16735771036164299</c:v>
                </c:pt>
                <c:pt idx="820">
                  <c:v>-0.17299425019716499</c:v>
                </c:pt>
                <c:pt idx="821">
                  <c:v>-0.169991182799133</c:v>
                </c:pt>
                <c:pt idx="822">
                  <c:v>-0.163682629859977</c:v>
                </c:pt>
                <c:pt idx="823">
                  <c:v>-0.159716385929149</c:v>
                </c:pt>
                <c:pt idx="824">
                  <c:v>-0.16599925987774899</c:v>
                </c:pt>
                <c:pt idx="825">
                  <c:v>-0.166226160021373</c:v>
                </c:pt>
                <c:pt idx="826">
                  <c:v>-0.14964689894629299</c:v>
                </c:pt>
                <c:pt idx="827">
                  <c:v>-0.137992884287369</c:v>
                </c:pt>
                <c:pt idx="828">
                  <c:v>-0.14119151505868199</c:v>
                </c:pt>
                <c:pt idx="829">
                  <c:v>-0.139838650264028</c:v>
                </c:pt>
                <c:pt idx="830">
                  <c:v>-0.137514755582095</c:v>
                </c:pt>
                <c:pt idx="831">
                  <c:v>-0.13184740928483599</c:v>
                </c:pt>
                <c:pt idx="832">
                  <c:v>-0.12766509816353999</c:v>
                </c:pt>
                <c:pt idx="833">
                  <c:v>-0.144828500562135</c:v>
                </c:pt>
                <c:pt idx="834">
                  <c:v>-0.14850189474150899</c:v>
                </c:pt>
                <c:pt idx="835">
                  <c:v>-0.15595027973237</c:v>
                </c:pt>
                <c:pt idx="836">
                  <c:v>-0.15918537054880799</c:v>
                </c:pt>
                <c:pt idx="837">
                  <c:v>-0.15128423984975001</c:v>
                </c:pt>
                <c:pt idx="838">
                  <c:v>-0.161805972918762</c:v>
                </c:pt>
                <c:pt idx="839">
                  <c:v>-0.15427741492721</c:v>
                </c:pt>
                <c:pt idx="840">
                  <c:v>-0.158681362691073</c:v>
                </c:pt>
                <c:pt idx="841">
                  <c:v>-0.15968726974410499</c:v>
                </c:pt>
                <c:pt idx="842">
                  <c:v>-0.16381671677211901</c:v>
                </c:pt>
                <c:pt idx="843">
                  <c:v>-0.17404064980939499</c:v>
                </c:pt>
                <c:pt idx="844">
                  <c:v>-0.15973841970326699</c:v>
                </c:pt>
                <c:pt idx="845">
                  <c:v>-0.15836800896118999</c:v>
                </c:pt>
                <c:pt idx="846">
                  <c:v>-0.158605846600887</c:v>
                </c:pt>
                <c:pt idx="847">
                  <c:v>-0.16491485500922201</c:v>
                </c:pt>
                <c:pt idx="848">
                  <c:v>-0.15556715979801899</c:v>
                </c:pt>
                <c:pt idx="849">
                  <c:v>-0.159907001054235</c:v>
                </c:pt>
                <c:pt idx="850">
                  <c:v>-0.167597342695879</c:v>
                </c:pt>
                <c:pt idx="851">
                  <c:v>-0.17426888470851901</c:v>
                </c:pt>
                <c:pt idx="852">
                  <c:v>-0.18124964503732599</c:v>
                </c:pt>
                <c:pt idx="853">
                  <c:v>-0.187330366982045</c:v>
                </c:pt>
                <c:pt idx="854">
                  <c:v>-0.18186621046610801</c:v>
                </c:pt>
                <c:pt idx="855">
                  <c:v>-0.184369924793856</c:v>
                </c:pt>
                <c:pt idx="856">
                  <c:v>-0.18610922886877701</c:v>
                </c:pt>
                <c:pt idx="857">
                  <c:v>-0.18833139806989099</c:v>
                </c:pt>
                <c:pt idx="858">
                  <c:v>-0.19194358125956401</c:v>
                </c:pt>
                <c:pt idx="859">
                  <c:v>-0.20003805927608001</c:v>
                </c:pt>
                <c:pt idx="860">
                  <c:v>-0.19111595070822601</c:v>
                </c:pt>
                <c:pt idx="861">
                  <c:v>-0.20218479657517599</c:v>
                </c:pt>
                <c:pt idx="862">
                  <c:v>-0.20492491277019101</c:v>
                </c:pt>
                <c:pt idx="863">
                  <c:v>-0.209120316844538</c:v>
                </c:pt>
                <c:pt idx="864">
                  <c:v>-0.20948779057681799</c:v>
                </c:pt>
                <c:pt idx="865">
                  <c:v>-0.200985109800283</c:v>
                </c:pt>
                <c:pt idx="866">
                  <c:v>-0.19117111799022901</c:v>
                </c:pt>
                <c:pt idx="867">
                  <c:v>-0.17862179894910801</c:v>
                </c:pt>
                <c:pt idx="868">
                  <c:v>-0.16761373119124201</c:v>
                </c:pt>
                <c:pt idx="869">
                  <c:v>-0.17197364634432899</c:v>
                </c:pt>
                <c:pt idx="870">
                  <c:v>-0.161978489402271</c:v>
                </c:pt>
                <c:pt idx="871">
                  <c:v>-0.16906227906068999</c:v>
                </c:pt>
                <c:pt idx="872">
                  <c:v>-0.169644667298149</c:v>
                </c:pt>
                <c:pt idx="873">
                  <c:v>-0.15984548573923299</c:v>
                </c:pt>
                <c:pt idx="874">
                  <c:v>-0.16012465535985701</c:v>
                </c:pt>
                <c:pt idx="875">
                  <c:v>-0.13486801242447599</c:v>
                </c:pt>
                <c:pt idx="876">
                  <c:v>-0.142639336663235</c:v>
                </c:pt>
                <c:pt idx="877">
                  <c:v>-0.14367219753991001</c:v>
                </c:pt>
                <c:pt idx="878">
                  <c:v>-0.123422146487323</c:v>
                </c:pt>
                <c:pt idx="879">
                  <c:v>-0.117280733892258</c:v>
                </c:pt>
                <c:pt idx="880">
                  <c:v>-0.12298997354807401</c:v>
                </c:pt>
                <c:pt idx="881">
                  <c:v>-0.104225107192136</c:v>
                </c:pt>
                <c:pt idx="882">
                  <c:v>-0.110658182636221</c:v>
                </c:pt>
                <c:pt idx="883">
                  <c:v>-9.5656581127044005E-2</c:v>
                </c:pt>
                <c:pt idx="884">
                  <c:v>-9.5098968523092103E-2</c:v>
                </c:pt>
                <c:pt idx="885">
                  <c:v>-0.102030311983401</c:v>
                </c:pt>
                <c:pt idx="886">
                  <c:v>-0.115205542358363</c:v>
                </c:pt>
                <c:pt idx="887">
                  <c:v>-0.103593458239105</c:v>
                </c:pt>
                <c:pt idx="888">
                  <c:v>-8.5198570935986706E-2</c:v>
                </c:pt>
                <c:pt idx="889">
                  <c:v>-0.100865755075873</c:v>
                </c:pt>
                <c:pt idx="890">
                  <c:v>-0.105828763971934</c:v>
                </c:pt>
                <c:pt idx="891">
                  <c:v>-0.10981717041913901</c:v>
                </c:pt>
                <c:pt idx="892">
                  <c:v>-0.103799838884954</c:v>
                </c:pt>
                <c:pt idx="893">
                  <c:v>-0.103245598382189</c:v>
                </c:pt>
                <c:pt idx="894">
                  <c:v>-0.108854293828525</c:v>
                </c:pt>
                <c:pt idx="895">
                  <c:v>-0.11197699662056999</c:v>
                </c:pt>
                <c:pt idx="896">
                  <c:v>-0.122186890343591</c:v>
                </c:pt>
                <c:pt idx="897">
                  <c:v>-9.8475867027389502E-2</c:v>
                </c:pt>
                <c:pt idx="898">
                  <c:v>-8.4449701585653195E-2</c:v>
                </c:pt>
                <c:pt idx="899">
                  <c:v>-7.6271212340325703E-2</c:v>
                </c:pt>
                <c:pt idx="900">
                  <c:v>-8.3530001638803697E-2</c:v>
                </c:pt>
                <c:pt idx="901">
                  <c:v>-9.31415117081838E-2</c:v>
                </c:pt>
                <c:pt idx="902">
                  <c:v>-9.1829282487689096E-2</c:v>
                </c:pt>
                <c:pt idx="903">
                  <c:v>-7.3609348629892296E-2</c:v>
                </c:pt>
                <c:pt idx="904">
                  <c:v>-8.5564623762856395E-2</c:v>
                </c:pt>
                <c:pt idx="905">
                  <c:v>-7.4563941942443507E-2</c:v>
                </c:pt>
                <c:pt idx="906">
                  <c:v>-8.2324643450912505E-2</c:v>
                </c:pt>
                <c:pt idx="907">
                  <c:v>-8.7041476570020301E-2</c:v>
                </c:pt>
                <c:pt idx="908">
                  <c:v>-9.0954137948988295E-2</c:v>
                </c:pt>
                <c:pt idx="909">
                  <c:v>-9.4511840418093296E-2</c:v>
                </c:pt>
                <c:pt idx="910">
                  <c:v>-0.10024169698709499</c:v>
                </c:pt>
                <c:pt idx="911">
                  <c:v>-9.3955038987717204E-2</c:v>
                </c:pt>
                <c:pt idx="912">
                  <c:v>-9.7125948168629406E-2</c:v>
                </c:pt>
                <c:pt idx="913">
                  <c:v>-0.107068895751973</c:v>
                </c:pt>
                <c:pt idx="914">
                  <c:v>-0.108132093598944</c:v>
                </c:pt>
                <c:pt idx="915">
                  <c:v>-0.108667960826429</c:v>
                </c:pt>
                <c:pt idx="916">
                  <c:v>-0.10981595973627099</c:v>
                </c:pt>
                <c:pt idx="917">
                  <c:v>-8.7676648517604205E-2</c:v>
                </c:pt>
                <c:pt idx="918">
                  <c:v>-8.1742365491004304E-2</c:v>
                </c:pt>
                <c:pt idx="919">
                  <c:v>-8.5830479084427702E-2</c:v>
                </c:pt>
                <c:pt idx="920">
                  <c:v>-6.5722226829118796E-2</c:v>
                </c:pt>
                <c:pt idx="921">
                  <c:v>-4.8642696259475801E-2</c:v>
                </c:pt>
                <c:pt idx="922">
                  <c:v>-2.3452845699956301E-2</c:v>
                </c:pt>
                <c:pt idx="923">
                  <c:v>-3.9847934599720997E-2</c:v>
                </c:pt>
                <c:pt idx="924">
                  <c:v>-3.8563086312627802E-2</c:v>
                </c:pt>
                <c:pt idx="925">
                  <c:v>-4.09591511830504E-2</c:v>
                </c:pt>
                <c:pt idx="926">
                  <c:v>-5.2798972598827397E-2</c:v>
                </c:pt>
                <c:pt idx="927">
                  <c:v>-6.2593820588202495E-2</c:v>
                </c:pt>
                <c:pt idx="928">
                  <c:v>-5.1723591403637303E-2</c:v>
                </c:pt>
                <c:pt idx="929">
                  <c:v>-4.8596795758266503E-2</c:v>
                </c:pt>
                <c:pt idx="930">
                  <c:v>-5.0739719993906897E-2</c:v>
                </c:pt>
                <c:pt idx="931">
                  <c:v>-5.1720223616471397E-2</c:v>
                </c:pt>
                <c:pt idx="932">
                  <c:v>-5.8493125896532702E-2</c:v>
                </c:pt>
                <c:pt idx="933">
                  <c:v>-5.1330999854480398E-2</c:v>
                </c:pt>
                <c:pt idx="934">
                  <c:v>-3.9959496026428398E-2</c:v>
                </c:pt>
                <c:pt idx="935">
                  <c:v>-3.8713230463963001E-2</c:v>
                </c:pt>
                <c:pt idx="936">
                  <c:v>-4.6644819559899797E-2</c:v>
                </c:pt>
                <c:pt idx="937">
                  <c:v>-4.8268143444479397E-2</c:v>
                </c:pt>
                <c:pt idx="938">
                  <c:v>-5.9934268568623002E-2</c:v>
                </c:pt>
                <c:pt idx="939">
                  <c:v>-6.9404585397941698E-2</c:v>
                </c:pt>
                <c:pt idx="940">
                  <c:v>-6.7461965064808102E-2</c:v>
                </c:pt>
                <c:pt idx="941">
                  <c:v>-4.7927773261060097E-2</c:v>
                </c:pt>
                <c:pt idx="942">
                  <c:v>-5.2324429389683402E-2</c:v>
                </c:pt>
                <c:pt idx="943">
                  <c:v>-5.4757478375211603E-2</c:v>
                </c:pt>
                <c:pt idx="944">
                  <c:v>-5.98634410883832E-2</c:v>
                </c:pt>
                <c:pt idx="945">
                  <c:v>-6.1895145752405699E-2</c:v>
                </c:pt>
                <c:pt idx="946">
                  <c:v>-7.6309567234369199E-2</c:v>
                </c:pt>
                <c:pt idx="947">
                  <c:v>-7.8539479748281599E-2</c:v>
                </c:pt>
                <c:pt idx="948">
                  <c:v>-7.7132607357667193E-2</c:v>
                </c:pt>
                <c:pt idx="949">
                  <c:v>-7.1566848005951297E-2</c:v>
                </c:pt>
                <c:pt idx="950">
                  <c:v>-7.5501877065863504E-2</c:v>
                </c:pt>
                <c:pt idx="951">
                  <c:v>-7.5938142105077502E-2</c:v>
                </c:pt>
                <c:pt idx="952">
                  <c:v>-8.56972851980594E-2</c:v>
                </c:pt>
                <c:pt idx="953">
                  <c:v>-7.9003361991505094E-2</c:v>
                </c:pt>
                <c:pt idx="954">
                  <c:v>-6.7514555018129294E-2</c:v>
                </c:pt>
                <c:pt idx="955">
                  <c:v>-7.8091120065546707E-2</c:v>
                </c:pt>
                <c:pt idx="956">
                  <c:v>-7.3547151458383406E-2</c:v>
                </c:pt>
                <c:pt idx="957">
                  <c:v>-7.3747868099102998E-2</c:v>
                </c:pt>
                <c:pt idx="958">
                  <c:v>-6.5819993512486394E-2</c:v>
                </c:pt>
                <c:pt idx="959">
                  <c:v>-6.4820091051135606E-2</c:v>
                </c:pt>
                <c:pt idx="960">
                  <c:v>-6.9148602295692002E-2</c:v>
                </c:pt>
                <c:pt idx="961">
                  <c:v>-6.2432591591487202E-2</c:v>
                </c:pt>
                <c:pt idx="962">
                  <c:v>-6.9536967614053397E-2</c:v>
                </c:pt>
                <c:pt idx="963">
                  <c:v>-7.4608507672638796E-2</c:v>
                </c:pt>
                <c:pt idx="964">
                  <c:v>-7.0718811646763802E-2</c:v>
                </c:pt>
                <c:pt idx="965">
                  <c:v>-7.9056622871657004E-2</c:v>
                </c:pt>
                <c:pt idx="966">
                  <c:v>-8.2144360501991795E-2</c:v>
                </c:pt>
                <c:pt idx="967">
                  <c:v>-8.5906076954478106E-2</c:v>
                </c:pt>
                <c:pt idx="968">
                  <c:v>-8.2684556888618296E-2</c:v>
                </c:pt>
                <c:pt idx="969">
                  <c:v>-8.5460274362081701E-2</c:v>
                </c:pt>
                <c:pt idx="970">
                  <c:v>-8.8383955336585607E-2</c:v>
                </c:pt>
                <c:pt idx="971">
                  <c:v>-8.7924596698643498E-2</c:v>
                </c:pt>
                <c:pt idx="972">
                  <c:v>-8.0793333727811598E-2</c:v>
                </c:pt>
                <c:pt idx="973">
                  <c:v>-6.1681859624463903E-2</c:v>
                </c:pt>
                <c:pt idx="974">
                  <c:v>-5.6056258869203797E-2</c:v>
                </c:pt>
                <c:pt idx="975">
                  <c:v>-5.7202437016346898E-2</c:v>
                </c:pt>
                <c:pt idx="976">
                  <c:v>-4.9746483388899199E-2</c:v>
                </c:pt>
                <c:pt idx="977">
                  <c:v>-5.2216345581030901E-2</c:v>
                </c:pt>
                <c:pt idx="978">
                  <c:v>-3.5876899662519598E-2</c:v>
                </c:pt>
                <c:pt idx="979">
                  <c:v>-3.05304303784825E-2</c:v>
                </c:pt>
                <c:pt idx="980">
                  <c:v>-2.57582525533257E-2</c:v>
                </c:pt>
                <c:pt idx="981">
                  <c:v>-2.37318276246999E-2</c:v>
                </c:pt>
                <c:pt idx="982">
                  <c:v>-2.2641398894025999E-2</c:v>
                </c:pt>
                <c:pt idx="983">
                  <c:v>-2.1709126904386901E-2</c:v>
                </c:pt>
                <c:pt idx="984">
                  <c:v>-1.3745983747768101E-2</c:v>
                </c:pt>
                <c:pt idx="985">
                  <c:v>0</c:v>
                </c:pt>
                <c:pt idx="986">
                  <c:v>0</c:v>
                </c:pt>
                <c:pt idx="987">
                  <c:v>-6.8206688835995496E-3</c:v>
                </c:pt>
                <c:pt idx="988">
                  <c:v>-2.74534617486661E-2</c:v>
                </c:pt>
                <c:pt idx="989">
                  <c:v>-2.60037240132166E-2</c:v>
                </c:pt>
                <c:pt idx="990">
                  <c:v>-2.3212726337489598E-2</c:v>
                </c:pt>
                <c:pt idx="991">
                  <c:v>-2.2861557970836201E-2</c:v>
                </c:pt>
                <c:pt idx="992">
                  <c:v>-2.6112732356772899E-2</c:v>
                </c:pt>
                <c:pt idx="993">
                  <c:v>-2.6364235022629998E-2</c:v>
                </c:pt>
                <c:pt idx="994">
                  <c:v>-2.5229763226495901E-2</c:v>
                </c:pt>
                <c:pt idx="995">
                  <c:v>-3.0429356860299E-2</c:v>
                </c:pt>
                <c:pt idx="996">
                  <c:v>-2.7715171450512201E-2</c:v>
                </c:pt>
                <c:pt idx="997">
                  <c:v>-2.1536940016309999E-2</c:v>
                </c:pt>
                <c:pt idx="998">
                  <c:v>-1.2915979020887E-2</c:v>
                </c:pt>
                <c:pt idx="999">
                  <c:v>-1.8999322190675901E-2</c:v>
                </c:pt>
                <c:pt idx="1000">
                  <c:v>-1.35837127167601E-2</c:v>
                </c:pt>
                <c:pt idx="1001">
                  <c:v>-1.7673119669940399E-2</c:v>
                </c:pt>
                <c:pt idx="1002">
                  <c:v>-1.99610037517093E-2</c:v>
                </c:pt>
                <c:pt idx="1003">
                  <c:v>-2.6328215550558799E-2</c:v>
                </c:pt>
                <c:pt idx="1004">
                  <c:v>-2.3228179144423499E-2</c:v>
                </c:pt>
                <c:pt idx="1005">
                  <c:v>-2.0417551694720999E-2</c:v>
                </c:pt>
                <c:pt idx="1006">
                  <c:v>-2.0961711587142801E-2</c:v>
                </c:pt>
                <c:pt idx="1007">
                  <c:v>-2.2893726810592999E-2</c:v>
                </c:pt>
                <c:pt idx="1008">
                  <c:v>-2.8711542782114699E-2</c:v>
                </c:pt>
                <c:pt idx="1009">
                  <c:v>-3.1096298001785198E-2</c:v>
                </c:pt>
                <c:pt idx="1010">
                  <c:v>-3.0813575241982302E-2</c:v>
                </c:pt>
                <c:pt idx="1011">
                  <c:v>-2.3243288509918698E-2</c:v>
                </c:pt>
                <c:pt idx="1012">
                  <c:v>-2.6695820231361599E-2</c:v>
                </c:pt>
                <c:pt idx="1013">
                  <c:v>-2.7717814100704001E-2</c:v>
                </c:pt>
                <c:pt idx="1014">
                  <c:v>-3.3556716043848397E-2</c:v>
                </c:pt>
                <c:pt idx="1015">
                  <c:v>-3.9071902015617901E-2</c:v>
                </c:pt>
                <c:pt idx="1016">
                  <c:v>-4.0332477616214002E-2</c:v>
                </c:pt>
                <c:pt idx="1017">
                  <c:v>-3.77119010998914E-2</c:v>
                </c:pt>
                <c:pt idx="1018">
                  <c:v>-3.84699570673422E-2</c:v>
                </c:pt>
                <c:pt idx="1019">
                  <c:v>-3.6228181919444699E-2</c:v>
                </c:pt>
                <c:pt idx="1020">
                  <c:v>-4.16245682438664E-2</c:v>
                </c:pt>
                <c:pt idx="1021">
                  <c:v>-4.37816873472558E-2</c:v>
                </c:pt>
                <c:pt idx="1022">
                  <c:v>-4.7674971481716698E-2</c:v>
                </c:pt>
                <c:pt idx="1023">
                  <c:v>-4.3005398086617699E-2</c:v>
                </c:pt>
                <c:pt idx="1024">
                  <c:v>-4.4952125490204803E-2</c:v>
                </c:pt>
                <c:pt idx="1025">
                  <c:v>-4.6382914701614097E-2</c:v>
                </c:pt>
                <c:pt idx="1026">
                  <c:v>-4.1973563676535999E-2</c:v>
                </c:pt>
                <c:pt idx="1027">
                  <c:v>-3.3584016505232302E-2</c:v>
                </c:pt>
                <c:pt idx="1028">
                  <c:v>-1.6458469858542799E-2</c:v>
                </c:pt>
                <c:pt idx="1029">
                  <c:v>-1.49365286075473E-2</c:v>
                </c:pt>
                <c:pt idx="1030">
                  <c:v>0</c:v>
                </c:pt>
                <c:pt idx="1031">
                  <c:v>-2.9717561203235199E-4</c:v>
                </c:pt>
                <c:pt idx="1032">
                  <c:v>0</c:v>
                </c:pt>
                <c:pt idx="1033">
                  <c:v>-8.1133212935174896E-3</c:v>
                </c:pt>
                <c:pt idx="1034">
                  <c:v>-6.3499030667868396E-3</c:v>
                </c:pt>
                <c:pt idx="1035">
                  <c:v>0</c:v>
                </c:pt>
                <c:pt idx="1036">
                  <c:v>0</c:v>
                </c:pt>
                <c:pt idx="1037">
                  <c:v>-1.2281296060545599E-4</c:v>
                </c:pt>
                <c:pt idx="1038">
                  <c:v>0</c:v>
                </c:pt>
                <c:pt idx="1039">
                  <c:v>0</c:v>
                </c:pt>
                <c:pt idx="1040">
                  <c:v>0</c:v>
                </c:pt>
                <c:pt idx="1041">
                  <c:v>0</c:v>
                </c:pt>
                <c:pt idx="1042">
                  <c:v>0</c:v>
                </c:pt>
                <c:pt idx="1043">
                  <c:v>-1.6124354712672401E-2</c:v>
                </c:pt>
                <c:pt idx="1044">
                  <c:v>-2.88336309646928E-2</c:v>
                </c:pt>
                <c:pt idx="1045">
                  <c:v>-1.23476403572397E-3</c:v>
                </c:pt>
                <c:pt idx="1046">
                  <c:v>0</c:v>
                </c:pt>
                <c:pt idx="1047">
                  <c:v>0</c:v>
                </c:pt>
                <c:pt idx="1048">
                  <c:v>-1.44082298729197E-4</c:v>
                </c:pt>
                <c:pt idx="1049">
                  <c:v>-1.97026829175087E-2</c:v>
                </c:pt>
                <c:pt idx="1050">
                  <c:v>-2.2152430933111401E-2</c:v>
                </c:pt>
                <c:pt idx="1051">
                  <c:v>-2.75816191443993E-2</c:v>
                </c:pt>
                <c:pt idx="1052">
                  <c:v>-1.47978956780319E-2</c:v>
                </c:pt>
                <c:pt idx="1053">
                  <c:v>0</c:v>
                </c:pt>
                <c:pt idx="1054">
                  <c:v>0</c:v>
                </c:pt>
                <c:pt idx="1055">
                  <c:v>-1.3991472721252301E-2</c:v>
                </c:pt>
                <c:pt idx="1056">
                  <c:v>-1.6242713862759699E-2</c:v>
                </c:pt>
                <c:pt idx="1057">
                  <c:v>-2.5912626247268401E-2</c:v>
                </c:pt>
                <c:pt idx="1058">
                  <c:v>-3.53457150611017E-2</c:v>
                </c:pt>
                <c:pt idx="1059">
                  <c:v>-3.3924805045863003E-2</c:v>
                </c:pt>
                <c:pt idx="1060">
                  <c:v>-1.5629858556806701E-2</c:v>
                </c:pt>
                <c:pt idx="1061">
                  <c:v>-2.49771745844986E-2</c:v>
                </c:pt>
                <c:pt idx="1062">
                  <c:v>-2.29212633355124E-2</c:v>
                </c:pt>
                <c:pt idx="1063">
                  <c:v>-2.45438775559325E-3</c:v>
                </c:pt>
                <c:pt idx="1064">
                  <c:v>0</c:v>
                </c:pt>
                <c:pt idx="1065">
                  <c:v>-8.4499376859661305E-3</c:v>
                </c:pt>
                <c:pt idx="1066">
                  <c:v>-1.9235190925218599E-2</c:v>
                </c:pt>
                <c:pt idx="1067">
                  <c:v>-1.2322543806244E-2</c:v>
                </c:pt>
                <c:pt idx="1068">
                  <c:v>-5.5896298847254401E-3</c:v>
                </c:pt>
                <c:pt idx="1069">
                  <c:v>0</c:v>
                </c:pt>
                <c:pt idx="1070">
                  <c:v>-2.8076867620390098E-3</c:v>
                </c:pt>
                <c:pt idx="1071">
                  <c:v>-1.05662705156273E-2</c:v>
                </c:pt>
                <c:pt idx="1072">
                  <c:v>-8.1928890678308799E-3</c:v>
                </c:pt>
                <c:pt idx="1073">
                  <c:v>-2.0158592182187102E-2</c:v>
                </c:pt>
                <c:pt idx="1074">
                  <c:v>-5.9790597104085998E-2</c:v>
                </c:pt>
                <c:pt idx="1075">
                  <c:v>-7.7670514128216295E-2</c:v>
                </c:pt>
                <c:pt idx="1076">
                  <c:v>-9.5360296790405197E-2</c:v>
                </c:pt>
                <c:pt idx="1077">
                  <c:v>-9.6320223756885495E-2</c:v>
                </c:pt>
                <c:pt idx="1078">
                  <c:v>-8.9392202759742301E-2</c:v>
                </c:pt>
                <c:pt idx="1079">
                  <c:v>-9.0241103339263704E-2</c:v>
                </c:pt>
                <c:pt idx="1080">
                  <c:v>-0.101811203599037</c:v>
                </c:pt>
                <c:pt idx="1081">
                  <c:v>-0.100769087187418</c:v>
                </c:pt>
                <c:pt idx="1082">
                  <c:v>-9.32105695165385E-2</c:v>
                </c:pt>
                <c:pt idx="1083">
                  <c:v>-7.32955772706195E-2</c:v>
                </c:pt>
                <c:pt idx="1084">
                  <c:v>-9.2460427993016403E-2</c:v>
                </c:pt>
                <c:pt idx="1085">
                  <c:v>-0.115257224356993</c:v>
                </c:pt>
                <c:pt idx="1086">
                  <c:v>-0.109385958439376</c:v>
                </c:pt>
                <c:pt idx="1087">
                  <c:v>-0.104920718679976</c:v>
                </c:pt>
                <c:pt idx="1088">
                  <c:v>-0.102952603138646</c:v>
                </c:pt>
                <c:pt idx="1089">
                  <c:v>-9.5528371453031002E-2</c:v>
                </c:pt>
                <c:pt idx="1090">
                  <c:v>-0.101107434519774</c:v>
                </c:pt>
                <c:pt idx="1091">
                  <c:v>-0.11070771113646501</c:v>
                </c:pt>
                <c:pt idx="1092">
                  <c:v>-0.115274925915966</c:v>
                </c:pt>
                <c:pt idx="1093">
                  <c:v>-0.117907042209178</c:v>
                </c:pt>
                <c:pt idx="1094">
                  <c:v>-0.113162071709867</c:v>
                </c:pt>
                <c:pt idx="1095">
                  <c:v>-0.115833472847626</c:v>
                </c:pt>
                <c:pt idx="1096">
                  <c:v>-0.121815100840345</c:v>
                </c:pt>
                <c:pt idx="1097">
                  <c:v>-0.112353817145444</c:v>
                </c:pt>
                <c:pt idx="1098">
                  <c:v>-0.11347385835082401</c:v>
                </c:pt>
                <c:pt idx="1099">
                  <c:v>-0.113459352582174</c:v>
                </c:pt>
                <c:pt idx="1100">
                  <c:v>-0.10580997703259799</c:v>
                </c:pt>
                <c:pt idx="1101">
                  <c:v>-9.9597672708547594E-2</c:v>
                </c:pt>
                <c:pt idx="1102">
                  <c:v>-9.6747401683444798E-2</c:v>
                </c:pt>
                <c:pt idx="1103">
                  <c:v>-0.100936973057885</c:v>
                </c:pt>
                <c:pt idx="1104">
                  <c:v>-0.108911193858484</c:v>
                </c:pt>
                <c:pt idx="1105">
                  <c:v>-0.108015083947214</c:v>
                </c:pt>
                <c:pt idx="1106">
                  <c:v>-0.10218612807506799</c:v>
                </c:pt>
                <c:pt idx="1107">
                  <c:v>-0.10262976126524399</c:v>
                </c:pt>
                <c:pt idx="1108">
                  <c:v>-0.104448832210067</c:v>
                </c:pt>
                <c:pt idx="1109">
                  <c:v>-8.7383687233406296E-2</c:v>
                </c:pt>
                <c:pt idx="1110">
                  <c:v>-8.9167644114824501E-2</c:v>
                </c:pt>
                <c:pt idx="1111">
                  <c:v>-8.4192659481553606E-2</c:v>
                </c:pt>
                <c:pt idx="1112">
                  <c:v>-7.4904437353707595E-2</c:v>
                </c:pt>
                <c:pt idx="1113">
                  <c:v>-7.5449187277018895E-2</c:v>
                </c:pt>
                <c:pt idx="1114">
                  <c:v>-7.2307399057563199E-2</c:v>
                </c:pt>
                <c:pt idx="1115">
                  <c:v>-6.9001471469549797E-2</c:v>
                </c:pt>
                <c:pt idx="1116">
                  <c:v>-6.1456228249847297E-2</c:v>
                </c:pt>
                <c:pt idx="1117">
                  <c:v>-7.0044197691403104E-2</c:v>
                </c:pt>
                <c:pt idx="1118">
                  <c:v>-7.1278536305362405E-2</c:v>
                </c:pt>
                <c:pt idx="1119">
                  <c:v>-7.8783190851152193E-2</c:v>
                </c:pt>
                <c:pt idx="1120">
                  <c:v>-9.08478784853545E-2</c:v>
                </c:pt>
                <c:pt idx="1121">
                  <c:v>-9.3135096923429403E-2</c:v>
                </c:pt>
                <c:pt idx="1122">
                  <c:v>-9.1627257813659699E-2</c:v>
                </c:pt>
                <c:pt idx="1123">
                  <c:v>-8.5137354262885795E-2</c:v>
                </c:pt>
                <c:pt idx="1124">
                  <c:v>-8.0310705500236598E-2</c:v>
                </c:pt>
                <c:pt idx="1125">
                  <c:v>-7.1423794474514093E-2</c:v>
                </c:pt>
                <c:pt idx="1126">
                  <c:v>-6.4960747767721705E-2</c:v>
                </c:pt>
                <c:pt idx="1127">
                  <c:v>-5.9344120330238601E-2</c:v>
                </c:pt>
                <c:pt idx="1128">
                  <c:v>-6.4437898575078201E-2</c:v>
                </c:pt>
                <c:pt idx="1129">
                  <c:v>-6.1931281189062402E-2</c:v>
                </c:pt>
                <c:pt idx="1130">
                  <c:v>-6.5974910262711503E-2</c:v>
                </c:pt>
                <c:pt idx="1131">
                  <c:v>-7.6693072221988998E-2</c:v>
                </c:pt>
                <c:pt idx="1132">
                  <c:v>-7.9264200009917796E-2</c:v>
                </c:pt>
                <c:pt idx="1133">
                  <c:v>-7.5188592003152005E-2</c:v>
                </c:pt>
                <c:pt idx="1134">
                  <c:v>-5.5608662388513502E-2</c:v>
                </c:pt>
                <c:pt idx="1135">
                  <c:v>-2.1505414030470401E-2</c:v>
                </c:pt>
                <c:pt idx="1136">
                  <c:v>-3.2475864731880202E-2</c:v>
                </c:pt>
                <c:pt idx="1137">
                  <c:v>-3.99817445593212E-2</c:v>
                </c:pt>
                <c:pt idx="1138">
                  <c:v>-3.5307193548969197E-2</c:v>
                </c:pt>
                <c:pt idx="1139">
                  <c:v>-4.0828432731569698E-2</c:v>
                </c:pt>
                <c:pt idx="1140">
                  <c:v>-2.8828439834104401E-2</c:v>
                </c:pt>
                <c:pt idx="1141">
                  <c:v>-3.76100244335612E-2</c:v>
                </c:pt>
                <c:pt idx="1142">
                  <c:v>-2.9988971226522099E-2</c:v>
                </c:pt>
                <c:pt idx="1143">
                  <c:v>-2.34169365613364E-2</c:v>
                </c:pt>
                <c:pt idx="1144">
                  <c:v>-1.85170114568842E-2</c:v>
                </c:pt>
                <c:pt idx="1145">
                  <c:v>-2.4766416123446901E-2</c:v>
                </c:pt>
                <c:pt idx="1146">
                  <c:v>-2.97972695692982E-2</c:v>
                </c:pt>
                <c:pt idx="1147">
                  <c:v>-3.8370245708784598E-2</c:v>
                </c:pt>
                <c:pt idx="1148">
                  <c:v>-6.7242620877014006E-2</c:v>
                </c:pt>
                <c:pt idx="1149">
                  <c:v>-8.5615373564422198E-2</c:v>
                </c:pt>
                <c:pt idx="1150">
                  <c:v>-9.8419122592931896E-2</c:v>
                </c:pt>
                <c:pt idx="1151">
                  <c:v>-0.112454725101512</c:v>
                </c:pt>
                <c:pt idx="1152">
                  <c:v>-0.12607033993068101</c:v>
                </c:pt>
                <c:pt idx="1153">
                  <c:v>-0.113801216205883</c:v>
                </c:pt>
                <c:pt idx="1154">
                  <c:v>-0.114984710306785</c:v>
                </c:pt>
                <c:pt idx="1155">
                  <c:v>-0.10403336004447</c:v>
                </c:pt>
                <c:pt idx="1156">
                  <c:v>-9.9180202738563594E-2</c:v>
                </c:pt>
                <c:pt idx="1157">
                  <c:v>-0.104447991656769</c:v>
                </c:pt>
                <c:pt idx="1158">
                  <c:v>-0.115835595057294</c:v>
                </c:pt>
                <c:pt idx="1159">
                  <c:v>-0.10229542005547999</c:v>
                </c:pt>
                <c:pt idx="1160">
                  <c:v>-0.10026452734863001</c:v>
                </c:pt>
                <c:pt idx="1161">
                  <c:v>-0.10621547424302399</c:v>
                </c:pt>
                <c:pt idx="1162">
                  <c:v>-0.10551104211453</c:v>
                </c:pt>
                <c:pt idx="1163">
                  <c:v>-0.106750334732286</c:v>
                </c:pt>
                <c:pt idx="1164">
                  <c:v>-0.111283363109541</c:v>
                </c:pt>
                <c:pt idx="1165">
                  <c:v>-0.10289816230523199</c:v>
                </c:pt>
                <c:pt idx="1166">
                  <c:v>-0.101966899623681</c:v>
                </c:pt>
                <c:pt idx="1167">
                  <c:v>-0.105842545465871</c:v>
                </c:pt>
                <c:pt idx="1168">
                  <c:v>-9.67944764252609E-2</c:v>
                </c:pt>
                <c:pt idx="1169">
                  <c:v>-7.5144611676983997E-2</c:v>
                </c:pt>
                <c:pt idx="1170">
                  <c:v>-5.7124212212183202E-2</c:v>
                </c:pt>
                <c:pt idx="1171">
                  <c:v>-5.9053596061068997E-2</c:v>
                </c:pt>
                <c:pt idx="1172">
                  <c:v>-4.6845610938130298E-2</c:v>
                </c:pt>
                <c:pt idx="1173">
                  <c:v>-1.47363801354052E-2</c:v>
                </c:pt>
                <c:pt idx="1174">
                  <c:v>0</c:v>
                </c:pt>
                <c:pt idx="1175">
                  <c:v>-3.2855643167740298E-2</c:v>
                </c:pt>
                <c:pt idx="1176">
                  <c:v>-3.4926467584305801E-2</c:v>
                </c:pt>
                <c:pt idx="1177">
                  <c:v>-1.95445101954527E-2</c:v>
                </c:pt>
                <c:pt idx="1178">
                  <c:v>-1.10097315627905E-2</c:v>
                </c:pt>
                <c:pt idx="1179">
                  <c:v>0</c:v>
                </c:pt>
                <c:pt idx="1180">
                  <c:v>0</c:v>
                </c:pt>
                <c:pt idx="1181">
                  <c:v>-1.6871155124872899E-2</c:v>
                </c:pt>
                <c:pt idx="1182">
                  <c:v>-1.297493628928E-2</c:v>
                </c:pt>
                <c:pt idx="1183">
                  <c:v>0</c:v>
                </c:pt>
                <c:pt idx="1184">
                  <c:v>-7.1943316208217204E-3</c:v>
                </c:pt>
                <c:pt idx="1185">
                  <c:v>-2.1429409807997402E-2</c:v>
                </c:pt>
                <c:pt idx="1186">
                  <c:v>-2.98455574917285E-2</c:v>
                </c:pt>
                <c:pt idx="1187">
                  <c:v>-3.9380067622414902E-2</c:v>
                </c:pt>
                <c:pt idx="1188">
                  <c:v>-4.2546046446720602E-2</c:v>
                </c:pt>
                <c:pt idx="1189">
                  <c:v>-3.9642500963087898E-2</c:v>
                </c:pt>
                <c:pt idx="1190">
                  <c:v>-3.7432910166508203E-2</c:v>
                </c:pt>
                <c:pt idx="1191">
                  <c:v>-4.0151618859204402E-2</c:v>
                </c:pt>
                <c:pt idx="1192">
                  <c:v>-4.1478055498461397E-2</c:v>
                </c:pt>
                <c:pt idx="1193">
                  <c:v>-5.00159793314328E-2</c:v>
                </c:pt>
                <c:pt idx="1194">
                  <c:v>-5.9091889568555399E-2</c:v>
                </c:pt>
                <c:pt idx="1195">
                  <c:v>-4.9423143189270602E-2</c:v>
                </c:pt>
                <c:pt idx="1196">
                  <c:v>-4.4932856348960201E-2</c:v>
                </c:pt>
                <c:pt idx="1197">
                  <c:v>-4.7300775640536599E-2</c:v>
                </c:pt>
                <c:pt idx="1198">
                  <c:v>-5.7370932370710198E-2</c:v>
                </c:pt>
                <c:pt idx="1199">
                  <c:v>-7.1756008878490804E-2</c:v>
                </c:pt>
                <c:pt idx="1200">
                  <c:v>-7.4845324431376203E-2</c:v>
                </c:pt>
                <c:pt idx="1201">
                  <c:v>-7.2334953898521001E-2</c:v>
                </c:pt>
                <c:pt idx="1202">
                  <c:v>-7.3120519045776503E-2</c:v>
                </c:pt>
                <c:pt idx="1203">
                  <c:v>-7.81629640325473E-2</c:v>
                </c:pt>
                <c:pt idx="1204">
                  <c:v>-7.3407636515931504E-2</c:v>
                </c:pt>
                <c:pt idx="1205">
                  <c:v>-6.7271065514174E-2</c:v>
                </c:pt>
                <c:pt idx="1206">
                  <c:v>-5.9952153652751902E-2</c:v>
                </c:pt>
                <c:pt idx="1207">
                  <c:v>-6.1826830993760497E-2</c:v>
                </c:pt>
                <c:pt idx="1208">
                  <c:v>-6.9766971102683706E-2</c:v>
                </c:pt>
                <c:pt idx="1209">
                  <c:v>-6.6766408357276805E-2</c:v>
                </c:pt>
                <c:pt idx="1210">
                  <c:v>-7.02673414803031E-2</c:v>
                </c:pt>
                <c:pt idx="1211">
                  <c:v>-7.2018721783464204E-2</c:v>
                </c:pt>
                <c:pt idx="1212">
                  <c:v>-8.2775553277160296E-2</c:v>
                </c:pt>
                <c:pt idx="1213">
                  <c:v>-9.3325366406281696E-2</c:v>
                </c:pt>
                <c:pt idx="1214">
                  <c:v>-9.6738992198782695E-2</c:v>
                </c:pt>
                <c:pt idx="1215">
                  <c:v>-8.7709028213185797E-2</c:v>
                </c:pt>
                <c:pt idx="1216">
                  <c:v>-7.8781104269053603E-2</c:v>
                </c:pt>
                <c:pt idx="1217">
                  <c:v>-8.0808152283698406E-2</c:v>
                </c:pt>
                <c:pt idx="1218">
                  <c:v>-7.9241801579267093E-2</c:v>
                </c:pt>
                <c:pt idx="1219">
                  <c:v>-8.1669585513684195E-2</c:v>
                </c:pt>
                <c:pt idx="1220">
                  <c:v>-8.2229736263389405E-2</c:v>
                </c:pt>
                <c:pt idx="1221">
                  <c:v>-9.8410626822165906E-2</c:v>
                </c:pt>
                <c:pt idx="1222">
                  <c:v>-0.112741418937351</c:v>
                </c:pt>
                <c:pt idx="1223">
                  <c:v>-0.106579287306905</c:v>
                </c:pt>
                <c:pt idx="1224">
                  <c:v>-0.108820997502294</c:v>
                </c:pt>
                <c:pt idx="1225">
                  <c:v>-0.10793942426566699</c:v>
                </c:pt>
                <c:pt idx="1226">
                  <c:v>-0.104117577009984</c:v>
                </c:pt>
                <c:pt idx="1227">
                  <c:v>-0.109577497338881</c:v>
                </c:pt>
                <c:pt idx="1228">
                  <c:v>-0.10768235128930299</c:v>
                </c:pt>
                <c:pt idx="1229">
                  <c:v>-0.11012977037307201</c:v>
                </c:pt>
                <c:pt idx="1230">
                  <c:v>-9.9266191781379395E-2</c:v>
                </c:pt>
                <c:pt idx="1231">
                  <c:v>-0.100019050139773</c:v>
                </c:pt>
                <c:pt idx="1232">
                  <c:v>-0.1082022068577</c:v>
                </c:pt>
                <c:pt idx="1233">
                  <c:v>-0.10834992546302601</c:v>
                </c:pt>
                <c:pt idx="1234">
                  <c:v>-0.113680770358247</c:v>
                </c:pt>
                <c:pt idx="1235">
                  <c:v>-0.12124301297892701</c:v>
                </c:pt>
                <c:pt idx="1236">
                  <c:v>-0.11599817863275</c:v>
                </c:pt>
                <c:pt idx="1237">
                  <c:v>-0.122030502416727</c:v>
                </c:pt>
                <c:pt idx="1238">
                  <c:v>-0.120483260268718</c:v>
                </c:pt>
                <c:pt idx="1239">
                  <c:v>-0.112343178638876</c:v>
                </c:pt>
                <c:pt idx="1240">
                  <c:v>-0.11470908885768299</c:v>
                </c:pt>
                <c:pt idx="1241">
                  <c:v>-0.120018664008794</c:v>
                </c:pt>
                <c:pt idx="1242">
                  <c:v>-0.12687674282217001</c:v>
                </c:pt>
                <c:pt idx="1243">
                  <c:v>-0.120167428881076</c:v>
                </c:pt>
                <c:pt idx="1244">
                  <c:v>-0.112982479693049</c:v>
                </c:pt>
                <c:pt idx="1245">
                  <c:v>-0.124564183593852</c:v>
                </c:pt>
                <c:pt idx="1246">
                  <c:v>-0.13271881216787701</c:v>
                </c:pt>
                <c:pt idx="1247">
                  <c:v>-0.143736576625875</c:v>
                </c:pt>
                <c:pt idx="1248">
                  <c:v>-0.14394170600844799</c:v>
                </c:pt>
                <c:pt idx="1249">
                  <c:v>-0.14463723652650101</c:v>
                </c:pt>
                <c:pt idx="1250">
                  <c:v>-0.13168183497717101</c:v>
                </c:pt>
                <c:pt idx="1251">
                  <c:v>-0.124665756341518</c:v>
                </c:pt>
                <c:pt idx="1252">
                  <c:v>-0.10571721997889801</c:v>
                </c:pt>
                <c:pt idx="1253">
                  <c:v>-0.101848627448876</c:v>
                </c:pt>
                <c:pt idx="1254">
                  <c:v>-0.11606924390458</c:v>
                </c:pt>
                <c:pt idx="1255">
                  <c:v>-0.11537789103379401</c:v>
                </c:pt>
                <c:pt idx="1256">
                  <c:v>-0.120069111588006</c:v>
                </c:pt>
                <c:pt idx="1257">
                  <c:v>-0.13022209334993501</c:v>
                </c:pt>
                <c:pt idx="1258">
                  <c:v>-0.136237540578794</c:v>
                </c:pt>
                <c:pt idx="1259">
                  <c:v>-0.13885686631256799</c:v>
                </c:pt>
                <c:pt idx="1260">
                  <c:v>-0.13275663994262199</c:v>
                </c:pt>
                <c:pt idx="1261">
                  <c:v>-0.13810386272928499</c:v>
                </c:pt>
                <c:pt idx="1262">
                  <c:v>-0.147180555070522</c:v>
                </c:pt>
                <c:pt idx="1263">
                  <c:v>-0.15312792326820701</c:v>
                </c:pt>
                <c:pt idx="1264">
                  <c:v>-0.15150135271501899</c:v>
                </c:pt>
                <c:pt idx="1265">
                  <c:v>-0.149751830478417</c:v>
                </c:pt>
                <c:pt idx="1266">
                  <c:v>-0.15459959932815201</c:v>
                </c:pt>
                <c:pt idx="1267">
                  <c:v>-0.16338392569811699</c:v>
                </c:pt>
                <c:pt idx="1268">
                  <c:v>-0.16469408788766199</c:v>
                </c:pt>
                <c:pt idx="1269">
                  <c:v>-0.157592706228984</c:v>
                </c:pt>
                <c:pt idx="1270">
                  <c:v>-0.15499831822469301</c:v>
                </c:pt>
                <c:pt idx="1271">
                  <c:v>-0.15724110739206101</c:v>
                </c:pt>
                <c:pt idx="1272">
                  <c:v>-0.148556783813449</c:v>
                </c:pt>
                <c:pt idx="1273">
                  <c:v>-0.14370480535702501</c:v>
                </c:pt>
                <c:pt idx="1274">
                  <c:v>-0.14626042804473</c:v>
                </c:pt>
                <c:pt idx="1275">
                  <c:v>-0.14302234325482299</c:v>
                </c:pt>
                <c:pt idx="1276">
                  <c:v>-0.13605690486913799</c:v>
                </c:pt>
                <c:pt idx="1277">
                  <c:v>-0.12060593011484599</c:v>
                </c:pt>
                <c:pt idx="1278">
                  <c:v>-0.13036376687564599</c:v>
                </c:pt>
                <c:pt idx="1279">
                  <c:v>-0.13546436944468901</c:v>
                </c:pt>
                <c:pt idx="1280">
                  <c:v>-0.132429745149094</c:v>
                </c:pt>
                <c:pt idx="1281">
                  <c:v>-0.12956490927112199</c:v>
                </c:pt>
                <c:pt idx="1282">
                  <c:v>-0.133120903791247</c:v>
                </c:pt>
                <c:pt idx="1283">
                  <c:v>-0.13886912332347201</c:v>
                </c:pt>
                <c:pt idx="1284">
                  <c:v>-0.13982856087482701</c:v>
                </c:pt>
                <c:pt idx="1285">
                  <c:v>-0.136944371209507</c:v>
                </c:pt>
                <c:pt idx="1286">
                  <c:v>-0.127323244490297</c:v>
                </c:pt>
                <c:pt idx="1287">
                  <c:v>-0.120743234376065</c:v>
                </c:pt>
                <c:pt idx="1288">
                  <c:v>-0.112700465085846</c:v>
                </c:pt>
                <c:pt idx="1289">
                  <c:v>-0.113959408637388</c:v>
                </c:pt>
                <c:pt idx="1290">
                  <c:v>-0.121582559846432</c:v>
                </c:pt>
                <c:pt idx="1291">
                  <c:v>-0.121345296926775</c:v>
                </c:pt>
                <c:pt idx="1292">
                  <c:v>-0.119368805828582</c:v>
                </c:pt>
                <c:pt idx="1293">
                  <c:v>-0.122687157508252</c:v>
                </c:pt>
                <c:pt idx="1294">
                  <c:v>-0.12281947654193801</c:v>
                </c:pt>
                <c:pt idx="1295">
                  <c:v>-0.12529620025795199</c:v>
                </c:pt>
                <c:pt idx="1296">
                  <c:v>-0.12435990783338501</c:v>
                </c:pt>
                <c:pt idx="1297">
                  <c:v>-0.12086722083219099</c:v>
                </c:pt>
                <c:pt idx="1298">
                  <c:v>-0.119174716129203</c:v>
                </c:pt>
                <c:pt idx="1299">
                  <c:v>-0.11950156942441301</c:v>
                </c:pt>
                <c:pt idx="1300">
                  <c:v>-0.124343143960223</c:v>
                </c:pt>
                <c:pt idx="1301">
                  <c:v>-0.12589809465035401</c:v>
                </c:pt>
                <c:pt idx="1302">
                  <c:v>-0.13436774870993801</c:v>
                </c:pt>
                <c:pt idx="1303">
                  <c:v>-0.135478127837594</c:v>
                </c:pt>
                <c:pt idx="1304">
                  <c:v>-0.134604456427175</c:v>
                </c:pt>
                <c:pt idx="1305">
                  <c:v>-0.134945392769689</c:v>
                </c:pt>
                <c:pt idx="1306">
                  <c:v>-0.13611756828836699</c:v>
                </c:pt>
                <c:pt idx="1307">
                  <c:v>-0.134065077432411</c:v>
                </c:pt>
                <c:pt idx="1308">
                  <c:v>-0.129770400794673</c:v>
                </c:pt>
                <c:pt idx="1309">
                  <c:v>-0.125160782223523</c:v>
                </c:pt>
                <c:pt idx="1310">
                  <c:v>-0.12995009965651499</c:v>
                </c:pt>
                <c:pt idx="1311">
                  <c:v>-0.128152809875035</c:v>
                </c:pt>
                <c:pt idx="1312">
                  <c:v>-0.128628597973036</c:v>
                </c:pt>
                <c:pt idx="1313">
                  <c:v>-0.131961964881597</c:v>
                </c:pt>
                <c:pt idx="1314">
                  <c:v>-0.13664698618291199</c:v>
                </c:pt>
                <c:pt idx="1315">
                  <c:v>-0.13837240877260401</c:v>
                </c:pt>
                <c:pt idx="1316">
                  <c:v>-0.14087024195769701</c:v>
                </c:pt>
                <c:pt idx="1317">
                  <c:v>-0.142678822927571</c:v>
                </c:pt>
                <c:pt idx="1318">
                  <c:v>-0.146441433856349</c:v>
                </c:pt>
                <c:pt idx="1319">
                  <c:v>-0.14933716033768599</c:v>
                </c:pt>
                <c:pt idx="1320">
                  <c:v>-0.14776616424622099</c:v>
                </c:pt>
                <c:pt idx="1321">
                  <c:v>-0.14664210003759601</c:v>
                </c:pt>
                <c:pt idx="1322">
                  <c:v>-0.14660079428161599</c:v>
                </c:pt>
                <c:pt idx="1323">
                  <c:v>-0.14698818538057501</c:v>
                </c:pt>
                <c:pt idx="1324">
                  <c:v>-0.14441080916274401</c:v>
                </c:pt>
                <c:pt idx="1325">
                  <c:v>-0.14149784887026801</c:v>
                </c:pt>
                <c:pt idx="1326">
                  <c:v>-0.14427289259849699</c:v>
                </c:pt>
                <c:pt idx="1327">
                  <c:v>-0.14282988649735501</c:v>
                </c:pt>
                <c:pt idx="1328">
                  <c:v>-0.14420501159174001</c:v>
                </c:pt>
                <c:pt idx="1329">
                  <c:v>-0.14159640426537301</c:v>
                </c:pt>
                <c:pt idx="1330">
                  <c:v>-0.13928589146544601</c:v>
                </c:pt>
                <c:pt idx="1331">
                  <c:v>-0.13491804292814899</c:v>
                </c:pt>
                <c:pt idx="1332">
                  <c:v>-0.137439843079984</c:v>
                </c:pt>
                <c:pt idx="1333">
                  <c:v>-0.13279292637423101</c:v>
                </c:pt>
                <c:pt idx="1334">
                  <c:v>-0.13112114507773001</c:v>
                </c:pt>
                <c:pt idx="1335">
                  <c:v>-0.13008074014388499</c:v>
                </c:pt>
                <c:pt idx="1336">
                  <c:v>-0.12847514724312201</c:v>
                </c:pt>
                <c:pt idx="1337">
                  <c:v>-0.10586158309675001</c:v>
                </c:pt>
                <c:pt idx="1338">
                  <c:v>-0.105256017225555</c:v>
                </c:pt>
                <c:pt idx="1339">
                  <c:v>-0.10785257291540799</c:v>
                </c:pt>
                <c:pt idx="1340">
                  <c:v>-0.107637137728414</c:v>
                </c:pt>
                <c:pt idx="1341">
                  <c:v>-0.10589737970648801</c:v>
                </c:pt>
                <c:pt idx="1342">
                  <c:v>-0.103821194044697</c:v>
                </c:pt>
                <c:pt idx="1343">
                  <c:v>-0.103898859014056</c:v>
                </c:pt>
                <c:pt idx="1344">
                  <c:v>-0.103928984339833</c:v>
                </c:pt>
                <c:pt idx="1345">
                  <c:v>-9.8353301595479198E-2</c:v>
                </c:pt>
                <c:pt idx="1346">
                  <c:v>-9.5052924110733503E-2</c:v>
                </c:pt>
                <c:pt idx="1347">
                  <c:v>-0.100032763473532</c:v>
                </c:pt>
                <c:pt idx="1348">
                  <c:v>-0.101147850924914</c:v>
                </c:pt>
                <c:pt idx="1349">
                  <c:v>-0.10235568350959599</c:v>
                </c:pt>
                <c:pt idx="1350">
                  <c:v>-0.10256442697214301</c:v>
                </c:pt>
                <c:pt idx="1351">
                  <c:v>-0.105545287233197</c:v>
                </c:pt>
                <c:pt idx="1352">
                  <c:v>-9.8489795620624696E-2</c:v>
                </c:pt>
                <c:pt idx="1353">
                  <c:v>-9.1640694155182195E-2</c:v>
                </c:pt>
                <c:pt idx="1354">
                  <c:v>-8.9197242309278196E-2</c:v>
                </c:pt>
                <c:pt idx="1355">
                  <c:v>-9.1182609471851694E-2</c:v>
                </c:pt>
                <c:pt idx="1356">
                  <c:v>-8.0342272185059904E-2</c:v>
                </c:pt>
                <c:pt idx="1357">
                  <c:v>-8.0159681629705506E-2</c:v>
                </c:pt>
                <c:pt idx="1358">
                  <c:v>-8.2595392605738394E-2</c:v>
                </c:pt>
                <c:pt idx="1359">
                  <c:v>-8.5658355540252099E-2</c:v>
                </c:pt>
                <c:pt idx="1360">
                  <c:v>-8.6719847006611103E-2</c:v>
                </c:pt>
                <c:pt idx="1361">
                  <c:v>-8.5974862658122597E-2</c:v>
                </c:pt>
                <c:pt idx="1362">
                  <c:v>-8.0416917596680501E-2</c:v>
                </c:pt>
                <c:pt idx="1363">
                  <c:v>-8.60482994875265E-2</c:v>
                </c:pt>
                <c:pt idx="1364">
                  <c:v>-8.9622130791827306E-2</c:v>
                </c:pt>
                <c:pt idx="1365">
                  <c:v>-8.6138206279150101E-2</c:v>
                </c:pt>
                <c:pt idx="1366">
                  <c:v>-9.2979438045717094E-2</c:v>
                </c:pt>
                <c:pt idx="1367">
                  <c:v>-9.0511808050511205E-2</c:v>
                </c:pt>
                <c:pt idx="1368">
                  <c:v>-8.2545428708843099E-2</c:v>
                </c:pt>
                <c:pt idx="1369">
                  <c:v>-8.4764438893306995E-2</c:v>
                </c:pt>
                <c:pt idx="1370">
                  <c:v>-8.5034500585070297E-2</c:v>
                </c:pt>
                <c:pt idx="1371">
                  <c:v>-8.8029547945437298E-2</c:v>
                </c:pt>
                <c:pt idx="1372">
                  <c:v>-8.9018718418305207E-2</c:v>
                </c:pt>
                <c:pt idx="1373">
                  <c:v>-8.6524582803314695E-2</c:v>
                </c:pt>
                <c:pt idx="1374">
                  <c:v>-8.7829135854907203E-2</c:v>
                </c:pt>
                <c:pt idx="1375">
                  <c:v>-9.1582833089906099E-2</c:v>
                </c:pt>
                <c:pt idx="1376">
                  <c:v>-8.4048743485252694E-2</c:v>
                </c:pt>
                <c:pt idx="1377">
                  <c:v>-9.0423310627675502E-2</c:v>
                </c:pt>
                <c:pt idx="1378">
                  <c:v>-9.4858553923550998E-2</c:v>
                </c:pt>
                <c:pt idx="1379">
                  <c:v>-9.6575886030820499E-2</c:v>
                </c:pt>
                <c:pt idx="1380">
                  <c:v>-9.7252235174870694E-2</c:v>
                </c:pt>
                <c:pt idx="1381">
                  <c:v>-9.7860963157041805E-2</c:v>
                </c:pt>
                <c:pt idx="1382">
                  <c:v>-9.3390294903611101E-2</c:v>
                </c:pt>
                <c:pt idx="1383">
                  <c:v>-9.5401134509950802E-2</c:v>
                </c:pt>
                <c:pt idx="1384">
                  <c:v>-9.8333668950715894E-2</c:v>
                </c:pt>
                <c:pt idx="1385">
                  <c:v>-9.92417382166213E-2</c:v>
                </c:pt>
                <c:pt idx="1386">
                  <c:v>-0.10095723968517301</c:v>
                </c:pt>
                <c:pt idx="1387">
                  <c:v>-0.101037152537472</c:v>
                </c:pt>
                <c:pt idx="1388">
                  <c:v>-0.104935190153364</c:v>
                </c:pt>
                <c:pt idx="1389">
                  <c:v>-0.10467941239768799</c:v>
                </c:pt>
                <c:pt idx="1390">
                  <c:v>-0.10682418587324299</c:v>
                </c:pt>
                <c:pt idx="1391">
                  <c:v>-0.10417476467716801</c:v>
                </c:pt>
                <c:pt idx="1392">
                  <c:v>-9.8898701928733498E-2</c:v>
                </c:pt>
                <c:pt idx="1393">
                  <c:v>-9.7783248824452801E-2</c:v>
                </c:pt>
                <c:pt idx="1394">
                  <c:v>-0.100915899125561</c:v>
                </c:pt>
                <c:pt idx="1395">
                  <c:v>-0.100672906836322</c:v>
                </c:pt>
                <c:pt idx="1396">
                  <c:v>-0.102013926282972</c:v>
                </c:pt>
                <c:pt idx="1397">
                  <c:v>-0.105714568194236</c:v>
                </c:pt>
                <c:pt idx="1398">
                  <c:v>-0.104160193833017</c:v>
                </c:pt>
                <c:pt idx="1399">
                  <c:v>-0.10331490146660501</c:v>
                </c:pt>
                <c:pt idx="1400">
                  <c:v>-0.101786953171823</c:v>
                </c:pt>
                <c:pt idx="1401">
                  <c:v>-0.100020197859615</c:v>
                </c:pt>
                <c:pt idx="1402">
                  <c:v>-0.10325852979578901</c:v>
                </c:pt>
                <c:pt idx="1403">
                  <c:v>-0.10499050149570301</c:v>
                </c:pt>
                <c:pt idx="1404">
                  <c:v>-0.10692035676901</c:v>
                </c:pt>
                <c:pt idx="1405">
                  <c:v>-0.105937052469981</c:v>
                </c:pt>
                <c:pt idx="1406">
                  <c:v>-0.110531563869633</c:v>
                </c:pt>
                <c:pt idx="1407">
                  <c:v>-0.110295507963209</c:v>
                </c:pt>
                <c:pt idx="1408">
                  <c:v>-0.105086968188737</c:v>
                </c:pt>
                <c:pt idx="1409">
                  <c:v>-0.101949656025996</c:v>
                </c:pt>
                <c:pt idx="1410">
                  <c:v>-9.8030897995278907E-2</c:v>
                </c:pt>
                <c:pt idx="1411">
                  <c:v>-0.10249817369356599</c:v>
                </c:pt>
                <c:pt idx="1412">
                  <c:v>-9.9138667064971403E-2</c:v>
                </c:pt>
                <c:pt idx="1413">
                  <c:v>-0.10220368052385</c:v>
                </c:pt>
                <c:pt idx="1414">
                  <c:v>-0.101897973935104</c:v>
                </c:pt>
                <c:pt idx="1415">
                  <c:v>-9.2115886616905701E-2</c:v>
                </c:pt>
                <c:pt idx="1416">
                  <c:v>-9.18032663936178E-2</c:v>
                </c:pt>
                <c:pt idx="1417">
                  <c:v>-9.2395554600860297E-2</c:v>
                </c:pt>
                <c:pt idx="1418">
                  <c:v>-9.0257013719814802E-2</c:v>
                </c:pt>
                <c:pt idx="1419">
                  <c:v>-8.8164369611093696E-2</c:v>
                </c:pt>
                <c:pt idx="1420">
                  <c:v>-8.5751071134759702E-2</c:v>
                </c:pt>
                <c:pt idx="1421">
                  <c:v>-8.3846028923335397E-2</c:v>
                </c:pt>
                <c:pt idx="1422">
                  <c:v>-8.4500456620482098E-2</c:v>
                </c:pt>
                <c:pt idx="1423">
                  <c:v>-8.7528574470179199E-2</c:v>
                </c:pt>
                <c:pt idx="1424">
                  <c:v>-8.4724571802465204E-2</c:v>
                </c:pt>
                <c:pt idx="1425">
                  <c:v>-7.6515543267657901E-2</c:v>
                </c:pt>
                <c:pt idx="1426">
                  <c:v>-7.6134711976983294E-2</c:v>
                </c:pt>
                <c:pt idx="1427">
                  <c:v>-6.8756238573895304E-2</c:v>
                </c:pt>
                <c:pt idx="1428">
                  <c:v>-6.8550229653818906E-2</c:v>
                </c:pt>
                <c:pt idx="1429">
                  <c:v>-5.8770989739647297E-2</c:v>
                </c:pt>
                <c:pt idx="1430">
                  <c:v>-5.5425396918227003E-2</c:v>
                </c:pt>
                <c:pt idx="1431">
                  <c:v>-5.3973155883776797E-2</c:v>
                </c:pt>
                <c:pt idx="1432">
                  <c:v>-5.9360488945596201E-2</c:v>
                </c:pt>
                <c:pt idx="1433">
                  <c:v>-5.1823766131533097E-2</c:v>
                </c:pt>
                <c:pt idx="1434">
                  <c:v>-3.8465903193762599E-2</c:v>
                </c:pt>
                <c:pt idx="1435">
                  <c:v>-3.7530870082797402E-2</c:v>
                </c:pt>
                <c:pt idx="1436">
                  <c:v>-2.7980408524697999E-2</c:v>
                </c:pt>
                <c:pt idx="1437">
                  <c:v>-2.75302389410663E-2</c:v>
                </c:pt>
                <c:pt idx="1438">
                  <c:v>-2.5792882596932201E-2</c:v>
                </c:pt>
                <c:pt idx="1439">
                  <c:v>-2.4082843728775401E-2</c:v>
                </c:pt>
                <c:pt idx="1440">
                  <c:v>-1.8172882220549001E-2</c:v>
                </c:pt>
                <c:pt idx="1441">
                  <c:v>-2.0522063136728101E-2</c:v>
                </c:pt>
                <c:pt idx="1442">
                  <c:v>-1.92022337324371E-2</c:v>
                </c:pt>
                <c:pt idx="1443">
                  <c:v>-1.65938958189197E-2</c:v>
                </c:pt>
                <c:pt idx="1444">
                  <c:v>-1.38404289836543E-2</c:v>
                </c:pt>
                <c:pt idx="1445">
                  <c:v>-1.2943245576349601E-2</c:v>
                </c:pt>
                <c:pt idx="1446">
                  <c:v>-1.6889795847396302E-2</c:v>
                </c:pt>
                <c:pt idx="1447">
                  <c:v>-1.5997471030455901E-2</c:v>
                </c:pt>
                <c:pt idx="1448">
                  <c:v>-2.0351087729155899E-2</c:v>
                </c:pt>
                <c:pt idx="1449">
                  <c:v>-2.78672712655554E-2</c:v>
                </c:pt>
                <c:pt idx="1450">
                  <c:v>-2.6958595556727898E-2</c:v>
                </c:pt>
                <c:pt idx="1451">
                  <c:v>-3.1173278559959602E-2</c:v>
                </c:pt>
                <c:pt idx="1452">
                  <c:v>-3.8591952103737302E-2</c:v>
                </c:pt>
                <c:pt idx="1453">
                  <c:v>-5.2750759942304999E-2</c:v>
                </c:pt>
                <c:pt idx="1454">
                  <c:v>-5.89037342232187E-2</c:v>
                </c:pt>
                <c:pt idx="1455">
                  <c:v>-6.3045159938136294E-2</c:v>
                </c:pt>
                <c:pt idx="1456">
                  <c:v>-6.6029503851337795E-2</c:v>
                </c:pt>
                <c:pt idx="1457">
                  <c:v>-6.8182207864526501E-2</c:v>
                </c:pt>
                <c:pt idx="1458">
                  <c:v>-6.7841268998667895E-2</c:v>
                </c:pt>
                <c:pt idx="1459">
                  <c:v>-7.5117251047474298E-2</c:v>
                </c:pt>
                <c:pt idx="1460">
                  <c:v>-8.4329814394386596E-2</c:v>
                </c:pt>
                <c:pt idx="1461">
                  <c:v>-9.1712113211326801E-2</c:v>
                </c:pt>
                <c:pt idx="1462">
                  <c:v>-0.108183522810491</c:v>
                </c:pt>
                <c:pt idx="1463">
                  <c:v>-0.108940744958406</c:v>
                </c:pt>
                <c:pt idx="1464">
                  <c:v>-9.63496532115211E-2</c:v>
                </c:pt>
                <c:pt idx="1465">
                  <c:v>-9.4222552030239895E-2</c:v>
                </c:pt>
                <c:pt idx="1466">
                  <c:v>-9.5377332472836807E-2</c:v>
                </c:pt>
                <c:pt idx="1467">
                  <c:v>-8.6685063830281794E-2</c:v>
                </c:pt>
                <c:pt idx="1468">
                  <c:v>-9.2115567326087097E-2</c:v>
                </c:pt>
                <c:pt idx="1469">
                  <c:v>-8.9569460912615001E-2</c:v>
                </c:pt>
                <c:pt idx="1470">
                  <c:v>-8.5027303104432697E-2</c:v>
                </c:pt>
                <c:pt idx="1471">
                  <c:v>-8.6490582600359397E-2</c:v>
                </c:pt>
                <c:pt idx="1472">
                  <c:v>-9.1597331446646904E-2</c:v>
                </c:pt>
                <c:pt idx="1473">
                  <c:v>-8.3959872851735201E-2</c:v>
                </c:pt>
                <c:pt idx="1474">
                  <c:v>-8.6251318323959394E-2</c:v>
                </c:pt>
                <c:pt idx="1475">
                  <c:v>-7.8414301433994804E-2</c:v>
                </c:pt>
                <c:pt idx="1476">
                  <c:v>-7.5583651047678904E-2</c:v>
                </c:pt>
                <c:pt idx="1477">
                  <c:v>-7.9598080963589501E-2</c:v>
                </c:pt>
                <c:pt idx="1478">
                  <c:v>-8.1548985573601296E-2</c:v>
                </c:pt>
                <c:pt idx="1479">
                  <c:v>-8.3465863807490104E-2</c:v>
                </c:pt>
                <c:pt idx="1480">
                  <c:v>-8.9690182780625002E-2</c:v>
                </c:pt>
                <c:pt idx="1481">
                  <c:v>-9.2424722321481106E-2</c:v>
                </c:pt>
                <c:pt idx="1482">
                  <c:v>-9.1957186926277606E-2</c:v>
                </c:pt>
                <c:pt idx="1483">
                  <c:v>-8.9889149484798495E-2</c:v>
                </c:pt>
                <c:pt idx="1484">
                  <c:v>-9.2068856277319394E-2</c:v>
                </c:pt>
                <c:pt idx="1485">
                  <c:v>-9.3399727467890797E-2</c:v>
                </c:pt>
                <c:pt idx="1486">
                  <c:v>-0.100658698711815</c:v>
                </c:pt>
                <c:pt idx="1487">
                  <c:v>-9.5822720734100295E-2</c:v>
                </c:pt>
                <c:pt idx="1488">
                  <c:v>-0.10207840256704399</c:v>
                </c:pt>
                <c:pt idx="1489">
                  <c:v>-0.106213500558244</c:v>
                </c:pt>
                <c:pt idx="1490">
                  <c:v>-0.109281929660636</c:v>
                </c:pt>
                <c:pt idx="1491">
                  <c:v>-0.112214197831699</c:v>
                </c:pt>
                <c:pt idx="1492">
                  <c:v>-0.109863287410546</c:v>
                </c:pt>
                <c:pt idx="1493">
                  <c:v>-0.112111336221403</c:v>
                </c:pt>
                <c:pt idx="1494">
                  <c:v>-0.111464398671826</c:v>
                </c:pt>
                <c:pt idx="1495">
                  <c:v>-9.2527431665568399E-2</c:v>
                </c:pt>
                <c:pt idx="1496">
                  <c:v>-9.9125634548720296E-2</c:v>
                </c:pt>
                <c:pt idx="1497">
                  <c:v>-9.3730209565152406E-2</c:v>
                </c:pt>
                <c:pt idx="1498">
                  <c:v>-7.6720846940354095E-2</c:v>
                </c:pt>
                <c:pt idx="1499">
                  <c:v>-7.2913769156685404E-2</c:v>
                </c:pt>
                <c:pt idx="1500">
                  <c:v>-7.1752594475212206E-2</c:v>
                </c:pt>
                <c:pt idx="1501">
                  <c:v>-7.7276407499671004E-2</c:v>
                </c:pt>
                <c:pt idx="1502">
                  <c:v>-8.3218785513181001E-2</c:v>
                </c:pt>
                <c:pt idx="1503">
                  <c:v>-8.4849183157788305E-2</c:v>
                </c:pt>
                <c:pt idx="1504">
                  <c:v>-8.5548216867088203E-2</c:v>
                </c:pt>
                <c:pt idx="1505">
                  <c:v>-8.0584299281202199E-2</c:v>
                </c:pt>
                <c:pt idx="1506">
                  <c:v>-8.7054421015505395E-2</c:v>
                </c:pt>
                <c:pt idx="1507">
                  <c:v>-8.7944321080014806E-2</c:v>
                </c:pt>
                <c:pt idx="1508">
                  <c:v>-8.6758303104361001E-2</c:v>
                </c:pt>
                <c:pt idx="1509">
                  <c:v>-9.0265982326844602E-2</c:v>
                </c:pt>
                <c:pt idx="1510">
                  <c:v>-9.4730519677005506E-2</c:v>
                </c:pt>
                <c:pt idx="1511">
                  <c:v>-9.7943863801643105E-2</c:v>
                </c:pt>
                <c:pt idx="1512">
                  <c:v>-9.9897702155733903E-2</c:v>
                </c:pt>
                <c:pt idx="1513">
                  <c:v>-0.100710722499314</c:v>
                </c:pt>
                <c:pt idx="1514">
                  <c:v>-0.102155827614149</c:v>
                </c:pt>
                <c:pt idx="1515">
                  <c:v>-0.101140686612515</c:v>
                </c:pt>
                <c:pt idx="1516">
                  <c:v>-0.102837181814211</c:v>
                </c:pt>
                <c:pt idx="1517">
                  <c:v>-0.10572163986158301</c:v>
                </c:pt>
                <c:pt idx="1518">
                  <c:v>-9.35858741350451E-2</c:v>
                </c:pt>
                <c:pt idx="1519">
                  <c:v>-0.103713151372318</c:v>
                </c:pt>
                <c:pt idx="1520">
                  <c:v>-0.101087120523692</c:v>
                </c:pt>
                <c:pt idx="1521">
                  <c:v>-0.10497548270144</c:v>
                </c:pt>
                <c:pt idx="1522">
                  <c:v>-0.105254156828641</c:v>
                </c:pt>
                <c:pt idx="1523">
                  <c:v>-0.108308664523738</c:v>
                </c:pt>
                <c:pt idx="1524">
                  <c:v>-0.11406473848573601</c:v>
                </c:pt>
                <c:pt idx="1525">
                  <c:v>-0.11722353809758899</c:v>
                </c:pt>
                <c:pt idx="1526">
                  <c:v>-0.11503590367998499</c:v>
                </c:pt>
                <c:pt idx="1527">
                  <c:v>-0.111340392797992</c:v>
                </c:pt>
                <c:pt idx="1528">
                  <c:v>-9.6110157885711894E-2</c:v>
                </c:pt>
                <c:pt idx="1529">
                  <c:v>-9.8385169092005106E-2</c:v>
                </c:pt>
                <c:pt idx="1530">
                  <c:v>-8.9832515306237995E-2</c:v>
                </c:pt>
                <c:pt idx="1531">
                  <c:v>-9.4089779169302001E-2</c:v>
                </c:pt>
                <c:pt idx="1532">
                  <c:v>-9.58131604853492E-2</c:v>
                </c:pt>
                <c:pt idx="1533">
                  <c:v>-8.5029004129646604E-2</c:v>
                </c:pt>
                <c:pt idx="1534">
                  <c:v>-7.1276296732593003E-2</c:v>
                </c:pt>
                <c:pt idx="1535">
                  <c:v>-5.73305731804961E-2</c:v>
                </c:pt>
                <c:pt idx="1536">
                  <c:v>-6.6379848447051304E-2</c:v>
                </c:pt>
                <c:pt idx="1537">
                  <c:v>-6.0711096197899703E-2</c:v>
                </c:pt>
                <c:pt idx="1538">
                  <c:v>-7.1585227094612305E-2</c:v>
                </c:pt>
                <c:pt idx="1539">
                  <c:v>-7.5583787225402002E-2</c:v>
                </c:pt>
                <c:pt idx="1540">
                  <c:v>-7.5771264658548401E-2</c:v>
                </c:pt>
                <c:pt idx="1541">
                  <c:v>-7.4498434509687295E-2</c:v>
                </c:pt>
                <c:pt idx="1542">
                  <c:v>-6.9674733227472294E-2</c:v>
                </c:pt>
                <c:pt idx="1543">
                  <c:v>-7.4457414244442396E-2</c:v>
                </c:pt>
                <c:pt idx="1544">
                  <c:v>-7.7573581599957794E-2</c:v>
                </c:pt>
                <c:pt idx="1545">
                  <c:v>-8.5015822882859998E-2</c:v>
                </c:pt>
                <c:pt idx="1546">
                  <c:v>-8.8589368487314593E-2</c:v>
                </c:pt>
                <c:pt idx="1547">
                  <c:v>-8.61718756163245E-2</c:v>
                </c:pt>
                <c:pt idx="1548">
                  <c:v>-7.9305320149707495E-2</c:v>
                </c:pt>
                <c:pt idx="1549">
                  <c:v>-7.0637960168505307E-2</c:v>
                </c:pt>
                <c:pt idx="1550">
                  <c:v>-5.4701536822331698E-2</c:v>
                </c:pt>
                <c:pt idx="1551">
                  <c:v>-3.96997865091369E-2</c:v>
                </c:pt>
                <c:pt idx="1552">
                  <c:v>-4.2808374142853302E-2</c:v>
                </c:pt>
                <c:pt idx="1553">
                  <c:v>-4.4693036396024698E-2</c:v>
                </c:pt>
                <c:pt idx="1554">
                  <c:v>-4.4299246070494798E-2</c:v>
                </c:pt>
                <c:pt idx="1555">
                  <c:v>-4.4676239429304598E-2</c:v>
                </c:pt>
                <c:pt idx="1556">
                  <c:v>-3.0838774256014799E-2</c:v>
                </c:pt>
                <c:pt idx="1557">
                  <c:v>-2.42931093156111E-2</c:v>
                </c:pt>
                <c:pt idx="1558">
                  <c:v>-2.3858991149368802E-2</c:v>
                </c:pt>
                <c:pt idx="1559">
                  <c:v>-1.40821066782661E-2</c:v>
                </c:pt>
                <c:pt idx="1560">
                  <c:v>-8.7982542843673094E-3</c:v>
                </c:pt>
                <c:pt idx="1561">
                  <c:v>0</c:v>
                </c:pt>
                <c:pt idx="1562">
                  <c:v>-1.9761526631175998E-2</c:v>
                </c:pt>
                <c:pt idx="1563">
                  <c:v>-1.33536286950125E-2</c:v>
                </c:pt>
                <c:pt idx="1564">
                  <c:v>0</c:v>
                </c:pt>
                <c:pt idx="1565">
                  <c:v>-3.3007235592656899E-3</c:v>
                </c:pt>
                <c:pt idx="1566">
                  <c:v>0</c:v>
                </c:pt>
                <c:pt idx="1567">
                  <c:v>0</c:v>
                </c:pt>
                <c:pt idx="1568">
                  <c:v>0</c:v>
                </c:pt>
                <c:pt idx="1569">
                  <c:v>0</c:v>
                </c:pt>
                <c:pt idx="1570">
                  <c:v>-1.0052691263271201E-2</c:v>
                </c:pt>
                <c:pt idx="1571">
                  <c:v>-1.93250505618256E-2</c:v>
                </c:pt>
                <c:pt idx="1572">
                  <c:v>-7.6086301963534898E-3</c:v>
                </c:pt>
                <c:pt idx="1573">
                  <c:v>0</c:v>
                </c:pt>
                <c:pt idx="1574">
                  <c:v>0</c:v>
                </c:pt>
                <c:pt idx="1575">
                  <c:v>-1.82943317750239E-2</c:v>
                </c:pt>
                <c:pt idx="1576" formatCode="0.00E+00">
                  <c:v>-2.54547257138026E-5</c:v>
                </c:pt>
                <c:pt idx="1577">
                  <c:v>-2.3078381070846801E-3</c:v>
                </c:pt>
                <c:pt idx="1578">
                  <c:v>0</c:v>
                </c:pt>
                <c:pt idx="1579">
                  <c:v>0</c:v>
                </c:pt>
                <c:pt idx="1580">
                  <c:v>-1.43094928241399E-2</c:v>
                </c:pt>
                <c:pt idx="1581">
                  <c:v>-2.0633458769959399E-2</c:v>
                </c:pt>
                <c:pt idx="1582">
                  <c:v>-2.4884441288332702E-2</c:v>
                </c:pt>
                <c:pt idx="1583">
                  <c:v>-1.5276855061079699E-2</c:v>
                </c:pt>
                <c:pt idx="1584">
                  <c:v>-7.2070002614720297E-3</c:v>
                </c:pt>
                <c:pt idx="1585">
                  <c:v>-7.4983975264966097E-3</c:v>
                </c:pt>
                <c:pt idx="1586">
                  <c:v>-3.66430399398365E-3</c:v>
                </c:pt>
                <c:pt idx="1587">
                  <c:v>-9.0649803785816108E-3</c:v>
                </c:pt>
                <c:pt idx="1588">
                  <c:v>-2.6768872772743001E-2</c:v>
                </c:pt>
                <c:pt idx="1589">
                  <c:v>-2.8361141362644102E-2</c:v>
                </c:pt>
                <c:pt idx="1590">
                  <c:v>-2.4869281831804101E-2</c:v>
                </c:pt>
                <c:pt idx="1591">
                  <c:v>-2.31174177683269E-2</c:v>
                </c:pt>
                <c:pt idx="1592">
                  <c:v>-2.46369242212152E-3</c:v>
                </c:pt>
                <c:pt idx="1593">
                  <c:v>0</c:v>
                </c:pt>
                <c:pt idx="1594">
                  <c:v>-2.5654073018090899E-3</c:v>
                </c:pt>
                <c:pt idx="1595">
                  <c:v>-8.6199553440684494E-3</c:v>
                </c:pt>
                <c:pt idx="1596">
                  <c:v>-1.6605244023548599E-2</c:v>
                </c:pt>
                <c:pt idx="1597">
                  <c:v>-2.8698954780210701E-3</c:v>
                </c:pt>
                <c:pt idx="1598">
                  <c:v>0</c:v>
                </c:pt>
                <c:pt idx="1599">
                  <c:v>0</c:v>
                </c:pt>
                <c:pt idx="1600">
                  <c:v>-8.0080490091083401E-4</c:v>
                </c:pt>
                <c:pt idx="1601">
                  <c:v>0</c:v>
                </c:pt>
                <c:pt idx="1602">
                  <c:v>-8.4379426717190401E-3</c:v>
                </c:pt>
                <c:pt idx="1603">
                  <c:v>-1.9098144765256099E-2</c:v>
                </c:pt>
                <c:pt idx="1604">
                  <c:v>-1.3445258897893801E-2</c:v>
                </c:pt>
                <c:pt idx="1605">
                  <c:v>-1.9876332718612401E-3</c:v>
                </c:pt>
                <c:pt idx="1606">
                  <c:v>-1.3552478578959801E-4</c:v>
                </c:pt>
                <c:pt idx="1607">
                  <c:v>-4.8414891589668701E-3</c:v>
                </c:pt>
                <c:pt idx="1608">
                  <c:v>-2.2955595318789801E-3</c:v>
                </c:pt>
                <c:pt idx="1609">
                  <c:v>0</c:v>
                </c:pt>
                <c:pt idx="1610">
                  <c:v>-7.2115302965649599E-3</c:v>
                </c:pt>
                <c:pt idx="1611">
                  <c:v>-2.41065229524362E-3</c:v>
                </c:pt>
                <c:pt idx="1612">
                  <c:v>-2.08863229053525E-2</c:v>
                </c:pt>
                <c:pt idx="1613">
                  <c:v>-2.08788768875641E-2</c:v>
                </c:pt>
                <c:pt idx="1614">
                  <c:v>-1.4254285448765501E-2</c:v>
                </c:pt>
                <c:pt idx="1615">
                  <c:v>-1.27660906019688E-2</c:v>
                </c:pt>
                <c:pt idx="1616">
                  <c:v>-1.34280492127134E-2</c:v>
                </c:pt>
                <c:pt idx="1617">
                  <c:v>-1.6978714674829001E-2</c:v>
                </c:pt>
                <c:pt idx="1618">
                  <c:v>-2.6956246524480601E-2</c:v>
                </c:pt>
                <c:pt idx="1619">
                  <c:v>-3.2088105281703097E-2</c:v>
                </c:pt>
                <c:pt idx="1620">
                  <c:v>-2.1561406620167999E-2</c:v>
                </c:pt>
                <c:pt idx="1621">
                  <c:v>-2.4694122598577801E-2</c:v>
                </c:pt>
                <c:pt idx="1622">
                  <c:v>-2.35195510724115E-2</c:v>
                </c:pt>
                <c:pt idx="1623">
                  <c:v>-2.73951294557498E-2</c:v>
                </c:pt>
                <c:pt idx="1624">
                  <c:v>-2.2148629286552299E-2</c:v>
                </c:pt>
                <c:pt idx="1625">
                  <c:v>-1.5713580406020802E-2</c:v>
                </c:pt>
                <c:pt idx="1626">
                  <c:v>-1.5797643496169599E-2</c:v>
                </c:pt>
                <c:pt idx="1627">
                  <c:v>-1.58475535757941E-2</c:v>
                </c:pt>
                <c:pt idx="1628">
                  <c:v>-2.1417080692964701E-2</c:v>
                </c:pt>
                <c:pt idx="1629">
                  <c:v>-2.1998708305046799E-2</c:v>
                </c:pt>
                <c:pt idx="1630">
                  <c:v>-2.07921201564602E-2</c:v>
                </c:pt>
                <c:pt idx="1631">
                  <c:v>-1.8821204814877399E-2</c:v>
                </c:pt>
                <c:pt idx="1632">
                  <c:v>-2.4195080632931701E-2</c:v>
                </c:pt>
                <c:pt idx="1633">
                  <c:v>-2.7239179243775901E-2</c:v>
                </c:pt>
                <c:pt idx="1634">
                  <c:v>-2.3172379721675601E-2</c:v>
                </c:pt>
                <c:pt idx="1635">
                  <c:v>-1.9646393414565502E-2</c:v>
                </c:pt>
                <c:pt idx="1636">
                  <c:v>-1.96939021501315E-2</c:v>
                </c:pt>
                <c:pt idx="1637">
                  <c:v>-1.49818959909578E-2</c:v>
                </c:pt>
                <c:pt idx="1638">
                  <c:v>-1.69448186975453E-2</c:v>
                </c:pt>
                <c:pt idx="1639">
                  <c:v>0</c:v>
                </c:pt>
                <c:pt idx="1640">
                  <c:v>0</c:v>
                </c:pt>
                <c:pt idx="1641">
                  <c:v>-3.94279133589892E-3</c:v>
                </c:pt>
                <c:pt idx="1642">
                  <c:v>-1.10386615884906E-2</c:v>
                </c:pt>
                <c:pt idx="1643">
                  <c:v>-1.8007949874047299E-2</c:v>
                </c:pt>
                <c:pt idx="1644">
                  <c:v>-1.6482107979030599E-2</c:v>
                </c:pt>
                <c:pt idx="1645">
                  <c:v>-2.4881841710028101E-2</c:v>
                </c:pt>
                <c:pt idx="1646">
                  <c:v>-3.0610085084941799E-2</c:v>
                </c:pt>
                <c:pt idx="1647">
                  <c:v>-3.1742025751517799E-2</c:v>
                </c:pt>
                <c:pt idx="1648">
                  <c:v>-1.8831993441223899E-2</c:v>
                </c:pt>
                <c:pt idx="1649">
                  <c:v>-8.2792595298862796E-3</c:v>
                </c:pt>
                <c:pt idx="1650">
                  <c:v>-9.7816877646600409E-3</c:v>
                </c:pt>
                <c:pt idx="1651">
                  <c:v>-2.7735982985260801E-3</c:v>
                </c:pt>
                <c:pt idx="1652">
                  <c:v>-9.3110050493925203E-3</c:v>
                </c:pt>
                <c:pt idx="1653">
                  <c:v>-1.13649491999321E-2</c:v>
                </c:pt>
                <c:pt idx="1654">
                  <c:v>-1.2877900007234299E-2</c:v>
                </c:pt>
                <c:pt idx="1655">
                  <c:v>-1.21499128827157E-2</c:v>
                </c:pt>
                <c:pt idx="1656">
                  <c:v>-1.42612363320293E-2</c:v>
                </c:pt>
                <c:pt idx="1657">
                  <c:v>-6.9757820519178396E-3</c:v>
                </c:pt>
                <c:pt idx="1658">
                  <c:v>-1.2686742443304399E-2</c:v>
                </c:pt>
                <c:pt idx="1659">
                  <c:v>-2.6320889545554799E-2</c:v>
                </c:pt>
                <c:pt idx="1660">
                  <c:v>-2.26376056135878E-2</c:v>
                </c:pt>
                <c:pt idx="1661">
                  <c:v>-1.52195574720876E-2</c:v>
                </c:pt>
                <c:pt idx="1662">
                  <c:v>-4.3389601237205904E-3</c:v>
                </c:pt>
                <c:pt idx="1663">
                  <c:v>-7.7363004765420504E-3</c:v>
                </c:pt>
                <c:pt idx="1664">
                  <c:v>-1.39063280617204E-2</c:v>
                </c:pt>
                <c:pt idx="1665">
                  <c:v>-1.36982185933886E-2</c:v>
                </c:pt>
                <c:pt idx="1666">
                  <c:v>-2.01328258839189E-2</c:v>
                </c:pt>
                <c:pt idx="1667">
                  <c:v>-2.3335089257836401E-2</c:v>
                </c:pt>
                <c:pt idx="1668">
                  <c:v>-2.70910268264795E-2</c:v>
                </c:pt>
                <c:pt idx="1669">
                  <c:v>-2.52139765080126E-2</c:v>
                </c:pt>
                <c:pt idx="1670">
                  <c:v>-2.6008446338001801E-2</c:v>
                </c:pt>
                <c:pt idx="1671">
                  <c:v>-2.69524377370143E-2</c:v>
                </c:pt>
                <c:pt idx="1672">
                  <c:v>-2.0319235722996699E-2</c:v>
                </c:pt>
                <c:pt idx="1673">
                  <c:v>-2.43168262448855E-2</c:v>
                </c:pt>
                <c:pt idx="1674">
                  <c:v>-2.8052186614624199E-2</c:v>
                </c:pt>
                <c:pt idx="1675">
                  <c:v>-3.4646371943534697E-2</c:v>
                </c:pt>
                <c:pt idx="1676">
                  <c:v>-3.8793670978445403E-2</c:v>
                </c:pt>
                <c:pt idx="1677">
                  <c:v>-4.0281440637999599E-2</c:v>
                </c:pt>
                <c:pt idx="1678">
                  <c:v>-4.3254315274484603E-2</c:v>
                </c:pt>
                <c:pt idx="1679">
                  <c:v>-5.2851893920171297E-2</c:v>
                </c:pt>
                <c:pt idx="1680">
                  <c:v>-5.2742265752072699E-2</c:v>
                </c:pt>
                <c:pt idx="1681">
                  <c:v>-5.8042576318393997E-2</c:v>
                </c:pt>
                <c:pt idx="1682">
                  <c:v>-5.2970081646142898E-2</c:v>
                </c:pt>
                <c:pt idx="1683">
                  <c:v>-6.2763621526325405E-2</c:v>
                </c:pt>
                <c:pt idx="1684">
                  <c:v>-7.8353068395182607E-2</c:v>
                </c:pt>
                <c:pt idx="1685">
                  <c:v>-7.7373964519981395E-2</c:v>
                </c:pt>
                <c:pt idx="1686">
                  <c:v>-7.7140156525524806E-2</c:v>
                </c:pt>
                <c:pt idx="1687">
                  <c:v>-8.6392514192175807E-2</c:v>
                </c:pt>
                <c:pt idx="1688">
                  <c:v>-7.5341237043036399E-2</c:v>
                </c:pt>
                <c:pt idx="1689">
                  <c:v>-6.2444861688066997E-2</c:v>
                </c:pt>
                <c:pt idx="1690">
                  <c:v>-6.5509381146093906E-2</c:v>
                </c:pt>
                <c:pt idx="1691">
                  <c:v>-7.0439938319406897E-2</c:v>
                </c:pt>
                <c:pt idx="1692">
                  <c:v>-7.0407598944007804E-2</c:v>
                </c:pt>
                <c:pt idx="1693">
                  <c:v>-7.1471488652770906E-2</c:v>
                </c:pt>
                <c:pt idx="1694">
                  <c:v>-7.5545649123921504E-2</c:v>
                </c:pt>
                <c:pt idx="1695">
                  <c:v>-8.8921289083662494E-2</c:v>
                </c:pt>
                <c:pt idx="1696">
                  <c:v>-7.5808733731366207E-2</c:v>
                </c:pt>
                <c:pt idx="1697">
                  <c:v>-6.0064670859930502E-2</c:v>
                </c:pt>
                <c:pt idx="1698">
                  <c:v>-6.3670000461081802E-2</c:v>
                </c:pt>
                <c:pt idx="1699">
                  <c:v>-6.1814802660117997E-2</c:v>
                </c:pt>
                <c:pt idx="1700">
                  <c:v>-5.5902980489439001E-2</c:v>
                </c:pt>
                <c:pt idx="1701">
                  <c:v>-5.2486456378006002E-2</c:v>
                </c:pt>
                <c:pt idx="1702">
                  <c:v>-5.20794435890981E-2</c:v>
                </c:pt>
                <c:pt idx="1703">
                  <c:v>-4.4256449619442001E-2</c:v>
                </c:pt>
                <c:pt idx="1704">
                  <c:v>-3.3349370591679597E-2</c:v>
                </c:pt>
                <c:pt idx="1705">
                  <c:v>-3.4374131321804099E-2</c:v>
                </c:pt>
                <c:pt idx="1706">
                  <c:v>-3.7213201375024201E-2</c:v>
                </c:pt>
                <c:pt idx="1707">
                  <c:v>-4.2571908252673603E-2</c:v>
                </c:pt>
                <c:pt idx="1708">
                  <c:v>-4.0244021033699701E-2</c:v>
                </c:pt>
                <c:pt idx="1709">
                  <c:v>-3.7797126492764198E-2</c:v>
                </c:pt>
                <c:pt idx="1710">
                  <c:v>-1.5998657712417701E-2</c:v>
                </c:pt>
                <c:pt idx="1711">
                  <c:v>-1.43257639101923E-2</c:v>
                </c:pt>
                <c:pt idx="1712">
                  <c:v>-2.1551932844194401E-2</c:v>
                </c:pt>
                <c:pt idx="1713">
                  <c:v>-2.7549149831279301E-2</c:v>
                </c:pt>
                <c:pt idx="1714">
                  <c:v>-2.9868330910231101E-2</c:v>
                </c:pt>
                <c:pt idx="1715">
                  <c:v>-3.7420556285763198E-2</c:v>
                </c:pt>
                <c:pt idx="1716">
                  <c:v>-5.4273329114157901E-2</c:v>
                </c:pt>
                <c:pt idx="1717">
                  <c:v>-4.79279451270666E-2</c:v>
                </c:pt>
                <c:pt idx="1718">
                  <c:v>-3.30410297355727E-2</c:v>
                </c:pt>
                <c:pt idx="1719">
                  <c:v>-2.8516915760720098E-2</c:v>
                </c:pt>
                <c:pt idx="1720">
                  <c:v>-1.61900773641711E-2</c:v>
                </c:pt>
                <c:pt idx="1721">
                  <c:v>-1.2480179572575601E-2</c:v>
                </c:pt>
                <c:pt idx="1722">
                  <c:v>-5.8094097383864997E-4</c:v>
                </c:pt>
                <c:pt idx="1723">
                  <c:v>0</c:v>
                </c:pt>
                <c:pt idx="1724">
                  <c:v>0</c:v>
                </c:pt>
                <c:pt idx="1725">
                  <c:v>-1.0260790751843199E-2</c:v>
                </c:pt>
                <c:pt idx="1726">
                  <c:v>-7.6904816581413399E-3</c:v>
                </c:pt>
                <c:pt idx="1727">
                  <c:v>0</c:v>
                </c:pt>
                <c:pt idx="1728">
                  <c:v>-1.7081091993968001E-2</c:v>
                </c:pt>
                <c:pt idx="1729">
                  <c:v>-2.4793777960475698E-2</c:v>
                </c:pt>
                <c:pt idx="1730">
                  <c:v>-1.1162546950564199E-2</c:v>
                </c:pt>
                <c:pt idx="1731">
                  <c:v>0</c:v>
                </c:pt>
                <c:pt idx="1732">
                  <c:v>0</c:v>
                </c:pt>
                <c:pt idx="1733">
                  <c:v>0</c:v>
                </c:pt>
                <c:pt idx="1734">
                  <c:v>-1.6727691675892602E-2</c:v>
                </c:pt>
                <c:pt idx="1735">
                  <c:v>-2.5892234040680001E-2</c:v>
                </c:pt>
                <c:pt idx="1736">
                  <c:v>-1.9176621034363898E-2</c:v>
                </c:pt>
                <c:pt idx="1737">
                  <c:v>-2.81641174075399E-2</c:v>
                </c:pt>
                <c:pt idx="1738">
                  <c:v>-2.51028973838473E-2</c:v>
                </c:pt>
                <c:pt idx="1739">
                  <c:v>-1.27063246850335E-2</c:v>
                </c:pt>
                <c:pt idx="1740">
                  <c:v>-6.3672911084527899E-3</c:v>
                </c:pt>
                <c:pt idx="1741">
                  <c:v>0</c:v>
                </c:pt>
                <c:pt idx="1742">
                  <c:v>-1.4206721538038499E-2</c:v>
                </c:pt>
                <c:pt idx="1743">
                  <c:v>-1.75153226537271E-2</c:v>
                </c:pt>
                <c:pt idx="1744">
                  <c:v>-1.15060021772265E-2</c:v>
                </c:pt>
                <c:pt idx="1745">
                  <c:v>-6.7710339043392997E-3</c:v>
                </c:pt>
                <c:pt idx="1746">
                  <c:v>-1.1387703856652401E-2</c:v>
                </c:pt>
                <c:pt idx="1747">
                  <c:v>-1.84230949190222E-3</c:v>
                </c:pt>
                <c:pt idx="1748">
                  <c:v>0</c:v>
                </c:pt>
                <c:pt idx="1749">
                  <c:v>0</c:v>
                </c:pt>
                <c:pt idx="1750">
                  <c:v>-5.02821543940268E-3</c:v>
                </c:pt>
                <c:pt idx="1751">
                  <c:v>-1.5852804501397201E-3</c:v>
                </c:pt>
                <c:pt idx="1752">
                  <c:v>-2.8906190432026899E-2</c:v>
                </c:pt>
                <c:pt idx="1753">
                  <c:v>-1.8023073070022402E-2</c:v>
                </c:pt>
                <c:pt idx="1754">
                  <c:v>-1.13737456848994E-3</c:v>
                </c:pt>
                <c:pt idx="1755">
                  <c:v>-2.7528683928604501E-2</c:v>
                </c:pt>
                <c:pt idx="1756">
                  <c:v>-4.0731021324670498E-2</c:v>
                </c:pt>
                <c:pt idx="1757">
                  <c:v>-3.8781949518827699E-2</c:v>
                </c:pt>
                <c:pt idx="1758">
                  <c:v>-3.8559764611927103E-2</c:v>
                </c:pt>
                <c:pt idx="1759">
                  <c:v>-3.0577733451355098E-2</c:v>
                </c:pt>
                <c:pt idx="1760">
                  <c:v>-3.6820735736105101E-2</c:v>
                </c:pt>
                <c:pt idx="1761">
                  <c:v>-2.2509648621366701E-2</c:v>
                </c:pt>
                <c:pt idx="1762">
                  <c:v>-2.8365578369731699E-2</c:v>
                </c:pt>
                <c:pt idx="1763">
                  <c:v>-3.2944166614298998E-2</c:v>
                </c:pt>
                <c:pt idx="1764">
                  <c:v>-2.4802202530555002E-2</c:v>
                </c:pt>
                <c:pt idx="1765">
                  <c:v>-2.2364740117479898E-2</c:v>
                </c:pt>
                <c:pt idx="1766">
                  <c:v>-2.2779582318348399E-2</c:v>
                </c:pt>
                <c:pt idx="1767">
                  <c:v>-1.5811112504169399E-2</c:v>
                </c:pt>
                <c:pt idx="1768">
                  <c:v>-1.8002272690174799E-2</c:v>
                </c:pt>
                <c:pt idx="1769">
                  <c:v>-9.42909023812343E-3</c:v>
                </c:pt>
                <c:pt idx="1770">
                  <c:v>-2.2409512562424601E-3</c:v>
                </c:pt>
                <c:pt idx="1771">
                  <c:v>-6.0331504238853003E-3</c:v>
                </c:pt>
                <c:pt idx="1772">
                  <c:v>-1.23096500328564E-2</c:v>
                </c:pt>
                <c:pt idx="1773">
                  <c:v>-2.32238213648294E-3</c:v>
                </c:pt>
                <c:pt idx="1774">
                  <c:v>-3.31849736663303E-3</c:v>
                </c:pt>
                <c:pt idx="1775">
                  <c:v>-7.36848732702222E-3</c:v>
                </c:pt>
                <c:pt idx="1776">
                  <c:v>-1.2095675979142901E-2</c:v>
                </c:pt>
                <c:pt idx="1777">
                  <c:v>-8.3264630235809697E-3</c:v>
                </c:pt>
                <c:pt idx="1778">
                  <c:v>-1.88777287577923E-3</c:v>
                </c:pt>
                <c:pt idx="1779">
                  <c:v>-9.4736107311423901E-3</c:v>
                </c:pt>
                <c:pt idx="1780">
                  <c:v>-2.0635345466449899E-2</c:v>
                </c:pt>
                <c:pt idx="1781">
                  <c:v>-5.3985948460719302E-2</c:v>
                </c:pt>
                <c:pt idx="1782">
                  <c:v>-5.4169260616186501E-2</c:v>
                </c:pt>
                <c:pt idx="1783">
                  <c:v>-4.9505649647891697E-2</c:v>
                </c:pt>
                <c:pt idx="1784">
                  <c:v>-4.2676936906456499E-2</c:v>
                </c:pt>
                <c:pt idx="1785">
                  <c:v>-4.0405386602655802E-2</c:v>
                </c:pt>
                <c:pt idx="1786">
                  <c:v>-3.2008788576298797E-2</c:v>
                </c:pt>
                <c:pt idx="1787">
                  <c:v>-3.4029382274497998E-2</c:v>
                </c:pt>
                <c:pt idx="1788">
                  <c:v>-3.1456016164924702E-2</c:v>
                </c:pt>
                <c:pt idx="1789">
                  <c:v>-1.68972922237751E-2</c:v>
                </c:pt>
                <c:pt idx="1790">
                  <c:v>-5.7203166396122499E-3</c:v>
                </c:pt>
                <c:pt idx="1791">
                  <c:v>-8.6663100016180997E-3</c:v>
                </c:pt>
                <c:pt idx="1792">
                  <c:v>-1.1454804880027701E-2</c:v>
                </c:pt>
                <c:pt idx="1793">
                  <c:v>-8.6282756437402394E-3</c:v>
                </c:pt>
                <c:pt idx="1794">
                  <c:v>-1.54459472473362E-2</c:v>
                </c:pt>
                <c:pt idx="1795">
                  <c:v>-1.4744105604264399E-2</c:v>
                </c:pt>
                <c:pt idx="1796">
                  <c:v>-1.4686953280669201E-3</c:v>
                </c:pt>
                <c:pt idx="1797">
                  <c:v>0</c:v>
                </c:pt>
                <c:pt idx="1798">
                  <c:v>0</c:v>
                </c:pt>
                <c:pt idx="1799">
                  <c:v>-5.2785998804062402E-3</c:v>
                </c:pt>
                <c:pt idx="1800">
                  <c:v>-8.1961496372117103E-3</c:v>
                </c:pt>
                <c:pt idx="1801">
                  <c:v>-9.0074976447809194E-3</c:v>
                </c:pt>
                <c:pt idx="1802">
                  <c:v>-4.1424795853803797E-3</c:v>
                </c:pt>
                <c:pt idx="1803">
                  <c:v>0</c:v>
                </c:pt>
                <c:pt idx="1804">
                  <c:v>-2.3270959714161098E-3</c:v>
                </c:pt>
                <c:pt idx="1805">
                  <c:v>0</c:v>
                </c:pt>
                <c:pt idx="1806">
                  <c:v>0</c:v>
                </c:pt>
                <c:pt idx="1807">
                  <c:v>-1.41901494055638E-2</c:v>
                </c:pt>
                <c:pt idx="1808">
                  <c:v>-8.4836222144646302E-4</c:v>
                </c:pt>
                <c:pt idx="1809">
                  <c:v>0</c:v>
                </c:pt>
                <c:pt idx="1810">
                  <c:v>0</c:v>
                </c:pt>
                <c:pt idx="1811">
                  <c:v>-1.8420862982836399E-2</c:v>
                </c:pt>
                <c:pt idx="1812">
                  <c:v>-2.7802940345208201E-2</c:v>
                </c:pt>
                <c:pt idx="1813">
                  <c:v>-1.6759499297381499E-2</c:v>
                </c:pt>
                <c:pt idx="1814">
                  <c:v>-9.5347661068672096E-3</c:v>
                </c:pt>
                <c:pt idx="1815">
                  <c:v>-1.99231593308535E-2</c:v>
                </c:pt>
                <c:pt idx="1816">
                  <c:v>-3.1693419190903002E-2</c:v>
                </c:pt>
                <c:pt idx="1817">
                  <c:v>-1.6996944974475001E-2</c:v>
                </c:pt>
                <c:pt idx="1818">
                  <c:v>-5.2438630499282903E-3</c:v>
                </c:pt>
                <c:pt idx="1819">
                  <c:v>-7.7454466038796499E-3</c:v>
                </c:pt>
                <c:pt idx="1820">
                  <c:v>-1.4716423531421399E-2</c:v>
                </c:pt>
                <c:pt idx="1821">
                  <c:v>-1.03777123290523E-2</c:v>
                </c:pt>
                <c:pt idx="1822">
                  <c:v>-3.6657069696687198E-3</c:v>
                </c:pt>
                <c:pt idx="1823">
                  <c:v>0</c:v>
                </c:pt>
                <c:pt idx="1824">
                  <c:v>-5.9598879383970698E-3</c:v>
                </c:pt>
                <c:pt idx="1825">
                  <c:v>0</c:v>
                </c:pt>
                <c:pt idx="1826">
                  <c:v>-6.1674325167883001E-3</c:v>
                </c:pt>
                <c:pt idx="1827">
                  <c:v>-5.2719411705472998E-3</c:v>
                </c:pt>
                <c:pt idx="1828">
                  <c:v>0</c:v>
                </c:pt>
                <c:pt idx="1829">
                  <c:v>-1.1140411606617001E-2</c:v>
                </c:pt>
                <c:pt idx="1830">
                  <c:v>-1.72668445582837E-2</c:v>
                </c:pt>
                <c:pt idx="1831">
                  <c:v>-1.9145373687520399E-2</c:v>
                </c:pt>
                <c:pt idx="1832">
                  <c:v>-2.1392968528608801E-2</c:v>
                </c:pt>
                <c:pt idx="1833">
                  <c:v>-1.0990413509355699E-2</c:v>
                </c:pt>
                <c:pt idx="1834">
                  <c:v>-1.1599148219421601E-2</c:v>
                </c:pt>
                <c:pt idx="1835">
                  <c:v>-1.89844574273976E-2</c:v>
                </c:pt>
                <c:pt idx="1836">
                  <c:v>-6.4499267566601104E-3</c:v>
                </c:pt>
                <c:pt idx="1837">
                  <c:v>-8.3157398968282097E-3</c:v>
                </c:pt>
                <c:pt idx="1838">
                  <c:v>-2.83612358287623E-2</c:v>
                </c:pt>
                <c:pt idx="1839">
                  <c:v>-3.5182890489025301E-2</c:v>
                </c:pt>
                <c:pt idx="1840">
                  <c:v>-3.55675354848679E-2</c:v>
                </c:pt>
                <c:pt idx="1841">
                  <c:v>-5.0571863738970699E-2</c:v>
                </c:pt>
                <c:pt idx="1842">
                  <c:v>-5.7591269853424498E-2</c:v>
                </c:pt>
                <c:pt idx="1843">
                  <c:v>-5.7049733125433003E-2</c:v>
                </c:pt>
                <c:pt idx="1844">
                  <c:v>-5.9205514166407097E-2</c:v>
                </c:pt>
                <c:pt idx="1845">
                  <c:v>-6.04800837138929E-2</c:v>
                </c:pt>
                <c:pt idx="1846">
                  <c:v>-5.34677206968917E-2</c:v>
                </c:pt>
                <c:pt idx="1847">
                  <c:v>-4.7140888118258999E-2</c:v>
                </c:pt>
                <c:pt idx="1848">
                  <c:v>-5.2417483386788401E-2</c:v>
                </c:pt>
                <c:pt idx="1849">
                  <c:v>-5.6785186031924298E-2</c:v>
                </c:pt>
                <c:pt idx="1850">
                  <c:v>-7.5068268698071899E-2</c:v>
                </c:pt>
                <c:pt idx="1851">
                  <c:v>-7.2794802087602098E-2</c:v>
                </c:pt>
                <c:pt idx="1852">
                  <c:v>-8.2140421352049103E-2</c:v>
                </c:pt>
                <c:pt idx="1853">
                  <c:v>-8.0165997159598296E-2</c:v>
                </c:pt>
                <c:pt idx="1854">
                  <c:v>-8.1727230189116803E-2</c:v>
                </c:pt>
                <c:pt idx="1855">
                  <c:v>-9.01743557197172E-2</c:v>
                </c:pt>
                <c:pt idx="1856">
                  <c:v>-8.6205902388354294E-2</c:v>
                </c:pt>
                <c:pt idx="1857">
                  <c:v>-9.1786375197806705E-2</c:v>
                </c:pt>
                <c:pt idx="1858">
                  <c:v>-0.11061411225833</c:v>
                </c:pt>
                <c:pt idx="1859">
                  <c:v>-0.126839700344798</c:v>
                </c:pt>
                <c:pt idx="1860">
                  <c:v>-0.13021386862406401</c:v>
                </c:pt>
                <c:pt idx="1861">
                  <c:v>-0.13151744981505301</c:v>
                </c:pt>
                <c:pt idx="1862">
                  <c:v>-0.124226705217467</c:v>
                </c:pt>
                <c:pt idx="1863">
                  <c:v>-0.117673394175123</c:v>
                </c:pt>
                <c:pt idx="1864">
                  <c:v>-0.112559354790604</c:v>
                </c:pt>
                <c:pt idx="1865">
                  <c:v>-0.10777065160001</c:v>
                </c:pt>
                <c:pt idx="1866">
                  <c:v>-0.10590616254082399</c:v>
                </c:pt>
                <c:pt idx="1867">
                  <c:v>-0.103114708665959</c:v>
                </c:pt>
                <c:pt idx="1868">
                  <c:v>-0.103776084638525</c:v>
                </c:pt>
                <c:pt idx="1869">
                  <c:v>-7.4895737242989105E-2</c:v>
                </c:pt>
                <c:pt idx="1870">
                  <c:v>-6.0395759837887697E-2</c:v>
                </c:pt>
                <c:pt idx="1871">
                  <c:v>-6.8062633378033394E-2</c:v>
                </c:pt>
                <c:pt idx="1872">
                  <c:v>-8.1322335070660501E-2</c:v>
                </c:pt>
                <c:pt idx="1873">
                  <c:v>-8.6137888657906794E-2</c:v>
                </c:pt>
                <c:pt idx="1874">
                  <c:v>-9.152895387177E-2</c:v>
                </c:pt>
                <c:pt idx="1875">
                  <c:v>-9.4705489927054604E-2</c:v>
                </c:pt>
                <c:pt idx="1876">
                  <c:v>-0.105105870828029</c:v>
                </c:pt>
                <c:pt idx="1877">
                  <c:v>-9.0890164882353894E-2</c:v>
                </c:pt>
                <c:pt idx="1878">
                  <c:v>-8.5518314165710499E-2</c:v>
                </c:pt>
                <c:pt idx="1879">
                  <c:v>-9.02508108585868E-2</c:v>
                </c:pt>
                <c:pt idx="1880">
                  <c:v>-9.3941551199101594E-2</c:v>
                </c:pt>
                <c:pt idx="1881">
                  <c:v>-9.2864928204901304E-2</c:v>
                </c:pt>
                <c:pt idx="1882">
                  <c:v>-9.0919562709691398E-2</c:v>
                </c:pt>
                <c:pt idx="1883">
                  <c:v>-8.9293766331657906E-2</c:v>
                </c:pt>
                <c:pt idx="1884">
                  <c:v>-8.6840745640961503E-2</c:v>
                </c:pt>
                <c:pt idx="1885">
                  <c:v>-9.4571347028715502E-2</c:v>
                </c:pt>
                <c:pt idx="1886">
                  <c:v>-0.101042364837211</c:v>
                </c:pt>
                <c:pt idx="1887">
                  <c:v>-0.10217230672602701</c:v>
                </c:pt>
                <c:pt idx="1888">
                  <c:v>-0.104972007203901</c:v>
                </c:pt>
                <c:pt idx="1889">
                  <c:v>-0.10792552946709399</c:v>
                </c:pt>
                <c:pt idx="1890">
                  <c:v>-0.103047424341578</c:v>
                </c:pt>
                <c:pt idx="1891">
                  <c:v>-0.112258951731655</c:v>
                </c:pt>
                <c:pt idx="1892">
                  <c:v>-0.11878627296929201</c:v>
                </c:pt>
                <c:pt idx="1893">
                  <c:v>-0.12251622724342801</c:v>
                </c:pt>
                <c:pt idx="1894">
                  <c:v>-0.12844543824485599</c:v>
                </c:pt>
                <c:pt idx="1895">
                  <c:v>-0.12804919171404899</c:v>
                </c:pt>
                <c:pt idx="1896">
                  <c:v>-0.10973883469914</c:v>
                </c:pt>
                <c:pt idx="1897">
                  <c:v>-0.10402733920078799</c:v>
                </c:pt>
                <c:pt idx="1898">
                  <c:v>-0.102710227208723</c:v>
                </c:pt>
                <c:pt idx="1899">
                  <c:v>-0.100107031251344</c:v>
                </c:pt>
                <c:pt idx="1900">
                  <c:v>-0.110108868548531</c:v>
                </c:pt>
                <c:pt idx="1901">
                  <c:v>-0.124424558409232</c:v>
                </c:pt>
                <c:pt idx="1902">
                  <c:v>-0.12692419694992399</c:v>
                </c:pt>
                <c:pt idx="1903">
                  <c:v>-0.130759792892927</c:v>
                </c:pt>
                <c:pt idx="1904">
                  <c:v>-0.13079665016126699</c:v>
                </c:pt>
                <c:pt idx="1905">
                  <c:v>-0.13257294320447899</c:v>
                </c:pt>
                <c:pt idx="1906">
                  <c:v>-0.129122571379686</c:v>
                </c:pt>
                <c:pt idx="1907">
                  <c:v>-0.126891164666108</c:v>
                </c:pt>
                <c:pt idx="1908">
                  <c:v>-0.13216078010065699</c:v>
                </c:pt>
                <c:pt idx="1909">
                  <c:v>-0.13178767860424601</c:v>
                </c:pt>
                <c:pt idx="1910">
                  <c:v>-0.12621384338594199</c:v>
                </c:pt>
                <c:pt idx="1911">
                  <c:v>-0.12988325482830601</c:v>
                </c:pt>
                <c:pt idx="1912">
                  <c:v>-0.12682724456112501</c:v>
                </c:pt>
                <c:pt idx="1913">
                  <c:v>-0.129688660859828</c:v>
                </c:pt>
                <c:pt idx="1914">
                  <c:v>-0.12814904651662101</c:v>
                </c:pt>
                <c:pt idx="1915">
                  <c:v>-0.127166813234633</c:v>
                </c:pt>
                <c:pt idx="1916">
                  <c:v>-0.12947270234071101</c:v>
                </c:pt>
                <c:pt idx="1917">
                  <c:v>-0.13656853537015701</c:v>
                </c:pt>
                <c:pt idx="1918">
                  <c:v>-0.13371392683240299</c:v>
                </c:pt>
                <c:pt idx="1919">
                  <c:v>-0.12894232942289799</c:v>
                </c:pt>
                <c:pt idx="1920">
                  <c:v>-0.126106370549394</c:v>
                </c:pt>
                <c:pt idx="1921">
                  <c:v>-0.12479289645849501</c:v>
                </c:pt>
                <c:pt idx="1922">
                  <c:v>-0.11371087786785899</c:v>
                </c:pt>
                <c:pt idx="1923">
                  <c:v>-0.106927809520729</c:v>
                </c:pt>
                <c:pt idx="1924">
                  <c:v>-0.10491819559063199</c:v>
                </c:pt>
                <c:pt idx="1925">
                  <c:v>-9.5134552457802599E-2</c:v>
                </c:pt>
                <c:pt idx="1926">
                  <c:v>-6.7622661754000293E-2</c:v>
                </c:pt>
                <c:pt idx="1927">
                  <c:v>-7.6973432980515802E-2</c:v>
                </c:pt>
                <c:pt idx="1928">
                  <c:v>-8.4219524118234398E-2</c:v>
                </c:pt>
                <c:pt idx="1929">
                  <c:v>-7.4445413399488999E-2</c:v>
                </c:pt>
                <c:pt idx="1930">
                  <c:v>-8.19367547175332E-2</c:v>
                </c:pt>
                <c:pt idx="1931">
                  <c:v>-8.3357019542114594E-2</c:v>
                </c:pt>
                <c:pt idx="1932">
                  <c:v>-8.1474085160945398E-2</c:v>
                </c:pt>
                <c:pt idx="1933">
                  <c:v>-6.8125669871207203E-2</c:v>
                </c:pt>
                <c:pt idx="1934">
                  <c:v>-6.5542641864239706E-2</c:v>
                </c:pt>
                <c:pt idx="1935">
                  <c:v>-6.0659649921184597E-2</c:v>
                </c:pt>
                <c:pt idx="1936">
                  <c:v>-5.46994399536656E-2</c:v>
                </c:pt>
                <c:pt idx="1937">
                  <c:v>-4.9023308343647903E-2</c:v>
                </c:pt>
                <c:pt idx="1938">
                  <c:v>-4.5688248648851897E-2</c:v>
                </c:pt>
                <c:pt idx="1939">
                  <c:v>-5.1507413552630298E-2</c:v>
                </c:pt>
                <c:pt idx="1940">
                  <c:v>-5.2351686411617901E-2</c:v>
                </c:pt>
                <c:pt idx="1941">
                  <c:v>-5.3174467919419002E-2</c:v>
                </c:pt>
                <c:pt idx="1942">
                  <c:v>-4.3881216417808899E-2</c:v>
                </c:pt>
                <c:pt idx="1943">
                  <c:v>-4.8304173558874897E-2</c:v>
                </c:pt>
                <c:pt idx="1944">
                  <c:v>-4.7849065439427602E-2</c:v>
                </c:pt>
                <c:pt idx="1945">
                  <c:v>-5.2772866262883501E-2</c:v>
                </c:pt>
                <c:pt idx="1946">
                  <c:v>-5.99968226840309E-2</c:v>
                </c:pt>
                <c:pt idx="1947">
                  <c:v>-6.45455128330224E-2</c:v>
                </c:pt>
                <c:pt idx="1948">
                  <c:v>-6.5964305918075394E-2</c:v>
                </c:pt>
                <c:pt idx="1949">
                  <c:v>-6.2076858757376098E-2</c:v>
                </c:pt>
                <c:pt idx="1950">
                  <c:v>-6.2767643848020097E-2</c:v>
                </c:pt>
                <c:pt idx="1951">
                  <c:v>-5.8655563266110697E-2</c:v>
                </c:pt>
                <c:pt idx="1952">
                  <c:v>-5.6795505832347298E-2</c:v>
                </c:pt>
                <c:pt idx="1953">
                  <c:v>-5.3330933191878399E-2</c:v>
                </c:pt>
                <c:pt idx="1954">
                  <c:v>-6.1524468981999203E-2</c:v>
                </c:pt>
                <c:pt idx="1955">
                  <c:v>-5.7840430490242303E-2</c:v>
                </c:pt>
                <c:pt idx="1956">
                  <c:v>-5.8657694560174299E-2</c:v>
                </c:pt>
                <c:pt idx="1957">
                  <c:v>-5.8523013755467701E-2</c:v>
                </c:pt>
                <c:pt idx="1958">
                  <c:v>-6.2914425253377704E-2</c:v>
                </c:pt>
                <c:pt idx="1959">
                  <c:v>-5.4890176942390997E-2</c:v>
                </c:pt>
                <c:pt idx="1960">
                  <c:v>-5.5216426348013201E-2</c:v>
                </c:pt>
                <c:pt idx="1961">
                  <c:v>-4.7348310331289702E-2</c:v>
                </c:pt>
                <c:pt idx="1962">
                  <c:v>-4.6338832945704803E-2</c:v>
                </c:pt>
                <c:pt idx="1963">
                  <c:v>-4.8652932977368002E-2</c:v>
                </c:pt>
                <c:pt idx="1964">
                  <c:v>-4.1258316083461199E-2</c:v>
                </c:pt>
                <c:pt idx="1965">
                  <c:v>-1.90544702495433E-2</c:v>
                </c:pt>
                <c:pt idx="1966">
                  <c:v>-1.41653754291611E-2</c:v>
                </c:pt>
                <c:pt idx="1967">
                  <c:v>-1.2912814933879E-2</c:v>
                </c:pt>
                <c:pt idx="1968">
                  <c:v>-3.3842202870468602E-2</c:v>
                </c:pt>
                <c:pt idx="1969">
                  <c:v>-4.3796665704075803E-2</c:v>
                </c:pt>
                <c:pt idx="1970">
                  <c:v>-4.2422461928032403E-2</c:v>
                </c:pt>
                <c:pt idx="1971">
                  <c:v>-4.6991874517823197E-2</c:v>
                </c:pt>
                <c:pt idx="1972">
                  <c:v>-5.12225854650354E-2</c:v>
                </c:pt>
                <c:pt idx="1973">
                  <c:v>-5.8269022466276903E-2</c:v>
                </c:pt>
                <c:pt idx="1974">
                  <c:v>-4.5623168021471698E-2</c:v>
                </c:pt>
                <c:pt idx="1975">
                  <c:v>-3.5116926019555003E-2</c:v>
                </c:pt>
                <c:pt idx="1976">
                  <c:v>-3.2105095807732298E-2</c:v>
                </c:pt>
                <c:pt idx="1977">
                  <c:v>-3.4791147009631401E-2</c:v>
                </c:pt>
                <c:pt idx="1978">
                  <c:v>-3.32300957533729E-2</c:v>
                </c:pt>
                <c:pt idx="1979">
                  <c:v>-3.28244749528077E-2</c:v>
                </c:pt>
                <c:pt idx="1980">
                  <c:v>-2.8750402120196E-2</c:v>
                </c:pt>
                <c:pt idx="1981">
                  <c:v>-2.82386058001469E-2</c:v>
                </c:pt>
                <c:pt idx="1982">
                  <c:v>-2.9473922429002399E-2</c:v>
                </c:pt>
                <c:pt idx="1983">
                  <c:v>-2.96657936610728E-2</c:v>
                </c:pt>
                <c:pt idx="1984">
                  <c:v>-4.3503956185786501E-2</c:v>
                </c:pt>
                <c:pt idx="1985">
                  <c:v>-5.3413236854813598E-2</c:v>
                </c:pt>
                <c:pt idx="1986">
                  <c:v>-5.82556543171871E-2</c:v>
                </c:pt>
                <c:pt idx="1987">
                  <c:v>-4.8695893357269503E-2</c:v>
                </c:pt>
                <c:pt idx="1988">
                  <c:v>-5.2528165814055998E-2</c:v>
                </c:pt>
                <c:pt idx="1989">
                  <c:v>-6.2993091362655504E-2</c:v>
                </c:pt>
                <c:pt idx="1990">
                  <c:v>-6.3171143084151907E-2</c:v>
                </c:pt>
                <c:pt idx="1991">
                  <c:v>-6.5302593809660706E-2</c:v>
                </c:pt>
                <c:pt idx="1992">
                  <c:v>-7.6675266576405193E-2</c:v>
                </c:pt>
                <c:pt idx="1993">
                  <c:v>-7.6279242992987703E-2</c:v>
                </c:pt>
                <c:pt idx="1994">
                  <c:v>-7.5753202185736598E-2</c:v>
                </c:pt>
                <c:pt idx="1995">
                  <c:v>-7.6134470479628999E-2</c:v>
                </c:pt>
                <c:pt idx="1996">
                  <c:v>-7.2744712406029602E-2</c:v>
                </c:pt>
                <c:pt idx="1997">
                  <c:v>-7.9817035353993801E-2</c:v>
                </c:pt>
                <c:pt idx="1998">
                  <c:v>-7.2247555081230902E-2</c:v>
                </c:pt>
                <c:pt idx="1999">
                  <c:v>-7.2560352788639801E-2</c:v>
                </c:pt>
                <c:pt idx="2000">
                  <c:v>-6.7759163347082804E-2</c:v>
                </c:pt>
                <c:pt idx="2001">
                  <c:v>-7.1300721978033305E-2</c:v>
                </c:pt>
                <c:pt idx="2002">
                  <c:v>-7.1976887548555496E-2</c:v>
                </c:pt>
                <c:pt idx="2003">
                  <c:v>-7.0482452284233596E-2</c:v>
                </c:pt>
                <c:pt idx="2004">
                  <c:v>-6.8671720390762803E-2</c:v>
                </c:pt>
                <c:pt idx="2005">
                  <c:v>-7.6057416280667603E-2</c:v>
                </c:pt>
                <c:pt idx="2006">
                  <c:v>-7.7966751470211301E-2</c:v>
                </c:pt>
                <c:pt idx="2007">
                  <c:v>-8.2362488575926499E-2</c:v>
                </c:pt>
                <c:pt idx="2008">
                  <c:v>-8.2686287733289496E-2</c:v>
                </c:pt>
                <c:pt idx="2009">
                  <c:v>-8.9767575708634098E-2</c:v>
                </c:pt>
                <c:pt idx="2010">
                  <c:v>-9.0614543842475206E-2</c:v>
                </c:pt>
                <c:pt idx="2011">
                  <c:v>-8.3340721611752405E-2</c:v>
                </c:pt>
                <c:pt idx="2012">
                  <c:v>-8.0837817460743297E-2</c:v>
                </c:pt>
                <c:pt idx="2013">
                  <c:v>-8.0088145588977394E-2</c:v>
                </c:pt>
                <c:pt idx="2014">
                  <c:v>-8.0688768178977299E-2</c:v>
                </c:pt>
                <c:pt idx="2015">
                  <c:v>-8.2045808281797999E-2</c:v>
                </c:pt>
                <c:pt idx="2016">
                  <c:v>-8.4064691727578994E-2</c:v>
                </c:pt>
                <c:pt idx="2017">
                  <c:v>-9.5205714138999004E-2</c:v>
                </c:pt>
                <c:pt idx="2018">
                  <c:v>-9.51035566033894E-2</c:v>
                </c:pt>
                <c:pt idx="2019">
                  <c:v>-9.2618790297876202E-2</c:v>
                </c:pt>
                <c:pt idx="2020">
                  <c:v>-9.0603621131472203E-2</c:v>
                </c:pt>
                <c:pt idx="2021">
                  <c:v>-9.8290201246565803E-2</c:v>
                </c:pt>
                <c:pt idx="2022">
                  <c:v>-0.100833142346334</c:v>
                </c:pt>
                <c:pt idx="2023">
                  <c:v>-0.100107275407202</c:v>
                </c:pt>
                <c:pt idx="2024">
                  <c:v>-9.9391953695463803E-2</c:v>
                </c:pt>
                <c:pt idx="2025">
                  <c:v>-9.57470675183478E-2</c:v>
                </c:pt>
                <c:pt idx="2026">
                  <c:v>-9.4940914958372896E-2</c:v>
                </c:pt>
                <c:pt idx="2027">
                  <c:v>-8.4651626198197105E-2</c:v>
                </c:pt>
                <c:pt idx="2028">
                  <c:v>-8.5294206134840594E-2</c:v>
                </c:pt>
                <c:pt idx="2029">
                  <c:v>-8.5091140250748806E-2</c:v>
                </c:pt>
                <c:pt idx="2030">
                  <c:v>-7.9476926438533296E-2</c:v>
                </c:pt>
                <c:pt idx="2031">
                  <c:v>-8.2315615653232796E-2</c:v>
                </c:pt>
                <c:pt idx="2032">
                  <c:v>-7.9613291820098103E-2</c:v>
                </c:pt>
                <c:pt idx="2033">
                  <c:v>-8.18205959238157E-2</c:v>
                </c:pt>
                <c:pt idx="2034">
                  <c:v>-8.3076408207962693E-2</c:v>
                </c:pt>
                <c:pt idx="2035">
                  <c:v>-7.7954516652203196E-2</c:v>
                </c:pt>
                <c:pt idx="2036">
                  <c:v>-7.9630940896133498E-2</c:v>
                </c:pt>
                <c:pt idx="2037">
                  <c:v>-8.4515115623643597E-2</c:v>
                </c:pt>
                <c:pt idx="2038">
                  <c:v>-7.8635491738754601E-2</c:v>
                </c:pt>
                <c:pt idx="2039">
                  <c:v>-7.97499040273488E-2</c:v>
                </c:pt>
                <c:pt idx="2040">
                  <c:v>-8.3806761461183904E-2</c:v>
                </c:pt>
                <c:pt idx="2041">
                  <c:v>-9.1064267968552895E-2</c:v>
                </c:pt>
                <c:pt idx="2042">
                  <c:v>-9.1816606526488001E-2</c:v>
                </c:pt>
                <c:pt idx="2043">
                  <c:v>-9.2182715718479899E-2</c:v>
                </c:pt>
                <c:pt idx="2044">
                  <c:v>-8.7819595170288894E-2</c:v>
                </c:pt>
                <c:pt idx="2045">
                  <c:v>-8.8152324729627196E-2</c:v>
                </c:pt>
                <c:pt idx="2046">
                  <c:v>-8.7160806236684193E-2</c:v>
                </c:pt>
                <c:pt idx="2047">
                  <c:v>-8.5344405738536994E-2</c:v>
                </c:pt>
                <c:pt idx="2048">
                  <c:v>-8.4058108551903696E-2</c:v>
                </c:pt>
                <c:pt idx="2049">
                  <c:v>-8.3627892346254201E-2</c:v>
                </c:pt>
                <c:pt idx="2050">
                  <c:v>-8.6732193941619101E-2</c:v>
                </c:pt>
                <c:pt idx="2051">
                  <c:v>-8.6035305037229295E-2</c:v>
                </c:pt>
                <c:pt idx="2052">
                  <c:v>-8.6616796939140595E-2</c:v>
                </c:pt>
                <c:pt idx="2053">
                  <c:v>-8.6599291145647503E-2</c:v>
                </c:pt>
                <c:pt idx="2054">
                  <c:v>-7.3742410266049205E-2</c:v>
                </c:pt>
                <c:pt idx="2055">
                  <c:v>-7.6770194797087299E-2</c:v>
                </c:pt>
                <c:pt idx="2056">
                  <c:v>-8.0735946657429503E-2</c:v>
                </c:pt>
                <c:pt idx="2057">
                  <c:v>-7.9538411585739904E-2</c:v>
                </c:pt>
                <c:pt idx="2058">
                  <c:v>-8.0859100571152698E-2</c:v>
                </c:pt>
                <c:pt idx="2059">
                  <c:v>-7.9159970560619006E-2</c:v>
                </c:pt>
                <c:pt idx="2060">
                  <c:v>-8.51402332651858E-2</c:v>
                </c:pt>
                <c:pt idx="2061">
                  <c:v>-8.9334113370053897E-2</c:v>
                </c:pt>
                <c:pt idx="2062">
                  <c:v>-8.6273973965079007E-2</c:v>
                </c:pt>
                <c:pt idx="2063">
                  <c:v>-9.0881012669549496E-2</c:v>
                </c:pt>
                <c:pt idx="2064">
                  <c:v>-9.1666691377232906E-2</c:v>
                </c:pt>
                <c:pt idx="2065">
                  <c:v>-9.3921377259066005E-2</c:v>
                </c:pt>
                <c:pt idx="2066">
                  <c:v>-9.0406894176731298E-2</c:v>
                </c:pt>
                <c:pt idx="2067">
                  <c:v>-9.4365295594943402E-2</c:v>
                </c:pt>
                <c:pt idx="2068">
                  <c:v>-0.104032383573545</c:v>
                </c:pt>
                <c:pt idx="2069">
                  <c:v>-0.110436015362861</c:v>
                </c:pt>
                <c:pt idx="2070">
                  <c:v>-0.113645908625452</c:v>
                </c:pt>
                <c:pt idx="2071">
                  <c:v>-0.118714590820445</c:v>
                </c:pt>
                <c:pt idx="2072">
                  <c:v>-0.11839508432972699</c:v>
                </c:pt>
                <c:pt idx="2073">
                  <c:v>-0.111626174231117</c:v>
                </c:pt>
                <c:pt idx="2074">
                  <c:v>-0.118595894040338</c:v>
                </c:pt>
                <c:pt idx="2075">
                  <c:v>-0.10534315674583</c:v>
                </c:pt>
                <c:pt idx="2076">
                  <c:v>-0.113286985926438</c:v>
                </c:pt>
                <c:pt idx="2077">
                  <c:v>-0.11743595356137899</c:v>
                </c:pt>
                <c:pt idx="2078">
                  <c:v>-0.11265651760459899</c:v>
                </c:pt>
                <c:pt idx="2079">
                  <c:v>-0.11093798696007701</c:v>
                </c:pt>
                <c:pt idx="2080">
                  <c:v>-0.111907204723594</c:v>
                </c:pt>
                <c:pt idx="2081">
                  <c:v>-0.112697591737599</c:v>
                </c:pt>
                <c:pt idx="2082">
                  <c:v>-0.114840312629243</c:v>
                </c:pt>
                <c:pt idx="2083">
                  <c:v>-0.11793635322399899</c:v>
                </c:pt>
                <c:pt idx="2084">
                  <c:v>-0.115837366390033</c:v>
                </c:pt>
                <c:pt idx="2085">
                  <c:v>-0.117424058813763</c:v>
                </c:pt>
                <c:pt idx="2086">
                  <c:v>-0.115792864688827</c:v>
                </c:pt>
                <c:pt idx="2087">
                  <c:v>-0.11680594976946</c:v>
                </c:pt>
                <c:pt idx="2088">
                  <c:v>-0.115575926722462</c:v>
                </c:pt>
                <c:pt idx="2089">
                  <c:v>-0.11572261958245</c:v>
                </c:pt>
                <c:pt idx="2090">
                  <c:v>-0.114241234799874</c:v>
                </c:pt>
                <c:pt idx="2091">
                  <c:v>-0.110896477481825</c:v>
                </c:pt>
                <c:pt idx="2092">
                  <c:v>-0.10973832836203699</c:v>
                </c:pt>
                <c:pt idx="2093">
                  <c:v>-0.111579563927324</c:v>
                </c:pt>
                <c:pt idx="2094">
                  <c:v>-0.111616886266211</c:v>
                </c:pt>
                <c:pt idx="2095">
                  <c:v>-0.114637684294598</c:v>
                </c:pt>
                <c:pt idx="2096">
                  <c:v>-0.114765578476724</c:v>
                </c:pt>
                <c:pt idx="2097">
                  <c:v>-0.11919068410994001</c:v>
                </c:pt>
                <c:pt idx="2098">
                  <c:v>-0.121424908401028</c:v>
                </c:pt>
                <c:pt idx="2099">
                  <c:v>-0.12570482398265601</c:v>
                </c:pt>
                <c:pt idx="2100">
                  <c:v>-0.12513667393797501</c:v>
                </c:pt>
                <c:pt idx="2101">
                  <c:v>-0.121837477423972</c:v>
                </c:pt>
                <c:pt idx="2102">
                  <c:v>-0.122729942777764</c:v>
                </c:pt>
                <c:pt idx="2103">
                  <c:v>-0.123896174110319</c:v>
                </c:pt>
                <c:pt idx="2104">
                  <c:v>-0.12681569813624899</c:v>
                </c:pt>
                <c:pt idx="2105">
                  <c:v>-0.12981425315442299</c:v>
                </c:pt>
                <c:pt idx="2106">
                  <c:v>-0.12939207045284701</c:v>
                </c:pt>
                <c:pt idx="2107">
                  <c:v>-0.12667541330961099</c:v>
                </c:pt>
                <c:pt idx="2108">
                  <c:v>-0.11772201789762</c:v>
                </c:pt>
                <c:pt idx="2109">
                  <c:v>-0.117772328191371</c:v>
                </c:pt>
                <c:pt idx="2110">
                  <c:v>-0.11284791561643399</c:v>
                </c:pt>
                <c:pt idx="2111">
                  <c:v>-0.116968078443368</c:v>
                </c:pt>
                <c:pt idx="2112">
                  <c:v>-0.1230845509435</c:v>
                </c:pt>
                <c:pt idx="2113">
                  <c:v>-0.124624991757954</c:v>
                </c:pt>
                <c:pt idx="2114">
                  <c:v>-0.124876679262203</c:v>
                </c:pt>
                <c:pt idx="2115">
                  <c:v>-0.12574173321113399</c:v>
                </c:pt>
                <c:pt idx="2116">
                  <c:v>-0.124114017092434</c:v>
                </c:pt>
                <c:pt idx="2117">
                  <c:v>-0.108507565968518</c:v>
                </c:pt>
                <c:pt idx="2118">
                  <c:v>-0.11236695112839799</c:v>
                </c:pt>
                <c:pt idx="2119">
                  <c:v>-0.106581505247806</c:v>
                </c:pt>
                <c:pt idx="2120">
                  <c:v>-9.9379919561124103E-2</c:v>
                </c:pt>
                <c:pt idx="2121">
                  <c:v>-9.9732791641504198E-2</c:v>
                </c:pt>
                <c:pt idx="2122">
                  <c:v>-8.4610729189474099E-2</c:v>
                </c:pt>
                <c:pt idx="2123">
                  <c:v>-8.3173495312917595E-2</c:v>
                </c:pt>
                <c:pt idx="2124">
                  <c:v>-8.7633923577589701E-2</c:v>
                </c:pt>
                <c:pt idx="2125">
                  <c:v>-8.36660395978992E-2</c:v>
                </c:pt>
                <c:pt idx="2126">
                  <c:v>-9.0542583795851603E-2</c:v>
                </c:pt>
                <c:pt idx="2127">
                  <c:v>-9.9241401418875094E-2</c:v>
                </c:pt>
                <c:pt idx="2128">
                  <c:v>-9.7999137631262695E-2</c:v>
                </c:pt>
                <c:pt idx="2129">
                  <c:v>-9.5807310944229299E-2</c:v>
                </c:pt>
                <c:pt idx="2130">
                  <c:v>-8.5897784522006096E-2</c:v>
                </c:pt>
                <c:pt idx="2131">
                  <c:v>-9.34967657060463E-2</c:v>
                </c:pt>
                <c:pt idx="2132">
                  <c:v>-0.103811861119658</c:v>
                </c:pt>
                <c:pt idx="2133">
                  <c:v>-0.10303141650320199</c:v>
                </c:pt>
                <c:pt idx="2134">
                  <c:v>-0.111052132316137</c:v>
                </c:pt>
                <c:pt idx="2135">
                  <c:v>-0.118954385463946</c:v>
                </c:pt>
                <c:pt idx="2136">
                  <c:v>-0.128068376388698</c:v>
                </c:pt>
                <c:pt idx="2137">
                  <c:v>-0.126598445319446</c:v>
                </c:pt>
                <c:pt idx="2138">
                  <c:v>-0.12609353697241499</c:v>
                </c:pt>
                <c:pt idx="2139">
                  <c:v>-0.128640043852147</c:v>
                </c:pt>
                <c:pt idx="2140">
                  <c:v>-0.13815445658928899</c:v>
                </c:pt>
                <c:pt idx="2141">
                  <c:v>-0.139319977426164</c:v>
                </c:pt>
                <c:pt idx="2142">
                  <c:v>-0.14343646587478601</c:v>
                </c:pt>
                <c:pt idx="2143">
                  <c:v>-0.14911341045698101</c:v>
                </c:pt>
                <c:pt idx="2144">
                  <c:v>-0.14251228875673699</c:v>
                </c:pt>
                <c:pt idx="2145">
                  <c:v>-0.13817218336790901</c:v>
                </c:pt>
                <c:pt idx="2146">
                  <c:v>-0.137197118648196</c:v>
                </c:pt>
                <c:pt idx="2147">
                  <c:v>-0.133670548618018</c:v>
                </c:pt>
                <c:pt idx="2148">
                  <c:v>-0.13809584704859201</c:v>
                </c:pt>
                <c:pt idx="2149">
                  <c:v>-0.14372465323279199</c:v>
                </c:pt>
                <c:pt idx="2150">
                  <c:v>-0.15660283576213199</c:v>
                </c:pt>
                <c:pt idx="2151">
                  <c:v>-0.15892818751059101</c:v>
                </c:pt>
                <c:pt idx="2152">
                  <c:v>-0.16223821628440199</c:v>
                </c:pt>
                <c:pt idx="2153">
                  <c:v>-0.16220928532359499</c:v>
                </c:pt>
                <c:pt idx="2154">
                  <c:v>-0.16847751728636201</c:v>
                </c:pt>
                <c:pt idx="2155">
                  <c:v>-0.16567458146502601</c:v>
                </c:pt>
                <c:pt idx="2156">
                  <c:v>-0.174551268233025</c:v>
                </c:pt>
                <c:pt idx="2157">
                  <c:v>-0.18241252213832701</c:v>
                </c:pt>
                <c:pt idx="2158">
                  <c:v>-0.191786951074114</c:v>
                </c:pt>
                <c:pt idx="2159">
                  <c:v>-0.19350000816306701</c:v>
                </c:pt>
                <c:pt idx="2160">
                  <c:v>-0.21308612335767499</c:v>
                </c:pt>
                <c:pt idx="2161">
                  <c:v>-0.20824706233748899</c:v>
                </c:pt>
                <c:pt idx="2162">
                  <c:v>-0.21151947313730701</c:v>
                </c:pt>
                <c:pt idx="2163">
                  <c:v>-0.21378765603368799</c:v>
                </c:pt>
                <c:pt idx="2164">
                  <c:v>-0.21322282044975499</c:v>
                </c:pt>
                <c:pt idx="2165">
                  <c:v>-0.20564433061590101</c:v>
                </c:pt>
                <c:pt idx="2166">
                  <c:v>-0.21398109379463801</c:v>
                </c:pt>
                <c:pt idx="2167">
                  <c:v>-0.22396632900208699</c:v>
                </c:pt>
                <c:pt idx="2168">
                  <c:v>-0.23124769133360401</c:v>
                </c:pt>
                <c:pt idx="2169">
                  <c:v>-0.24424150395168701</c:v>
                </c:pt>
                <c:pt idx="2170">
                  <c:v>-0.25588675844914699</c:v>
                </c:pt>
                <c:pt idx="2171">
                  <c:v>-0.24595193405067101</c:v>
                </c:pt>
                <c:pt idx="2172">
                  <c:v>-0.237146280325818</c:v>
                </c:pt>
                <c:pt idx="2173">
                  <c:v>-0.24931021825771299</c:v>
                </c:pt>
                <c:pt idx="2174">
                  <c:v>-0.254055772624601</c:v>
                </c:pt>
                <c:pt idx="2175">
                  <c:v>-0.26184358453161199</c:v>
                </c:pt>
                <c:pt idx="2176">
                  <c:v>-0.25309351936220298</c:v>
                </c:pt>
                <c:pt idx="2177">
                  <c:v>-0.25632558822916701</c:v>
                </c:pt>
                <c:pt idx="2178">
                  <c:v>-0.269509579021803</c:v>
                </c:pt>
                <c:pt idx="2179">
                  <c:v>-0.254261191616449</c:v>
                </c:pt>
                <c:pt idx="2180">
                  <c:v>-0.261492679266288</c:v>
                </c:pt>
                <c:pt idx="2181">
                  <c:v>-0.25416038874248298</c:v>
                </c:pt>
                <c:pt idx="2182">
                  <c:v>-0.25178538608364098</c:v>
                </c:pt>
                <c:pt idx="2183">
                  <c:v>-0.242170886471434</c:v>
                </c:pt>
                <c:pt idx="2184">
                  <c:v>-0.23964369544002601</c:v>
                </c:pt>
                <c:pt idx="2185">
                  <c:v>-0.236086317900709</c:v>
                </c:pt>
                <c:pt idx="2186">
                  <c:v>-0.247785465150553</c:v>
                </c:pt>
                <c:pt idx="2187">
                  <c:v>-0.25115969120791098</c:v>
                </c:pt>
                <c:pt idx="2188">
                  <c:v>-0.224528337677218</c:v>
                </c:pt>
                <c:pt idx="2189">
                  <c:v>-0.22315412214431599</c:v>
                </c:pt>
                <c:pt idx="2190">
                  <c:v>-0.23473039053469899</c:v>
                </c:pt>
                <c:pt idx="2191">
                  <c:v>-0.23729035681307301</c:v>
                </c:pt>
                <c:pt idx="2192">
                  <c:v>-0.23997516287227599</c:v>
                </c:pt>
                <c:pt idx="2193">
                  <c:v>-0.241046537798565</c:v>
                </c:pt>
                <c:pt idx="2194">
                  <c:v>-0.23952789328343299</c:v>
                </c:pt>
                <c:pt idx="2195">
                  <c:v>-0.235764202149949</c:v>
                </c:pt>
                <c:pt idx="2196">
                  <c:v>-0.23964828891915699</c:v>
                </c:pt>
                <c:pt idx="2197">
                  <c:v>-0.23572593519667101</c:v>
                </c:pt>
                <c:pt idx="2198">
                  <c:v>-0.22748793277521401</c:v>
                </c:pt>
                <c:pt idx="2199">
                  <c:v>-0.23453923810295799</c:v>
                </c:pt>
                <c:pt idx="2200">
                  <c:v>-0.23924141104285901</c:v>
                </c:pt>
                <c:pt idx="2201">
                  <c:v>-0.237217661714753</c:v>
                </c:pt>
                <c:pt idx="2202">
                  <c:v>-0.23121873271308099</c:v>
                </c:pt>
                <c:pt idx="2203">
                  <c:v>-0.233398532383087</c:v>
                </c:pt>
                <c:pt idx="2204">
                  <c:v>-0.238177435984541</c:v>
                </c:pt>
                <c:pt idx="2205">
                  <c:v>-0.23433218748106899</c:v>
                </c:pt>
                <c:pt idx="2206">
                  <c:v>-0.23475019189417801</c:v>
                </c:pt>
                <c:pt idx="2207">
                  <c:v>-0.230650064495279</c:v>
                </c:pt>
                <c:pt idx="2208">
                  <c:v>-0.229219443034853</c:v>
                </c:pt>
                <c:pt idx="2209">
                  <c:v>-0.229465103861031</c:v>
                </c:pt>
                <c:pt idx="2210">
                  <c:v>-0.226448387984997</c:v>
                </c:pt>
                <c:pt idx="2211">
                  <c:v>-0.237542834419808</c:v>
                </c:pt>
                <c:pt idx="2212">
                  <c:v>-0.24021056410848199</c:v>
                </c:pt>
                <c:pt idx="2213">
                  <c:v>-0.24041308684233001</c:v>
                </c:pt>
                <c:pt idx="2214">
                  <c:v>-0.233288004349088</c:v>
                </c:pt>
                <c:pt idx="2215">
                  <c:v>-0.21793448641635599</c:v>
                </c:pt>
                <c:pt idx="2216">
                  <c:v>-0.21043794296676199</c:v>
                </c:pt>
                <c:pt idx="2217">
                  <c:v>-0.209914376740062</c:v>
                </c:pt>
                <c:pt idx="2218">
                  <c:v>-0.20863462978220401</c:v>
                </c:pt>
                <c:pt idx="2219">
                  <c:v>-0.20110375703059499</c:v>
                </c:pt>
                <c:pt idx="2220">
                  <c:v>-0.20845540033337201</c:v>
                </c:pt>
                <c:pt idx="2221">
                  <c:v>-0.213447158205263</c:v>
                </c:pt>
                <c:pt idx="2222">
                  <c:v>-0.21246574086605</c:v>
                </c:pt>
                <c:pt idx="2223">
                  <c:v>-0.20832327783711499</c:v>
                </c:pt>
                <c:pt idx="2224">
                  <c:v>-0.216304505413635</c:v>
                </c:pt>
                <c:pt idx="2225">
                  <c:v>-0.22172045242508401</c:v>
                </c:pt>
                <c:pt idx="2226">
                  <c:v>-0.22781893436327899</c:v>
                </c:pt>
                <c:pt idx="2227">
                  <c:v>-0.22637374163617799</c:v>
                </c:pt>
                <c:pt idx="2228">
                  <c:v>-0.23090380331166799</c:v>
                </c:pt>
                <c:pt idx="2229">
                  <c:v>-0.23033522491109101</c:v>
                </c:pt>
                <c:pt idx="2230">
                  <c:v>-0.221625668511578</c:v>
                </c:pt>
                <c:pt idx="2231">
                  <c:v>-0.229857940799717</c:v>
                </c:pt>
                <c:pt idx="2232">
                  <c:v>-0.22738112026744201</c:v>
                </c:pt>
                <c:pt idx="2233">
                  <c:v>-0.22048857646620701</c:v>
                </c:pt>
                <c:pt idx="2234">
                  <c:v>-0.20833063944265601</c:v>
                </c:pt>
                <c:pt idx="2235">
                  <c:v>-0.20404403371639701</c:v>
                </c:pt>
                <c:pt idx="2236">
                  <c:v>-0.20332119245282501</c:v>
                </c:pt>
                <c:pt idx="2237">
                  <c:v>-0.20069084236523799</c:v>
                </c:pt>
                <c:pt idx="2238">
                  <c:v>-0.185963583223864</c:v>
                </c:pt>
                <c:pt idx="2239">
                  <c:v>-0.191055145143494</c:v>
                </c:pt>
                <c:pt idx="2240">
                  <c:v>-0.18144450256488101</c:v>
                </c:pt>
                <c:pt idx="2241">
                  <c:v>-0.167746556581612</c:v>
                </c:pt>
                <c:pt idx="2242">
                  <c:v>-0.150321485591596</c:v>
                </c:pt>
                <c:pt idx="2243">
                  <c:v>-0.14945501087363999</c:v>
                </c:pt>
                <c:pt idx="2244">
                  <c:v>-0.157704504917411</c:v>
                </c:pt>
                <c:pt idx="2245">
                  <c:v>-0.160717058444937</c:v>
                </c:pt>
                <c:pt idx="2246">
                  <c:v>-0.182409518739263</c:v>
                </c:pt>
                <c:pt idx="2247">
                  <c:v>-0.19864901688959499</c:v>
                </c:pt>
                <c:pt idx="2248">
                  <c:v>-0.191645950098808</c:v>
                </c:pt>
                <c:pt idx="2249">
                  <c:v>-0.19602260713070199</c:v>
                </c:pt>
                <c:pt idx="2250">
                  <c:v>-0.19815537825544599</c:v>
                </c:pt>
                <c:pt idx="2251">
                  <c:v>-0.19489345239058101</c:v>
                </c:pt>
                <c:pt idx="2252">
                  <c:v>-0.20397827635246099</c:v>
                </c:pt>
                <c:pt idx="2253">
                  <c:v>-0.20706282992487501</c:v>
                </c:pt>
                <c:pt idx="2254">
                  <c:v>-0.199545971992757</c:v>
                </c:pt>
                <c:pt idx="2255">
                  <c:v>-0.19690791895497101</c:v>
                </c:pt>
                <c:pt idx="2256">
                  <c:v>-0.20716724278044499</c:v>
                </c:pt>
                <c:pt idx="2257">
                  <c:v>-0.197583273862111</c:v>
                </c:pt>
                <c:pt idx="2258">
                  <c:v>-0.189117600962313</c:v>
                </c:pt>
                <c:pt idx="2259">
                  <c:v>-0.18568258553227199</c:v>
                </c:pt>
                <c:pt idx="2260">
                  <c:v>-0.185394093619276</c:v>
                </c:pt>
                <c:pt idx="2261">
                  <c:v>-0.18228529792415801</c:v>
                </c:pt>
                <c:pt idx="2262">
                  <c:v>-0.18438569454646001</c:v>
                </c:pt>
                <c:pt idx="2263">
                  <c:v>-0.17948665799805599</c:v>
                </c:pt>
                <c:pt idx="2264">
                  <c:v>-0.17863243063144499</c:v>
                </c:pt>
                <c:pt idx="2265">
                  <c:v>-0.17718410252217101</c:v>
                </c:pt>
                <c:pt idx="2266">
                  <c:v>-0.162938185512016</c:v>
                </c:pt>
                <c:pt idx="2267">
                  <c:v>-0.16686710096660301</c:v>
                </c:pt>
                <c:pt idx="2268">
                  <c:v>-0.16961353666662299</c:v>
                </c:pt>
                <c:pt idx="2269">
                  <c:v>-0.15880359450623199</c:v>
                </c:pt>
                <c:pt idx="2270">
                  <c:v>-0.170338684989221</c:v>
                </c:pt>
                <c:pt idx="2271">
                  <c:v>-0.17640502563215199</c:v>
                </c:pt>
                <c:pt idx="2272">
                  <c:v>-0.17936184071321001</c:v>
                </c:pt>
                <c:pt idx="2273">
                  <c:v>-0.18183421888793799</c:v>
                </c:pt>
                <c:pt idx="2274">
                  <c:v>-0.180381373058696</c:v>
                </c:pt>
                <c:pt idx="2275">
                  <c:v>-0.169262085317401</c:v>
                </c:pt>
                <c:pt idx="2276">
                  <c:v>-0.16403619581314899</c:v>
                </c:pt>
                <c:pt idx="2277">
                  <c:v>-0.16177770498710001</c:v>
                </c:pt>
                <c:pt idx="2278">
                  <c:v>-0.16459514408853501</c:v>
                </c:pt>
                <c:pt idx="2279">
                  <c:v>-0.17457287087038401</c:v>
                </c:pt>
                <c:pt idx="2280">
                  <c:v>-0.182416013445514</c:v>
                </c:pt>
                <c:pt idx="2281">
                  <c:v>-0.19116815194789799</c:v>
                </c:pt>
                <c:pt idx="2282">
                  <c:v>-0.19699571052768899</c:v>
                </c:pt>
                <c:pt idx="2283">
                  <c:v>-0.18691466745277499</c:v>
                </c:pt>
                <c:pt idx="2284">
                  <c:v>-0.17742373777068901</c:v>
                </c:pt>
                <c:pt idx="2285">
                  <c:v>-0.18061233996790799</c:v>
                </c:pt>
                <c:pt idx="2286">
                  <c:v>-0.18864685353886501</c:v>
                </c:pt>
                <c:pt idx="2287">
                  <c:v>-0.182044506133688</c:v>
                </c:pt>
                <c:pt idx="2288">
                  <c:v>-0.18764056102002599</c:v>
                </c:pt>
                <c:pt idx="2289">
                  <c:v>-0.19156349532932099</c:v>
                </c:pt>
                <c:pt idx="2290">
                  <c:v>-0.18591507391588499</c:v>
                </c:pt>
                <c:pt idx="2291">
                  <c:v>-0.18292942912382601</c:v>
                </c:pt>
                <c:pt idx="2292">
                  <c:v>-0.19120017079400201</c:v>
                </c:pt>
                <c:pt idx="2293">
                  <c:v>-0.195463632493794</c:v>
                </c:pt>
                <c:pt idx="2294">
                  <c:v>-0.198427291386889</c:v>
                </c:pt>
                <c:pt idx="2295">
                  <c:v>-0.20421776282527501</c:v>
                </c:pt>
                <c:pt idx="2296">
                  <c:v>-0.195392747358788</c:v>
                </c:pt>
                <c:pt idx="2297">
                  <c:v>-0.18330764702225599</c:v>
                </c:pt>
                <c:pt idx="2298">
                  <c:v>-0.178400598001033</c:v>
                </c:pt>
                <c:pt idx="2299">
                  <c:v>-0.16180888055723999</c:v>
                </c:pt>
                <c:pt idx="2300">
                  <c:v>-0.15673451732697799</c:v>
                </c:pt>
                <c:pt idx="2301">
                  <c:v>-0.17346477702920199</c:v>
                </c:pt>
                <c:pt idx="2302">
                  <c:v>-0.173922053965053</c:v>
                </c:pt>
                <c:pt idx="2303">
                  <c:v>-0.17016163355984601</c:v>
                </c:pt>
                <c:pt idx="2304">
                  <c:v>-0.16053306203835799</c:v>
                </c:pt>
                <c:pt idx="2305">
                  <c:v>-0.152460458355929</c:v>
                </c:pt>
                <c:pt idx="2306">
                  <c:v>-0.13674500648277699</c:v>
                </c:pt>
                <c:pt idx="2307">
                  <c:v>-0.14339774393028601</c:v>
                </c:pt>
                <c:pt idx="2308">
                  <c:v>-0.133033275121023</c:v>
                </c:pt>
                <c:pt idx="2309">
                  <c:v>-0.12616562862362601</c:v>
                </c:pt>
                <c:pt idx="2310">
                  <c:v>-0.134018422912005</c:v>
                </c:pt>
                <c:pt idx="2311">
                  <c:v>-0.134279608238732</c:v>
                </c:pt>
                <c:pt idx="2312">
                  <c:v>-0.13419357448090899</c:v>
                </c:pt>
                <c:pt idx="2313">
                  <c:v>-0.13501609376752899</c:v>
                </c:pt>
                <c:pt idx="2314">
                  <c:v>-0.14357064586537599</c:v>
                </c:pt>
                <c:pt idx="2315">
                  <c:v>-0.14515241542891599</c:v>
                </c:pt>
                <c:pt idx="2316">
                  <c:v>-0.13394481667872099</c:v>
                </c:pt>
                <c:pt idx="2317">
                  <c:v>-0.13680228016161999</c:v>
                </c:pt>
                <c:pt idx="2318">
                  <c:v>-0.14934490084100999</c:v>
                </c:pt>
                <c:pt idx="2319">
                  <c:v>-0.13725509922967299</c:v>
                </c:pt>
                <c:pt idx="2320">
                  <c:v>-0.12925585644219101</c:v>
                </c:pt>
                <c:pt idx="2321">
                  <c:v>-0.13030598209642</c:v>
                </c:pt>
                <c:pt idx="2322">
                  <c:v>-0.12798976898172401</c:v>
                </c:pt>
                <c:pt idx="2323">
                  <c:v>-0.13029997898387599</c:v>
                </c:pt>
                <c:pt idx="2324">
                  <c:v>-0.13261823501272699</c:v>
                </c:pt>
                <c:pt idx="2325">
                  <c:v>-0.13794381989412199</c:v>
                </c:pt>
                <c:pt idx="2326">
                  <c:v>-0.14883606373129499</c:v>
                </c:pt>
                <c:pt idx="2327">
                  <c:v>-0.15304387146085099</c:v>
                </c:pt>
                <c:pt idx="2328">
                  <c:v>-0.159913658300221</c:v>
                </c:pt>
                <c:pt idx="2329">
                  <c:v>-0.15744384168845399</c:v>
                </c:pt>
                <c:pt idx="2330">
                  <c:v>-0.15852278004123099</c:v>
                </c:pt>
                <c:pt idx="2331">
                  <c:v>-0.15443201499987799</c:v>
                </c:pt>
                <c:pt idx="2332">
                  <c:v>-0.15370378341198501</c:v>
                </c:pt>
                <c:pt idx="2333">
                  <c:v>-0.155010657935925</c:v>
                </c:pt>
                <c:pt idx="2334">
                  <c:v>-0.15003455238818</c:v>
                </c:pt>
                <c:pt idx="2335">
                  <c:v>-0.150584289691226</c:v>
                </c:pt>
                <c:pt idx="2336">
                  <c:v>-0.14734413709788299</c:v>
                </c:pt>
                <c:pt idx="2337">
                  <c:v>-0.124682802839755</c:v>
                </c:pt>
                <c:pt idx="2338">
                  <c:v>-0.12527658201574399</c:v>
                </c:pt>
                <c:pt idx="2339">
                  <c:v>-0.131211904937832</c:v>
                </c:pt>
                <c:pt idx="2340">
                  <c:v>-0.137210843682113</c:v>
                </c:pt>
                <c:pt idx="2341">
                  <c:v>-0.14228163084582801</c:v>
                </c:pt>
                <c:pt idx="2342">
                  <c:v>-0.12766904018474801</c:v>
                </c:pt>
                <c:pt idx="2343">
                  <c:v>-0.121848390375459</c:v>
                </c:pt>
                <c:pt idx="2344">
                  <c:v>-0.11234183343101101</c:v>
                </c:pt>
                <c:pt idx="2345">
                  <c:v>-0.121567218274967</c:v>
                </c:pt>
                <c:pt idx="2346">
                  <c:v>-0.119558425069027</c:v>
                </c:pt>
                <c:pt idx="2347">
                  <c:v>-0.124503147853872</c:v>
                </c:pt>
                <c:pt idx="2348">
                  <c:v>-0.12306526537528099</c:v>
                </c:pt>
                <c:pt idx="2349">
                  <c:v>-0.11454408532624299</c:v>
                </c:pt>
                <c:pt idx="2350">
                  <c:v>-0.11305307976899701</c:v>
                </c:pt>
                <c:pt idx="2351">
                  <c:v>-0.116635850745263</c:v>
                </c:pt>
                <c:pt idx="2352">
                  <c:v>-0.118998876107114</c:v>
                </c:pt>
                <c:pt idx="2353">
                  <c:v>-0.116393956882933</c:v>
                </c:pt>
                <c:pt idx="2354">
                  <c:v>-0.117161680382115</c:v>
                </c:pt>
                <c:pt idx="2355">
                  <c:v>-0.11512239668523599</c:v>
                </c:pt>
                <c:pt idx="2356">
                  <c:v>-0.114708220749502</c:v>
                </c:pt>
                <c:pt idx="2357">
                  <c:v>-0.113603039109198</c:v>
                </c:pt>
                <c:pt idx="2358">
                  <c:v>-0.106911071380431</c:v>
                </c:pt>
                <c:pt idx="2359">
                  <c:v>-0.10389355226186101</c:v>
                </c:pt>
                <c:pt idx="2360">
                  <c:v>-0.107310422984777</c:v>
                </c:pt>
                <c:pt idx="2361">
                  <c:v>-9.8725581297606502E-2</c:v>
                </c:pt>
                <c:pt idx="2362">
                  <c:v>-0.105149351705005</c:v>
                </c:pt>
                <c:pt idx="2363">
                  <c:v>-0.11470801808646899</c:v>
                </c:pt>
                <c:pt idx="2364">
                  <c:v>-0.12050555637461199</c:v>
                </c:pt>
                <c:pt idx="2365">
                  <c:v>-0.12242797284758999</c:v>
                </c:pt>
                <c:pt idx="2366">
                  <c:v>-0.12402780062251501</c:v>
                </c:pt>
                <c:pt idx="2367">
                  <c:v>-0.13221744224701501</c:v>
                </c:pt>
                <c:pt idx="2368">
                  <c:v>-0.13850453110640701</c:v>
                </c:pt>
                <c:pt idx="2369">
                  <c:v>-0.13807896327112701</c:v>
                </c:pt>
                <c:pt idx="2370">
                  <c:v>-0.123403161208407</c:v>
                </c:pt>
                <c:pt idx="2371">
                  <c:v>-0.104388854896222</c:v>
                </c:pt>
                <c:pt idx="2372">
                  <c:v>-8.7698427904831802E-2</c:v>
                </c:pt>
                <c:pt idx="2373">
                  <c:v>-9.85977501106369E-2</c:v>
                </c:pt>
                <c:pt idx="2374">
                  <c:v>-9.4119301279411705E-2</c:v>
                </c:pt>
                <c:pt idx="2375">
                  <c:v>-9.9151925503556199E-2</c:v>
                </c:pt>
                <c:pt idx="2376">
                  <c:v>-0.100081155208766</c:v>
                </c:pt>
                <c:pt idx="2377">
                  <c:v>-0.101684201691269</c:v>
                </c:pt>
                <c:pt idx="2378">
                  <c:v>-0.102093254981237</c:v>
                </c:pt>
                <c:pt idx="2379">
                  <c:v>-0.10734914308011299</c:v>
                </c:pt>
                <c:pt idx="2380">
                  <c:v>-9.9231534740023206E-2</c:v>
                </c:pt>
                <c:pt idx="2381">
                  <c:v>-0.10421451110043101</c:v>
                </c:pt>
                <c:pt idx="2382">
                  <c:v>-0.109694323314868</c:v>
                </c:pt>
                <c:pt idx="2383">
                  <c:v>-9.9454630451387305E-2</c:v>
                </c:pt>
                <c:pt idx="2384">
                  <c:v>-9.8092911991906506E-2</c:v>
                </c:pt>
                <c:pt idx="2385">
                  <c:v>-8.1395057506852803E-2</c:v>
                </c:pt>
                <c:pt idx="2386">
                  <c:v>-7.6395856644306301E-2</c:v>
                </c:pt>
                <c:pt idx="2387">
                  <c:v>-8.3892821434010403E-2</c:v>
                </c:pt>
                <c:pt idx="2388">
                  <c:v>-8.1845339909915701E-2</c:v>
                </c:pt>
                <c:pt idx="2389">
                  <c:v>-8.0417914956149E-2</c:v>
                </c:pt>
                <c:pt idx="2390">
                  <c:v>-8.1232110076753503E-2</c:v>
                </c:pt>
                <c:pt idx="2391">
                  <c:v>-8.3536270277884003E-2</c:v>
                </c:pt>
                <c:pt idx="2392">
                  <c:v>-8.6482874669818799E-2</c:v>
                </c:pt>
                <c:pt idx="2393">
                  <c:v>-8.3082273348250593E-2</c:v>
                </c:pt>
                <c:pt idx="2394">
                  <c:v>-8.2617137237775598E-2</c:v>
                </c:pt>
                <c:pt idx="2395">
                  <c:v>-7.6091368873754506E-2</c:v>
                </c:pt>
                <c:pt idx="2396">
                  <c:v>-8.1472998236380906E-2</c:v>
                </c:pt>
                <c:pt idx="2397">
                  <c:v>-7.3828929600836604E-2</c:v>
                </c:pt>
                <c:pt idx="2398">
                  <c:v>-6.8138331947549396E-2</c:v>
                </c:pt>
                <c:pt idx="2399">
                  <c:v>-4.9857495294736903E-2</c:v>
                </c:pt>
                <c:pt idx="2400">
                  <c:v>-5.5317017081383299E-2</c:v>
                </c:pt>
                <c:pt idx="2401">
                  <c:v>-5.22070539737075E-2</c:v>
                </c:pt>
                <c:pt idx="2402">
                  <c:v>-4.7929538678897703E-2</c:v>
                </c:pt>
                <c:pt idx="2403">
                  <c:v>-4.10734449116784E-2</c:v>
                </c:pt>
                <c:pt idx="2404">
                  <c:v>-4.1096492584262498E-2</c:v>
                </c:pt>
                <c:pt idx="2405">
                  <c:v>-4.5254403417727698E-2</c:v>
                </c:pt>
                <c:pt idx="2406">
                  <c:v>-3.78073084952609E-2</c:v>
                </c:pt>
                <c:pt idx="2407">
                  <c:v>-4.1722584259387602E-2</c:v>
                </c:pt>
                <c:pt idx="2408">
                  <c:v>-5.0737440660870901E-2</c:v>
                </c:pt>
                <c:pt idx="2409">
                  <c:v>-4.8883965555164E-2</c:v>
                </c:pt>
                <c:pt idx="2410">
                  <c:v>-4.95957986505937E-2</c:v>
                </c:pt>
                <c:pt idx="2411">
                  <c:v>-5.2163946476080199E-2</c:v>
                </c:pt>
                <c:pt idx="2412">
                  <c:v>-4.6052582229726698E-2</c:v>
                </c:pt>
                <c:pt idx="2413">
                  <c:v>-3.91124589108627E-2</c:v>
                </c:pt>
                <c:pt idx="2414">
                  <c:v>-4.6131399916977102E-2</c:v>
                </c:pt>
                <c:pt idx="2415">
                  <c:v>-3.86733000315614E-2</c:v>
                </c:pt>
                <c:pt idx="2416">
                  <c:v>-3.8687493281513198E-2</c:v>
                </c:pt>
                <c:pt idx="2417">
                  <c:v>-3.8035103592463003E-2</c:v>
                </c:pt>
                <c:pt idx="2418">
                  <c:v>-3.5281015053064899E-2</c:v>
                </c:pt>
                <c:pt idx="2419">
                  <c:v>-3.75204360884758E-2</c:v>
                </c:pt>
                <c:pt idx="2420">
                  <c:v>-3.5591514401387803E-2</c:v>
                </c:pt>
                <c:pt idx="2421">
                  <c:v>-3.2745500374790799E-2</c:v>
                </c:pt>
                <c:pt idx="2422">
                  <c:v>-3.5062470568249099E-2</c:v>
                </c:pt>
                <c:pt idx="2423">
                  <c:v>-4.2899317937152202E-2</c:v>
                </c:pt>
                <c:pt idx="2424">
                  <c:v>-5.2364413433403798E-2</c:v>
                </c:pt>
                <c:pt idx="2425">
                  <c:v>-5.2364959134940298E-2</c:v>
                </c:pt>
                <c:pt idx="2426">
                  <c:v>-5.4553824043567602E-2</c:v>
                </c:pt>
                <c:pt idx="2427">
                  <c:v>-5.8067630712253203E-2</c:v>
                </c:pt>
                <c:pt idx="2428">
                  <c:v>-4.8539076794169897E-2</c:v>
                </c:pt>
                <c:pt idx="2429">
                  <c:v>-4.8797007751336198E-2</c:v>
                </c:pt>
                <c:pt idx="2430">
                  <c:v>-4.2745385640747702E-2</c:v>
                </c:pt>
                <c:pt idx="2431">
                  <c:v>-3.46515585025403E-2</c:v>
                </c:pt>
                <c:pt idx="2432">
                  <c:v>-3.1468502203991798E-2</c:v>
                </c:pt>
                <c:pt idx="2433">
                  <c:v>-3.5607443329154699E-2</c:v>
                </c:pt>
                <c:pt idx="2434">
                  <c:v>-3.7010139770984503E-2</c:v>
                </c:pt>
                <c:pt idx="2435">
                  <c:v>-2.6282747234968699E-2</c:v>
                </c:pt>
                <c:pt idx="2436">
                  <c:v>-3.4091530842149297E-2</c:v>
                </c:pt>
                <c:pt idx="2437">
                  <c:v>-3.6450590427073798E-2</c:v>
                </c:pt>
                <c:pt idx="2438">
                  <c:v>-3.1952996418060001E-2</c:v>
                </c:pt>
                <c:pt idx="2439">
                  <c:v>-3.1449127803059002E-2</c:v>
                </c:pt>
                <c:pt idx="2440">
                  <c:v>-2.0020898761283101E-2</c:v>
                </c:pt>
                <c:pt idx="2441">
                  <c:v>-2.13900538371606E-2</c:v>
                </c:pt>
                <c:pt idx="2442">
                  <c:v>-1.4639904891746301E-2</c:v>
                </c:pt>
                <c:pt idx="2443">
                  <c:v>-1.52629146352123E-2</c:v>
                </c:pt>
                <c:pt idx="2444">
                  <c:v>-1.54992984251545E-2</c:v>
                </c:pt>
                <c:pt idx="2445">
                  <c:v>-1.6541331714716601E-2</c:v>
                </c:pt>
                <c:pt idx="2446">
                  <c:v>-1.17650240907458E-2</c:v>
                </c:pt>
                <c:pt idx="2447">
                  <c:v>-1.3803103702886199E-3</c:v>
                </c:pt>
                <c:pt idx="2448">
                  <c:v>-7.7933277721203799E-3</c:v>
                </c:pt>
                <c:pt idx="2449">
                  <c:v>-1.6940362912192301E-2</c:v>
                </c:pt>
                <c:pt idx="2450">
                  <c:v>-1.93674111980221E-2</c:v>
                </c:pt>
                <c:pt idx="2451">
                  <c:v>-1.7923153145095599E-2</c:v>
                </c:pt>
                <c:pt idx="2452">
                  <c:v>-2.6447647125621199E-2</c:v>
                </c:pt>
                <c:pt idx="2453">
                  <c:v>-2.7907269596349E-2</c:v>
                </c:pt>
                <c:pt idx="2454">
                  <c:v>-3.4711262230197999E-2</c:v>
                </c:pt>
                <c:pt idx="2455">
                  <c:v>-3.0130226255203601E-2</c:v>
                </c:pt>
                <c:pt idx="2456">
                  <c:v>-3.2264462267462699E-2</c:v>
                </c:pt>
                <c:pt idx="2457">
                  <c:v>-3.4879371021947103E-2</c:v>
                </c:pt>
                <c:pt idx="2458">
                  <c:v>-4.07964980375249E-2</c:v>
                </c:pt>
                <c:pt idx="2459">
                  <c:v>-4.8884145590737303E-2</c:v>
                </c:pt>
                <c:pt idx="2460">
                  <c:v>-4.8561880637476101E-2</c:v>
                </c:pt>
                <c:pt idx="2461">
                  <c:v>-5.3880245230703401E-2</c:v>
                </c:pt>
                <c:pt idx="2462">
                  <c:v>-6.0636568123104501E-2</c:v>
                </c:pt>
                <c:pt idx="2463">
                  <c:v>-5.8101626921158001E-2</c:v>
                </c:pt>
                <c:pt idx="2464">
                  <c:v>-4.5409957217356099E-2</c:v>
                </c:pt>
                <c:pt idx="2465">
                  <c:v>-4.3020610713558297E-2</c:v>
                </c:pt>
                <c:pt idx="2466">
                  <c:v>-4.4661884592824497E-2</c:v>
                </c:pt>
                <c:pt idx="2467">
                  <c:v>-4.6715455498820599E-2</c:v>
                </c:pt>
                <c:pt idx="2468">
                  <c:v>-4.2448405786254299E-2</c:v>
                </c:pt>
                <c:pt idx="2469">
                  <c:v>-4.30568285759814E-2</c:v>
                </c:pt>
                <c:pt idx="2470">
                  <c:v>-4.3257624319456997E-2</c:v>
                </c:pt>
                <c:pt idx="2471">
                  <c:v>-4.6916573035884299E-2</c:v>
                </c:pt>
                <c:pt idx="2472">
                  <c:v>-5.3664633968448699E-2</c:v>
                </c:pt>
                <c:pt idx="2473">
                  <c:v>-5.2745193353978703E-2</c:v>
                </c:pt>
                <c:pt idx="2474">
                  <c:v>-5.98257499678388E-2</c:v>
                </c:pt>
                <c:pt idx="2475">
                  <c:v>-5.7963462319175298E-2</c:v>
                </c:pt>
                <c:pt idx="2476">
                  <c:v>-5.7461966175352597E-2</c:v>
                </c:pt>
                <c:pt idx="2477">
                  <c:v>-5.39041429541448E-2</c:v>
                </c:pt>
                <c:pt idx="2478">
                  <c:v>-5.7611665019217599E-2</c:v>
                </c:pt>
                <c:pt idx="2479">
                  <c:v>-5.6401403775423201E-2</c:v>
                </c:pt>
                <c:pt idx="2480">
                  <c:v>-5.85310318520448E-2</c:v>
                </c:pt>
                <c:pt idx="2481">
                  <c:v>-6.3896224767949594E-2</c:v>
                </c:pt>
                <c:pt idx="2482">
                  <c:v>-6.4171729292905696E-2</c:v>
                </c:pt>
                <c:pt idx="2483">
                  <c:v>-6.0780166345014902E-2</c:v>
                </c:pt>
                <c:pt idx="2484">
                  <c:v>-5.8115879775579103E-2</c:v>
                </c:pt>
                <c:pt idx="2485">
                  <c:v>-5.5368780497947599E-2</c:v>
                </c:pt>
                <c:pt idx="2486">
                  <c:v>-4.7727243898244898E-2</c:v>
                </c:pt>
                <c:pt idx="2487">
                  <c:v>-5.0710979854671497E-2</c:v>
                </c:pt>
                <c:pt idx="2488">
                  <c:v>-5.6688416663187899E-2</c:v>
                </c:pt>
                <c:pt idx="2489">
                  <c:v>-5.91818457342069E-2</c:v>
                </c:pt>
                <c:pt idx="2490">
                  <c:v>-6.0714098566188097E-2</c:v>
                </c:pt>
                <c:pt idx="2491">
                  <c:v>-6.2605463622124394E-2</c:v>
                </c:pt>
                <c:pt idx="2492">
                  <c:v>-6.3891318650555598E-2</c:v>
                </c:pt>
                <c:pt idx="2493">
                  <c:v>-6.6686389437381699E-2</c:v>
                </c:pt>
                <c:pt idx="2494">
                  <c:v>-6.7700184141992498E-2</c:v>
                </c:pt>
                <c:pt idx="2495">
                  <c:v>-6.2765978184278301E-2</c:v>
                </c:pt>
                <c:pt idx="2496">
                  <c:v>-6.2735718585654507E-2</c:v>
                </c:pt>
                <c:pt idx="2497">
                  <c:v>-6.0076993856956799E-2</c:v>
                </c:pt>
                <c:pt idx="2498">
                  <c:v>-5.90601184216537E-2</c:v>
                </c:pt>
                <c:pt idx="2499">
                  <c:v>-5.7575347657139599E-2</c:v>
                </c:pt>
                <c:pt idx="2500">
                  <c:v>-5.6667452687324503E-2</c:v>
                </c:pt>
                <c:pt idx="2501">
                  <c:v>-5.49846950912736E-2</c:v>
                </c:pt>
                <c:pt idx="2502">
                  <c:v>-5.2085048687321403E-2</c:v>
                </c:pt>
                <c:pt idx="2503">
                  <c:v>-5.4681556554266202E-2</c:v>
                </c:pt>
                <c:pt idx="2504">
                  <c:v>-4.9523210721175298E-2</c:v>
                </c:pt>
                <c:pt idx="2505">
                  <c:v>-4.1780277895016801E-2</c:v>
                </c:pt>
                <c:pt idx="2506">
                  <c:v>-4.1990677309155601E-2</c:v>
                </c:pt>
                <c:pt idx="2507">
                  <c:v>-2.2857255750260999E-2</c:v>
                </c:pt>
                <c:pt idx="2508">
                  <c:v>-2.3980456633699802E-2</c:v>
                </c:pt>
                <c:pt idx="2509">
                  <c:v>-2.5154305725177399E-2</c:v>
                </c:pt>
                <c:pt idx="2510">
                  <c:v>-2.5494119846245701E-2</c:v>
                </c:pt>
                <c:pt idx="2511">
                  <c:v>-2.0298141831425899E-2</c:v>
                </c:pt>
                <c:pt idx="2512">
                  <c:v>-1.9803340580896101E-2</c:v>
                </c:pt>
                <c:pt idx="2513">
                  <c:v>-2.4361176830752999E-2</c:v>
                </c:pt>
                <c:pt idx="2514">
                  <c:v>-2.63473695534941E-2</c:v>
                </c:pt>
                <c:pt idx="2515">
                  <c:v>-2.93493234766815E-2</c:v>
                </c:pt>
                <c:pt idx="2516">
                  <c:v>-2.7927461262067001E-2</c:v>
                </c:pt>
                <c:pt idx="2517">
                  <c:v>-3.1079338160805901E-2</c:v>
                </c:pt>
                <c:pt idx="2518">
                  <c:v>-3.1786103261796199E-2</c:v>
                </c:pt>
                <c:pt idx="2519">
                  <c:v>-3.3559175781642102E-2</c:v>
                </c:pt>
                <c:pt idx="2520">
                  <c:v>-3.4093810461584599E-2</c:v>
                </c:pt>
                <c:pt idx="2521">
                  <c:v>-3.90790158315635E-2</c:v>
                </c:pt>
                <c:pt idx="2522">
                  <c:v>-4.1178088727008101E-2</c:v>
                </c:pt>
                <c:pt idx="2523">
                  <c:v>-4.4149525773891897E-2</c:v>
                </c:pt>
                <c:pt idx="2524">
                  <c:v>-3.5644913691121702E-2</c:v>
                </c:pt>
                <c:pt idx="2525">
                  <c:v>-3.9238641598080701E-2</c:v>
                </c:pt>
                <c:pt idx="2526">
                  <c:v>-4.00131408887874E-2</c:v>
                </c:pt>
                <c:pt idx="2527">
                  <c:v>-4.2576534791596003E-2</c:v>
                </c:pt>
                <c:pt idx="2528">
                  <c:v>-3.7967681444291301E-2</c:v>
                </c:pt>
                <c:pt idx="2529">
                  <c:v>-3.7456043547983001E-2</c:v>
                </c:pt>
                <c:pt idx="2530">
                  <c:v>-4.3214232506493901E-2</c:v>
                </c:pt>
                <c:pt idx="2531">
                  <c:v>-4.6090153769624199E-2</c:v>
                </c:pt>
                <c:pt idx="2532">
                  <c:v>-3.9443856620766701E-2</c:v>
                </c:pt>
                <c:pt idx="2533">
                  <c:v>-3.9060036380493698E-2</c:v>
                </c:pt>
                <c:pt idx="2534">
                  <c:v>-3.9314299644291999E-2</c:v>
                </c:pt>
                <c:pt idx="2535">
                  <c:v>-3.9098881017663199E-2</c:v>
                </c:pt>
                <c:pt idx="2536">
                  <c:v>-3.83615641903991E-2</c:v>
                </c:pt>
                <c:pt idx="2537">
                  <c:v>-3.67520464868503E-2</c:v>
                </c:pt>
                <c:pt idx="2538">
                  <c:v>-3.8788221078878797E-2</c:v>
                </c:pt>
                <c:pt idx="2539">
                  <c:v>-2.5750577199559602E-2</c:v>
                </c:pt>
                <c:pt idx="2540">
                  <c:v>-3.2700245547488002E-2</c:v>
                </c:pt>
                <c:pt idx="2541">
                  <c:v>-3.0989823742068E-2</c:v>
                </c:pt>
                <c:pt idx="2542">
                  <c:v>-3.46262546584402E-2</c:v>
                </c:pt>
                <c:pt idx="2543">
                  <c:v>-4.0201085570305502E-2</c:v>
                </c:pt>
                <c:pt idx="2544">
                  <c:v>-4.5000713413358498E-2</c:v>
                </c:pt>
                <c:pt idx="2545">
                  <c:v>-3.6958239217500702E-2</c:v>
                </c:pt>
                <c:pt idx="2546">
                  <c:v>-2.6752584143155698E-2</c:v>
                </c:pt>
                <c:pt idx="2547">
                  <c:v>-2.7530711764193701E-2</c:v>
                </c:pt>
                <c:pt idx="2548">
                  <c:v>-2.6254727123227899E-2</c:v>
                </c:pt>
                <c:pt idx="2549">
                  <c:v>-2.0458410067988299E-2</c:v>
                </c:pt>
                <c:pt idx="2550">
                  <c:v>-2.57621955237161E-2</c:v>
                </c:pt>
                <c:pt idx="2551">
                  <c:v>-2.6041756040061599E-2</c:v>
                </c:pt>
                <c:pt idx="2552">
                  <c:v>-2.3869283453116501E-2</c:v>
                </c:pt>
                <c:pt idx="2553">
                  <c:v>-2.3120579094298301E-2</c:v>
                </c:pt>
                <c:pt idx="2554">
                  <c:v>-2.76946639865106E-2</c:v>
                </c:pt>
                <c:pt idx="2555">
                  <c:v>-2.39837215070118E-2</c:v>
                </c:pt>
                <c:pt idx="2556">
                  <c:v>-2.43454451150877E-2</c:v>
                </c:pt>
                <c:pt idx="2557">
                  <c:v>-2.5088368954027902E-2</c:v>
                </c:pt>
                <c:pt idx="2558">
                  <c:v>-2.1102228191677001E-2</c:v>
                </c:pt>
                <c:pt idx="2559">
                  <c:v>-1.81562775608397E-2</c:v>
                </c:pt>
                <c:pt idx="2560">
                  <c:v>-9.0480859827228796E-3</c:v>
                </c:pt>
                <c:pt idx="2561">
                  <c:v>-7.3526655704585497E-3</c:v>
                </c:pt>
                <c:pt idx="2562">
                  <c:v>0</c:v>
                </c:pt>
                <c:pt idx="2563">
                  <c:v>-7.1215710932719303E-3</c:v>
                </c:pt>
                <c:pt idx="2564">
                  <c:v>-8.9683057352861698E-3</c:v>
                </c:pt>
                <c:pt idx="2565">
                  <c:v>-9.3607304191300998E-3</c:v>
                </c:pt>
                <c:pt idx="2566">
                  <c:v>-1.2822628220084301E-2</c:v>
                </c:pt>
                <c:pt idx="2567">
                  <c:v>-1.1674418468817499E-2</c:v>
                </c:pt>
                <c:pt idx="2568">
                  <c:v>-1.58323146672514E-2</c:v>
                </c:pt>
                <c:pt idx="2569">
                  <c:v>-1.55636523078772E-2</c:v>
                </c:pt>
                <c:pt idx="2570">
                  <c:v>-1.47083698549869E-2</c:v>
                </c:pt>
                <c:pt idx="2571">
                  <c:v>-1.5190770766508901E-2</c:v>
                </c:pt>
                <c:pt idx="2572">
                  <c:v>-1.9206008383816298E-2</c:v>
                </c:pt>
                <c:pt idx="2573">
                  <c:v>-2.4693044729581001E-2</c:v>
                </c:pt>
                <c:pt idx="2574">
                  <c:v>-2.3986160884683298E-2</c:v>
                </c:pt>
                <c:pt idx="2575">
                  <c:v>-2.50740830045936E-2</c:v>
                </c:pt>
                <c:pt idx="2576">
                  <c:v>-2.8499703440069801E-2</c:v>
                </c:pt>
                <c:pt idx="2577">
                  <c:v>-2.8513741193896401E-2</c:v>
                </c:pt>
                <c:pt idx="2578">
                  <c:v>-2.16092900549846E-2</c:v>
                </c:pt>
                <c:pt idx="2579">
                  <c:v>-1.6680419234121599E-2</c:v>
                </c:pt>
                <c:pt idx="2580">
                  <c:v>-1.7275597834192701E-2</c:v>
                </c:pt>
                <c:pt idx="2581">
                  <c:v>-1.2851785013124801E-2</c:v>
                </c:pt>
                <c:pt idx="2582">
                  <c:v>-7.4974340979621001E-3</c:v>
                </c:pt>
                <c:pt idx="2583">
                  <c:v>-5.4980083995914697E-3</c:v>
                </c:pt>
                <c:pt idx="2584">
                  <c:v>-9.4979018624001803E-3</c:v>
                </c:pt>
                <c:pt idx="2585">
                  <c:v>-1.0464512670122E-2</c:v>
                </c:pt>
                <c:pt idx="2586">
                  <c:v>-1.0873180121479699E-2</c:v>
                </c:pt>
                <c:pt idx="2587">
                  <c:v>-1.1686143229979899E-2</c:v>
                </c:pt>
                <c:pt idx="2588">
                  <c:v>-1.6077087781685099E-2</c:v>
                </c:pt>
                <c:pt idx="2589">
                  <c:v>-1.8196264628488001E-2</c:v>
                </c:pt>
                <c:pt idx="2590">
                  <c:v>-1.6840141080305199E-2</c:v>
                </c:pt>
                <c:pt idx="2591">
                  <c:v>-1.64347533862685E-2</c:v>
                </c:pt>
                <c:pt idx="2592">
                  <c:v>-1.7564470979146301E-2</c:v>
                </c:pt>
                <c:pt idx="2593">
                  <c:v>-1.5463355951619399E-2</c:v>
                </c:pt>
                <c:pt idx="2594">
                  <c:v>-1.8574645024127E-2</c:v>
                </c:pt>
                <c:pt idx="2595">
                  <c:v>-1.6366380391684299E-2</c:v>
                </c:pt>
                <c:pt idx="2596">
                  <c:v>-1.7210535879514401E-2</c:v>
                </c:pt>
                <c:pt idx="2597">
                  <c:v>-1.5675968923263998E-2</c:v>
                </c:pt>
                <c:pt idx="2598">
                  <c:v>-1.5654948873550598E-2</c:v>
                </c:pt>
                <c:pt idx="2599">
                  <c:v>-1.7192137966197001E-2</c:v>
                </c:pt>
                <c:pt idx="2600">
                  <c:v>-1.45245561153574E-2</c:v>
                </c:pt>
                <c:pt idx="2601">
                  <c:v>-1.2362770187122901E-2</c:v>
                </c:pt>
                <c:pt idx="2602">
                  <c:v>-1.17345889177034E-2</c:v>
                </c:pt>
                <c:pt idx="2603">
                  <c:v>-1.10982756088515E-2</c:v>
                </c:pt>
                <c:pt idx="2604">
                  <c:v>-1.0521754053678001E-2</c:v>
                </c:pt>
                <c:pt idx="2605">
                  <c:v>-9.7182078815122308E-3</c:v>
                </c:pt>
                <c:pt idx="2606">
                  <c:v>-3.74124262267694E-3</c:v>
                </c:pt>
                <c:pt idx="2607">
                  <c:v>-7.4557700745875302E-3</c:v>
                </c:pt>
                <c:pt idx="2608">
                  <c:v>-5.6909236458119097E-3</c:v>
                </c:pt>
                <c:pt idx="2609">
                  <c:v>-8.09423183115098E-3</c:v>
                </c:pt>
                <c:pt idx="2610">
                  <c:v>-8.5580122580651806E-3</c:v>
                </c:pt>
                <c:pt idx="2611">
                  <c:v>-4.6943679355393401E-3</c:v>
                </c:pt>
                <c:pt idx="2612">
                  <c:v>-7.8569201572225005E-3</c:v>
                </c:pt>
                <c:pt idx="2613">
                  <c:v>-1.00669307205237E-2</c:v>
                </c:pt>
                <c:pt idx="2614">
                  <c:v>-1.53237864771792E-2</c:v>
                </c:pt>
                <c:pt idx="2615">
                  <c:v>-1.82510125755906E-2</c:v>
                </c:pt>
                <c:pt idx="2616">
                  <c:v>-2.3042760408930101E-2</c:v>
                </c:pt>
                <c:pt idx="2617">
                  <c:v>-2.7044117992423601E-2</c:v>
                </c:pt>
                <c:pt idx="2618">
                  <c:v>-2.2193153801552699E-2</c:v>
                </c:pt>
                <c:pt idx="2619">
                  <c:v>-2.4209019760742599E-2</c:v>
                </c:pt>
                <c:pt idx="2620">
                  <c:v>-2.3801783356191999E-2</c:v>
                </c:pt>
                <c:pt idx="2621">
                  <c:v>-2.24585097548347E-2</c:v>
                </c:pt>
                <c:pt idx="2622">
                  <c:v>-2.1848333587727701E-2</c:v>
                </c:pt>
                <c:pt idx="2623">
                  <c:v>-1.7739823640263101E-2</c:v>
                </c:pt>
                <c:pt idx="2624">
                  <c:v>-2.0168957766976602E-2</c:v>
                </c:pt>
                <c:pt idx="2625">
                  <c:v>-2.10048279360673E-2</c:v>
                </c:pt>
                <c:pt idx="2626">
                  <c:v>-2.63723712664202E-2</c:v>
                </c:pt>
                <c:pt idx="2627">
                  <c:v>-2.35355881470753E-2</c:v>
                </c:pt>
                <c:pt idx="2628">
                  <c:v>-2.37618953089281E-2</c:v>
                </c:pt>
                <c:pt idx="2629">
                  <c:v>-2.5592921028733E-2</c:v>
                </c:pt>
                <c:pt idx="2630">
                  <c:v>-3.5162247826193399E-2</c:v>
                </c:pt>
                <c:pt idx="2631">
                  <c:v>-3.9827745931823699E-2</c:v>
                </c:pt>
                <c:pt idx="2632">
                  <c:v>-3.7713024293124703E-2</c:v>
                </c:pt>
                <c:pt idx="2633">
                  <c:v>-3.7888169443750598E-2</c:v>
                </c:pt>
                <c:pt idx="2634">
                  <c:v>-3.7346043895855802E-2</c:v>
                </c:pt>
                <c:pt idx="2635">
                  <c:v>-3.4915761644796102E-2</c:v>
                </c:pt>
                <c:pt idx="2636">
                  <c:v>-3.77005984726103E-2</c:v>
                </c:pt>
                <c:pt idx="2637">
                  <c:v>-4.1561792508620299E-2</c:v>
                </c:pt>
                <c:pt idx="2638">
                  <c:v>-4.3791803785022503E-2</c:v>
                </c:pt>
                <c:pt idx="2639">
                  <c:v>-4.3168792560611902E-2</c:v>
                </c:pt>
                <c:pt idx="2640">
                  <c:v>-4.4110032135686199E-2</c:v>
                </c:pt>
                <c:pt idx="2641">
                  <c:v>-4.7816619743052499E-2</c:v>
                </c:pt>
                <c:pt idx="2642">
                  <c:v>-4.8460290828312401E-2</c:v>
                </c:pt>
                <c:pt idx="2643">
                  <c:v>-4.3385518180239502E-2</c:v>
                </c:pt>
                <c:pt idx="2644">
                  <c:v>-4.8016273547294999E-2</c:v>
                </c:pt>
                <c:pt idx="2645">
                  <c:v>-4.77296754402688E-2</c:v>
                </c:pt>
                <c:pt idx="2646">
                  <c:v>-4.5037999953979599E-2</c:v>
                </c:pt>
                <c:pt idx="2647">
                  <c:v>-4.2082916160698501E-2</c:v>
                </c:pt>
                <c:pt idx="2648">
                  <c:v>-4.3220531634019899E-2</c:v>
                </c:pt>
                <c:pt idx="2649">
                  <c:v>-4.5578374912463103E-2</c:v>
                </c:pt>
                <c:pt idx="2650">
                  <c:v>-4.9453262649917999E-2</c:v>
                </c:pt>
                <c:pt idx="2651">
                  <c:v>-5.1030445417630597E-2</c:v>
                </c:pt>
                <c:pt idx="2652">
                  <c:v>-5.3422690890058903E-2</c:v>
                </c:pt>
                <c:pt idx="2653">
                  <c:v>-5.5135798366276197E-2</c:v>
                </c:pt>
                <c:pt idx="2654">
                  <c:v>-5.9040814776954401E-2</c:v>
                </c:pt>
                <c:pt idx="2655">
                  <c:v>-5.4687494785479102E-2</c:v>
                </c:pt>
                <c:pt idx="2656">
                  <c:v>-5.3341492178759997E-2</c:v>
                </c:pt>
                <c:pt idx="2657">
                  <c:v>-5.02794829568559E-2</c:v>
                </c:pt>
                <c:pt idx="2658">
                  <c:v>-5.31370842007855E-2</c:v>
                </c:pt>
                <c:pt idx="2659">
                  <c:v>-5.3526382649605499E-2</c:v>
                </c:pt>
                <c:pt idx="2660">
                  <c:v>-5.2021052808513601E-2</c:v>
                </c:pt>
                <c:pt idx="2661">
                  <c:v>-5.2724237694331398E-2</c:v>
                </c:pt>
                <c:pt idx="2662">
                  <c:v>-5.40674710396086E-2</c:v>
                </c:pt>
                <c:pt idx="2663">
                  <c:v>-5.4083750187457397E-2</c:v>
                </c:pt>
                <c:pt idx="2664">
                  <c:v>-5.51801819247058E-2</c:v>
                </c:pt>
                <c:pt idx="2665">
                  <c:v>-5.0063465150657703E-2</c:v>
                </c:pt>
                <c:pt idx="2666">
                  <c:v>-5.3205505734505498E-2</c:v>
                </c:pt>
                <c:pt idx="2667">
                  <c:v>-5.7118635384305103E-2</c:v>
                </c:pt>
                <c:pt idx="2668">
                  <c:v>-5.9488343941399902E-2</c:v>
                </c:pt>
                <c:pt idx="2669">
                  <c:v>-6.2400164938838203E-2</c:v>
                </c:pt>
                <c:pt idx="2670">
                  <c:v>-6.2724952402651399E-2</c:v>
                </c:pt>
                <c:pt idx="2671">
                  <c:v>-6.2082551503861098E-2</c:v>
                </c:pt>
                <c:pt idx="2672">
                  <c:v>-6.1050866305046601E-2</c:v>
                </c:pt>
                <c:pt idx="2673">
                  <c:v>-6.1560855428413497E-2</c:v>
                </c:pt>
                <c:pt idx="2674">
                  <c:v>-6.0705598738637102E-2</c:v>
                </c:pt>
                <c:pt idx="2675">
                  <c:v>-6.06785076163519E-2</c:v>
                </c:pt>
                <c:pt idx="2676">
                  <c:v>-6.28460431326789E-2</c:v>
                </c:pt>
                <c:pt idx="2677">
                  <c:v>-6.4959489143632504E-2</c:v>
                </c:pt>
                <c:pt idx="2678">
                  <c:v>-6.3201189539189698E-2</c:v>
                </c:pt>
                <c:pt idx="2679">
                  <c:v>-6.2882556694465394E-2</c:v>
                </c:pt>
                <c:pt idx="2680">
                  <c:v>-6.4635768703490803E-2</c:v>
                </c:pt>
                <c:pt idx="2681">
                  <c:v>-6.7581179456363702E-2</c:v>
                </c:pt>
                <c:pt idx="2682">
                  <c:v>-6.2653950549387993E-2</c:v>
                </c:pt>
                <c:pt idx="2683">
                  <c:v>-6.2548085975388606E-2</c:v>
                </c:pt>
                <c:pt idx="2684">
                  <c:v>-6.0181352395315101E-2</c:v>
                </c:pt>
                <c:pt idx="2685">
                  <c:v>-6.1109432656773897E-2</c:v>
                </c:pt>
                <c:pt idx="2686">
                  <c:v>-6.2748833981723096E-2</c:v>
                </c:pt>
                <c:pt idx="2687">
                  <c:v>-6.4586391211127803E-2</c:v>
                </c:pt>
                <c:pt idx="2688">
                  <c:v>-6.7206690263196894E-2</c:v>
                </c:pt>
                <c:pt idx="2689">
                  <c:v>-7.2822765232050807E-2</c:v>
                </c:pt>
                <c:pt idx="2690">
                  <c:v>-7.2288536170359102E-2</c:v>
                </c:pt>
                <c:pt idx="2691">
                  <c:v>-7.4798032398949804E-2</c:v>
                </c:pt>
                <c:pt idx="2692">
                  <c:v>-7.3217999021602406E-2</c:v>
                </c:pt>
                <c:pt idx="2693">
                  <c:v>-7.5823206533479195E-2</c:v>
                </c:pt>
                <c:pt idx="2694">
                  <c:v>-7.5323472910108102E-2</c:v>
                </c:pt>
                <c:pt idx="2695">
                  <c:v>-7.83721660422875E-2</c:v>
                </c:pt>
                <c:pt idx="2696">
                  <c:v>-7.7772199746137194E-2</c:v>
                </c:pt>
                <c:pt idx="2697">
                  <c:v>-8.0074438742749401E-2</c:v>
                </c:pt>
                <c:pt idx="2698">
                  <c:v>-6.6791332357424099E-2</c:v>
                </c:pt>
                <c:pt idx="2699">
                  <c:v>-6.6178041370140606E-2</c:v>
                </c:pt>
                <c:pt idx="2700">
                  <c:v>-6.6355534116654E-2</c:v>
                </c:pt>
                <c:pt idx="2701">
                  <c:v>-7.1754120093750207E-2</c:v>
                </c:pt>
                <c:pt idx="2702">
                  <c:v>-7.3594969227894394E-2</c:v>
                </c:pt>
                <c:pt idx="2703">
                  <c:v>-7.2475347628838199E-2</c:v>
                </c:pt>
                <c:pt idx="2704">
                  <c:v>-7.1268966766332903E-2</c:v>
                </c:pt>
                <c:pt idx="2705">
                  <c:v>-7.3102357053418804E-2</c:v>
                </c:pt>
                <c:pt idx="2706">
                  <c:v>-7.00455424827192E-2</c:v>
                </c:pt>
                <c:pt idx="2707">
                  <c:v>-7.0780631597803498E-2</c:v>
                </c:pt>
                <c:pt idx="2708">
                  <c:v>-6.9897904812388598E-2</c:v>
                </c:pt>
                <c:pt idx="2709">
                  <c:v>-6.9317516380097505E-2</c:v>
                </c:pt>
                <c:pt idx="2710">
                  <c:v>-6.9963191124558705E-2</c:v>
                </c:pt>
                <c:pt idx="2711">
                  <c:v>-6.8598842283323996E-2</c:v>
                </c:pt>
                <c:pt idx="2712">
                  <c:v>-6.7486520955197402E-2</c:v>
                </c:pt>
                <c:pt idx="2713">
                  <c:v>-6.9898988398505807E-2</c:v>
                </c:pt>
                <c:pt idx="2714">
                  <c:v>-6.74551432881106E-2</c:v>
                </c:pt>
                <c:pt idx="2715">
                  <c:v>-6.5844630473003804E-2</c:v>
                </c:pt>
                <c:pt idx="2716">
                  <c:v>-6.3662624960169306E-2</c:v>
                </c:pt>
                <c:pt idx="2717">
                  <c:v>-5.4463589678889403E-2</c:v>
                </c:pt>
                <c:pt idx="2718">
                  <c:v>-5.5296967360132503E-2</c:v>
                </c:pt>
                <c:pt idx="2719">
                  <c:v>-5.8804799251891797E-2</c:v>
                </c:pt>
                <c:pt idx="2720">
                  <c:v>-6.0637606370995002E-2</c:v>
                </c:pt>
                <c:pt idx="2721">
                  <c:v>-5.8707714981521802E-2</c:v>
                </c:pt>
                <c:pt idx="2722">
                  <c:v>-6.2318346356520199E-2</c:v>
                </c:pt>
                <c:pt idx="2723">
                  <c:v>-6.2058615625483197E-2</c:v>
                </c:pt>
                <c:pt idx="2724">
                  <c:v>-5.8734428661318998E-2</c:v>
                </c:pt>
                <c:pt idx="2725">
                  <c:v>-6.5456066148722306E-2</c:v>
                </c:pt>
                <c:pt idx="2726">
                  <c:v>-6.8271960140525695E-2</c:v>
                </c:pt>
                <c:pt idx="2727">
                  <c:v>-7.1412017774522302E-2</c:v>
                </c:pt>
                <c:pt idx="2728">
                  <c:v>-7.7117151880021106E-2</c:v>
                </c:pt>
                <c:pt idx="2729">
                  <c:v>-8.5314324156037902E-2</c:v>
                </c:pt>
                <c:pt idx="2730">
                  <c:v>-8.2746290098011599E-2</c:v>
                </c:pt>
                <c:pt idx="2731">
                  <c:v>-7.9986858425378005E-2</c:v>
                </c:pt>
                <c:pt idx="2732">
                  <c:v>-7.5378266584325504E-2</c:v>
                </c:pt>
                <c:pt idx="2733">
                  <c:v>-7.0813915030305499E-2</c:v>
                </c:pt>
                <c:pt idx="2734">
                  <c:v>-6.3578983101164693E-2</c:v>
                </c:pt>
                <c:pt idx="2735">
                  <c:v>-5.8989846291197003E-2</c:v>
                </c:pt>
                <c:pt idx="2736">
                  <c:v>-4.5190015567832899E-2</c:v>
                </c:pt>
                <c:pt idx="2737">
                  <c:v>-4.3442402976607002E-2</c:v>
                </c:pt>
                <c:pt idx="2738">
                  <c:v>-3.7594712827099697E-2</c:v>
                </c:pt>
                <c:pt idx="2739">
                  <c:v>-4.01453950958384E-2</c:v>
                </c:pt>
                <c:pt idx="2740">
                  <c:v>-4.2355807394410402E-2</c:v>
                </c:pt>
                <c:pt idx="2741">
                  <c:v>-4.1652930755665403E-2</c:v>
                </c:pt>
                <c:pt idx="2742">
                  <c:v>-4.6803847972385501E-2</c:v>
                </c:pt>
                <c:pt idx="2743">
                  <c:v>-4.8525382355983998E-2</c:v>
                </c:pt>
                <c:pt idx="2744">
                  <c:v>-4.6903155222437702E-2</c:v>
                </c:pt>
                <c:pt idx="2745">
                  <c:v>-4.6836067478656401E-2</c:v>
                </c:pt>
                <c:pt idx="2746">
                  <c:v>-4.3454352727668802E-2</c:v>
                </c:pt>
                <c:pt idx="2747">
                  <c:v>-3.9887072743084798E-2</c:v>
                </c:pt>
                <c:pt idx="2748">
                  <c:v>-4.4588647435500901E-2</c:v>
                </c:pt>
                <c:pt idx="2749">
                  <c:v>-4.1980011019689199E-2</c:v>
                </c:pt>
                <c:pt idx="2750">
                  <c:v>-4.2429276521738599E-2</c:v>
                </c:pt>
                <c:pt idx="2751">
                  <c:v>-4.0911528175182399E-2</c:v>
                </c:pt>
                <c:pt idx="2752">
                  <c:v>-3.7587142747186698E-2</c:v>
                </c:pt>
                <c:pt idx="2753">
                  <c:v>-3.6213546878027997E-2</c:v>
                </c:pt>
                <c:pt idx="2754">
                  <c:v>-3.9547257558528198E-2</c:v>
                </c:pt>
                <c:pt idx="2755">
                  <c:v>-3.6118622954586198E-2</c:v>
                </c:pt>
                <c:pt idx="2756">
                  <c:v>-3.5690799575180697E-2</c:v>
                </c:pt>
                <c:pt idx="2757">
                  <c:v>-3.0580359966667602E-2</c:v>
                </c:pt>
                <c:pt idx="2758">
                  <c:v>-2.4215988876972599E-2</c:v>
                </c:pt>
                <c:pt idx="2759">
                  <c:v>-2.4408878420423701E-2</c:v>
                </c:pt>
                <c:pt idx="2760">
                  <c:v>-3.3155774947633498E-2</c:v>
                </c:pt>
                <c:pt idx="2761">
                  <c:v>-2.9323061200705599E-2</c:v>
                </c:pt>
                <c:pt idx="2762">
                  <c:v>-2.96440984652055E-2</c:v>
                </c:pt>
                <c:pt idx="2763">
                  <c:v>-2.09098133726517E-2</c:v>
                </c:pt>
                <c:pt idx="2764">
                  <c:v>-2.4801433185528E-2</c:v>
                </c:pt>
                <c:pt idx="2765">
                  <c:v>-2.8761177187944499E-2</c:v>
                </c:pt>
                <c:pt idx="2766">
                  <c:v>-2.8899949080333599E-2</c:v>
                </c:pt>
                <c:pt idx="2767">
                  <c:v>-2.9006548750105499E-2</c:v>
                </c:pt>
                <c:pt idx="2768">
                  <c:v>-2.6054693406830299E-2</c:v>
                </c:pt>
                <c:pt idx="2769">
                  <c:v>-2.71380687340564E-2</c:v>
                </c:pt>
                <c:pt idx="2770">
                  <c:v>-2.0874029795217099E-2</c:v>
                </c:pt>
                <c:pt idx="2771">
                  <c:v>-2.35402703620173E-2</c:v>
                </c:pt>
                <c:pt idx="2772">
                  <c:v>-2.6433891618421801E-2</c:v>
                </c:pt>
                <c:pt idx="2773">
                  <c:v>-2.8496702800975701E-2</c:v>
                </c:pt>
                <c:pt idx="2774">
                  <c:v>-2.9333851441566802E-2</c:v>
                </c:pt>
                <c:pt idx="2775">
                  <c:v>-3.1913207510349602E-2</c:v>
                </c:pt>
                <c:pt idx="2776">
                  <c:v>-3.5337949473788897E-2</c:v>
                </c:pt>
                <c:pt idx="2777">
                  <c:v>-3.2042297113606101E-2</c:v>
                </c:pt>
                <c:pt idx="2778">
                  <c:v>-3.3274568934290198E-2</c:v>
                </c:pt>
                <c:pt idx="2779">
                  <c:v>-3.1465299710180299E-2</c:v>
                </c:pt>
                <c:pt idx="2780">
                  <c:v>-3.0996004244896201E-2</c:v>
                </c:pt>
                <c:pt idx="2781">
                  <c:v>-2.9750753057555802E-2</c:v>
                </c:pt>
                <c:pt idx="2782">
                  <c:v>-3.2082879733039499E-2</c:v>
                </c:pt>
                <c:pt idx="2783">
                  <c:v>-3.1357529716613597E-2</c:v>
                </c:pt>
                <c:pt idx="2784">
                  <c:v>-2.8577755554185399E-2</c:v>
                </c:pt>
                <c:pt idx="2785">
                  <c:v>-3.1714011993610701E-2</c:v>
                </c:pt>
                <c:pt idx="2786">
                  <c:v>-3.54954030799179E-2</c:v>
                </c:pt>
                <c:pt idx="2787">
                  <c:v>-3.9713805278798302E-2</c:v>
                </c:pt>
                <c:pt idx="2788">
                  <c:v>-4.7074121668071303E-2</c:v>
                </c:pt>
                <c:pt idx="2789">
                  <c:v>-5.3156177994063199E-2</c:v>
                </c:pt>
                <c:pt idx="2790">
                  <c:v>-5.7756719698304503E-2</c:v>
                </c:pt>
                <c:pt idx="2791">
                  <c:v>-5.5147043108989498E-2</c:v>
                </c:pt>
                <c:pt idx="2792">
                  <c:v>-5.9831825565781302E-2</c:v>
                </c:pt>
                <c:pt idx="2793">
                  <c:v>-5.8047784976811699E-2</c:v>
                </c:pt>
                <c:pt idx="2794">
                  <c:v>-6.1815352009766802E-2</c:v>
                </c:pt>
                <c:pt idx="2795">
                  <c:v>-6.1217758897003698E-2</c:v>
                </c:pt>
                <c:pt idx="2796">
                  <c:v>-6.8774653662392105E-2</c:v>
                </c:pt>
                <c:pt idx="2797">
                  <c:v>-7.5052428844044505E-2</c:v>
                </c:pt>
                <c:pt idx="2798">
                  <c:v>-7.7455594605276595E-2</c:v>
                </c:pt>
                <c:pt idx="2799">
                  <c:v>-8.0665159660918404E-2</c:v>
                </c:pt>
                <c:pt idx="2800">
                  <c:v>-8.2825275264751003E-2</c:v>
                </c:pt>
                <c:pt idx="2801">
                  <c:v>-8.0430196364474099E-2</c:v>
                </c:pt>
                <c:pt idx="2802">
                  <c:v>-8.7287820765783605E-2</c:v>
                </c:pt>
                <c:pt idx="2803">
                  <c:v>-8.4023285810252299E-2</c:v>
                </c:pt>
                <c:pt idx="2804">
                  <c:v>-8.5804707421539103E-2</c:v>
                </c:pt>
                <c:pt idx="2805">
                  <c:v>-8.8965576864483295E-2</c:v>
                </c:pt>
                <c:pt idx="2806">
                  <c:v>-9.0092382270374305E-2</c:v>
                </c:pt>
                <c:pt idx="2807">
                  <c:v>-9.2149200554611094E-2</c:v>
                </c:pt>
                <c:pt idx="2808">
                  <c:v>-9.3202533372128193E-2</c:v>
                </c:pt>
                <c:pt idx="2809">
                  <c:v>-9.3269667015731E-2</c:v>
                </c:pt>
                <c:pt idx="2810">
                  <c:v>-9.0608486845520197E-2</c:v>
                </c:pt>
                <c:pt idx="2811">
                  <c:v>-8.9677433592224895E-2</c:v>
                </c:pt>
                <c:pt idx="2812">
                  <c:v>-7.8967327299149001E-2</c:v>
                </c:pt>
                <c:pt idx="2813">
                  <c:v>-7.6074273429482503E-2</c:v>
                </c:pt>
                <c:pt idx="2814">
                  <c:v>-6.4524823595853195E-2</c:v>
                </c:pt>
                <c:pt idx="2815">
                  <c:v>-6.6861840802100003E-2</c:v>
                </c:pt>
                <c:pt idx="2816">
                  <c:v>-6.9830389341541094E-2</c:v>
                </c:pt>
                <c:pt idx="2817">
                  <c:v>-6.9366013153063094E-2</c:v>
                </c:pt>
                <c:pt idx="2818">
                  <c:v>-7.3737208882778696E-2</c:v>
                </c:pt>
                <c:pt idx="2819">
                  <c:v>-7.2169672082289693E-2</c:v>
                </c:pt>
                <c:pt idx="2820">
                  <c:v>-7.3574158890771998E-2</c:v>
                </c:pt>
                <c:pt idx="2821">
                  <c:v>-7.4013195044567798E-2</c:v>
                </c:pt>
                <c:pt idx="2822">
                  <c:v>-7.2627416210773996E-2</c:v>
                </c:pt>
                <c:pt idx="2823">
                  <c:v>-7.4452554544971905E-2</c:v>
                </c:pt>
                <c:pt idx="2824">
                  <c:v>-7.9212297468839205E-2</c:v>
                </c:pt>
                <c:pt idx="2825">
                  <c:v>-8.3233988353847793E-2</c:v>
                </c:pt>
                <c:pt idx="2826">
                  <c:v>-8.5149942169328904E-2</c:v>
                </c:pt>
                <c:pt idx="2827">
                  <c:v>-8.8163989627173506E-2</c:v>
                </c:pt>
                <c:pt idx="2828">
                  <c:v>-8.7735671343323204E-2</c:v>
                </c:pt>
                <c:pt idx="2829">
                  <c:v>-9.1911499431909599E-2</c:v>
                </c:pt>
                <c:pt idx="2830">
                  <c:v>-9.2910619699078101E-2</c:v>
                </c:pt>
                <c:pt idx="2831">
                  <c:v>-8.8915757816412297E-2</c:v>
                </c:pt>
                <c:pt idx="2832">
                  <c:v>-9.32533349141796E-2</c:v>
                </c:pt>
                <c:pt idx="2833">
                  <c:v>-8.7569706951271198E-2</c:v>
                </c:pt>
                <c:pt idx="2834">
                  <c:v>-8.3854149932189995E-2</c:v>
                </c:pt>
                <c:pt idx="2835">
                  <c:v>-9.2350041447164105E-2</c:v>
                </c:pt>
                <c:pt idx="2836">
                  <c:v>-9.4632711684157697E-2</c:v>
                </c:pt>
                <c:pt idx="2837">
                  <c:v>-9.5723221845019899E-2</c:v>
                </c:pt>
                <c:pt idx="2838">
                  <c:v>-9.2849055450687404E-2</c:v>
                </c:pt>
                <c:pt idx="2839">
                  <c:v>-9.0065683316288905E-2</c:v>
                </c:pt>
                <c:pt idx="2840">
                  <c:v>-8.9791960995875594E-2</c:v>
                </c:pt>
                <c:pt idx="2841">
                  <c:v>-8.9238516278562593E-2</c:v>
                </c:pt>
                <c:pt idx="2842">
                  <c:v>-9.2689637136866204E-2</c:v>
                </c:pt>
                <c:pt idx="2843">
                  <c:v>-9.0412245980530104E-2</c:v>
                </c:pt>
                <c:pt idx="2844">
                  <c:v>-8.9772351699331093E-2</c:v>
                </c:pt>
                <c:pt idx="2845">
                  <c:v>-7.5993669546979295E-2</c:v>
                </c:pt>
                <c:pt idx="2846">
                  <c:v>-8.24730895978881E-2</c:v>
                </c:pt>
                <c:pt idx="2847">
                  <c:v>-8.6753290054137705E-2</c:v>
                </c:pt>
                <c:pt idx="2848">
                  <c:v>-8.1552851928592296E-2</c:v>
                </c:pt>
                <c:pt idx="2849">
                  <c:v>-8.3265570835909103E-2</c:v>
                </c:pt>
                <c:pt idx="2850">
                  <c:v>-8.2752293581375203E-2</c:v>
                </c:pt>
                <c:pt idx="2851">
                  <c:v>-6.57254285261058E-2</c:v>
                </c:pt>
                <c:pt idx="2852">
                  <c:v>-6.0834536237514801E-2</c:v>
                </c:pt>
                <c:pt idx="2853">
                  <c:v>-5.9250614795582301E-2</c:v>
                </c:pt>
                <c:pt idx="2854">
                  <c:v>-5.9985286304293201E-2</c:v>
                </c:pt>
                <c:pt idx="2855">
                  <c:v>-6.1732098917450497E-2</c:v>
                </c:pt>
                <c:pt idx="2856">
                  <c:v>-5.8291918595724503E-2</c:v>
                </c:pt>
                <c:pt idx="2857">
                  <c:v>-4.7525446625052203E-2</c:v>
                </c:pt>
                <c:pt idx="2858">
                  <c:v>-3.3828138309903902E-2</c:v>
                </c:pt>
                <c:pt idx="2859">
                  <c:v>-4.3040635619525897E-2</c:v>
                </c:pt>
                <c:pt idx="2860">
                  <c:v>-3.3500320272338201E-2</c:v>
                </c:pt>
                <c:pt idx="2861">
                  <c:v>-3.0536604406201599E-2</c:v>
                </c:pt>
                <c:pt idx="2862">
                  <c:v>-2.3698789552716901E-2</c:v>
                </c:pt>
                <c:pt idx="2863">
                  <c:v>-2.9346541023989502E-2</c:v>
                </c:pt>
                <c:pt idx="2864">
                  <c:v>-2.3474146701957199E-2</c:v>
                </c:pt>
                <c:pt idx="2865">
                  <c:v>-1.9714522629668899E-2</c:v>
                </c:pt>
                <c:pt idx="2866">
                  <c:v>-2.40680549983333E-2</c:v>
                </c:pt>
                <c:pt idx="2867">
                  <c:v>-2.5212393809856001E-2</c:v>
                </c:pt>
                <c:pt idx="2868">
                  <c:v>-1.8830721057508899E-2</c:v>
                </c:pt>
                <c:pt idx="2869">
                  <c:v>-1.3264533084214899E-2</c:v>
                </c:pt>
                <c:pt idx="2870">
                  <c:v>0</c:v>
                </c:pt>
                <c:pt idx="2871">
                  <c:v>-7.7310097408823603E-3</c:v>
                </c:pt>
                <c:pt idx="2872">
                  <c:v>-1.80966317373315E-2</c:v>
                </c:pt>
                <c:pt idx="2873">
                  <c:v>-1.8669904652143899E-2</c:v>
                </c:pt>
                <c:pt idx="2874">
                  <c:v>-1.7008205841365899E-2</c:v>
                </c:pt>
                <c:pt idx="2875">
                  <c:v>-1.78213631582456E-2</c:v>
                </c:pt>
                <c:pt idx="2876">
                  <c:v>-2.4137907944032699E-2</c:v>
                </c:pt>
                <c:pt idx="2877">
                  <c:v>-1.6636699703410002E-2</c:v>
                </c:pt>
                <c:pt idx="2878">
                  <c:v>-5.2949266365009901E-3</c:v>
                </c:pt>
                <c:pt idx="2879">
                  <c:v>-7.6795450123197098E-3</c:v>
                </c:pt>
                <c:pt idx="2880">
                  <c:v>-4.9950477075679702E-3</c:v>
                </c:pt>
                <c:pt idx="2881">
                  <c:v>-1.0394824411184099E-2</c:v>
                </c:pt>
                <c:pt idx="2882">
                  <c:v>-1.8989252816201101E-2</c:v>
                </c:pt>
                <c:pt idx="2883">
                  <c:v>-2.6438589294610002E-2</c:v>
                </c:pt>
                <c:pt idx="2884">
                  <c:v>-2.8309613339137601E-2</c:v>
                </c:pt>
                <c:pt idx="2885">
                  <c:v>-2.93779519046376E-2</c:v>
                </c:pt>
                <c:pt idx="2886">
                  <c:v>-3.0398133640273099E-2</c:v>
                </c:pt>
                <c:pt idx="2887">
                  <c:v>-4.1507797331676498E-2</c:v>
                </c:pt>
                <c:pt idx="2888">
                  <c:v>-3.77854192789343E-2</c:v>
                </c:pt>
                <c:pt idx="2889">
                  <c:v>-3.2736495110229399E-2</c:v>
                </c:pt>
                <c:pt idx="2890">
                  <c:v>-3.0441335639880801E-2</c:v>
                </c:pt>
                <c:pt idx="2891">
                  <c:v>-2.8606682948086399E-2</c:v>
                </c:pt>
                <c:pt idx="2892">
                  <c:v>-2.70500560772888E-2</c:v>
                </c:pt>
                <c:pt idx="2893">
                  <c:v>-2.2384380341042901E-2</c:v>
                </c:pt>
                <c:pt idx="2894">
                  <c:v>-2.1402783351318101E-2</c:v>
                </c:pt>
                <c:pt idx="2895">
                  <c:v>-1.2770632919154401E-2</c:v>
                </c:pt>
                <c:pt idx="2896">
                  <c:v>-1.0278811298988401E-2</c:v>
                </c:pt>
                <c:pt idx="2897">
                  <c:v>-9.3999101208946893E-3</c:v>
                </c:pt>
                <c:pt idx="2898">
                  <c:v>-9.0833089664770199E-3</c:v>
                </c:pt>
                <c:pt idx="2899">
                  <c:v>-1.01448319233022E-2</c:v>
                </c:pt>
                <c:pt idx="2900">
                  <c:v>-1.47936249711471E-2</c:v>
                </c:pt>
                <c:pt idx="2901">
                  <c:v>-1.3645553386496499E-2</c:v>
                </c:pt>
                <c:pt idx="2902">
                  <c:v>-1.01516454421083E-2</c:v>
                </c:pt>
                <c:pt idx="2903">
                  <c:v>-5.6674279282620203E-3</c:v>
                </c:pt>
                <c:pt idx="2904">
                  <c:v>-2.9384641180846202E-3</c:v>
                </c:pt>
                <c:pt idx="2905">
                  <c:v>0</c:v>
                </c:pt>
                <c:pt idx="2906">
                  <c:v>-4.0885269107997502E-3</c:v>
                </c:pt>
                <c:pt idx="2907">
                  <c:v>-1.06133199073068E-2</c:v>
                </c:pt>
                <c:pt idx="2908">
                  <c:v>-1.47986732610216E-2</c:v>
                </c:pt>
                <c:pt idx="2909">
                  <c:v>-1.0861120206805699E-2</c:v>
                </c:pt>
                <c:pt idx="2910">
                  <c:v>-1.9344780767978201E-2</c:v>
                </c:pt>
                <c:pt idx="2911">
                  <c:v>-2.37319152467943E-2</c:v>
                </c:pt>
                <c:pt idx="2912">
                  <c:v>-2.3512672136890098E-2</c:v>
                </c:pt>
                <c:pt idx="2913">
                  <c:v>-2.3745325880480801E-2</c:v>
                </c:pt>
                <c:pt idx="2914">
                  <c:v>-2.85891110068698E-2</c:v>
                </c:pt>
                <c:pt idx="2915">
                  <c:v>-1.47618455837909E-2</c:v>
                </c:pt>
                <c:pt idx="2916">
                  <c:v>-1.8413744447059299E-2</c:v>
                </c:pt>
                <c:pt idx="2917">
                  <c:v>-1.86927269235115E-2</c:v>
                </c:pt>
                <c:pt idx="2918">
                  <c:v>-1.49738848516384E-2</c:v>
                </c:pt>
                <c:pt idx="2919">
                  <c:v>-1.0395723753249901E-2</c:v>
                </c:pt>
                <c:pt idx="2920">
                  <c:v>-1.25212694452746E-2</c:v>
                </c:pt>
                <c:pt idx="2921">
                  <c:v>-1.3996943904570999E-2</c:v>
                </c:pt>
                <c:pt idx="2922">
                  <c:v>-1.9247280113835599E-2</c:v>
                </c:pt>
                <c:pt idx="2923">
                  <c:v>-2.2881799887008E-2</c:v>
                </c:pt>
                <c:pt idx="2924">
                  <c:v>-2.3089472527688702E-2</c:v>
                </c:pt>
                <c:pt idx="2925">
                  <c:v>-2.7665797930522502E-2</c:v>
                </c:pt>
                <c:pt idx="2926">
                  <c:v>-2.3805036879973401E-2</c:v>
                </c:pt>
                <c:pt idx="2927">
                  <c:v>-3.1286261093803197E-2</c:v>
                </c:pt>
                <c:pt idx="2928">
                  <c:v>-3.2417936052716798E-2</c:v>
                </c:pt>
                <c:pt idx="2929">
                  <c:v>-4.15390658424281E-2</c:v>
                </c:pt>
                <c:pt idx="2930">
                  <c:v>-3.7236136961173803E-2</c:v>
                </c:pt>
                <c:pt idx="2931">
                  <c:v>-3.4124269927275297E-2</c:v>
                </c:pt>
                <c:pt idx="2932">
                  <c:v>-3.5771672187003799E-2</c:v>
                </c:pt>
                <c:pt idx="2933">
                  <c:v>-4.32040487946595E-2</c:v>
                </c:pt>
                <c:pt idx="2934">
                  <c:v>-5.25428427105398E-2</c:v>
                </c:pt>
                <c:pt idx="2935">
                  <c:v>-5.1146816862040097E-2</c:v>
                </c:pt>
                <c:pt idx="2936">
                  <c:v>-4.7050129552713101E-2</c:v>
                </c:pt>
                <c:pt idx="2937">
                  <c:v>-3.5783975359362903E-2</c:v>
                </c:pt>
                <c:pt idx="2938">
                  <c:v>-2.6101467225809999E-2</c:v>
                </c:pt>
                <c:pt idx="2939">
                  <c:v>-1.7636998533880201E-2</c:v>
                </c:pt>
                <c:pt idx="2940">
                  <c:v>-1.6699147788279502E-2</c:v>
                </c:pt>
                <c:pt idx="2941">
                  <c:v>-1.86505274539168E-2</c:v>
                </c:pt>
                <c:pt idx="2942">
                  <c:v>-2.3159548199709099E-2</c:v>
                </c:pt>
                <c:pt idx="2943">
                  <c:v>-2.8696854108600098E-2</c:v>
                </c:pt>
                <c:pt idx="2944">
                  <c:v>-2.6203943707902799E-2</c:v>
                </c:pt>
                <c:pt idx="2945">
                  <c:v>-2.1723111855582102E-2</c:v>
                </c:pt>
                <c:pt idx="2946">
                  <c:v>-2.2350886151339198E-2</c:v>
                </c:pt>
                <c:pt idx="2947">
                  <c:v>-1.7973209291963398E-2</c:v>
                </c:pt>
                <c:pt idx="2948">
                  <c:v>-1.63617350409988E-2</c:v>
                </c:pt>
                <c:pt idx="2949">
                  <c:v>-9.3152951763998404E-3</c:v>
                </c:pt>
                <c:pt idx="2950">
                  <c:v>0</c:v>
                </c:pt>
                <c:pt idx="2951">
                  <c:v>0</c:v>
                </c:pt>
                <c:pt idx="2952">
                  <c:v>0</c:v>
                </c:pt>
                <c:pt idx="2953">
                  <c:v>-1.75838860137267E-3</c:v>
                </c:pt>
                <c:pt idx="2954">
                  <c:v>-3.51060658294444E-3</c:v>
                </c:pt>
                <c:pt idx="2955">
                  <c:v>-1.07759937107186E-2</c:v>
                </c:pt>
                <c:pt idx="2956">
                  <c:v>-1.17282865886503E-2</c:v>
                </c:pt>
                <c:pt idx="2957">
                  <c:v>-1.07157335751545E-2</c:v>
                </c:pt>
                <c:pt idx="2958">
                  <c:v>-5.4135994868535998E-3</c:v>
                </c:pt>
                <c:pt idx="2959">
                  <c:v>0</c:v>
                </c:pt>
                <c:pt idx="2960">
                  <c:v>0</c:v>
                </c:pt>
                <c:pt idx="2961">
                  <c:v>-6.0303225186832902E-3</c:v>
                </c:pt>
                <c:pt idx="2962">
                  <c:v>-1.08487908666449E-2</c:v>
                </c:pt>
                <c:pt idx="2963">
                  <c:v>-2.40986045018987E-3</c:v>
                </c:pt>
                <c:pt idx="2964">
                  <c:v>0</c:v>
                </c:pt>
                <c:pt idx="2965">
                  <c:v>-1.6929780935875901E-3</c:v>
                </c:pt>
                <c:pt idx="2966">
                  <c:v>0</c:v>
                </c:pt>
                <c:pt idx="2967">
                  <c:v>-1.5901322929296E-2</c:v>
                </c:pt>
                <c:pt idx="2968">
                  <c:v>0</c:v>
                </c:pt>
                <c:pt idx="2969">
                  <c:v>-3.1652896195037898E-3</c:v>
                </c:pt>
                <c:pt idx="2970">
                  <c:v>0</c:v>
                </c:pt>
                <c:pt idx="2971">
                  <c:v>0</c:v>
                </c:pt>
                <c:pt idx="2972">
                  <c:v>0</c:v>
                </c:pt>
                <c:pt idx="2973">
                  <c:v>-1.17572253678999E-3</c:v>
                </c:pt>
                <c:pt idx="2974">
                  <c:v>-6.3697461550770102E-3</c:v>
                </c:pt>
                <c:pt idx="2975">
                  <c:v>0</c:v>
                </c:pt>
                <c:pt idx="2976">
                  <c:v>-1.48563008695004E-2</c:v>
                </c:pt>
                <c:pt idx="2977">
                  <c:v>-4.2530989617771599E-3</c:v>
                </c:pt>
                <c:pt idx="2978">
                  <c:v>-1.04071405998067E-2</c:v>
                </c:pt>
                <c:pt idx="2979">
                  <c:v>-1.1813497862258601E-2</c:v>
                </c:pt>
                <c:pt idx="2980">
                  <c:v>-1.5737999748516099E-2</c:v>
                </c:pt>
                <c:pt idx="2981">
                  <c:v>-1.0869264181907499E-2</c:v>
                </c:pt>
                <c:pt idx="2982">
                  <c:v>-1.3882194698449301E-2</c:v>
                </c:pt>
                <c:pt idx="2983">
                  <c:v>-1.37869954910645E-2</c:v>
                </c:pt>
                <c:pt idx="2984">
                  <c:v>0</c:v>
                </c:pt>
                <c:pt idx="2985">
                  <c:v>0</c:v>
                </c:pt>
                <c:pt idx="2986">
                  <c:v>0</c:v>
                </c:pt>
                <c:pt idx="2987">
                  <c:v>0</c:v>
                </c:pt>
                <c:pt idx="2988">
                  <c:v>-9.7753110768897793E-3</c:v>
                </c:pt>
                <c:pt idx="2989">
                  <c:v>0</c:v>
                </c:pt>
                <c:pt idx="2990">
                  <c:v>0</c:v>
                </c:pt>
                <c:pt idx="2991">
                  <c:v>-8.9154230181734892E-3</c:v>
                </c:pt>
                <c:pt idx="2992">
                  <c:v>-7.1839676151202996E-3</c:v>
                </c:pt>
                <c:pt idx="2993">
                  <c:v>0</c:v>
                </c:pt>
                <c:pt idx="2994">
                  <c:v>-1.6547032145514701E-2</c:v>
                </c:pt>
                <c:pt idx="2995">
                  <c:v>-1.6047603111701999E-2</c:v>
                </c:pt>
                <c:pt idx="2996">
                  <c:v>-3.4881055930942001E-3</c:v>
                </c:pt>
                <c:pt idx="2997">
                  <c:v>0</c:v>
                </c:pt>
                <c:pt idx="2998">
                  <c:v>-9.0219442696908292E-3</c:v>
                </c:pt>
                <c:pt idx="2999">
                  <c:v>-1.5413771295433599E-2</c:v>
                </c:pt>
                <c:pt idx="3000">
                  <c:v>-2.1448784303455499E-2</c:v>
                </c:pt>
                <c:pt idx="3001">
                  <c:v>-4.0104105034385303E-3</c:v>
                </c:pt>
                <c:pt idx="3002">
                  <c:v>0</c:v>
                </c:pt>
                <c:pt idx="3003">
                  <c:v>0</c:v>
                </c:pt>
                <c:pt idx="3004">
                  <c:v>0</c:v>
                </c:pt>
                <c:pt idx="3005">
                  <c:v>0</c:v>
                </c:pt>
                <c:pt idx="3006">
                  <c:v>-2.8185948281655299E-2</c:v>
                </c:pt>
                <c:pt idx="3007">
                  <c:v>-2.1850651729587299E-2</c:v>
                </c:pt>
                <c:pt idx="3008">
                  <c:v>-1.5456935095618201E-2</c:v>
                </c:pt>
                <c:pt idx="3009">
                  <c:v>-3.87069866306778E-2</c:v>
                </c:pt>
                <c:pt idx="3010">
                  <c:v>-4.2183154934482499E-2</c:v>
                </c:pt>
                <c:pt idx="3011">
                  <c:v>-2.48167050868193E-2</c:v>
                </c:pt>
                <c:pt idx="3012">
                  <c:v>-1.7885145459283599E-2</c:v>
                </c:pt>
                <c:pt idx="3013">
                  <c:v>-2.6352547807149001E-2</c:v>
                </c:pt>
                <c:pt idx="3014">
                  <c:v>-2.0149016057196899E-2</c:v>
                </c:pt>
                <c:pt idx="3015">
                  <c:v>-3.8693012910600302E-2</c:v>
                </c:pt>
                <c:pt idx="3016">
                  <c:v>-3.25430820129523E-2</c:v>
                </c:pt>
                <c:pt idx="3017">
                  <c:v>-3.9123991202539198E-2</c:v>
                </c:pt>
                <c:pt idx="3018">
                  <c:v>-4.2101096040804399E-2</c:v>
                </c:pt>
                <c:pt idx="3019">
                  <c:v>-4.64374652411252E-2</c:v>
                </c:pt>
                <c:pt idx="3020">
                  <c:v>-3.6343615861354803E-2</c:v>
                </c:pt>
                <c:pt idx="3021">
                  <c:v>-1.9228082770090901E-2</c:v>
                </c:pt>
                <c:pt idx="3022">
                  <c:v>-1.17134133355624E-2</c:v>
                </c:pt>
                <c:pt idx="3023">
                  <c:v>-1.2419411706777E-2</c:v>
                </c:pt>
                <c:pt idx="3024">
                  <c:v>-5.1567508285193997E-3</c:v>
                </c:pt>
                <c:pt idx="3025">
                  <c:v>-5.5174813380244299E-3</c:v>
                </c:pt>
                <c:pt idx="3026">
                  <c:v>-1.8286134107264498E-2</c:v>
                </c:pt>
                <c:pt idx="3027">
                  <c:v>-2.3440153352772799E-2</c:v>
                </c:pt>
                <c:pt idx="3028">
                  <c:v>-1.3054330324144801E-2</c:v>
                </c:pt>
                <c:pt idx="3029">
                  <c:v>0</c:v>
                </c:pt>
                <c:pt idx="3030">
                  <c:v>-1.16010384576211E-2</c:v>
                </c:pt>
                <c:pt idx="3031">
                  <c:v>-1.7336339830949999E-2</c:v>
                </c:pt>
                <c:pt idx="3032">
                  <c:v>-2.4172462821952699E-2</c:v>
                </c:pt>
                <c:pt idx="3033">
                  <c:v>-2.52565904111491E-2</c:v>
                </c:pt>
                <c:pt idx="3034">
                  <c:v>-1.5344442882340201E-2</c:v>
                </c:pt>
                <c:pt idx="3035">
                  <c:v>-1.18158982713659E-2</c:v>
                </c:pt>
                <c:pt idx="3036">
                  <c:v>-9.9476033368650608E-4</c:v>
                </c:pt>
                <c:pt idx="3037">
                  <c:v>0</c:v>
                </c:pt>
                <c:pt idx="3038">
                  <c:v>0</c:v>
                </c:pt>
                <c:pt idx="3039">
                  <c:v>0</c:v>
                </c:pt>
                <c:pt idx="3040">
                  <c:v>-1.0597757970472599E-2</c:v>
                </c:pt>
                <c:pt idx="3041">
                  <c:v>-9.4503475705155493E-3</c:v>
                </c:pt>
                <c:pt idx="3042">
                  <c:v>-2.2559795187215698E-2</c:v>
                </c:pt>
                <c:pt idx="3043">
                  <c:v>-3.08398544934767E-2</c:v>
                </c:pt>
                <c:pt idx="3044">
                  <c:v>-8.0984870217949395E-2</c:v>
                </c:pt>
                <c:pt idx="3045">
                  <c:v>-8.4501979511084194E-2</c:v>
                </c:pt>
                <c:pt idx="3046">
                  <c:v>-7.4902921995661495E-2</c:v>
                </c:pt>
                <c:pt idx="3047">
                  <c:v>-7.7365616104817903E-2</c:v>
                </c:pt>
                <c:pt idx="3048">
                  <c:v>-7.9349360119358295E-2</c:v>
                </c:pt>
                <c:pt idx="3049">
                  <c:v>-9.98324569901861E-2</c:v>
                </c:pt>
                <c:pt idx="3050">
                  <c:v>-9.8762901767586994E-2</c:v>
                </c:pt>
                <c:pt idx="3051">
                  <c:v>-9.9460673889449194E-2</c:v>
                </c:pt>
                <c:pt idx="3052">
                  <c:v>-8.4759291201228895E-2</c:v>
                </c:pt>
                <c:pt idx="3053">
                  <c:v>-9.6726490918668501E-2</c:v>
                </c:pt>
                <c:pt idx="3054">
                  <c:v>-0.11318568483604299</c:v>
                </c:pt>
                <c:pt idx="3055">
                  <c:v>-0.11703301505619799</c:v>
                </c:pt>
                <c:pt idx="3056">
                  <c:v>-0.12545598531237201</c:v>
                </c:pt>
                <c:pt idx="3057">
                  <c:v>-0.116493791347582</c:v>
                </c:pt>
                <c:pt idx="3058">
                  <c:v>-0.102816270332184</c:v>
                </c:pt>
                <c:pt idx="3059">
                  <c:v>-9.8031729220833794E-2</c:v>
                </c:pt>
                <c:pt idx="3060">
                  <c:v>-9.8414143511611707E-2</c:v>
                </c:pt>
                <c:pt idx="3061">
                  <c:v>-0.10734410981691</c:v>
                </c:pt>
                <c:pt idx="3062">
                  <c:v>-0.104385672572796</c:v>
                </c:pt>
                <c:pt idx="3063">
                  <c:v>-0.11823470477732199</c:v>
                </c:pt>
                <c:pt idx="3064">
                  <c:v>-0.13285504072839399</c:v>
                </c:pt>
                <c:pt idx="3065">
                  <c:v>-0.11540823523968601</c:v>
                </c:pt>
                <c:pt idx="3066">
                  <c:v>-0.11335904118710501</c:v>
                </c:pt>
                <c:pt idx="3067">
                  <c:v>-0.10813684736794001</c:v>
                </c:pt>
                <c:pt idx="3068">
                  <c:v>-0.105000980486571</c:v>
                </c:pt>
                <c:pt idx="3069">
                  <c:v>-9.6688697385077002E-2</c:v>
                </c:pt>
                <c:pt idx="3070">
                  <c:v>-9.9545128772058497E-2</c:v>
                </c:pt>
                <c:pt idx="3071">
                  <c:v>-9.9562101056548599E-2</c:v>
                </c:pt>
                <c:pt idx="3072">
                  <c:v>-0.101124581340979</c:v>
                </c:pt>
                <c:pt idx="3073">
                  <c:v>-0.10915685611399201</c:v>
                </c:pt>
                <c:pt idx="3074">
                  <c:v>-0.108659605665668</c:v>
                </c:pt>
                <c:pt idx="3075">
                  <c:v>-0.111814843325302</c:v>
                </c:pt>
                <c:pt idx="3076">
                  <c:v>-0.109246750799656</c:v>
                </c:pt>
                <c:pt idx="3077">
                  <c:v>-0.112392903108967</c:v>
                </c:pt>
                <c:pt idx="3078">
                  <c:v>-0.104107809364896</c:v>
                </c:pt>
                <c:pt idx="3079">
                  <c:v>-0.10389911747677601</c:v>
                </c:pt>
                <c:pt idx="3080">
                  <c:v>-9.9489262427001901E-2</c:v>
                </c:pt>
                <c:pt idx="3081">
                  <c:v>-0.11432279201696199</c:v>
                </c:pt>
                <c:pt idx="3082">
                  <c:v>-0.13374249596184701</c:v>
                </c:pt>
                <c:pt idx="3083">
                  <c:v>-0.140458264252486</c:v>
                </c:pt>
                <c:pt idx="3084">
                  <c:v>-0.14756385678404799</c:v>
                </c:pt>
                <c:pt idx="3085">
                  <c:v>-0.146096837502556</c:v>
                </c:pt>
                <c:pt idx="3086">
                  <c:v>-0.14391598993501001</c:v>
                </c:pt>
                <c:pt idx="3087">
                  <c:v>-0.14624705010195199</c:v>
                </c:pt>
                <c:pt idx="3088">
                  <c:v>-0.14423126407563</c:v>
                </c:pt>
                <c:pt idx="3089">
                  <c:v>-0.14019577844810199</c:v>
                </c:pt>
                <c:pt idx="3090">
                  <c:v>-0.13586735909345901</c:v>
                </c:pt>
                <c:pt idx="3091">
                  <c:v>-0.125103617704558</c:v>
                </c:pt>
                <c:pt idx="3092">
                  <c:v>-0.12394098629356599</c:v>
                </c:pt>
                <c:pt idx="3093">
                  <c:v>-0.12890358172824101</c:v>
                </c:pt>
                <c:pt idx="3094">
                  <c:v>-0.13244016444302101</c:v>
                </c:pt>
                <c:pt idx="3095">
                  <c:v>-0.139695742628442</c:v>
                </c:pt>
                <c:pt idx="3096">
                  <c:v>-0.13322036602347101</c:v>
                </c:pt>
                <c:pt idx="3097">
                  <c:v>-0.13200364630601</c:v>
                </c:pt>
                <c:pt idx="3098">
                  <c:v>-0.12987790861035101</c:v>
                </c:pt>
                <c:pt idx="3099">
                  <c:v>-0.13550119657202001</c:v>
                </c:pt>
                <c:pt idx="3100">
                  <c:v>-0.14597673840262901</c:v>
                </c:pt>
                <c:pt idx="3101">
                  <c:v>-0.149626370096239</c:v>
                </c:pt>
                <c:pt idx="3102">
                  <c:v>-0.149372519591224</c:v>
                </c:pt>
                <c:pt idx="3103">
                  <c:v>-0.144511490552623</c:v>
                </c:pt>
                <c:pt idx="3104">
                  <c:v>-0.14621346454120801</c:v>
                </c:pt>
                <c:pt idx="3105">
                  <c:v>-0.154999436580991</c:v>
                </c:pt>
                <c:pt idx="3106">
                  <c:v>-0.160527407397445</c:v>
                </c:pt>
                <c:pt idx="3107">
                  <c:v>-0.16529936543548601</c:v>
                </c:pt>
                <c:pt idx="3108">
                  <c:v>-0.16450200726111</c:v>
                </c:pt>
                <c:pt idx="3109">
                  <c:v>-0.15955358367434899</c:v>
                </c:pt>
                <c:pt idx="3110">
                  <c:v>-0.151029281312929</c:v>
                </c:pt>
                <c:pt idx="3111">
                  <c:v>-0.14958065948021801</c:v>
                </c:pt>
                <c:pt idx="3112">
                  <c:v>-0.139178517043337</c:v>
                </c:pt>
                <c:pt idx="3113">
                  <c:v>-0.144260770594693</c:v>
                </c:pt>
                <c:pt idx="3114">
                  <c:v>-0.14010210617050101</c:v>
                </c:pt>
                <c:pt idx="3115">
                  <c:v>-0.13823215712672299</c:v>
                </c:pt>
                <c:pt idx="3116">
                  <c:v>-0.136272335532195</c:v>
                </c:pt>
                <c:pt idx="3117">
                  <c:v>-0.1376802817461</c:v>
                </c:pt>
                <c:pt idx="3118">
                  <c:v>-0.13625778624273399</c:v>
                </c:pt>
                <c:pt idx="3119">
                  <c:v>-0.13668924842147701</c:v>
                </c:pt>
                <c:pt idx="3120">
                  <c:v>-0.13594779158346099</c:v>
                </c:pt>
                <c:pt idx="3121">
                  <c:v>-0.14009042706839001</c:v>
                </c:pt>
                <c:pt idx="3122">
                  <c:v>-0.15054889924383899</c:v>
                </c:pt>
                <c:pt idx="3123">
                  <c:v>-0.152864643166051</c:v>
                </c:pt>
                <c:pt idx="3124">
                  <c:v>-0.14951415017295999</c:v>
                </c:pt>
                <c:pt idx="3125">
                  <c:v>-0.14025112804026599</c:v>
                </c:pt>
                <c:pt idx="3126">
                  <c:v>-0.133916045804548</c:v>
                </c:pt>
                <c:pt idx="3127">
                  <c:v>-0.12889816110539601</c:v>
                </c:pt>
                <c:pt idx="3128">
                  <c:v>-0.13094658554439101</c:v>
                </c:pt>
                <c:pt idx="3129">
                  <c:v>-0.131250358862573</c:v>
                </c:pt>
                <c:pt idx="3130">
                  <c:v>-0.13460959198473901</c:v>
                </c:pt>
                <c:pt idx="3131">
                  <c:v>-0.129871642947986</c:v>
                </c:pt>
                <c:pt idx="3132">
                  <c:v>-0.127998369115912</c:v>
                </c:pt>
                <c:pt idx="3133">
                  <c:v>-0.12630430485038199</c:v>
                </c:pt>
                <c:pt idx="3134">
                  <c:v>-0.121975065324678</c:v>
                </c:pt>
                <c:pt idx="3135">
                  <c:v>-0.11180352940946101</c:v>
                </c:pt>
                <c:pt idx="3136">
                  <c:v>-0.12768630286112001</c:v>
                </c:pt>
                <c:pt idx="3137">
                  <c:v>-0.15830040341816401</c:v>
                </c:pt>
                <c:pt idx="3138">
                  <c:v>-0.16330733454093499</c:v>
                </c:pt>
                <c:pt idx="3139">
                  <c:v>-0.161942742482581</c:v>
                </c:pt>
                <c:pt idx="3140">
                  <c:v>-0.16914622723754799</c:v>
                </c:pt>
                <c:pt idx="3141">
                  <c:v>-0.17020917564327601</c:v>
                </c:pt>
                <c:pt idx="3142">
                  <c:v>-0.17546835497034599</c:v>
                </c:pt>
                <c:pt idx="3143">
                  <c:v>-0.18711808692207199</c:v>
                </c:pt>
                <c:pt idx="3144">
                  <c:v>-0.18609607588614999</c:v>
                </c:pt>
                <c:pt idx="3145">
                  <c:v>-0.19769298086623699</c:v>
                </c:pt>
                <c:pt idx="3146">
                  <c:v>-0.20181576679852101</c:v>
                </c:pt>
                <c:pt idx="3147">
                  <c:v>-0.207347282913591</c:v>
                </c:pt>
                <c:pt idx="3148">
                  <c:v>-0.196890501772927</c:v>
                </c:pt>
                <c:pt idx="3149">
                  <c:v>-0.18981634037037601</c:v>
                </c:pt>
                <c:pt idx="3150">
                  <c:v>-0.19067392763583799</c:v>
                </c:pt>
                <c:pt idx="3151">
                  <c:v>-0.19127291084433501</c:v>
                </c:pt>
                <c:pt idx="3152">
                  <c:v>-0.18967031311875099</c:v>
                </c:pt>
                <c:pt idx="3153">
                  <c:v>-0.20735169297123399</c:v>
                </c:pt>
                <c:pt idx="3154">
                  <c:v>-0.219091718693538</c:v>
                </c:pt>
                <c:pt idx="3155">
                  <c:v>-0.215678149628906</c:v>
                </c:pt>
                <c:pt idx="3156">
                  <c:v>-0.22284867900806701</c:v>
                </c:pt>
                <c:pt idx="3157">
                  <c:v>-0.22245219198517499</c:v>
                </c:pt>
                <c:pt idx="3158">
                  <c:v>-0.21998812065044099</c:v>
                </c:pt>
                <c:pt idx="3159">
                  <c:v>-0.22282234572524001</c:v>
                </c:pt>
                <c:pt idx="3160">
                  <c:v>-0.22816084431473099</c:v>
                </c:pt>
                <c:pt idx="3161">
                  <c:v>-0.235371097943294</c:v>
                </c:pt>
                <c:pt idx="3162">
                  <c:v>-0.22874259303604999</c:v>
                </c:pt>
                <c:pt idx="3163">
                  <c:v>-0.22015572752920901</c:v>
                </c:pt>
                <c:pt idx="3164">
                  <c:v>-0.220460849172888</c:v>
                </c:pt>
                <c:pt idx="3165">
                  <c:v>-0.21085339959237601</c:v>
                </c:pt>
                <c:pt idx="3166">
                  <c:v>-0.21149042755308201</c:v>
                </c:pt>
                <c:pt idx="3167">
                  <c:v>-0.21518375472051501</c:v>
                </c:pt>
                <c:pt idx="3168">
                  <c:v>-0.218680146221816</c:v>
                </c:pt>
                <c:pt idx="3169">
                  <c:v>-0.21773473476548999</c:v>
                </c:pt>
                <c:pt idx="3170">
                  <c:v>-0.21976787219944199</c:v>
                </c:pt>
                <c:pt idx="3171">
                  <c:v>-0.22778823412456001</c:v>
                </c:pt>
                <c:pt idx="3172">
                  <c:v>-0.22569992444613499</c:v>
                </c:pt>
                <c:pt idx="3173">
                  <c:v>-0.22497306641092699</c:v>
                </c:pt>
                <c:pt idx="3174">
                  <c:v>-0.22203221550506</c:v>
                </c:pt>
                <c:pt idx="3175">
                  <c:v>-0.212818596882937</c:v>
                </c:pt>
                <c:pt idx="3176">
                  <c:v>-0.21351370220067301</c:v>
                </c:pt>
                <c:pt idx="3177">
                  <c:v>-0.20154029056995801</c:v>
                </c:pt>
                <c:pt idx="3178">
                  <c:v>-0.20520397147780001</c:v>
                </c:pt>
                <c:pt idx="3179">
                  <c:v>-0.203642609484526</c:v>
                </c:pt>
                <c:pt idx="3180">
                  <c:v>-0.20363665498161401</c:v>
                </c:pt>
                <c:pt idx="3181">
                  <c:v>-0.19983201486451199</c:v>
                </c:pt>
                <c:pt idx="3182">
                  <c:v>-0.20608173868074001</c:v>
                </c:pt>
                <c:pt idx="3183">
                  <c:v>-0.21531935584586201</c:v>
                </c:pt>
                <c:pt idx="3184">
                  <c:v>-0.21609941448828601</c:v>
                </c:pt>
                <c:pt idx="3185">
                  <c:v>-0.22057232675562899</c:v>
                </c:pt>
                <c:pt idx="3186">
                  <c:v>-0.22832191307427599</c:v>
                </c:pt>
                <c:pt idx="3187">
                  <c:v>-0.217261478948304</c:v>
                </c:pt>
                <c:pt idx="3188">
                  <c:v>-0.22180916066300199</c:v>
                </c:pt>
                <c:pt idx="3189">
                  <c:v>-0.20251159952320499</c:v>
                </c:pt>
                <c:pt idx="3190">
                  <c:v>-0.20979895895421799</c:v>
                </c:pt>
                <c:pt idx="3191">
                  <c:v>-0.20975936438951301</c:v>
                </c:pt>
                <c:pt idx="3192">
                  <c:v>-0.21466896297299601</c:v>
                </c:pt>
                <c:pt idx="3193">
                  <c:v>-0.219616573977989</c:v>
                </c:pt>
                <c:pt idx="3194">
                  <c:v>-0.22523965429009499</c:v>
                </c:pt>
                <c:pt idx="3195">
                  <c:v>-0.214795657851865</c:v>
                </c:pt>
                <c:pt idx="3196">
                  <c:v>-0.208701301602008</c:v>
                </c:pt>
                <c:pt idx="3197">
                  <c:v>-0.214515249874173</c:v>
                </c:pt>
                <c:pt idx="3198">
                  <c:v>-0.20741184145161001</c:v>
                </c:pt>
                <c:pt idx="3199">
                  <c:v>-0.20382196390221399</c:v>
                </c:pt>
                <c:pt idx="3200">
                  <c:v>-0.20183893311154899</c:v>
                </c:pt>
                <c:pt idx="3201">
                  <c:v>-0.19269657506326701</c:v>
                </c:pt>
                <c:pt idx="3202">
                  <c:v>-0.19864231877105601</c:v>
                </c:pt>
                <c:pt idx="3203">
                  <c:v>-0.198440384154563</c:v>
                </c:pt>
                <c:pt idx="3204">
                  <c:v>-0.1989212728882</c:v>
                </c:pt>
                <c:pt idx="3205">
                  <c:v>-0.194800547681443</c:v>
                </c:pt>
                <c:pt idx="3206">
                  <c:v>-0.19741153885540999</c:v>
                </c:pt>
                <c:pt idx="3207">
                  <c:v>-0.19770641354429999</c:v>
                </c:pt>
                <c:pt idx="3208">
                  <c:v>-0.17998954417306201</c:v>
                </c:pt>
                <c:pt idx="3209">
                  <c:v>-0.180022748638061</c:v>
                </c:pt>
                <c:pt idx="3210">
                  <c:v>-0.182759270810881</c:v>
                </c:pt>
                <c:pt idx="3211">
                  <c:v>-0.189845821241033</c:v>
                </c:pt>
                <c:pt idx="3212">
                  <c:v>-0.19482806488888599</c:v>
                </c:pt>
                <c:pt idx="3213">
                  <c:v>-0.198106061003403</c:v>
                </c:pt>
                <c:pt idx="3214">
                  <c:v>-0.20142465614093899</c:v>
                </c:pt>
                <c:pt idx="3215">
                  <c:v>-0.20264519734908801</c:v>
                </c:pt>
                <c:pt idx="3216">
                  <c:v>-0.19330436845834101</c:v>
                </c:pt>
                <c:pt idx="3217">
                  <c:v>-0.17876299268916501</c:v>
                </c:pt>
                <c:pt idx="3218">
                  <c:v>-0.18629579250134101</c:v>
                </c:pt>
                <c:pt idx="3219">
                  <c:v>-0.19589318462382399</c:v>
                </c:pt>
                <c:pt idx="3220">
                  <c:v>-0.20035236780565799</c:v>
                </c:pt>
                <c:pt idx="3221">
                  <c:v>-0.20256151142248699</c:v>
                </c:pt>
                <c:pt idx="3222">
                  <c:v>-0.20457185264803901</c:v>
                </c:pt>
                <c:pt idx="3223">
                  <c:v>-0.207674536209425</c:v>
                </c:pt>
                <c:pt idx="3224">
                  <c:v>-0.20972807509334099</c:v>
                </c:pt>
                <c:pt idx="3225">
                  <c:v>-0.20782703949308001</c:v>
                </c:pt>
                <c:pt idx="3226">
                  <c:v>-0.20174044710847699</c:v>
                </c:pt>
                <c:pt idx="3227">
                  <c:v>-0.202948721693433</c:v>
                </c:pt>
                <c:pt idx="3228">
                  <c:v>-0.192248624494612</c:v>
                </c:pt>
                <c:pt idx="3229">
                  <c:v>-0.193285774262895</c:v>
                </c:pt>
                <c:pt idx="3230">
                  <c:v>-0.176418920800402</c:v>
                </c:pt>
                <c:pt idx="3231">
                  <c:v>-0.17919757551757001</c:v>
                </c:pt>
                <c:pt idx="3232">
                  <c:v>-0.17406261407699899</c:v>
                </c:pt>
                <c:pt idx="3233">
                  <c:v>-0.16674097764297599</c:v>
                </c:pt>
                <c:pt idx="3234">
                  <c:v>-0.16523756100065501</c:v>
                </c:pt>
                <c:pt idx="3235">
                  <c:v>-0.17763495280928099</c:v>
                </c:pt>
                <c:pt idx="3236">
                  <c:v>-0.180349762789592</c:v>
                </c:pt>
                <c:pt idx="3237">
                  <c:v>-0.17605840078440901</c:v>
                </c:pt>
                <c:pt idx="3238">
                  <c:v>-0.178708132041899</c:v>
                </c:pt>
                <c:pt idx="3239">
                  <c:v>-0.17527660139835299</c:v>
                </c:pt>
                <c:pt idx="3240">
                  <c:v>-0.17418067264929099</c:v>
                </c:pt>
                <c:pt idx="3241">
                  <c:v>-0.172050699979171</c:v>
                </c:pt>
                <c:pt idx="3242">
                  <c:v>-0.17982647006469801</c:v>
                </c:pt>
                <c:pt idx="3243">
                  <c:v>-0.17913161558298299</c:v>
                </c:pt>
                <c:pt idx="3244">
                  <c:v>-0.17941494918773801</c:v>
                </c:pt>
                <c:pt idx="3245">
                  <c:v>-0.18302395850376299</c:v>
                </c:pt>
                <c:pt idx="3246">
                  <c:v>-0.181534935291709</c:v>
                </c:pt>
                <c:pt idx="3247">
                  <c:v>-0.18423848928012501</c:v>
                </c:pt>
                <c:pt idx="3248">
                  <c:v>-0.18469545286018699</c:v>
                </c:pt>
                <c:pt idx="3249">
                  <c:v>-0.189426276040356</c:v>
                </c:pt>
                <c:pt idx="3250">
                  <c:v>-0.19298624007323001</c:v>
                </c:pt>
                <c:pt idx="3251">
                  <c:v>-0.19165690970816601</c:v>
                </c:pt>
                <c:pt idx="3252">
                  <c:v>-0.19228450332342001</c:v>
                </c:pt>
                <c:pt idx="3253">
                  <c:v>-0.194610431653014</c:v>
                </c:pt>
                <c:pt idx="3254">
                  <c:v>-0.21404839347749499</c:v>
                </c:pt>
                <c:pt idx="3255">
                  <c:v>-0.21558104896511401</c:v>
                </c:pt>
                <c:pt idx="3256">
                  <c:v>-0.21748932076206001</c:v>
                </c:pt>
                <c:pt idx="3257">
                  <c:v>-0.217755895952391</c:v>
                </c:pt>
                <c:pt idx="3258">
                  <c:v>-0.217116316502386</c:v>
                </c:pt>
                <c:pt idx="3259">
                  <c:v>-0.214640278468857</c:v>
                </c:pt>
                <c:pt idx="3260">
                  <c:v>-0.20926024277479299</c:v>
                </c:pt>
                <c:pt idx="3261">
                  <c:v>-0.20438713772959899</c:v>
                </c:pt>
                <c:pt idx="3262">
                  <c:v>-0.20064467609104</c:v>
                </c:pt>
                <c:pt idx="3263">
                  <c:v>-0.19968406480321499</c:v>
                </c:pt>
                <c:pt idx="3264">
                  <c:v>-0.20068151883554899</c:v>
                </c:pt>
                <c:pt idx="3265">
                  <c:v>-0.202186081609977</c:v>
                </c:pt>
                <c:pt idx="3266">
                  <c:v>-0.201592561851934</c:v>
                </c:pt>
                <c:pt idx="3267">
                  <c:v>-0.199905374505877</c:v>
                </c:pt>
                <c:pt idx="3268">
                  <c:v>-0.18821319772241599</c:v>
                </c:pt>
                <c:pt idx="3269">
                  <c:v>-0.18690339697670899</c:v>
                </c:pt>
                <c:pt idx="3270">
                  <c:v>-0.188185636059299</c:v>
                </c:pt>
                <c:pt idx="3271">
                  <c:v>-0.186880947270816</c:v>
                </c:pt>
                <c:pt idx="3272">
                  <c:v>-0.17775249451615899</c:v>
                </c:pt>
                <c:pt idx="3273">
                  <c:v>-0.18083248402963201</c:v>
                </c:pt>
                <c:pt idx="3274">
                  <c:v>-0.188391125278324</c:v>
                </c:pt>
                <c:pt idx="3275">
                  <c:v>-0.18154232630192199</c:v>
                </c:pt>
                <c:pt idx="3276">
                  <c:v>-0.177969764019385</c:v>
                </c:pt>
                <c:pt idx="3277">
                  <c:v>-0.177904458604556</c:v>
                </c:pt>
                <c:pt idx="3278">
                  <c:v>-0.17282387461050999</c:v>
                </c:pt>
                <c:pt idx="3279">
                  <c:v>-0.16993816704496001</c:v>
                </c:pt>
                <c:pt idx="3280">
                  <c:v>-0.16927728487580901</c:v>
                </c:pt>
                <c:pt idx="3281">
                  <c:v>-0.173681944190578</c:v>
                </c:pt>
                <c:pt idx="3282">
                  <c:v>-0.175520636703177</c:v>
                </c:pt>
                <c:pt idx="3283">
                  <c:v>-0.17858925293289199</c:v>
                </c:pt>
                <c:pt idx="3284">
                  <c:v>-0.18002901834142199</c:v>
                </c:pt>
                <c:pt idx="3285">
                  <c:v>-0.18497762760325401</c:v>
                </c:pt>
                <c:pt idx="3286">
                  <c:v>-0.18108022236072299</c:v>
                </c:pt>
                <c:pt idx="3287">
                  <c:v>-0.18183358188794799</c:v>
                </c:pt>
                <c:pt idx="3288">
                  <c:v>-0.18306025958542399</c:v>
                </c:pt>
                <c:pt idx="3289">
                  <c:v>-0.17609312875055799</c:v>
                </c:pt>
                <c:pt idx="3290">
                  <c:v>-0.172213895731233</c:v>
                </c:pt>
                <c:pt idx="3291">
                  <c:v>-0.16608287559850601</c:v>
                </c:pt>
                <c:pt idx="3292">
                  <c:v>-0.15755182147411001</c:v>
                </c:pt>
                <c:pt idx="3293">
                  <c:v>-0.116964935058352</c:v>
                </c:pt>
                <c:pt idx="3294">
                  <c:v>-0.117980473587405</c:v>
                </c:pt>
                <c:pt idx="3295">
                  <c:v>-0.11415148931998199</c:v>
                </c:pt>
                <c:pt idx="3296">
                  <c:v>-0.11494869978944</c:v>
                </c:pt>
                <c:pt idx="3297">
                  <c:v>-0.10645123992849199</c:v>
                </c:pt>
                <c:pt idx="3298">
                  <c:v>-9.4092529988074394E-2</c:v>
                </c:pt>
                <c:pt idx="3299">
                  <c:v>-8.8334073278542202E-2</c:v>
                </c:pt>
                <c:pt idx="3300">
                  <c:v>-8.0014608935367201E-2</c:v>
                </c:pt>
                <c:pt idx="3301">
                  <c:v>-8.12046224465484E-2</c:v>
                </c:pt>
                <c:pt idx="3302">
                  <c:v>-6.2356618389261202E-2</c:v>
                </c:pt>
                <c:pt idx="3303">
                  <c:v>-5.3344421551925501E-2</c:v>
                </c:pt>
                <c:pt idx="3304">
                  <c:v>-4.7310355810723001E-2</c:v>
                </c:pt>
                <c:pt idx="3305">
                  <c:v>-4.4160054039684697E-2</c:v>
                </c:pt>
                <c:pt idx="3306">
                  <c:v>-4.6410160584451403E-2</c:v>
                </c:pt>
                <c:pt idx="3307">
                  <c:v>-4.7710878530696603E-2</c:v>
                </c:pt>
                <c:pt idx="3308">
                  <c:v>-5.2758169757169501E-2</c:v>
                </c:pt>
                <c:pt idx="3309">
                  <c:v>-4.8742054910945402E-2</c:v>
                </c:pt>
                <c:pt idx="3310">
                  <c:v>-2.63365456781142E-2</c:v>
                </c:pt>
                <c:pt idx="3311">
                  <c:v>-1.1951571084806401E-2</c:v>
                </c:pt>
                <c:pt idx="3312">
                  <c:v>-1.4671752229458801E-2</c:v>
                </c:pt>
                <c:pt idx="3313">
                  <c:v>-2.6493876635793799E-2</c:v>
                </c:pt>
                <c:pt idx="3314">
                  <c:v>-2.5640924053470501E-2</c:v>
                </c:pt>
                <c:pt idx="3315">
                  <c:v>-2.19843966170674E-2</c:v>
                </c:pt>
                <c:pt idx="3316">
                  <c:v>-2.5068595935593699E-2</c:v>
                </c:pt>
                <c:pt idx="3317">
                  <c:v>-3.50922504793173E-2</c:v>
                </c:pt>
                <c:pt idx="3318">
                  <c:v>-4.4247916214943603E-2</c:v>
                </c:pt>
                <c:pt idx="3319">
                  <c:v>-4.5993929285199998E-2</c:v>
                </c:pt>
                <c:pt idx="3320">
                  <c:v>-4.1694265448122797E-2</c:v>
                </c:pt>
                <c:pt idx="3321">
                  <c:v>-4.9057787310935901E-2</c:v>
                </c:pt>
                <c:pt idx="3322">
                  <c:v>-3.6474034189440903E-2</c:v>
                </c:pt>
                <c:pt idx="3323">
                  <c:v>-4.69557272877133E-2</c:v>
                </c:pt>
                <c:pt idx="3324">
                  <c:v>-5.0757913444503901E-2</c:v>
                </c:pt>
                <c:pt idx="3325">
                  <c:v>-4.89345483894503E-2</c:v>
                </c:pt>
                <c:pt idx="3326">
                  <c:v>-4.51780308311008E-2</c:v>
                </c:pt>
                <c:pt idx="3327">
                  <c:v>-3.8834732785026797E-2</c:v>
                </c:pt>
                <c:pt idx="3328">
                  <c:v>-3.9303524563101003E-2</c:v>
                </c:pt>
                <c:pt idx="3329">
                  <c:v>-3.2102611174254801E-2</c:v>
                </c:pt>
                <c:pt idx="3330">
                  <c:v>-2.80909595562133E-2</c:v>
                </c:pt>
                <c:pt idx="3331">
                  <c:v>-2.0085238223552401E-2</c:v>
                </c:pt>
                <c:pt idx="3332">
                  <c:v>-1.9164935179782901E-2</c:v>
                </c:pt>
                <c:pt idx="3333">
                  <c:v>-1.8912740171279401E-2</c:v>
                </c:pt>
                <c:pt idx="3334">
                  <c:v>-1.95809333169886E-2</c:v>
                </c:pt>
                <c:pt idx="3335">
                  <c:v>-1.62651109720395E-2</c:v>
                </c:pt>
                <c:pt idx="3336">
                  <c:v>-1.37162452083829E-2</c:v>
                </c:pt>
                <c:pt idx="3337">
                  <c:v>-2.0957102218540299E-2</c:v>
                </c:pt>
                <c:pt idx="3338">
                  <c:v>-4.4142711146419799E-3</c:v>
                </c:pt>
                <c:pt idx="3339">
                  <c:v>-4.42245055650403E-3</c:v>
                </c:pt>
                <c:pt idx="3340">
                  <c:v>-7.9108903866469404E-3</c:v>
                </c:pt>
                <c:pt idx="3341">
                  <c:v>0</c:v>
                </c:pt>
                <c:pt idx="3342">
                  <c:v>0</c:v>
                </c:pt>
                <c:pt idx="3343">
                  <c:v>0</c:v>
                </c:pt>
                <c:pt idx="3344">
                  <c:v>0</c:v>
                </c:pt>
                <c:pt idx="3345">
                  <c:v>-1.2882767325488801E-2</c:v>
                </c:pt>
                <c:pt idx="3346">
                  <c:v>-5.8299492868992796E-3</c:v>
                </c:pt>
                <c:pt idx="3347">
                  <c:v>-1.48984731024934E-2</c:v>
                </c:pt>
                <c:pt idx="3348">
                  <c:v>-2.0042191155422599E-2</c:v>
                </c:pt>
                <c:pt idx="3349">
                  <c:v>-1.4753832948880601E-2</c:v>
                </c:pt>
                <c:pt idx="3350">
                  <c:v>-1.2527833883893299E-2</c:v>
                </c:pt>
                <c:pt idx="3351">
                  <c:v>-3.4466347848992598E-3</c:v>
                </c:pt>
                <c:pt idx="3352">
                  <c:v>-3.41035001736311E-3</c:v>
                </c:pt>
                <c:pt idx="3353">
                  <c:v>0</c:v>
                </c:pt>
                <c:pt idx="3354">
                  <c:v>0</c:v>
                </c:pt>
                <c:pt idx="3355">
                  <c:v>0</c:v>
                </c:pt>
                <c:pt idx="3356">
                  <c:v>-3.6770955792740901E-3</c:v>
                </c:pt>
                <c:pt idx="3357">
                  <c:v>-1.9910324657287301E-3</c:v>
                </c:pt>
                <c:pt idx="3358">
                  <c:v>0</c:v>
                </c:pt>
                <c:pt idx="3359">
                  <c:v>0</c:v>
                </c:pt>
                <c:pt idx="3360">
                  <c:v>-1.7318885138036799E-3</c:v>
                </c:pt>
                <c:pt idx="3361">
                  <c:v>0</c:v>
                </c:pt>
                <c:pt idx="3362">
                  <c:v>0</c:v>
                </c:pt>
                <c:pt idx="3363">
                  <c:v>0</c:v>
                </c:pt>
                <c:pt idx="3364">
                  <c:v>0</c:v>
                </c:pt>
                <c:pt idx="3365">
                  <c:v>-2.0356972200856701E-3</c:v>
                </c:pt>
                <c:pt idx="3366">
                  <c:v>0</c:v>
                </c:pt>
                <c:pt idx="3367">
                  <c:v>0</c:v>
                </c:pt>
                <c:pt idx="3368">
                  <c:v>-1.13499832573065E-2</c:v>
                </c:pt>
                <c:pt idx="3369">
                  <c:v>-3.6206501176003297E-2</c:v>
                </c:pt>
                <c:pt idx="3370">
                  <c:v>-5.0031763301185701E-2</c:v>
                </c:pt>
                <c:pt idx="3371">
                  <c:v>-4.4210514775480297E-2</c:v>
                </c:pt>
                <c:pt idx="3372">
                  <c:v>-4.7347729397093898E-2</c:v>
                </c:pt>
                <c:pt idx="3373">
                  <c:v>-4.2165279262407498E-2</c:v>
                </c:pt>
                <c:pt idx="3374">
                  <c:v>-5.7474107237315802E-2</c:v>
                </c:pt>
                <c:pt idx="3375">
                  <c:v>-7.0704851029919705E-2</c:v>
                </c:pt>
                <c:pt idx="3376">
                  <c:v>-7.4975529148486403E-2</c:v>
                </c:pt>
                <c:pt idx="3377">
                  <c:v>-7.0693826983934005E-2</c:v>
                </c:pt>
                <c:pt idx="3378">
                  <c:v>-6.76155032762564E-2</c:v>
                </c:pt>
                <c:pt idx="3379">
                  <c:v>-6.7052291160438995E-2</c:v>
                </c:pt>
                <c:pt idx="3380">
                  <c:v>-8.3911083947897203E-2</c:v>
                </c:pt>
                <c:pt idx="3381">
                  <c:v>-7.8129644850522095E-2</c:v>
                </c:pt>
                <c:pt idx="3382">
                  <c:v>-7.9421220396143299E-2</c:v>
                </c:pt>
                <c:pt idx="3383">
                  <c:v>-7.8412157558236703E-2</c:v>
                </c:pt>
                <c:pt idx="3384">
                  <c:v>-7.61975934427402E-2</c:v>
                </c:pt>
                <c:pt idx="3385">
                  <c:v>-8.0090187704449395E-2</c:v>
                </c:pt>
                <c:pt idx="3386">
                  <c:v>-8.3514800590469895E-2</c:v>
                </c:pt>
                <c:pt idx="3387">
                  <c:v>-9.1283042150297505E-2</c:v>
                </c:pt>
                <c:pt idx="3388">
                  <c:v>-8.9976530723590797E-2</c:v>
                </c:pt>
                <c:pt idx="3389">
                  <c:v>-9.3031920993635497E-2</c:v>
                </c:pt>
                <c:pt idx="3390">
                  <c:v>-8.7166007506604304E-2</c:v>
                </c:pt>
                <c:pt idx="3391">
                  <c:v>-9.3704612027705303E-2</c:v>
                </c:pt>
                <c:pt idx="3392">
                  <c:v>-9.5465840648846001E-2</c:v>
                </c:pt>
                <c:pt idx="3393">
                  <c:v>-9.6726605748378797E-2</c:v>
                </c:pt>
                <c:pt idx="3394">
                  <c:v>-0.101125438253014</c:v>
                </c:pt>
                <c:pt idx="3395">
                  <c:v>-0.108067131459232</c:v>
                </c:pt>
                <c:pt idx="3396">
                  <c:v>-9.2065967768791598E-2</c:v>
                </c:pt>
                <c:pt idx="3397">
                  <c:v>-0.105667205657798</c:v>
                </c:pt>
                <c:pt idx="3398">
                  <c:v>-0.110543567777326</c:v>
                </c:pt>
                <c:pt idx="3399">
                  <c:v>-0.11961155294780799</c:v>
                </c:pt>
                <c:pt idx="3400">
                  <c:v>-0.115571245619737</c:v>
                </c:pt>
                <c:pt idx="3401">
                  <c:v>-0.115487441567973</c:v>
                </c:pt>
                <c:pt idx="3402">
                  <c:v>-0.10273154668937801</c:v>
                </c:pt>
                <c:pt idx="3403">
                  <c:v>-9.6596753224117607E-2</c:v>
                </c:pt>
                <c:pt idx="3404">
                  <c:v>-9.7877494004024596E-2</c:v>
                </c:pt>
                <c:pt idx="3405">
                  <c:v>-0.101908830521574</c:v>
                </c:pt>
                <c:pt idx="3406">
                  <c:v>-9.3334112052378904E-2</c:v>
                </c:pt>
                <c:pt idx="3407">
                  <c:v>-8.8660991894779995E-2</c:v>
                </c:pt>
                <c:pt idx="3408">
                  <c:v>-7.8073623830736197E-2</c:v>
                </c:pt>
                <c:pt idx="3409">
                  <c:v>-6.7614979953094401E-2</c:v>
                </c:pt>
                <c:pt idx="3410">
                  <c:v>-3.4854542185522301E-2</c:v>
                </c:pt>
                <c:pt idx="3411">
                  <c:v>-5.15323817494307E-2</c:v>
                </c:pt>
                <c:pt idx="3412">
                  <c:v>-3.7332776635289999E-2</c:v>
                </c:pt>
                <c:pt idx="3413">
                  <c:v>0</c:v>
                </c:pt>
                <c:pt idx="3414">
                  <c:v>0</c:v>
                </c:pt>
                <c:pt idx="3415">
                  <c:v>0</c:v>
                </c:pt>
                <c:pt idx="3416">
                  <c:v>0</c:v>
                </c:pt>
                <c:pt idx="3417">
                  <c:v>-2.5368187063231899E-2</c:v>
                </c:pt>
                <c:pt idx="3418">
                  <c:v>-5.4899758267372097E-2</c:v>
                </c:pt>
                <c:pt idx="3419">
                  <c:v>-5.7120877588054002E-2</c:v>
                </c:pt>
                <c:pt idx="3420">
                  <c:v>-5.9398883456006898E-2</c:v>
                </c:pt>
                <c:pt idx="3421">
                  <c:v>-6.5348160059947105E-2</c:v>
                </c:pt>
                <c:pt idx="3422">
                  <c:v>-6.6800827242772004E-2</c:v>
                </c:pt>
                <c:pt idx="3423">
                  <c:v>-7.2289440605026206E-2</c:v>
                </c:pt>
                <c:pt idx="3424">
                  <c:v>-7.8524388525557501E-2</c:v>
                </c:pt>
                <c:pt idx="3425">
                  <c:v>-9.42496426529289E-2</c:v>
                </c:pt>
                <c:pt idx="3426">
                  <c:v>-0.102412753452839</c:v>
                </c:pt>
                <c:pt idx="3427">
                  <c:v>-0.10202907428083199</c:v>
                </c:pt>
                <c:pt idx="3428">
                  <c:v>-9.7959594038485295E-2</c:v>
                </c:pt>
                <c:pt idx="3429">
                  <c:v>-8.4821850914778896E-2</c:v>
                </c:pt>
                <c:pt idx="3430">
                  <c:v>-0.102863915977356</c:v>
                </c:pt>
                <c:pt idx="3431">
                  <c:v>-0.10202789990323</c:v>
                </c:pt>
                <c:pt idx="3432">
                  <c:v>-8.9396710518421199E-2</c:v>
                </c:pt>
                <c:pt idx="3433">
                  <c:v>-0.10509548513117301</c:v>
                </c:pt>
                <c:pt idx="3434">
                  <c:v>-9.1300677204780897E-2</c:v>
                </c:pt>
                <c:pt idx="3435">
                  <c:v>-0.100776470497591</c:v>
                </c:pt>
                <c:pt idx="3436">
                  <c:v>-9.7858948066981893E-2</c:v>
                </c:pt>
                <c:pt idx="3437">
                  <c:v>-8.4519185754892104E-2</c:v>
                </c:pt>
                <c:pt idx="3438">
                  <c:v>-6.6662416387446702E-2</c:v>
                </c:pt>
                <c:pt idx="3439">
                  <c:v>-8.8014682049858295E-2</c:v>
                </c:pt>
                <c:pt idx="3440">
                  <c:v>-8.7317365504522404E-2</c:v>
                </c:pt>
                <c:pt idx="3441">
                  <c:v>-9.5010242792037902E-2</c:v>
                </c:pt>
                <c:pt idx="3442">
                  <c:v>-0.10340967476327401</c:v>
                </c:pt>
                <c:pt idx="3443">
                  <c:v>-9.16111086105586E-2</c:v>
                </c:pt>
                <c:pt idx="3444">
                  <c:v>-9.3022174531541699E-2</c:v>
                </c:pt>
                <c:pt idx="3445">
                  <c:v>-8.6041894862325205E-2</c:v>
                </c:pt>
                <c:pt idx="3446">
                  <c:v>-9.6501034342535097E-2</c:v>
                </c:pt>
                <c:pt idx="3447">
                  <c:v>-8.5977910382564193E-2</c:v>
                </c:pt>
                <c:pt idx="3448">
                  <c:v>-6.5519128646503805E-2</c:v>
                </c:pt>
                <c:pt idx="3449">
                  <c:v>-6.7270988153651901E-2</c:v>
                </c:pt>
                <c:pt idx="3450">
                  <c:v>-5.6786674054019701E-2</c:v>
                </c:pt>
                <c:pt idx="3451">
                  <c:v>-2.7555748608634599E-2</c:v>
                </c:pt>
                <c:pt idx="3452">
                  <c:v>-3.2243382507874001E-2</c:v>
                </c:pt>
                <c:pt idx="3453">
                  <c:v>-2.9447340944598201E-2</c:v>
                </c:pt>
                <c:pt idx="3454">
                  <c:v>-2.4264503873938002E-2</c:v>
                </c:pt>
                <c:pt idx="3455">
                  <c:v>-3.4417746696183298E-2</c:v>
                </c:pt>
                <c:pt idx="3456">
                  <c:v>-4.0387519537061302E-2</c:v>
                </c:pt>
                <c:pt idx="3457">
                  <c:v>-2.5221509461016801E-2</c:v>
                </c:pt>
                <c:pt idx="3458">
                  <c:v>-2.36977346329879E-2</c:v>
                </c:pt>
                <c:pt idx="3459">
                  <c:v>-2.3913848716374499E-2</c:v>
                </c:pt>
                <c:pt idx="3460">
                  <c:v>-3.2581432444966901E-3</c:v>
                </c:pt>
                <c:pt idx="3461">
                  <c:v>-2.4367195030507902E-3</c:v>
                </c:pt>
                <c:pt idx="3462">
                  <c:v>0</c:v>
                </c:pt>
                <c:pt idx="3463">
                  <c:v>-8.92150203241737E-4</c:v>
                </c:pt>
                <c:pt idx="3464">
                  <c:v>0</c:v>
                </c:pt>
                <c:pt idx="3465">
                  <c:v>0</c:v>
                </c:pt>
                <c:pt idx="3466">
                  <c:v>-1.6492169369469001E-2</c:v>
                </c:pt>
                <c:pt idx="3467">
                  <c:v>-8.6248622337140503E-3</c:v>
                </c:pt>
                <c:pt idx="3468">
                  <c:v>-8.6349091153334803E-3</c:v>
                </c:pt>
                <c:pt idx="3469">
                  <c:v>-5.1335560634983004E-3</c:v>
                </c:pt>
                <c:pt idx="3470">
                  <c:v>0</c:v>
                </c:pt>
                <c:pt idx="3471">
                  <c:v>-1.09130962365977E-2</c:v>
                </c:pt>
                <c:pt idx="3472">
                  <c:v>0</c:v>
                </c:pt>
                <c:pt idx="3473">
                  <c:v>0</c:v>
                </c:pt>
                <c:pt idx="3474">
                  <c:v>-1.5127092001427001E-2</c:v>
                </c:pt>
                <c:pt idx="3475">
                  <c:v>-3.9924480792308398E-2</c:v>
                </c:pt>
                <c:pt idx="3476">
                  <c:v>-2.9896060646717199E-2</c:v>
                </c:pt>
                <c:pt idx="3477">
                  <c:v>-2.4770824015178199E-2</c:v>
                </c:pt>
                <c:pt idx="3478">
                  <c:v>-2.84563859009168E-2</c:v>
                </c:pt>
                <c:pt idx="3479">
                  <c:v>-3.6527682919185997E-2</c:v>
                </c:pt>
                <c:pt idx="3480">
                  <c:v>-2.3005114846987099E-2</c:v>
                </c:pt>
                <c:pt idx="3481">
                  <c:v>-1.05635942363804E-2</c:v>
                </c:pt>
                <c:pt idx="3482">
                  <c:v>-8.9316266825770693E-3</c:v>
                </c:pt>
                <c:pt idx="3483">
                  <c:v>-1.5735187967735001E-2</c:v>
                </c:pt>
                <c:pt idx="3484">
                  <c:v>-4.1246099213577596E-3</c:v>
                </c:pt>
                <c:pt idx="3485">
                  <c:v>-4.1100451810033301E-3</c:v>
                </c:pt>
                <c:pt idx="3486">
                  <c:v>-8.8131652924011705E-3</c:v>
                </c:pt>
                <c:pt idx="3487">
                  <c:v>0</c:v>
                </c:pt>
                <c:pt idx="3488">
                  <c:v>-8.3575122773514796E-3</c:v>
                </c:pt>
                <c:pt idx="3489">
                  <c:v>0</c:v>
                </c:pt>
                <c:pt idx="3490">
                  <c:v>0</c:v>
                </c:pt>
                <c:pt idx="3491">
                  <c:v>-1.51686343550754E-2</c:v>
                </c:pt>
                <c:pt idx="3492">
                  <c:v>-2.61287820777256E-2</c:v>
                </c:pt>
                <c:pt idx="3493">
                  <c:v>-1.3655215356241699E-2</c:v>
                </c:pt>
                <c:pt idx="3494">
                  <c:v>-2.0367878401721402E-2</c:v>
                </c:pt>
                <c:pt idx="3495">
                  <c:v>-3.3769998708797599E-2</c:v>
                </c:pt>
                <c:pt idx="3496">
                  <c:v>-2.6067826621051601E-2</c:v>
                </c:pt>
                <c:pt idx="3497">
                  <c:v>-1.9293105118446102E-2</c:v>
                </c:pt>
                <c:pt idx="3498">
                  <c:v>-1.33410193755528E-2</c:v>
                </c:pt>
                <c:pt idx="3499">
                  <c:v>-2.3968558579817299E-2</c:v>
                </c:pt>
                <c:pt idx="3500">
                  <c:v>-1.1527034375987301E-2</c:v>
                </c:pt>
                <c:pt idx="3501">
                  <c:v>0</c:v>
                </c:pt>
                <c:pt idx="3502">
                  <c:v>-5.17448348990035E-4</c:v>
                </c:pt>
                <c:pt idx="3503">
                  <c:v>0</c:v>
                </c:pt>
                <c:pt idx="3504">
                  <c:v>0</c:v>
                </c:pt>
                <c:pt idx="3505">
                  <c:v>0</c:v>
                </c:pt>
                <c:pt idx="3506">
                  <c:v>0</c:v>
                </c:pt>
                <c:pt idx="3507">
                  <c:v>-2.6506915732054701E-2</c:v>
                </c:pt>
                <c:pt idx="3508">
                  <c:v>-1.30516036391318E-2</c:v>
                </c:pt>
                <c:pt idx="3509">
                  <c:v>-8.9315854047222702E-3</c:v>
                </c:pt>
                <c:pt idx="3510">
                  <c:v>0</c:v>
                </c:pt>
                <c:pt idx="3511">
                  <c:v>-9.6389857574901098E-3</c:v>
                </c:pt>
                <c:pt idx="3512">
                  <c:v>0</c:v>
                </c:pt>
                <c:pt idx="3513">
                  <c:v>0</c:v>
                </c:pt>
                <c:pt idx="3514">
                  <c:v>-2.6174826682508E-2</c:v>
                </c:pt>
                <c:pt idx="3515">
                  <c:v>-4.7164278487586302E-2</c:v>
                </c:pt>
                <c:pt idx="3516">
                  <c:v>-5.0378399912716497E-2</c:v>
                </c:pt>
                <c:pt idx="3517">
                  <c:v>-9.0367813743687894E-2</c:v>
                </c:pt>
                <c:pt idx="3518">
                  <c:v>-7.7230972248852003E-2</c:v>
                </c:pt>
                <c:pt idx="3519">
                  <c:v>-9.1614798893879301E-2</c:v>
                </c:pt>
                <c:pt idx="3520">
                  <c:v>-7.9752329100933605E-2</c:v>
                </c:pt>
                <c:pt idx="3521">
                  <c:v>-5.9277232492470897E-2</c:v>
                </c:pt>
                <c:pt idx="3522">
                  <c:v>-4.9512297739929399E-2</c:v>
                </c:pt>
                <c:pt idx="3523">
                  <c:v>-4.7068704866287503E-2</c:v>
                </c:pt>
                <c:pt idx="3524">
                  <c:v>-2.1398346738564701E-2</c:v>
                </c:pt>
                <c:pt idx="3525">
                  <c:v>-4.2745126815940997E-2</c:v>
                </c:pt>
                <c:pt idx="3526">
                  <c:v>-3.6356238654125697E-2</c:v>
                </c:pt>
                <c:pt idx="3527">
                  <c:v>-7.1182161940527497E-2</c:v>
                </c:pt>
                <c:pt idx="3528">
                  <c:v>-4.3093230675476601E-2</c:v>
                </c:pt>
                <c:pt idx="3529">
                  <c:v>-3.6601267656849401E-2</c:v>
                </c:pt>
                <c:pt idx="3530">
                  <c:v>-1.4501532425844E-2</c:v>
                </c:pt>
                <c:pt idx="3531">
                  <c:v>-3.0835873022234998E-2</c:v>
                </c:pt>
                <c:pt idx="3532">
                  <c:v>-1.70982680690978E-2</c:v>
                </c:pt>
                <c:pt idx="3533">
                  <c:v>-2.3071600438837301E-2</c:v>
                </c:pt>
                <c:pt idx="3534">
                  <c:v>-9.8673698537367002E-3</c:v>
                </c:pt>
                <c:pt idx="3535">
                  <c:v>-1.57840916420692E-3</c:v>
                </c:pt>
                <c:pt idx="3536">
                  <c:v>0</c:v>
                </c:pt>
                <c:pt idx="3537">
                  <c:v>0</c:v>
                </c:pt>
                <c:pt idx="3538">
                  <c:v>-7.0484218215610597E-3</c:v>
                </c:pt>
                <c:pt idx="3539">
                  <c:v>-7.0803072086811304E-4</c:v>
                </c:pt>
                <c:pt idx="3540">
                  <c:v>-2.0131297778798501E-2</c:v>
                </c:pt>
                <c:pt idx="3541">
                  <c:v>-2.4313567245475998E-2</c:v>
                </c:pt>
                <c:pt idx="3542">
                  <c:v>-2.9901240621924698E-2</c:v>
                </c:pt>
                <c:pt idx="3543">
                  <c:v>-3.2367038163867802E-2</c:v>
                </c:pt>
                <c:pt idx="3544">
                  <c:v>-5.3667648778126402E-2</c:v>
                </c:pt>
                <c:pt idx="3545">
                  <c:v>-6.9543992489824097E-2</c:v>
                </c:pt>
                <c:pt idx="3546">
                  <c:v>-7.3059706865007706E-2</c:v>
                </c:pt>
                <c:pt idx="3547">
                  <c:v>-7.9467220002294406E-2</c:v>
                </c:pt>
                <c:pt idx="3548">
                  <c:v>-7.2917820613702694E-2</c:v>
                </c:pt>
                <c:pt idx="3549">
                  <c:v>-8.5089318244199005E-2</c:v>
                </c:pt>
                <c:pt idx="3550">
                  <c:v>-8.0215991481532897E-2</c:v>
                </c:pt>
                <c:pt idx="3551">
                  <c:v>-7.8538489439441403E-2</c:v>
                </c:pt>
                <c:pt idx="3552">
                  <c:v>-8.0473733891533505E-2</c:v>
                </c:pt>
                <c:pt idx="3553">
                  <c:v>-7.3480316669705295E-2</c:v>
                </c:pt>
                <c:pt idx="3554">
                  <c:v>-6.3921758491631397E-2</c:v>
                </c:pt>
                <c:pt idx="3555">
                  <c:v>-6.0059170597063401E-2</c:v>
                </c:pt>
                <c:pt idx="3556">
                  <c:v>-4.7962836281441802E-2</c:v>
                </c:pt>
                <c:pt idx="3557">
                  <c:v>-5.03488518163712E-2</c:v>
                </c:pt>
                <c:pt idx="3558">
                  <c:v>-5.6606484695146397E-2</c:v>
                </c:pt>
                <c:pt idx="3559">
                  <c:v>-5.5099753006884397E-2</c:v>
                </c:pt>
                <c:pt idx="3560">
                  <c:v>-5.0205540621128898E-2</c:v>
                </c:pt>
                <c:pt idx="3561">
                  <c:v>-6.07681912620745E-2</c:v>
                </c:pt>
                <c:pt idx="3562">
                  <c:v>-7.5514681037889303E-2</c:v>
                </c:pt>
                <c:pt idx="3563">
                  <c:v>-7.9386510387120801E-2</c:v>
                </c:pt>
                <c:pt idx="3564">
                  <c:v>-9.8015427452297701E-2</c:v>
                </c:pt>
                <c:pt idx="3565">
                  <c:v>-8.9928947298736503E-2</c:v>
                </c:pt>
                <c:pt idx="3566">
                  <c:v>-8.05263733142845E-2</c:v>
                </c:pt>
                <c:pt idx="3567">
                  <c:v>-9.2361785867345406E-2</c:v>
                </c:pt>
                <c:pt idx="3568">
                  <c:v>-8.8871906590002894E-2</c:v>
                </c:pt>
                <c:pt idx="3569">
                  <c:v>-9.9625060832790296E-2</c:v>
                </c:pt>
                <c:pt idx="3570">
                  <c:v>-0.111318927471118</c:v>
                </c:pt>
                <c:pt idx="3571">
                  <c:v>-0.11423585736878999</c:v>
                </c:pt>
                <c:pt idx="3572">
                  <c:v>-0.116165433839064</c:v>
                </c:pt>
                <c:pt idx="3573">
                  <c:v>-0.10004563377143</c:v>
                </c:pt>
                <c:pt idx="3574">
                  <c:v>-8.0624303873109801E-2</c:v>
                </c:pt>
                <c:pt idx="3575">
                  <c:v>-7.53968222083891E-2</c:v>
                </c:pt>
                <c:pt idx="3576">
                  <c:v>-7.2195466325511895E-2</c:v>
                </c:pt>
                <c:pt idx="3577">
                  <c:v>-8.3048969722735094E-2</c:v>
                </c:pt>
                <c:pt idx="3578">
                  <c:v>-8.0099223965869604E-2</c:v>
                </c:pt>
                <c:pt idx="3579">
                  <c:v>-6.9858723304687995E-2</c:v>
                </c:pt>
                <c:pt idx="3580">
                  <c:v>-6.4677648952642705E-2</c:v>
                </c:pt>
                <c:pt idx="3581">
                  <c:v>-6.1825304171655902E-2</c:v>
                </c:pt>
                <c:pt idx="3582">
                  <c:v>-5.5225065143264702E-2</c:v>
                </c:pt>
                <c:pt idx="3583">
                  <c:v>-5.2932114413259901E-2</c:v>
                </c:pt>
                <c:pt idx="3584">
                  <c:v>-5.9083556467442601E-2</c:v>
                </c:pt>
                <c:pt idx="3585">
                  <c:v>-5.2206595559719501E-2</c:v>
                </c:pt>
                <c:pt idx="3586">
                  <c:v>-6.9780737033398405E-2</c:v>
                </c:pt>
                <c:pt idx="3587">
                  <c:v>-6.7977743356687798E-2</c:v>
                </c:pt>
                <c:pt idx="3588">
                  <c:v>-6.4564056910322604E-2</c:v>
                </c:pt>
                <c:pt idx="3589">
                  <c:v>-7.3761025333918803E-2</c:v>
                </c:pt>
                <c:pt idx="3590">
                  <c:v>-9.0270920851122302E-2</c:v>
                </c:pt>
                <c:pt idx="3591">
                  <c:v>-8.08670459966737E-2</c:v>
                </c:pt>
                <c:pt idx="3592">
                  <c:v>-6.4511781851239194E-2</c:v>
                </c:pt>
                <c:pt idx="3593">
                  <c:v>-6.5976998225934003E-2</c:v>
                </c:pt>
                <c:pt idx="3594">
                  <c:v>-4.8635914821179599E-2</c:v>
                </c:pt>
                <c:pt idx="3595">
                  <c:v>-5.1372304519323703E-2</c:v>
                </c:pt>
                <c:pt idx="3596">
                  <c:v>-6.3392287826111005E-2</c:v>
                </c:pt>
                <c:pt idx="3597">
                  <c:v>-6.4353869018043006E-2</c:v>
                </c:pt>
                <c:pt idx="3598">
                  <c:v>-6.7232436235735799E-2</c:v>
                </c:pt>
                <c:pt idx="3599">
                  <c:v>-8.0121131037161397E-2</c:v>
                </c:pt>
                <c:pt idx="3600">
                  <c:v>-9.9956703079603998E-2</c:v>
                </c:pt>
                <c:pt idx="3601">
                  <c:v>-9.9385701948243907E-2</c:v>
                </c:pt>
                <c:pt idx="3602">
                  <c:v>-0.10519144612327599</c:v>
                </c:pt>
                <c:pt idx="3603">
                  <c:v>-0.118832901119151</c:v>
                </c:pt>
                <c:pt idx="3604">
                  <c:v>-0.114606176378134</c:v>
                </c:pt>
                <c:pt idx="3605">
                  <c:v>-0.114392020732161</c:v>
                </c:pt>
                <c:pt idx="3606">
                  <c:v>-0.11821930725042699</c:v>
                </c:pt>
                <c:pt idx="3607">
                  <c:v>-0.134153634237488</c:v>
                </c:pt>
                <c:pt idx="3608">
                  <c:v>-0.14445425229685199</c:v>
                </c:pt>
                <c:pt idx="3609">
                  <c:v>-0.14228086700499601</c:v>
                </c:pt>
                <c:pt idx="3610">
                  <c:v>-0.14347518009955801</c:v>
                </c:pt>
                <c:pt idx="3611">
                  <c:v>-0.15326462509609601</c:v>
                </c:pt>
                <c:pt idx="3612">
                  <c:v>-0.15927846686786501</c:v>
                </c:pt>
                <c:pt idx="3613">
                  <c:v>-0.165366292367287</c:v>
                </c:pt>
                <c:pt idx="3614">
                  <c:v>-0.16657551527518499</c:v>
                </c:pt>
                <c:pt idx="3615">
                  <c:v>-0.16675506477343999</c:v>
                </c:pt>
                <c:pt idx="3616">
                  <c:v>-0.16381130615865699</c:v>
                </c:pt>
                <c:pt idx="3617">
                  <c:v>-0.155577087210066</c:v>
                </c:pt>
                <c:pt idx="3618">
                  <c:v>-0.15819480322707999</c:v>
                </c:pt>
                <c:pt idx="3619">
                  <c:v>-0.13632560128893501</c:v>
                </c:pt>
                <c:pt idx="3620">
                  <c:v>-0.12820357317470099</c:v>
                </c:pt>
                <c:pt idx="3621">
                  <c:v>-0.13270241436349001</c:v>
                </c:pt>
                <c:pt idx="3622">
                  <c:v>-0.13203389671170401</c:v>
                </c:pt>
                <c:pt idx="3623">
                  <c:v>-0.131211958762807</c:v>
                </c:pt>
                <c:pt idx="3624">
                  <c:v>-0.122890493150788</c:v>
                </c:pt>
                <c:pt idx="3625">
                  <c:v>-0.119753141243426</c:v>
                </c:pt>
                <c:pt idx="3626">
                  <c:v>-0.113868893847358</c:v>
                </c:pt>
                <c:pt idx="3627">
                  <c:v>-9.9388889419995199E-2</c:v>
                </c:pt>
                <c:pt idx="3628">
                  <c:v>-9.4951011587496595E-2</c:v>
                </c:pt>
                <c:pt idx="3629">
                  <c:v>-8.4921816937844993E-2</c:v>
                </c:pt>
                <c:pt idx="3630">
                  <c:v>-9.2571862796333199E-2</c:v>
                </c:pt>
                <c:pt idx="3631">
                  <c:v>-9.0629078660514506E-2</c:v>
                </c:pt>
                <c:pt idx="3632">
                  <c:v>-7.6887261242092303E-2</c:v>
                </c:pt>
                <c:pt idx="3633">
                  <c:v>-8.9882829521144902E-2</c:v>
                </c:pt>
                <c:pt idx="3634">
                  <c:v>-8.8514681101859102E-2</c:v>
                </c:pt>
                <c:pt idx="3635">
                  <c:v>-8.2920144169702198E-2</c:v>
                </c:pt>
                <c:pt idx="3636">
                  <c:v>-8.9696678093258195E-2</c:v>
                </c:pt>
                <c:pt idx="3637">
                  <c:v>-9.4399935067148694E-2</c:v>
                </c:pt>
                <c:pt idx="3638">
                  <c:v>-9.14096555216736E-2</c:v>
                </c:pt>
                <c:pt idx="3639">
                  <c:v>-9.5352680689621397E-2</c:v>
                </c:pt>
                <c:pt idx="3640">
                  <c:v>-0.11025143132979801</c:v>
                </c:pt>
                <c:pt idx="3641">
                  <c:v>-0.10184959652264</c:v>
                </c:pt>
                <c:pt idx="3642">
                  <c:v>-9.0041971781923497E-2</c:v>
                </c:pt>
                <c:pt idx="3643">
                  <c:v>-9.3393880553084896E-2</c:v>
                </c:pt>
                <c:pt idx="3644">
                  <c:v>-9.2996459428369302E-2</c:v>
                </c:pt>
                <c:pt idx="3645">
                  <c:v>-9.1944788027795293E-2</c:v>
                </c:pt>
                <c:pt idx="3646">
                  <c:v>-9.4618294822355203E-2</c:v>
                </c:pt>
                <c:pt idx="3647">
                  <c:v>-0.10435118234501101</c:v>
                </c:pt>
                <c:pt idx="3648">
                  <c:v>-0.102303433356785</c:v>
                </c:pt>
                <c:pt idx="3649">
                  <c:v>-0.103739866432126</c:v>
                </c:pt>
                <c:pt idx="3650">
                  <c:v>-0.11122993411148201</c:v>
                </c:pt>
                <c:pt idx="3651">
                  <c:v>-0.117470286737633</c:v>
                </c:pt>
                <c:pt idx="3652">
                  <c:v>-9.7427233248251005E-2</c:v>
                </c:pt>
                <c:pt idx="3653">
                  <c:v>-8.88903186612435E-2</c:v>
                </c:pt>
                <c:pt idx="3654">
                  <c:v>-5.0342263354014802E-2</c:v>
                </c:pt>
                <c:pt idx="3655">
                  <c:v>-4.67732089589145E-2</c:v>
                </c:pt>
                <c:pt idx="3656">
                  <c:v>-6.36653316710247E-2</c:v>
                </c:pt>
                <c:pt idx="3657">
                  <c:v>-7.2537628827742895E-2</c:v>
                </c:pt>
                <c:pt idx="3658">
                  <c:v>-7.8526724895430694E-2</c:v>
                </c:pt>
                <c:pt idx="3659">
                  <c:v>-7.6511616597992105E-2</c:v>
                </c:pt>
                <c:pt idx="3660">
                  <c:v>-6.8096710791330894E-2</c:v>
                </c:pt>
                <c:pt idx="3661">
                  <c:v>-6.7419112657168004E-2</c:v>
                </c:pt>
                <c:pt idx="3662">
                  <c:v>-5.9810412142864297E-2</c:v>
                </c:pt>
                <c:pt idx="3663">
                  <c:v>-6.2460127192049401E-2</c:v>
                </c:pt>
                <c:pt idx="3664">
                  <c:v>-3.7122263324188103E-2</c:v>
                </c:pt>
                <c:pt idx="3665">
                  <c:v>-3.4461258292221499E-2</c:v>
                </c:pt>
                <c:pt idx="3666">
                  <c:v>-3.3193404610186099E-2</c:v>
                </c:pt>
                <c:pt idx="3667">
                  <c:v>-2.11913346290921E-2</c:v>
                </c:pt>
                <c:pt idx="3668">
                  <c:v>-6.5981719626574106E-2</c:v>
                </c:pt>
                <c:pt idx="3669">
                  <c:v>-7.5451697353498701E-2</c:v>
                </c:pt>
                <c:pt idx="3670">
                  <c:v>-0.100609049736963</c:v>
                </c:pt>
                <c:pt idx="3671">
                  <c:v>-9.5294560487646604E-2</c:v>
                </c:pt>
                <c:pt idx="3672">
                  <c:v>-0.110141795241992</c:v>
                </c:pt>
                <c:pt idx="3673">
                  <c:v>-0.114560455580064</c:v>
                </c:pt>
                <c:pt idx="3674">
                  <c:v>-0.110369838926181</c:v>
                </c:pt>
                <c:pt idx="3675">
                  <c:v>-0.116118780899353</c:v>
                </c:pt>
                <c:pt idx="3676">
                  <c:v>-0.12548375013767499</c:v>
                </c:pt>
                <c:pt idx="3677">
                  <c:v>-0.12719661046317901</c:v>
                </c:pt>
                <c:pt idx="3678">
                  <c:v>-0.140482349334344</c:v>
                </c:pt>
                <c:pt idx="3679">
                  <c:v>-0.135953790332145</c:v>
                </c:pt>
                <c:pt idx="3680">
                  <c:v>-0.156780418617676</c:v>
                </c:pt>
              </c:numCache>
            </c:numRef>
          </c:val>
          <c:extLst>
            <c:ext xmlns:c16="http://schemas.microsoft.com/office/drawing/2014/chart" uri="{C3380CC4-5D6E-409C-BE32-E72D297353CC}">
              <c16:uniqueId val="{00000000-017B-4A3F-B8A8-8BF959D9A14C}"/>
            </c:ext>
          </c:extLst>
        </c:ser>
        <c:dLbls>
          <c:showLegendKey val="0"/>
          <c:showVal val="0"/>
          <c:showCatName val="0"/>
          <c:showSerName val="0"/>
          <c:showPercent val="0"/>
          <c:showBubbleSize val="0"/>
        </c:dLbls>
        <c:axId val="628653856"/>
        <c:axId val="881496448"/>
      </c:areaChart>
      <c:lineChart>
        <c:grouping val="standard"/>
        <c:varyColors val="0"/>
        <c:ser>
          <c:idx val="0"/>
          <c:order val="0"/>
          <c:tx>
            <c:strRef>
              <c:f>[jumpfit.xlsx]high250!$J$1</c:f>
              <c:strCache>
                <c:ptCount val="1"/>
                <c:pt idx="0">
                  <c:v>中信医药一级相对行业等权强弱</c:v>
                </c:pt>
              </c:strCache>
            </c:strRef>
          </c:tx>
          <c:spPr>
            <a:ln w="19050" cap="rnd">
              <a:solidFill>
                <a:srgbClr val="054477"/>
              </a:solidFill>
              <a:round/>
            </a:ln>
            <a:effectLst/>
          </c:spPr>
          <c:marker>
            <c:symbol val="none"/>
          </c:marker>
          <c:cat>
            <c:numRef>
              <c:f>[jumpfit.xlsx]high250!$I$2:$I$3682</c:f>
              <c:numCache>
                <c:formatCode>yyyy/m/d</c:formatCode>
                <c:ptCount val="3681"/>
                <c:pt idx="0">
                  <c:v>38730</c:v>
                </c:pt>
                <c:pt idx="1">
                  <c:v>38733</c:v>
                </c:pt>
                <c:pt idx="2">
                  <c:v>38734</c:v>
                </c:pt>
                <c:pt idx="3">
                  <c:v>38735</c:v>
                </c:pt>
                <c:pt idx="4">
                  <c:v>38736</c:v>
                </c:pt>
                <c:pt idx="5">
                  <c:v>38737</c:v>
                </c:pt>
                <c:pt idx="6">
                  <c:v>38740</c:v>
                </c:pt>
                <c:pt idx="7">
                  <c:v>38741</c:v>
                </c:pt>
                <c:pt idx="8">
                  <c:v>38742</c:v>
                </c:pt>
                <c:pt idx="9">
                  <c:v>38754</c:v>
                </c:pt>
                <c:pt idx="10">
                  <c:v>38755</c:v>
                </c:pt>
                <c:pt idx="11">
                  <c:v>38756</c:v>
                </c:pt>
                <c:pt idx="12">
                  <c:v>38757</c:v>
                </c:pt>
                <c:pt idx="13">
                  <c:v>38758</c:v>
                </c:pt>
                <c:pt idx="14">
                  <c:v>38761</c:v>
                </c:pt>
                <c:pt idx="15">
                  <c:v>38762</c:v>
                </c:pt>
                <c:pt idx="16">
                  <c:v>38763</c:v>
                </c:pt>
                <c:pt idx="17">
                  <c:v>38764</c:v>
                </c:pt>
                <c:pt idx="18">
                  <c:v>38765</c:v>
                </c:pt>
                <c:pt idx="19">
                  <c:v>38768</c:v>
                </c:pt>
                <c:pt idx="20">
                  <c:v>38769</c:v>
                </c:pt>
                <c:pt idx="21">
                  <c:v>38770</c:v>
                </c:pt>
                <c:pt idx="22">
                  <c:v>38771</c:v>
                </c:pt>
                <c:pt idx="23">
                  <c:v>38772</c:v>
                </c:pt>
                <c:pt idx="24">
                  <c:v>38775</c:v>
                </c:pt>
                <c:pt idx="25">
                  <c:v>38776</c:v>
                </c:pt>
                <c:pt idx="26">
                  <c:v>38777</c:v>
                </c:pt>
                <c:pt idx="27">
                  <c:v>38778</c:v>
                </c:pt>
                <c:pt idx="28">
                  <c:v>38779</c:v>
                </c:pt>
                <c:pt idx="29">
                  <c:v>38782</c:v>
                </c:pt>
                <c:pt idx="30">
                  <c:v>38783</c:v>
                </c:pt>
                <c:pt idx="31">
                  <c:v>38784</c:v>
                </c:pt>
                <c:pt idx="32">
                  <c:v>38785</c:v>
                </c:pt>
                <c:pt idx="33">
                  <c:v>38786</c:v>
                </c:pt>
                <c:pt idx="34">
                  <c:v>38789</c:v>
                </c:pt>
                <c:pt idx="35">
                  <c:v>38790</c:v>
                </c:pt>
                <c:pt idx="36">
                  <c:v>38791</c:v>
                </c:pt>
                <c:pt idx="37">
                  <c:v>38792</c:v>
                </c:pt>
                <c:pt idx="38">
                  <c:v>38793</c:v>
                </c:pt>
                <c:pt idx="39">
                  <c:v>38796</c:v>
                </c:pt>
                <c:pt idx="40">
                  <c:v>38797</c:v>
                </c:pt>
                <c:pt idx="41">
                  <c:v>38798</c:v>
                </c:pt>
                <c:pt idx="42">
                  <c:v>38799</c:v>
                </c:pt>
                <c:pt idx="43">
                  <c:v>38800</c:v>
                </c:pt>
                <c:pt idx="44">
                  <c:v>38803</c:v>
                </c:pt>
                <c:pt idx="45">
                  <c:v>38804</c:v>
                </c:pt>
                <c:pt idx="46">
                  <c:v>38805</c:v>
                </c:pt>
                <c:pt idx="47">
                  <c:v>38806</c:v>
                </c:pt>
                <c:pt idx="48">
                  <c:v>38807</c:v>
                </c:pt>
                <c:pt idx="49">
                  <c:v>38810</c:v>
                </c:pt>
                <c:pt idx="50">
                  <c:v>38811</c:v>
                </c:pt>
                <c:pt idx="51">
                  <c:v>38812</c:v>
                </c:pt>
                <c:pt idx="52">
                  <c:v>38813</c:v>
                </c:pt>
                <c:pt idx="53">
                  <c:v>38814</c:v>
                </c:pt>
                <c:pt idx="54">
                  <c:v>38817</c:v>
                </c:pt>
                <c:pt idx="55">
                  <c:v>38818</c:v>
                </c:pt>
                <c:pt idx="56">
                  <c:v>38819</c:v>
                </c:pt>
                <c:pt idx="57">
                  <c:v>38820</c:v>
                </c:pt>
                <c:pt idx="58">
                  <c:v>38821</c:v>
                </c:pt>
                <c:pt idx="59">
                  <c:v>38824</c:v>
                </c:pt>
                <c:pt idx="60">
                  <c:v>38825</c:v>
                </c:pt>
                <c:pt idx="61">
                  <c:v>38826</c:v>
                </c:pt>
                <c:pt idx="62">
                  <c:v>38827</c:v>
                </c:pt>
                <c:pt idx="63">
                  <c:v>38828</c:v>
                </c:pt>
                <c:pt idx="64">
                  <c:v>38831</c:v>
                </c:pt>
                <c:pt idx="65">
                  <c:v>38832</c:v>
                </c:pt>
                <c:pt idx="66">
                  <c:v>38833</c:v>
                </c:pt>
                <c:pt idx="67">
                  <c:v>38834</c:v>
                </c:pt>
                <c:pt idx="68">
                  <c:v>38835</c:v>
                </c:pt>
                <c:pt idx="69">
                  <c:v>38845</c:v>
                </c:pt>
                <c:pt idx="70">
                  <c:v>38846</c:v>
                </c:pt>
                <c:pt idx="71">
                  <c:v>38847</c:v>
                </c:pt>
                <c:pt idx="72">
                  <c:v>38848</c:v>
                </c:pt>
                <c:pt idx="73">
                  <c:v>38849</c:v>
                </c:pt>
                <c:pt idx="74">
                  <c:v>38852</c:v>
                </c:pt>
                <c:pt idx="75">
                  <c:v>38853</c:v>
                </c:pt>
                <c:pt idx="76">
                  <c:v>38854</c:v>
                </c:pt>
                <c:pt idx="77">
                  <c:v>38855</c:v>
                </c:pt>
                <c:pt idx="78">
                  <c:v>38856</c:v>
                </c:pt>
                <c:pt idx="79">
                  <c:v>38859</c:v>
                </c:pt>
                <c:pt idx="80">
                  <c:v>38860</c:v>
                </c:pt>
                <c:pt idx="81">
                  <c:v>38861</c:v>
                </c:pt>
                <c:pt idx="82">
                  <c:v>38862</c:v>
                </c:pt>
                <c:pt idx="83">
                  <c:v>38863</c:v>
                </c:pt>
                <c:pt idx="84">
                  <c:v>38866</c:v>
                </c:pt>
                <c:pt idx="85">
                  <c:v>38867</c:v>
                </c:pt>
                <c:pt idx="86">
                  <c:v>38868</c:v>
                </c:pt>
                <c:pt idx="87">
                  <c:v>38869</c:v>
                </c:pt>
                <c:pt idx="88">
                  <c:v>38870</c:v>
                </c:pt>
                <c:pt idx="89">
                  <c:v>38873</c:v>
                </c:pt>
                <c:pt idx="90">
                  <c:v>38874</c:v>
                </c:pt>
                <c:pt idx="91">
                  <c:v>38875</c:v>
                </c:pt>
                <c:pt idx="92">
                  <c:v>38876</c:v>
                </c:pt>
                <c:pt idx="93">
                  <c:v>38877</c:v>
                </c:pt>
                <c:pt idx="94">
                  <c:v>38880</c:v>
                </c:pt>
                <c:pt idx="95">
                  <c:v>38881</c:v>
                </c:pt>
                <c:pt idx="96">
                  <c:v>38882</c:v>
                </c:pt>
                <c:pt idx="97">
                  <c:v>38883</c:v>
                </c:pt>
                <c:pt idx="98">
                  <c:v>38884</c:v>
                </c:pt>
                <c:pt idx="99">
                  <c:v>38887</c:v>
                </c:pt>
                <c:pt idx="100">
                  <c:v>38888</c:v>
                </c:pt>
                <c:pt idx="101">
                  <c:v>38889</c:v>
                </c:pt>
                <c:pt idx="102">
                  <c:v>38890</c:v>
                </c:pt>
                <c:pt idx="103">
                  <c:v>38891</c:v>
                </c:pt>
                <c:pt idx="104">
                  <c:v>38894</c:v>
                </c:pt>
                <c:pt idx="105">
                  <c:v>38895</c:v>
                </c:pt>
                <c:pt idx="106">
                  <c:v>38896</c:v>
                </c:pt>
                <c:pt idx="107">
                  <c:v>38897</c:v>
                </c:pt>
                <c:pt idx="108">
                  <c:v>38898</c:v>
                </c:pt>
                <c:pt idx="109">
                  <c:v>38901</c:v>
                </c:pt>
                <c:pt idx="110">
                  <c:v>38902</c:v>
                </c:pt>
                <c:pt idx="111">
                  <c:v>38903</c:v>
                </c:pt>
                <c:pt idx="112">
                  <c:v>38904</c:v>
                </c:pt>
                <c:pt idx="113">
                  <c:v>38905</c:v>
                </c:pt>
                <c:pt idx="114">
                  <c:v>38908</c:v>
                </c:pt>
                <c:pt idx="115">
                  <c:v>38909</c:v>
                </c:pt>
                <c:pt idx="116">
                  <c:v>38910</c:v>
                </c:pt>
                <c:pt idx="117">
                  <c:v>38911</c:v>
                </c:pt>
                <c:pt idx="118">
                  <c:v>38912</c:v>
                </c:pt>
                <c:pt idx="119">
                  <c:v>38915</c:v>
                </c:pt>
                <c:pt idx="120">
                  <c:v>38916</c:v>
                </c:pt>
                <c:pt idx="121">
                  <c:v>38917</c:v>
                </c:pt>
                <c:pt idx="122">
                  <c:v>38918</c:v>
                </c:pt>
                <c:pt idx="123">
                  <c:v>38919</c:v>
                </c:pt>
                <c:pt idx="124">
                  <c:v>38922</c:v>
                </c:pt>
                <c:pt idx="125">
                  <c:v>38923</c:v>
                </c:pt>
                <c:pt idx="126">
                  <c:v>38924</c:v>
                </c:pt>
                <c:pt idx="127">
                  <c:v>38925</c:v>
                </c:pt>
                <c:pt idx="128">
                  <c:v>38926</c:v>
                </c:pt>
                <c:pt idx="129">
                  <c:v>38929</c:v>
                </c:pt>
                <c:pt idx="130">
                  <c:v>38930</c:v>
                </c:pt>
                <c:pt idx="131">
                  <c:v>38931</c:v>
                </c:pt>
                <c:pt idx="132">
                  <c:v>38932</c:v>
                </c:pt>
                <c:pt idx="133">
                  <c:v>38933</c:v>
                </c:pt>
                <c:pt idx="134">
                  <c:v>38936</c:v>
                </c:pt>
                <c:pt idx="135">
                  <c:v>38937</c:v>
                </c:pt>
                <c:pt idx="136">
                  <c:v>38938</c:v>
                </c:pt>
                <c:pt idx="137">
                  <c:v>38939</c:v>
                </c:pt>
                <c:pt idx="138">
                  <c:v>38940</c:v>
                </c:pt>
                <c:pt idx="139">
                  <c:v>38943</c:v>
                </c:pt>
                <c:pt idx="140">
                  <c:v>38944</c:v>
                </c:pt>
                <c:pt idx="141">
                  <c:v>38945</c:v>
                </c:pt>
                <c:pt idx="142">
                  <c:v>38946</c:v>
                </c:pt>
                <c:pt idx="143">
                  <c:v>38947</c:v>
                </c:pt>
                <c:pt idx="144">
                  <c:v>38950</c:v>
                </c:pt>
                <c:pt idx="145">
                  <c:v>38951</c:v>
                </c:pt>
                <c:pt idx="146">
                  <c:v>38952</c:v>
                </c:pt>
                <c:pt idx="147">
                  <c:v>38953</c:v>
                </c:pt>
                <c:pt idx="148">
                  <c:v>38954</c:v>
                </c:pt>
                <c:pt idx="149">
                  <c:v>38957</c:v>
                </c:pt>
                <c:pt idx="150">
                  <c:v>38958</c:v>
                </c:pt>
                <c:pt idx="151">
                  <c:v>38959</c:v>
                </c:pt>
                <c:pt idx="152">
                  <c:v>38960</c:v>
                </c:pt>
                <c:pt idx="153">
                  <c:v>38961</c:v>
                </c:pt>
                <c:pt idx="154">
                  <c:v>38964</c:v>
                </c:pt>
                <c:pt idx="155">
                  <c:v>38965</c:v>
                </c:pt>
                <c:pt idx="156">
                  <c:v>38966</c:v>
                </c:pt>
                <c:pt idx="157">
                  <c:v>38967</c:v>
                </c:pt>
                <c:pt idx="158">
                  <c:v>38968</c:v>
                </c:pt>
                <c:pt idx="159">
                  <c:v>38971</c:v>
                </c:pt>
                <c:pt idx="160">
                  <c:v>38972</c:v>
                </c:pt>
                <c:pt idx="161">
                  <c:v>38973</c:v>
                </c:pt>
                <c:pt idx="162">
                  <c:v>38974</c:v>
                </c:pt>
                <c:pt idx="163">
                  <c:v>38975</c:v>
                </c:pt>
                <c:pt idx="164">
                  <c:v>38978</c:v>
                </c:pt>
                <c:pt idx="165">
                  <c:v>38979</c:v>
                </c:pt>
                <c:pt idx="166">
                  <c:v>38980</c:v>
                </c:pt>
                <c:pt idx="167">
                  <c:v>38981</c:v>
                </c:pt>
                <c:pt idx="168">
                  <c:v>38982</c:v>
                </c:pt>
                <c:pt idx="169">
                  <c:v>38985</c:v>
                </c:pt>
                <c:pt idx="170">
                  <c:v>38986</c:v>
                </c:pt>
                <c:pt idx="171">
                  <c:v>38987</c:v>
                </c:pt>
                <c:pt idx="172">
                  <c:v>38988</c:v>
                </c:pt>
                <c:pt idx="173">
                  <c:v>38989</c:v>
                </c:pt>
                <c:pt idx="174">
                  <c:v>38999</c:v>
                </c:pt>
                <c:pt idx="175">
                  <c:v>39000</c:v>
                </c:pt>
                <c:pt idx="176">
                  <c:v>39001</c:v>
                </c:pt>
                <c:pt idx="177">
                  <c:v>39002</c:v>
                </c:pt>
                <c:pt idx="178">
                  <c:v>39003</c:v>
                </c:pt>
                <c:pt idx="179">
                  <c:v>39006</c:v>
                </c:pt>
                <c:pt idx="180">
                  <c:v>39007</c:v>
                </c:pt>
                <c:pt idx="181">
                  <c:v>39008</c:v>
                </c:pt>
                <c:pt idx="182">
                  <c:v>39009</c:v>
                </c:pt>
                <c:pt idx="183">
                  <c:v>39010</c:v>
                </c:pt>
                <c:pt idx="184">
                  <c:v>39013</c:v>
                </c:pt>
                <c:pt idx="185">
                  <c:v>39014</c:v>
                </c:pt>
                <c:pt idx="186">
                  <c:v>39015</c:v>
                </c:pt>
                <c:pt idx="187">
                  <c:v>39016</c:v>
                </c:pt>
                <c:pt idx="188">
                  <c:v>39017</c:v>
                </c:pt>
                <c:pt idx="189">
                  <c:v>39020</c:v>
                </c:pt>
                <c:pt idx="190">
                  <c:v>39021</c:v>
                </c:pt>
                <c:pt idx="191">
                  <c:v>39022</c:v>
                </c:pt>
                <c:pt idx="192">
                  <c:v>39023</c:v>
                </c:pt>
                <c:pt idx="193">
                  <c:v>39024</c:v>
                </c:pt>
                <c:pt idx="194">
                  <c:v>39027</c:v>
                </c:pt>
                <c:pt idx="195">
                  <c:v>39028</c:v>
                </c:pt>
                <c:pt idx="196">
                  <c:v>39029</c:v>
                </c:pt>
                <c:pt idx="197">
                  <c:v>39030</c:v>
                </c:pt>
                <c:pt idx="198">
                  <c:v>39031</c:v>
                </c:pt>
                <c:pt idx="199">
                  <c:v>39034</c:v>
                </c:pt>
                <c:pt idx="200">
                  <c:v>39035</c:v>
                </c:pt>
                <c:pt idx="201">
                  <c:v>39036</c:v>
                </c:pt>
                <c:pt idx="202">
                  <c:v>39037</c:v>
                </c:pt>
                <c:pt idx="203">
                  <c:v>39038</c:v>
                </c:pt>
                <c:pt idx="204">
                  <c:v>39041</c:v>
                </c:pt>
                <c:pt idx="205">
                  <c:v>39042</c:v>
                </c:pt>
                <c:pt idx="206">
                  <c:v>39043</c:v>
                </c:pt>
                <c:pt idx="207">
                  <c:v>39044</c:v>
                </c:pt>
                <c:pt idx="208">
                  <c:v>39045</c:v>
                </c:pt>
                <c:pt idx="209">
                  <c:v>39048</c:v>
                </c:pt>
                <c:pt idx="210">
                  <c:v>39049</c:v>
                </c:pt>
                <c:pt idx="211">
                  <c:v>39050</c:v>
                </c:pt>
                <c:pt idx="212">
                  <c:v>39051</c:v>
                </c:pt>
                <c:pt idx="213">
                  <c:v>39052</c:v>
                </c:pt>
                <c:pt idx="214">
                  <c:v>39055</c:v>
                </c:pt>
                <c:pt idx="215">
                  <c:v>39056</c:v>
                </c:pt>
                <c:pt idx="216">
                  <c:v>39057</c:v>
                </c:pt>
                <c:pt idx="217">
                  <c:v>39058</c:v>
                </c:pt>
                <c:pt idx="218">
                  <c:v>39059</c:v>
                </c:pt>
                <c:pt idx="219">
                  <c:v>39062</c:v>
                </c:pt>
                <c:pt idx="220">
                  <c:v>39063</c:v>
                </c:pt>
                <c:pt idx="221">
                  <c:v>39064</c:v>
                </c:pt>
                <c:pt idx="222">
                  <c:v>39065</c:v>
                </c:pt>
                <c:pt idx="223">
                  <c:v>39066</c:v>
                </c:pt>
                <c:pt idx="224">
                  <c:v>39069</c:v>
                </c:pt>
                <c:pt idx="225">
                  <c:v>39070</c:v>
                </c:pt>
                <c:pt idx="226">
                  <c:v>39071</c:v>
                </c:pt>
                <c:pt idx="227">
                  <c:v>39072</c:v>
                </c:pt>
                <c:pt idx="228">
                  <c:v>39073</c:v>
                </c:pt>
                <c:pt idx="229">
                  <c:v>39076</c:v>
                </c:pt>
                <c:pt idx="230">
                  <c:v>39077</c:v>
                </c:pt>
                <c:pt idx="231">
                  <c:v>39078</c:v>
                </c:pt>
                <c:pt idx="232">
                  <c:v>39079</c:v>
                </c:pt>
                <c:pt idx="233">
                  <c:v>39080</c:v>
                </c:pt>
                <c:pt idx="234">
                  <c:v>39086</c:v>
                </c:pt>
                <c:pt idx="235">
                  <c:v>39087</c:v>
                </c:pt>
                <c:pt idx="236">
                  <c:v>39090</c:v>
                </c:pt>
                <c:pt idx="237">
                  <c:v>39091</c:v>
                </c:pt>
                <c:pt idx="238">
                  <c:v>39092</c:v>
                </c:pt>
                <c:pt idx="239">
                  <c:v>39093</c:v>
                </c:pt>
                <c:pt idx="240">
                  <c:v>39094</c:v>
                </c:pt>
                <c:pt idx="241">
                  <c:v>39097</c:v>
                </c:pt>
                <c:pt idx="242">
                  <c:v>39098</c:v>
                </c:pt>
                <c:pt idx="243">
                  <c:v>39099</c:v>
                </c:pt>
                <c:pt idx="244">
                  <c:v>39100</c:v>
                </c:pt>
                <c:pt idx="245">
                  <c:v>39101</c:v>
                </c:pt>
                <c:pt idx="246">
                  <c:v>39104</c:v>
                </c:pt>
                <c:pt idx="247">
                  <c:v>39105</c:v>
                </c:pt>
                <c:pt idx="248">
                  <c:v>39106</c:v>
                </c:pt>
                <c:pt idx="249">
                  <c:v>39107</c:v>
                </c:pt>
                <c:pt idx="250">
                  <c:v>39108</c:v>
                </c:pt>
                <c:pt idx="251">
                  <c:v>39111</c:v>
                </c:pt>
                <c:pt idx="252">
                  <c:v>39112</c:v>
                </c:pt>
                <c:pt idx="253">
                  <c:v>39113</c:v>
                </c:pt>
                <c:pt idx="254">
                  <c:v>39114</c:v>
                </c:pt>
                <c:pt idx="255">
                  <c:v>39115</c:v>
                </c:pt>
                <c:pt idx="256">
                  <c:v>39118</c:v>
                </c:pt>
                <c:pt idx="257">
                  <c:v>39119</c:v>
                </c:pt>
                <c:pt idx="258">
                  <c:v>39120</c:v>
                </c:pt>
                <c:pt idx="259">
                  <c:v>39121</c:v>
                </c:pt>
                <c:pt idx="260">
                  <c:v>39122</c:v>
                </c:pt>
                <c:pt idx="261">
                  <c:v>39125</c:v>
                </c:pt>
                <c:pt idx="262">
                  <c:v>39126</c:v>
                </c:pt>
                <c:pt idx="263">
                  <c:v>39127</c:v>
                </c:pt>
                <c:pt idx="264">
                  <c:v>39128</c:v>
                </c:pt>
                <c:pt idx="265">
                  <c:v>39129</c:v>
                </c:pt>
                <c:pt idx="266">
                  <c:v>39139</c:v>
                </c:pt>
                <c:pt idx="267">
                  <c:v>39140</c:v>
                </c:pt>
                <c:pt idx="268">
                  <c:v>39141</c:v>
                </c:pt>
                <c:pt idx="269">
                  <c:v>39142</c:v>
                </c:pt>
                <c:pt idx="270">
                  <c:v>39143</c:v>
                </c:pt>
                <c:pt idx="271">
                  <c:v>39146</c:v>
                </c:pt>
                <c:pt idx="272">
                  <c:v>39147</c:v>
                </c:pt>
                <c:pt idx="273">
                  <c:v>39148</c:v>
                </c:pt>
                <c:pt idx="274">
                  <c:v>39149</c:v>
                </c:pt>
                <c:pt idx="275">
                  <c:v>39150</c:v>
                </c:pt>
                <c:pt idx="276">
                  <c:v>39153</c:v>
                </c:pt>
                <c:pt idx="277">
                  <c:v>39154</c:v>
                </c:pt>
                <c:pt idx="278">
                  <c:v>39155</c:v>
                </c:pt>
                <c:pt idx="279">
                  <c:v>39156</c:v>
                </c:pt>
                <c:pt idx="280">
                  <c:v>39157</c:v>
                </c:pt>
                <c:pt idx="281">
                  <c:v>39160</c:v>
                </c:pt>
                <c:pt idx="282">
                  <c:v>39161</c:v>
                </c:pt>
                <c:pt idx="283">
                  <c:v>39162</c:v>
                </c:pt>
                <c:pt idx="284">
                  <c:v>39163</c:v>
                </c:pt>
                <c:pt idx="285">
                  <c:v>39164</c:v>
                </c:pt>
                <c:pt idx="286">
                  <c:v>39167</c:v>
                </c:pt>
                <c:pt idx="287">
                  <c:v>39168</c:v>
                </c:pt>
                <c:pt idx="288">
                  <c:v>39169</c:v>
                </c:pt>
                <c:pt idx="289">
                  <c:v>39170</c:v>
                </c:pt>
                <c:pt idx="290">
                  <c:v>39171</c:v>
                </c:pt>
                <c:pt idx="291">
                  <c:v>39174</c:v>
                </c:pt>
                <c:pt idx="292">
                  <c:v>39175</c:v>
                </c:pt>
                <c:pt idx="293">
                  <c:v>39176</c:v>
                </c:pt>
                <c:pt idx="294">
                  <c:v>39177</c:v>
                </c:pt>
                <c:pt idx="295">
                  <c:v>39178</c:v>
                </c:pt>
                <c:pt idx="296">
                  <c:v>39181</c:v>
                </c:pt>
                <c:pt idx="297">
                  <c:v>39182</c:v>
                </c:pt>
                <c:pt idx="298">
                  <c:v>39183</c:v>
                </c:pt>
                <c:pt idx="299">
                  <c:v>39184</c:v>
                </c:pt>
                <c:pt idx="300">
                  <c:v>39185</c:v>
                </c:pt>
                <c:pt idx="301">
                  <c:v>39188</c:v>
                </c:pt>
                <c:pt idx="302">
                  <c:v>39189</c:v>
                </c:pt>
                <c:pt idx="303">
                  <c:v>39190</c:v>
                </c:pt>
                <c:pt idx="304">
                  <c:v>39191</c:v>
                </c:pt>
                <c:pt idx="305">
                  <c:v>39192</c:v>
                </c:pt>
                <c:pt idx="306">
                  <c:v>39195</c:v>
                </c:pt>
                <c:pt idx="307">
                  <c:v>39196</c:v>
                </c:pt>
                <c:pt idx="308">
                  <c:v>39197</c:v>
                </c:pt>
                <c:pt idx="309">
                  <c:v>39198</c:v>
                </c:pt>
                <c:pt idx="310">
                  <c:v>39199</c:v>
                </c:pt>
                <c:pt idx="311">
                  <c:v>39202</c:v>
                </c:pt>
                <c:pt idx="312">
                  <c:v>39210</c:v>
                </c:pt>
                <c:pt idx="313">
                  <c:v>39211</c:v>
                </c:pt>
                <c:pt idx="314">
                  <c:v>39212</c:v>
                </c:pt>
                <c:pt idx="315">
                  <c:v>39213</c:v>
                </c:pt>
                <c:pt idx="316">
                  <c:v>39216</c:v>
                </c:pt>
                <c:pt idx="317">
                  <c:v>39217</c:v>
                </c:pt>
                <c:pt idx="318">
                  <c:v>39218</c:v>
                </c:pt>
                <c:pt idx="319">
                  <c:v>39219</c:v>
                </c:pt>
                <c:pt idx="320">
                  <c:v>39220</c:v>
                </c:pt>
                <c:pt idx="321">
                  <c:v>39223</c:v>
                </c:pt>
                <c:pt idx="322">
                  <c:v>39224</c:v>
                </c:pt>
                <c:pt idx="323">
                  <c:v>39225</c:v>
                </c:pt>
                <c:pt idx="324">
                  <c:v>39226</c:v>
                </c:pt>
                <c:pt idx="325">
                  <c:v>39227</c:v>
                </c:pt>
                <c:pt idx="326">
                  <c:v>39230</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39267</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39328</c:v>
                </c:pt>
                <c:pt idx="397">
                  <c:v>39329</c:v>
                </c:pt>
                <c:pt idx="398">
                  <c:v>39330</c:v>
                </c:pt>
                <c:pt idx="399">
                  <c:v>39331</c:v>
                </c:pt>
                <c:pt idx="400">
                  <c:v>39332</c:v>
                </c:pt>
                <c:pt idx="401">
                  <c:v>39335</c:v>
                </c:pt>
                <c:pt idx="402">
                  <c:v>39336</c:v>
                </c:pt>
                <c:pt idx="403">
                  <c:v>39337</c:v>
                </c:pt>
                <c:pt idx="404">
                  <c:v>39338</c:v>
                </c:pt>
                <c:pt idx="405">
                  <c:v>39339</c:v>
                </c:pt>
                <c:pt idx="406">
                  <c:v>39342</c:v>
                </c:pt>
                <c:pt idx="407">
                  <c:v>39343</c:v>
                </c:pt>
                <c:pt idx="408">
                  <c:v>39344</c:v>
                </c:pt>
                <c:pt idx="409">
                  <c:v>39345</c:v>
                </c:pt>
                <c:pt idx="410">
                  <c:v>39346</c:v>
                </c:pt>
                <c:pt idx="411">
                  <c:v>39349</c:v>
                </c:pt>
                <c:pt idx="412">
                  <c:v>39350</c:v>
                </c:pt>
                <c:pt idx="413">
                  <c:v>39351</c:v>
                </c:pt>
                <c:pt idx="414">
                  <c:v>39352</c:v>
                </c:pt>
                <c:pt idx="415">
                  <c:v>39353</c:v>
                </c:pt>
                <c:pt idx="416">
                  <c:v>39363</c:v>
                </c:pt>
                <c:pt idx="417">
                  <c:v>39364</c:v>
                </c:pt>
                <c:pt idx="418">
                  <c:v>39365</c:v>
                </c:pt>
                <c:pt idx="419">
                  <c:v>39366</c:v>
                </c:pt>
                <c:pt idx="420">
                  <c:v>39367</c:v>
                </c:pt>
                <c:pt idx="421">
                  <c:v>39370</c:v>
                </c:pt>
                <c:pt idx="422">
                  <c:v>39371</c:v>
                </c:pt>
                <c:pt idx="423">
                  <c:v>39372</c:v>
                </c:pt>
                <c:pt idx="424">
                  <c:v>39373</c:v>
                </c:pt>
                <c:pt idx="425">
                  <c:v>39374</c:v>
                </c:pt>
                <c:pt idx="426">
                  <c:v>39377</c:v>
                </c:pt>
                <c:pt idx="427">
                  <c:v>39378</c:v>
                </c:pt>
                <c:pt idx="428">
                  <c:v>39379</c:v>
                </c:pt>
                <c:pt idx="429">
                  <c:v>39380</c:v>
                </c:pt>
                <c:pt idx="430">
                  <c:v>39381</c:v>
                </c:pt>
                <c:pt idx="431">
                  <c:v>39384</c:v>
                </c:pt>
                <c:pt idx="432">
                  <c:v>39385</c:v>
                </c:pt>
                <c:pt idx="433">
                  <c:v>39386</c:v>
                </c:pt>
                <c:pt idx="434">
                  <c:v>39387</c:v>
                </c:pt>
                <c:pt idx="435">
                  <c:v>39388</c:v>
                </c:pt>
                <c:pt idx="436">
                  <c:v>39391</c:v>
                </c:pt>
                <c:pt idx="437">
                  <c:v>39392</c:v>
                </c:pt>
                <c:pt idx="438">
                  <c:v>39393</c:v>
                </c:pt>
                <c:pt idx="439">
                  <c:v>39394</c:v>
                </c:pt>
                <c:pt idx="440">
                  <c:v>39395</c:v>
                </c:pt>
                <c:pt idx="441">
                  <c:v>39398</c:v>
                </c:pt>
                <c:pt idx="442">
                  <c:v>39399</c:v>
                </c:pt>
                <c:pt idx="443">
                  <c:v>39400</c:v>
                </c:pt>
                <c:pt idx="444">
                  <c:v>39401</c:v>
                </c:pt>
                <c:pt idx="445">
                  <c:v>39402</c:v>
                </c:pt>
                <c:pt idx="446">
                  <c:v>39405</c:v>
                </c:pt>
                <c:pt idx="447">
                  <c:v>39406</c:v>
                </c:pt>
                <c:pt idx="448">
                  <c:v>39407</c:v>
                </c:pt>
                <c:pt idx="449">
                  <c:v>39408</c:v>
                </c:pt>
                <c:pt idx="450">
                  <c:v>39409</c:v>
                </c:pt>
                <c:pt idx="451">
                  <c:v>39412</c:v>
                </c:pt>
                <c:pt idx="452">
                  <c:v>39413</c:v>
                </c:pt>
                <c:pt idx="453">
                  <c:v>39414</c:v>
                </c:pt>
                <c:pt idx="454">
                  <c:v>39415</c:v>
                </c:pt>
                <c:pt idx="455">
                  <c:v>39416</c:v>
                </c:pt>
                <c:pt idx="456">
                  <c:v>39419</c:v>
                </c:pt>
                <c:pt idx="457">
                  <c:v>39420</c:v>
                </c:pt>
                <c:pt idx="458">
                  <c:v>39421</c:v>
                </c:pt>
                <c:pt idx="459">
                  <c:v>39422</c:v>
                </c:pt>
                <c:pt idx="460">
                  <c:v>39423</c:v>
                </c:pt>
                <c:pt idx="461">
                  <c:v>39426</c:v>
                </c:pt>
                <c:pt idx="462">
                  <c:v>39427</c:v>
                </c:pt>
                <c:pt idx="463">
                  <c:v>39428</c:v>
                </c:pt>
                <c:pt idx="464">
                  <c:v>39429</c:v>
                </c:pt>
                <c:pt idx="465">
                  <c:v>39430</c:v>
                </c:pt>
                <c:pt idx="466">
                  <c:v>39433</c:v>
                </c:pt>
                <c:pt idx="467">
                  <c:v>39434</c:v>
                </c:pt>
                <c:pt idx="468">
                  <c:v>39435</c:v>
                </c:pt>
                <c:pt idx="469">
                  <c:v>39436</c:v>
                </c:pt>
                <c:pt idx="470">
                  <c:v>39437</c:v>
                </c:pt>
                <c:pt idx="471">
                  <c:v>39440</c:v>
                </c:pt>
                <c:pt idx="472">
                  <c:v>39441</c:v>
                </c:pt>
                <c:pt idx="473">
                  <c:v>39442</c:v>
                </c:pt>
                <c:pt idx="474">
                  <c:v>39443</c:v>
                </c:pt>
                <c:pt idx="475">
                  <c:v>39444</c:v>
                </c:pt>
                <c:pt idx="476">
                  <c:v>39449</c:v>
                </c:pt>
                <c:pt idx="477">
                  <c:v>39450</c:v>
                </c:pt>
                <c:pt idx="478">
                  <c:v>39451</c:v>
                </c:pt>
                <c:pt idx="479">
                  <c:v>39454</c:v>
                </c:pt>
                <c:pt idx="480">
                  <c:v>39455</c:v>
                </c:pt>
                <c:pt idx="481">
                  <c:v>39456</c:v>
                </c:pt>
                <c:pt idx="482">
                  <c:v>39457</c:v>
                </c:pt>
                <c:pt idx="483">
                  <c:v>39458</c:v>
                </c:pt>
                <c:pt idx="484">
                  <c:v>39461</c:v>
                </c:pt>
                <c:pt idx="485">
                  <c:v>39462</c:v>
                </c:pt>
                <c:pt idx="486">
                  <c:v>39463</c:v>
                </c:pt>
                <c:pt idx="487">
                  <c:v>39464</c:v>
                </c:pt>
                <c:pt idx="488">
                  <c:v>39465</c:v>
                </c:pt>
                <c:pt idx="489">
                  <c:v>39468</c:v>
                </c:pt>
                <c:pt idx="490">
                  <c:v>39469</c:v>
                </c:pt>
                <c:pt idx="491">
                  <c:v>39470</c:v>
                </c:pt>
                <c:pt idx="492">
                  <c:v>39471</c:v>
                </c:pt>
                <c:pt idx="493">
                  <c:v>39472</c:v>
                </c:pt>
                <c:pt idx="494">
                  <c:v>39475</c:v>
                </c:pt>
                <c:pt idx="495">
                  <c:v>39476</c:v>
                </c:pt>
                <c:pt idx="496">
                  <c:v>39477</c:v>
                </c:pt>
                <c:pt idx="497">
                  <c:v>39478</c:v>
                </c:pt>
                <c:pt idx="498">
                  <c:v>39479</c:v>
                </c:pt>
                <c:pt idx="499">
                  <c:v>39482</c:v>
                </c:pt>
                <c:pt idx="500">
                  <c:v>39483</c:v>
                </c:pt>
                <c:pt idx="501">
                  <c:v>39491</c:v>
                </c:pt>
                <c:pt idx="502">
                  <c:v>39492</c:v>
                </c:pt>
                <c:pt idx="503">
                  <c:v>39493</c:v>
                </c:pt>
                <c:pt idx="504">
                  <c:v>39496</c:v>
                </c:pt>
                <c:pt idx="505">
                  <c:v>39497</c:v>
                </c:pt>
                <c:pt idx="506">
                  <c:v>39498</c:v>
                </c:pt>
                <c:pt idx="507">
                  <c:v>39499</c:v>
                </c:pt>
                <c:pt idx="508">
                  <c:v>39500</c:v>
                </c:pt>
                <c:pt idx="509">
                  <c:v>39503</c:v>
                </c:pt>
                <c:pt idx="510">
                  <c:v>39504</c:v>
                </c:pt>
                <c:pt idx="511">
                  <c:v>39505</c:v>
                </c:pt>
                <c:pt idx="512">
                  <c:v>39506</c:v>
                </c:pt>
                <c:pt idx="513">
                  <c:v>39507</c:v>
                </c:pt>
                <c:pt idx="514">
                  <c:v>39510</c:v>
                </c:pt>
                <c:pt idx="515">
                  <c:v>39511</c:v>
                </c:pt>
                <c:pt idx="516">
                  <c:v>39512</c:v>
                </c:pt>
                <c:pt idx="517">
                  <c:v>39513</c:v>
                </c:pt>
                <c:pt idx="518">
                  <c:v>39514</c:v>
                </c:pt>
                <c:pt idx="519">
                  <c:v>39517</c:v>
                </c:pt>
                <c:pt idx="520">
                  <c:v>39518</c:v>
                </c:pt>
                <c:pt idx="521">
                  <c:v>39519</c:v>
                </c:pt>
                <c:pt idx="522">
                  <c:v>39520</c:v>
                </c:pt>
                <c:pt idx="523">
                  <c:v>39521</c:v>
                </c:pt>
                <c:pt idx="524">
                  <c:v>39524</c:v>
                </c:pt>
                <c:pt idx="525">
                  <c:v>39525</c:v>
                </c:pt>
                <c:pt idx="526">
                  <c:v>39526</c:v>
                </c:pt>
                <c:pt idx="527">
                  <c:v>39527</c:v>
                </c:pt>
                <c:pt idx="528">
                  <c:v>39528</c:v>
                </c:pt>
                <c:pt idx="529">
                  <c:v>39531</c:v>
                </c:pt>
                <c:pt idx="530">
                  <c:v>39532</c:v>
                </c:pt>
                <c:pt idx="531">
                  <c:v>39533</c:v>
                </c:pt>
                <c:pt idx="532">
                  <c:v>39534</c:v>
                </c:pt>
                <c:pt idx="533">
                  <c:v>39535</c:v>
                </c:pt>
                <c:pt idx="534">
                  <c:v>39538</c:v>
                </c:pt>
                <c:pt idx="535">
                  <c:v>39539</c:v>
                </c:pt>
                <c:pt idx="536">
                  <c:v>39540</c:v>
                </c:pt>
                <c:pt idx="537">
                  <c:v>39541</c:v>
                </c:pt>
                <c:pt idx="538">
                  <c:v>39545</c:v>
                </c:pt>
                <c:pt idx="539">
                  <c:v>39546</c:v>
                </c:pt>
                <c:pt idx="540">
                  <c:v>39547</c:v>
                </c:pt>
                <c:pt idx="541">
                  <c:v>39548</c:v>
                </c:pt>
                <c:pt idx="542">
                  <c:v>39549</c:v>
                </c:pt>
                <c:pt idx="543">
                  <c:v>39552</c:v>
                </c:pt>
                <c:pt idx="544">
                  <c:v>39553</c:v>
                </c:pt>
                <c:pt idx="545">
                  <c:v>39554</c:v>
                </c:pt>
                <c:pt idx="546">
                  <c:v>39555</c:v>
                </c:pt>
                <c:pt idx="547">
                  <c:v>39556</c:v>
                </c:pt>
                <c:pt idx="548">
                  <c:v>39559</c:v>
                </c:pt>
                <c:pt idx="549">
                  <c:v>39560</c:v>
                </c:pt>
                <c:pt idx="550">
                  <c:v>39561</c:v>
                </c:pt>
                <c:pt idx="551">
                  <c:v>39562</c:v>
                </c:pt>
                <c:pt idx="552">
                  <c:v>39563</c:v>
                </c:pt>
                <c:pt idx="553">
                  <c:v>39566</c:v>
                </c:pt>
                <c:pt idx="554">
                  <c:v>39567</c:v>
                </c:pt>
                <c:pt idx="555">
                  <c:v>39568</c:v>
                </c:pt>
                <c:pt idx="556">
                  <c:v>39573</c:v>
                </c:pt>
                <c:pt idx="557">
                  <c:v>39574</c:v>
                </c:pt>
                <c:pt idx="558">
                  <c:v>39575</c:v>
                </c:pt>
                <c:pt idx="559">
                  <c:v>39576</c:v>
                </c:pt>
                <c:pt idx="560">
                  <c:v>39577</c:v>
                </c:pt>
                <c:pt idx="561">
                  <c:v>39580</c:v>
                </c:pt>
                <c:pt idx="562">
                  <c:v>39581</c:v>
                </c:pt>
                <c:pt idx="563">
                  <c:v>39582</c:v>
                </c:pt>
                <c:pt idx="564">
                  <c:v>39583</c:v>
                </c:pt>
                <c:pt idx="565">
                  <c:v>39584</c:v>
                </c:pt>
                <c:pt idx="566">
                  <c:v>39587</c:v>
                </c:pt>
                <c:pt idx="567">
                  <c:v>39588</c:v>
                </c:pt>
                <c:pt idx="568">
                  <c:v>39589</c:v>
                </c:pt>
                <c:pt idx="569">
                  <c:v>39590</c:v>
                </c:pt>
                <c:pt idx="570">
                  <c:v>39591</c:v>
                </c:pt>
                <c:pt idx="571">
                  <c:v>39594</c:v>
                </c:pt>
                <c:pt idx="572">
                  <c:v>39595</c:v>
                </c:pt>
                <c:pt idx="573">
                  <c:v>39596</c:v>
                </c:pt>
                <c:pt idx="574">
                  <c:v>39597</c:v>
                </c:pt>
                <c:pt idx="575">
                  <c:v>39598</c:v>
                </c:pt>
                <c:pt idx="576">
                  <c:v>39601</c:v>
                </c:pt>
                <c:pt idx="577">
                  <c:v>39602</c:v>
                </c:pt>
                <c:pt idx="578">
                  <c:v>39603</c:v>
                </c:pt>
                <c:pt idx="579">
                  <c:v>39604</c:v>
                </c:pt>
                <c:pt idx="580">
                  <c:v>39605</c:v>
                </c:pt>
                <c:pt idx="581">
                  <c:v>39609</c:v>
                </c:pt>
                <c:pt idx="582">
                  <c:v>39610</c:v>
                </c:pt>
                <c:pt idx="583">
                  <c:v>39611</c:v>
                </c:pt>
                <c:pt idx="584">
                  <c:v>39612</c:v>
                </c:pt>
                <c:pt idx="585">
                  <c:v>39615</c:v>
                </c:pt>
                <c:pt idx="586">
                  <c:v>39616</c:v>
                </c:pt>
                <c:pt idx="587">
                  <c:v>39617</c:v>
                </c:pt>
                <c:pt idx="588">
                  <c:v>39618</c:v>
                </c:pt>
                <c:pt idx="589">
                  <c:v>39619</c:v>
                </c:pt>
                <c:pt idx="590">
                  <c:v>39622</c:v>
                </c:pt>
                <c:pt idx="591">
                  <c:v>39623</c:v>
                </c:pt>
                <c:pt idx="592">
                  <c:v>39624</c:v>
                </c:pt>
                <c:pt idx="593">
                  <c:v>39625</c:v>
                </c:pt>
                <c:pt idx="594">
                  <c:v>39626</c:v>
                </c:pt>
                <c:pt idx="595">
                  <c:v>39629</c:v>
                </c:pt>
                <c:pt idx="596">
                  <c:v>39630</c:v>
                </c:pt>
                <c:pt idx="597">
                  <c:v>39631</c:v>
                </c:pt>
                <c:pt idx="598">
                  <c:v>39632</c:v>
                </c:pt>
                <c:pt idx="599">
                  <c:v>39633</c:v>
                </c:pt>
                <c:pt idx="600">
                  <c:v>39636</c:v>
                </c:pt>
                <c:pt idx="601">
                  <c:v>39637</c:v>
                </c:pt>
                <c:pt idx="602">
                  <c:v>39638</c:v>
                </c:pt>
                <c:pt idx="603">
                  <c:v>39639</c:v>
                </c:pt>
                <c:pt idx="604">
                  <c:v>39640</c:v>
                </c:pt>
                <c:pt idx="605">
                  <c:v>39643</c:v>
                </c:pt>
                <c:pt idx="606">
                  <c:v>39644</c:v>
                </c:pt>
                <c:pt idx="607">
                  <c:v>39645</c:v>
                </c:pt>
                <c:pt idx="608">
                  <c:v>39646</c:v>
                </c:pt>
                <c:pt idx="609">
                  <c:v>39647</c:v>
                </c:pt>
                <c:pt idx="610">
                  <c:v>39650</c:v>
                </c:pt>
                <c:pt idx="611">
                  <c:v>39651</c:v>
                </c:pt>
                <c:pt idx="612">
                  <c:v>39652</c:v>
                </c:pt>
                <c:pt idx="613">
                  <c:v>39653</c:v>
                </c:pt>
                <c:pt idx="614">
                  <c:v>39654</c:v>
                </c:pt>
                <c:pt idx="615">
                  <c:v>39657</c:v>
                </c:pt>
                <c:pt idx="616">
                  <c:v>39658</c:v>
                </c:pt>
                <c:pt idx="617">
                  <c:v>39659</c:v>
                </c:pt>
                <c:pt idx="618">
                  <c:v>39660</c:v>
                </c:pt>
                <c:pt idx="619">
                  <c:v>39661</c:v>
                </c:pt>
                <c:pt idx="620">
                  <c:v>39664</c:v>
                </c:pt>
                <c:pt idx="621">
                  <c:v>39665</c:v>
                </c:pt>
                <c:pt idx="622">
                  <c:v>39666</c:v>
                </c:pt>
                <c:pt idx="623">
                  <c:v>39667</c:v>
                </c:pt>
                <c:pt idx="624">
                  <c:v>39668</c:v>
                </c:pt>
                <c:pt idx="625">
                  <c:v>39671</c:v>
                </c:pt>
                <c:pt idx="626">
                  <c:v>39672</c:v>
                </c:pt>
                <c:pt idx="627">
                  <c:v>39673</c:v>
                </c:pt>
                <c:pt idx="628">
                  <c:v>39674</c:v>
                </c:pt>
                <c:pt idx="629">
                  <c:v>39675</c:v>
                </c:pt>
                <c:pt idx="630">
                  <c:v>39678</c:v>
                </c:pt>
                <c:pt idx="631">
                  <c:v>39679</c:v>
                </c:pt>
                <c:pt idx="632">
                  <c:v>39680</c:v>
                </c:pt>
                <c:pt idx="633">
                  <c:v>39681</c:v>
                </c:pt>
                <c:pt idx="634">
                  <c:v>39682</c:v>
                </c:pt>
                <c:pt idx="635">
                  <c:v>39685</c:v>
                </c:pt>
                <c:pt idx="636">
                  <c:v>39686</c:v>
                </c:pt>
                <c:pt idx="637">
                  <c:v>39687</c:v>
                </c:pt>
                <c:pt idx="638">
                  <c:v>39688</c:v>
                </c:pt>
                <c:pt idx="639">
                  <c:v>39689</c:v>
                </c:pt>
                <c:pt idx="640">
                  <c:v>39692</c:v>
                </c:pt>
                <c:pt idx="641">
                  <c:v>39693</c:v>
                </c:pt>
                <c:pt idx="642">
                  <c:v>39694</c:v>
                </c:pt>
                <c:pt idx="643">
                  <c:v>39695</c:v>
                </c:pt>
                <c:pt idx="644">
                  <c:v>39696</c:v>
                </c:pt>
                <c:pt idx="645">
                  <c:v>39699</c:v>
                </c:pt>
                <c:pt idx="646">
                  <c:v>39700</c:v>
                </c:pt>
                <c:pt idx="647">
                  <c:v>39701</c:v>
                </c:pt>
                <c:pt idx="648">
                  <c:v>39702</c:v>
                </c:pt>
                <c:pt idx="649">
                  <c:v>39703</c:v>
                </c:pt>
                <c:pt idx="650">
                  <c:v>39707</c:v>
                </c:pt>
                <c:pt idx="651">
                  <c:v>39708</c:v>
                </c:pt>
                <c:pt idx="652">
                  <c:v>39709</c:v>
                </c:pt>
                <c:pt idx="653">
                  <c:v>39710</c:v>
                </c:pt>
                <c:pt idx="654">
                  <c:v>39713</c:v>
                </c:pt>
                <c:pt idx="655">
                  <c:v>39714</c:v>
                </c:pt>
                <c:pt idx="656">
                  <c:v>39715</c:v>
                </c:pt>
                <c:pt idx="657">
                  <c:v>39716</c:v>
                </c:pt>
                <c:pt idx="658">
                  <c:v>39717</c:v>
                </c:pt>
                <c:pt idx="659">
                  <c:v>39727</c:v>
                </c:pt>
                <c:pt idx="660">
                  <c:v>39728</c:v>
                </c:pt>
                <c:pt idx="661">
                  <c:v>39729</c:v>
                </c:pt>
                <c:pt idx="662">
                  <c:v>39730</c:v>
                </c:pt>
                <c:pt idx="663">
                  <c:v>39731</c:v>
                </c:pt>
                <c:pt idx="664">
                  <c:v>39734</c:v>
                </c:pt>
                <c:pt idx="665">
                  <c:v>39735</c:v>
                </c:pt>
                <c:pt idx="666">
                  <c:v>39736</c:v>
                </c:pt>
                <c:pt idx="667">
                  <c:v>39737</c:v>
                </c:pt>
                <c:pt idx="668">
                  <c:v>39738</c:v>
                </c:pt>
                <c:pt idx="669">
                  <c:v>39741</c:v>
                </c:pt>
                <c:pt idx="670">
                  <c:v>39742</c:v>
                </c:pt>
                <c:pt idx="671">
                  <c:v>39743</c:v>
                </c:pt>
                <c:pt idx="672">
                  <c:v>39744</c:v>
                </c:pt>
                <c:pt idx="673">
                  <c:v>39745</c:v>
                </c:pt>
                <c:pt idx="674">
                  <c:v>39748</c:v>
                </c:pt>
                <c:pt idx="675">
                  <c:v>39749</c:v>
                </c:pt>
                <c:pt idx="676">
                  <c:v>39750</c:v>
                </c:pt>
                <c:pt idx="677">
                  <c:v>39751</c:v>
                </c:pt>
                <c:pt idx="678">
                  <c:v>39752</c:v>
                </c:pt>
                <c:pt idx="679">
                  <c:v>39755</c:v>
                </c:pt>
                <c:pt idx="680">
                  <c:v>39756</c:v>
                </c:pt>
                <c:pt idx="681">
                  <c:v>39757</c:v>
                </c:pt>
                <c:pt idx="682">
                  <c:v>39758</c:v>
                </c:pt>
                <c:pt idx="683">
                  <c:v>39759</c:v>
                </c:pt>
                <c:pt idx="684">
                  <c:v>39762</c:v>
                </c:pt>
                <c:pt idx="685">
                  <c:v>39763</c:v>
                </c:pt>
                <c:pt idx="686">
                  <c:v>39764</c:v>
                </c:pt>
                <c:pt idx="687">
                  <c:v>39765</c:v>
                </c:pt>
                <c:pt idx="688">
                  <c:v>39766</c:v>
                </c:pt>
                <c:pt idx="689">
                  <c:v>39769</c:v>
                </c:pt>
                <c:pt idx="690">
                  <c:v>39770</c:v>
                </c:pt>
                <c:pt idx="691">
                  <c:v>39771</c:v>
                </c:pt>
                <c:pt idx="692">
                  <c:v>39772</c:v>
                </c:pt>
                <c:pt idx="693">
                  <c:v>39773</c:v>
                </c:pt>
                <c:pt idx="694">
                  <c:v>39776</c:v>
                </c:pt>
                <c:pt idx="695">
                  <c:v>39777</c:v>
                </c:pt>
                <c:pt idx="696">
                  <c:v>39778</c:v>
                </c:pt>
                <c:pt idx="697">
                  <c:v>39779</c:v>
                </c:pt>
                <c:pt idx="698">
                  <c:v>39780</c:v>
                </c:pt>
                <c:pt idx="699">
                  <c:v>39783</c:v>
                </c:pt>
                <c:pt idx="700">
                  <c:v>39784</c:v>
                </c:pt>
                <c:pt idx="701">
                  <c:v>39785</c:v>
                </c:pt>
                <c:pt idx="702">
                  <c:v>39786</c:v>
                </c:pt>
                <c:pt idx="703">
                  <c:v>39787</c:v>
                </c:pt>
                <c:pt idx="704">
                  <c:v>39790</c:v>
                </c:pt>
                <c:pt idx="705">
                  <c:v>39791</c:v>
                </c:pt>
                <c:pt idx="706">
                  <c:v>39792</c:v>
                </c:pt>
                <c:pt idx="707">
                  <c:v>39793</c:v>
                </c:pt>
                <c:pt idx="708">
                  <c:v>39794</c:v>
                </c:pt>
                <c:pt idx="709">
                  <c:v>39797</c:v>
                </c:pt>
                <c:pt idx="710">
                  <c:v>39798</c:v>
                </c:pt>
                <c:pt idx="711">
                  <c:v>39799</c:v>
                </c:pt>
                <c:pt idx="712">
                  <c:v>39800</c:v>
                </c:pt>
                <c:pt idx="713">
                  <c:v>39801</c:v>
                </c:pt>
                <c:pt idx="714">
                  <c:v>39804</c:v>
                </c:pt>
                <c:pt idx="715">
                  <c:v>39805</c:v>
                </c:pt>
                <c:pt idx="716">
                  <c:v>39806</c:v>
                </c:pt>
                <c:pt idx="717">
                  <c:v>39807</c:v>
                </c:pt>
                <c:pt idx="718">
                  <c:v>39808</c:v>
                </c:pt>
                <c:pt idx="719">
                  <c:v>39811</c:v>
                </c:pt>
                <c:pt idx="720">
                  <c:v>39812</c:v>
                </c:pt>
                <c:pt idx="721">
                  <c:v>39813</c:v>
                </c:pt>
                <c:pt idx="722">
                  <c:v>39818</c:v>
                </c:pt>
                <c:pt idx="723">
                  <c:v>39819</c:v>
                </c:pt>
                <c:pt idx="724">
                  <c:v>39820</c:v>
                </c:pt>
                <c:pt idx="725">
                  <c:v>39821</c:v>
                </c:pt>
                <c:pt idx="726">
                  <c:v>39822</c:v>
                </c:pt>
                <c:pt idx="727">
                  <c:v>39825</c:v>
                </c:pt>
                <c:pt idx="728">
                  <c:v>39826</c:v>
                </c:pt>
                <c:pt idx="729">
                  <c:v>39827</c:v>
                </c:pt>
                <c:pt idx="730">
                  <c:v>39828</c:v>
                </c:pt>
                <c:pt idx="731">
                  <c:v>39829</c:v>
                </c:pt>
                <c:pt idx="732">
                  <c:v>39832</c:v>
                </c:pt>
                <c:pt idx="733">
                  <c:v>39833</c:v>
                </c:pt>
                <c:pt idx="734">
                  <c:v>39834</c:v>
                </c:pt>
                <c:pt idx="735">
                  <c:v>39835</c:v>
                </c:pt>
                <c:pt idx="736">
                  <c:v>39836</c:v>
                </c:pt>
                <c:pt idx="737">
                  <c:v>39846</c:v>
                </c:pt>
                <c:pt idx="738">
                  <c:v>39847</c:v>
                </c:pt>
                <c:pt idx="739">
                  <c:v>39848</c:v>
                </c:pt>
                <c:pt idx="740">
                  <c:v>39849</c:v>
                </c:pt>
                <c:pt idx="741">
                  <c:v>39850</c:v>
                </c:pt>
                <c:pt idx="742">
                  <c:v>39853</c:v>
                </c:pt>
                <c:pt idx="743">
                  <c:v>39854</c:v>
                </c:pt>
                <c:pt idx="744">
                  <c:v>39855</c:v>
                </c:pt>
                <c:pt idx="745">
                  <c:v>39856</c:v>
                </c:pt>
                <c:pt idx="746">
                  <c:v>39857</c:v>
                </c:pt>
                <c:pt idx="747">
                  <c:v>39860</c:v>
                </c:pt>
                <c:pt idx="748">
                  <c:v>39861</c:v>
                </c:pt>
                <c:pt idx="749">
                  <c:v>39862</c:v>
                </c:pt>
                <c:pt idx="750">
                  <c:v>39863</c:v>
                </c:pt>
                <c:pt idx="751">
                  <c:v>39864</c:v>
                </c:pt>
                <c:pt idx="752">
                  <c:v>39867</c:v>
                </c:pt>
                <c:pt idx="753">
                  <c:v>39868</c:v>
                </c:pt>
                <c:pt idx="754">
                  <c:v>39869</c:v>
                </c:pt>
                <c:pt idx="755">
                  <c:v>39870</c:v>
                </c:pt>
                <c:pt idx="756">
                  <c:v>39871</c:v>
                </c:pt>
                <c:pt idx="757">
                  <c:v>39874</c:v>
                </c:pt>
                <c:pt idx="758">
                  <c:v>39875</c:v>
                </c:pt>
                <c:pt idx="759">
                  <c:v>39876</c:v>
                </c:pt>
                <c:pt idx="760">
                  <c:v>39877</c:v>
                </c:pt>
                <c:pt idx="761">
                  <c:v>39878</c:v>
                </c:pt>
                <c:pt idx="762">
                  <c:v>39881</c:v>
                </c:pt>
                <c:pt idx="763">
                  <c:v>39882</c:v>
                </c:pt>
                <c:pt idx="764">
                  <c:v>39883</c:v>
                </c:pt>
                <c:pt idx="765">
                  <c:v>39884</c:v>
                </c:pt>
                <c:pt idx="766">
                  <c:v>39885</c:v>
                </c:pt>
                <c:pt idx="767">
                  <c:v>39888</c:v>
                </c:pt>
                <c:pt idx="768">
                  <c:v>39889</c:v>
                </c:pt>
                <c:pt idx="769">
                  <c:v>39890</c:v>
                </c:pt>
                <c:pt idx="770">
                  <c:v>39891</c:v>
                </c:pt>
                <c:pt idx="771">
                  <c:v>39892</c:v>
                </c:pt>
                <c:pt idx="772">
                  <c:v>39895</c:v>
                </c:pt>
                <c:pt idx="773">
                  <c:v>39896</c:v>
                </c:pt>
                <c:pt idx="774">
                  <c:v>39897</c:v>
                </c:pt>
                <c:pt idx="775">
                  <c:v>39898</c:v>
                </c:pt>
                <c:pt idx="776">
                  <c:v>39899</c:v>
                </c:pt>
                <c:pt idx="777">
                  <c:v>39902</c:v>
                </c:pt>
                <c:pt idx="778">
                  <c:v>39903</c:v>
                </c:pt>
                <c:pt idx="779">
                  <c:v>39904</c:v>
                </c:pt>
                <c:pt idx="780">
                  <c:v>39905</c:v>
                </c:pt>
                <c:pt idx="781">
                  <c:v>39906</c:v>
                </c:pt>
                <c:pt idx="782">
                  <c:v>39910</c:v>
                </c:pt>
                <c:pt idx="783">
                  <c:v>39911</c:v>
                </c:pt>
                <c:pt idx="784">
                  <c:v>39912</c:v>
                </c:pt>
                <c:pt idx="785">
                  <c:v>39913</c:v>
                </c:pt>
                <c:pt idx="786">
                  <c:v>39916</c:v>
                </c:pt>
                <c:pt idx="787">
                  <c:v>39917</c:v>
                </c:pt>
                <c:pt idx="788">
                  <c:v>39918</c:v>
                </c:pt>
                <c:pt idx="789">
                  <c:v>39919</c:v>
                </c:pt>
                <c:pt idx="790">
                  <c:v>39920</c:v>
                </c:pt>
                <c:pt idx="791">
                  <c:v>39923</c:v>
                </c:pt>
                <c:pt idx="792">
                  <c:v>39924</c:v>
                </c:pt>
                <c:pt idx="793">
                  <c:v>39925</c:v>
                </c:pt>
                <c:pt idx="794">
                  <c:v>39926</c:v>
                </c:pt>
                <c:pt idx="795">
                  <c:v>39927</c:v>
                </c:pt>
                <c:pt idx="796">
                  <c:v>39930</c:v>
                </c:pt>
                <c:pt idx="797">
                  <c:v>39931</c:v>
                </c:pt>
                <c:pt idx="798">
                  <c:v>39932</c:v>
                </c:pt>
                <c:pt idx="799">
                  <c:v>39933</c:v>
                </c:pt>
                <c:pt idx="800">
                  <c:v>39937</c:v>
                </c:pt>
                <c:pt idx="801">
                  <c:v>39938</c:v>
                </c:pt>
                <c:pt idx="802">
                  <c:v>39939</c:v>
                </c:pt>
                <c:pt idx="803">
                  <c:v>39940</c:v>
                </c:pt>
                <c:pt idx="804">
                  <c:v>39941</c:v>
                </c:pt>
                <c:pt idx="805">
                  <c:v>39944</c:v>
                </c:pt>
                <c:pt idx="806">
                  <c:v>39945</c:v>
                </c:pt>
                <c:pt idx="807">
                  <c:v>39946</c:v>
                </c:pt>
                <c:pt idx="808">
                  <c:v>39947</c:v>
                </c:pt>
                <c:pt idx="809">
                  <c:v>39948</c:v>
                </c:pt>
                <c:pt idx="810">
                  <c:v>39951</c:v>
                </c:pt>
                <c:pt idx="811">
                  <c:v>39952</c:v>
                </c:pt>
                <c:pt idx="812">
                  <c:v>39953</c:v>
                </c:pt>
                <c:pt idx="813">
                  <c:v>39954</c:v>
                </c:pt>
                <c:pt idx="814">
                  <c:v>39955</c:v>
                </c:pt>
                <c:pt idx="815">
                  <c:v>39958</c:v>
                </c:pt>
                <c:pt idx="816">
                  <c:v>39959</c:v>
                </c:pt>
                <c:pt idx="817">
                  <c:v>39960</c:v>
                </c:pt>
                <c:pt idx="818">
                  <c:v>39965</c:v>
                </c:pt>
                <c:pt idx="819">
                  <c:v>39966</c:v>
                </c:pt>
                <c:pt idx="820">
                  <c:v>39967</c:v>
                </c:pt>
                <c:pt idx="821">
                  <c:v>39968</c:v>
                </c:pt>
                <c:pt idx="822">
                  <c:v>39969</c:v>
                </c:pt>
                <c:pt idx="823">
                  <c:v>39972</c:v>
                </c:pt>
                <c:pt idx="824">
                  <c:v>39973</c:v>
                </c:pt>
                <c:pt idx="825">
                  <c:v>39974</c:v>
                </c:pt>
                <c:pt idx="826">
                  <c:v>39975</c:v>
                </c:pt>
                <c:pt idx="827">
                  <c:v>39976</c:v>
                </c:pt>
                <c:pt idx="828">
                  <c:v>39979</c:v>
                </c:pt>
                <c:pt idx="829">
                  <c:v>39980</c:v>
                </c:pt>
                <c:pt idx="830">
                  <c:v>39981</c:v>
                </c:pt>
                <c:pt idx="831">
                  <c:v>39982</c:v>
                </c:pt>
                <c:pt idx="832">
                  <c:v>39983</c:v>
                </c:pt>
                <c:pt idx="833">
                  <c:v>39986</c:v>
                </c:pt>
                <c:pt idx="834">
                  <c:v>39987</c:v>
                </c:pt>
                <c:pt idx="835">
                  <c:v>39988</c:v>
                </c:pt>
                <c:pt idx="836">
                  <c:v>39989</c:v>
                </c:pt>
                <c:pt idx="837">
                  <c:v>39990</c:v>
                </c:pt>
                <c:pt idx="838">
                  <c:v>39993</c:v>
                </c:pt>
                <c:pt idx="839">
                  <c:v>39994</c:v>
                </c:pt>
                <c:pt idx="840">
                  <c:v>39995</c:v>
                </c:pt>
                <c:pt idx="841">
                  <c:v>39996</c:v>
                </c:pt>
                <c:pt idx="842">
                  <c:v>39997</c:v>
                </c:pt>
                <c:pt idx="843">
                  <c:v>40000</c:v>
                </c:pt>
                <c:pt idx="844">
                  <c:v>40001</c:v>
                </c:pt>
                <c:pt idx="845">
                  <c:v>40002</c:v>
                </c:pt>
                <c:pt idx="846">
                  <c:v>40003</c:v>
                </c:pt>
                <c:pt idx="847">
                  <c:v>40004</c:v>
                </c:pt>
                <c:pt idx="848">
                  <c:v>40007</c:v>
                </c:pt>
                <c:pt idx="849">
                  <c:v>40008</c:v>
                </c:pt>
                <c:pt idx="850">
                  <c:v>40009</c:v>
                </c:pt>
                <c:pt idx="851">
                  <c:v>40010</c:v>
                </c:pt>
                <c:pt idx="852">
                  <c:v>40011</c:v>
                </c:pt>
                <c:pt idx="853">
                  <c:v>40014</c:v>
                </c:pt>
                <c:pt idx="854">
                  <c:v>40015</c:v>
                </c:pt>
                <c:pt idx="855">
                  <c:v>40016</c:v>
                </c:pt>
                <c:pt idx="856">
                  <c:v>40017</c:v>
                </c:pt>
                <c:pt idx="857">
                  <c:v>40018</c:v>
                </c:pt>
                <c:pt idx="858">
                  <c:v>40021</c:v>
                </c:pt>
                <c:pt idx="859">
                  <c:v>40022</c:v>
                </c:pt>
                <c:pt idx="860">
                  <c:v>40023</c:v>
                </c:pt>
                <c:pt idx="861">
                  <c:v>40024</c:v>
                </c:pt>
                <c:pt idx="862">
                  <c:v>40025</c:v>
                </c:pt>
                <c:pt idx="863">
                  <c:v>40028</c:v>
                </c:pt>
                <c:pt idx="864">
                  <c:v>40029</c:v>
                </c:pt>
                <c:pt idx="865">
                  <c:v>40030</c:v>
                </c:pt>
                <c:pt idx="866">
                  <c:v>40031</c:v>
                </c:pt>
                <c:pt idx="867">
                  <c:v>40032</c:v>
                </c:pt>
                <c:pt idx="868">
                  <c:v>40035</c:v>
                </c:pt>
                <c:pt idx="869">
                  <c:v>40036</c:v>
                </c:pt>
                <c:pt idx="870">
                  <c:v>40037</c:v>
                </c:pt>
                <c:pt idx="871">
                  <c:v>40038</c:v>
                </c:pt>
                <c:pt idx="872">
                  <c:v>40039</c:v>
                </c:pt>
                <c:pt idx="873">
                  <c:v>40042</c:v>
                </c:pt>
                <c:pt idx="874">
                  <c:v>40043</c:v>
                </c:pt>
                <c:pt idx="875">
                  <c:v>40044</c:v>
                </c:pt>
                <c:pt idx="876">
                  <c:v>40045</c:v>
                </c:pt>
                <c:pt idx="877">
                  <c:v>40046</c:v>
                </c:pt>
                <c:pt idx="878">
                  <c:v>40049</c:v>
                </c:pt>
                <c:pt idx="879">
                  <c:v>40050</c:v>
                </c:pt>
                <c:pt idx="880">
                  <c:v>40051</c:v>
                </c:pt>
                <c:pt idx="881">
                  <c:v>40052</c:v>
                </c:pt>
                <c:pt idx="882">
                  <c:v>40053</c:v>
                </c:pt>
                <c:pt idx="883">
                  <c:v>40056</c:v>
                </c:pt>
                <c:pt idx="884">
                  <c:v>40057</c:v>
                </c:pt>
                <c:pt idx="885">
                  <c:v>40058</c:v>
                </c:pt>
                <c:pt idx="886">
                  <c:v>40059</c:v>
                </c:pt>
                <c:pt idx="887">
                  <c:v>40060</c:v>
                </c:pt>
                <c:pt idx="888">
                  <c:v>40063</c:v>
                </c:pt>
                <c:pt idx="889">
                  <c:v>40064</c:v>
                </c:pt>
                <c:pt idx="890">
                  <c:v>40065</c:v>
                </c:pt>
                <c:pt idx="891">
                  <c:v>40066</c:v>
                </c:pt>
                <c:pt idx="892">
                  <c:v>40067</c:v>
                </c:pt>
                <c:pt idx="893">
                  <c:v>40070</c:v>
                </c:pt>
                <c:pt idx="894">
                  <c:v>40071</c:v>
                </c:pt>
                <c:pt idx="895">
                  <c:v>40072</c:v>
                </c:pt>
                <c:pt idx="896">
                  <c:v>40073</c:v>
                </c:pt>
                <c:pt idx="897">
                  <c:v>40074</c:v>
                </c:pt>
                <c:pt idx="898">
                  <c:v>40077</c:v>
                </c:pt>
                <c:pt idx="899">
                  <c:v>40078</c:v>
                </c:pt>
                <c:pt idx="900">
                  <c:v>40079</c:v>
                </c:pt>
                <c:pt idx="901">
                  <c:v>40080</c:v>
                </c:pt>
                <c:pt idx="902">
                  <c:v>40081</c:v>
                </c:pt>
                <c:pt idx="903">
                  <c:v>40084</c:v>
                </c:pt>
                <c:pt idx="904">
                  <c:v>40085</c:v>
                </c:pt>
                <c:pt idx="905">
                  <c:v>40086</c:v>
                </c:pt>
                <c:pt idx="906">
                  <c:v>40095</c:v>
                </c:pt>
                <c:pt idx="907">
                  <c:v>40098</c:v>
                </c:pt>
                <c:pt idx="908">
                  <c:v>40099</c:v>
                </c:pt>
                <c:pt idx="909">
                  <c:v>40100</c:v>
                </c:pt>
                <c:pt idx="910">
                  <c:v>40101</c:v>
                </c:pt>
                <c:pt idx="911">
                  <c:v>40102</c:v>
                </c:pt>
                <c:pt idx="912">
                  <c:v>40105</c:v>
                </c:pt>
                <c:pt idx="913">
                  <c:v>40106</c:v>
                </c:pt>
                <c:pt idx="914">
                  <c:v>40107</c:v>
                </c:pt>
                <c:pt idx="915">
                  <c:v>40108</c:v>
                </c:pt>
                <c:pt idx="916">
                  <c:v>40109</c:v>
                </c:pt>
                <c:pt idx="917">
                  <c:v>40112</c:v>
                </c:pt>
                <c:pt idx="918">
                  <c:v>40113</c:v>
                </c:pt>
                <c:pt idx="919">
                  <c:v>40114</c:v>
                </c:pt>
                <c:pt idx="920">
                  <c:v>40115</c:v>
                </c:pt>
                <c:pt idx="921">
                  <c:v>40116</c:v>
                </c:pt>
                <c:pt idx="922">
                  <c:v>40119</c:v>
                </c:pt>
                <c:pt idx="923">
                  <c:v>40120</c:v>
                </c:pt>
                <c:pt idx="924">
                  <c:v>40121</c:v>
                </c:pt>
                <c:pt idx="925">
                  <c:v>40122</c:v>
                </c:pt>
                <c:pt idx="926">
                  <c:v>40123</c:v>
                </c:pt>
                <c:pt idx="927">
                  <c:v>40126</c:v>
                </c:pt>
                <c:pt idx="928">
                  <c:v>40127</c:v>
                </c:pt>
                <c:pt idx="929">
                  <c:v>40128</c:v>
                </c:pt>
                <c:pt idx="930">
                  <c:v>40129</c:v>
                </c:pt>
                <c:pt idx="931">
                  <c:v>40130</c:v>
                </c:pt>
                <c:pt idx="932">
                  <c:v>40133</c:v>
                </c:pt>
                <c:pt idx="933">
                  <c:v>40134</c:v>
                </c:pt>
                <c:pt idx="934">
                  <c:v>40135</c:v>
                </c:pt>
                <c:pt idx="935">
                  <c:v>40136</c:v>
                </c:pt>
                <c:pt idx="936">
                  <c:v>40137</c:v>
                </c:pt>
                <c:pt idx="937">
                  <c:v>40140</c:v>
                </c:pt>
                <c:pt idx="938">
                  <c:v>40141</c:v>
                </c:pt>
                <c:pt idx="939">
                  <c:v>40142</c:v>
                </c:pt>
                <c:pt idx="940">
                  <c:v>40143</c:v>
                </c:pt>
                <c:pt idx="941">
                  <c:v>40144</c:v>
                </c:pt>
                <c:pt idx="942">
                  <c:v>40147</c:v>
                </c:pt>
                <c:pt idx="943">
                  <c:v>40148</c:v>
                </c:pt>
                <c:pt idx="944">
                  <c:v>40149</c:v>
                </c:pt>
                <c:pt idx="945">
                  <c:v>40150</c:v>
                </c:pt>
                <c:pt idx="946">
                  <c:v>40151</c:v>
                </c:pt>
                <c:pt idx="947">
                  <c:v>40154</c:v>
                </c:pt>
                <c:pt idx="948">
                  <c:v>40155</c:v>
                </c:pt>
                <c:pt idx="949">
                  <c:v>40156</c:v>
                </c:pt>
                <c:pt idx="950">
                  <c:v>40157</c:v>
                </c:pt>
                <c:pt idx="951">
                  <c:v>40158</c:v>
                </c:pt>
                <c:pt idx="952">
                  <c:v>40161</c:v>
                </c:pt>
                <c:pt idx="953">
                  <c:v>40162</c:v>
                </c:pt>
                <c:pt idx="954">
                  <c:v>40163</c:v>
                </c:pt>
                <c:pt idx="955">
                  <c:v>40164</c:v>
                </c:pt>
                <c:pt idx="956">
                  <c:v>40165</c:v>
                </c:pt>
                <c:pt idx="957">
                  <c:v>40168</c:v>
                </c:pt>
                <c:pt idx="958">
                  <c:v>40169</c:v>
                </c:pt>
                <c:pt idx="959">
                  <c:v>40170</c:v>
                </c:pt>
                <c:pt idx="960">
                  <c:v>40171</c:v>
                </c:pt>
                <c:pt idx="961">
                  <c:v>40172</c:v>
                </c:pt>
                <c:pt idx="962">
                  <c:v>40175</c:v>
                </c:pt>
                <c:pt idx="963">
                  <c:v>40176</c:v>
                </c:pt>
                <c:pt idx="964">
                  <c:v>40177</c:v>
                </c:pt>
                <c:pt idx="965">
                  <c:v>40178</c:v>
                </c:pt>
                <c:pt idx="966">
                  <c:v>40182</c:v>
                </c:pt>
                <c:pt idx="967">
                  <c:v>40183</c:v>
                </c:pt>
                <c:pt idx="968">
                  <c:v>40184</c:v>
                </c:pt>
                <c:pt idx="969">
                  <c:v>40185</c:v>
                </c:pt>
                <c:pt idx="970">
                  <c:v>40186</c:v>
                </c:pt>
                <c:pt idx="971">
                  <c:v>40189</c:v>
                </c:pt>
                <c:pt idx="972">
                  <c:v>40190</c:v>
                </c:pt>
                <c:pt idx="973">
                  <c:v>40191</c:v>
                </c:pt>
                <c:pt idx="974">
                  <c:v>40192</c:v>
                </c:pt>
                <c:pt idx="975">
                  <c:v>40193</c:v>
                </c:pt>
                <c:pt idx="976">
                  <c:v>40196</c:v>
                </c:pt>
                <c:pt idx="977">
                  <c:v>40197</c:v>
                </c:pt>
                <c:pt idx="978">
                  <c:v>40198</c:v>
                </c:pt>
                <c:pt idx="979">
                  <c:v>40199</c:v>
                </c:pt>
                <c:pt idx="980">
                  <c:v>40200</c:v>
                </c:pt>
                <c:pt idx="981">
                  <c:v>40203</c:v>
                </c:pt>
                <c:pt idx="982">
                  <c:v>40204</c:v>
                </c:pt>
                <c:pt idx="983">
                  <c:v>40205</c:v>
                </c:pt>
                <c:pt idx="984">
                  <c:v>40206</c:v>
                </c:pt>
                <c:pt idx="985">
                  <c:v>40207</c:v>
                </c:pt>
                <c:pt idx="986">
                  <c:v>40210</c:v>
                </c:pt>
                <c:pt idx="987">
                  <c:v>40211</c:v>
                </c:pt>
                <c:pt idx="988">
                  <c:v>40212</c:v>
                </c:pt>
                <c:pt idx="989">
                  <c:v>40213</c:v>
                </c:pt>
                <c:pt idx="990">
                  <c:v>40214</c:v>
                </c:pt>
                <c:pt idx="991">
                  <c:v>40217</c:v>
                </c:pt>
                <c:pt idx="992">
                  <c:v>40218</c:v>
                </c:pt>
                <c:pt idx="993">
                  <c:v>40219</c:v>
                </c:pt>
                <c:pt idx="994">
                  <c:v>40220</c:v>
                </c:pt>
                <c:pt idx="995">
                  <c:v>40221</c:v>
                </c:pt>
                <c:pt idx="996">
                  <c:v>40231</c:v>
                </c:pt>
                <c:pt idx="997">
                  <c:v>40232</c:v>
                </c:pt>
                <c:pt idx="998">
                  <c:v>40233</c:v>
                </c:pt>
                <c:pt idx="999">
                  <c:v>40234</c:v>
                </c:pt>
                <c:pt idx="1000">
                  <c:v>40235</c:v>
                </c:pt>
                <c:pt idx="1001">
                  <c:v>40238</c:v>
                </c:pt>
                <c:pt idx="1002">
                  <c:v>40239</c:v>
                </c:pt>
                <c:pt idx="1003">
                  <c:v>40240</c:v>
                </c:pt>
                <c:pt idx="1004">
                  <c:v>40241</c:v>
                </c:pt>
                <c:pt idx="1005">
                  <c:v>40242</c:v>
                </c:pt>
                <c:pt idx="1006">
                  <c:v>40245</c:v>
                </c:pt>
                <c:pt idx="1007">
                  <c:v>40246</c:v>
                </c:pt>
                <c:pt idx="1008">
                  <c:v>40247</c:v>
                </c:pt>
                <c:pt idx="1009">
                  <c:v>40248</c:v>
                </c:pt>
                <c:pt idx="1010">
                  <c:v>40249</c:v>
                </c:pt>
                <c:pt idx="1011">
                  <c:v>40252</c:v>
                </c:pt>
                <c:pt idx="1012">
                  <c:v>40253</c:v>
                </c:pt>
                <c:pt idx="1013">
                  <c:v>40254</c:v>
                </c:pt>
                <c:pt idx="1014">
                  <c:v>40255</c:v>
                </c:pt>
                <c:pt idx="1015">
                  <c:v>40256</c:v>
                </c:pt>
                <c:pt idx="1016">
                  <c:v>40259</c:v>
                </c:pt>
                <c:pt idx="1017">
                  <c:v>40260</c:v>
                </c:pt>
                <c:pt idx="1018">
                  <c:v>40261</c:v>
                </c:pt>
                <c:pt idx="1019">
                  <c:v>40262</c:v>
                </c:pt>
                <c:pt idx="1020">
                  <c:v>40263</c:v>
                </c:pt>
                <c:pt idx="1021">
                  <c:v>40266</c:v>
                </c:pt>
                <c:pt idx="1022">
                  <c:v>40267</c:v>
                </c:pt>
                <c:pt idx="1023">
                  <c:v>40268</c:v>
                </c:pt>
                <c:pt idx="1024">
                  <c:v>40269</c:v>
                </c:pt>
                <c:pt idx="1025">
                  <c:v>40270</c:v>
                </c:pt>
                <c:pt idx="1026">
                  <c:v>40274</c:v>
                </c:pt>
                <c:pt idx="1027">
                  <c:v>40275</c:v>
                </c:pt>
                <c:pt idx="1028">
                  <c:v>40276</c:v>
                </c:pt>
                <c:pt idx="1029">
                  <c:v>40277</c:v>
                </c:pt>
                <c:pt idx="1030">
                  <c:v>40280</c:v>
                </c:pt>
                <c:pt idx="1031">
                  <c:v>40281</c:v>
                </c:pt>
                <c:pt idx="1032">
                  <c:v>40282</c:v>
                </c:pt>
                <c:pt idx="1033">
                  <c:v>40283</c:v>
                </c:pt>
                <c:pt idx="1034">
                  <c:v>40284</c:v>
                </c:pt>
                <c:pt idx="1035">
                  <c:v>40287</c:v>
                </c:pt>
                <c:pt idx="1036">
                  <c:v>40288</c:v>
                </c:pt>
                <c:pt idx="1037">
                  <c:v>40289</c:v>
                </c:pt>
                <c:pt idx="1038">
                  <c:v>40290</c:v>
                </c:pt>
                <c:pt idx="1039">
                  <c:v>40291</c:v>
                </c:pt>
                <c:pt idx="1040">
                  <c:v>40294</c:v>
                </c:pt>
                <c:pt idx="1041">
                  <c:v>40295</c:v>
                </c:pt>
                <c:pt idx="1042">
                  <c:v>40296</c:v>
                </c:pt>
                <c:pt idx="1043">
                  <c:v>40297</c:v>
                </c:pt>
                <c:pt idx="1044">
                  <c:v>40298</c:v>
                </c:pt>
                <c:pt idx="1045">
                  <c:v>40302</c:v>
                </c:pt>
                <c:pt idx="1046">
                  <c:v>40303</c:v>
                </c:pt>
                <c:pt idx="1047">
                  <c:v>40304</c:v>
                </c:pt>
                <c:pt idx="1048">
                  <c:v>40305</c:v>
                </c:pt>
                <c:pt idx="1049">
                  <c:v>40308</c:v>
                </c:pt>
                <c:pt idx="1050">
                  <c:v>40309</c:v>
                </c:pt>
                <c:pt idx="1051">
                  <c:v>40310</c:v>
                </c:pt>
                <c:pt idx="1052">
                  <c:v>40311</c:v>
                </c:pt>
                <c:pt idx="1053">
                  <c:v>40312</c:v>
                </c:pt>
                <c:pt idx="1054">
                  <c:v>40315</c:v>
                </c:pt>
                <c:pt idx="1055">
                  <c:v>40316</c:v>
                </c:pt>
                <c:pt idx="1056">
                  <c:v>40317</c:v>
                </c:pt>
                <c:pt idx="1057">
                  <c:v>40318</c:v>
                </c:pt>
                <c:pt idx="1058">
                  <c:v>40319</c:v>
                </c:pt>
                <c:pt idx="1059">
                  <c:v>40322</c:v>
                </c:pt>
                <c:pt idx="1060">
                  <c:v>40323</c:v>
                </c:pt>
                <c:pt idx="1061">
                  <c:v>40324</c:v>
                </c:pt>
                <c:pt idx="1062">
                  <c:v>40325</c:v>
                </c:pt>
                <c:pt idx="1063">
                  <c:v>40326</c:v>
                </c:pt>
                <c:pt idx="1064">
                  <c:v>40329</c:v>
                </c:pt>
                <c:pt idx="1065">
                  <c:v>40330</c:v>
                </c:pt>
                <c:pt idx="1066">
                  <c:v>40331</c:v>
                </c:pt>
                <c:pt idx="1067">
                  <c:v>40332</c:v>
                </c:pt>
                <c:pt idx="1068">
                  <c:v>40333</c:v>
                </c:pt>
                <c:pt idx="1069">
                  <c:v>40336</c:v>
                </c:pt>
                <c:pt idx="1070">
                  <c:v>40337</c:v>
                </c:pt>
                <c:pt idx="1071">
                  <c:v>40338</c:v>
                </c:pt>
                <c:pt idx="1072">
                  <c:v>40339</c:v>
                </c:pt>
                <c:pt idx="1073">
                  <c:v>40340</c:v>
                </c:pt>
                <c:pt idx="1074">
                  <c:v>40346</c:v>
                </c:pt>
                <c:pt idx="1075">
                  <c:v>40347</c:v>
                </c:pt>
                <c:pt idx="1076">
                  <c:v>40350</c:v>
                </c:pt>
                <c:pt idx="1077">
                  <c:v>40351</c:v>
                </c:pt>
                <c:pt idx="1078">
                  <c:v>40352</c:v>
                </c:pt>
                <c:pt idx="1079">
                  <c:v>40353</c:v>
                </c:pt>
                <c:pt idx="1080">
                  <c:v>40354</c:v>
                </c:pt>
                <c:pt idx="1081">
                  <c:v>40357</c:v>
                </c:pt>
                <c:pt idx="1082">
                  <c:v>40358</c:v>
                </c:pt>
                <c:pt idx="1083">
                  <c:v>40359</c:v>
                </c:pt>
                <c:pt idx="1084">
                  <c:v>40360</c:v>
                </c:pt>
                <c:pt idx="1085">
                  <c:v>40361</c:v>
                </c:pt>
                <c:pt idx="1086">
                  <c:v>40364</c:v>
                </c:pt>
                <c:pt idx="1087">
                  <c:v>40365</c:v>
                </c:pt>
                <c:pt idx="1088">
                  <c:v>40366</c:v>
                </c:pt>
                <c:pt idx="1089">
                  <c:v>40367</c:v>
                </c:pt>
                <c:pt idx="1090">
                  <c:v>40368</c:v>
                </c:pt>
                <c:pt idx="1091">
                  <c:v>40371</c:v>
                </c:pt>
                <c:pt idx="1092">
                  <c:v>40372</c:v>
                </c:pt>
                <c:pt idx="1093">
                  <c:v>40373</c:v>
                </c:pt>
                <c:pt idx="1094">
                  <c:v>40374</c:v>
                </c:pt>
                <c:pt idx="1095">
                  <c:v>40375</c:v>
                </c:pt>
                <c:pt idx="1096">
                  <c:v>40378</c:v>
                </c:pt>
                <c:pt idx="1097">
                  <c:v>40379</c:v>
                </c:pt>
                <c:pt idx="1098">
                  <c:v>40380</c:v>
                </c:pt>
                <c:pt idx="1099">
                  <c:v>40381</c:v>
                </c:pt>
                <c:pt idx="1100">
                  <c:v>40382</c:v>
                </c:pt>
                <c:pt idx="1101">
                  <c:v>40385</c:v>
                </c:pt>
                <c:pt idx="1102">
                  <c:v>40386</c:v>
                </c:pt>
                <c:pt idx="1103">
                  <c:v>40387</c:v>
                </c:pt>
                <c:pt idx="1104">
                  <c:v>40388</c:v>
                </c:pt>
                <c:pt idx="1105">
                  <c:v>40389</c:v>
                </c:pt>
                <c:pt idx="1106">
                  <c:v>40392</c:v>
                </c:pt>
                <c:pt idx="1107">
                  <c:v>40393</c:v>
                </c:pt>
                <c:pt idx="1108">
                  <c:v>40394</c:v>
                </c:pt>
                <c:pt idx="1109">
                  <c:v>40395</c:v>
                </c:pt>
                <c:pt idx="1110">
                  <c:v>40396</c:v>
                </c:pt>
                <c:pt idx="1111">
                  <c:v>40399</c:v>
                </c:pt>
                <c:pt idx="1112">
                  <c:v>40400</c:v>
                </c:pt>
                <c:pt idx="1113">
                  <c:v>40401</c:v>
                </c:pt>
                <c:pt idx="1114">
                  <c:v>40402</c:v>
                </c:pt>
                <c:pt idx="1115">
                  <c:v>40403</c:v>
                </c:pt>
                <c:pt idx="1116">
                  <c:v>40406</c:v>
                </c:pt>
                <c:pt idx="1117">
                  <c:v>40407</c:v>
                </c:pt>
                <c:pt idx="1118">
                  <c:v>40408</c:v>
                </c:pt>
                <c:pt idx="1119">
                  <c:v>40409</c:v>
                </c:pt>
                <c:pt idx="1120">
                  <c:v>40410</c:v>
                </c:pt>
                <c:pt idx="1121">
                  <c:v>40413</c:v>
                </c:pt>
                <c:pt idx="1122">
                  <c:v>40414</c:v>
                </c:pt>
                <c:pt idx="1123">
                  <c:v>40415</c:v>
                </c:pt>
                <c:pt idx="1124">
                  <c:v>40416</c:v>
                </c:pt>
                <c:pt idx="1125">
                  <c:v>40417</c:v>
                </c:pt>
                <c:pt idx="1126">
                  <c:v>40420</c:v>
                </c:pt>
                <c:pt idx="1127">
                  <c:v>40421</c:v>
                </c:pt>
                <c:pt idx="1128">
                  <c:v>40422</c:v>
                </c:pt>
                <c:pt idx="1129">
                  <c:v>40423</c:v>
                </c:pt>
                <c:pt idx="1130">
                  <c:v>40424</c:v>
                </c:pt>
                <c:pt idx="1131">
                  <c:v>40427</c:v>
                </c:pt>
                <c:pt idx="1132">
                  <c:v>40428</c:v>
                </c:pt>
                <c:pt idx="1133">
                  <c:v>40429</c:v>
                </c:pt>
                <c:pt idx="1134">
                  <c:v>40430</c:v>
                </c:pt>
                <c:pt idx="1135">
                  <c:v>40431</c:v>
                </c:pt>
                <c:pt idx="1136">
                  <c:v>40434</c:v>
                </c:pt>
                <c:pt idx="1137">
                  <c:v>40435</c:v>
                </c:pt>
                <c:pt idx="1138">
                  <c:v>40436</c:v>
                </c:pt>
                <c:pt idx="1139">
                  <c:v>40437</c:v>
                </c:pt>
                <c:pt idx="1140">
                  <c:v>40438</c:v>
                </c:pt>
                <c:pt idx="1141">
                  <c:v>40441</c:v>
                </c:pt>
                <c:pt idx="1142">
                  <c:v>40442</c:v>
                </c:pt>
                <c:pt idx="1143">
                  <c:v>40448</c:v>
                </c:pt>
                <c:pt idx="1144">
                  <c:v>40449</c:v>
                </c:pt>
                <c:pt idx="1145">
                  <c:v>40450</c:v>
                </c:pt>
                <c:pt idx="1146">
                  <c:v>40451</c:v>
                </c:pt>
                <c:pt idx="1147">
                  <c:v>40459</c:v>
                </c:pt>
                <c:pt idx="1148">
                  <c:v>40462</c:v>
                </c:pt>
                <c:pt idx="1149">
                  <c:v>40463</c:v>
                </c:pt>
                <c:pt idx="1150">
                  <c:v>40464</c:v>
                </c:pt>
                <c:pt idx="1151">
                  <c:v>40465</c:v>
                </c:pt>
                <c:pt idx="1152">
                  <c:v>40466</c:v>
                </c:pt>
                <c:pt idx="1153">
                  <c:v>40469</c:v>
                </c:pt>
                <c:pt idx="1154">
                  <c:v>40470</c:v>
                </c:pt>
                <c:pt idx="1155">
                  <c:v>40471</c:v>
                </c:pt>
                <c:pt idx="1156">
                  <c:v>40472</c:v>
                </c:pt>
                <c:pt idx="1157">
                  <c:v>40473</c:v>
                </c:pt>
                <c:pt idx="1158">
                  <c:v>40476</c:v>
                </c:pt>
                <c:pt idx="1159">
                  <c:v>40477</c:v>
                </c:pt>
                <c:pt idx="1160">
                  <c:v>40478</c:v>
                </c:pt>
                <c:pt idx="1161">
                  <c:v>40479</c:v>
                </c:pt>
                <c:pt idx="1162">
                  <c:v>40480</c:v>
                </c:pt>
                <c:pt idx="1163">
                  <c:v>40483</c:v>
                </c:pt>
                <c:pt idx="1164">
                  <c:v>40484</c:v>
                </c:pt>
                <c:pt idx="1165">
                  <c:v>40485</c:v>
                </c:pt>
                <c:pt idx="1166">
                  <c:v>40486</c:v>
                </c:pt>
                <c:pt idx="1167">
                  <c:v>40487</c:v>
                </c:pt>
                <c:pt idx="1168">
                  <c:v>40490</c:v>
                </c:pt>
                <c:pt idx="1169">
                  <c:v>40491</c:v>
                </c:pt>
                <c:pt idx="1170">
                  <c:v>40492</c:v>
                </c:pt>
                <c:pt idx="1171">
                  <c:v>40493</c:v>
                </c:pt>
                <c:pt idx="1172">
                  <c:v>40494</c:v>
                </c:pt>
                <c:pt idx="1173">
                  <c:v>40497</c:v>
                </c:pt>
                <c:pt idx="1174">
                  <c:v>40498</c:v>
                </c:pt>
                <c:pt idx="1175">
                  <c:v>40499</c:v>
                </c:pt>
                <c:pt idx="1176">
                  <c:v>40500</c:v>
                </c:pt>
                <c:pt idx="1177">
                  <c:v>40501</c:v>
                </c:pt>
                <c:pt idx="1178">
                  <c:v>40504</c:v>
                </c:pt>
                <c:pt idx="1179">
                  <c:v>40505</c:v>
                </c:pt>
                <c:pt idx="1180">
                  <c:v>40506</c:v>
                </c:pt>
                <c:pt idx="1181">
                  <c:v>40507</c:v>
                </c:pt>
                <c:pt idx="1182">
                  <c:v>40508</c:v>
                </c:pt>
                <c:pt idx="1183">
                  <c:v>40511</c:v>
                </c:pt>
                <c:pt idx="1184">
                  <c:v>40512</c:v>
                </c:pt>
                <c:pt idx="1185">
                  <c:v>40513</c:v>
                </c:pt>
                <c:pt idx="1186">
                  <c:v>40514</c:v>
                </c:pt>
                <c:pt idx="1187">
                  <c:v>40515</c:v>
                </c:pt>
                <c:pt idx="1188">
                  <c:v>40518</c:v>
                </c:pt>
                <c:pt idx="1189">
                  <c:v>40519</c:v>
                </c:pt>
                <c:pt idx="1190">
                  <c:v>40520</c:v>
                </c:pt>
                <c:pt idx="1191">
                  <c:v>40521</c:v>
                </c:pt>
                <c:pt idx="1192">
                  <c:v>40522</c:v>
                </c:pt>
                <c:pt idx="1193">
                  <c:v>40525</c:v>
                </c:pt>
                <c:pt idx="1194">
                  <c:v>40526</c:v>
                </c:pt>
                <c:pt idx="1195">
                  <c:v>40527</c:v>
                </c:pt>
                <c:pt idx="1196">
                  <c:v>40528</c:v>
                </c:pt>
                <c:pt idx="1197">
                  <c:v>40529</c:v>
                </c:pt>
                <c:pt idx="1198">
                  <c:v>40532</c:v>
                </c:pt>
                <c:pt idx="1199">
                  <c:v>40533</c:v>
                </c:pt>
                <c:pt idx="1200">
                  <c:v>40534</c:v>
                </c:pt>
                <c:pt idx="1201">
                  <c:v>40535</c:v>
                </c:pt>
                <c:pt idx="1202">
                  <c:v>40536</c:v>
                </c:pt>
                <c:pt idx="1203">
                  <c:v>40539</c:v>
                </c:pt>
                <c:pt idx="1204">
                  <c:v>40540</c:v>
                </c:pt>
                <c:pt idx="1205">
                  <c:v>40541</c:v>
                </c:pt>
                <c:pt idx="1206">
                  <c:v>40542</c:v>
                </c:pt>
                <c:pt idx="1207">
                  <c:v>40543</c:v>
                </c:pt>
                <c:pt idx="1208">
                  <c:v>40547</c:v>
                </c:pt>
                <c:pt idx="1209">
                  <c:v>40548</c:v>
                </c:pt>
                <c:pt idx="1210">
                  <c:v>40549</c:v>
                </c:pt>
                <c:pt idx="1211">
                  <c:v>40550</c:v>
                </c:pt>
                <c:pt idx="1212">
                  <c:v>40553</c:v>
                </c:pt>
                <c:pt idx="1213">
                  <c:v>40554</c:v>
                </c:pt>
                <c:pt idx="1214">
                  <c:v>40555</c:v>
                </c:pt>
                <c:pt idx="1215">
                  <c:v>40556</c:v>
                </c:pt>
                <c:pt idx="1216">
                  <c:v>40557</c:v>
                </c:pt>
                <c:pt idx="1217">
                  <c:v>40560</c:v>
                </c:pt>
                <c:pt idx="1218">
                  <c:v>40561</c:v>
                </c:pt>
                <c:pt idx="1219">
                  <c:v>40562</c:v>
                </c:pt>
                <c:pt idx="1220">
                  <c:v>40563</c:v>
                </c:pt>
                <c:pt idx="1221">
                  <c:v>40564</c:v>
                </c:pt>
                <c:pt idx="1222">
                  <c:v>40567</c:v>
                </c:pt>
                <c:pt idx="1223">
                  <c:v>40568</c:v>
                </c:pt>
                <c:pt idx="1224">
                  <c:v>40569</c:v>
                </c:pt>
                <c:pt idx="1225">
                  <c:v>40570</c:v>
                </c:pt>
                <c:pt idx="1226">
                  <c:v>40571</c:v>
                </c:pt>
                <c:pt idx="1227">
                  <c:v>40574</c:v>
                </c:pt>
                <c:pt idx="1228">
                  <c:v>40575</c:v>
                </c:pt>
                <c:pt idx="1229">
                  <c:v>40583</c:v>
                </c:pt>
                <c:pt idx="1230">
                  <c:v>40584</c:v>
                </c:pt>
                <c:pt idx="1231">
                  <c:v>40585</c:v>
                </c:pt>
                <c:pt idx="1232">
                  <c:v>40588</c:v>
                </c:pt>
                <c:pt idx="1233">
                  <c:v>40589</c:v>
                </c:pt>
                <c:pt idx="1234">
                  <c:v>40590</c:v>
                </c:pt>
                <c:pt idx="1235">
                  <c:v>40591</c:v>
                </c:pt>
                <c:pt idx="1236">
                  <c:v>40592</c:v>
                </c:pt>
                <c:pt idx="1237">
                  <c:v>40595</c:v>
                </c:pt>
                <c:pt idx="1238">
                  <c:v>40596</c:v>
                </c:pt>
                <c:pt idx="1239">
                  <c:v>40597</c:v>
                </c:pt>
                <c:pt idx="1240">
                  <c:v>40598</c:v>
                </c:pt>
                <c:pt idx="1241">
                  <c:v>40599</c:v>
                </c:pt>
                <c:pt idx="1242">
                  <c:v>40602</c:v>
                </c:pt>
                <c:pt idx="1243">
                  <c:v>40603</c:v>
                </c:pt>
                <c:pt idx="1244">
                  <c:v>40604</c:v>
                </c:pt>
                <c:pt idx="1245">
                  <c:v>40605</c:v>
                </c:pt>
                <c:pt idx="1246">
                  <c:v>40606</c:v>
                </c:pt>
                <c:pt idx="1247">
                  <c:v>40609</c:v>
                </c:pt>
                <c:pt idx="1248">
                  <c:v>40610</c:v>
                </c:pt>
                <c:pt idx="1249">
                  <c:v>40611</c:v>
                </c:pt>
                <c:pt idx="1250">
                  <c:v>40612</c:v>
                </c:pt>
                <c:pt idx="1251">
                  <c:v>40613</c:v>
                </c:pt>
                <c:pt idx="1252">
                  <c:v>40616</c:v>
                </c:pt>
                <c:pt idx="1253">
                  <c:v>40617</c:v>
                </c:pt>
                <c:pt idx="1254">
                  <c:v>40618</c:v>
                </c:pt>
                <c:pt idx="1255">
                  <c:v>40619</c:v>
                </c:pt>
                <c:pt idx="1256">
                  <c:v>40620</c:v>
                </c:pt>
                <c:pt idx="1257">
                  <c:v>40623</c:v>
                </c:pt>
                <c:pt idx="1258">
                  <c:v>40624</c:v>
                </c:pt>
                <c:pt idx="1259">
                  <c:v>40625</c:v>
                </c:pt>
                <c:pt idx="1260">
                  <c:v>40626</c:v>
                </c:pt>
                <c:pt idx="1261">
                  <c:v>40627</c:v>
                </c:pt>
                <c:pt idx="1262">
                  <c:v>40630</c:v>
                </c:pt>
                <c:pt idx="1263">
                  <c:v>40631</c:v>
                </c:pt>
                <c:pt idx="1264">
                  <c:v>40632</c:v>
                </c:pt>
                <c:pt idx="1265">
                  <c:v>40633</c:v>
                </c:pt>
                <c:pt idx="1266">
                  <c:v>40634</c:v>
                </c:pt>
                <c:pt idx="1267">
                  <c:v>40639</c:v>
                </c:pt>
                <c:pt idx="1268">
                  <c:v>40640</c:v>
                </c:pt>
                <c:pt idx="1269">
                  <c:v>40641</c:v>
                </c:pt>
                <c:pt idx="1270">
                  <c:v>40644</c:v>
                </c:pt>
                <c:pt idx="1271">
                  <c:v>40645</c:v>
                </c:pt>
                <c:pt idx="1272">
                  <c:v>40646</c:v>
                </c:pt>
                <c:pt idx="1273">
                  <c:v>40647</c:v>
                </c:pt>
                <c:pt idx="1274">
                  <c:v>40648</c:v>
                </c:pt>
                <c:pt idx="1275">
                  <c:v>40651</c:v>
                </c:pt>
                <c:pt idx="1276">
                  <c:v>40652</c:v>
                </c:pt>
                <c:pt idx="1277">
                  <c:v>40653</c:v>
                </c:pt>
                <c:pt idx="1278">
                  <c:v>40654</c:v>
                </c:pt>
                <c:pt idx="1279">
                  <c:v>40655</c:v>
                </c:pt>
                <c:pt idx="1280">
                  <c:v>40658</c:v>
                </c:pt>
                <c:pt idx="1281">
                  <c:v>40659</c:v>
                </c:pt>
                <c:pt idx="1282">
                  <c:v>40660</c:v>
                </c:pt>
                <c:pt idx="1283">
                  <c:v>40661</c:v>
                </c:pt>
                <c:pt idx="1284">
                  <c:v>40662</c:v>
                </c:pt>
                <c:pt idx="1285">
                  <c:v>40666</c:v>
                </c:pt>
                <c:pt idx="1286">
                  <c:v>40667</c:v>
                </c:pt>
                <c:pt idx="1287">
                  <c:v>40668</c:v>
                </c:pt>
                <c:pt idx="1288">
                  <c:v>40669</c:v>
                </c:pt>
                <c:pt idx="1289">
                  <c:v>40672</c:v>
                </c:pt>
                <c:pt idx="1290">
                  <c:v>40673</c:v>
                </c:pt>
                <c:pt idx="1291">
                  <c:v>40674</c:v>
                </c:pt>
                <c:pt idx="1292">
                  <c:v>40675</c:v>
                </c:pt>
                <c:pt idx="1293">
                  <c:v>40676</c:v>
                </c:pt>
                <c:pt idx="1294">
                  <c:v>40679</c:v>
                </c:pt>
                <c:pt idx="1295">
                  <c:v>40680</c:v>
                </c:pt>
                <c:pt idx="1296">
                  <c:v>40681</c:v>
                </c:pt>
                <c:pt idx="1297">
                  <c:v>40682</c:v>
                </c:pt>
                <c:pt idx="1298">
                  <c:v>40683</c:v>
                </c:pt>
                <c:pt idx="1299">
                  <c:v>40686</c:v>
                </c:pt>
                <c:pt idx="1300">
                  <c:v>40687</c:v>
                </c:pt>
                <c:pt idx="1301">
                  <c:v>40688</c:v>
                </c:pt>
                <c:pt idx="1302">
                  <c:v>40689</c:v>
                </c:pt>
                <c:pt idx="1303">
                  <c:v>40690</c:v>
                </c:pt>
                <c:pt idx="1304">
                  <c:v>40693</c:v>
                </c:pt>
                <c:pt idx="1305">
                  <c:v>40694</c:v>
                </c:pt>
                <c:pt idx="1306">
                  <c:v>40695</c:v>
                </c:pt>
                <c:pt idx="1307">
                  <c:v>40696</c:v>
                </c:pt>
                <c:pt idx="1308">
                  <c:v>40697</c:v>
                </c:pt>
                <c:pt idx="1309">
                  <c:v>40701</c:v>
                </c:pt>
                <c:pt idx="1310">
                  <c:v>40702</c:v>
                </c:pt>
                <c:pt idx="1311">
                  <c:v>40703</c:v>
                </c:pt>
                <c:pt idx="1312">
                  <c:v>40704</c:v>
                </c:pt>
                <c:pt idx="1313">
                  <c:v>40707</c:v>
                </c:pt>
                <c:pt idx="1314">
                  <c:v>40708</c:v>
                </c:pt>
                <c:pt idx="1315">
                  <c:v>40709</c:v>
                </c:pt>
                <c:pt idx="1316">
                  <c:v>40710</c:v>
                </c:pt>
                <c:pt idx="1317">
                  <c:v>40711</c:v>
                </c:pt>
                <c:pt idx="1318">
                  <c:v>40714</c:v>
                </c:pt>
                <c:pt idx="1319">
                  <c:v>40715</c:v>
                </c:pt>
                <c:pt idx="1320">
                  <c:v>40716</c:v>
                </c:pt>
                <c:pt idx="1321">
                  <c:v>40717</c:v>
                </c:pt>
                <c:pt idx="1322">
                  <c:v>40718</c:v>
                </c:pt>
                <c:pt idx="1323">
                  <c:v>40721</c:v>
                </c:pt>
                <c:pt idx="1324">
                  <c:v>40722</c:v>
                </c:pt>
                <c:pt idx="1325">
                  <c:v>40723</c:v>
                </c:pt>
                <c:pt idx="1326">
                  <c:v>40724</c:v>
                </c:pt>
                <c:pt idx="1327">
                  <c:v>40725</c:v>
                </c:pt>
                <c:pt idx="1328">
                  <c:v>40728</c:v>
                </c:pt>
                <c:pt idx="1329">
                  <c:v>40729</c:v>
                </c:pt>
                <c:pt idx="1330">
                  <c:v>40730</c:v>
                </c:pt>
                <c:pt idx="1331">
                  <c:v>40731</c:v>
                </c:pt>
                <c:pt idx="1332">
                  <c:v>40732</c:v>
                </c:pt>
                <c:pt idx="1333">
                  <c:v>40735</c:v>
                </c:pt>
                <c:pt idx="1334">
                  <c:v>40736</c:v>
                </c:pt>
                <c:pt idx="1335">
                  <c:v>40737</c:v>
                </c:pt>
                <c:pt idx="1336">
                  <c:v>40738</c:v>
                </c:pt>
                <c:pt idx="1337">
                  <c:v>40739</c:v>
                </c:pt>
                <c:pt idx="1338">
                  <c:v>40742</c:v>
                </c:pt>
                <c:pt idx="1339">
                  <c:v>40743</c:v>
                </c:pt>
                <c:pt idx="1340">
                  <c:v>40744</c:v>
                </c:pt>
                <c:pt idx="1341">
                  <c:v>40745</c:v>
                </c:pt>
                <c:pt idx="1342">
                  <c:v>40746</c:v>
                </c:pt>
                <c:pt idx="1343">
                  <c:v>40749</c:v>
                </c:pt>
                <c:pt idx="1344">
                  <c:v>40750</c:v>
                </c:pt>
                <c:pt idx="1345">
                  <c:v>40751</c:v>
                </c:pt>
                <c:pt idx="1346">
                  <c:v>40752</c:v>
                </c:pt>
                <c:pt idx="1347">
                  <c:v>40753</c:v>
                </c:pt>
                <c:pt idx="1348">
                  <c:v>40756</c:v>
                </c:pt>
                <c:pt idx="1349">
                  <c:v>40757</c:v>
                </c:pt>
                <c:pt idx="1350">
                  <c:v>40758</c:v>
                </c:pt>
                <c:pt idx="1351">
                  <c:v>40759</c:v>
                </c:pt>
                <c:pt idx="1352">
                  <c:v>40760</c:v>
                </c:pt>
                <c:pt idx="1353">
                  <c:v>40763</c:v>
                </c:pt>
                <c:pt idx="1354">
                  <c:v>40764</c:v>
                </c:pt>
                <c:pt idx="1355">
                  <c:v>40765</c:v>
                </c:pt>
                <c:pt idx="1356">
                  <c:v>40766</c:v>
                </c:pt>
                <c:pt idx="1357">
                  <c:v>40767</c:v>
                </c:pt>
                <c:pt idx="1358">
                  <c:v>40770</c:v>
                </c:pt>
                <c:pt idx="1359">
                  <c:v>40771</c:v>
                </c:pt>
                <c:pt idx="1360">
                  <c:v>40772</c:v>
                </c:pt>
                <c:pt idx="1361">
                  <c:v>40773</c:v>
                </c:pt>
                <c:pt idx="1362">
                  <c:v>40774</c:v>
                </c:pt>
                <c:pt idx="1363">
                  <c:v>40777</c:v>
                </c:pt>
                <c:pt idx="1364">
                  <c:v>40778</c:v>
                </c:pt>
                <c:pt idx="1365">
                  <c:v>40779</c:v>
                </c:pt>
                <c:pt idx="1366">
                  <c:v>40780</c:v>
                </c:pt>
                <c:pt idx="1367">
                  <c:v>40781</c:v>
                </c:pt>
                <c:pt idx="1368">
                  <c:v>40784</c:v>
                </c:pt>
                <c:pt idx="1369">
                  <c:v>40785</c:v>
                </c:pt>
                <c:pt idx="1370">
                  <c:v>40786</c:v>
                </c:pt>
                <c:pt idx="1371">
                  <c:v>40787</c:v>
                </c:pt>
                <c:pt idx="1372">
                  <c:v>40788</c:v>
                </c:pt>
                <c:pt idx="1373">
                  <c:v>40791</c:v>
                </c:pt>
                <c:pt idx="1374">
                  <c:v>40792</c:v>
                </c:pt>
                <c:pt idx="1375">
                  <c:v>40793</c:v>
                </c:pt>
                <c:pt idx="1376">
                  <c:v>40794</c:v>
                </c:pt>
                <c:pt idx="1377">
                  <c:v>40795</c:v>
                </c:pt>
                <c:pt idx="1378">
                  <c:v>40799</c:v>
                </c:pt>
                <c:pt idx="1379">
                  <c:v>40800</c:v>
                </c:pt>
                <c:pt idx="1380">
                  <c:v>40801</c:v>
                </c:pt>
                <c:pt idx="1381">
                  <c:v>40802</c:v>
                </c:pt>
                <c:pt idx="1382">
                  <c:v>40805</c:v>
                </c:pt>
                <c:pt idx="1383">
                  <c:v>40806</c:v>
                </c:pt>
                <c:pt idx="1384">
                  <c:v>40807</c:v>
                </c:pt>
                <c:pt idx="1385">
                  <c:v>40808</c:v>
                </c:pt>
                <c:pt idx="1386">
                  <c:v>40809</c:v>
                </c:pt>
                <c:pt idx="1387">
                  <c:v>40812</c:v>
                </c:pt>
                <c:pt idx="1388">
                  <c:v>40813</c:v>
                </c:pt>
                <c:pt idx="1389">
                  <c:v>40814</c:v>
                </c:pt>
                <c:pt idx="1390">
                  <c:v>40815</c:v>
                </c:pt>
                <c:pt idx="1391">
                  <c:v>40816</c:v>
                </c:pt>
                <c:pt idx="1392">
                  <c:v>40826</c:v>
                </c:pt>
                <c:pt idx="1393">
                  <c:v>40827</c:v>
                </c:pt>
                <c:pt idx="1394">
                  <c:v>40828</c:v>
                </c:pt>
                <c:pt idx="1395">
                  <c:v>40829</c:v>
                </c:pt>
                <c:pt idx="1396">
                  <c:v>40830</c:v>
                </c:pt>
                <c:pt idx="1397">
                  <c:v>40833</c:v>
                </c:pt>
                <c:pt idx="1398">
                  <c:v>40834</c:v>
                </c:pt>
                <c:pt idx="1399">
                  <c:v>40835</c:v>
                </c:pt>
                <c:pt idx="1400">
                  <c:v>40836</c:v>
                </c:pt>
                <c:pt idx="1401">
                  <c:v>40837</c:v>
                </c:pt>
                <c:pt idx="1402">
                  <c:v>40840</c:v>
                </c:pt>
                <c:pt idx="1403">
                  <c:v>40841</c:v>
                </c:pt>
                <c:pt idx="1404">
                  <c:v>40842</c:v>
                </c:pt>
                <c:pt idx="1405">
                  <c:v>40843</c:v>
                </c:pt>
                <c:pt idx="1406">
                  <c:v>40844</c:v>
                </c:pt>
                <c:pt idx="1407">
                  <c:v>40847</c:v>
                </c:pt>
                <c:pt idx="1408">
                  <c:v>40848</c:v>
                </c:pt>
                <c:pt idx="1409">
                  <c:v>40849</c:v>
                </c:pt>
                <c:pt idx="1410">
                  <c:v>40850</c:v>
                </c:pt>
                <c:pt idx="1411">
                  <c:v>40851</c:v>
                </c:pt>
                <c:pt idx="1412">
                  <c:v>40854</c:v>
                </c:pt>
                <c:pt idx="1413">
                  <c:v>40855</c:v>
                </c:pt>
                <c:pt idx="1414">
                  <c:v>40856</c:v>
                </c:pt>
                <c:pt idx="1415">
                  <c:v>40857</c:v>
                </c:pt>
                <c:pt idx="1416">
                  <c:v>40858</c:v>
                </c:pt>
                <c:pt idx="1417">
                  <c:v>40861</c:v>
                </c:pt>
                <c:pt idx="1418">
                  <c:v>40862</c:v>
                </c:pt>
                <c:pt idx="1419">
                  <c:v>40863</c:v>
                </c:pt>
                <c:pt idx="1420">
                  <c:v>40864</c:v>
                </c:pt>
                <c:pt idx="1421">
                  <c:v>40865</c:v>
                </c:pt>
                <c:pt idx="1422">
                  <c:v>40868</c:v>
                </c:pt>
                <c:pt idx="1423">
                  <c:v>40869</c:v>
                </c:pt>
                <c:pt idx="1424">
                  <c:v>40870</c:v>
                </c:pt>
                <c:pt idx="1425">
                  <c:v>40871</c:v>
                </c:pt>
                <c:pt idx="1426">
                  <c:v>40872</c:v>
                </c:pt>
                <c:pt idx="1427">
                  <c:v>40875</c:v>
                </c:pt>
                <c:pt idx="1428">
                  <c:v>40876</c:v>
                </c:pt>
                <c:pt idx="1429">
                  <c:v>40877</c:v>
                </c:pt>
                <c:pt idx="1430">
                  <c:v>40878</c:v>
                </c:pt>
                <c:pt idx="1431">
                  <c:v>40879</c:v>
                </c:pt>
                <c:pt idx="1432">
                  <c:v>40882</c:v>
                </c:pt>
                <c:pt idx="1433">
                  <c:v>40883</c:v>
                </c:pt>
                <c:pt idx="1434">
                  <c:v>40884</c:v>
                </c:pt>
                <c:pt idx="1435">
                  <c:v>40885</c:v>
                </c:pt>
                <c:pt idx="1436">
                  <c:v>40886</c:v>
                </c:pt>
                <c:pt idx="1437">
                  <c:v>40889</c:v>
                </c:pt>
                <c:pt idx="1438">
                  <c:v>40890</c:v>
                </c:pt>
                <c:pt idx="1439">
                  <c:v>40891</c:v>
                </c:pt>
                <c:pt idx="1440">
                  <c:v>40892</c:v>
                </c:pt>
                <c:pt idx="1441">
                  <c:v>40893</c:v>
                </c:pt>
                <c:pt idx="1442">
                  <c:v>40896</c:v>
                </c:pt>
                <c:pt idx="1443">
                  <c:v>40897</c:v>
                </c:pt>
                <c:pt idx="1444">
                  <c:v>40898</c:v>
                </c:pt>
                <c:pt idx="1445">
                  <c:v>40899</c:v>
                </c:pt>
                <c:pt idx="1446">
                  <c:v>40900</c:v>
                </c:pt>
                <c:pt idx="1447">
                  <c:v>40903</c:v>
                </c:pt>
                <c:pt idx="1448">
                  <c:v>40904</c:v>
                </c:pt>
                <c:pt idx="1449">
                  <c:v>40905</c:v>
                </c:pt>
                <c:pt idx="1450">
                  <c:v>40906</c:v>
                </c:pt>
                <c:pt idx="1451">
                  <c:v>40907</c:v>
                </c:pt>
                <c:pt idx="1452">
                  <c:v>40912</c:v>
                </c:pt>
                <c:pt idx="1453">
                  <c:v>40913</c:v>
                </c:pt>
                <c:pt idx="1454">
                  <c:v>40914</c:v>
                </c:pt>
                <c:pt idx="1455">
                  <c:v>40917</c:v>
                </c:pt>
                <c:pt idx="1456">
                  <c:v>40918</c:v>
                </c:pt>
                <c:pt idx="1457">
                  <c:v>40919</c:v>
                </c:pt>
                <c:pt idx="1458">
                  <c:v>40920</c:v>
                </c:pt>
                <c:pt idx="1459">
                  <c:v>40921</c:v>
                </c:pt>
                <c:pt idx="1460">
                  <c:v>40924</c:v>
                </c:pt>
                <c:pt idx="1461">
                  <c:v>40925</c:v>
                </c:pt>
                <c:pt idx="1462">
                  <c:v>40926</c:v>
                </c:pt>
                <c:pt idx="1463">
                  <c:v>40927</c:v>
                </c:pt>
                <c:pt idx="1464">
                  <c:v>40928</c:v>
                </c:pt>
                <c:pt idx="1465">
                  <c:v>40938</c:v>
                </c:pt>
                <c:pt idx="1466">
                  <c:v>40939</c:v>
                </c:pt>
                <c:pt idx="1467">
                  <c:v>40940</c:v>
                </c:pt>
                <c:pt idx="1468">
                  <c:v>40941</c:v>
                </c:pt>
                <c:pt idx="1469">
                  <c:v>40942</c:v>
                </c:pt>
                <c:pt idx="1470">
                  <c:v>40945</c:v>
                </c:pt>
                <c:pt idx="1471">
                  <c:v>40946</c:v>
                </c:pt>
                <c:pt idx="1472">
                  <c:v>40947</c:v>
                </c:pt>
                <c:pt idx="1473">
                  <c:v>40948</c:v>
                </c:pt>
                <c:pt idx="1474">
                  <c:v>40949</c:v>
                </c:pt>
                <c:pt idx="1475">
                  <c:v>40952</c:v>
                </c:pt>
                <c:pt idx="1476">
                  <c:v>40953</c:v>
                </c:pt>
                <c:pt idx="1477">
                  <c:v>40954</c:v>
                </c:pt>
                <c:pt idx="1478">
                  <c:v>40955</c:v>
                </c:pt>
                <c:pt idx="1479">
                  <c:v>40956</c:v>
                </c:pt>
                <c:pt idx="1480">
                  <c:v>40959</c:v>
                </c:pt>
                <c:pt idx="1481">
                  <c:v>40960</c:v>
                </c:pt>
                <c:pt idx="1482">
                  <c:v>40961</c:v>
                </c:pt>
                <c:pt idx="1483">
                  <c:v>40962</c:v>
                </c:pt>
                <c:pt idx="1484">
                  <c:v>40963</c:v>
                </c:pt>
                <c:pt idx="1485">
                  <c:v>40966</c:v>
                </c:pt>
                <c:pt idx="1486">
                  <c:v>40967</c:v>
                </c:pt>
                <c:pt idx="1487">
                  <c:v>40968</c:v>
                </c:pt>
                <c:pt idx="1488">
                  <c:v>40969</c:v>
                </c:pt>
                <c:pt idx="1489">
                  <c:v>40970</c:v>
                </c:pt>
                <c:pt idx="1490">
                  <c:v>40973</c:v>
                </c:pt>
                <c:pt idx="1491">
                  <c:v>40974</c:v>
                </c:pt>
                <c:pt idx="1492">
                  <c:v>40975</c:v>
                </c:pt>
                <c:pt idx="1493">
                  <c:v>40976</c:v>
                </c:pt>
                <c:pt idx="1494">
                  <c:v>40977</c:v>
                </c:pt>
                <c:pt idx="1495">
                  <c:v>40980</c:v>
                </c:pt>
                <c:pt idx="1496">
                  <c:v>40981</c:v>
                </c:pt>
                <c:pt idx="1497">
                  <c:v>40982</c:v>
                </c:pt>
                <c:pt idx="1498">
                  <c:v>40983</c:v>
                </c:pt>
                <c:pt idx="1499">
                  <c:v>40984</c:v>
                </c:pt>
                <c:pt idx="1500">
                  <c:v>40987</c:v>
                </c:pt>
                <c:pt idx="1501">
                  <c:v>40988</c:v>
                </c:pt>
                <c:pt idx="1502">
                  <c:v>40989</c:v>
                </c:pt>
                <c:pt idx="1503">
                  <c:v>40990</c:v>
                </c:pt>
                <c:pt idx="1504">
                  <c:v>40991</c:v>
                </c:pt>
                <c:pt idx="1505">
                  <c:v>40994</c:v>
                </c:pt>
                <c:pt idx="1506">
                  <c:v>40995</c:v>
                </c:pt>
                <c:pt idx="1507">
                  <c:v>40996</c:v>
                </c:pt>
                <c:pt idx="1508">
                  <c:v>40997</c:v>
                </c:pt>
                <c:pt idx="1509">
                  <c:v>40998</c:v>
                </c:pt>
                <c:pt idx="1510">
                  <c:v>41004</c:v>
                </c:pt>
                <c:pt idx="1511">
                  <c:v>41005</c:v>
                </c:pt>
                <c:pt idx="1512">
                  <c:v>41008</c:v>
                </c:pt>
                <c:pt idx="1513">
                  <c:v>41009</c:v>
                </c:pt>
                <c:pt idx="1514">
                  <c:v>41010</c:v>
                </c:pt>
                <c:pt idx="1515">
                  <c:v>41011</c:v>
                </c:pt>
                <c:pt idx="1516">
                  <c:v>41012</c:v>
                </c:pt>
                <c:pt idx="1517">
                  <c:v>41015</c:v>
                </c:pt>
                <c:pt idx="1518">
                  <c:v>41016</c:v>
                </c:pt>
                <c:pt idx="1519">
                  <c:v>41017</c:v>
                </c:pt>
                <c:pt idx="1520">
                  <c:v>41018</c:v>
                </c:pt>
                <c:pt idx="1521">
                  <c:v>41019</c:v>
                </c:pt>
                <c:pt idx="1522">
                  <c:v>41022</c:v>
                </c:pt>
                <c:pt idx="1523">
                  <c:v>41023</c:v>
                </c:pt>
                <c:pt idx="1524">
                  <c:v>41024</c:v>
                </c:pt>
                <c:pt idx="1525">
                  <c:v>41025</c:v>
                </c:pt>
                <c:pt idx="1526">
                  <c:v>41026</c:v>
                </c:pt>
                <c:pt idx="1527">
                  <c:v>41031</c:v>
                </c:pt>
                <c:pt idx="1528">
                  <c:v>41032</c:v>
                </c:pt>
                <c:pt idx="1529">
                  <c:v>41033</c:v>
                </c:pt>
                <c:pt idx="1530">
                  <c:v>41036</c:v>
                </c:pt>
                <c:pt idx="1531">
                  <c:v>41037</c:v>
                </c:pt>
                <c:pt idx="1532">
                  <c:v>41038</c:v>
                </c:pt>
                <c:pt idx="1533">
                  <c:v>41039</c:v>
                </c:pt>
                <c:pt idx="1534">
                  <c:v>41040</c:v>
                </c:pt>
                <c:pt idx="1535">
                  <c:v>41043</c:v>
                </c:pt>
                <c:pt idx="1536">
                  <c:v>41044</c:v>
                </c:pt>
                <c:pt idx="1537">
                  <c:v>41045</c:v>
                </c:pt>
                <c:pt idx="1538">
                  <c:v>41046</c:v>
                </c:pt>
                <c:pt idx="1539">
                  <c:v>41047</c:v>
                </c:pt>
                <c:pt idx="1540">
                  <c:v>41050</c:v>
                </c:pt>
                <c:pt idx="1541">
                  <c:v>41051</c:v>
                </c:pt>
                <c:pt idx="1542">
                  <c:v>41052</c:v>
                </c:pt>
                <c:pt idx="1543">
                  <c:v>41053</c:v>
                </c:pt>
                <c:pt idx="1544">
                  <c:v>41054</c:v>
                </c:pt>
                <c:pt idx="1545">
                  <c:v>41057</c:v>
                </c:pt>
                <c:pt idx="1546">
                  <c:v>41058</c:v>
                </c:pt>
                <c:pt idx="1547">
                  <c:v>41059</c:v>
                </c:pt>
                <c:pt idx="1548">
                  <c:v>41060</c:v>
                </c:pt>
                <c:pt idx="1549">
                  <c:v>41061</c:v>
                </c:pt>
                <c:pt idx="1550">
                  <c:v>41064</c:v>
                </c:pt>
                <c:pt idx="1551">
                  <c:v>41065</c:v>
                </c:pt>
                <c:pt idx="1552">
                  <c:v>41066</c:v>
                </c:pt>
                <c:pt idx="1553">
                  <c:v>41067</c:v>
                </c:pt>
                <c:pt idx="1554">
                  <c:v>41068</c:v>
                </c:pt>
                <c:pt idx="1555">
                  <c:v>41071</c:v>
                </c:pt>
                <c:pt idx="1556">
                  <c:v>41072</c:v>
                </c:pt>
                <c:pt idx="1557">
                  <c:v>41073</c:v>
                </c:pt>
                <c:pt idx="1558">
                  <c:v>41074</c:v>
                </c:pt>
                <c:pt idx="1559">
                  <c:v>41075</c:v>
                </c:pt>
                <c:pt idx="1560">
                  <c:v>41078</c:v>
                </c:pt>
                <c:pt idx="1561">
                  <c:v>41079</c:v>
                </c:pt>
                <c:pt idx="1562">
                  <c:v>41080</c:v>
                </c:pt>
                <c:pt idx="1563">
                  <c:v>41081</c:v>
                </c:pt>
                <c:pt idx="1564">
                  <c:v>41085</c:v>
                </c:pt>
                <c:pt idx="1565">
                  <c:v>41086</c:v>
                </c:pt>
                <c:pt idx="1566">
                  <c:v>41087</c:v>
                </c:pt>
                <c:pt idx="1567">
                  <c:v>41088</c:v>
                </c:pt>
                <c:pt idx="1568">
                  <c:v>41089</c:v>
                </c:pt>
                <c:pt idx="1569">
                  <c:v>41092</c:v>
                </c:pt>
                <c:pt idx="1570">
                  <c:v>41093</c:v>
                </c:pt>
                <c:pt idx="1571">
                  <c:v>41094</c:v>
                </c:pt>
                <c:pt idx="1572">
                  <c:v>41095</c:v>
                </c:pt>
                <c:pt idx="1573">
                  <c:v>41096</c:v>
                </c:pt>
                <c:pt idx="1574">
                  <c:v>41099</c:v>
                </c:pt>
                <c:pt idx="1575">
                  <c:v>41100</c:v>
                </c:pt>
                <c:pt idx="1576">
                  <c:v>41101</c:v>
                </c:pt>
                <c:pt idx="1577">
                  <c:v>41102</c:v>
                </c:pt>
                <c:pt idx="1578">
                  <c:v>41103</c:v>
                </c:pt>
                <c:pt idx="1579">
                  <c:v>41106</c:v>
                </c:pt>
                <c:pt idx="1580">
                  <c:v>41107</c:v>
                </c:pt>
                <c:pt idx="1581">
                  <c:v>41108</c:v>
                </c:pt>
                <c:pt idx="1582">
                  <c:v>41109</c:v>
                </c:pt>
                <c:pt idx="1583">
                  <c:v>41110</c:v>
                </c:pt>
                <c:pt idx="1584">
                  <c:v>41113</c:v>
                </c:pt>
                <c:pt idx="1585">
                  <c:v>41114</c:v>
                </c:pt>
                <c:pt idx="1586">
                  <c:v>41115</c:v>
                </c:pt>
                <c:pt idx="1587">
                  <c:v>41116</c:v>
                </c:pt>
                <c:pt idx="1588">
                  <c:v>41117</c:v>
                </c:pt>
                <c:pt idx="1589">
                  <c:v>41120</c:v>
                </c:pt>
                <c:pt idx="1590">
                  <c:v>41121</c:v>
                </c:pt>
                <c:pt idx="1591">
                  <c:v>41122</c:v>
                </c:pt>
                <c:pt idx="1592">
                  <c:v>41123</c:v>
                </c:pt>
                <c:pt idx="1593">
                  <c:v>41124</c:v>
                </c:pt>
                <c:pt idx="1594">
                  <c:v>41127</c:v>
                </c:pt>
                <c:pt idx="1595">
                  <c:v>41128</c:v>
                </c:pt>
                <c:pt idx="1596">
                  <c:v>41129</c:v>
                </c:pt>
                <c:pt idx="1597">
                  <c:v>41130</c:v>
                </c:pt>
                <c:pt idx="1598">
                  <c:v>41131</c:v>
                </c:pt>
                <c:pt idx="1599">
                  <c:v>41134</c:v>
                </c:pt>
                <c:pt idx="1600">
                  <c:v>41135</c:v>
                </c:pt>
                <c:pt idx="1601">
                  <c:v>41136</c:v>
                </c:pt>
                <c:pt idx="1602">
                  <c:v>41137</c:v>
                </c:pt>
                <c:pt idx="1603">
                  <c:v>41138</c:v>
                </c:pt>
                <c:pt idx="1604">
                  <c:v>41141</c:v>
                </c:pt>
                <c:pt idx="1605">
                  <c:v>41142</c:v>
                </c:pt>
                <c:pt idx="1606">
                  <c:v>41143</c:v>
                </c:pt>
                <c:pt idx="1607">
                  <c:v>41144</c:v>
                </c:pt>
                <c:pt idx="1608">
                  <c:v>41145</c:v>
                </c:pt>
                <c:pt idx="1609">
                  <c:v>41148</c:v>
                </c:pt>
                <c:pt idx="1610">
                  <c:v>41149</c:v>
                </c:pt>
                <c:pt idx="1611">
                  <c:v>41150</c:v>
                </c:pt>
                <c:pt idx="1612">
                  <c:v>41151</c:v>
                </c:pt>
                <c:pt idx="1613">
                  <c:v>41152</c:v>
                </c:pt>
                <c:pt idx="1614">
                  <c:v>41155</c:v>
                </c:pt>
                <c:pt idx="1615">
                  <c:v>41156</c:v>
                </c:pt>
                <c:pt idx="1616">
                  <c:v>41157</c:v>
                </c:pt>
                <c:pt idx="1617">
                  <c:v>41158</c:v>
                </c:pt>
                <c:pt idx="1618">
                  <c:v>41159</c:v>
                </c:pt>
                <c:pt idx="1619">
                  <c:v>41162</c:v>
                </c:pt>
                <c:pt idx="1620">
                  <c:v>41163</c:v>
                </c:pt>
                <c:pt idx="1621">
                  <c:v>41164</c:v>
                </c:pt>
                <c:pt idx="1622">
                  <c:v>41165</c:v>
                </c:pt>
                <c:pt idx="1623">
                  <c:v>41166</c:v>
                </c:pt>
                <c:pt idx="1624">
                  <c:v>41169</c:v>
                </c:pt>
                <c:pt idx="1625">
                  <c:v>41170</c:v>
                </c:pt>
                <c:pt idx="1626">
                  <c:v>41171</c:v>
                </c:pt>
                <c:pt idx="1627">
                  <c:v>41172</c:v>
                </c:pt>
                <c:pt idx="1628">
                  <c:v>41173</c:v>
                </c:pt>
                <c:pt idx="1629">
                  <c:v>41176</c:v>
                </c:pt>
                <c:pt idx="1630">
                  <c:v>41177</c:v>
                </c:pt>
                <c:pt idx="1631">
                  <c:v>41178</c:v>
                </c:pt>
                <c:pt idx="1632">
                  <c:v>41179</c:v>
                </c:pt>
                <c:pt idx="1633">
                  <c:v>41180</c:v>
                </c:pt>
                <c:pt idx="1634">
                  <c:v>41190</c:v>
                </c:pt>
                <c:pt idx="1635">
                  <c:v>41191</c:v>
                </c:pt>
                <c:pt idx="1636">
                  <c:v>41192</c:v>
                </c:pt>
                <c:pt idx="1637">
                  <c:v>41193</c:v>
                </c:pt>
                <c:pt idx="1638">
                  <c:v>41194</c:v>
                </c:pt>
                <c:pt idx="1639">
                  <c:v>41197</c:v>
                </c:pt>
                <c:pt idx="1640">
                  <c:v>41198</c:v>
                </c:pt>
                <c:pt idx="1641">
                  <c:v>41199</c:v>
                </c:pt>
                <c:pt idx="1642">
                  <c:v>41200</c:v>
                </c:pt>
                <c:pt idx="1643">
                  <c:v>41201</c:v>
                </c:pt>
                <c:pt idx="1644">
                  <c:v>41204</c:v>
                </c:pt>
                <c:pt idx="1645">
                  <c:v>41205</c:v>
                </c:pt>
                <c:pt idx="1646">
                  <c:v>41206</c:v>
                </c:pt>
                <c:pt idx="1647">
                  <c:v>41207</c:v>
                </c:pt>
                <c:pt idx="1648">
                  <c:v>41208</c:v>
                </c:pt>
                <c:pt idx="1649">
                  <c:v>41211</c:v>
                </c:pt>
                <c:pt idx="1650">
                  <c:v>41212</c:v>
                </c:pt>
                <c:pt idx="1651">
                  <c:v>41213</c:v>
                </c:pt>
                <c:pt idx="1652">
                  <c:v>41214</c:v>
                </c:pt>
                <c:pt idx="1653">
                  <c:v>41215</c:v>
                </c:pt>
                <c:pt idx="1654">
                  <c:v>41218</c:v>
                </c:pt>
                <c:pt idx="1655">
                  <c:v>41219</c:v>
                </c:pt>
                <c:pt idx="1656">
                  <c:v>41220</c:v>
                </c:pt>
                <c:pt idx="1657">
                  <c:v>41221</c:v>
                </c:pt>
                <c:pt idx="1658">
                  <c:v>41222</c:v>
                </c:pt>
                <c:pt idx="1659">
                  <c:v>41225</c:v>
                </c:pt>
                <c:pt idx="1660">
                  <c:v>41226</c:v>
                </c:pt>
                <c:pt idx="1661">
                  <c:v>41227</c:v>
                </c:pt>
                <c:pt idx="1662">
                  <c:v>41228</c:v>
                </c:pt>
                <c:pt idx="1663">
                  <c:v>41229</c:v>
                </c:pt>
                <c:pt idx="1664">
                  <c:v>41232</c:v>
                </c:pt>
                <c:pt idx="1665">
                  <c:v>41233</c:v>
                </c:pt>
                <c:pt idx="1666">
                  <c:v>41234</c:v>
                </c:pt>
                <c:pt idx="1667">
                  <c:v>41235</c:v>
                </c:pt>
                <c:pt idx="1668">
                  <c:v>41236</c:v>
                </c:pt>
                <c:pt idx="1669">
                  <c:v>41239</c:v>
                </c:pt>
                <c:pt idx="1670">
                  <c:v>41240</c:v>
                </c:pt>
                <c:pt idx="1671">
                  <c:v>41241</c:v>
                </c:pt>
                <c:pt idx="1672">
                  <c:v>41242</c:v>
                </c:pt>
                <c:pt idx="1673">
                  <c:v>41243</c:v>
                </c:pt>
                <c:pt idx="1674">
                  <c:v>41246</c:v>
                </c:pt>
                <c:pt idx="1675">
                  <c:v>41247</c:v>
                </c:pt>
                <c:pt idx="1676">
                  <c:v>41248</c:v>
                </c:pt>
                <c:pt idx="1677">
                  <c:v>41249</c:v>
                </c:pt>
                <c:pt idx="1678">
                  <c:v>41250</c:v>
                </c:pt>
                <c:pt idx="1679">
                  <c:v>41253</c:v>
                </c:pt>
                <c:pt idx="1680">
                  <c:v>41254</c:v>
                </c:pt>
                <c:pt idx="1681">
                  <c:v>41255</c:v>
                </c:pt>
                <c:pt idx="1682">
                  <c:v>41256</c:v>
                </c:pt>
                <c:pt idx="1683">
                  <c:v>41257</c:v>
                </c:pt>
                <c:pt idx="1684">
                  <c:v>41260</c:v>
                </c:pt>
                <c:pt idx="1685">
                  <c:v>41261</c:v>
                </c:pt>
                <c:pt idx="1686">
                  <c:v>41262</c:v>
                </c:pt>
                <c:pt idx="1687">
                  <c:v>41263</c:v>
                </c:pt>
                <c:pt idx="1688">
                  <c:v>41264</c:v>
                </c:pt>
                <c:pt idx="1689">
                  <c:v>41267</c:v>
                </c:pt>
                <c:pt idx="1690">
                  <c:v>41268</c:v>
                </c:pt>
                <c:pt idx="1691">
                  <c:v>41269</c:v>
                </c:pt>
                <c:pt idx="1692">
                  <c:v>41270</c:v>
                </c:pt>
                <c:pt idx="1693">
                  <c:v>41271</c:v>
                </c:pt>
                <c:pt idx="1694">
                  <c:v>41274</c:v>
                </c:pt>
                <c:pt idx="1695">
                  <c:v>41278</c:v>
                </c:pt>
                <c:pt idx="1696">
                  <c:v>41281</c:v>
                </c:pt>
                <c:pt idx="1697">
                  <c:v>41282</c:v>
                </c:pt>
                <c:pt idx="1698">
                  <c:v>41283</c:v>
                </c:pt>
                <c:pt idx="1699">
                  <c:v>41284</c:v>
                </c:pt>
                <c:pt idx="1700">
                  <c:v>41285</c:v>
                </c:pt>
                <c:pt idx="1701">
                  <c:v>41288</c:v>
                </c:pt>
                <c:pt idx="1702">
                  <c:v>41289</c:v>
                </c:pt>
                <c:pt idx="1703">
                  <c:v>41290</c:v>
                </c:pt>
                <c:pt idx="1704">
                  <c:v>41291</c:v>
                </c:pt>
                <c:pt idx="1705">
                  <c:v>41292</c:v>
                </c:pt>
                <c:pt idx="1706">
                  <c:v>41295</c:v>
                </c:pt>
                <c:pt idx="1707">
                  <c:v>41296</c:v>
                </c:pt>
                <c:pt idx="1708">
                  <c:v>41297</c:v>
                </c:pt>
                <c:pt idx="1709">
                  <c:v>41298</c:v>
                </c:pt>
                <c:pt idx="1710">
                  <c:v>41299</c:v>
                </c:pt>
                <c:pt idx="1711">
                  <c:v>41302</c:v>
                </c:pt>
                <c:pt idx="1712">
                  <c:v>41303</c:v>
                </c:pt>
                <c:pt idx="1713">
                  <c:v>41304</c:v>
                </c:pt>
                <c:pt idx="1714">
                  <c:v>41305</c:v>
                </c:pt>
                <c:pt idx="1715">
                  <c:v>41306</c:v>
                </c:pt>
                <c:pt idx="1716">
                  <c:v>41309</c:v>
                </c:pt>
                <c:pt idx="1717">
                  <c:v>41310</c:v>
                </c:pt>
                <c:pt idx="1718">
                  <c:v>41311</c:v>
                </c:pt>
                <c:pt idx="1719">
                  <c:v>41312</c:v>
                </c:pt>
                <c:pt idx="1720">
                  <c:v>41313</c:v>
                </c:pt>
                <c:pt idx="1721">
                  <c:v>41323</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41362</c:v>
                </c:pt>
                <c:pt idx="1751">
                  <c:v>41365</c:v>
                </c:pt>
                <c:pt idx="1752">
                  <c:v>41366</c:v>
                </c:pt>
                <c:pt idx="1753">
                  <c:v>41367</c:v>
                </c:pt>
                <c:pt idx="1754">
                  <c:v>41372</c:v>
                </c:pt>
                <c:pt idx="1755">
                  <c:v>41373</c:v>
                </c:pt>
                <c:pt idx="1756">
                  <c:v>41374</c:v>
                </c:pt>
                <c:pt idx="1757">
                  <c:v>41375</c:v>
                </c:pt>
                <c:pt idx="1758">
                  <c:v>41376</c:v>
                </c:pt>
                <c:pt idx="1759">
                  <c:v>41379</c:v>
                </c:pt>
                <c:pt idx="1760">
                  <c:v>41380</c:v>
                </c:pt>
                <c:pt idx="1761">
                  <c:v>41381</c:v>
                </c:pt>
                <c:pt idx="1762">
                  <c:v>41382</c:v>
                </c:pt>
                <c:pt idx="1763">
                  <c:v>41383</c:v>
                </c:pt>
                <c:pt idx="1764">
                  <c:v>41386</c:v>
                </c:pt>
                <c:pt idx="1765">
                  <c:v>41387</c:v>
                </c:pt>
                <c:pt idx="1766">
                  <c:v>41388</c:v>
                </c:pt>
                <c:pt idx="1767">
                  <c:v>41389</c:v>
                </c:pt>
                <c:pt idx="1768">
                  <c:v>41390</c:v>
                </c:pt>
                <c:pt idx="1769">
                  <c:v>41396</c:v>
                </c:pt>
                <c:pt idx="1770">
                  <c:v>41397</c:v>
                </c:pt>
                <c:pt idx="1771">
                  <c:v>41400</c:v>
                </c:pt>
                <c:pt idx="1772">
                  <c:v>41401</c:v>
                </c:pt>
                <c:pt idx="1773">
                  <c:v>41402</c:v>
                </c:pt>
                <c:pt idx="1774">
                  <c:v>41403</c:v>
                </c:pt>
                <c:pt idx="1775">
                  <c:v>41404</c:v>
                </c:pt>
                <c:pt idx="1776">
                  <c:v>41407</c:v>
                </c:pt>
                <c:pt idx="1777">
                  <c:v>41408</c:v>
                </c:pt>
                <c:pt idx="1778">
                  <c:v>41409</c:v>
                </c:pt>
                <c:pt idx="1779">
                  <c:v>41410</c:v>
                </c:pt>
                <c:pt idx="1780">
                  <c:v>41411</c:v>
                </c:pt>
                <c:pt idx="1781">
                  <c:v>41414</c:v>
                </c:pt>
                <c:pt idx="1782">
                  <c:v>41415</c:v>
                </c:pt>
                <c:pt idx="1783">
                  <c:v>41416</c:v>
                </c:pt>
                <c:pt idx="1784">
                  <c:v>41417</c:v>
                </c:pt>
                <c:pt idx="1785">
                  <c:v>41418</c:v>
                </c:pt>
                <c:pt idx="1786">
                  <c:v>41421</c:v>
                </c:pt>
                <c:pt idx="1787">
                  <c:v>41422</c:v>
                </c:pt>
                <c:pt idx="1788">
                  <c:v>41423</c:v>
                </c:pt>
                <c:pt idx="1789">
                  <c:v>41424</c:v>
                </c:pt>
                <c:pt idx="1790">
                  <c:v>41425</c:v>
                </c:pt>
                <c:pt idx="1791">
                  <c:v>41428</c:v>
                </c:pt>
                <c:pt idx="1792">
                  <c:v>41429</c:v>
                </c:pt>
                <c:pt idx="1793">
                  <c:v>41430</c:v>
                </c:pt>
                <c:pt idx="1794">
                  <c:v>41431</c:v>
                </c:pt>
                <c:pt idx="1795">
                  <c:v>41432</c:v>
                </c:pt>
                <c:pt idx="1796">
                  <c:v>41438</c:v>
                </c:pt>
                <c:pt idx="1797">
                  <c:v>41439</c:v>
                </c:pt>
                <c:pt idx="1798">
                  <c:v>41442</c:v>
                </c:pt>
                <c:pt idx="1799">
                  <c:v>41443</c:v>
                </c:pt>
                <c:pt idx="1800">
                  <c:v>41444</c:v>
                </c:pt>
                <c:pt idx="1801">
                  <c:v>41445</c:v>
                </c:pt>
                <c:pt idx="1802">
                  <c:v>41446</c:v>
                </c:pt>
                <c:pt idx="1803">
                  <c:v>41449</c:v>
                </c:pt>
                <c:pt idx="1804">
                  <c:v>41450</c:v>
                </c:pt>
                <c:pt idx="1805">
                  <c:v>41451</c:v>
                </c:pt>
                <c:pt idx="1806">
                  <c:v>41452</c:v>
                </c:pt>
                <c:pt idx="1807">
                  <c:v>41453</c:v>
                </c:pt>
                <c:pt idx="1808">
                  <c:v>41456</c:v>
                </c:pt>
                <c:pt idx="1809">
                  <c:v>41457</c:v>
                </c:pt>
                <c:pt idx="1810">
                  <c:v>41458</c:v>
                </c:pt>
                <c:pt idx="1811">
                  <c:v>41459</c:v>
                </c:pt>
                <c:pt idx="1812">
                  <c:v>41460</c:v>
                </c:pt>
                <c:pt idx="1813">
                  <c:v>41463</c:v>
                </c:pt>
                <c:pt idx="1814">
                  <c:v>41464</c:v>
                </c:pt>
                <c:pt idx="1815">
                  <c:v>41465</c:v>
                </c:pt>
                <c:pt idx="1816">
                  <c:v>41466</c:v>
                </c:pt>
                <c:pt idx="1817">
                  <c:v>41467</c:v>
                </c:pt>
                <c:pt idx="1818">
                  <c:v>41470</c:v>
                </c:pt>
                <c:pt idx="1819">
                  <c:v>41471</c:v>
                </c:pt>
                <c:pt idx="1820">
                  <c:v>41472</c:v>
                </c:pt>
                <c:pt idx="1821">
                  <c:v>41473</c:v>
                </c:pt>
                <c:pt idx="1822">
                  <c:v>41474</c:v>
                </c:pt>
                <c:pt idx="1823">
                  <c:v>41477</c:v>
                </c:pt>
                <c:pt idx="1824">
                  <c:v>41478</c:v>
                </c:pt>
                <c:pt idx="1825">
                  <c:v>41479</c:v>
                </c:pt>
                <c:pt idx="1826">
                  <c:v>41480</c:v>
                </c:pt>
                <c:pt idx="1827">
                  <c:v>41481</c:v>
                </c:pt>
                <c:pt idx="1828">
                  <c:v>41484</c:v>
                </c:pt>
                <c:pt idx="1829">
                  <c:v>41485</c:v>
                </c:pt>
                <c:pt idx="1830">
                  <c:v>41486</c:v>
                </c:pt>
                <c:pt idx="1831">
                  <c:v>41487</c:v>
                </c:pt>
                <c:pt idx="1832">
                  <c:v>41488</c:v>
                </c:pt>
                <c:pt idx="1833">
                  <c:v>41491</c:v>
                </c:pt>
                <c:pt idx="1834">
                  <c:v>41492</c:v>
                </c:pt>
                <c:pt idx="1835">
                  <c:v>41493</c:v>
                </c:pt>
                <c:pt idx="1836">
                  <c:v>41494</c:v>
                </c:pt>
                <c:pt idx="1837">
                  <c:v>41495</c:v>
                </c:pt>
                <c:pt idx="1838">
                  <c:v>41498</c:v>
                </c:pt>
                <c:pt idx="1839">
                  <c:v>41499</c:v>
                </c:pt>
                <c:pt idx="1840">
                  <c:v>41500</c:v>
                </c:pt>
                <c:pt idx="1841">
                  <c:v>41501</c:v>
                </c:pt>
                <c:pt idx="1842">
                  <c:v>41502</c:v>
                </c:pt>
                <c:pt idx="1843">
                  <c:v>41505</c:v>
                </c:pt>
                <c:pt idx="1844">
                  <c:v>41506</c:v>
                </c:pt>
                <c:pt idx="1845">
                  <c:v>41507</c:v>
                </c:pt>
                <c:pt idx="1846">
                  <c:v>41508</c:v>
                </c:pt>
                <c:pt idx="1847">
                  <c:v>41509</c:v>
                </c:pt>
                <c:pt idx="1848">
                  <c:v>41512</c:v>
                </c:pt>
                <c:pt idx="1849">
                  <c:v>41513</c:v>
                </c:pt>
                <c:pt idx="1850">
                  <c:v>41514</c:v>
                </c:pt>
                <c:pt idx="1851">
                  <c:v>41515</c:v>
                </c:pt>
                <c:pt idx="1852">
                  <c:v>41516</c:v>
                </c:pt>
                <c:pt idx="1853">
                  <c:v>41519</c:v>
                </c:pt>
                <c:pt idx="1854">
                  <c:v>41520</c:v>
                </c:pt>
                <c:pt idx="1855">
                  <c:v>41521</c:v>
                </c:pt>
                <c:pt idx="1856">
                  <c:v>41522</c:v>
                </c:pt>
                <c:pt idx="1857">
                  <c:v>41523</c:v>
                </c:pt>
                <c:pt idx="1858">
                  <c:v>41526</c:v>
                </c:pt>
                <c:pt idx="1859">
                  <c:v>41527</c:v>
                </c:pt>
                <c:pt idx="1860">
                  <c:v>41528</c:v>
                </c:pt>
                <c:pt idx="1861">
                  <c:v>41529</c:v>
                </c:pt>
                <c:pt idx="1862">
                  <c:v>41530</c:v>
                </c:pt>
                <c:pt idx="1863">
                  <c:v>41533</c:v>
                </c:pt>
                <c:pt idx="1864">
                  <c:v>41534</c:v>
                </c:pt>
                <c:pt idx="1865">
                  <c:v>41535</c:v>
                </c:pt>
                <c:pt idx="1866">
                  <c:v>41540</c:v>
                </c:pt>
                <c:pt idx="1867">
                  <c:v>41541</c:v>
                </c:pt>
                <c:pt idx="1868">
                  <c:v>41542</c:v>
                </c:pt>
                <c:pt idx="1869">
                  <c:v>41543</c:v>
                </c:pt>
                <c:pt idx="1870">
                  <c:v>41544</c:v>
                </c:pt>
                <c:pt idx="1871">
                  <c:v>41547</c:v>
                </c:pt>
                <c:pt idx="1872">
                  <c:v>41555</c:v>
                </c:pt>
                <c:pt idx="1873">
                  <c:v>41556</c:v>
                </c:pt>
                <c:pt idx="1874">
                  <c:v>41557</c:v>
                </c:pt>
                <c:pt idx="1875">
                  <c:v>41558</c:v>
                </c:pt>
                <c:pt idx="1876">
                  <c:v>41561</c:v>
                </c:pt>
                <c:pt idx="1877">
                  <c:v>41562</c:v>
                </c:pt>
                <c:pt idx="1878">
                  <c:v>41563</c:v>
                </c:pt>
                <c:pt idx="1879">
                  <c:v>41564</c:v>
                </c:pt>
                <c:pt idx="1880">
                  <c:v>41565</c:v>
                </c:pt>
                <c:pt idx="1881">
                  <c:v>41568</c:v>
                </c:pt>
                <c:pt idx="1882">
                  <c:v>41569</c:v>
                </c:pt>
                <c:pt idx="1883">
                  <c:v>41570</c:v>
                </c:pt>
                <c:pt idx="1884">
                  <c:v>41571</c:v>
                </c:pt>
                <c:pt idx="1885">
                  <c:v>41572</c:v>
                </c:pt>
                <c:pt idx="1886">
                  <c:v>41575</c:v>
                </c:pt>
                <c:pt idx="1887">
                  <c:v>41576</c:v>
                </c:pt>
                <c:pt idx="1888">
                  <c:v>41577</c:v>
                </c:pt>
                <c:pt idx="1889">
                  <c:v>41578</c:v>
                </c:pt>
                <c:pt idx="1890">
                  <c:v>41579</c:v>
                </c:pt>
                <c:pt idx="1891">
                  <c:v>41582</c:v>
                </c:pt>
                <c:pt idx="1892">
                  <c:v>41583</c:v>
                </c:pt>
                <c:pt idx="1893">
                  <c:v>41584</c:v>
                </c:pt>
                <c:pt idx="1894">
                  <c:v>41585</c:v>
                </c:pt>
                <c:pt idx="1895">
                  <c:v>41586</c:v>
                </c:pt>
                <c:pt idx="1896">
                  <c:v>41589</c:v>
                </c:pt>
                <c:pt idx="1897">
                  <c:v>41590</c:v>
                </c:pt>
                <c:pt idx="1898">
                  <c:v>41591</c:v>
                </c:pt>
                <c:pt idx="1899">
                  <c:v>41592</c:v>
                </c:pt>
                <c:pt idx="1900">
                  <c:v>41593</c:v>
                </c:pt>
                <c:pt idx="1901">
                  <c:v>41596</c:v>
                </c:pt>
                <c:pt idx="1902">
                  <c:v>41597</c:v>
                </c:pt>
                <c:pt idx="1903">
                  <c:v>41598</c:v>
                </c:pt>
                <c:pt idx="1904">
                  <c:v>41599</c:v>
                </c:pt>
                <c:pt idx="1905">
                  <c:v>41600</c:v>
                </c:pt>
                <c:pt idx="1906">
                  <c:v>41603</c:v>
                </c:pt>
                <c:pt idx="1907">
                  <c:v>41604</c:v>
                </c:pt>
                <c:pt idx="1908">
                  <c:v>41605</c:v>
                </c:pt>
                <c:pt idx="1909">
                  <c:v>41606</c:v>
                </c:pt>
                <c:pt idx="1910">
                  <c:v>41607</c:v>
                </c:pt>
                <c:pt idx="1911">
                  <c:v>41610</c:v>
                </c:pt>
                <c:pt idx="1912">
                  <c:v>41611</c:v>
                </c:pt>
                <c:pt idx="1913">
                  <c:v>41612</c:v>
                </c:pt>
                <c:pt idx="1914">
                  <c:v>41613</c:v>
                </c:pt>
                <c:pt idx="1915">
                  <c:v>41614</c:v>
                </c:pt>
                <c:pt idx="1916">
                  <c:v>41617</c:v>
                </c:pt>
                <c:pt idx="1917">
                  <c:v>41618</c:v>
                </c:pt>
                <c:pt idx="1918">
                  <c:v>41619</c:v>
                </c:pt>
                <c:pt idx="1919">
                  <c:v>41620</c:v>
                </c:pt>
                <c:pt idx="1920">
                  <c:v>41621</c:v>
                </c:pt>
                <c:pt idx="1921">
                  <c:v>41624</c:v>
                </c:pt>
                <c:pt idx="1922">
                  <c:v>41625</c:v>
                </c:pt>
                <c:pt idx="1923">
                  <c:v>41626</c:v>
                </c:pt>
                <c:pt idx="1924">
                  <c:v>41627</c:v>
                </c:pt>
                <c:pt idx="1925">
                  <c:v>41628</c:v>
                </c:pt>
                <c:pt idx="1926">
                  <c:v>41631</c:v>
                </c:pt>
                <c:pt idx="1927">
                  <c:v>41632</c:v>
                </c:pt>
                <c:pt idx="1928">
                  <c:v>41633</c:v>
                </c:pt>
                <c:pt idx="1929">
                  <c:v>41634</c:v>
                </c:pt>
                <c:pt idx="1930">
                  <c:v>41635</c:v>
                </c:pt>
                <c:pt idx="1931">
                  <c:v>41638</c:v>
                </c:pt>
                <c:pt idx="1932">
                  <c:v>41639</c:v>
                </c:pt>
                <c:pt idx="1933">
                  <c:v>41641</c:v>
                </c:pt>
                <c:pt idx="1934">
                  <c:v>41642</c:v>
                </c:pt>
                <c:pt idx="1935">
                  <c:v>41645</c:v>
                </c:pt>
                <c:pt idx="1936">
                  <c:v>41646</c:v>
                </c:pt>
                <c:pt idx="1937">
                  <c:v>41647</c:v>
                </c:pt>
                <c:pt idx="1938">
                  <c:v>41648</c:v>
                </c:pt>
                <c:pt idx="1939">
                  <c:v>41649</c:v>
                </c:pt>
                <c:pt idx="1940">
                  <c:v>41652</c:v>
                </c:pt>
                <c:pt idx="1941">
                  <c:v>41653</c:v>
                </c:pt>
                <c:pt idx="1942">
                  <c:v>41654</c:v>
                </c:pt>
                <c:pt idx="1943">
                  <c:v>41655</c:v>
                </c:pt>
                <c:pt idx="1944">
                  <c:v>41656</c:v>
                </c:pt>
                <c:pt idx="1945">
                  <c:v>41659</c:v>
                </c:pt>
                <c:pt idx="1946">
                  <c:v>41660</c:v>
                </c:pt>
                <c:pt idx="1947">
                  <c:v>41661</c:v>
                </c:pt>
                <c:pt idx="1948">
                  <c:v>41662</c:v>
                </c:pt>
                <c:pt idx="1949">
                  <c:v>41663</c:v>
                </c:pt>
                <c:pt idx="1950">
                  <c:v>41666</c:v>
                </c:pt>
                <c:pt idx="1951">
                  <c:v>41667</c:v>
                </c:pt>
                <c:pt idx="1952">
                  <c:v>41668</c:v>
                </c:pt>
                <c:pt idx="1953">
                  <c:v>41669</c:v>
                </c:pt>
                <c:pt idx="1954">
                  <c:v>41677</c:v>
                </c:pt>
                <c:pt idx="1955">
                  <c:v>41680</c:v>
                </c:pt>
                <c:pt idx="1956">
                  <c:v>41681</c:v>
                </c:pt>
                <c:pt idx="1957">
                  <c:v>41682</c:v>
                </c:pt>
                <c:pt idx="1958">
                  <c:v>41683</c:v>
                </c:pt>
                <c:pt idx="1959">
                  <c:v>41684</c:v>
                </c:pt>
                <c:pt idx="1960">
                  <c:v>41687</c:v>
                </c:pt>
                <c:pt idx="1961">
                  <c:v>41688</c:v>
                </c:pt>
                <c:pt idx="1962">
                  <c:v>41689</c:v>
                </c:pt>
                <c:pt idx="1963">
                  <c:v>41690</c:v>
                </c:pt>
                <c:pt idx="1964">
                  <c:v>41691</c:v>
                </c:pt>
                <c:pt idx="1965">
                  <c:v>41694</c:v>
                </c:pt>
                <c:pt idx="1966">
                  <c:v>41695</c:v>
                </c:pt>
                <c:pt idx="1967">
                  <c:v>41696</c:v>
                </c:pt>
                <c:pt idx="1968">
                  <c:v>41697</c:v>
                </c:pt>
                <c:pt idx="1969">
                  <c:v>41698</c:v>
                </c:pt>
                <c:pt idx="1970">
                  <c:v>41701</c:v>
                </c:pt>
                <c:pt idx="1971">
                  <c:v>41702</c:v>
                </c:pt>
                <c:pt idx="1972">
                  <c:v>41703</c:v>
                </c:pt>
                <c:pt idx="1973">
                  <c:v>41704</c:v>
                </c:pt>
                <c:pt idx="1974">
                  <c:v>41705</c:v>
                </c:pt>
                <c:pt idx="1975">
                  <c:v>41708</c:v>
                </c:pt>
                <c:pt idx="1976">
                  <c:v>41709</c:v>
                </c:pt>
                <c:pt idx="1977">
                  <c:v>41710</c:v>
                </c:pt>
                <c:pt idx="1978">
                  <c:v>41711</c:v>
                </c:pt>
                <c:pt idx="1979">
                  <c:v>41712</c:v>
                </c:pt>
                <c:pt idx="1980">
                  <c:v>41715</c:v>
                </c:pt>
                <c:pt idx="1981">
                  <c:v>41716</c:v>
                </c:pt>
                <c:pt idx="1982">
                  <c:v>41717</c:v>
                </c:pt>
                <c:pt idx="1983">
                  <c:v>41718</c:v>
                </c:pt>
                <c:pt idx="1984">
                  <c:v>41719</c:v>
                </c:pt>
                <c:pt idx="1985">
                  <c:v>41722</c:v>
                </c:pt>
                <c:pt idx="1986">
                  <c:v>41723</c:v>
                </c:pt>
                <c:pt idx="1987">
                  <c:v>41724</c:v>
                </c:pt>
                <c:pt idx="1988">
                  <c:v>41725</c:v>
                </c:pt>
                <c:pt idx="1989">
                  <c:v>41726</c:v>
                </c:pt>
                <c:pt idx="1990">
                  <c:v>41729</c:v>
                </c:pt>
                <c:pt idx="1991">
                  <c:v>41730</c:v>
                </c:pt>
                <c:pt idx="1992">
                  <c:v>41731</c:v>
                </c:pt>
                <c:pt idx="1993">
                  <c:v>41732</c:v>
                </c:pt>
                <c:pt idx="1994">
                  <c:v>41733</c:v>
                </c:pt>
                <c:pt idx="1995">
                  <c:v>41737</c:v>
                </c:pt>
                <c:pt idx="1996">
                  <c:v>41738</c:v>
                </c:pt>
                <c:pt idx="1997">
                  <c:v>41739</c:v>
                </c:pt>
                <c:pt idx="1998">
                  <c:v>41740</c:v>
                </c:pt>
                <c:pt idx="1999">
                  <c:v>41743</c:v>
                </c:pt>
                <c:pt idx="2000">
                  <c:v>41744</c:v>
                </c:pt>
                <c:pt idx="2001">
                  <c:v>41745</c:v>
                </c:pt>
                <c:pt idx="2002">
                  <c:v>41746</c:v>
                </c:pt>
                <c:pt idx="2003">
                  <c:v>41747</c:v>
                </c:pt>
                <c:pt idx="2004">
                  <c:v>41750</c:v>
                </c:pt>
                <c:pt idx="2005">
                  <c:v>41751</c:v>
                </c:pt>
                <c:pt idx="2006">
                  <c:v>41752</c:v>
                </c:pt>
                <c:pt idx="2007">
                  <c:v>41753</c:v>
                </c:pt>
                <c:pt idx="2008">
                  <c:v>41754</c:v>
                </c:pt>
                <c:pt idx="2009">
                  <c:v>41757</c:v>
                </c:pt>
                <c:pt idx="2010">
                  <c:v>41758</c:v>
                </c:pt>
                <c:pt idx="2011">
                  <c:v>41759</c:v>
                </c:pt>
                <c:pt idx="2012">
                  <c:v>41764</c:v>
                </c:pt>
                <c:pt idx="2013">
                  <c:v>41765</c:v>
                </c:pt>
                <c:pt idx="2014">
                  <c:v>41766</c:v>
                </c:pt>
                <c:pt idx="2015">
                  <c:v>41767</c:v>
                </c:pt>
                <c:pt idx="2016">
                  <c:v>41768</c:v>
                </c:pt>
                <c:pt idx="2017">
                  <c:v>41771</c:v>
                </c:pt>
                <c:pt idx="2018">
                  <c:v>41772</c:v>
                </c:pt>
                <c:pt idx="2019">
                  <c:v>41773</c:v>
                </c:pt>
                <c:pt idx="2020">
                  <c:v>41774</c:v>
                </c:pt>
                <c:pt idx="2021">
                  <c:v>41775</c:v>
                </c:pt>
                <c:pt idx="2022">
                  <c:v>41778</c:v>
                </c:pt>
                <c:pt idx="2023">
                  <c:v>41779</c:v>
                </c:pt>
                <c:pt idx="2024">
                  <c:v>41780</c:v>
                </c:pt>
                <c:pt idx="2025">
                  <c:v>41781</c:v>
                </c:pt>
                <c:pt idx="2026">
                  <c:v>41782</c:v>
                </c:pt>
                <c:pt idx="2027">
                  <c:v>41785</c:v>
                </c:pt>
                <c:pt idx="2028">
                  <c:v>41786</c:v>
                </c:pt>
                <c:pt idx="2029">
                  <c:v>41787</c:v>
                </c:pt>
                <c:pt idx="2030">
                  <c:v>41788</c:v>
                </c:pt>
                <c:pt idx="2031">
                  <c:v>41789</c:v>
                </c:pt>
                <c:pt idx="2032">
                  <c:v>41793</c:v>
                </c:pt>
                <c:pt idx="2033">
                  <c:v>41794</c:v>
                </c:pt>
                <c:pt idx="2034">
                  <c:v>41795</c:v>
                </c:pt>
                <c:pt idx="2035">
                  <c:v>41796</c:v>
                </c:pt>
                <c:pt idx="2036">
                  <c:v>41799</c:v>
                </c:pt>
                <c:pt idx="2037">
                  <c:v>41800</c:v>
                </c:pt>
                <c:pt idx="2038">
                  <c:v>41801</c:v>
                </c:pt>
                <c:pt idx="2039">
                  <c:v>41802</c:v>
                </c:pt>
                <c:pt idx="2040">
                  <c:v>41803</c:v>
                </c:pt>
                <c:pt idx="2041">
                  <c:v>41806</c:v>
                </c:pt>
                <c:pt idx="2042">
                  <c:v>41807</c:v>
                </c:pt>
                <c:pt idx="2043">
                  <c:v>41808</c:v>
                </c:pt>
                <c:pt idx="2044">
                  <c:v>41809</c:v>
                </c:pt>
                <c:pt idx="2045">
                  <c:v>41810</c:v>
                </c:pt>
                <c:pt idx="2046">
                  <c:v>41813</c:v>
                </c:pt>
                <c:pt idx="2047">
                  <c:v>41814</c:v>
                </c:pt>
                <c:pt idx="2048">
                  <c:v>41815</c:v>
                </c:pt>
                <c:pt idx="2049">
                  <c:v>41816</c:v>
                </c:pt>
                <c:pt idx="2050">
                  <c:v>41817</c:v>
                </c:pt>
                <c:pt idx="2051">
                  <c:v>41820</c:v>
                </c:pt>
                <c:pt idx="2052">
                  <c:v>41821</c:v>
                </c:pt>
                <c:pt idx="2053">
                  <c:v>41822</c:v>
                </c:pt>
                <c:pt idx="2054">
                  <c:v>41823</c:v>
                </c:pt>
                <c:pt idx="2055">
                  <c:v>41824</c:v>
                </c:pt>
                <c:pt idx="2056">
                  <c:v>41827</c:v>
                </c:pt>
                <c:pt idx="2057">
                  <c:v>41828</c:v>
                </c:pt>
                <c:pt idx="2058">
                  <c:v>41829</c:v>
                </c:pt>
                <c:pt idx="2059">
                  <c:v>41830</c:v>
                </c:pt>
                <c:pt idx="2060">
                  <c:v>41831</c:v>
                </c:pt>
                <c:pt idx="2061">
                  <c:v>41834</c:v>
                </c:pt>
                <c:pt idx="2062">
                  <c:v>41835</c:v>
                </c:pt>
                <c:pt idx="2063">
                  <c:v>41836</c:v>
                </c:pt>
                <c:pt idx="2064">
                  <c:v>41837</c:v>
                </c:pt>
                <c:pt idx="2065">
                  <c:v>41838</c:v>
                </c:pt>
                <c:pt idx="2066">
                  <c:v>41841</c:v>
                </c:pt>
                <c:pt idx="2067">
                  <c:v>41842</c:v>
                </c:pt>
                <c:pt idx="2068">
                  <c:v>41843</c:v>
                </c:pt>
                <c:pt idx="2069">
                  <c:v>41844</c:v>
                </c:pt>
                <c:pt idx="2070">
                  <c:v>41845</c:v>
                </c:pt>
                <c:pt idx="2071">
                  <c:v>41848</c:v>
                </c:pt>
                <c:pt idx="2072">
                  <c:v>41849</c:v>
                </c:pt>
                <c:pt idx="2073">
                  <c:v>41850</c:v>
                </c:pt>
                <c:pt idx="2074">
                  <c:v>41851</c:v>
                </c:pt>
                <c:pt idx="2075">
                  <c:v>41852</c:v>
                </c:pt>
                <c:pt idx="2076">
                  <c:v>41855</c:v>
                </c:pt>
                <c:pt idx="2077">
                  <c:v>41856</c:v>
                </c:pt>
                <c:pt idx="2078">
                  <c:v>41857</c:v>
                </c:pt>
                <c:pt idx="2079">
                  <c:v>41858</c:v>
                </c:pt>
                <c:pt idx="2080">
                  <c:v>41859</c:v>
                </c:pt>
                <c:pt idx="2081">
                  <c:v>41862</c:v>
                </c:pt>
                <c:pt idx="2082">
                  <c:v>41863</c:v>
                </c:pt>
                <c:pt idx="2083">
                  <c:v>41864</c:v>
                </c:pt>
                <c:pt idx="2084">
                  <c:v>41865</c:v>
                </c:pt>
                <c:pt idx="2085">
                  <c:v>41866</c:v>
                </c:pt>
                <c:pt idx="2086">
                  <c:v>41869</c:v>
                </c:pt>
                <c:pt idx="2087">
                  <c:v>41870</c:v>
                </c:pt>
                <c:pt idx="2088">
                  <c:v>41871</c:v>
                </c:pt>
                <c:pt idx="2089">
                  <c:v>41872</c:v>
                </c:pt>
                <c:pt idx="2090">
                  <c:v>41873</c:v>
                </c:pt>
                <c:pt idx="2091">
                  <c:v>41876</c:v>
                </c:pt>
                <c:pt idx="2092">
                  <c:v>41877</c:v>
                </c:pt>
                <c:pt idx="2093">
                  <c:v>41878</c:v>
                </c:pt>
                <c:pt idx="2094">
                  <c:v>41879</c:v>
                </c:pt>
                <c:pt idx="2095">
                  <c:v>41880</c:v>
                </c:pt>
                <c:pt idx="2096">
                  <c:v>41883</c:v>
                </c:pt>
                <c:pt idx="2097">
                  <c:v>41884</c:v>
                </c:pt>
                <c:pt idx="2098">
                  <c:v>41885</c:v>
                </c:pt>
                <c:pt idx="2099">
                  <c:v>41886</c:v>
                </c:pt>
                <c:pt idx="2100">
                  <c:v>41887</c:v>
                </c:pt>
                <c:pt idx="2101">
                  <c:v>41891</c:v>
                </c:pt>
                <c:pt idx="2102">
                  <c:v>41892</c:v>
                </c:pt>
                <c:pt idx="2103">
                  <c:v>41893</c:v>
                </c:pt>
                <c:pt idx="2104">
                  <c:v>41894</c:v>
                </c:pt>
                <c:pt idx="2105">
                  <c:v>41897</c:v>
                </c:pt>
                <c:pt idx="2106">
                  <c:v>41898</c:v>
                </c:pt>
                <c:pt idx="2107">
                  <c:v>41899</c:v>
                </c:pt>
                <c:pt idx="2108">
                  <c:v>41900</c:v>
                </c:pt>
                <c:pt idx="2109">
                  <c:v>41901</c:v>
                </c:pt>
                <c:pt idx="2110">
                  <c:v>41904</c:v>
                </c:pt>
                <c:pt idx="2111">
                  <c:v>41905</c:v>
                </c:pt>
                <c:pt idx="2112">
                  <c:v>41906</c:v>
                </c:pt>
                <c:pt idx="2113">
                  <c:v>41907</c:v>
                </c:pt>
                <c:pt idx="2114">
                  <c:v>41908</c:v>
                </c:pt>
                <c:pt idx="2115">
                  <c:v>41911</c:v>
                </c:pt>
                <c:pt idx="2116">
                  <c:v>41912</c:v>
                </c:pt>
                <c:pt idx="2117">
                  <c:v>41920</c:v>
                </c:pt>
                <c:pt idx="2118">
                  <c:v>41921</c:v>
                </c:pt>
                <c:pt idx="2119">
                  <c:v>41922</c:v>
                </c:pt>
                <c:pt idx="2120">
                  <c:v>41925</c:v>
                </c:pt>
                <c:pt idx="2121">
                  <c:v>41926</c:v>
                </c:pt>
                <c:pt idx="2122">
                  <c:v>41927</c:v>
                </c:pt>
                <c:pt idx="2123">
                  <c:v>41928</c:v>
                </c:pt>
                <c:pt idx="2124">
                  <c:v>41929</c:v>
                </c:pt>
                <c:pt idx="2125">
                  <c:v>41932</c:v>
                </c:pt>
                <c:pt idx="2126">
                  <c:v>41933</c:v>
                </c:pt>
                <c:pt idx="2127">
                  <c:v>41934</c:v>
                </c:pt>
                <c:pt idx="2128">
                  <c:v>41935</c:v>
                </c:pt>
                <c:pt idx="2129">
                  <c:v>41936</c:v>
                </c:pt>
                <c:pt idx="2130">
                  <c:v>41939</c:v>
                </c:pt>
                <c:pt idx="2131">
                  <c:v>41940</c:v>
                </c:pt>
                <c:pt idx="2132">
                  <c:v>41941</c:v>
                </c:pt>
                <c:pt idx="2133">
                  <c:v>41942</c:v>
                </c:pt>
                <c:pt idx="2134">
                  <c:v>41943</c:v>
                </c:pt>
                <c:pt idx="2135">
                  <c:v>41946</c:v>
                </c:pt>
                <c:pt idx="2136">
                  <c:v>41947</c:v>
                </c:pt>
                <c:pt idx="2137">
                  <c:v>41948</c:v>
                </c:pt>
                <c:pt idx="2138">
                  <c:v>41949</c:v>
                </c:pt>
                <c:pt idx="2139">
                  <c:v>41950</c:v>
                </c:pt>
                <c:pt idx="2140">
                  <c:v>41953</c:v>
                </c:pt>
                <c:pt idx="2141">
                  <c:v>41954</c:v>
                </c:pt>
                <c:pt idx="2142">
                  <c:v>41955</c:v>
                </c:pt>
                <c:pt idx="2143">
                  <c:v>41956</c:v>
                </c:pt>
                <c:pt idx="2144">
                  <c:v>41957</c:v>
                </c:pt>
                <c:pt idx="2145">
                  <c:v>41960</c:v>
                </c:pt>
                <c:pt idx="2146">
                  <c:v>41961</c:v>
                </c:pt>
                <c:pt idx="2147">
                  <c:v>41962</c:v>
                </c:pt>
                <c:pt idx="2148">
                  <c:v>41963</c:v>
                </c:pt>
                <c:pt idx="2149">
                  <c:v>41964</c:v>
                </c:pt>
                <c:pt idx="2150">
                  <c:v>41967</c:v>
                </c:pt>
                <c:pt idx="2151">
                  <c:v>41968</c:v>
                </c:pt>
                <c:pt idx="2152">
                  <c:v>41969</c:v>
                </c:pt>
                <c:pt idx="2153">
                  <c:v>41970</c:v>
                </c:pt>
                <c:pt idx="2154">
                  <c:v>41971</c:v>
                </c:pt>
                <c:pt idx="2155">
                  <c:v>41974</c:v>
                </c:pt>
                <c:pt idx="2156">
                  <c:v>41975</c:v>
                </c:pt>
                <c:pt idx="2157">
                  <c:v>41976</c:v>
                </c:pt>
                <c:pt idx="2158">
                  <c:v>41977</c:v>
                </c:pt>
                <c:pt idx="2159">
                  <c:v>41978</c:v>
                </c:pt>
                <c:pt idx="2160">
                  <c:v>41981</c:v>
                </c:pt>
                <c:pt idx="2161">
                  <c:v>41982</c:v>
                </c:pt>
                <c:pt idx="2162">
                  <c:v>41983</c:v>
                </c:pt>
                <c:pt idx="2163">
                  <c:v>41984</c:v>
                </c:pt>
                <c:pt idx="2164">
                  <c:v>41985</c:v>
                </c:pt>
                <c:pt idx="2165">
                  <c:v>41988</c:v>
                </c:pt>
                <c:pt idx="2166">
                  <c:v>41989</c:v>
                </c:pt>
                <c:pt idx="2167">
                  <c:v>41990</c:v>
                </c:pt>
                <c:pt idx="2168">
                  <c:v>41991</c:v>
                </c:pt>
                <c:pt idx="2169">
                  <c:v>41992</c:v>
                </c:pt>
                <c:pt idx="2170">
                  <c:v>41995</c:v>
                </c:pt>
                <c:pt idx="2171">
                  <c:v>41996</c:v>
                </c:pt>
                <c:pt idx="2172">
                  <c:v>41997</c:v>
                </c:pt>
                <c:pt idx="2173">
                  <c:v>41998</c:v>
                </c:pt>
                <c:pt idx="2174">
                  <c:v>41999</c:v>
                </c:pt>
                <c:pt idx="2175">
                  <c:v>42002</c:v>
                </c:pt>
                <c:pt idx="2176">
                  <c:v>42003</c:v>
                </c:pt>
                <c:pt idx="2177">
                  <c:v>42004</c:v>
                </c:pt>
                <c:pt idx="2178">
                  <c:v>42009</c:v>
                </c:pt>
                <c:pt idx="2179">
                  <c:v>42010</c:v>
                </c:pt>
                <c:pt idx="2180">
                  <c:v>42011</c:v>
                </c:pt>
                <c:pt idx="2181">
                  <c:v>42012</c:v>
                </c:pt>
                <c:pt idx="2182">
                  <c:v>42013</c:v>
                </c:pt>
                <c:pt idx="2183">
                  <c:v>42016</c:v>
                </c:pt>
                <c:pt idx="2184">
                  <c:v>42017</c:v>
                </c:pt>
                <c:pt idx="2185">
                  <c:v>42018</c:v>
                </c:pt>
                <c:pt idx="2186">
                  <c:v>42019</c:v>
                </c:pt>
                <c:pt idx="2187">
                  <c:v>42020</c:v>
                </c:pt>
                <c:pt idx="2188">
                  <c:v>42023</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42051</c:v>
                </c:pt>
                <c:pt idx="2209">
                  <c:v>42052</c:v>
                </c:pt>
                <c:pt idx="2210">
                  <c:v>42060</c:v>
                </c:pt>
                <c:pt idx="2211">
                  <c:v>42061</c:v>
                </c:pt>
                <c:pt idx="2212">
                  <c:v>42062</c:v>
                </c:pt>
                <c:pt idx="2213">
                  <c:v>42065</c:v>
                </c:pt>
                <c:pt idx="2214">
                  <c:v>42066</c:v>
                </c:pt>
                <c:pt idx="2215">
                  <c:v>42067</c:v>
                </c:pt>
                <c:pt idx="2216">
                  <c:v>42068</c:v>
                </c:pt>
                <c:pt idx="2217">
                  <c:v>42069</c:v>
                </c:pt>
                <c:pt idx="2218">
                  <c:v>42072</c:v>
                </c:pt>
                <c:pt idx="2219">
                  <c:v>42073</c:v>
                </c:pt>
                <c:pt idx="2220">
                  <c:v>42074</c:v>
                </c:pt>
                <c:pt idx="2221">
                  <c:v>42075</c:v>
                </c:pt>
                <c:pt idx="2222">
                  <c:v>42076</c:v>
                </c:pt>
                <c:pt idx="2223">
                  <c:v>42079</c:v>
                </c:pt>
                <c:pt idx="2224">
                  <c:v>42080</c:v>
                </c:pt>
                <c:pt idx="2225">
                  <c:v>42081</c:v>
                </c:pt>
                <c:pt idx="2226">
                  <c:v>42082</c:v>
                </c:pt>
                <c:pt idx="2227">
                  <c:v>42083</c:v>
                </c:pt>
                <c:pt idx="2228">
                  <c:v>42086</c:v>
                </c:pt>
                <c:pt idx="2229">
                  <c:v>42087</c:v>
                </c:pt>
                <c:pt idx="2230">
                  <c:v>42088</c:v>
                </c:pt>
                <c:pt idx="2231">
                  <c:v>42089</c:v>
                </c:pt>
                <c:pt idx="2232">
                  <c:v>42090</c:v>
                </c:pt>
                <c:pt idx="2233">
                  <c:v>42093</c:v>
                </c:pt>
                <c:pt idx="2234">
                  <c:v>42094</c:v>
                </c:pt>
                <c:pt idx="2235">
                  <c:v>42095</c:v>
                </c:pt>
                <c:pt idx="2236">
                  <c:v>42096</c:v>
                </c:pt>
                <c:pt idx="2237">
                  <c:v>42097</c:v>
                </c:pt>
                <c:pt idx="2238">
                  <c:v>42101</c:v>
                </c:pt>
                <c:pt idx="2239">
                  <c:v>42102</c:v>
                </c:pt>
                <c:pt idx="2240">
                  <c:v>42103</c:v>
                </c:pt>
                <c:pt idx="2241">
                  <c:v>42104</c:v>
                </c:pt>
                <c:pt idx="2242">
                  <c:v>42107</c:v>
                </c:pt>
                <c:pt idx="2243">
                  <c:v>42108</c:v>
                </c:pt>
                <c:pt idx="2244">
                  <c:v>42109</c:v>
                </c:pt>
                <c:pt idx="2245">
                  <c:v>42110</c:v>
                </c:pt>
                <c:pt idx="2246">
                  <c:v>42111</c:v>
                </c:pt>
                <c:pt idx="2247">
                  <c:v>42114</c:v>
                </c:pt>
                <c:pt idx="2248">
                  <c:v>42115</c:v>
                </c:pt>
                <c:pt idx="2249">
                  <c:v>42116</c:v>
                </c:pt>
                <c:pt idx="2250">
                  <c:v>42117</c:v>
                </c:pt>
                <c:pt idx="2251">
                  <c:v>42118</c:v>
                </c:pt>
                <c:pt idx="2252">
                  <c:v>42121</c:v>
                </c:pt>
                <c:pt idx="2253">
                  <c:v>42122</c:v>
                </c:pt>
                <c:pt idx="2254">
                  <c:v>42123</c:v>
                </c:pt>
                <c:pt idx="2255">
                  <c:v>42124</c:v>
                </c:pt>
                <c:pt idx="2256">
                  <c:v>42128</c:v>
                </c:pt>
                <c:pt idx="2257">
                  <c:v>42129</c:v>
                </c:pt>
                <c:pt idx="2258">
                  <c:v>42130</c:v>
                </c:pt>
                <c:pt idx="2259">
                  <c:v>42131</c:v>
                </c:pt>
                <c:pt idx="2260">
                  <c:v>42132</c:v>
                </c:pt>
                <c:pt idx="2261">
                  <c:v>42135</c:v>
                </c:pt>
                <c:pt idx="2262">
                  <c:v>42136</c:v>
                </c:pt>
                <c:pt idx="2263">
                  <c:v>42137</c:v>
                </c:pt>
                <c:pt idx="2264">
                  <c:v>42138</c:v>
                </c:pt>
                <c:pt idx="2265">
                  <c:v>42139</c:v>
                </c:pt>
                <c:pt idx="2266">
                  <c:v>42142</c:v>
                </c:pt>
                <c:pt idx="2267">
                  <c:v>42143</c:v>
                </c:pt>
                <c:pt idx="2268">
                  <c:v>42144</c:v>
                </c:pt>
                <c:pt idx="2269">
                  <c:v>42145</c:v>
                </c:pt>
                <c:pt idx="2270">
                  <c:v>42146</c:v>
                </c:pt>
                <c:pt idx="2271">
                  <c:v>42149</c:v>
                </c:pt>
                <c:pt idx="2272">
                  <c:v>42150</c:v>
                </c:pt>
                <c:pt idx="2273">
                  <c:v>42151</c:v>
                </c:pt>
                <c:pt idx="2274">
                  <c:v>42152</c:v>
                </c:pt>
                <c:pt idx="2275">
                  <c:v>42153</c:v>
                </c:pt>
                <c:pt idx="2276">
                  <c:v>42156</c:v>
                </c:pt>
                <c:pt idx="2277">
                  <c:v>42157</c:v>
                </c:pt>
                <c:pt idx="2278">
                  <c:v>42158</c:v>
                </c:pt>
                <c:pt idx="2279">
                  <c:v>42159</c:v>
                </c:pt>
                <c:pt idx="2280">
                  <c:v>42160</c:v>
                </c:pt>
                <c:pt idx="2281">
                  <c:v>42163</c:v>
                </c:pt>
                <c:pt idx="2282">
                  <c:v>42164</c:v>
                </c:pt>
                <c:pt idx="2283">
                  <c:v>42165</c:v>
                </c:pt>
                <c:pt idx="2284">
                  <c:v>42166</c:v>
                </c:pt>
                <c:pt idx="2285">
                  <c:v>42167</c:v>
                </c:pt>
                <c:pt idx="2286">
                  <c:v>42170</c:v>
                </c:pt>
                <c:pt idx="2287">
                  <c:v>42171</c:v>
                </c:pt>
                <c:pt idx="2288">
                  <c:v>42172</c:v>
                </c:pt>
                <c:pt idx="2289">
                  <c:v>42173</c:v>
                </c:pt>
                <c:pt idx="2290">
                  <c:v>42174</c:v>
                </c:pt>
                <c:pt idx="2291">
                  <c:v>42178</c:v>
                </c:pt>
                <c:pt idx="2292">
                  <c:v>42179</c:v>
                </c:pt>
                <c:pt idx="2293">
                  <c:v>42180</c:v>
                </c:pt>
                <c:pt idx="2294">
                  <c:v>42181</c:v>
                </c:pt>
                <c:pt idx="2295">
                  <c:v>42184</c:v>
                </c:pt>
                <c:pt idx="2296">
                  <c:v>42185</c:v>
                </c:pt>
                <c:pt idx="2297">
                  <c:v>42186</c:v>
                </c:pt>
                <c:pt idx="2298">
                  <c:v>42187</c:v>
                </c:pt>
                <c:pt idx="2299">
                  <c:v>42188</c:v>
                </c:pt>
                <c:pt idx="2300">
                  <c:v>42191</c:v>
                </c:pt>
                <c:pt idx="2301">
                  <c:v>42192</c:v>
                </c:pt>
                <c:pt idx="2302">
                  <c:v>42193</c:v>
                </c:pt>
                <c:pt idx="2303">
                  <c:v>42194</c:v>
                </c:pt>
                <c:pt idx="2304">
                  <c:v>42195</c:v>
                </c:pt>
                <c:pt idx="2305">
                  <c:v>42198</c:v>
                </c:pt>
                <c:pt idx="2306">
                  <c:v>42199</c:v>
                </c:pt>
                <c:pt idx="2307">
                  <c:v>42200</c:v>
                </c:pt>
                <c:pt idx="2308">
                  <c:v>42201</c:v>
                </c:pt>
                <c:pt idx="2309">
                  <c:v>42202</c:v>
                </c:pt>
                <c:pt idx="2310">
                  <c:v>42205</c:v>
                </c:pt>
                <c:pt idx="2311">
                  <c:v>42206</c:v>
                </c:pt>
                <c:pt idx="2312">
                  <c:v>42207</c:v>
                </c:pt>
                <c:pt idx="2313">
                  <c:v>42208</c:v>
                </c:pt>
                <c:pt idx="2314">
                  <c:v>42209</c:v>
                </c:pt>
                <c:pt idx="2315">
                  <c:v>42212</c:v>
                </c:pt>
                <c:pt idx="2316">
                  <c:v>42213</c:v>
                </c:pt>
                <c:pt idx="2317">
                  <c:v>42214</c:v>
                </c:pt>
                <c:pt idx="2318">
                  <c:v>42215</c:v>
                </c:pt>
                <c:pt idx="2319">
                  <c:v>42216</c:v>
                </c:pt>
                <c:pt idx="2320">
                  <c:v>42219</c:v>
                </c:pt>
                <c:pt idx="2321">
                  <c:v>42220</c:v>
                </c:pt>
                <c:pt idx="2322">
                  <c:v>42221</c:v>
                </c:pt>
                <c:pt idx="2323">
                  <c:v>42222</c:v>
                </c:pt>
                <c:pt idx="2324">
                  <c:v>42223</c:v>
                </c:pt>
                <c:pt idx="2325">
                  <c:v>42226</c:v>
                </c:pt>
                <c:pt idx="2326">
                  <c:v>42227</c:v>
                </c:pt>
                <c:pt idx="2327">
                  <c:v>42228</c:v>
                </c:pt>
                <c:pt idx="2328">
                  <c:v>42229</c:v>
                </c:pt>
                <c:pt idx="2329">
                  <c:v>42230</c:v>
                </c:pt>
                <c:pt idx="2330">
                  <c:v>42233</c:v>
                </c:pt>
                <c:pt idx="2331">
                  <c:v>42234</c:v>
                </c:pt>
                <c:pt idx="2332">
                  <c:v>42235</c:v>
                </c:pt>
                <c:pt idx="2333">
                  <c:v>42236</c:v>
                </c:pt>
                <c:pt idx="2334">
                  <c:v>42237</c:v>
                </c:pt>
                <c:pt idx="2335">
                  <c:v>42240</c:v>
                </c:pt>
                <c:pt idx="2336">
                  <c:v>42241</c:v>
                </c:pt>
                <c:pt idx="2337">
                  <c:v>42242</c:v>
                </c:pt>
                <c:pt idx="2338">
                  <c:v>42243</c:v>
                </c:pt>
                <c:pt idx="2339">
                  <c:v>42244</c:v>
                </c:pt>
                <c:pt idx="2340">
                  <c:v>42247</c:v>
                </c:pt>
                <c:pt idx="2341">
                  <c:v>42248</c:v>
                </c:pt>
                <c:pt idx="2342">
                  <c:v>42249</c:v>
                </c:pt>
                <c:pt idx="2343">
                  <c:v>42254</c:v>
                </c:pt>
                <c:pt idx="2344">
                  <c:v>42255</c:v>
                </c:pt>
                <c:pt idx="2345">
                  <c:v>42256</c:v>
                </c:pt>
                <c:pt idx="2346">
                  <c:v>42257</c:v>
                </c:pt>
                <c:pt idx="2347">
                  <c:v>42258</c:v>
                </c:pt>
                <c:pt idx="2348">
                  <c:v>42261</c:v>
                </c:pt>
                <c:pt idx="2349">
                  <c:v>42262</c:v>
                </c:pt>
                <c:pt idx="2350">
                  <c:v>42263</c:v>
                </c:pt>
                <c:pt idx="2351">
                  <c:v>42264</c:v>
                </c:pt>
                <c:pt idx="2352">
                  <c:v>42265</c:v>
                </c:pt>
                <c:pt idx="2353">
                  <c:v>42268</c:v>
                </c:pt>
                <c:pt idx="2354">
                  <c:v>42269</c:v>
                </c:pt>
                <c:pt idx="2355">
                  <c:v>42270</c:v>
                </c:pt>
                <c:pt idx="2356">
                  <c:v>42271</c:v>
                </c:pt>
                <c:pt idx="2357">
                  <c:v>42272</c:v>
                </c:pt>
                <c:pt idx="2358">
                  <c:v>42275</c:v>
                </c:pt>
                <c:pt idx="2359">
                  <c:v>42276</c:v>
                </c:pt>
                <c:pt idx="2360">
                  <c:v>42277</c:v>
                </c:pt>
                <c:pt idx="2361">
                  <c:v>42285</c:v>
                </c:pt>
                <c:pt idx="2362">
                  <c:v>42286</c:v>
                </c:pt>
                <c:pt idx="2363">
                  <c:v>42289</c:v>
                </c:pt>
                <c:pt idx="2364">
                  <c:v>42290</c:v>
                </c:pt>
                <c:pt idx="2365">
                  <c:v>42291</c:v>
                </c:pt>
                <c:pt idx="2366">
                  <c:v>42292</c:v>
                </c:pt>
                <c:pt idx="2367">
                  <c:v>42293</c:v>
                </c:pt>
                <c:pt idx="2368">
                  <c:v>42296</c:v>
                </c:pt>
                <c:pt idx="2369">
                  <c:v>42297</c:v>
                </c:pt>
                <c:pt idx="2370">
                  <c:v>42298</c:v>
                </c:pt>
                <c:pt idx="2371">
                  <c:v>42299</c:v>
                </c:pt>
                <c:pt idx="2372">
                  <c:v>42300</c:v>
                </c:pt>
                <c:pt idx="2373">
                  <c:v>42303</c:v>
                </c:pt>
                <c:pt idx="2374">
                  <c:v>42304</c:v>
                </c:pt>
                <c:pt idx="2375">
                  <c:v>42305</c:v>
                </c:pt>
                <c:pt idx="2376">
                  <c:v>42306</c:v>
                </c:pt>
                <c:pt idx="2377">
                  <c:v>42307</c:v>
                </c:pt>
                <c:pt idx="2378">
                  <c:v>42310</c:v>
                </c:pt>
                <c:pt idx="2379">
                  <c:v>42311</c:v>
                </c:pt>
                <c:pt idx="2380">
                  <c:v>42312</c:v>
                </c:pt>
                <c:pt idx="2381">
                  <c:v>42313</c:v>
                </c:pt>
                <c:pt idx="2382">
                  <c:v>42314</c:v>
                </c:pt>
                <c:pt idx="2383">
                  <c:v>42317</c:v>
                </c:pt>
                <c:pt idx="2384">
                  <c:v>42318</c:v>
                </c:pt>
                <c:pt idx="2385">
                  <c:v>42319</c:v>
                </c:pt>
                <c:pt idx="2386">
                  <c:v>42320</c:v>
                </c:pt>
                <c:pt idx="2387">
                  <c:v>42321</c:v>
                </c:pt>
                <c:pt idx="2388">
                  <c:v>42324</c:v>
                </c:pt>
                <c:pt idx="2389">
                  <c:v>42325</c:v>
                </c:pt>
                <c:pt idx="2390">
                  <c:v>42326</c:v>
                </c:pt>
                <c:pt idx="2391">
                  <c:v>42327</c:v>
                </c:pt>
                <c:pt idx="2392">
                  <c:v>42328</c:v>
                </c:pt>
                <c:pt idx="2393">
                  <c:v>42331</c:v>
                </c:pt>
                <c:pt idx="2394">
                  <c:v>42332</c:v>
                </c:pt>
                <c:pt idx="2395">
                  <c:v>42333</c:v>
                </c:pt>
                <c:pt idx="2396">
                  <c:v>42334</c:v>
                </c:pt>
                <c:pt idx="2397">
                  <c:v>42335</c:v>
                </c:pt>
                <c:pt idx="2398">
                  <c:v>42338</c:v>
                </c:pt>
                <c:pt idx="2399">
                  <c:v>42339</c:v>
                </c:pt>
                <c:pt idx="2400">
                  <c:v>42340</c:v>
                </c:pt>
                <c:pt idx="2401">
                  <c:v>42341</c:v>
                </c:pt>
                <c:pt idx="2402">
                  <c:v>42342</c:v>
                </c:pt>
                <c:pt idx="2403">
                  <c:v>42345</c:v>
                </c:pt>
                <c:pt idx="2404">
                  <c:v>42346</c:v>
                </c:pt>
                <c:pt idx="2405">
                  <c:v>42347</c:v>
                </c:pt>
                <c:pt idx="2406">
                  <c:v>42348</c:v>
                </c:pt>
                <c:pt idx="2407">
                  <c:v>42349</c:v>
                </c:pt>
                <c:pt idx="2408">
                  <c:v>42352</c:v>
                </c:pt>
                <c:pt idx="2409">
                  <c:v>42353</c:v>
                </c:pt>
                <c:pt idx="2410">
                  <c:v>42354</c:v>
                </c:pt>
                <c:pt idx="2411">
                  <c:v>42355</c:v>
                </c:pt>
                <c:pt idx="2412">
                  <c:v>42356</c:v>
                </c:pt>
                <c:pt idx="2413">
                  <c:v>42359</c:v>
                </c:pt>
                <c:pt idx="2414">
                  <c:v>42360</c:v>
                </c:pt>
                <c:pt idx="2415">
                  <c:v>42361</c:v>
                </c:pt>
                <c:pt idx="2416">
                  <c:v>42362</c:v>
                </c:pt>
                <c:pt idx="2417">
                  <c:v>42363</c:v>
                </c:pt>
                <c:pt idx="2418">
                  <c:v>42366</c:v>
                </c:pt>
                <c:pt idx="2419">
                  <c:v>42367</c:v>
                </c:pt>
                <c:pt idx="2420">
                  <c:v>42368</c:v>
                </c:pt>
                <c:pt idx="2421">
                  <c:v>42369</c:v>
                </c:pt>
                <c:pt idx="2422">
                  <c:v>42373</c:v>
                </c:pt>
                <c:pt idx="2423">
                  <c:v>42374</c:v>
                </c:pt>
                <c:pt idx="2424">
                  <c:v>42375</c:v>
                </c:pt>
                <c:pt idx="2425">
                  <c:v>42376</c:v>
                </c:pt>
                <c:pt idx="2426">
                  <c:v>42377</c:v>
                </c:pt>
                <c:pt idx="2427">
                  <c:v>42380</c:v>
                </c:pt>
                <c:pt idx="2428">
                  <c:v>42381</c:v>
                </c:pt>
                <c:pt idx="2429">
                  <c:v>42382</c:v>
                </c:pt>
                <c:pt idx="2430">
                  <c:v>42383</c:v>
                </c:pt>
                <c:pt idx="2431">
                  <c:v>42384</c:v>
                </c:pt>
                <c:pt idx="2432">
                  <c:v>42387</c:v>
                </c:pt>
                <c:pt idx="2433">
                  <c:v>42388</c:v>
                </c:pt>
                <c:pt idx="2434">
                  <c:v>42389</c:v>
                </c:pt>
                <c:pt idx="2435">
                  <c:v>42390</c:v>
                </c:pt>
                <c:pt idx="2436">
                  <c:v>42391</c:v>
                </c:pt>
                <c:pt idx="2437">
                  <c:v>42394</c:v>
                </c:pt>
                <c:pt idx="2438">
                  <c:v>42395</c:v>
                </c:pt>
                <c:pt idx="2439">
                  <c:v>42396</c:v>
                </c:pt>
                <c:pt idx="2440">
                  <c:v>42397</c:v>
                </c:pt>
                <c:pt idx="2441">
                  <c:v>42398</c:v>
                </c:pt>
                <c:pt idx="2442">
                  <c:v>42401</c:v>
                </c:pt>
                <c:pt idx="2443">
                  <c:v>42402</c:v>
                </c:pt>
                <c:pt idx="2444">
                  <c:v>42403</c:v>
                </c:pt>
                <c:pt idx="2445">
                  <c:v>42404</c:v>
                </c:pt>
                <c:pt idx="2446">
                  <c:v>42405</c:v>
                </c:pt>
                <c:pt idx="2447">
                  <c:v>42415</c:v>
                </c:pt>
                <c:pt idx="2448">
                  <c:v>42416</c:v>
                </c:pt>
                <c:pt idx="2449">
                  <c:v>42417</c:v>
                </c:pt>
                <c:pt idx="2450">
                  <c:v>42418</c:v>
                </c:pt>
                <c:pt idx="2451">
                  <c:v>42419</c:v>
                </c:pt>
                <c:pt idx="2452">
                  <c:v>42422</c:v>
                </c:pt>
                <c:pt idx="2453">
                  <c:v>42423</c:v>
                </c:pt>
                <c:pt idx="2454">
                  <c:v>42424</c:v>
                </c:pt>
                <c:pt idx="2455">
                  <c:v>42425</c:v>
                </c:pt>
                <c:pt idx="2456">
                  <c:v>42426</c:v>
                </c:pt>
                <c:pt idx="2457">
                  <c:v>42429</c:v>
                </c:pt>
                <c:pt idx="2458">
                  <c:v>42430</c:v>
                </c:pt>
                <c:pt idx="2459">
                  <c:v>42431</c:v>
                </c:pt>
                <c:pt idx="2460">
                  <c:v>42432</c:v>
                </c:pt>
                <c:pt idx="2461">
                  <c:v>42433</c:v>
                </c:pt>
                <c:pt idx="2462">
                  <c:v>42436</c:v>
                </c:pt>
                <c:pt idx="2463">
                  <c:v>42437</c:v>
                </c:pt>
                <c:pt idx="2464">
                  <c:v>42438</c:v>
                </c:pt>
                <c:pt idx="2465">
                  <c:v>42439</c:v>
                </c:pt>
                <c:pt idx="2466">
                  <c:v>42440</c:v>
                </c:pt>
                <c:pt idx="2467">
                  <c:v>42443</c:v>
                </c:pt>
                <c:pt idx="2468">
                  <c:v>42444</c:v>
                </c:pt>
                <c:pt idx="2469">
                  <c:v>42445</c:v>
                </c:pt>
                <c:pt idx="2470">
                  <c:v>42446</c:v>
                </c:pt>
                <c:pt idx="2471">
                  <c:v>42447</c:v>
                </c:pt>
                <c:pt idx="2472">
                  <c:v>42450</c:v>
                </c:pt>
                <c:pt idx="2473">
                  <c:v>42451</c:v>
                </c:pt>
                <c:pt idx="2474">
                  <c:v>42452</c:v>
                </c:pt>
                <c:pt idx="2475">
                  <c:v>42453</c:v>
                </c:pt>
                <c:pt idx="2476">
                  <c:v>42454</c:v>
                </c:pt>
                <c:pt idx="2477">
                  <c:v>42457</c:v>
                </c:pt>
                <c:pt idx="2478">
                  <c:v>42458</c:v>
                </c:pt>
                <c:pt idx="2479">
                  <c:v>42459</c:v>
                </c:pt>
                <c:pt idx="2480">
                  <c:v>42460</c:v>
                </c:pt>
                <c:pt idx="2481">
                  <c:v>42461</c:v>
                </c:pt>
                <c:pt idx="2482">
                  <c:v>42465</c:v>
                </c:pt>
                <c:pt idx="2483">
                  <c:v>42466</c:v>
                </c:pt>
                <c:pt idx="2484">
                  <c:v>42467</c:v>
                </c:pt>
                <c:pt idx="2485">
                  <c:v>42468</c:v>
                </c:pt>
                <c:pt idx="2486">
                  <c:v>42471</c:v>
                </c:pt>
                <c:pt idx="2487">
                  <c:v>42472</c:v>
                </c:pt>
                <c:pt idx="2488">
                  <c:v>42473</c:v>
                </c:pt>
                <c:pt idx="2489">
                  <c:v>42474</c:v>
                </c:pt>
                <c:pt idx="2490">
                  <c:v>42475</c:v>
                </c:pt>
                <c:pt idx="2491">
                  <c:v>42478</c:v>
                </c:pt>
                <c:pt idx="2492">
                  <c:v>42479</c:v>
                </c:pt>
                <c:pt idx="2493">
                  <c:v>42480</c:v>
                </c:pt>
                <c:pt idx="2494">
                  <c:v>42481</c:v>
                </c:pt>
                <c:pt idx="2495">
                  <c:v>42482</c:v>
                </c:pt>
                <c:pt idx="2496">
                  <c:v>42485</c:v>
                </c:pt>
                <c:pt idx="2497">
                  <c:v>42486</c:v>
                </c:pt>
                <c:pt idx="2498">
                  <c:v>42487</c:v>
                </c:pt>
                <c:pt idx="2499">
                  <c:v>42488</c:v>
                </c:pt>
                <c:pt idx="2500">
                  <c:v>42489</c:v>
                </c:pt>
                <c:pt idx="2501">
                  <c:v>42493</c:v>
                </c:pt>
                <c:pt idx="2502">
                  <c:v>42494</c:v>
                </c:pt>
                <c:pt idx="2503">
                  <c:v>42495</c:v>
                </c:pt>
                <c:pt idx="2504">
                  <c:v>42496</c:v>
                </c:pt>
                <c:pt idx="2505">
                  <c:v>42499</c:v>
                </c:pt>
                <c:pt idx="2506">
                  <c:v>42500</c:v>
                </c:pt>
                <c:pt idx="2507">
                  <c:v>42501</c:v>
                </c:pt>
                <c:pt idx="2508">
                  <c:v>42502</c:v>
                </c:pt>
                <c:pt idx="2509">
                  <c:v>42503</c:v>
                </c:pt>
                <c:pt idx="2510">
                  <c:v>42506</c:v>
                </c:pt>
                <c:pt idx="2511">
                  <c:v>42507</c:v>
                </c:pt>
                <c:pt idx="2512">
                  <c:v>42508</c:v>
                </c:pt>
                <c:pt idx="2513">
                  <c:v>42509</c:v>
                </c:pt>
                <c:pt idx="2514">
                  <c:v>42510</c:v>
                </c:pt>
                <c:pt idx="2515">
                  <c:v>42513</c:v>
                </c:pt>
                <c:pt idx="2516">
                  <c:v>42514</c:v>
                </c:pt>
                <c:pt idx="2517">
                  <c:v>42515</c:v>
                </c:pt>
                <c:pt idx="2518">
                  <c:v>42516</c:v>
                </c:pt>
                <c:pt idx="2519">
                  <c:v>42517</c:v>
                </c:pt>
                <c:pt idx="2520">
                  <c:v>42520</c:v>
                </c:pt>
                <c:pt idx="2521">
                  <c:v>42521</c:v>
                </c:pt>
                <c:pt idx="2522">
                  <c:v>42522</c:v>
                </c:pt>
                <c:pt idx="2523">
                  <c:v>42523</c:v>
                </c:pt>
                <c:pt idx="2524">
                  <c:v>42524</c:v>
                </c:pt>
                <c:pt idx="2525">
                  <c:v>42527</c:v>
                </c:pt>
                <c:pt idx="2526">
                  <c:v>42528</c:v>
                </c:pt>
                <c:pt idx="2527">
                  <c:v>42529</c:v>
                </c:pt>
                <c:pt idx="2528">
                  <c:v>42534</c:v>
                </c:pt>
                <c:pt idx="2529">
                  <c:v>42535</c:v>
                </c:pt>
                <c:pt idx="2530">
                  <c:v>42536</c:v>
                </c:pt>
                <c:pt idx="2531">
                  <c:v>42537</c:v>
                </c:pt>
                <c:pt idx="2532">
                  <c:v>42538</c:v>
                </c:pt>
                <c:pt idx="2533">
                  <c:v>42541</c:v>
                </c:pt>
                <c:pt idx="2534">
                  <c:v>42542</c:v>
                </c:pt>
                <c:pt idx="2535">
                  <c:v>42543</c:v>
                </c:pt>
                <c:pt idx="2536">
                  <c:v>42544</c:v>
                </c:pt>
                <c:pt idx="2537">
                  <c:v>42545</c:v>
                </c:pt>
                <c:pt idx="2538">
                  <c:v>42548</c:v>
                </c:pt>
                <c:pt idx="2539">
                  <c:v>42549</c:v>
                </c:pt>
                <c:pt idx="2540">
                  <c:v>42550</c:v>
                </c:pt>
                <c:pt idx="2541">
                  <c:v>42551</c:v>
                </c:pt>
                <c:pt idx="2542">
                  <c:v>42552</c:v>
                </c:pt>
                <c:pt idx="2543">
                  <c:v>42555</c:v>
                </c:pt>
                <c:pt idx="2544">
                  <c:v>42556</c:v>
                </c:pt>
                <c:pt idx="2545">
                  <c:v>42557</c:v>
                </c:pt>
                <c:pt idx="2546">
                  <c:v>42558</c:v>
                </c:pt>
                <c:pt idx="2547">
                  <c:v>42559</c:v>
                </c:pt>
                <c:pt idx="2548">
                  <c:v>42562</c:v>
                </c:pt>
                <c:pt idx="2549">
                  <c:v>42563</c:v>
                </c:pt>
                <c:pt idx="2550">
                  <c:v>42564</c:v>
                </c:pt>
                <c:pt idx="2551">
                  <c:v>42565</c:v>
                </c:pt>
                <c:pt idx="2552">
                  <c:v>42566</c:v>
                </c:pt>
                <c:pt idx="2553">
                  <c:v>42569</c:v>
                </c:pt>
                <c:pt idx="2554">
                  <c:v>42570</c:v>
                </c:pt>
                <c:pt idx="2555">
                  <c:v>42571</c:v>
                </c:pt>
                <c:pt idx="2556">
                  <c:v>42572</c:v>
                </c:pt>
                <c:pt idx="2557">
                  <c:v>42573</c:v>
                </c:pt>
                <c:pt idx="2558">
                  <c:v>42576</c:v>
                </c:pt>
                <c:pt idx="2559">
                  <c:v>42577</c:v>
                </c:pt>
                <c:pt idx="2560">
                  <c:v>42578</c:v>
                </c:pt>
                <c:pt idx="2561">
                  <c:v>42579</c:v>
                </c:pt>
                <c:pt idx="2562">
                  <c:v>42580</c:v>
                </c:pt>
                <c:pt idx="2563">
                  <c:v>42583</c:v>
                </c:pt>
                <c:pt idx="2564">
                  <c:v>42584</c:v>
                </c:pt>
                <c:pt idx="2565">
                  <c:v>42585</c:v>
                </c:pt>
                <c:pt idx="2566">
                  <c:v>42586</c:v>
                </c:pt>
                <c:pt idx="2567">
                  <c:v>42587</c:v>
                </c:pt>
                <c:pt idx="2568">
                  <c:v>42590</c:v>
                </c:pt>
                <c:pt idx="2569">
                  <c:v>42591</c:v>
                </c:pt>
                <c:pt idx="2570">
                  <c:v>42592</c:v>
                </c:pt>
                <c:pt idx="2571">
                  <c:v>42593</c:v>
                </c:pt>
                <c:pt idx="2572">
                  <c:v>42594</c:v>
                </c:pt>
                <c:pt idx="2573">
                  <c:v>42597</c:v>
                </c:pt>
                <c:pt idx="2574">
                  <c:v>42598</c:v>
                </c:pt>
                <c:pt idx="2575">
                  <c:v>42599</c:v>
                </c:pt>
                <c:pt idx="2576">
                  <c:v>42600</c:v>
                </c:pt>
                <c:pt idx="2577">
                  <c:v>42601</c:v>
                </c:pt>
                <c:pt idx="2578">
                  <c:v>42604</c:v>
                </c:pt>
                <c:pt idx="2579">
                  <c:v>42605</c:v>
                </c:pt>
                <c:pt idx="2580">
                  <c:v>42606</c:v>
                </c:pt>
                <c:pt idx="2581">
                  <c:v>42607</c:v>
                </c:pt>
                <c:pt idx="2582">
                  <c:v>42608</c:v>
                </c:pt>
                <c:pt idx="2583">
                  <c:v>42611</c:v>
                </c:pt>
                <c:pt idx="2584">
                  <c:v>42612</c:v>
                </c:pt>
                <c:pt idx="2585">
                  <c:v>42613</c:v>
                </c:pt>
                <c:pt idx="2586">
                  <c:v>42614</c:v>
                </c:pt>
                <c:pt idx="2587">
                  <c:v>42615</c:v>
                </c:pt>
                <c:pt idx="2588">
                  <c:v>42618</c:v>
                </c:pt>
                <c:pt idx="2589">
                  <c:v>42619</c:v>
                </c:pt>
                <c:pt idx="2590">
                  <c:v>42620</c:v>
                </c:pt>
                <c:pt idx="2591">
                  <c:v>42621</c:v>
                </c:pt>
                <c:pt idx="2592">
                  <c:v>42622</c:v>
                </c:pt>
                <c:pt idx="2593">
                  <c:v>42625</c:v>
                </c:pt>
                <c:pt idx="2594">
                  <c:v>42626</c:v>
                </c:pt>
                <c:pt idx="2595">
                  <c:v>42627</c:v>
                </c:pt>
                <c:pt idx="2596">
                  <c:v>42632</c:v>
                </c:pt>
                <c:pt idx="2597">
                  <c:v>42633</c:v>
                </c:pt>
                <c:pt idx="2598">
                  <c:v>42634</c:v>
                </c:pt>
                <c:pt idx="2599">
                  <c:v>42635</c:v>
                </c:pt>
                <c:pt idx="2600">
                  <c:v>42636</c:v>
                </c:pt>
                <c:pt idx="2601">
                  <c:v>42639</c:v>
                </c:pt>
                <c:pt idx="2602">
                  <c:v>42640</c:v>
                </c:pt>
                <c:pt idx="2603">
                  <c:v>42641</c:v>
                </c:pt>
                <c:pt idx="2604">
                  <c:v>42642</c:v>
                </c:pt>
                <c:pt idx="2605">
                  <c:v>42643</c:v>
                </c:pt>
                <c:pt idx="2606">
                  <c:v>42653</c:v>
                </c:pt>
                <c:pt idx="2607">
                  <c:v>42654</c:v>
                </c:pt>
                <c:pt idx="2608">
                  <c:v>42655</c:v>
                </c:pt>
                <c:pt idx="2609">
                  <c:v>42656</c:v>
                </c:pt>
                <c:pt idx="2610">
                  <c:v>42657</c:v>
                </c:pt>
                <c:pt idx="2611">
                  <c:v>42660</c:v>
                </c:pt>
                <c:pt idx="2612">
                  <c:v>42661</c:v>
                </c:pt>
                <c:pt idx="2613">
                  <c:v>42662</c:v>
                </c:pt>
                <c:pt idx="2614">
                  <c:v>42663</c:v>
                </c:pt>
                <c:pt idx="2615">
                  <c:v>42664</c:v>
                </c:pt>
                <c:pt idx="2616">
                  <c:v>42667</c:v>
                </c:pt>
                <c:pt idx="2617">
                  <c:v>42668</c:v>
                </c:pt>
                <c:pt idx="2618">
                  <c:v>42669</c:v>
                </c:pt>
                <c:pt idx="2619">
                  <c:v>42670</c:v>
                </c:pt>
                <c:pt idx="2620">
                  <c:v>42671</c:v>
                </c:pt>
                <c:pt idx="2621">
                  <c:v>42674</c:v>
                </c:pt>
                <c:pt idx="2622">
                  <c:v>42675</c:v>
                </c:pt>
                <c:pt idx="2623">
                  <c:v>42676</c:v>
                </c:pt>
                <c:pt idx="2624">
                  <c:v>42677</c:v>
                </c:pt>
                <c:pt idx="2625">
                  <c:v>42678</c:v>
                </c:pt>
                <c:pt idx="2626">
                  <c:v>42681</c:v>
                </c:pt>
                <c:pt idx="2627">
                  <c:v>42682</c:v>
                </c:pt>
                <c:pt idx="2628">
                  <c:v>42683</c:v>
                </c:pt>
                <c:pt idx="2629">
                  <c:v>42684</c:v>
                </c:pt>
                <c:pt idx="2630">
                  <c:v>42685</c:v>
                </c:pt>
                <c:pt idx="2631">
                  <c:v>42688</c:v>
                </c:pt>
                <c:pt idx="2632">
                  <c:v>42689</c:v>
                </c:pt>
                <c:pt idx="2633">
                  <c:v>42690</c:v>
                </c:pt>
                <c:pt idx="2634">
                  <c:v>42691</c:v>
                </c:pt>
                <c:pt idx="2635">
                  <c:v>42692</c:v>
                </c:pt>
                <c:pt idx="2636">
                  <c:v>42695</c:v>
                </c:pt>
                <c:pt idx="2637">
                  <c:v>42696</c:v>
                </c:pt>
                <c:pt idx="2638">
                  <c:v>42697</c:v>
                </c:pt>
                <c:pt idx="2639">
                  <c:v>42698</c:v>
                </c:pt>
                <c:pt idx="2640">
                  <c:v>42699</c:v>
                </c:pt>
                <c:pt idx="2641">
                  <c:v>42702</c:v>
                </c:pt>
                <c:pt idx="2642">
                  <c:v>42703</c:v>
                </c:pt>
                <c:pt idx="2643">
                  <c:v>42704</c:v>
                </c:pt>
                <c:pt idx="2644">
                  <c:v>42705</c:v>
                </c:pt>
                <c:pt idx="2645">
                  <c:v>42706</c:v>
                </c:pt>
                <c:pt idx="2646">
                  <c:v>42709</c:v>
                </c:pt>
                <c:pt idx="2647">
                  <c:v>42710</c:v>
                </c:pt>
                <c:pt idx="2648">
                  <c:v>42711</c:v>
                </c:pt>
                <c:pt idx="2649">
                  <c:v>42712</c:v>
                </c:pt>
                <c:pt idx="2650">
                  <c:v>42713</c:v>
                </c:pt>
                <c:pt idx="2651">
                  <c:v>42716</c:v>
                </c:pt>
                <c:pt idx="2652">
                  <c:v>42717</c:v>
                </c:pt>
                <c:pt idx="2653">
                  <c:v>42718</c:v>
                </c:pt>
                <c:pt idx="2654">
                  <c:v>42719</c:v>
                </c:pt>
                <c:pt idx="2655">
                  <c:v>42720</c:v>
                </c:pt>
                <c:pt idx="2656">
                  <c:v>42723</c:v>
                </c:pt>
                <c:pt idx="2657">
                  <c:v>42724</c:v>
                </c:pt>
                <c:pt idx="2658">
                  <c:v>42725</c:v>
                </c:pt>
                <c:pt idx="2659">
                  <c:v>42726</c:v>
                </c:pt>
                <c:pt idx="2660">
                  <c:v>42727</c:v>
                </c:pt>
                <c:pt idx="2661">
                  <c:v>42730</c:v>
                </c:pt>
                <c:pt idx="2662">
                  <c:v>42731</c:v>
                </c:pt>
                <c:pt idx="2663">
                  <c:v>42732</c:v>
                </c:pt>
                <c:pt idx="2664">
                  <c:v>42733</c:v>
                </c:pt>
                <c:pt idx="2665">
                  <c:v>42734</c:v>
                </c:pt>
                <c:pt idx="2666">
                  <c:v>42738</c:v>
                </c:pt>
                <c:pt idx="2667">
                  <c:v>42739</c:v>
                </c:pt>
                <c:pt idx="2668">
                  <c:v>42740</c:v>
                </c:pt>
                <c:pt idx="2669">
                  <c:v>42741</c:v>
                </c:pt>
                <c:pt idx="2670">
                  <c:v>42744</c:v>
                </c:pt>
                <c:pt idx="2671">
                  <c:v>42745</c:v>
                </c:pt>
                <c:pt idx="2672">
                  <c:v>42746</c:v>
                </c:pt>
                <c:pt idx="2673">
                  <c:v>42747</c:v>
                </c:pt>
                <c:pt idx="2674">
                  <c:v>42748</c:v>
                </c:pt>
                <c:pt idx="2675">
                  <c:v>42751</c:v>
                </c:pt>
                <c:pt idx="2676">
                  <c:v>42752</c:v>
                </c:pt>
                <c:pt idx="2677">
                  <c:v>42753</c:v>
                </c:pt>
                <c:pt idx="2678">
                  <c:v>42754</c:v>
                </c:pt>
                <c:pt idx="2679">
                  <c:v>42755</c:v>
                </c:pt>
                <c:pt idx="2680">
                  <c:v>42758</c:v>
                </c:pt>
                <c:pt idx="2681">
                  <c:v>42759</c:v>
                </c:pt>
                <c:pt idx="2682">
                  <c:v>42760</c:v>
                </c:pt>
                <c:pt idx="2683">
                  <c:v>42761</c:v>
                </c:pt>
                <c:pt idx="2684">
                  <c:v>42769</c:v>
                </c:pt>
                <c:pt idx="2685">
                  <c:v>42772</c:v>
                </c:pt>
                <c:pt idx="2686">
                  <c:v>42773</c:v>
                </c:pt>
                <c:pt idx="2687">
                  <c:v>42774</c:v>
                </c:pt>
                <c:pt idx="2688">
                  <c:v>42775</c:v>
                </c:pt>
                <c:pt idx="2689">
                  <c:v>42776</c:v>
                </c:pt>
                <c:pt idx="2690">
                  <c:v>42779</c:v>
                </c:pt>
                <c:pt idx="2691">
                  <c:v>42780</c:v>
                </c:pt>
                <c:pt idx="2692">
                  <c:v>42781</c:v>
                </c:pt>
                <c:pt idx="2693">
                  <c:v>42782</c:v>
                </c:pt>
                <c:pt idx="2694">
                  <c:v>42783</c:v>
                </c:pt>
                <c:pt idx="2695">
                  <c:v>42786</c:v>
                </c:pt>
                <c:pt idx="2696">
                  <c:v>42787</c:v>
                </c:pt>
                <c:pt idx="2697">
                  <c:v>42788</c:v>
                </c:pt>
                <c:pt idx="2698">
                  <c:v>42789</c:v>
                </c:pt>
                <c:pt idx="2699">
                  <c:v>42790</c:v>
                </c:pt>
                <c:pt idx="2700">
                  <c:v>42793</c:v>
                </c:pt>
                <c:pt idx="2701">
                  <c:v>42794</c:v>
                </c:pt>
                <c:pt idx="2702">
                  <c:v>42795</c:v>
                </c:pt>
                <c:pt idx="2703">
                  <c:v>42796</c:v>
                </c:pt>
                <c:pt idx="2704">
                  <c:v>42797</c:v>
                </c:pt>
                <c:pt idx="2705">
                  <c:v>42800</c:v>
                </c:pt>
                <c:pt idx="2706">
                  <c:v>42801</c:v>
                </c:pt>
                <c:pt idx="2707">
                  <c:v>42802</c:v>
                </c:pt>
                <c:pt idx="2708">
                  <c:v>42803</c:v>
                </c:pt>
                <c:pt idx="2709">
                  <c:v>42804</c:v>
                </c:pt>
                <c:pt idx="2710">
                  <c:v>42807</c:v>
                </c:pt>
                <c:pt idx="2711">
                  <c:v>42808</c:v>
                </c:pt>
                <c:pt idx="2712">
                  <c:v>42809</c:v>
                </c:pt>
                <c:pt idx="2713">
                  <c:v>42810</c:v>
                </c:pt>
                <c:pt idx="2714">
                  <c:v>42811</c:v>
                </c:pt>
                <c:pt idx="2715">
                  <c:v>42814</c:v>
                </c:pt>
                <c:pt idx="2716">
                  <c:v>42815</c:v>
                </c:pt>
                <c:pt idx="2717">
                  <c:v>42816</c:v>
                </c:pt>
                <c:pt idx="2718">
                  <c:v>42817</c:v>
                </c:pt>
                <c:pt idx="2719">
                  <c:v>42818</c:v>
                </c:pt>
                <c:pt idx="2720">
                  <c:v>42821</c:v>
                </c:pt>
                <c:pt idx="2721">
                  <c:v>42822</c:v>
                </c:pt>
                <c:pt idx="2722">
                  <c:v>42823</c:v>
                </c:pt>
                <c:pt idx="2723">
                  <c:v>42824</c:v>
                </c:pt>
                <c:pt idx="2724">
                  <c:v>42825</c:v>
                </c:pt>
                <c:pt idx="2725">
                  <c:v>42830</c:v>
                </c:pt>
                <c:pt idx="2726">
                  <c:v>42831</c:v>
                </c:pt>
                <c:pt idx="2727">
                  <c:v>42832</c:v>
                </c:pt>
                <c:pt idx="2728">
                  <c:v>42835</c:v>
                </c:pt>
                <c:pt idx="2729">
                  <c:v>42836</c:v>
                </c:pt>
                <c:pt idx="2730">
                  <c:v>42837</c:v>
                </c:pt>
                <c:pt idx="2731">
                  <c:v>42838</c:v>
                </c:pt>
                <c:pt idx="2732">
                  <c:v>42839</c:v>
                </c:pt>
                <c:pt idx="2733">
                  <c:v>42842</c:v>
                </c:pt>
                <c:pt idx="2734">
                  <c:v>42843</c:v>
                </c:pt>
                <c:pt idx="2735">
                  <c:v>42844</c:v>
                </c:pt>
                <c:pt idx="2736">
                  <c:v>42845</c:v>
                </c:pt>
                <c:pt idx="2737">
                  <c:v>42846</c:v>
                </c:pt>
                <c:pt idx="2738">
                  <c:v>42849</c:v>
                </c:pt>
                <c:pt idx="2739">
                  <c:v>42850</c:v>
                </c:pt>
                <c:pt idx="2740">
                  <c:v>42851</c:v>
                </c:pt>
                <c:pt idx="2741">
                  <c:v>42852</c:v>
                </c:pt>
                <c:pt idx="2742">
                  <c:v>42853</c:v>
                </c:pt>
                <c:pt idx="2743">
                  <c:v>42857</c:v>
                </c:pt>
                <c:pt idx="2744">
                  <c:v>42858</c:v>
                </c:pt>
                <c:pt idx="2745">
                  <c:v>42859</c:v>
                </c:pt>
                <c:pt idx="2746">
                  <c:v>42860</c:v>
                </c:pt>
                <c:pt idx="2747">
                  <c:v>42863</c:v>
                </c:pt>
                <c:pt idx="2748">
                  <c:v>42864</c:v>
                </c:pt>
                <c:pt idx="2749">
                  <c:v>42865</c:v>
                </c:pt>
                <c:pt idx="2750">
                  <c:v>42866</c:v>
                </c:pt>
                <c:pt idx="2751">
                  <c:v>42867</c:v>
                </c:pt>
                <c:pt idx="2752">
                  <c:v>42870</c:v>
                </c:pt>
                <c:pt idx="2753">
                  <c:v>42871</c:v>
                </c:pt>
                <c:pt idx="2754">
                  <c:v>42872</c:v>
                </c:pt>
                <c:pt idx="2755">
                  <c:v>42873</c:v>
                </c:pt>
                <c:pt idx="2756">
                  <c:v>42874</c:v>
                </c:pt>
                <c:pt idx="2757">
                  <c:v>42877</c:v>
                </c:pt>
                <c:pt idx="2758">
                  <c:v>42878</c:v>
                </c:pt>
                <c:pt idx="2759">
                  <c:v>42879</c:v>
                </c:pt>
                <c:pt idx="2760">
                  <c:v>42880</c:v>
                </c:pt>
                <c:pt idx="2761">
                  <c:v>42881</c:v>
                </c:pt>
                <c:pt idx="2762">
                  <c:v>42886</c:v>
                </c:pt>
                <c:pt idx="2763">
                  <c:v>42887</c:v>
                </c:pt>
                <c:pt idx="2764">
                  <c:v>42888</c:v>
                </c:pt>
                <c:pt idx="2765">
                  <c:v>42891</c:v>
                </c:pt>
                <c:pt idx="2766">
                  <c:v>42892</c:v>
                </c:pt>
                <c:pt idx="2767">
                  <c:v>42893</c:v>
                </c:pt>
                <c:pt idx="2768">
                  <c:v>42894</c:v>
                </c:pt>
                <c:pt idx="2769">
                  <c:v>42895</c:v>
                </c:pt>
                <c:pt idx="2770">
                  <c:v>42898</c:v>
                </c:pt>
                <c:pt idx="2771">
                  <c:v>42899</c:v>
                </c:pt>
                <c:pt idx="2772">
                  <c:v>42900</c:v>
                </c:pt>
                <c:pt idx="2773">
                  <c:v>42901</c:v>
                </c:pt>
                <c:pt idx="2774">
                  <c:v>42902</c:v>
                </c:pt>
                <c:pt idx="2775">
                  <c:v>42905</c:v>
                </c:pt>
                <c:pt idx="2776">
                  <c:v>42906</c:v>
                </c:pt>
                <c:pt idx="2777">
                  <c:v>42907</c:v>
                </c:pt>
                <c:pt idx="2778">
                  <c:v>42908</c:v>
                </c:pt>
                <c:pt idx="2779">
                  <c:v>42909</c:v>
                </c:pt>
                <c:pt idx="2780">
                  <c:v>42912</c:v>
                </c:pt>
                <c:pt idx="2781">
                  <c:v>42913</c:v>
                </c:pt>
                <c:pt idx="2782">
                  <c:v>42914</c:v>
                </c:pt>
                <c:pt idx="2783">
                  <c:v>42915</c:v>
                </c:pt>
                <c:pt idx="2784">
                  <c:v>42916</c:v>
                </c:pt>
                <c:pt idx="2785">
                  <c:v>42919</c:v>
                </c:pt>
                <c:pt idx="2786">
                  <c:v>42920</c:v>
                </c:pt>
                <c:pt idx="2787">
                  <c:v>42921</c:v>
                </c:pt>
                <c:pt idx="2788">
                  <c:v>42922</c:v>
                </c:pt>
                <c:pt idx="2789">
                  <c:v>42923</c:v>
                </c:pt>
                <c:pt idx="2790">
                  <c:v>42926</c:v>
                </c:pt>
                <c:pt idx="2791">
                  <c:v>42927</c:v>
                </c:pt>
                <c:pt idx="2792">
                  <c:v>42928</c:v>
                </c:pt>
                <c:pt idx="2793">
                  <c:v>42929</c:v>
                </c:pt>
                <c:pt idx="2794">
                  <c:v>42930</c:v>
                </c:pt>
                <c:pt idx="2795">
                  <c:v>42933</c:v>
                </c:pt>
                <c:pt idx="2796">
                  <c:v>42934</c:v>
                </c:pt>
                <c:pt idx="2797">
                  <c:v>42935</c:v>
                </c:pt>
                <c:pt idx="2798">
                  <c:v>42936</c:v>
                </c:pt>
                <c:pt idx="2799">
                  <c:v>42937</c:v>
                </c:pt>
                <c:pt idx="2800">
                  <c:v>42940</c:v>
                </c:pt>
                <c:pt idx="2801">
                  <c:v>42941</c:v>
                </c:pt>
                <c:pt idx="2802">
                  <c:v>42942</c:v>
                </c:pt>
                <c:pt idx="2803">
                  <c:v>42943</c:v>
                </c:pt>
                <c:pt idx="2804">
                  <c:v>42944</c:v>
                </c:pt>
                <c:pt idx="2805">
                  <c:v>42947</c:v>
                </c:pt>
                <c:pt idx="2806">
                  <c:v>42948</c:v>
                </c:pt>
                <c:pt idx="2807">
                  <c:v>42949</c:v>
                </c:pt>
                <c:pt idx="2808">
                  <c:v>42950</c:v>
                </c:pt>
                <c:pt idx="2809">
                  <c:v>42951</c:v>
                </c:pt>
                <c:pt idx="2810">
                  <c:v>42954</c:v>
                </c:pt>
                <c:pt idx="2811">
                  <c:v>42955</c:v>
                </c:pt>
                <c:pt idx="2812">
                  <c:v>42956</c:v>
                </c:pt>
                <c:pt idx="2813">
                  <c:v>42957</c:v>
                </c:pt>
                <c:pt idx="2814">
                  <c:v>42958</c:v>
                </c:pt>
                <c:pt idx="2815">
                  <c:v>42961</c:v>
                </c:pt>
                <c:pt idx="2816">
                  <c:v>42962</c:v>
                </c:pt>
                <c:pt idx="2817">
                  <c:v>42963</c:v>
                </c:pt>
                <c:pt idx="2818">
                  <c:v>42964</c:v>
                </c:pt>
                <c:pt idx="2819">
                  <c:v>42965</c:v>
                </c:pt>
                <c:pt idx="2820">
                  <c:v>42968</c:v>
                </c:pt>
                <c:pt idx="2821">
                  <c:v>42969</c:v>
                </c:pt>
                <c:pt idx="2822">
                  <c:v>42970</c:v>
                </c:pt>
                <c:pt idx="2823">
                  <c:v>42971</c:v>
                </c:pt>
                <c:pt idx="2824">
                  <c:v>42972</c:v>
                </c:pt>
                <c:pt idx="2825">
                  <c:v>42975</c:v>
                </c:pt>
                <c:pt idx="2826">
                  <c:v>42976</c:v>
                </c:pt>
                <c:pt idx="2827">
                  <c:v>42977</c:v>
                </c:pt>
                <c:pt idx="2828">
                  <c:v>42978</c:v>
                </c:pt>
                <c:pt idx="2829">
                  <c:v>42979</c:v>
                </c:pt>
                <c:pt idx="2830">
                  <c:v>42982</c:v>
                </c:pt>
                <c:pt idx="2831">
                  <c:v>42983</c:v>
                </c:pt>
                <c:pt idx="2832">
                  <c:v>42984</c:v>
                </c:pt>
                <c:pt idx="2833">
                  <c:v>42985</c:v>
                </c:pt>
                <c:pt idx="2834">
                  <c:v>42986</c:v>
                </c:pt>
                <c:pt idx="2835">
                  <c:v>42989</c:v>
                </c:pt>
                <c:pt idx="2836">
                  <c:v>42990</c:v>
                </c:pt>
                <c:pt idx="2837">
                  <c:v>42991</c:v>
                </c:pt>
                <c:pt idx="2838">
                  <c:v>42992</c:v>
                </c:pt>
                <c:pt idx="2839">
                  <c:v>42993</c:v>
                </c:pt>
                <c:pt idx="2840">
                  <c:v>42996</c:v>
                </c:pt>
                <c:pt idx="2841">
                  <c:v>42997</c:v>
                </c:pt>
                <c:pt idx="2842">
                  <c:v>42998</c:v>
                </c:pt>
                <c:pt idx="2843">
                  <c:v>42999</c:v>
                </c:pt>
                <c:pt idx="2844">
                  <c:v>43000</c:v>
                </c:pt>
                <c:pt idx="2845">
                  <c:v>43003</c:v>
                </c:pt>
                <c:pt idx="2846">
                  <c:v>43004</c:v>
                </c:pt>
                <c:pt idx="2847">
                  <c:v>43005</c:v>
                </c:pt>
                <c:pt idx="2848">
                  <c:v>43006</c:v>
                </c:pt>
                <c:pt idx="2849">
                  <c:v>43007</c:v>
                </c:pt>
                <c:pt idx="2850">
                  <c:v>43017</c:v>
                </c:pt>
                <c:pt idx="2851">
                  <c:v>43018</c:v>
                </c:pt>
                <c:pt idx="2852">
                  <c:v>43019</c:v>
                </c:pt>
                <c:pt idx="2853">
                  <c:v>43020</c:v>
                </c:pt>
                <c:pt idx="2854">
                  <c:v>43021</c:v>
                </c:pt>
                <c:pt idx="2855">
                  <c:v>43024</c:v>
                </c:pt>
                <c:pt idx="2856">
                  <c:v>43025</c:v>
                </c:pt>
                <c:pt idx="2857">
                  <c:v>43026</c:v>
                </c:pt>
                <c:pt idx="2858">
                  <c:v>43027</c:v>
                </c:pt>
                <c:pt idx="2859">
                  <c:v>43028</c:v>
                </c:pt>
                <c:pt idx="2860">
                  <c:v>43031</c:v>
                </c:pt>
                <c:pt idx="2861">
                  <c:v>43032</c:v>
                </c:pt>
                <c:pt idx="2862">
                  <c:v>43033</c:v>
                </c:pt>
                <c:pt idx="2863">
                  <c:v>43034</c:v>
                </c:pt>
                <c:pt idx="2864">
                  <c:v>43035</c:v>
                </c:pt>
                <c:pt idx="2865">
                  <c:v>43038</c:v>
                </c:pt>
                <c:pt idx="2866">
                  <c:v>43039</c:v>
                </c:pt>
                <c:pt idx="2867">
                  <c:v>43040</c:v>
                </c:pt>
                <c:pt idx="2868">
                  <c:v>43041</c:v>
                </c:pt>
                <c:pt idx="2869">
                  <c:v>43042</c:v>
                </c:pt>
                <c:pt idx="2870">
                  <c:v>43045</c:v>
                </c:pt>
                <c:pt idx="2871">
                  <c:v>43046</c:v>
                </c:pt>
                <c:pt idx="2872">
                  <c:v>43047</c:v>
                </c:pt>
                <c:pt idx="2873">
                  <c:v>43048</c:v>
                </c:pt>
                <c:pt idx="2874">
                  <c:v>43049</c:v>
                </c:pt>
                <c:pt idx="2875">
                  <c:v>43052</c:v>
                </c:pt>
                <c:pt idx="2876">
                  <c:v>43053</c:v>
                </c:pt>
                <c:pt idx="2877">
                  <c:v>43054</c:v>
                </c:pt>
                <c:pt idx="2878">
                  <c:v>43055</c:v>
                </c:pt>
                <c:pt idx="2879">
                  <c:v>43056</c:v>
                </c:pt>
                <c:pt idx="2880">
                  <c:v>43059</c:v>
                </c:pt>
                <c:pt idx="2881">
                  <c:v>43060</c:v>
                </c:pt>
                <c:pt idx="2882">
                  <c:v>43061</c:v>
                </c:pt>
                <c:pt idx="2883">
                  <c:v>43062</c:v>
                </c:pt>
                <c:pt idx="2884">
                  <c:v>43063</c:v>
                </c:pt>
                <c:pt idx="2885">
                  <c:v>43066</c:v>
                </c:pt>
                <c:pt idx="2886">
                  <c:v>43067</c:v>
                </c:pt>
                <c:pt idx="2887">
                  <c:v>43068</c:v>
                </c:pt>
                <c:pt idx="2888">
                  <c:v>43069</c:v>
                </c:pt>
                <c:pt idx="2889">
                  <c:v>43070</c:v>
                </c:pt>
                <c:pt idx="2890">
                  <c:v>43073</c:v>
                </c:pt>
                <c:pt idx="2891">
                  <c:v>43074</c:v>
                </c:pt>
                <c:pt idx="2892">
                  <c:v>43075</c:v>
                </c:pt>
                <c:pt idx="2893">
                  <c:v>43076</c:v>
                </c:pt>
                <c:pt idx="2894">
                  <c:v>43077</c:v>
                </c:pt>
                <c:pt idx="2895">
                  <c:v>43080</c:v>
                </c:pt>
                <c:pt idx="2896">
                  <c:v>43081</c:v>
                </c:pt>
                <c:pt idx="2897">
                  <c:v>43082</c:v>
                </c:pt>
                <c:pt idx="2898">
                  <c:v>43083</c:v>
                </c:pt>
                <c:pt idx="2899">
                  <c:v>43084</c:v>
                </c:pt>
                <c:pt idx="2900">
                  <c:v>43087</c:v>
                </c:pt>
                <c:pt idx="2901">
                  <c:v>43088</c:v>
                </c:pt>
                <c:pt idx="2902">
                  <c:v>43089</c:v>
                </c:pt>
                <c:pt idx="2903">
                  <c:v>43090</c:v>
                </c:pt>
                <c:pt idx="2904">
                  <c:v>43091</c:v>
                </c:pt>
                <c:pt idx="2905">
                  <c:v>43094</c:v>
                </c:pt>
                <c:pt idx="2906">
                  <c:v>43095</c:v>
                </c:pt>
                <c:pt idx="2907">
                  <c:v>43096</c:v>
                </c:pt>
                <c:pt idx="2908">
                  <c:v>43097</c:v>
                </c:pt>
                <c:pt idx="2909">
                  <c:v>43098</c:v>
                </c:pt>
                <c:pt idx="2910">
                  <c:v>43102</c:v>
                </c:pt>
                <c:pt idx="2911">
                  <c:v>43103</c:v>
                </c:pt>
                <c:pt idx="2912">
                  <c:v>43104</c:v>
                </c:pt>
                <c:pt idx="2913">
                  <c:v>43105</c:v>
                </c:pt>
                <c:pt idx="2914">
                  <c:v>43108</c:v>
                </c:pt>
                <c:pt idx="2915">
                  <c:v>43109</c:v>
                </c:pt>
                <c:pt idx="2916">
                  <c:v>43110</c:v>
                </c:pt>
                <c:pt idx="2917">
                  <c:v>43111</c:v>
                </c:pt>
                <c:pt idx="2918">
                  <c:v>43112</c:v>
                </c:pt>
                <c:pt idx="2919">
                  <c:v>43115</c:v>
                </c:pt>
                <c:pt idx="2920">
                  <c:v>43116</c:v>
                </c:pt>
                <c:pt idx="2921">
                  <c:v>43117</c:v>
                </c:pt>
                <c:pt idx="2922">
                  <c:v>43118</c:v>
                </c:pt>
                <c:pt idx="2923">
                  <c:v>43119</c:v>
                </c:pt>
                <c:pt idx="2924">
                  <c:v>43122</c:v>
                </c:pt>
                <c:pt idx="2925">
                  <c:v>43123</c:v>
                </c:pt>
                <c:pt idx="2926">
                  <c:v>43124</c:v>
                </c:pt>
                <c:pt idx="2927">
                  <c:v>43125</c:v>
                </c:pt>
                <c:pt idx="2928">
                  <c:v>43126</c:v>
                </c:pt>
                <c:pt idx="2929">
                  <c:v>43129</c:v>
                </c:pt>
                <c:pt idx="2930">
                  <c:v>43130</c:v>
                </c:pt>
                <c:pt idx="2931">
                  <c:v>43131</c:v>
                </c:pt>
                <c:pt idx="2932">
                  <c:v>43132</c:v>
                </c:pt>
                <c:pt idx="2933">
                  <c:v>43133</c:v>
                </c:pt>
                <c:pt idx="2934">
                  <c:v>43136</c:v>
                </c:pt>
                <c:pt idx="2935">
                  <c:v>43137</c:v>
                </c:pt>
                <c:pt idx="2936">
                  <c:v>43138</c:v>
                </c:pt>
                <c:pt idx="2937">
                  <c:v>43139</c:v>
                </c:pt>
                <c:pt idx="2938">
                  <c:v>43140</c:v>
                </c:pt>
                <c:pt idx="2939">
                  <c:v>43143</c:v>
                </c:pt>
                <c:pt idx="2940">
                  <c:v>43144</c:v>
                </c:pt>
                <c:pt idx="2941">
                  <c:v>43145</c:v>
                </c:pt>
                <c:pt idx="2942">
                  <c:v>43153</c:v>
                </c:pt>
                <c:pt idx="2943">
                  <c:v>43154</c:v>
                </c:pt>
                <c:pt idx="2944">
                  <c:v>43157</c:v>
                </c:pt>
                <c:pt idx="2945">
                  <c:v>43158</c:v>
                </c:pt>
                <c:pt idx="2946">
                  <c:v>43159</c:v>
                </c:pt>
                <c:pt idx="2947">
                  <c:v>43160</c:v>
                </c:pt>
                <c:pt idx="2948">
                  <c:v>43161</c:v>
                </c:pt>
                <c:pt idx="2949">
                  <c:v>43164</c:v>
                </c:pt>
                <c:pt idx="2950">
                  <c:v>43165</c:v>
                </c:pt>
                <c:pt idx="2951">
                  <c:v>43166</c:v>
                </c:pt>
                <c:pt idx="2952">
                  <c:v>43167</c:v>
                </c:pt>
                <c:pt idx="2953">
                  <c:v>43168</c:v>
                </c:pt>
                <c:pt idx="2954">
                  <c:v>43171</c:v>
                </c:pt>
                <c:pt idx="2955">
                  <c:v>43172</c:v>
                </c:pt>
                <c:pt idx="2956">
                  <c:v>43173</c:v>
                </c:pt>
                <c:pt idx="2957">
                  <c:v>43174</c:v>
                </c:pt>
                <c:pt idx="2958">
                  <c:v>43175</c:v>
                </c:pt>
                <c:pt idx="2959">
                  <c:v>43178</c:v>
                </c:pt>
                <c:pt idx="2960">
                  <c:v>43179</c:v>
                </c:pt>
                <c:pt idx="2961">
                  <c:v>43180</c:v>
                </c:pt>
                <c:pt idx="2962">
                  <c:v>43181</c:v>
                </c:pt>
                <c:pt idx="2963">
                  <c:v>43182</c:v>
                </c:pt>
                <c:pt idx="2964">
                  <c:v>43185</c:v>
                </c:pt>
                <c:pt idx="2965">
                  <c:v>43186</c:v>
                </c:pt>
                <c:pt idx="2966">
                  <c:v>43187</c:v>
                </c:pt>
                <c:pt idx="2967">
                  <c:v>43188</c:v>
                </c:pt>
                <c:pt idx="2968">
                  <c:v>43189</c:v>
                </c:pt>
                <c:pt idx="2969">
                  <c:v>43192</c:v>
                </c:pt>
                <c:pt idx="2970">
                  <c:v>43193</c:v>
                </c:pt>
                <c:pt idx="2971">
                  <c:v>43194</c:v>
                </c:pt>
                <c:pt idx="2972">
                  <c:v>43199</c:v>
                </c:pt>
                <c:pt idx="2973">
                  <c:v>43200</c:v>
                </c:pt>
                <c:pt idx="2974">
                  <c:v>43201</c:v>
                </c:pt>
                <c:pt idx="2975">
                  <c:v>43202</c:v>
                </c:pt>
                <c:pt idx="2976">
                  <c:v>43203</c:v>
                </c:pt>
                <c:pt idx="2977">
                  <c:v>43206</c:v>
                </c:pt>
                <c:pt idx="2978">
                  <c:v>43207</c:v>
                </c:pt>
                <c:pt idx="2979">
                  <c:v>43208</c:v>
                </c:pt>
                <c:pt idx="2980">
                  <c:v>43209</c:v>
                </c:pt>
                <c:pt idx="2981">
                  <c:v>43210</c:v>
                </c:pt>
                <c:pt idx="2982">
                  <c:v>43213</c:v>
                </c:pt>
                <c:pt idx="2983">
                  <c:v>43214</c:v>
                </c:pt>
                <c:pt idx="2984">
                  <c:v>43215</c:v>
                </c:pt>
                <c:pt idx="2985">
                  <c:v>43216</c:v>
                </c:pt>
                <c:pt idx="2986">
                  <c:v>43217</c:v>
                </c:pt>
                <c:pt idx="2987">
                  <c:v>43222</c:v>
                </c:pt>
                <c:pt idx="2988">
                  <c:v>43223</c:v>
                </c:pt>
                <c:pt idx="2989">
                  <c:v>43224</c:v>
                </c:pt>
                <c:pt idx="2990">
                  <c:v>43227</c:v>
                </c:pt>
                <c:pt idx="2991">
                  <c:v>43228</c:v>
                </c:pt>
                <c:pt idx="2992">
                  <c:v>43229</c:v>
                </c:pt>
                <c:pt idx="2993">
                  <c:v>43230</c:v>
                </c:pt>
                <c:pt idx="2994">
                  <c:v>43231</c:v>
                </c:pt>
                <c:pt idx="2995">
                  <c:v>43234</c:v>
                </c:pt>
                <c:pt idx="2996">
                  <c:v>43235</c:v>
                </c:pt>
                <c:pt idx="2997">
                  <c:v>43236</c:v>
                </c:pt>
                <c:pt idx="2998">
                  <c:v>43237</c:v>
                </c:pt>
                <c:pt idx="2999">
                  <c:v>43238</c:v>
                </c:pt>
                <c:pt idx="3000">
                  <c:v>43241</c:v>
                </c:pt>
                <c:pt idx="3001">
                  <c:v>43242</c:v>
                </c:pt>
                <c:pt idx="3002">
                  <c:v>43243</c:v>
                </c:pt>
                <c:pt idx="3003">
                  <c:v>43244</c:v>
                </c:pt>
                <c:pt idx="3004">
                  <c:v>43245</c:v>
                </c:pt>
                <c:pt idx="3005">
                  <c:v>43248</c:v>
                </c:pt>
                <c:pt idx="3006">
                  <c:v>43249</c:v>
                </c:pt>
                <c:pt idx="3007">
                  <c:v>43250</c:v>
                </c:pt>
                <c:pt idx="3008">
                  <c:v>43251</c:v>
                </c:pt>
                <c:pt idx="3009">
                  <c:v>43252</c:v>
                </c:pt>
                <c:pt idx="3010">
                  <c:v>43255</c:v>
                </c:pt>
                <c:pt idx="3011">
                  <c:v>43256</c:v>
                </c:pt>
                <c:pt idx="3012">
                  <c:v>43257</c:v>
                </c:pt>
                <c:pt idx="3013">
                  <c:v>43258</c:v>
                </c:pt>
                <c:pt idx="3014">
                  <c:v>43259</c:v>
                </c:pt>
                <c:pt idx="3015">
                  <c:v>43262</c:v>
                </c:pt>
                <c:pt idx="3016">
                  <c:v>43263</c:v>
                </c:pt>
                <c:pt idx="3017">
                  <c:v>43264</c:v>
                </c:pt>
                <c:pt idx="3018">
                  <c:v>43265</c:v>
                </c:pt>
                <c:pt idx="3019">
                  <c:v>43266</c:v>
                </c:pt>
                <c:pt idx="3020">
                  <c:v>43270</c:v>
                </c:pt>
                <c:pt idx="3021">
                  <c:v>43271</c:v>
                </c:pt>
                <c:pt idx="3022">
                  <c:v>43272</c:v>
                </c:pt>
                <c:pt idx="3023">
                  <c:v>43273</c:v>
                </c:pt>
                <c:pt idx="3024">
                  <c:v>43276</c:v>
                </c:pt>
                <c:pt idx="3025">
                  <c:v>43277</c:v>
                </c:pt>
                <c:pt idx="3026">
                  <c:v>43278</c:v>
                </c:pt>
                <c:pt idx="3027">
                  <c:v>43279</c:v>
                </c:pt>
                <c:pt idx="3028">
                  <c:v>43280</c:v>
                </c:pt>
                <c:pt idx="3029">
                  <c:v>43283</c:v>
                </c:pt>
                <c:pt idx="3030">
                  <c:v>43284</c:v>
                </c:pt>
                <c:pt idx="3031">
                  <c:v>43285</c:v>
                </c:pt>
                <c:pt idx="3032">
                  <c:v>43286</c:v>
                </c:pt>
                <c:pt idx="3033">
                  <c:v>43287</c:v>
                </c:pt>
                <c:pt idx="3034">
                  <c:v>43290</c:v>
                </c:pt>
                <c:pt idx="3035">
                  <c:v>43291</c:v>
                </c:pt>
                <c:pt idx="3036">
                  <c:v>43292</c:v>
                </c:pt>
                <c:pt idx="3037">
                  <c:v>43293</c:v>
                </c:pt>
                <c:pt idx="3038">
                  <c:v>43294</c:v>
                </c:pt>
                <c:pt idx="3039">
                  <c:v>43297</c:v>
                </c:pt>
                <c:pt idx="3040">
                  <c:v>43298</c:v>
                </c:pt>
                <c:pt idx="3041">
                  <c:v>43299</c:v>
                </c:pt>
                <c:pt idx="3042">
                  <c:v>43300</c:v>
                </c:pt>
                <c:pt idx="3043">
                  <c:v>43301</c:v>
                </c:pt>
                <c:pt idx="3044">
                  <c:v>43304</c:v>
                </c:pt>
                <c:pt idx="3045">
                  <c:v>43305</c:v>
                </c:pt>
                <c:pt idx="3046">
                  <c:v>43306</c:v>
                </c:pt>
                <c:pt idx="3047">
                  <c:v>43307</c:v>
                </c:pt>
                <c:pt idx="3048">
                  <c:v>43308</c:v>
                </c:pt>
                <c:pt idx="3049">
                  <c:v>43311</c:v>
                </c:pt>
                <c:pt idx="3050">
                  <c:v>43312</c:v>
                </c:pt>
                <c:pt idx="3051">
                  <c:v>43313</c:v>
                </c:pt>
                <c:pt idx="3052">
                  <c:v>43314</c:v>
                </c:pt>
                <c:pt idx="3053">
                  <c:v>43315</c:v>
                </c:pt>
                <c:pt idx="3054">
                  <c:v>43318</c:v>
                </c:pt>
                <c:pt idx="3055">
                  <c:v>43319</c:v>
                </c:pt>
                <c:pt idx="3056">
                  <c:v>43320</c:v>
                </c:pt>
                <c:pt idx="3057">
                  <c:v>43321</c:v>
                </c:pt>
                <c:pt idx="3058">
                  <c:v>43322</c:v>
                </c:pt>
                <c:pt idx="3059">
                  <c:v>43325</c:v>
                </c:pt>
                <c:pt idx="3060">
                  <c:v>43326</c:v>
                </c:pt>
                <c:pt idx="3061">
                  <c:v>43327</c:v>
                </c:pt>
                <c:pt idx="3062">
                  <c:v>43328</c:v>
                </c:pt>
                <c:pt idx="3063">
                  <c:v>43329</c:v>
                </c:pt>
                <c:pt idx="3064">
                  <c:v>43332</c:v>
                </c:pt>
                <c:pt idx="3065">
                  <c:v>43333</c:v>
                </c:pt>
                <c:pt idx="3066">
                  <c:v>43334</c:v>
                </c:pt>
                <c:pt idx="3067">
                  <c:v>43335</c:v>
                </c:pt>
                <c:pt idx="3068">
                  <c:v>43336</c:v>
                </c:pt>
                <c:pt idx="3069">
                  <c:v>43339</c:v>
                </c:pt>
                <c:pt idx="3070">
                  <c:v>43340</c:v>
                </c:pt>
                <c:pt idx="3071">
                  <c:v>43341</c:v>
                </c:pt>
                <c:pt idx="3072">
                  <c:v>43342</c:v>
                </c:pt>
                <c:pt idx="3073">
                  <c:v>43343</c:v>
                </c:pt>
                <c:pt idx="3074">
                  <c:v>43346</c:v>
                </c:pt>
                <c:pt idx="3075">
                  <c:v>43347</c:v>
                </c:pt>
                <c:pt idx="3076">
                  <c:v>43348</c:v>
                </c:pt>
                <c:pt idx="3077">
                  <c:v>43349</c:v>
                </c:pt>
                <c:pt idx="3078">
                  <c:v>43350</c:v>
                </c:pt>
                <c:pt idx="3079">
                  <c:v>43353</c:v>
                </c:pt>
                <c:pt idx="3080">
                  <c:v>43354</c:v>
                </c:pt>
                <c:pt idx="3081">
                  <c:v>43355</c:v>
                </c:pt>
                <c:pt idx="3082">
                  <c:v>43356</c:v>
                </c:pt>
                <c:pt idx="3083">
                  <c:v>43357</c:v>
                </c:pt>
                <c:pt idx="3084">
                  <c:v>43360</c:v>
                </c:pt>
                <c:pt idx="3085">
                  <c:v>43361</c:v>
                </c:pt>
                <c:pt idx="3086">
                  <c:v>43362</c:v>
                </c:pt>
                <c:pt idx="3087">
                  <c:v>43363</c:v>
                </c:pt>
                <c:pt idx="3088">
                  <c:v>43364</c:v>
                </c:pt>
                <c:pt idx="3089">
                  <c:v>43368</c:v>
                </c:pt>
                <c:pt idx="3090">
                  <c:v>43369</c:v>
                </c:pt>
                <c:pt idx="3091">
                  <c:v>43370</c:v>
                </c:pt>
                <c:pt idx="3092">
                  <c:v>43371</c:v>
                </c:pt>
                <c:pt idx="3093">
                  <c:v>43381</c:v>
                </c:pt>
                <c:pt idx="3094">
                  <c:v>43382</c:v>
                </c:pt>
                <c:pt idx="3095">
                  <c:v>43383</c:v>
                </c:pt>
                <c:pt idx="3096">
                  <c:v>43384</c:v>
                </c:pt>
                <c:pt idx="3097">
                  <c:v>43385</c:v>
                </c:pt>
                <c:pt idx="3098">
                  <c:v>43388</c:v>
                </c:pt>
                <c:pt idx="3099">
                  <c:v>43389</c:v>
                </c:pt>
                <c:pt idx="3100">
                  <c:v>43390</c:v>
                </c:pt>
                <c:pt idx="3101">
                  <c:v>43391</c:v>
                </c:pt>
                <c:pt idx="3102">
                  <c:v>43392</c:v>
                </c:pt>
                <c:pt idx="3103">
                  <c:v>43395</c:v>
                </c:pt>
                <c:pt idx="3104">
                  <c:v>43396</c:v>
                </c:pt>
                <c:pt idx="3105">
                  <c:v>43397</c:v>
                </c:pt>
                <c:pt idx="3106">
                  <c:v>43398</c:v>
                </c:pt>
                <c:pt idx="3107">
                  <c:v>43399</c:v>
                </c:pt>
                <c:pt idx="3108">
                  <c:v>43402</c:v>
                </c:pt>
                <c:pt idx="3109">
                  <c:v>43403</c:v>
                </c:pt>
                <c:pt idx="3110">
                  <c:v>43404</c:v>
                </c:pt>
                <c:pt idx="3111">
                  <c:v>43405</c:v>
                </c:pt>
                <c:pt idx="3112">
                  <c:v>43406</c:v>
                </c:pt>
                <c:pt idx="3113">
                  <c:v>43409</c:v>
                </c:pt>
                <c:pt idx="3114">
                  <c:v>43410</c:v>
                </c:pt>
                <c:pt idx="3115">
                  <c:v>43411</c:v>
                </c:pt>
                <c:pt idx="3116">
                  <c:v>43412</c:v>
                </c:pt>
                <c:pt idx="3117">
                  <c:v>43413</c:v>
                </c:pt>
                <c:pt idx="3118">
                  <c:v>43416</c:v>
                </c:pt>
                <c:pt idx="3119">
                  <c:v>43417</c:v>
                </c:pt>
                <c:pt idx="3120">
                  <c:v>43418</c:v>
                </c:pt>
                <c:pt idx="3121">
                  <c:v>43419</c:v>
                </c:pt>
                <c:pt idx="3122">
                  <c:v>43420</c:v>
                </c:pt>
                <c:pt idx="3123">
                  <c:v>43423</c:v>
                </c:pt>
                <c:pt idx="3124">
                  <c:v>43424</c:v>
                </c:pt>
                <c:pt idx="3125">
                  <c:v>43425</c:v>
                </c:pt>
                <c:pt idx="3126">
                  <c:v>43426</c:v>
                </c:pt>
                <c:pt idx="3127">
                  <c:v>43427</c:v>
                </c:pt>
                <c:pt idx="3128">
                  <c:v>43430</c:v>
                </c:pt>
                <c:pt idx="3129">
                  <c:v>43431</c:v>
                </c:pt>
                <c:pt idx="3130">
                  <c:v>43432</c:v>
                </c:pt>
                <c:pt idx="3131">
                  <c:v>43433</c:v>
                </c:pt>
                <c:pt idx="3132">
                  <c:v>43434</c:v>
                </c:pt>
                <c:pt idx="3133">
                  <c:v>43437</c:v>
                </c:pt>
                <c:pt idx="3134">
                  <c:v>43438</c:v>
                </c:pt>
                <c:pt idx="3135">
                  <c:v>43439</c:v>
                </c:pt>
                <c:pt idx="3136">
                  <c:v>43440</c:v>
                </c:pt>
                <c:pt idx="3137">
                  <c:v>43441</c:v>
                </c:pt>
                <c:pt idx="3138">
                  <c:v>43444</c:v>
                </c:pt>
                <c:pt idx="3139">
                  <c:v>43445</c:v>
                </c:pt>
                <c:pt idx="3140">
                  <c:v>43446</c:v>
                </c:pt>
                <c:pt idx="3141">
                  <c:v>43447</c:v>
                </c:pt>
                <c:pt idx="3142">
                  <c:v>43448</c:v>
                </c:pt>
                <c:pt idx="3143">
                  <c:v>43451</c:v>
                </c:pt>
                <c:pt idx="3144">
                  <c:v>43452</c:v>
                </c:pt>
                <c:pt idx="3145">
                  <c:v>43453</c:v>
                </c:pt>
                <c:pt idx="3146">
                  <c:v>43454</c:v>
                </c:pt>
                <c:pt idx="3147">
                  <c:v>43455</c:v>
                </c:pt>
                <c:pt idx="3148">
                  <c:v>43458</c:v>
                </c:pt>
                <c:pt idx="3149">
                  <c:v>43459</c:v>
                </c:pt>
                <c:pt idx="3150">
                  <c:v>43460</c:v>
                </c:pt>
                <c:pt idx="3151">
                  <c:v>43461</c:v>
                </c:pt>
                <c:pt idx="3152">
                  <c:v>43462</c:v>
                </c:pt>
                <c:pt idx="3153">
                  <c:v>43467</c:v>
                </c:pt>
                <c:pt idx="3154">
                  <c:v>43468</c:v>
                </c:pt>
                <c:pt idx="3155">
                  <c:v>43469</c:v>
                </c:pt>
                <c:pt idx="3156">
                  <c:v>43472</c:v>
                </c:pt>
                <c:pt idx="3157">
                  <c:v>43473</c:v>
                </c:pt>
                <c:pt idx="3158">
                  <c:v>43474</c:v>
                </c:pt>
                <c:pt idx="3159">
                  <c:v>43475</c:v>
                </c:pt>
                <c:pt idx="3160">
                  <c:v>43476</c:v>
                </c:pt>
                <c:pt idx="3161">
                  <c:v>43479</c:v>
                </c:pt>
                <c:pt idx="3162">
                  <c:v>43480</c:v>
                </c:pt>
                <c:pt idx="3163">
                  <c:v>43481</c:v>
                </c:pt>
                <c:pt idx="3164">
                  <c:v>43482</c:v>
                </c:pt>
                <c:pt idx="3165">
                  <c:v>43483</c:v>
                </c:pt>
                <c:pt idx="3166">
                  <c:v>43486</c:v>
                </c:pt>
                <c:pt idx="3167">
                  <c:v>43487</c:v>
                </c:pt>
                <c:pt idx="3168">
                  <c:v>43488</c:v>
                </c:pt>
                <c:pt idx="3169">
                  <c:v>43489</c:v>
                </c:pt>
                <c:pt idx="3170">
                  <c:v>43490</c:v>
                </c:pt>
                <c:pt idx="3171">
                  <c:v>43493</c:v>
                </c:pt>
                <c:pt idx="3172">
                  <c:v>43494</c:v>
                </c:pt>
                <c:pt idx="3173">
                  <c:v>43495</c:v>
                </c:pt>
                <c:pt idx="3174">
                  <c:v>43496</c:v>
                </c:pt>
                <c:pt idx="3175">
                  <c:v>43497</c:v>
                </c:pt>
                <c:pt idx="3176">
                  <c:v>43507</c:v>
                </c:pt>
                <c:pt idx="3177">
                  <c:v>43508</c:v>
                </c:pt>
                <c:pt idx="3178">
                  <c:v>43509</c:v>
                </c:pt>
                <c:pt idx="3179">
                  <c:v>43510</c:v>
                </c:pt>
                <c:pt idx="3180">
                  <c:v>43511</c:v>
                </c:pt>
                <c:pt idx="3181">
                  <c:v>43514</c:v>
                </c:pt>
                <c:pt idx="3182">
                  <c:v>43515</c:v>
                </c:pt>
                <c:pt idx="3183">
                  <c:v>43516</c:v>
                </c:pt>
                <c:pt idx="3184">
                  <c:v>43517</c:v>
                </c:pt>
                <c:pt idx="3185">
                  <c:v>43518</c:v>
                </c:pt>
                <c:pt idx="3186">
                  <c:v>43521</c:v>
                </c:pt>
                <c:pt idx="3187">
                  <c:v>43522</c:v>
                </c:pt>
                <c:pt idx="3188">
                  <c:v>43523</c:v>
                </c:pt>
                <c:pt idx="3189">
                  <c:v>43524</c:v>
                </c:pt>
                <c:pt idx="3190">
                  <c:v>43525</c:v>
                </c:pt>
                <c:pt idx="3191">
                  <c:v>43528</c:v>
                </c:pt>
                <c:pt idx="3192">
                  <c:v>43529</c:v>
                </c:pt>
                <c:pt idx="3193">
                  <c:v>43530</c:v>
                </c:pt>
                <c:pt idx="3194">
                  <c:v>43531</c:v>
                </c:pt>
                <c:pt idx="3195">
                  <c:v>43532</c:v>
                </c:pt>
                <c:pt idx="3196">
                  <c:v>43535</c:v>
                </c:pt>
                <c:pt idx="3197">
                  <c:v>43536</c:v>
                </c:pt>
                <c:pt idx="3198">
                  <c:v>43537</c:v>
                </c:pt>
                <c:pt idx="3199">
                  <c:v>43538</c:v>
                </c:pt>
                <c:pt idx="3200">
                  <c:v>43539</c:v>
                </c:pt>
                <c:pt idx="3201">
                  <c:v>43542</c:v>
                </c:pt>
                <c:pt idx="3202">
                  <c:v>43543</c:v>
                </c:pt>
                <c:pt idx="3203">
                  <c:v>43544</c:v>
                </c:pt>
                <c:pt idx="3204">
                  <c:v>43545</c:v>
                </c:pt>
                <c:pt idx="3205">
                  <c:v>43546</c:v>
                </c:pt>
                <c:pt idx="3206">
                  <c:v>43549</c:v>
                </c:pt>
                <c:pt idx="3207">
                  <c:v>43550</c:v>
                </c:pt>
                <c:pt idx="3208">
                  <c:v>43551</c:v>
                </c:pt>
                <c:pt idx="3209">
                  <c:v>43552</c:v>
                </c:pt>
                <c:pt idx="3210">
                  <c:v>43553</c:v>
                </c:pt>
                <c:pt idx="3211">
                  <c:v>43556</c:v>
                </c:pt>
                <c:pt idx="3212">
                  <c:v>43557</c:v>
                </c:pt>
                <c:pt idx="3213">
                  <c:v>43558</c:v>
                </c:pt>
                <c:pt idx="3214">
                  <c:v>43559</c:v>
                </c:pt>
                <c:pt idx="3215">
                  <c:v>43563</c:v>
                </c:pt>
                <c:pt idx="3216">
                  <c:v>43564</c:v>
                </c:pt>
                <c:pt idx="3217">
                  <c:v>43565</c:v>
                </c:pt>
                <c:pt idx="3218">
                  <c:v>43566</c:v>
                </c:pt>
                <c:pt idx="3219">
                  <c:v>43567</c:v>
                </c:pt>
                <c:pt idx="3220">
                  <c:v>43570</c:v>
                </c:pt>
                <c:pt idx="3221">
                  <c:v>43571</c:v>
                </c:pt>
                <c:pt idx="3222">
                  <c:v>43572</c:v>
                </c:pt>
                <c:pt idx="3223">
                  <c:v>43573</c:v>
                </c:pt>
                <c:pt idx="3224">
                  <c:v>43574</c:v>
                </c:pt>
                <c:pt idx="3225">
                  <c:v>43577</c:v>
                </c:pt>
                <c:pt idx="3226">
                  <c:v>43578</c:v>
                </c:pt>
                <c:pt idx="3227">
                  <c:v>43579</c:v>
                </c:pt>
                <c:pt idx="3228">
                  <c:v>43580</c:v>
                </c:pt>
                <c:pt idx="3229">
                  <c:v>43581</c:v>
                </c:pt>
                <c:pt idx="3230">
                  <c:v>43584</c:v>
                </c:pt>
                <c:pt idx="3231">
                  <c:v>43585</c:v>
                </c:pt>
                <c:pt idx="3232">
                  <c:v>43591</c:v>
                </c:pt>
                <c:pt idx="3233">
                  <c:v>43592</c:v>
                </c:pt>
                <c:pt idx="3234">
                  <c:v>43593</c:v>
                </c:pt>
                <c:pt idx="3235">
                  <c:v>43594</c:v>
                </c:pt>
                <c:pt idx="3236">
                  <c:v>43595</c:v>
                </c:pt>
                <c:pt idx="3237">
                  <c:v>43598</c:v>
                </c:pt>
                <c:pt idx="3238">
                  <c:v>43599</c:v>
                </c:pt>
                <c:pt idx="3239">
                  <c:v>43600</c:v>
                </c:pt>
                <c:pt idx="3240">
                  <c:v>43601</c:v>
                </c:pt>
                <c:pt idx="3241">
                  <c:v>43602</c:v>
                </c:pt>
                <c:pt idx="3242">
                  <c:v>43605</c:v>
                </c:pt>
                <c:pt idx="3243">
                  <c:v>43606</c:v>
                </c:pt>
                <c:pt idx="3244">
                  <c:v>43607</c:v>
                </c:pt>
                <c:pt idx="3245">
                  <c:v>43608</c:v>
                </c:pt>
                <c:pt idx="3246">
                  <c:v>43609</c:v>
                </c:pt>
                <c:pt idx="3247">
                  <c:v>43612</c:v>
                </c:pt>
                <c:pt idx="3248">
                  <c:v>43613</c:v>
                </c:pt>
                <c:pt idx="3249">
                  <c:v>43614</c:v>
                </c:pt>
                <c:pt idx="3250">
                  <c:v>43615</c:v>
                </c:pt>
                <c:pt idx="3251">
                  <c:v>43616</c:v>
                </c:pt>
                <c:pt idx="3252">
                  <c:v>43619</c:v>
                </c:pt>
                <c:pt idx="3253">
                  <c:v>43620</c:v>
                </c:pt>
                <c:pt idx="3254">
                  <c:v>43621</c:v>
                </c:pt>
                <c:pt idx="3255">
                  <c:v>43622</c:v>
                </c:pt>
                <c:pt idx="3256">
                  <c:v>43626</c:v>
                </c:pt>
                <c:pt idx="3257">
                  <c:v>43627</c:v>
                </c:pt>
                <c:pt idx="3258">
                  <c:v>43628</c:v>
                </c:pt>
                <c:pt idx="3259">
                  <c:v>43629</c:v>
                </c:pt>
                <c:pt idx="3260">
                  <c:v>43630</c:v>
                </c:pt>
                <c:pt idx="3261">
                  <c:v>43633</c:v>
                </c:pt>
                <c:pt idx="3262">
                  <c:v>43634</c:v>
                </c:pt>
                <c:pt idx="3263">
                  <c:v>43635</c:v>
                </c:pt>
                <c:pt idx="3264">
                  <c:v>43636</c:v>
                </c:pt>
                <c:pt idx="3265">
                  <c:v>43637</c:v>
                </c:pt>
                <c:pt idx="3266">
                  <c:v>43640</c:v>
                </c:pt>
                <c:pt idx="3267">
                  <c:v>43641</c:v>
                </c:pt>
                <c:pt idx="3268">
                  <c:v>43642</c:v>
                </c:pt>
                <c:pt idx="3269">
                  <c:v>43643</c:v>
                </c:pt>
                <c:pt idx="3270">
                  <c:v>43644</c:v>
                </c:pt>
                <c:pt idx="3271">
                  <c:v>43647</c:v>
                </c:pt>
                <c:pt idx="3272">
                  <c:v>43648</c:v>
                </c:pt>
                <c:pt idx="3273">
                  <c:v>43649</c:v>
                </c:pt>
                <c:pt idx="3274">
                  <c:v>43650</c:v>
                </c:pt>
                <c:pt idx="3275">
                  <c:v>43651</c:v>
                </c:pt>
                <c:pt idx="3276">
                  <c:v>43654</c:v>
                </c:pt>
                <c:pt idx="3277">
                  <c:v>43655</c:v>
                </c:pt>
                <c:pt idx="3278">
                  <c:v>43656</c:v>
                </c:pt>
                <c:pt idx="3279">
                  <c:v>43657</c:v>
                </c:pt>
                <c:pt idx="3280">
                  <c:v>43658</c:v>
                </c:pt>
                <c:pt idx="3281">
                  <c:v>43661</c:v>
                </c:pt>
                <c:pt idx="3282">
                  <c:v>43662</c:v>
                </c:pt>
                <c:pt idx="3283">
                  <c:v>43663</c:v>
                </c:pt>
                <c:pt idx="3284">
                  <c:v>43664</c:v>
                </c:pt>
                <c:pt idx="3285">
                  <c:v>43665</c:v>
                </c:pt>
                <c:pt idx="3286">
                  <c:v>43668</c:v>
                </c:pt>
                <c:pt idx="3287">
                  <c:v>43669</c:v>
                </c:pt>
                <c:pt idx="3288">
                  <c:v>43670</c:v>
                </c:pt>
                <c:pt idx="3289">
                  <c:v>43671</c:v>
                </c:pt>
                <c:pt idx="3290">
                  <c:v>43672</c:v>
                </c:pt>
                <c:pt idx="3291">
                  <c:v>43675</c:v>
                </c:pt>
                <c:pt idx="3292">
                  <c:v>43676</c:v>
                </c:pt>
                <c:pt idx="3293">
                  <c:v>43677</c:v>
                </c:pt>
                <c:pt idx="3294">
                  <c:v>43678</c:v>
                </c:pt>
                <c:pt idx="3295">
                  <c:v>43679</c:v>
                </c:pt>
                <c:pt idx="3296">
                  <c:v>43682</c:v>
                </c:pt>
                <c:pt idx="3297">
                  <c:v>43683</c:v>
                </c:pt>
                <c:pt idx="3298">
                  <c:v>43684</c:v>
                </c:pt>
                <c:pt idx="3299">
                  <c:v>43685</c:v>
                </c:pt>
                <c:pt idx="3300">
                  <c:v>43686</c:v>
                </c:pt>
                <c:pt idx="3301">
                  <c:v>43689</c:v>
                </c:pt>
                <c:pt idx="3302">
                  <c:v>43690</c:v>
                </c:pt>
                <c:pt idx="3303">
                  <c:v>43691</c:v>
                </c:pt>
                <c:pt idx="3304">
                  <c:v>43692</c:v>
                </c:pt>
                <c:pt idx="3305">
                  <c:v>43693</c:v>
                </c:pt>
                <c:pt idx="3306">
                  <c:v>43696</c:v>
                </c:pt>
                <c:pt idx="3307">
                  <c:v>43697</c:v>
                </c:pt>
                <c:pt idx="3308">
                  <c:v>43698</c:v>
                </c:pt>
                <c:pt idx="3309">
                  <c:v>43699</c:v>
                </c:pt>
                <c:pt idx="3310">
                  <c:v>43700</c:v>
                </c:pt>
                <c:pt idx="3311">
                  <c:v>43703</c:v>
                </c:pt>
                <c:pt idx="3312">
                  <c:v>43704</c:v>
                </c:pt>
                <c:pt idx="3313">
                  <c:v>43705</c:v>
                </c:pt>
                <c:pt idx="3314">
                  <c:v>43706</c:v>
                </c:pt>
                <c:pt idx="3315">
                  <c:v>43707</c:v>
                </c:pt>
                <c:pt idx="3316">
                  <c:v>43710</c:v>
                </c:pt>
                <c:pt idx="3317">
                  <c:v>43711</c:v>
                </c:pt>
                <c:pt idx="3318">
                  <c:v>43712</c:v>
                </c:pt>
                <c:pt idx="3319">
                  <c:v>43713</c:v>
                </c:pt>
                <c:pt idx="3320">
                  <c:v>43714</c:v>
                </c:pt>
                <c:pt idx="3321">
                  <c:v>43717</c:v>
                </c:pt>
                <c:pt idx="3322">
                  <c:v>43718</c:v>
                </c:pt>
                <c:pt idx="3323">
                  <c:v>43719</c:v>
                </c:pt>
                <c:pt idx="3324">
                  <c:v>43720</c:v>
                </c:pt>
                <c:pt idx="3325">
                  <c:v>43724</c:v>
                </c:pt>
                <c:pt idx="3326">
                  <c:v>43725</c:v>
                </c:pt>
                <c:pt idx="3327">
                  <c:v>43726</c:v>
                </c:pt>
                <c:pt idx="3328">
                  <c:v>43727</c:v>
                </c:pt>
                <c:pt idx="3329">
                  <c:v>43728</c:v>
                </c:pt>
                <c:pt idx="3330">
                  <c:v>43731</c:v>
                </c:pt>
                <c:pt idx="3331">
                  <c:v>43732</c:v>
                </c:pt>
                <c:pt idx="3332">
                  <c:v>43733</c:v>
                </c:pt>
                <c:pt idx="3333">
                  <c:v>43734</c:v>
                </c:pt>
                <c:pt idx="3334">
                  <c:v>43735</c:v>
                </c:pt>
                <c:pt idx="3335">
                  <c:v>43738</c:v>
                </c:pt>
                <c:pt idx="3336">
                  <c:v>43746</c:v>
                </c:pt>
                <c:pt idx="3337">
                  <c:v>43747</c:v>
                </c:pt>
                <c:pt idx="3338">
                  <c:v>43748</c:v>
                </c:pt>
                <c:pt idx="3339">
                  <c:v>43749</c:v>
                </c:pt>
                <c:pt idx="3340">
                  <c:v>43752</c:v>
                </c:pt>
                <c:pt idx="3341">
                  <c:v>43753</c:v>
                </c:pt>
                <c:pt idx="3342">
                  <c:v>43754</c:v>
                </c:pt>
                <c:pt idx="3343">
                  <c:v>43755</c:v>
                </c:pt>
                <c:pt idx="3344">
                  <c:v>43756</c:v>
                </c:pt>
                <c:pt idx="3345">
                  <c:v>43759</c:v>
                </c:pt>
                <c:pt idx="3346">
                  <c:v>43760</c:v>
                </c:pt>
                <c:pt idx="3347">
                  <c:v>43761</c:v>
                </c:pt>
                <c:pt idx="3348">
                  <c:v>43762</c:v>
                </c:pt>
                <c:pt idx="3349">
                  <c:v>43763</c:v>
                </c:pt>
                <c:pt idx="3350">
                  <c:v>43766</c:v>
                </c:pt>
                <c:pt idx="3351">
                  <c:v>43767</c:v>
                </c:pt>
                <c:pt idx="3352">
                  <c:v>43768</c:v>
                </c:pt>
                <c:pt idx="3353">
                  <c:v>43769</c:v>
                </c:pt>
                <c:pt idx="3354">
                  <c:v>43770</c:v>
                </c:pt>
                <c:pt idx="3355">
                  <c:v>43773</c:v>
                </c:pt>
                <c:pt idx="3356">
                  <c:v>43774</c:v>
                </c:pt>
                <c:pt idx="3357">
                  <c:v>43775</c:v>
                </c:pt>
                <c:pt idx="3358">
                  <c:v>43776</c:v>
                </c:pt>
                <c:pt idx="3359">
                  <c:v>43777</c:v>
                </c:pt>
                <c:pt idx="3360">
                  <c:v>43780</c:v>
                </c:pt>
                <c:pt idx="3361">
                  <c:v>43781</c:v>
                </c:pt>
                <c:pt idx="3362">
                  <c:v>43782</c:v>
                </c:pt>
                <c:pt idx="3363">
                  <c:v>43783</c:v>
                </c:pt>
                <c:pt idx="3364">
                  <c:v>43784</c:v>
                </c:pt>
                <c:pt idx="3365">
                  <c:v>43787</c:v>
                </c:pt>
                <c:pt idx="3366">
                  <c:v>43788</c:v>
                </c:pt>
                <c:pt idx="3367">
                  <c:v>43789</c:v>
                </c:pt>
                <c:pt idx="3368">
                  <c:v>43790</c:v>
                </c:pt>
                <c:pt idx="3369">
                  <c:v>43791</c:v>
                </c:pt>
                <c:pt idx="3370">
                  <c:v>43794</c:v>
                </c:pt>
                <c:pt idx="3371">
                  <c:v>43795</c:v>
                </c:pt>
                <c:pt idx="3372">
                  <c:v>43796</c:v>
                </c:pt>
                <c:pt idx="3373">
                  <c:v>43797</c:v>
                </c:pt>
                <c:pt idx="3374">
                  <c:v>43798</c:v>
                </c:pt>
                <c:pt idx="3375">
                  <c:v>43801</c:v>
                </c:pt>
                <c:pt idx="3376">
                  <c:v>43802</c:v>
                </c:pt>
                <c:pt idx="3377">
                  <c:v>43803</c:v>
                </c:pt>
                <c:pt idx="3378">
                  <c:v>43804</c:v>
                </c:pt>
                <c:pt idx="3379">
                  <c:v>43805</c:v>
                </c:pt>
                <c:pt idx="3380">
                  <c:v>43808</c:v>
                </c:pt>
                <c:pt idx="3381">
                  <c:v>43809</c:v>
                </c:pt>
                <c:pt idx="3382">
                  <c:v>43810</c:v>
                </c:pt>
                <c:pt idx="3383">
                  <c:v>43811</c:v>
                </c:pt>
                <c:pt idx="3384">
                  <c:v>43812</c:v>
                </c:pt>
                <c:pt idx="3385">
                  <c:v>43815</c:v>
                </c:pt>
                <c:pt idx="3386">
                  <c:v>43816</c:v>
                </c:pt>
                <c:pt idx="3387">
                  <c:v>43817</c:v>
                </c:pt>
                <c:pt idx="3388">
                  <c:v>43818</c:v>
                </c:pt>
                <c:pt idx="3389">
                  <c:v>43819</c:v>
                </c:pt>
                <c:pt idx="3390">
                  <c:v>43822</c:v>
                </c:pt>
                <c:pt idx="3391">
                  <c:v>43823</c:v>
                </c:pt>
                <c:pt idx="3392">
                  <c:v>43824</c:v>
                </c:pt>
                <c:pt idx="3393">
                  <c:v>43825</c:v>
                </c:pt>
                <c:pt idx="3394">
                  <c:v>43826</c:v>
                </c:pt>
                <c:pt idx="3395">
                  <c:v>43829</c:v>
                </c:pt>
                <c:pt idx="3396">
                  <c:v>43830</c:v>
                </c:pt>
                <c:pt idx="3397">
                  <c:v>43832</c:v>
                </c:pt>
                <c:pt idx="3398">
                  <c:v>43833</c:v>
                </c:pt>
                <c:pt idx="3399">
                  <c:v>43836</c:v>
                </c:pt>
                <c:pt idx="3400">
                  <c:v>43837</c:v>
                </c:pt>
                <c:pt idx="3401">
                  <c:v>43838</c:v>
                </c:pt>
                <c:pt idx="3402">
                  <c:v>43839</c:v>
                </c:pt>
                <c:pt idx="3403">
                  <c:v>43840</c:v>
                </c:pt>
                <c:pt idx="3404">
                  <c:v>43843</c:v>
                </c:pt>
                <c:pt idx="3405">
                  <c:v>43844</c:v>
                </c:pt>
                <c:pt idx="3406">
                  <c:v>43845</c:v>
                </c:pt>
                <c:pt idx="3407">
                  <c:v>43846</c:v>
                </c:pt>
                <c:pt idx="3408">
                  <c:v>43847</c:v>
                </c:pt>
                <c:pt idx="3409">
                  <c:v>43850</c:v>
                </c:pt>
                <c:pt idx="3410">
                  <c:v>43851</c:v>
                </c:pt>
                <c:pt idx="3411">
                  <c:v>43852</c:v>
                </c:pt>
                <c:pt idx="3412">
                  <c:v>43853</c:v>
                </c:pt>
                <c:pt idx="3413">
                  <c:v>43864</c:v>
                </c:pt>
                <c:pt idx="3414">
                  <c:v>43865</c:v>
                </c:pt>
                <c:pt idx="3415">
                  <c:v>43866</c:v>
                </c:pt>
                <c:pt idx="3416">
                  <c:v>43867</c:v>
                </c:pt>
                <c:pt idx="3417">
                  <c:v>43868</c:v>
                </c:pt>
                <c:pt idx="3418">
                  <c:v>43871</c:v>
                </c:pt>
                <c:pt idx="3419">
                  <c:v>43872</c:v>
                </c:pt>
                <c:pt idx="3420">
                  <c:v>43873</c:v>
                </c:pt>
                <c:pt idx="3421">
                  <c:v>43874</c:v>
                </c:pt>
                <c:pt idx="3422">
                  <c:v>43875</c:v>
                </c:pt>
                <c:pt idx="3423">
                  <c:v>43878</c:v>
                </c:pt>
                <c:pt idx="3424">
                  <c:v>43879</c:v>
                </c:pt>
                <c:pt idx="3425">
                  <c:v>43880</c:v>
                </c:pt>
                <c:pt idx="3426">
                  <c:v>43881</c:v>
                </c:pt>
                <c:pt idx="3427">
                  <c:v>43882</c:v>
                </c:pt>
                <c:pt idx="3428">
                  <c:v>43885</c:v>
                </c:pt>
                <c:pt idx="3429">
                  <c:v>43886</c:v>
                </c:pt>
                <c:pt idx="3430">
                  <c:v>43887</c:v>
                </c:pt>
                <c:pt idx="3431">
                  <c:v>43888</c:v>
                </c:pt>
                <c:pt idx="3432">
                  <c:v>43889</c:v>
                </c:pt>
                <c:pt idx="3433">
                  <c:v>43892</c:v>
                </c:pt>
                <c:pt idx="3434">
                  <c:v>43893</c:v>
                </c:pt>
                <c:pt idx="3435">
                  <c:v>43894</c:v>
                </c:pt>
                <c:pt idx="3436">
                  <c:v>43895</c:v>
                </c:pt>
                <c:pt idx="3437">
                  <c:v>43896</c:v>
                </c:pt>
                <c:pt idx="3438">
                  <c:v>43899</c:v>
                </c:pt>
                <c:pt idx="3439">
                  <c:v>43900</c:v>
                </c:pt>
                <c:pt idx="3440">
                  <c:v>43901</c:v>
                </c:pt>
                <c:pt idx="3441">
                  <c:v>43902</c:v>
                </c:pt>
                <c:pt idx="3442">
                  <c:v>43903</c:v>
                </c:pt>
                <c:pt idx="3443">
                  <c:v>43906</c:v>
                </c:pt>
                <c:pt idx="3444">
                  <c:v>43907</c:v>
                </c:pt>
                <c:pt idx="3445">
                  <c:v>43908</c:v>
                </c:pt>
                <c:pt idx="3446">
                  <c:v>43909</c:v>
                </c:pt>
                <c:pt idx="3447">
                  <c:v>43910</c:v>
                </c:pt>
                <c:pt idx="3448">
                  <c:v>43913</c:v>
                </c:pt>
                <c:pt idx="3449">
                  <c:v>43914</c:v>
                </c:pt>
                <c:pt idx="3450">
                  <c:v>43915</c:v>
                </c:pt>
                <c:pt idx="3451">
                  <c:v>43916</c:v>
                </c:pt>
                <c:pt idx="3452">
                  <c:v>43917</c:v>
                </c:pt>
                <c:pt idx="3453">
                  <c:v>43920</c:v>
                </c:pt>
                <c:pt idx="3454">
                  <c:v>43921</c:v>
                </c:pt>
                <c:pt idx="3455">
                  <c:v>43922</c:v>
                </c:pt>
                <c:pt idx="3456">
                  <c:v>43923</c:v>
                </c:pt>
                <c:pt idx="3457">
                  <c:v>43924</c:v>
                </c:pt>
                <c:pt idx="3458">
                  <c:v>43928</c:v>
                </c:pt>
                <c:pt idx="3459">
                  <c:v>43929</c:v>
                </c:pt>
                <c:pt idx="3460">
                  <c:v>43930</c:v>
                </c:pt>
                <c:pt idx="3461">
                  <c:v>43931</c:v>
                </c:pt>
                <c:pt idx="3462">
                  <c:v>43934</c:v>
                </c:pt>
                <c:pt idx="3463">
                  <c:v>43935</c:v>
                </c:pt>
                <c:pt idx="3464">
                  <c:v>43936</c:v>
                </c:pt>
                <c:pt idx="3465">
                  <c:v>43937</c:v>
                </c:pt>
                <c:pt idx="3466">
                  <c:v>43938</c:v>
                </c:pt>
                <c:pt idx="3467">
                  <c:v>43941</c:v>
                </c:pt>
                <c:pt idx="3468">
                  <c:v>43942</c:v>
                </c:pt>
                <c:pt idx="3469">
                  <c:v>43943</c:v>
                </c:pt>
                <c:pt idx="3470">
                  <c:v>43944</c:v>
                </c:pt>
                <c:pt idx="3471">
                  <c:v>43945</c:v>
                </c:pt>
                <c:pt idx="3472">
                  <c:v>43948</c:v>
                </c:pt>
                <c:pt idx="3473">
                  <c:v>43949</c:v>
                </c:pt>
                <c:pt idx="3474">
                  <c:v>43950</c:v>
                </c:pt>
                <c:pt idx="3475">
                  <c:v>43951</c:v>
                </c:pt>
                <c:pt idx="3476">
                  <c:v>43957</c:v>
                </c:pt>
                <c:pt idx="3477">
                  <c:v>43958</c:v>
                </c:pt>
                <c:pt idx="3478">
                  <c:v>43959</c:v>
                </c:pt>
                <c:pt idx="3479">
                  <c:v>43962</c:v>
                </c:pt>
                <c:pt idx="3480">
                  <c:v>43963</c:v>
                </c:pt>
                <c:pt idx="3481">
                  <c:v>43964</c:v>
                </c:pt>
                <c:pt idx="3482">
                  <c:v>43965</c:v>
                </c:pt>
                <c:pt idx="3483">
                  <c:v>43966</c:v>
                </c:pt>
                <c:pt idx="3484">
                  <c:v>43969</c:v>
                </c:pt>
                <c:pt idx="3485">
                  <c:v>43970</c:v>
                </c:pt>
                <c:pt idx="3486">
                  <c:v>43971</c:v>
                </c:pt>
                <c:pt idx="3487">
                  <c:v>43972</c:v>
                </c:pt>
                <c:pt idx="3488">
                  <c:v>43973</c:v>
                </c:pt>
                <c:pt idx="3489">
                  <c:v>43976</c:v>
                </c:pt>
                <c:pt idx="3490">
                  <c:v>43977</c:v>
                </c:pt>
                <c:pt idx="3491">
                  <c:v>43978</c:v>
                </c:pt>
                <c:pt idx="3492">
                  <c:v>43979</c:v>
                </c:pt>
                <c:pt idx="3493">
                  <c:v>43980</c:v>
                </c:pt>
                <c:pt idx="3494">
                  <c:v>43983</c:v>
                </c:pt>
                <c:pt idx="3495">
                  <c:v>43984</c:v>
                </c:pt>
                <c:pt idx="3496">
                  <c:v>43985</c:v>
                </c:pt>
                <c:pt idx="3497">
                  <c:v>43986</c:v>
                </c:pt>
                <c:pt idx="3498">
                  <c:v>43987</c:v>
                </c:pt>
                <c:pt idx="3499">
                  <c:v>43990</c:v>
                </c:pt>
                <c:pt idx="3500">
                  <c:v>43991</c:v>
                </c:pt>
                <c:pt idx="3501">
                  <c:v>43992</c:v>
                </c:pt>
                <c:pt idx="3502">
                  <c:v>43993</c:v>
                </c:pt>
                <c:pt idx="3503">
                  <c:v>43994</c:v>
                </c:pt>
                <c:pt idx="3504">
                  <c:v>43997</c:v>
                </c:pt>
                <c:pt idx="3505">
                  <c:v>43998</c:v>
                </c:pt>
                <c:pt idx="3506">
                  <c:v>43999</c:v>
                </c:pt>
                <c:pt idx="3507">
                  <c:v>44000</c:v>
                </c:pt>
                <c:pt idx="3508">
                  <c:v>44001</c:v>
                </c:pt>
                <c:pt idx="3509">
                  <c:v>44004</c:v>
                </c:pt>
                <c:pt idx="3510">
                  <c:v>44005</c:v>
                </c:pt>
                <c:pt idx="3511">
                  <c:v>44006</c:v>
                </c:pt>
                <c:pt idx="3512">
                  <c:v>44011</c:v>
                </c:pt>
                <c:pt idx="3513">
                  <c:v>44012</c:v>
                </c:pt>
                <c:pt idx="3514">
                  <c:v>44013</c:v>
                </c:pt>
                <c:pt idx="3515">
                  <c:v>44014</c:v>
                </c:pt>
                <c:pt idx="3516">
                  <c:v>44015</c:v>
                </c:pt>
                <c:pt idx="3517">
                  <c:v>44018</c:v>
                </c:pt>
                <c:pt idx="3518">
                  <c:v>44019</c:v>
                </c:pt>
                <c:pt idx="3519">
                  <c:v>44020</c:v>
                </c:pt>
                <c:pt idx="3520">
                  <c:v>44021</c:v>
                </c:pt>
                <c:pt idx="3521">
                  <c:v>44022</c:v>
                </c:pt>
                <c:pt idx="3522">
                  <c:v>44025</c:v>
                </c:pt>
                <c:pt idx="3523">
                  <c:v>44026</c:v>
                </c:pt>
                <c:pt idx="3524">
                  <c:v>44027</c:v>
                </c:pt>
                <c:pt idx="3525">
                  <c:v>44028</c:v>
                </c:pt>
                <c:pt idx="3526">
                  <c:v>44029</c:v>
                </c:pt>
                <c:pt idx="3527">
                  <c:v>44032</c:v>
                </c:pt>
                <c:pt idx="3528">
                  <c:v>44033</c:v>
                </c:pt>
                <c:pt idx="3529">
                  <c:v>44034</c:v>
                </c:pt>
                <c:pt idx="3530">
                  <c:v>44035</c:v>
                </c:pt>
                <c:pt idx="3531">
                  <c:v>44036</c:v>
                </c:pt>
                <c:pt idx="3532">
                  <c:v>44039</c:v>
                </c:pt>
                <c:pt idx="3533">
                  <c:v>44040</c:v>
                </c:pt>
                <c:pt idx="3534">
                  <c:v>44041</c:v>
                </c:pt>
                <c:pt idx="3535">
                  <c:v>44042</c:v>
                </c:pt>
                <c:pt idx="3536">
                  <c:v>44043</c:v>
                </c:pt>
                <c:pt idx="3537">
                  <c:v>44046</c:v>
                </c:pt>
                <c:pt idx="3538">
                  <c:v>44047</c:v>
                </c:pt>
                <c:pt idx="3539">
                  <c:v>44048</c:v>
                </c:pt>
                <c:pt idx="3540">
                  <c:v>44049</c:v>
                </c:pt>
                <c:pt idx="3541">
                  <c:v>44050</c:v>
                </c:pt>
                <c:pt idx="3542">
                  <c:v>44053</c:v>
                </c:pt>
                <c:pt idx="3543">
                  <c:v>44054</c:v>
                </c:pt>
                <c:pt idx="3544">
                  <c:v>44055</c:v>
                </c:pt>
                <c:pt idx="3545">
                  <c:v>44056</c:v>
                </c:pt>
                <c:pt idx="3546">
                  <c:v>44057</c:v>
                </c:pt>
                <c:pt idx="3547">
                  <c:v>44060</c:v>
                </c:pt>
                <c:pt idx="3548">
                  <c:v>44061</c:v>
                </c:pt>
                <c:pt idx="3549">
                  <c:v>44062</c:v>
                </c:pt>
                <c:pt idx="3550">
                  <c:v>44063</c:v>
                </c:pt>
                <c:pt idx="3551">
                  <c:v>44064</c:v>
                </c:pt>
                <c:pt idx="3552">
                  <c:v>44067</c:v>
                </c:pt>
                <c:pt idx="3553">
                  <c:v>44068</c:v>
                </c:pt>
                <c:pt idx="3554">
                  <c:v>44069</c:v>
                </c:pt>
                <c:pt idx="3555">
                  <c:v>44070</c:v>
                </c:pt>
                <c:pt idx="3556">
                  <c:v>44071</c:v>
                </c:pt>
                <c:pt idx="3557">
                  <c:v>44074</c:v>
                </c:pt>
                <c:pt idx="3558">
                  <c:v>44075</c:v>
                </c:pt>
                <c:pt idx="3559">
                  <c:v>44076</c:v>
                </c:pt>
                <c:pt idx="3560">
                  <c:v>44077</c:v>
                </c:pt>
                <c:pt idx="3561">
                  <c:v>44078</c:v>
                </c:pt>
                <c:pt idx="3562">
                  <c:v>44081</c:v>
                </c:pt>
                <c:pt idx="3563">
                  <c:v>44082</c:v>
                </c:pt>
                <c:pt idx="3564">
                  <c:v>44083</c:v>
                </c:pt>
                <c:pt idx="3565">
                  <c:v>44084</c:v>
                </c:pt>
                <c:pt idx="3566">
                  <c:v>44085</c:v>
                </c:pt>
                <c:pt idx="3567">
                  <c:v>44088</c:v>
                </c:pt>
                <c:pt idx="3568">
                  <c:v>44089</c:v>
                </c:pt>
                <c:pt idx="3569">
                  <c:v>44090</c:v>
                </c:pt>
                <c:pt idx="3570">
                  <c:v>44091</c:v>
                </c:pt>
                <c:pt idx="3571">
                  <c:v>44092</c:v>
                </c:pt>
                <c:pt idx="3572">
                  <c:v>44095</c:v>
                </c:pt>
                <c:pt idx="3573">
                  <c:v>44096</c:v>
                </c:pt>
                <c:pt idx="3574">
                  <c:v>44097</c:v>
                </c:pt>
                <c:pt idx="3575">
                  <c:v>44098</c:v>
                </c:pt>
                <c:pt idx="3576">
                  <c:v>44099</c:v>
                </c:pt>
                <c:pt idx="3577">
                  <c:v>44102</c:v>
                </c:pt>
                <c:pt idx="3578">
                  <c:v>44103</c:v>
                </c:pt>
                <c:pt idx="3579">
                  <c:v>44104</c:v>
                </c:pt>
                <c:pt idx="3580">
                  <c:v>44113</c:v>
                </c:pt>
                <c:pt idx="3581">
                  <c:v>44116</c:v>
                </c:pt>
                <c:pt idx="3582">
                  <c:v>44117</c:v>
                </c:pt>
                <c:pt idx="3583">
                  <c:v>44118</c:v>
                </c:pt>
                <c:pt idx="3584">
                  <c:v>44119</c:v>
                </c:pt>
                <c:pt idx="3585">
                  <c:v>44120</c:v>
                </c:pt>
                <c:pt idx="3586">
                  <c:v>44123</c:v>
                </c:pt>
                <c:pt idx="3587">
                  <c:v>44124</c:v>
                </c:pt>
                <c:pt idx="3588">
                  <c:v>44125</c:v>
                </c:pt>
                <c:pt idx="3589">
                  <c:v>44126</c:v>
                </c:pt>
                <c:pt idx="3590">
                  <c:v>44127</c:v>
                </c:pt>
                <c:pt idx="3591">
                  <c:v>44130</c:v>
                </c:pt>
                <c:pt idx="3592">
                  <c:v>44131</c:v>
                </c:pt>
                <c:pt idx="3593">
                  <c:v>44132</c:v>
                </c:pt>
                <c:pt idx="3594">
                  <c:v>44133</c:v>
                </c:pt>
                <c:pt idx="3595">
                  <c:v>44134</c:v>
                </c:pt>
                <c:pt idx="3596">
                  <c:v>44137</c:v>
                </c:pt>
                <c:pt idx="3597">
                  <c:v>44138</c:v>
                </c:pt>
                <c:pt idx="3598">
                  <c:v>44139</c:v>
                </c:pt>
                <c:pt idx="3599">
                  <c:v>44140</c:v>
                </c:pt>
                <c:pt idx="3600">
                  <c:v>44141</c:v>
                </c:pt>
                <c:pt idx="3601">
                  <c:v>44144</c:v>
                </c:pt>
                <c:pt idx="3602">
                  <c:v>44145</c:v>
                </c:pt>
                <c:pt idx="3603">
                  <c:v>44146</c:v>
                </c:pt>
                <c:pt idx="3604">
                  <c:v>44147</c:v>
                </c:pt>
                <c:pt idx="3605">
                  <c:v>44148</c:v>
                </c:pt>
                <c:pt idx="3606">
                  <c:v>44151</c:v>
                </c:pt>
                <c:pt idx="3607">
                  <c:v>44152</c:v>
                </c:pt>
                <c:pt idx="3608">
                  <c:v>44153</c:v>
                </c:pt>
                <c:pt idx="3609">
                  <c:v>44154</c:v>
                </c:pt>
                <c:pt idx="3610">
                  <c:v>44155</c:v>
                </c:pt>
                <c:pt idx="3611">
                  <c:v>44158</c:v>
                </c:pt>
                <c:pt idx="3612">
                  <c:v>44159</c:v>
                </c:pt>
                <c:pt idx="3613">
                  <c:v>44160</c:v>
                </c:pt>
                <c:pt idx="3614">
                  <c:v>44161</c:v>
                </c:pt>
                <c:pt idx="3615">
                  <c:v>44162</c:v>
                </c:pt>
                <c:pt idx="3616">
                  <c:v>44165</c:v>
                </c:pt>
                <c:pt idx="3617">
                  <c:v>44166</c:v>
                </c:pt>
                <c:pt idx="3618">
                  <c:v>44167</c:v>
                </c:pt>
                <c:pt idx="3619">
                  <c:v>44168</c:v>
                </c:pt>
                <c:pt idx="3620">
                  <c:v>44169</c:v>
                </c:pt>
                <c:pt idx="3621">
                  <c:v>44172</c:v>
                </c:pt>
                <c:pt idx="3622">
                  <c:v>44173</c:v>
                </c:pt>
                <c:pt idx="3623">
                  <c:v>44174</c:v>
                </c:pt>
                <c:pt idx="3624">
                  <c:v>44175</c:v>
                </c:pt>
                <c:pt idx="3625">
                  <c:v>44176</c:v>
                </c:pt>
                <c:pt idx="3626">
                  <c:v>44179</c:v>
                </c:pt>
                <c:pt idx="3627">
                  <c:v>44180</c:v>
                </c:pt>
                <c:pt idx="3628">
                  <c:v>44181</c:v>
                </c:pt>
                <c:pt idx="3629">
                  <c:v>44182</c:v>
                </c:pt>
                <c:pt idx="3630">
                  <c:v>44183</c:v>
                </c:pt>
                <c:pt idx="3631">
                  <c:v>44186</c:v>
                </c:pt>
                <c:pt idx="3632">
                  <c:v>44187</c:v>
                </c:pt>
                <c:pt idx="3633">
                  <c:v>44188</c:v>
                </c:pt>
                <c:pt idx="3634">
                  <c:v>44189</c:v>
                </c:pt>
                <c:pt idx="3635">
                  <c:v>44190</c:v>
                </c:pt>
                <c:pt idx="3636">
                  <c:v>44193</c:v>
                </c:pt>
                <c:pt idx="3637">
                  <c:v>44194</c:v>
                </c:pt>
                <c:pt idx="3638">
                  <c:v>44195</c:v>
                </c:pt>
                <c:pt idx="3639">
                  <c:v>44196</c:v>
                </c:pt>
                <c:pt idx="3640">
                  <c:v>44200</c:v>
                </c:pt>
                <c:pt idx="3641">
                  <c:v>44201</c:v>
                </c:pt>
                <c:pt idx="3642">
                  <c:v>44202</c:v>
                </c:pt>
                <c:pt idx="3643">
                  <c:v>44203</c:v>
                </c:pt>
                <c:pt idx="3644">
                  <c:v>44204</c:v>
                </c:pt>
                <c:pt idx="3645">
                  <c:v>44207</c:v>
                </c:pt>
                <c:pt idx="3646">
                  <c:v>44208</c:v>
                </c:pt>
                <c:pt idx="3647">
                  <c:v>44209</c:v>
                </c:pt>
                <c:pt idx="3648">
                  <c:v>44210</c:v>
                </c:pt>
                <c:pt idx="3649">
                  <c:v>44211</c:v>
                </c:pt>
                <c:pt idx="3650">
                  <c:v>44214</c:v>
                </c:pt>
                <c:pt idx="3651">
                  <c:v>44215</c:v>
                </c:pt>
                <c:pt idx="3652">
                  <c:v>44216</c:v>
                </c:pt>
                <c:pt idx="3653">
                  <c:v>44217</c:v>
                </c:pt>
                <c:pt idx="3654">
                  <c:v>44218</c:v>
                </c:pt>
                <c:pt idx="3655">
                  <c:v>44221</c:v>
                </c:pt>
                <c:pt idx="3656">
                  <c:v>44222</c:v>
                </c:pt>
                <c:pt idx="3657">
                  <c:v>44223</c:v>
                </c:pt>
                <c:pt idx="3658">
                  <c:v>44224</c:v>
                </c:pt>
                <c:pt idx="3659">
                  <c:v>44225</c:v>
                </c:pt>
                <c:pt idx="3660">
                  <c:v>44228</c:v>
                </c:pt>
                <c:pt idx="3661">
                  <c:v>44229</c:v>
                </c:pt>
                <c:pt idx="3662">
                  <c:v>44230</c:v>
                </c:pt>
                <c:pt idx="3663">
                  <c:v>44231</c:v>
                </c:pt>
                <c:pt idx="3664">
                  <c:v>44232</c:v>
                </c:pt>
                <c:pt idx="3665">
                  <c:v>44235</c:v>
                </c:pt>
                <c:pt idx="3666">
                  <c:v>44236</c:v>
                </c:pt>
                <c:pt idx="3667">
                  <c:v>44237</c:v>
                </c:pt>
                <c:pt idx="3668">
                  <c:v>44245</c:v>
                </c:pt>
                <c:pt idx="3669">
                  <c:v>44246</c:v>
                </c:pt>
                <c:pt idx="3670">
                  <c:v>44249</c:v>
                </c:pt>
                <c:pt idx="3671">
                  <c:v>44250</c:v>
                </c:pt>
                <c:pt idx="3672">
                  <c:v>44251</c:v>
                </c:pt>
                <c:pt idx="3673">
                  <c:v>44252</c:v>
                </c:pt>
                <c:pt idx="3674">
                  <c:v>44253</c:v>
                </c:pt>
                <c:pt idx="3675">
                  <c:v>44256</c:v>
                </c:pt>
                <c:pt idx="3676">
                  <c:v>44257</c:v>
                </c:pt>
                <c:pt idx="3677">
                  <c:v>44258</c:v>
                </c:pt>
                <c:pt idx="3678">
                  <c:v>44259</c:v>
                </c:pt>
                <c:pt idx="3679">
                  <c:v>44260</c:v>
                </c:pt>
                <c:pt idx="3680">
                  <c:v>44263</c:v>
                </c:pt>
              </c:numCache>
            </c:numRef>
          </c:cat>
          <c:val>
            <c:numRef>
              <c:f>[jumpfit.xlsx]high250!$J$2:$J$3682</c:f>
              <c:numCache>
                <c:formatCode>General</c:formatCode>
                <c:ptCount val="3681"/>
                <c:pt idx="0">
                  <c:v>0.96969576495255505</c:v>
                </c:pt>
                <c:pt idx="1">
                  <c:v>0.97364985980970697</c:v>
                </c:pt>
                <c:pt idx="2">
                  <c:v>0.96884335339671701</c:v>
                </c:pt>
                <c:pt idx="3">
                  <c:v>0.96439377467230603</c:v>
                </c:pt>
                <c:pt idx="4">
                  <c:v>0.95906100149476403</c:v>
                </c:pt>
                <c:pt idx="5">
                  <c:v>0.95276438918562001</c:v>
                </c:pt>
                <c:pt idx="6">
                  <c:v>0.95026114795172201</c:v>
                </c:pt>
                <c:pt idx="7">
                  <c:v>0.94631083908821301</c:v>
                </c:pt>
                <c:pt idx="8">
                  <c:v>0.94065333900477499</c:v>
                </c:pt>
                <c:pt idx="9">
                  <c:v>0.93448663449605796</c:v>
                </c:pt>
                <c:pt idx="10">
                  <c:v>0.93343162830125104</c:v>
                </c:pt>
                <c:pt idx="11">
                  <c:v>0.94559231474226901</c:v>
                </c:pt>
                <c:pt idx="12">
                  <c:v>0.94854769800030903</c:v>
                </c:pt>
                <c:pt idx="13">
                  <c:v>0.94533785417150096</c:v>
                </c:pt>
                <c:pt idx="14">
                  <c:v>0.961849878104994</c:v>
                </c:pt>
                <c:pt idx="15">
                  <c:v>0.96435939951549399</c:v>
                </c:pt>
                <c:pt idx="16">
                  <c:v>0.95975585420277898</c:v>
                </c:pt>
                <c:pt idx="17">
                  <c:v>0.95133074838287002</c:v>
                </c:pt>
                <c:pt idx="18">
                  <c:v>0.94772647157718104</c:v>
                </c:pt>
                <c:pt idx="19">
                  <c:v>0.94456281418494503</c:v>
                </c:pt>
                <c:pt idx="20">
                  <c:v>0.93630917162403804</c:v>
                </c:pt>
                <c:pt idx="21">
                  <c:v>0.93561329952505401</c:v>
                </c:pt>
                <c:pt idx="22">
                  <c:v>0.93321372878396203</c:v>
                </c:pt>
                <c:pt idx="23">
                  <c:v>0.93832422961853701</c:v>
                </c:pt>
                <c:pt idx="24">
                  <c:v>0.940794412981794</c:v>
                </c:pt>
                <c:pt idx="25">
                  <c:v>0.93711218056628698</c:v>
                </c:pt>
                <c:pt idx="26">
                  <c:v>0.94120716238730395</c:v>
                </c:pt>
                <c:pt idx="27">
                  <c:v>0.94421758288554303</c:v>
                </c:pt>
                <c:pt idx="28">
                  <c:v>0.94439727894518199</c:v>
                </c:pt>
                <c:pt idx="29">
                  <c:v>0.94696840956665496</c:v>
                </c:pt>
                <c:pt idx="30">
                  <c:v>0.94825741071733805</c:v>
                </c:pt>
                <c:pt idx="31">
                  <c:v>0.94634092677872395</c:v>
                </c:pt>
                <c:pt idx="32">
                  <c:v>0.95041724485619306</c:v>
                </c:pt>
                <c:pt idx="33">
                  <c:v>0.95017077024562002</c:v>
                </c:pt>
                <c:pt idx="34">
                  <c:v>0.94635054558409804</c:v>
                </c:pt>
                <c:pt idx="35">
                  <c:v>0.94701221261704605</c:v>
                </c:pt>
                <c:pt idx="36">
                  <c:v>0.94527121461438102</c:v>
                </c:pt>
                <c:pt idx="37">
                  <c:v>0.94811538928184802</c:v>
                </c:pt>
                <c:pt idx="38">
                  <c:v>0.94788145466567797</c:v>
                </c:pt>
                <c:pt idx="39">
                  <c:v>0.94413300043204196</c:v>
                </c:pt>
                <c:pt idx="40">
                  <c:v>0.94087406838346599</c:v>
                </c:pt>
                <c:pt idx="41">
                  <c:v>0.94150032060281597</c:v>
                </c:pt>
                <c:pt idx="42">
                  <c:v>0.94381535512770998</c:v>
                </c:pt>
                <c:pt idx="43">
                  <c:v>0.94361492124801805</c:v>
                </c:pt>
                <c:pt idx="44">
                  <c:v>0.94325702520799604</c:v>
                </c:pt>
                <c:pt idx="45">
                  <c:v>0.94319445883018205</c:v>
                </c:pt>
                <c:pt idx="46">
                  <c:v>0.94460510824011801</c:v>
                </c:pt>
                <c:pt idx="47">
                  <c:v>0.94724145235600699</c:v>
                </c:pt>
                <c:pt idx="48">
                  <c:v>0.94079379548511599</c:v>
                </c:pt>
                <c:pt idx="49">
                  <c:v>0.93916245758680394</c:v>
                </c:pt>
                <c:pt idx="50">
                  <c:v>0.94067037361706496</c:v>
                </c:pt>
                <c:pt idx="51">
                  <c:v>0.93877159311795699</c:v>
                </c:pt>
                <c:pt idx="52">
                  <c:v>0.93708363939400596</c:v>
                </c:pt>
                <c:pt idx="53">
                  <c:v>0.93681903253154497</c:v>
                </c:pt>
                <c:pt idx="54">
                  <c:v>0.94135366496058104</c:v>
                </c:pt>
                <c:pt idx="55">
                  <c:v>0.96072893537530701</c:v>
                </c:pt>
                <c:pt idx="56">
                  <c:v>0.95990972126908103</c:v>
                </c:pt>
                <c:pt idx="57">
                  <c:v>0.95684460764587198</c:v>
                </c:pt>
                <c:pt idx="58">
                  <c:v>0.96273307411855902</c:v>
                </c:pt>
                <c:pt idx="59">
                  <c:v>0.964433258791211</c:v>
                </c:pt>
                <c:pt idx="60">
                  <c:v>0.95383403215017804</c:v>
                </c:pt>
                <c:pt idx="61">
                  <c:v>0.95053048541712903</c:v>
                </c:pt>
                <c:pt idx="62">
                  <c:v>0.95202937602962701</c:v>
                </c:pt>
                <c:pt idx="63">
                  <c:v>0.94332704420264502</c:v>
                </c:pt>
                <c:pt idx="64">
                  <c:v>0.93170666002738101</c:v>
                </c:pt>
                <c:pt idx="65">
                  <c:v>0.92430672491520505</c:v>
                </c:pt>
                <c:pt idx="66">
                  <c:v>0.92659625394344602</c:v>
                </c:pt>
                <c:pt idx="67">
                  <c:v>0.929285777545373</c:v>
                </c:pt>
                <c:pt idx="68">
                  <c:v>0.92721188308515201</c:v>
                </c:pt>
                <c:pt idx="69">
                  <c:v>0.92634535727428302</c:v>
                </c:pt>
                <c:pt idx="70">
                  <c:v>0.92221598875945499</c:v>
                </c:pt>
                <c:pt idx="71">
                  <c:v>0.92672829404086599</c:v>
                </c:pt>
                <c:pt idx="72">
                  <c:v>0.92119212696159203</c:v>
                </c:pt>
                <c:pt idx="73">
                  <c:v>0.92236637477265804</c:v>
                </c:pt>
                <c:pt idx="74">
                  <c:v>0.91841597654087903</c:v>
                </c:pt>
                <c:pt idx="75">
                  <c:v>0.90734978774794195</c:v>
                </c:pt>
                <c:pt idx="76">
                  <c:v>0.92305549686771404</c:v>
                </c:pt>
                <c:pt idx="77">
                  <c:v>0.92882181543276798</c:v>
                </c:pt>
                <c:pt idx="78">
                  <c:v>0.93261283950704199</c:v>
                </c:pt>
                <c:pt idx="79">
                  <c:v>0.93912069906708695</c:v>
                </c:pt>
                <c:pt idx="80">
                  <c:v>0.93106723509187495</c:v>
                </c:pt>
                <c:pt idx="81">
                  <c:v>0.92303931403375294</c:v>
                </c:pt>
                <c:pt idx="82">
                  <c:v>0.93212859160593597</c:v>
                </c:pt>
                <c:pt idx="83">
                  <c:v>0.93570468695042497</c:v>
                </c:pt>
                <c:pt idx="84">
                  <c:v>0.92918190259587197</c:v>
                </c:pt>
                <c:pt idx="85">
                  <c:v>0.93017465813621703</c:v>
                </c:pt>
                <c:pt idx="86">
                  <c:v>0.93047888231343101</c:v>
                </c:pt>
                <c:pt idx="87">
                  <c:v>0.93461705668961503</c:v>
                </c:pt>
                <c:pt idx="88">
                  <c:v>0.93911042755170104</c:v>
                </c:pt>
                <c:pt idx="89">
                  <c:v>0.94106788582190903</c:v>
                </c:pt>
                <c:pt idx="90">
                  <c:v>0.93940698165969805</c:v>
                </c:pt>
                <c:pt idx="91">
                  <c:v>0.93807925995747299</c:v>
                </c:pt>
                <c:pt idx="92">
                  <c:v>0.93728358418806601</c:v>
                </c:pt>
                <c:pt idx="93">
                  <c:v>0.94472092963580101</c:v>
                </c:pt>
                <c:pt idx="94">
                  <c:v>0.95130581741475095</c:v>
                </c:pt>
                <c:pt idx="95">
                  <c:v>0.95016831810003499</c:v>
                </c:pt>
                <c:pt idx="96">
                  <c:v>0.96076995601529802</c:v>
                </c:pt>
                <c:pt idx="97">
                  <c:v>0.961269696755225</c:v>
                </c:pt>
                <c:pt idx="98">
                  <c:v>0.95749586763360095</c:v>
                </c:pt>
                <c:pt idx="99">
                  <c:v>0.96853054017013196</c:v>
                </c:pt>
                <c:pt idx="100">
                  <c:v>0.96539135872995097</c:v>
                </c:pt>
                <c:pt idx="101">
                  <c:v>0.962639604612474</c:v>
                </c:pt>
                <c:pt idx="102">
                  <c:v>0.95953004216261795</c:v>
                </c:pt>
                <c:pt idx="103">
                  <c:v>0.95784846804294699</c:v>
                </c:pt>
                <c:pt idx="104">
                  <c:v>0.954364974757132</c:v>
                </c:pt>
                <c:pt idx="105">
                  <c:v>0.95326984295242301</c:v>
                </c:pt>
                <c:pt idx="106">
                  <c:v>0.95830573849799305</c:v>
                </c:pt>
                <c:pt idx="107">
                  <c:v>0.95459924222604398</c:v>
                </c:pt>
                <c:pt idx="108">
                  <c:v>0.95166906906749804</c:v>
                </c:pt>
                <c:pt idx="109">
                  <c:v>0.94394935642455702</c:v>
                </c:pt>
                <c:pt idx="110">
                  <c:v>0.94614844421664002</c:v>
                </c:pt>
                <c:pt idx="111">
                  <c:v>0.94658526835646095</c:v>
                </c:pt>
                <c:pt idx="112">
                  <c:v>0.94668644412508496</c:v>
                </c:pt>
                <c:pt idx="113">
                  <c:v>0.95040768723108104</c:v>
                </c:pt>
                <c:pt idx="114">
                  <c:v>0.95206338026451698</c:v>
                </c:pt>
                <c:pt idx="115">
                  <c:v>0.95186568091320201</c:v>
                </c:pt>
                <c:pt idx="116">
                  <c:v>0.94555595657583502</c:v>
                </c:pt>
                <c:pt idx="117">
                  <c:v>0.94628066793113397</c:v>
                </c:pt>
                <c:pt idx="118">
                  <c:v>0.94299313257405504</c:v>
                </c:pt>
                <c:pt idx="119">
                  <c:v>0.93722391302333297</c:v>
                </c:pt>
                <c:pt idx="120">
                  <c:v>0.93772820001368196</c:v>
                </c:pt>
                <c:pt idx="121">
                  <c:v>0.93844823934281996</c:v>
                </c:pt>
                <c:pt idx="122">
                  <c:v>0.938561749650486</c:v>
                </c:pt>
                <c:pt idx="123">
                  <c:v>0.93557871831755401</c:v>
                </c:pt>
                <c:pt idx="124">
                  <c:v>0.940265117841942</c:v>
                </c:pt>
                <c:pt idx="125">
                  <c:v>0.93776988855819698</c:v>
                </c:pt>
                <c:pt idx="126">
                  <c:v>0.94988697372670905</c:v>
                </c:pt>
                <c:pt idx="127">
                  <c:v>0.95106478661907901</c:v>
                </c:pt>
                <c:pt idx="128">
                  <c:v>0.95722945620974698</c:v>
                </c:pt>
                <c:pt idx="129">
                  <c:v>0.96359040144479302</c:v>
                </c:pt>
                <c:pt idx="130">
                  <c:v>0.95880430450276</c:v>
                </c:pt>
                <c:pt idx="131">
                  <c:v>0.95409012263802795</c:v>
                </c:pt>
                <c:pt idx="132">
                  <c:v>0.95500944852590897</c:v>
                </c:pt>
                <c:pt idx="133">
                  <c:v>0.95418633994024904</c:v>
                </c:pt>
                <c:pt idx="134">
                  <c:v>0.94972961521323995</c:v>
                </c:pt>
                <c:pt idx="135">
                  <c:v>0.94698248863048295</c:v>
                </c:pt>
                <c:pt idx="136">
                  <c:v>0.95009663185304105</c:v>
                </c:pt>
                <c:pt idx="137">
                  <c:v>0.94761510921650005</c:v>
                </c:pt>
                <c:pt idx="138">
                  <c:v>0.94894170510669296</c:v>
                </c:pt>
                <c:pt idx="139">
                  <c:v>0.94998314640779502</c:v>
                </c:pt>
                <c:pt idx="140">
                  <c:v>0.94764247458807405</c:v>
                </c:pt>
                <c:pt idx="141">
                  <c:v>0.94492279789482303</c:v>
                </c:pt>
                <c:pt idx="142">
                  <c:v>0.954384289383713</c:v>
                </c:pt>
                <c:pt idx="143">
                  <c:v>0.95509520256374203</c:v>
                </c:pt>
                <c:pt idx="144">
                  <c:v>0.95510027996920599</c:v>
                </c:pt>
                <c:pt idx="145">
                  <c:v>0.95242080201013002</c:v>
                </c:pt>
                <c:pt idx="146">
                  <c:v>0.94687168880289496</c:v>
                </c:pt>
                <c:pt idx="147">
                  <c:v>0.94960699284482297</c:v>
                </c:pt>
                <c:pt idx="148">
                  <c:v>0.94608770061703895</c:v>
                </c:pt>
                <c:pt idx="149">
                  <c:v>0.94065675604619303</c:v>
                </c:pt>
                <c:pt idx="150">
                  <c:v>0.93925000581394302</c:v>
                </c:pt>
                <c:pt idx="151">
                  <c:v>0.93554221175369501</c:v>
                </c:pt>
                <c:pt idx="152">
                  <c:v>0.932650173235543</c:v>
                </c:pt>
                <c:pt idx="153">
                  <c:v>0.93212402283972196</c:v>
                </c:pt>
                <c:pt idx="154">
                  <c:v>0.93252866632847697</c:v>
                </c:pt>
                <c:pt idx="155">
                  <c:v>0.93407899567674602</c:v>
                </c:pt>
                <c:pt idx="156">
                  <c:v>0.93210891450836797</c:v>
                </c:pt>
                <c:pt idx="157">
                  <c:v>0.934189775858561</c:v>
                </c:pt>
                <c:pt idx="158">
                  <c:v>0.93301529363208502</c:v>
                </c:pt>
                <c:pt idx="159">
                  <c:v>0.93451713971213302</c:v>
                </c:pt>
                <c:pt idx="160">
                  <c:v>0.93428793971923496</c:v>
                </c:pt>
                <c:pt idx="161">
                  <c:v>0.93275648990638205</c:v>
                </c:pt>
                <c:pt idx="162">
                  <c:v>0.92769053060946005</c:v>
                </c:pt>
                <c:pt idx="163">
                  <c:v>0.92512542969381895</c:v>
                </c:pt>
                <c:pt idx="164">
                  <c:v>0.92103216927933196</c:v>
                </c:pt>
                <c:pt idx="165">
                  <c:v>0.92098452482422599</c:v>
                </c:pt>
                <c:pt idx="166">
                  <c:v>0.92695516503059605</c:v>
                </c:pt>
                <c:pt idx="167">
                  <c:v>0.92728565411167496</c:v>
                </c:pt>
                <c:pt idx="168">
                  <c:v>0.93099759636764301</c:v>
                </c:pt>
                <c:pt idx="169">
                  <c:v>0.93040231670056905</c:v>
                </c:pt>
                <c:pt idx="170">
                  <c:v>0.93754026847729099</c:v>
                </c:pt>
                <c:pt idx="171">
                  <c:v>0.93987322196480505</c:v>
                </c:pt>
                <c:pt idx="172">
                  <c:v>0.93853696015384402</c:v>
                </c:pt>
                <c:pt idx="173">
                  <c:v>0.93659498905030203</c:v>
                </c:pt>
                <c:pt idx="174">
                  <c:v>0.94441182025382397</c:v>
                </c:pt>
                <c:pt idx="175">
                  <c:v>0.94563987135716399</c:v>
                </c:pt>
                <c:pt idx="176">
                  <c:v>0.94538976080283199</c:v>
                </c:pt>
                <c:pt idx="177">
                  <c:v>0.94040000826008996</c:v>
                </c:pt>
                <c:pt idx="178">
                  <c:v>0.93835823701610199</c:v>
                </c:pt>
                <c:pt idx="179">
                  <c:v>0.94227796848303202</c:v>
                </c:pt>
                <c:pt idx="180">
                  <c:v>0.94350944190375197</c:v>
                </c:pt>
                <c:pt idx="181">
                  <c:v>0.94046557515338003</c:v>
                </c:pt>
                <c:pt idx="182">
                  <c:v>0.96062739569036104</c:v>
                </c:pt>
                <c:pt idx="183">
                  <c:v>0.95817497520949901</c:v>
                </c:pt>
                <c:pt idx="184">
                  <c:v>0.95390014734232897</c:v>
                </c:pt>
                <c:pt idx="185">
                  <c:v>0.95662256500461196</c:v>
                </c:pt>
                <c:pt idx="186">
                  <c:v>0.95581128029740403</c:v>
                </c:pt>
                <c:pt idx="187">
                  <c:v>0.95466508121359905</c:v>
                </c:pt>
                <c:pt idx="188">
                  <c:v>0.95100823811083401</c:v>
                </c:pt>
                <c:pt idx="189">
                  <c:v>0.94077442625437202</c:v>
                </c:pt>
                <c:pt idx="190">
                  <c:v>0.93641562631437802</c:v>
                </c:pt>
                <c:pt idx="191">
                  <c:v>0.92767809149875702</c:v>
                </c:pt>
                <c:pt idx="192">
                  <c:v>0.92751044011272399</c:v>
                </c:pt>
                <c:pt idx="193">
                  <c:v>0.92723717403440398</c:v>
                </c:pt>
                <c:pt idx="194">
                  <c:v>0.91808974813670197</c:v>
                </c:pt>
                <c:pt idx="195">
                  <c:v>0.90475189271950096</c:v>
                </c:pt>
                <c:pt idx="196">
                  <c:v>0.908367049150683</c:v>
                </c:pt>
                <c:pt idx="197">
                  <c:v>0.90160460209902404</c:v>
                </c:pt>
                <c:pt idx="198">
                  <c:v>0.902398177345756</c:v>
                </c:pt>
                <c:pt idx="199">
                  <c:v>0.89711783943794898</c:v>
                </c:pt>
                <c:pt idx="200">
                  <c:v>0.896634109856976</c:v>
                </c:pt>
                <c:pt idx="201">
                  <c:v>0.89281665269036103</c:v>
                </c:pt>
                <c:pt idx="202">
                  <c:v>0.89521484289153497</c:v>
                </c:pt>
                <c:pt idx="203">
                  <c:v>0.88757667632631398</c:v>
                </c:pt>
                <c:pt idx="204">
                  <c:v>0.87730500681499202</c:v>
                </c:pt>
                <c:pt idx="205">
                  <c:v>0.86989100404890396</c:v>
                </c:pt>
                <c:pt idx="206">
                  <c:v>0.87457239590705405</c:v>
                </c:pt>
                <c:pt idx="207">
                  <c:v>0.87158936705530798</c:v>
                </c:pt>
                <c:pt idx="208">
                  <c:v>0.86888150430438404</c:v>
                </c:pt>
                <c:pt idx="209">
                  <c:v>0.87032332365027398</c:v>
                </c:pt>
                <c:pt idx="210">
                  <c:v>0.87127360316237701</c:v>
                </c:pt>
                <c:pt idx="211">
                  <c:v>0.87375131361883396</c:v>
                </c:pt>
                <c:pt idx="212">
                  <c:v>0.86628842785811599</c:v>
                </c:pt>
                <c:pt idx="213">
                  <c:v>0.86464916205875897</c:v>
                </c:pt>
                <c:pt idx="214">
                  <c:v>0.86468306072164103</c:v>
                </c:pt>
                <c:pt idx="215">
                  <c:v>0.85619609429809995</c:v>
                </c:pt>
                <c:pt idx="216">
                  <c:v>0.85233438110644599</c:v>
                </c:pt>
                <c:pt idx="217">
                  <c:v>0.85567979185225695</c:v>
                </c:pt>
                <c:pt idx="218">
                  <c:v>0.86556573898441602</c:v>
                </c:pt>
                <c:pt idx="219">
                  <c:v>0.85064979601688395</c:v>
                </c:pt>
                <c:pt idx="220">
                  <c:v>0.85661474363752599</c:v>
                </c:pt>
                <c:pt idx="221">
                  <c:v>0.85305834715107798</c:v>
                </c:pt>
                <c:pt idx="222">
                  <c:v>0.85328439529137301</c:v>
                </c:pt>
                <c:pt idx="223">
                  <c:v>0.85464967129390002</c:v>
                </c:pt>
                <c:pt idx="224">
                  <c:v>0.85176257924032905</c:v>
                </c:pt>
                <c:pt idx="225">
                  <c:v>0.84508628540499198</c:v>
                </c:pt>
                <c:pt idx="226">
                  <c:v>0.86468778901696397</c:v>
                </c:pt>
                <c:pt idx="227">
                  <c:v>0.86714392058769396</c:v>
                </c:pt>
                <c:pt idx="228">
                  <c:v>0.86490255745044697</c:v>
                </c:pt>
                <c:pt idx="229">
                  <c:v>0.86388257345114605</c:v>
                </c:pt>
                <c:pt idx="230">
                  <c:v>0.85935783966780899</c:v>
                </c:pt>
                <c:pt idx="231">
                  <c:v>0.85540113165082499</c:v>
                </c:pt>
                <c:pt idx="232">
                  <c:v>0.84972147502221196</c:v>
                </c:pt>
                <c:pt idx="233">
                  <c:v>0.84070607391121199</c:v>
                </c:pt>
                <c:pt idx="234">
                  <c:v>0.83096898297645305</c:v>
                </c:pt>
                <c:pt idx="235">
                  <c:v>0.83689720616678298</c:v>
                </c:pt>
                <c:pt idx="236">
                  <c:v>0.84393236377828595</c:v>
                </c:pt>
                <c:pt idx="237">
                  <c:v>0.84077397434036205</c:v>
                </c:pt>
                <c:pt idx="238">
                  <c:v>0.84021783414186901</c:v>
                </c:pt>
                <c:pt idx="239">
                  <c:v>0.85632137771953198</c:v>
                </c:pt>
                <c:pt idx="240">
                  <c:v>0.86757689384640502</c:v>
                </c:pt>
                <c:pt idx="241">
                  <c:v>0.87404289873034402</c:v>
                </c:pt>
                <c:pt idx="242">
                  <c:v>0.88921670398703001</c:v>
                </c:pt>
                <c:pt idx="243">
                  <c:v>0.90009899103118696</c:v>
                </c:pt>
                <c:pt idx="244">
                  <c:v>0.92365442331694603</c:v>
                </c:pt>
                <c:pt idx="245">
                  <c:v>0.91514226734750803</c:v>
                </c:pt>
                <c:pt idx="246">
                  <c:v>0.89419459547885205</c:v>
                </c:pt>
                <c:pt idx="247">
                  <c:v>0.88106137730179901</c:v>
                </c:pt>
                <c:pt idx="248">
                  <c:v>0.88564443244902002</c:v>
                </c:pt>
                <c:pt idx="249">
                  <c:v>0.88616694548870001</c:v>
                </c:pt>
                <c:pt idx="250">
                  <c:v>0.87700137502629005</c:v>
                </c:pt>
                <c:pt idx="251">
                  <c:v>0.86898873643053498</c:v>
                </c:pt>
                <c:pt idx="252">
                  <c:v>0.86967621674819795</c:v>
                </c:pt>
                <c:pt idx="253">
                  <c:v>0.88073896982660405</c:v>
                </c:pt>
                <c:pt idx="254">
                  <c:v>0.88348403211289295</c:v>
                </c:pt>
                <c:pt idx="255">
                  <c:v>0.89031988452278299</c:v>
                </c:pt>
                <c:pt idx="256">
                  <c:v>0.88731171074925697</c:v>
                </c:pt>
                <c:pt idx="257">
                  <c:v>0.88539493968544003</c:v>
                </c:pt>
                <c:pt idx="258">
                  <c:v>0.88997577689817797</c:v>
                </c:pt>
                <c:pt idx="259">
                  <c:v>0.88779655020418402</c:v>
                </c:pt>
                <c:pt idx="260">
                  <c:v>0.89670937409805496</c:v>
                </c:pt>
                <c:pt idx="261">
                  <c:v>0.89885558765328899</c:v>
                </c:pt>
                <c:pt idx="262">
                  <c:v>0.89927170012487501</c:v>
                </c:pt>
                <c:pt idx="263">
                  <c:v>0.89772544997830195</c:v>
                </c:pt>
                <c:pt idx="264">
                  <c:v>0.89815733646074403</c:v>
                </c:pt>
                <c:pt idx="265">
                  <c:v>0.90170116063595596</c:v>
                </c:pt>
                <c:pt idx="266">
                  <c:v>0.893495146889275</c:v>
                </c:pt>
                <c:pt idx="267">
                  <c:v>0.894601400871185</c:v>
                </c:pt>
                <c:pt idx="268">
                  <c:v>0.88321494272881795</c:v>
                </c:pt>
                <c:pt idx="269">
                  <c:v>0.873638675002122</c:v>
                </c:pt>
                <c:pt idx="270">
                  <c:v>0.87321515476773703</c:v>
                </c:pt>
                <c:pt idx="271">
                  <c:v>0.87393026238857796</c:v>
                </c:pt>
                <c:pt idx="272">
                  <c:v>0.875011784638695</c:v>
                </c:pt>
                <c:pt idx="273">
                  <c:v>0.87811506756866997</c:v>
                </c:pt>
                <c:pt idx="274">
                  <c:v>0.88638883853976302</c:v>
                </c:pt>
                <c:pt idx="275">
                  <c:v>0.89357593466759</c:v>
                </c:pt>
                <c:pt idx="276">
                  <c:v>0.89638578229858601</c:v>
                </c:pt>
                <c:pt idx="277">
                  <c:v>0.89732325481762798</c:v>
                </c:pt>
                <c:pt idx="278">
                  <c:v>0.89618990151864697</c:v>
                </c:pt>
                <c:pt idx="279">
                  <c:v>0.89592363009058196</c:v>
                </c:pt>
                <c:pt idx="280">
                  <c:v>0.89667057995199895</c:v>
                </c:pt>
                <c:pt idx="281">
                  <c:v>0.89186392687231397</c:v>
                </c:pt>
                <c:pt idx="282">
                  <c:v>0.89669941235947603</c:v>
                </c:pt>
                <c:pt idx="283">
                  <c:v>0.90027129241251103</c:v>
                </c:pt>
                <c:pt idx="284">
                  <c:v>0.899790526070948</c:v>
                </c:pt>
                <c:pt idx="285">
                  <c:v>0.90610524722776797</c:v>
                </c:pt>
                <c:pt idx="286">
                  <c:v>0.90524832733662897</c:v>
                </c:pt>
                <c:pt idx="287">
                  <c:v>0.90697310231927997</c:v>
                </c:pt>
                <c:pt idx="288">
                  <c:v>0.89871497617310403</c:v>
                </c:pt>
                <c:pt idx="289">
                  <c:v>0.898678214064634</c:v>
                </c:pt>
                <c:pt idx="290">
                  <c:v>0.89919318066416098</c:v>
                </c:pt>
                <c:pt idx="291">
                  <c:v>0.90340277836116201</c:v>
                </c:pt>
                <c:pt idx="292">
                  <c:v>0.90588446814269097</c:v>
                </c:pt>
                <c:pt idx="293">
                  <c:v>0.91225848693948097</c:v>
                </c:pt>
                <c:pt idx="294">
                  <c:v>0.91894710736507801</c:v>
                </c:pt>
                <c:pt idx="295">
                  <c:v>0.92659821521525998</c:v>
                </c:pt>
                <c:pt idx="296">
                  <c:v>0.92363763229656104</c:v>
                </c:pt>
                <c:pt idx="297">
                  <c:v>0.91408313864705404</c:v>
                </c:pt>
                <c:pt idx="298">
                  <c:v>0.92382853069276205</c:v>
                </c:pt>
                <c:pt idx="299">
                  <c:v>0.92117635070610904</c:v>
                </c:pt>
                <c:pt idx="300">
                  <c:v>0.92192023219391595</c:v>
                </c:pt>
                <c:pt idx="301">
                  <c:v>0.92193965443955095</c:v>
                </c:pt>
                <c:pt idx="302">
                  <c:v>0.92112382562098205</c:v>
                </c:pt>
                <c:pt idx="303">
                  <c:v>0.92621352077626695</c:v>
                </c:pt>
                <c:pt idx="304">
                  <c:v>0.92397893602024705</c:v>
                </c:pt>
                <c:pt idx="305">
                  <c:v>0.92957097064493499</c:v>
                </c:pt>
                <c:pt idx="306">
                  <c:v>0.92833075290102796</c:v>
                </c:pt>
                <c:pt idx="307">
                  <c:v>0.94392433124539499</c:v>
                </c:pt>
                <c:pt idx="308">
                  <c:v>0.94613889809740204</c:v>
                </c:pt>
                <c:pt idx="309">
                  <c:v>0.94177206580701001</c:v>
                </c:pt>
                <c:pt idx="310">
                  <c:v>0.94445649837680801</c:v>
                </c:pt>
                <c:pt idx="311">
                  <c:v>0.95367997587753495</c:v>
                </c:pt>
                <c:pt idx="312">
                  <c:v>0.95707880037198001</c:v>
                </c:pt>
                <c:pt idx="313">
                  <c:v>0.94834709981823495</c:v>
                </c:pt>
                <c:pt idx="314">
                  <c:v>0.95535014850444899</c:v>
                </c:pt>
                <c:pt idx="315">
                  <c:v>0.96539086911850402</c:v>
                </c:pt>
                <c:pt idx="316">
                  <c:v>0.97172053425794302</c:v>
                </c:pt>
                <c:pt idx="317">
                  <c:v>0.96725416137003695</c:v>
                </c:pt>
                <c:pt idx="318">
                  <c:v>0.96129858320626604</c:v>
                </c:pt>
                <c:pt idx="319">
                  <c:v>0.96781929211540296</c:v>
                </c:pt>
                <c:pt idx="320">
                  <c:v>0.97034377048908704</c:v>
                </c:pt>
                <c:pt idx="321">
                  <c:v>0.96481776391602903</c:v>
                </c:pt>
                <c:pt idx="322">
                  <c:v>0.96888134868599596</c:v>
                </c:pt>
                <c:pt idx="323">
                  <c:v>0.97234335068539801</c:v>
                </c:pt>
                <c:pt idx="324">
                  <c:v>0.97513432172928705</c:v>
                </c:pt>
                <c:pt idx="325">
                  <c:v>0.97441922499868605</c:v>
                </c:pt>
                <c:pt idx="326">
                  <c:v>0.97073523879780699</c:v>
                </c:pt>
                <c:pt idx="327">
                  <c:v>0.98169433155385399</c:v>
                </c:pt>
                <c:pt idx="328">
                  <c:v>0.98886615062262395</c:v>
                </c:pt>
                <c:pt idx="329">
                  <c:v>0.970883247782801</c:v>
                </c:pt>
                <c:pt idx="330">
                  <c:v>0.96385550532976205</c:v>
                </c:pt>
                <c:pt idx="331">
                  <c:v>0.96131836117440805</c:v>
                </c:pt>
                <c:pt idx="332">
                  <c:v>0.94426444771113804</c:v>
                </c:pt>
                <c:pt idx="333">
                  <c:v>0.94289889601662302</c:v>
                </c:pt>
                <c:pt idx="334">
                  <c:v>0.95584686807703301</c:v>
                </c:pt>
                <c:pt idx="335">
                  <c:v>0.95892920506486401</c:v>
                </c:pt>
                <c:pt idx="336">
                  <c:v>0.95682790338457502</c:v>
                </c:pt>
                <c:pt idx="337">
                  <c:v>0.95508691538583801</c:v>
                </c:pt>
                <c:pt idx="338">
                  <c:v>0.96221462382178902</c:v>
                </c:pt>
                <c:pt idx="339">
                  <c:v>0.95882817741821302</c:v>
                </c:pt>
                <c:pt idx="340">
                  <c:v>0.95436030043504605</c:v>
                </c:pt>
                <c:pt idx="341">
                  <c:v>0.95406862597171704</c:v>
                </c:pt>
                <c:pt idx="342">
                  <c:v>0.95870865989672704</c:v>
                </c:pt>
                <c:pt idx="343">
                  <c:v>0.96042542468229097</c:v>
                </c:pt>
                <c:pt idx="344">
                  <c:v>0.96914088632351203</c:v>
                </c:pt>
                <c:pt idx="345">
                  <c:v>0.96361109674810297</c:v>
                </c:pt>
                <c:pt idx="346">
                  <c:v>0.94763185632691305</c:v>
                </c:pt>
                <c:pt idx="347">
                  <c:v>0.93738143966956899</c:v>
                </c:pt>
                <c:pt idx="348">
                  <c:v>0.933009459526148</c:v>
                </c:pt>
                <c:pt idx="349">
                  <c:v>0.92557952043555802</c:v>
                </c:pt>
                <c:pt idx="350">
                  <c:v>0.91572181418611498</c:v>
                </c:pt>
                <c:pt idx="351">
                  <c:v>0.91617984522927998</c:v>
                </c:pt>
                <c:pt idx="352">
                  <c:v>0.91851661367776805</c:v>
                </c:pt>
                <c:pt idx="353">
                  <c:v>0.92237233175432998</c:v>
                </c:pt>
                <c:pt idx="354">
                  <c:v>0.92732385943214302</c:v>
                </c:pt>
                <c:pt idx="355">
                  <c:v>0.92908276350104602</c:v>
                </c:pt>
                <c:pt idx="356">
                  <c:v>0.92649418540191797</c:v>
                </c:pt>
                <c:pt idx="357">
                  <c:v>0.92846622681823299</c:v>
                </c:pt>
                <c:pt idx="358">
                  <c:v>0.92463294988010403</c:v>
                </c:pt>
                <c:pt idx="359">
                  <c:v>0.92915308249602802</c:v>
                </c:pt>
                <c:pt idx="360">
                  <c:v>0.92894216525554496</c:v>
                </c:pt>
                <c:pt idx="361">
                  <c:v>0.92725669215879503</c:v>
                </c:pt>
                <c:pt idx="362">
                  <c:v>0.91975170821523899</c:v>
                </c:pt>
                <c:pt idx="363">
                  <c:v>0.91432951261086004</c:v>
                </c:pt>
                <c:pt idx="364">
                  <c:v>0.91386044974910896</c:v>
                </c:pt>
                <c:pt idx="365">
                  <c:v>0.91063974516153701</c:v>
                </c:pt>
                <c:pt idx="366">
                  <c:v>0.91568474638497299</c:v>
                </c:pt>
                <c:pt idx="367">
                  <c:v>0.913682705929311</c:v>
                </c:pt>
                <c:pt idx="368">
                  <c:v>0.91297111247783502</c:v>
                </c:pt>
                <c:pt idx="369">
                  <c:v>0.91703361167460695</c:v>
                </c:pt>
                <c:pt idx="370">
                  <c:v>0.92284241908165698</c:v>
                </c:pt>
                <c:pt idx="371">
                  <c:v>0.91794320908548199</c:v>
                </c:pt>
                <c:pt idx="372">
                  <c:v>0.91738421695630901</c:v>
                </c:pt>
                <c:pt idx="373">
                  <c:v>0.90941750100098495</c:v>
                </c:pt>
                <c:pt idx="374">
                  <c:v>0.90591337674783601</c:v>
                </c:pt>
                <c:pt idx="375">
                  <c:v>0.900061101280348</c:v>
                </c:pt>
                <c:pt idx="376">
                  <c:v>0.898451403894722</c:v>
                </c:pt>
                <c:pt idx="377">
                  <c:v>0.89366224215547396</c:v>
                </c:pt>
                <c:pt idx="378">
                  <c:v>0.90131203611274602</c:v>
                </c:pt>
                <c:pt idx="379">
                  <c:v>0.89057568944016996</c:v>
                </c:pt>
                <c:pt idx="380">
                  <c:v>0.885544743090666</c:v>
                </c:pt>
                <c:pt idx="381">
                  <c:v>0.88106900944835997</c:v>
                </c:pt>
                <c:pt idx="382">
                  <c:v>0.89220699110050194</c:v>
                </c:pt>
                <c:pt idx="383">
                  <c:v>0.89737389451961702</c:v>
                </c:pt>
                <c:pt idx="384">
                  <c:v>0.90991538480747702</c:v>
                </c:pt>
                <c:pt idx="385">
                  <c:v>0.91028367265738597</c:v>
                </c:pt>
                <c:pt idx="386">
                  <c:v>0.90998223139437595</c:v>
                </c:pt>
                <c:pt idx="387">
                  <c:v>0.91691232275590395</c:v>
                </c:pt>
                <c:pt idx="388">
                  <c:v>0.91450952407680597</c:v>
                </c:pt>
                <c:pt idx="389">
                  <c:v>0.91396115475043405</c:v>
                </c:pt>
                <c:pt idx="390">
                  <c:v>0.90292051723941702</c:v>
                </c:pt>
                <c:pt idx="391">
                  <c:v>0.88925204963935001</c:v>
                </c:pt>
                <c:pt idx="392">
                  <c:v>0.87887109336093405</c:v>
                </c:pt>
                <c:pt idx="393">
                  <c:v>0.87564010544382098</c:v>
                </c:pt>
                <c:pt idx="394">
                  <c:v>0.88469670692511904</c:v>
                </c:pt>
                <c:pt idx="395">
                  <c:v>0.88045483956260795</c:v>
                </c:pt>
                <c:pt idx="396">
                  <c:v>0.87512795550132305</c:v>
                </c:pt>
                <c:pt idx="397">
                  <c:v>0.88028451984367395</c:v>
                </c:pt>
                <c:pt idx="398">
                  <c:v>0.87957557243508899</c:v>
                </c:pt>
                <c:pt idx="399">
                  <c:v>0.87419517484958897</c:v>
                </c:pt>
                <c:pt idx="400">
                  <c:v>0.86654914578533904</c:v>
                </c:pt>
                <c:pt idx="401">
                  <c:v>0.86230166653925899</c:v>
                </c:pt>
                <c:pt idx="402">
                  <c:v>0.86335179042406296</c:v>
                </c:pt>
                <c:pt idx="403">
                  <c:v>0.86611804526960601</c:v>
                </c:pt>
                <c:pt idx="404">
                  <c:v>0.85805535083363604</c:v>
                </c:pt>
                <c:pt idx="405">
                  <c:v>0.86178377986844301</c:v>
                </c:pt>
                <c:pt idx="406">
                  <c:v>0.85754713904033997</c:v>
                </c:pt>
                <c:pt idx="407">
                  <c:v>0.85820455036872401</c:v>
                </c:pt>
                <c:pt idx="408">
                  <c:v>0.85744677146334802</c:v>
                </c:pt>
                <c:pt idx="409">
                  <c:v>0.858684967898105</c:v>
                </c:pt>
                <c:pt idx="410">
                  <c:v>0.85684515835726305</c:v>
                </c:pt>
                <c:pt idx="411">
                  <c:v>0.85238554638494901</c:v>
                </c:pt>
                <c:pt idx="412">
                  <c:v>0.85992057239892405</c:v>
                </c:pt>
                <c:pt idx="413">
                  <c:v>0.867809200229408</c:v>
                </c:pt>
                <c:pt idx="414">
                  <c:v>0.86139596139518904</c:v>
                </c:pt>
                <c:pt idx="415">
                  <c:v>0.85429001682168404</c:v>
                </c:pt>
                <c:pt idx="416">
                  <c:v>0.85733720878902098</c:v>
                </c:pt>
                <c:pt idx="417">
                  <c:v>0.85696392370604901</c:v>
                </c:pt>
                <c:pt idx="418">
                  <c:v>0.856639057023449</c:v>
                </c:pt>
                <c:pt idx="419">
                  <c:v>0.84223354399204997</c:v>
                </c:pt>
                <c:pt idx="420">
                  <c:v>0.83303866427775297</c:v>
                </c:pt>
                <c:pt idx="421">
                  <c:v>0.82347349420886695</c:v>
                </c:pt>
                <c:pt idx="422">
                  <c:v>0.83373406771677305</c:v>
                </c:pt>
                <c:pt idx="423">
                  <c:v>0.83857204136428798</c:v>
                </c:pt>
                <c:pt idx="424">
                  <c:v>0.86309137100039801</c:v>
                </c:pt>
                <c:pt idx="425">
                  <c:v>0.85818687628013401</c:v>
                </c:pt>
                <c:pt idx="426">
                  <c:v>0.86535768808632896</c:v>
                </c:pt>
                <c:pt idx="427">
                  <c:v>0.85434609375044901</c:v>
                </c:pt>
                <c:pt idx="428">
                  <c:v>0.85180077294463297</c:v>
                </c:pt>
                <c:pt idx="429">
                  <c:v>0.84575997303504702</c:v>
                </c:pt>
                <c:pt idx="430">
                  <c:v>0.85076433615135005</c:v>
                </c:pt>
                <c:pt idx="431">
                  <c:v>0.83628392959458098</c:v>
                </c:pt>
                <c:pt idx="432">
                  <c:v>0.84284991088056405</c:v>
                </c:pt>
                <c:pt idx="433">
                  <c:v>0.84810276151901298</c:v>
                </c:pt>
                <c:pt idx="434">
                  <c:v>0.84301583781916001</c:v>
                </c:pt>
                <c:pt idx="435">
                  <c:v>0.84017377721966402</c:v>
                </c:pt>
                <c:pt idx="436">
                  <c:v>0.84184667219095</c:v>
                </c:pt>
                <c:pt idx="437">
                  <c:v>0.84660891960331897</c:v>
                </c:pt>
                <c:pt idx="438">
                  <c:v>0.83955425910491799</c:v>
                </c:pt>
                <c:pt idx="439">
                  <c:v>0.84299291165433898</c:v>
                </c:pt>
                <c:pt idx="440">
                  <c:v>0.84756872703175501</c:v>
                </c:pt>
                <c:pt idx="441">
                  <c:v>0.85613049925923601</c:v>
                </c:pt>
                <c:pt idx="442">
                  <c:v>0.855007885143097</c:v>
                </c:pt>
                <c:pt idx="443">
                  <c:v>0.85135530795540104</c:v>
                </c:pt>
                <c:pt idx="444">
                  <c:v>0.85814293062351099</c:v>
                </c:pt>
                <c:pt idx="445">
                  <c:v>0.86226889348206903</c:v>
                </c:pt>
                <c:pt idx="446">
                  <c:v>0.864766102097273</c:v>
                </c:pt>
                <c:pt idx="447">
                  <c:v>0.87130751076685398</c:v>
                </c:pt>
                <c:pt idx="448">
                  <c:v>0.86739443202998601</c:v>
                </c:pt>
                <c:pt idx="449">
                  <c:v>0.87452302431669304</c:v>
                </c:pt>
                <c:pt idx="450">
                  <c:v>0.87540941926739102</c:v>
                </c:pt>
                <c:pt idx="451">
                  <c:v>0.88094499814918104</c:v>
                </c:pt>
                <c:pt idx="452">
                  <c:v>0.88074797676189398</c:v>
                </c:pt>
                <c:pt idx="453">
                  <c:v>0.87330211379963596</c:v>
                </c:pt>
                <c:pt idx="454">
                  <c:v>0.86940965216733102</c:v>
                </c:pt>
                <c:pt idx="455">
                  <c:v>0.86830536141540804</c:v>
                </c:pt>
                <c:pt idx="456">
                  <c:v>0.86686088665652195</c:v>
                </c:pt>
                <c:pt idx="457">
                  <c:v>0.86468601819635105</c:v>
                </c:pt>
                <c:pt idx="458">
                  <c:v>0.86013541827901696</c:v>
                </c:pt>
                <c:pt idx="459">
                  <c:v>0.85735271895755005</c:v>
                </c:pt>
                <c:pt idx="460">
                  <c:v>0.85844095695050404</c:v>
                </c:pt>
                <c:pt idx="461">
                  <c:v>0.86391515897193805</c:v>
                </c:pt>
                <c:pt idx="462">
                  <c:v>0.87028629705406002</c:v>
                </c:pt>
                <c:pt idx="463">
                  <c:v>0.88361055096638996</c:v>
                </c:pt>
                <c:pt idx="464">
                  <c:v>0.88587983962945105</c:v>
                </c:pt>
                <c:pt idx="465">
                  <c:v>0.88986538574755103</c:v>
                </c:pt>
                <c:pt idx="466">
                  <c:v>0.90697418298502697</c:v>
                </c:pt>
                <c:pt idx="467">
                  <c:v>0.89875521628974497</c:v>
                </c:pt>
                <c:pt idx="468">
                  <c:v>0.89056368228206195</c:v>
                </c:pt>
                <c:pt idx="469">
                  <c:v>0.89034903237778396</c:v>
                </c:pt>
                <c:pt idx="470">
                  <c:v>0.88906067231875496</c:v>
                </c:pt>
                <c:pt idx="471">
                  <c:v>0.89000231994958401</c:v>
                </c:pt>
                <c:pt idx="472">
                  <c:v>0.89261950886690899</c:v>
                </c:pt>
                <c:pt idx="473">
                  <c:v>0.90147609250796601</c:v>
                </c:pt>
                <c:pt idx="474">
                  <c:v>0.89423534778591396</c:v>
                </c:pt>
                <c:pt idx="475">
                  <c:v>0.89378407309038899</c:v>
                </c:pt>
                <c:pt idx="476">
                  <c:v>0.89400599715603102</c:v>
                </c:pt>
                <c:pt idx="477">
                  <c:v>0.892205801513546</c:v>
                </c:pt>
                <c:pt idx="478">
                  <c:v>0.88346465595400703</c:v>
                </c:pt>
                <c:pt idx="479">
                  <c:v>0.875424940390231</c:v>
                </c:pt>
                <c:pt idx="480">
                  <c:v>0.86834741648954705</c:v>
                </c:pt>
                <c:pt idx="481">
                  <c:v>0.86654759670704495</c:v>
                </c:pt>
                <c:pt idx="482">
                  <c:v>0.85912637404243297</c:v>
                </c:pt>
                <c:pt idx="483">
                  <c:v>0.85741723948922499</c:v>
                </c:pt>
                <c:pt idx="484">
                  <c:v>0.86146648454399899</c:v>
                </c:pt>
                <c:pt idx="485">
                  <c:v>0.86221053580943496</c:v>
                </c:pt>
                <c:pt idx="486">
                  <c:v>0.88244456866084497</c:v>
                </c:pt>
                <c:pt idx="487">
                  <c:v>0.90089414927079903</c:v>
                </c:pt>
                <c:pt idx="488">
                  <c:v>0.88806127767615906</c:v>
                </c:pt>
                <c:pt idx="489">
                  <c:v>0.88367231634618904</c:v>
                </c:pt>
                <c:pt idx="490">
                  <c:v>0.88505804923245401</c:v>
                </c:pt>
                <c:pt idx="491">
                  <c:v>0.88545445882831397</c:v>
                </c:pt>
                <c:pt idx="492">
                  <c:v>0.886152363188764</c:v>
                </c:pt>
                <c:pt idx="493">
                  <c:v>0.88634014104113901</c:v>
                </c:pt>
                <c:pt idx="494">
                  <c:v>0.88790894306166401</c:v>
                </c:pt>
                <c:pt idx="495">
                  <c:v>0.88513099544070795</c:v>
                </c:pt>
                <c:pt idx="496">
                  <c:v>0.89086614264361297</c:v>
                </c:pt>
                <c:pt idx="497">
                  <c:v>0.88522134169029398</c:v>
                </c:pt>
                <c:pt idx="498">
                  <c:v>0.87604212290309302</c:v>
                </c:pt>
                <c:pt idx="499">
                  <c:v>0.87532565195892298</c:v>
                </c:pt>
                <c:pt idx="500">
                  <c:v>0.87406015692498795</c:v>
                </c:pt>
                <c:pt idx="501">
                  <c:v>0.87858876292871502</c:v>
                </c:pt>
                <c:pt idx="502">
                  <c:v>0.89366371287885105</c:v>
                </c:pt>
                <c:pt idx="503">
                  <c:v>0.89825122746657504</c:v>
                </c:pt>
                <c:pt idx="504">
                  <c:v>0.90256657416939501</c:v>
                </c:pt>
                <c:pt idx="505">
                  <c:v>0.898654551831366</c:v>
                </c:pt>
                <c:pt idx="506">
                  <c:v>0.90513634402534204</c:v>
                </c:pt>
                <c:pt idx="507">
                  <c:v>0.90773099877752905</c:v>
                </c:pt>
                <c:pt idx="508">
                  <c:v>0.90726153970943901</c:v>
                </c:pt>
                <c:pt idx="509">
                  <c:v>0.90922683575066199</c:v>
                </c:pt>
                <c:pt idx="510">
                  <c:v>0.90995865058161196</c:v>
                </c:pt>
                <c:pt idx="511">
                  <c:v>0.90193575207675802</c:v>
                </c:pt>
                <c:pt idx="512">
                  <c:v>0.90385720254035795</c:v>
                </c:pt>
                <c:pt idx="513">
                  <c:v>0.90071305893881404</c:v>
                </c:pt>
                <c:pt idx="514">
                  <c:v>0.90805466511264599</c:v>
                </c:pt>
                <c:pt idx="515">
                  <c:v>0.91003084164021897</c:v>
                </c:pt>
                <c:pt idx="516">
                  <c:v>0.91432704592319503</c:v>
                </c:pt>
                <c:pt idx="517">
                  <c:v>0.90746360213071997</c:v>
                </c:pt>
                <c:pt idx="518">
                  <c:v>0.90502749161416396</c:v>
                </c:pt>
                <c:pt idx="519">
                  <c:v>0.90709986219670302</c:v>
                </c:pt>
                <c:pt idx="520">
                  <c:v>0.91275517158017005</c:v>
                </c:pt>
                <c:pt idx="521">
                  <c:v>0.91096220946432405</c:v>
                </c:pt>
                <c:pt idx="522">
                  <c:v>0.91075367743075797</c:v>
                </c:pt>
                <c:pt idx="523">
                  <c:v>0.91258544974969202</c:v>
                </c:pt>
                <c:pt idx="524">
                  <c:v>0.90357045215245602</c:v>
                </c:pt>
                <c:pt idx="525">
                  <c:v>0.89358662777546605</c:v>
                </c:pt>
                <c:pt idx="526">
                  <c:v>0.89139989905102601</c:v>
                </c:pt>
                <c:pt idx="527">
                  <c:v>0.88715904927405098</c:v>
                </c:pt>
                <c:pt idx="528">
                  <c:v>0.88950731638193303</c:v>
                </c:pt>
                <c:pt idx="529">
                  <c:v>0.89701417421237795</c:v>
                </c:pt>
                <c:pt idx="530">
                  <c:v>0.89206225790195603</c:v>
                </c:pt>
                <c:pt idx="531">
                  <c:v>0.89379984636541998</c:v>
                </c:pt>
                <c:pt idx="532">
                  <c:v>0.89003614484746596</c:v>
                </c:pt>
                <c:pt idx="533">
                  <c:v>0.88810901292245703</c:v>
                </c:pt>
                <c:pt idx="534">
                  <c:v>0.88684407072606797</c:v>
                </c:pt>
                <c:pt idx="535">
                  <c:v>0.87907914793999398</c:v>
                </c:pt>
                <c:pt idx="536">
                  <c:v>0.86759220959580297</c:v>
                </c:pt>
                <c:pt idx="537">
                  <c:v>0.86285199401434498</c:v>
                </c:pt>
                <c:pt idx="538">
                  <c:v>0.86916004332255303</c:v>
                </c:pt>
                <c:pt idx="539">
                  <c:v>0.87038695134761801</c:v>
                </c:pt>
                <c:pt idx="540">
                  <c:v>0.87439749399887701</c:v>
                </c:pt>
                <c:pt idx="541">
                  <c:v>0.87582974557815096</c:v>
                </c:pt>
                <c:pt idx="542">
                  <c:v>0.87895615711087305</c:v>
                </c:pt>
                <c:pt idx="543">
                  <c:v>0.88520215848853701</c:v>
                </c:pt>
                <c:pt idx="544">
                  <c:v>0.888042747755728</c:v>
                </c:pt>
                <c:pt idx="545">
                  <c:v>0.89428519420737695</c:v>
                </c:pt>
                <c:pt idx="546">
                  <c:v>0.89358400167431495</c:v>
                </c:pt>
                <c:pt idx="547">
                  <c:v>0.89618490432905795</c:v>
                </c:pt>
                <c:pt idx="548">
                  <c:v>0.89879245830815602</c:v>
                </c:pt>
                <c:pt idx="549">
                  <c:v>0.89444715855039003</c:v>
                </c:pt>
                <c:pt idx="550">
                  <c:v>0.89412736807808901</c:v>
                </c:pt>
                <c:pt idx="551">
                  <c:v>0.89211141450437903</c:v>
                </c:pt>
                <c:pt idx="552">
                  <c:v>0.89348559548195206</c:v>
                </c:pt>
                <c:pt idx="553">
                  <c:v>0.89524236966584003</c:v>
                </c:pt>
                <c:pt idx="554">
                  <c:v>0.89733987751576205</c:v>
                </c:pt>
                <c:pt idx="555">
                  <c:v>0.89090564479785594</c:v>
                </c:pt>
                <c:pt idx="556">
                  <c:v>0.89806965837369401</c:v>
                </c:pt>
                <c:pt idx="557">
                  <c:v>0.89980968071353395</c:v>
                </c:pt>
                <c:pt idx="558">
                  <c:v>0.90230306073270194</c:v>
                </c:pt>
                <c:pt idx="559">
                  <c:v>0.90769112219468195</c:v>
                </c:pt>
                <c:pt idx="560">
                  <c:v>0.91274136403120498</c:v>
                </c:pt>
                <c:pt idx="561">
                  <c:v>0.94350401168000997</c:v>
                </c:pt>
                <c:pt idx="562">
                  <c:v>1.0098171794156801</c:v>
                </c:pt>
                <c:pt idx="563">
                  <c:v>0.98164310285598799</c:v>
                </c:pt>
                <c:pt idx="564">
                  <c:v>0.95497914076267998</c:v>
                </c:pt>
                <c:pt idx="565">
                  <c:v>0.955276942301863</c:v>
                </c:pt>
                <c:pt idx="566">
                  <c:v>0.96263902235556398</c:v>
                </c:pt>
                <c:pt idx="567">
                  <c:v>0.94401670547803895</c:v>
                </c:pt>
                <c:pt idx="568">
                  <c:v>0.95024914457437204</c:v>
                </c:pt>
                <c:pt idx="569">
                  <c:v>0.94386433642241097</c:v>
                </c:pt>
                <c:pt idx="570">
                  <c:v>0.93714065108672595</c:v>
                </c:pt>
                <c:pt idx="571">
                  <c:v>0.94505414570462698</c:v>
                </c:pt>
                <c:pt idx="572">
                  <c:v>0.95033566232702205</c:v>
                </c:pt>
                <c:pt idx="573">
                  <c:v>0.94787158391192805</c:v>
                </c:pt>
                <c:pt idx="574">
                  <c:v>0.94885861171255104</c:v>
                </c:pt>
                <c:pt idx="575">
                  <c:v>0.95066717402794698</c:v>
                </c:pt>
                <c:pt idx="576">
                  <c:v>0.95926471698085503</c:v>
                </c:pt>
                <c:pt idx="577">
                  <c:v>0.95816122987391195</c:v>
                </c:pt>
                <c:pt idx="578">
                  <c:v>0.96203908651443903</c:v>
                </c:pt>
                <c:pt idx="579">
                  <c:v>0.96456379691886396</c:v>
                </c:pt>
                <c:pt idx="580">
                  <c:v>0.95605632202419899</c:v>
                </c:pt>
                <c:pt idx="581">
                  <c:v>0.96234910090269399</c:v>
                </c:pt>
                <c:pt idx="582">
                  <c:v>0.97390107279345295</c:v>
                </c:pt>
                <c:pt idx="583">
                  <c:v>0.97301143533186296</c:v>
                </c:pt>
                <c:pt idx="584">
                  <c:v>0.97626488595083405</c:v>
                </c:pt>
                <c:pt idx="585">
                  <c:v>0.98190141836526701</c:v>
                </c:pt>
                <c:pt idx="586">
                  <c:v>0.97844026889548896</c:v>
                </c:pt>
                <c:pt idx="587">
                  <c:v>0.97870967180798296</c:v>
                </c:pt>
                <c:pt idx="588">
                  <c:v>0.97978774852601902</c:v>
                </c:pt>
                <c:pt idx="589">
                  <c:v>0.98652305490227898</c:v>
                </c:pt>
                <c:pt idx="590">
                  <c:v>0.99824337130441398</c:v>
                </c:pt>
                <c:pt idx="591">
                  <c:v>1.0035439811365401</c:v>
                </c:pt>
                <c:pt idx="592">
                  <c:v>0.99803528472355396</c:v>
                </c:pt>
                <c:pt idx="593">
                  <c:v>0.99892030764458895</c:v>
                </c:pt>
                <c:pt idx="594">
                  <c:v>1.0100430417645201</c:v>
                </c:pt>
                <c:pt idx="595">
                  <c:v>1.0110558349271599</c:v>
                </c:pt>
                <c:pt idx="596">
                  <c:v>1.0155642208297</c:v>
                </c:pt>
                <c:pt idx="597">
                  <c:v>1.0226021361458799</c:v>
                </c:pt>
                <c:pt idx="598">
                  <c:v>1.02639105272743</c:v>
                </c:pt>
                <c:pt idx="599">
                  <c:v>1.03023058433913</c:v>
                </c:pt>
                <c:pt idx="600">
                  <c:v>1.0221466064264899</c:v>
                </c:pt>
                <c:pt idx="601">
                  <c:v>1.01661469925839</c:v>
                </c:pt>
                <c:pt idx="602">
                  <c:v>1.01265170965894</c:v>
                </c:pt>
                <c:pt idx="603">
                  <c:v>1.00937487751081</c:v>
                </c:pt>
                <c:pt idx="604">
                  <c:v>1.01172547121068</c:v>
                </c:pt>
                <c:pt idx="605">
                  <c:v>1.0155038241719201</c:v>
                </c:pt>
                <c:pt idx="606">
                  <c:v>1.01532165232629</c:v>
                </c:pt>
                <c:pt idx="607">
                  <c:v>1.01837731638453</c:v>
                </c:pt>
                <c:pt idx="608">
                  <c:v>1.0467950509897701</c:v>
                </c:pt>
                <c:pt idx="609">
                  <c:v>1.03001684146856</c:v>
                </c:pt>
                <c:pt idx="610">
                  <c:v>1.02927380922366</c:v>
                </c:pt>
                <c:pt idx="611">
                  <c:v>1.0284299096082099</c:v>
                </c:pt>
                <c:pt idx="612">
                  <c:v>1.02586499303436</c:v>
                </c:pt>
                <c:pt idx="613">
                  <c:v>1.0122997257177799</c:v>
                </c:pt>
                <c:pt idx="614">
                  <c:v>1.01265410197906</c:v>
                </c:pt>
                <c:pt idx="615">
                  <c:v>1.0172004743951999</c:v>
                </c:pt>
                <c:pt idx="616">
                  <c:v>1.0285714268344499</c:v>
                </c:pt>
                <c:pt idx="617">
                  <c:v>1.02741905253582</c:v>
                </c:pt>
                <c:pt idx="618">
                  <c:v>1.0295792229171901</c:v>
                </c:pt>
                <c:pt idx="619">
                  <c:v>1.0260123269850401</c:v>
                </c:pt>
                <c:pt idx="620">
                  <c:v>1.0282978738385</c:v>
                </c:pt>
                <c:pt idx="621">
                  <c:v>1.02537485670669</c:v>
                </c:pt>
                <c:pt idx="622">
                  <c:v>1.02086713874237</c:v>
                </c:pt>
                <c:pt idx="623">
                  <c:v>1.0153497974624599</c:v>
                </c:pt>
                <c:pt idx="624">
                  <c:v>1.02441996255323</c:v>
                </c:pt>
                <c:pt idx="625">
                  <c:v>1.04094967646374</c:v>
                </c:pt>
                <c:pt idx="626">
                  <c:v>1.04658492598635</c:v>
                </c:pt>
                <c:pt idx="627">
                  <c:v>1.05043949607154</c:v>
                </c:pt>
                <c:pt idx="628">
                  <c:v>1.05305399190771</c:v>
                </c:pt>
                <c:pt idx="629">
                  <c:v>1.04939111823692</c:v>
                </c:pt>
                <c:pt idx="630">
                  <c:v>1.05367749814068</c:v>
                </c:pt>
                <c:pt idx="631">
                  <c:v>1.04383320065028</c:v>
                </c:pt>
                <c:pt idx="632">
                  <c:v>1.03561659516761</c:v>
                </c:pt>
                <c:pt idx="633">
                  <c:v>1.0326386777759</c:v>
                </c:pt>
                <c:pt idx="634">
                  <c:v>1.02809239336375</c:v>
                </c:pt>
                <c:pt idx="635">
                  <c:v>1.02617114391925</c:v>
                </c:pt>
                <c:pt idx="636">
                  <c:v>1.0290506433511</c:v>
                </c:pt>
                <c:pt idx="637">
                  <c:v>1.01959718169918</c:v>
                </c:pt>
                <c:pt idx="638">
                  <c:v>1.0193529788282401</c:v>
                </c:pt>
                <c:pt idx="639">
                  <c:v>1.0134315537423</c:v>
                </c:pt>
                <c:pt idx="640">
                  <c:v>1.0156666022357399</c:v>
                </c:pt>
                <c:pt idx="641">
                  <c:v>1.0185549835569401</c:v>
                </c:pt>
                <c:pt idx="642">
                  <c:v>1.0196743754215301</c:v>
                </c:pt>
                <c:pt idx="643">
                  <c:v>1.0124256721815199</c:v>
                </c:pt>
                <c:pt idx="644">
                  <c:v>1.01034984878778</c:v>
                </c:pt>
                <c:pt idx="645">
                  <c:v>1.0130210570759299</c:v>
                </c:pt>
                <c:pt idx="646">
                  <c:v>1.0076420050003401</c:v>
                </c:pt>
                <c:pt idx="647">
                  <c:v>1.0021279127982701</c:v>
                </c:pt>
                <c:pt idx="648">
                  <c:v>1.02277763542083</c:v>
                </c:pt>
                <c:pt idx="649">
                  <c:v>1.02414279660646</c:v>
                </c:pt>
                <c:pt idx="650">
                  <c:v>1.0437159415375401</c:v>
                </c:pt>
                <c:pt idx="651">
                  <c:v>1.0557824327361001</c:v>
                </c:pt>
                <c:pt idx="652">
                  <c:v>1.05788596369587</c:v>
                </c:pt>
                <c:pt idx="653">
                  <c:v>1.05749698154544</c:v>
                </c:pt>
                <c:pt idx="654">
                  <c:v>1.0371893152027301</c:v>
                </c:pt>
                <c:pt idx="655">
                  <c:v>1.02283055256685</c:v>
                </c:pt>
                <c:pt idx="656">
                  <c:v>1.0257683339458199</c:v>
                </c:pt>
                <c:pt idx="657">
                  <c:v>1.0169594721120701</c:v>
                </c:pt>
                <c:pt idx="658">
                  <c:v>1.02199572831207</c:v>
                </c:pt>
                <c:pt idx="659">
                  <c:v>1.03844943222019</c:v>
                </c:pt>
                <c:pt idx="660">
                  <c:v>1.0610950392752001</c:v>
                </c:pt>
                <c:pt idx="661">
                  <c:v>1.0682357248079599</c:v>
                </c:pt>
                <c:pt idx="662">
                  <c:v>1.0746239352926701</c:v>
                </c:pt>
                <c:pt idx="663">
                  <c:v>1.08230943335592</c:v>
                </c:pt>
                <c:pt idx="664">
                  <c:v>1.0762836720543401</c:v>
                </c:pt>
                <c:pt idx="665">
                  <c:v>1.07704870498635</c:v>
                </c:pt>
                <c:pt idx="666">
                  <c:v>1.09753248577713</c:v>
                </c:pt>
                <c:pt idx="667">
                  <c:v>1.10987097996296</c:v>
                </c:pt>
                <c:pt idx="668">
                  <c:v>1.1066601309762001</c:v>
                </c:pt>
                <c:pt idx="669">
                  <c:v>1.08981585134058</c:v>
                </c:pt>
                <c:pt idx="670">
                  <c:v>1.09337650576023</c:v>
                </c:pt>
                <c:pt idx="671">
                  <c:v>1.1032718114</c:v>
                </c:pt>
                <c:pt idx="672">
                  <c:v>1.10624425556457</c:v>
                </c:pt>
                <c:pt idx="673">
                  <c:v>1.1195585864234401</c:v>
                </c:pt>
                <c:pt idx="674">
                  <c:v>1.1430690704644599</c:v>
                </c:pt>
                <c:pt idx="675">
                  <c:v>1.14260469384071</c:v>
                </c:pt>
                <c:pt idx="676">
                  <c:v>1.1452067885691</c:v>
                </c:pt>
                <c:pt idx="677">
                  <c:v>1.1298570408970801</c:v>
                </c:pt>
                <c:pt idx="678">
                  <c:v>1.13513149132649</c:v>
                </c:pt>
                <c:pt idx="679">
                  <c:v>1.1368855355323899</c:v>
                </c:pt>
                <c:pt idx="680">
                  <c:v>1.1492545158027501</c:v>
                </c:pt>
                <c:pt idx="681">
                  <c:v>1.1353059727233299</c:v>
                </c:pt>
                <c:pt idx="682">
                  <c:v>1.14196881882904</c:v>
                </c:pt>
                <c:pt idx="683">
                  <c:v>1.13109889016812</c:v>
                </c:pt>
                <c:pt idx="684">
                  <c:v>1.1118258259927101</c:v>
                </c:pt>
                <c:pt idx="685">
                  <c:v>1.10289109105668</c:v>
                </c:pt>
                <c:pt idx="686">
                  <c:v>1.0955196575345101</c:v>
                </c:pt>
                <c:pt idx="687">
                  <c:v>1.0870901688889301</c:v>
                </c:pt>
                <c:pt idx="688">
                  <c:v>1.08503904560541</c:v>
                </c:pt>
                <c:pt idx="689">
                  <c:v>1.0832562176479399</c:v>
                </c:pt>
                <c:pt idx="690">
                  <c:v>1.0869711992779301</c:v>
                </c:pt>
                <c:pt idx="691">
                  <c:v>1.08041139456665</c:v>
                </c:pt>
                <c:pt idx="692">
                  <c:v>1.08165263580063</c:v>
                </c:pt>
                <c:pt idx="693">
                  <c:v>1.0838385525668199</c:v>
                </c:pt>
                <c:pt idx="694">
                  <c:v>1.12954349916406</c:v>
                </c:pt>
                <c:pt idx="695">
                  <c:v>1.1189479683188399</c:v>
                </c:pt>
                <c:pt idx="696">
                  <c:v>1.1080243454063201</c:v>
                </c:pt>
                <c:pt idx="697">
                  <c:v>1.1101897722218299</c:v>
                </c:pt>
                <c:pt idx="698">
                  <c:v>1.1290278780310801</c:v>
                </c:pt>
                <c:pt idx="699">
                  <c:v>1.1306219973982901</c:v>
                </c:pt>
                <c:pt idx="700">
                  <c:v>1.13267241375378</c:v>
                </c:pt>
                <c:pt idx="701">
                  <c:v>1.1173723957444199</c:v>
                </c:pt>
                <c:pt idx="702">
                  <c:v>1.1066075893597001</c:v>
                </c:pt>
                <c:pt idx="703">
                  <c:v>1.10083540556142</c:v>
                </c:pt>
                <c:pt idx="704">
                  <c:v>1.09791752391009</c:v>
                </c:pt>
                <c:pt idx="705">
                  <c:v>1.1105038392867499</c:v>
                </c:pt>
                <c:pt idx="706">
                  <c:v>1.10526368002887</c:v>
                </c:pt>
                <c:pt idx="707">
                  <c:v>1.10810649036636</c:v>
                </c:pt>
                <c:pt idx="708">
                  <c:v>1.1105473550320699</c:v>
                </c:pt>
                <c:pt idx="709">
                  <c:v>1.11914554193283</c:v>
                </c:pt>
                <c:pt idx="710">
                  <c:v>1.1407325223523901</c:v>
                </c:pt>
                <c:pt idx="711">
                  <c:v>1.1429692103068101</c:v>
                </c:pt>
                <c:pt idx="712">
                  <c:v>1.1320084975209199</c:v>
                </c:pt>
                <c:pt idx="713">
                  <c:v>1.1413365525209</c:v>
                </c:pt>
                <c:pt idx="714">
                  <c:v>1.15503921294606</c:v>
                </c:pt>
                <c:pt idx="715">
                  <c:v>1.15896757330887</c:v>
                </c:pt>
                <c:pt idx="716">
                  <c:v>1.1634059724391299</c:v>
                </c:pt>
                <c:pt idx="717">
                  <c:v>1.17873658213188</c:v>
                </c:pt>
                <c:pt idx="718">
                  <c:v>1.1835077733002</c:v>
                </c:pt>
                <c:pt idx="719">
                  <c:v>1.1836331150786199</c:v>
                </c:pt>
                <c:pt idx="720">
                  <c:v>1.19531339624303</c:v>
                </c:pt>
                <c:pt idx="721">
                  <c:v>1.20482126636639</c:v>
                </c:pt>
                <c:pt idx="722">
                  <c:v>1.1911796245294699</c:v>
                </c:pt>
                <c:pt idx="723">
                  <c:v>1.1718769115685901</c:v>
                </c:pt>
                <c:pt idx="724">
                  <c:v>1.1776267275567101</c:v>
                </c:pt>
                <c:pt idx="725">
                  <c:v>1.19148834278505</c:v>
                </c:pt>
                <c:pt idx="726">
                  <c:v>1.1997045540518101</c:v>
                </c:pt>
                <c:pt idx="727">
                  <c:v>1.19254956912371</c:v>
                </c:pt>
                <c:pt idx="728">
                  <c:v>1.19382269299521</c:v>
                </c:pt>
                <c:pt idx="729">
                  <c:v>1.1802707110260899</c:v>
                </c:pt>
                <c:pt idx="730">
                  <c:v>1.16880841380212</c:v>
                </c:pt>
                <c:pt idx="731">
                  <c:v>1.15630117832019</c:v>
                </c:pt>
                <c:pt idx="732">
                  <c:v>1.14282246569186</c:v>
                </c:pt>
                <c:pt idx="733">
                  <c:v>1.15292508038496</c:v>
                </c:pt>
                <c:pt idx="734">
                  <c:v>1.1580726642315999</c:v>
                </c:pt>
                <c:pt idx="735">
                  <c:v>1.16465465124696</c:v>
                </c:pt>
                <c:pt idx="736">
                  <c:v>1.1612218131935901</c:v>
                </c:pt>
                <c:pt idx="737">
                  <c:v>1.14966664958182</c:v>
                </c:pt>
                <c:pt idx="738">
                  <c:v>1.1411779563117901</c:v>
                </c:pt>
                <c:pt idx="739">
                  <c:v>1.1337684116087099</c:v>
                </c:pt>
                <c:pt idx="740">
                  <c:v>1.12730853129411</c:v>
                </c:pt>
                <c:pt idx="741">
                  <c:v>1.10946527326566</c:v>
                </c:pt>
                <c:pt idx="742">
                  <c:v>1.1107726347912299</c:v>
                </c:pt>
                <c:pt idx="743">
                  <c:v>1.1083733874764401</c:v>
                </c:pt>
                <c:pt idx="744">
                  <c:v>1.10815485835838</c:v>
                </c:pt>
                <c:pt idx="745">
                  <c:v>1.11287943359709</c:v>
                </c:pt>
                <c:pt idx="746">
                  <c:v>1.1094049175965099</c:v>
                </c:pt>
                <c:pt idx="747">
                  <c:v>1.0950195693815901</c:v>
                </c:pt>
                <c:pt idx="748">
                  <c:v>1.10537855769934</c:v>
                </c:pt>
                <c:pt idx="749">
                  <c:v>1.12409423623989</c:v>
                </c:pt>
                <c:pt idx="750">
                  <c:v>1.12199775399791</c:v>
                </c:pt>
                <c:pt idx="751">
                  <c:v>1.12160154569154</c:v>
                </c:pt>
                <c:pt idx="752">
                  <c:v>1.11753790344825</c:v>
                </c:pt>
                <c:pt idx="753">
                  <c:v>1.11981156643882</c:v>
                </c:pt>
                <c:pt idx="754">
                  <c:v>1.1172908516698701</c:v>
                </c:pt>
                <c:pt idx="755">
                  <c:v>1.11792771651675</c:v>
                </c:pt>
                <c:pt idx="756">
                  <c:v>1.12921590296767</c:v>
                </c:pt>
                <c:pt idx="757">
                  <c:v>1.13215127545476</c:v>
                </c:pt>
                <c:pt idx="758">
                  <c:v>1.16063937992792</c:v>
                </c:pt>
                <c:pt idx="759">
                  <c:v>1.1429726184169899</c:v>
                </c:pt>
                <c:pt idx="760">
                  <c:v>1.13201012909804</c:v>
                </c:pt>
                <c:pt idx="761">
                  <c:v>1.12481374873506</c:v>
                </c:pt>
                <c:pt idx="762">
                  <c:v>1.1272237223047401</c:v>
                </c:pt>
                <c:pt idx="763">
                  <c:v>1.1230947262780699</c:v>
                </c:pt>
                <c:pt idx="764">
                  <c:v>1.1325680764092001</c:v>
                </c:pt>
                <c:pt idx="765">
                  <c:v>1.1304845759309301</c:v>
                </c:pt>
                <c:pt idx="766">
                  <c:v>1.12801688192567</c:v>
                </c:pt>
                <c:pt idx="767">
                  <c:v>1.1228888990742001</c:v>
                </c:pt>
                <c:pt idx="768">
                  <c:v>1.1186780925664199</c:v>
                </c:pt>
                <c:pt idx="769">
                  <c:v>1.1167715530764899</c:v>
                </c:pt>
                <c:pt idx="770">
                  <c:v>1.10775486415851</c:v>
                </c:pt>
                <c:pt idx="771">
                  <c:v>1.09788615977977</c:v>
                </c:pt>
                <c:pt idx="772">
                  <c:v>1.0908213748901701</c:v>
                </c:pt>
                <c:pt idx="773">
                  <c:v>1.09993484456376</c:v>
                </c:pt>
                <c:pt idx="774">
                  <c:v>1.0951887364059301</c:v>
                </c:pt>
                <c:pt idx="775">
                  <c:v>1.0813114558127901</c:v>
                </c:pt>
                <c:pt idx="776">
                  <c:v>1.07000597287854</c:v>
                </c:pt>
                <c:pt idx="777">
                  <c:v>1.07848114116104</c:v>
                </c:pt>
                <c:pt idx="778">
                  <c:v>1.0729528739290699</c:v>
                </c:pt>
                <c:pt idx="779">
                  <c:v>1.0659433801452101</c:v>
                </c:pt>
                <c:pt idx="780">
                  <c:v>1.06493501747817</c:v>
                </c:pt>
                <c:pt idx="781">
                  <c:v>1.06127632955837</c:v>
                </c:pt>
                <c:pt idx="782">
                  <c:v>1.05635483189611</c:v>
                </c:pt>
                <c:pt idx="783">
                  <c:v>1.06042525769692</c:v>
                </c:pt>
                <c:pt idx="784">
                  <c:v>1.05050133953229</c:v>
                </c:pt>
                <c:pt idx="785">
                  <c:v>1.0434970384306199</c:v>
                </c:pt>
                <c:pt idx="786">
                  <c:v>1.03061107499629</c:v>
                </c:pt>
                <c:pt idx="787">
                  <c:v>1.0266479970404201</c:v>
                </c:pt>
                <c:pt idx="788">
                  <c:v>1.02754799550409</c:v>
                </c:pt>
                <c:pt idx="789">
                  <c:v>1.0421673425646401</c:v>
                </c:pt>
                <c:pt idx="790">
                  <c:v>1.0452042977124301</c:v>
                </c:pt>
                <c:pt idx="791">
                  <c:v>1.03415694343803</c:v>
                </c:pt>
                <c:pt idx="792">
                  <c:v>1.0376888264980899</c:v>
                </c:pt>
                <c:pt idx="793">
                  <c:v>1.04002689912153</c:v>
                </c:pt>
                <c:pt idx="794">
                  <c:v>1.0381063261806001</c:v>
                </c:pt>
                <c:pt idx="795">
                  <c:v>1.0370651132463899</c:v>
                </c:pt>
                <c:pt idx="796">
                  <c:v>1.06087955183029</c:v>
                </c:pt>
                <c:pt idx="797">
                  <c:v>1.1166248941630299</c:v>
                </c:pt>
                <c:pt idx="798">
                  <c:v>1.0728378393497899</c:v>
                </c:pt>
                <c:pt idx="799">
                  <c:v>1.0682818803382701</c:v>
                </c:pt>
                <c:pt idx="800">
                  <c:v>1.05159880788166</c:v>
                </c:pt>
                <c:pt idx="801">
                  <c:v>1.0394172584007899</c:v>
                </c:pt>
                <c:pt idx="802">
                  <c:v>1.0253650937826899</c:v>
                </c:pt>
                <c:pt idx="803">
                  <c:v>1.0113011016887801</c:v>
                </c:pt>
                <c:pt idx="804">
                  <c:v>1.0123479688577199</c:v>
                </c:pt>
                <c:pt idx="805">
                  <c:v>1.0440622837821301</c:v>
                </c:pt>
                <c:pt idx="806">
                  <c:v>1.0225774568449899</c:v>
                </c:pt>
                <c:pt idx="807">
                  <c:v>1.02099459800854</c:v>
                </c:pt>
                <c:pt idx="808">
                  <c:v>1.03291271752656</c:v>
                </c:pt>
                <c:pt idx="809">
                  <c:v>1.0464454962079699</c:v>
                </c:pt>
                <c:pt idx="810">
                  <c:v>1.0288636123595201</c:v>
                </c:pt>
                <c:pt idx="811">
                  <c:v>1.02323409690722</c:v>
                </c:pt>
                <c:pt idx="812">
                  <c:v>1.01526038477601</c:v>
                </c:pt>
                <c:pt idx="813">
                  <c:v>1.0179151046930299</c:v>
                </c:pt>
                <c:pt idx="814">
                  <c:v>1.0151813582584699</c:v>
                </c:pt>
                <c:pt idx="815">
                  <c:v>1.00953539657425</c:v>
                </c:pt>
                <c:pt idx="816">
                  <c:v>1.0155197416871899</c:v>
                </c:pt>
                <c:pt idx="817">
                  <c:v>1.01066504412034</c:v>
                </c:pt>
                <c:pt idx="818">
                  <c:v>1.00045975243569</c:v>
                </c:pt>
                <c:pt idx="819">
                  <c:v>1.0031851378323</c:v>
                </c:pt>
                <c:pt idx="820">
                  <c:v>0.99639411476974304</c:v>
                </c:pt>
                <c:pt idx="821">
                  <c:v>1.00001227423522</c:v>
                </c:pt>
                <c:pt idx="822">
                  <c:v>1.00761295297631</c:v>
                </c:pt>
                <c:pt idx="823">
                  <c:v>1.0123915680117701</c:v>
                </c:pt>
                <c:pt idx="824">
                  <c:v>1.0048218278645999</c:v>
                </c:pt>
                <c:pt idx="825">
                  <c:v>1.0045484537462199</c:v>
                </c:pt>
                <c:pt idx="826">
                  <c:v>1.0245235000701201</c:v>
                </c:pt>
                <c:pt idx="827">
                  <c:v>1.0385645047697301</c:v>
                </c:pt>
                <c:pt idx="828">
                  <c:v>1.0347107263932001</c:v>
                </c:pt>
                <c:pt idx="829">
                  <c:v>1.03634068666832</c:v>
                </c:pt>
                <c:pt idx="830">
                  <c:v>1.03914056440191</c:v>
                </c:pt>
                <c:pt idx="831">
                  <c:v>1.0459687037447101</c:v>
                </c:pt>
                <c:pt idx="832">
                  <c:v>1.0510076411262099</c:v>
                </c:pt>
                <c:pt idx="833">
                  <c:v>1.0303288089131699</c:v>
                </c:pt>
                <c:pt idx="834">
                  <c:v>1.0259030254861199</c:v>
                </c:pt>
                <c:pt idx="835">
                  <c:v>1.01692905284904</c:v>
                </c:pt>
                <c:pt idx="836">
                  <c:v>1.01303134663477</c:v>
                </c:pt>
                <c:pt idx="837">
                  <c:v>1.0225507969293399</c:v>
                </c:pt>
                <c:pt idx="838">
                  <c:v>1.00987398916876</c:v>
                </c:pt>
                <c:pt idx="839">
                  <c:v>1.01894455594206</c:v>
                </c:pt>
                <c:pt idx="840">
                  <c:v>1.01363858602019</c:v>
                </c:pt>
                <c:pt idx="841">
                  <c:v>1.01242664781071</c:v>
                </c:pt>
                <c:pt idx="842">
                  <c:v>1.0074514022130201</c:v>
                </c:pt>
                <c:pt idx="843">
                  <c:v>0.99513339026381098</c:v>
                </c:pt>
                <c:pt idx="844">
                  <c:v>1.01236502125213</c:v>
                </c:pt>
                <c:pt idx="845">
                  <c:v>1.01401612125785</c:v>
                </c:pt>
                <c:pt idx="846">
                  <c:v>1.0137295694116</c:v>
                </c:pt>
                <c:pt idx="847">
                  <c:v>1.0061283419115501</c:v>
                </c:pt>
                <c:pt idx="848">
                  <c:v>1.0173906438935201</c:v>
                </c:pt>
                <c:pt idx="849">
                  <c:v>1.0121619108553801</c:v>
                </c:pt>
                <c:pt idx="850">
                  <c:v>1.0028964236999001</c:v>
                </c:pt>
                <c:pt idx="851">
                  <c:v>0.99485840800361902</c:v>
                </c:pt>
                <c:pt idx="852">
                  <c:v>0.986447839504065</c:v>
                </c:pt>
                <c:pt idx="853">
                  <c:v>0.97912165639020698</c:v>
                </c:pt>
                <c:pt idx="854">
                  <c:v>0.98570498836336196</c:v>
                </c:pt>
                <c:pt idx="855">
                  <c:v>0.982688460096385</c:v>
                </c:pt>
                <c:pt idx="856">
                  <c:v>0.98059290955824197</c:v>
                </c:pt>
                <c:pt idx="857">
                  <c:v>0.97791559284727603</c:v>
                </c:pt>
                <c:pt idx="858">
                  <c:v>0.97356355772234704</c:v>
                </c:pt>
                <c:pt idx="859">
                  <c:v>0.96381115846791399</c:v>
                </c:pt>
                <c:pt idx="860">
                  <c:v>0.97456070461129296</c:v>
                </c:pt>
                <c:pt idx="861">
                  <c:v>0.96122472371666101</c:v>
                </c:pt>
                <c:pt idx="862">
                  <c:v>0.95792337345259104</c:v>
                </c:pt>
                <c:pt idx="863">
                  <c:v>0.95286866140281801</c:v>
                </c:pt>
                <c:pt idx="864">
                  <c:v>0.95242592123533598</c:v>
                </c:pt>
                <c:pt idx="865">
                  <c:v>0.96267013185603001</c:v>
                </c:pt>
                <c:pt idx="866">
                  <c:v>0.97449423789672895</c:v>
                </c:pt>
                <c:pt idx="867">
                  <c:v>0.98961392435588802</c:v>
                </c:pt>
                <c:pt idx="868">
                  <c:v>1.0028766784921599</c:v>
                </c:pt>
                <c:pt idx="869">
                  <c:v>0.99762375999617503</c:v>
                </c:pt>
                <c:pt idx="870">
                  <c:v>1.00966613764063</c:v>
                </c:pt>
                <c:pt idx="871">
                  <c:v>1.0011314372136999</c:v>
                </c:pt>
                <c:pt idx="872">
                  <c:v>1.00042976347993</c:v>
                </c:pt>
                <c:pt idx="873">
                  <c:v>1.0122360258151</c:v>
                </c:pt>
                <c:pt idx="874">
                  <c:v>1.01189967631925</c:v>
                </c:pt>
                <c:pt idx="875">
                  <c:v>1.0423294168448201</c:v>
                </c:pt>
                <c:pt idx="876">
                  <c:v>1.0329663601341299</c:v>
                </c:pt>
                <c:pt idx="877">
                  <c:v>1.0317219473847099</c:v>
                </c:pt>
                <c:pt idx="878">
                  <c:v>1.05611963953788</c:v>
                </c:pt>
                <c:pt idx="879">
                  <c:v>1.06351894403794</c:v>
                </c:pt>
                <c:pt idx="880">
                  <c:v>1.0566403306858301</c:v>
                </c:pt>
                <c:pt idx="881">
                  <c:v>1.0792486407319899</c:v>
                </c:pt>
                <c:pt idx="882">
                  <c:v>1.07149793462882</c:v>
                </c:pt>
                <c:pt idx="883">
                  <c:v>1.0895721831566301</c:v>
                </c:pt>
                <c:pt idx="884">
                  <c:v>1.0902440066802599</c:v>
                </c:pt>
                <c:pt idx="885">
                  <c:v>1.08189297667479</c:v>
                </c:pt>
                <c:pt idx="886">
                  <c:v>1.0660191789297599</c:v>
                </c:pt>
                <c:pt idx="887">
                  <c:v>1.08000966482348</c:v>
                </c:pt>
                <c:pt idx="888">
                  <c:v>1.10217221623869</c:v>
                </c:pt>
                <c:pt idx="889">
                  <c:v>1.08329605960288</c:v>
                </c:pt>
                <c:pt idx="890">
                  <c:v>1.07731652093974</c:v>
                </c:pt>
                <c:pt idx="891">
                  <c:v>1.0725112040332301</c:v>
                </c:pt>
                <c:pt idx="892">
                  <c:v>1.07976101303239</c:v>
                </c:pt>
                <c:pt idx="893">
                  <c:v>1.0804287737768099</c:v>
                </c:pt>
                <c:pt idx="894">
                  <c:v>1.07367129822649</c:v>
                </c:pt>
                <c:pt idx="895">
                  <c:v>1.06990899949409</c:v>
                </c:pt>
                <c:pt idx="896">
                  <c:v>1.05760790240925</c:v>
                </c:pt>
                <c:pt idx="897">
                  <c:v>1.0861754475479199</c:v>
                </c:pt>
                <c:pt idx="898">
                  <c:v>1.1030744699577</c:v>
                </c:pt>
                <c:pt idx="899">
                  <c:v>1.1129280877272201</c:v>
                </c:pt>
                <c:pt idx="900">
                  <c:v>1.1041825440123401</c:v>
                </c:pt>
                <c:pt idx="901">
                  <c:v>1.0926023922788599</c:v>
                </c:pt>
                <c:pt idx="902">
                  <c:v>1.09418339395006</c:v>
                </c:pt>
                <c:pt idx="903">
                  <c:v>1.11613515773372</c:v>
                </c:pt>
                <c:pt idx="904">
                  <c:v>1.1017311880082601</c:v>
                </c:pt>
                <c:pt idx="905">
                  <c:v>1.1149850434100299</c:v>
                </c:pt>
                <c:pt idx="906">
                  <c:v>1.1056347851907</c:v>
                </c:pt>
                <c:pt idx="907">
                  <c:v>1.0999518443389</c:v>
                </c:pt>
                <c:pt idx="908">
                  <c:v>1.09523778670143</c:v>
                </c:pt>
                <c:pt idx="909">
                  <c:v>1.0909513911072499</c:v>
                </c:pt>
                <c:pt idx="910">
                  <c:v>1.0840479380596799</c:v>
                </c:pt>
                <c:pt idx="911">
                  <c:v>1.0916222373117099</c:v>
                </c:pt>
                <c:pt idx="912">
                  <c:v>1.0878018584968301</c:v>
                </c:pt>
                <c:pt idx="913">
                  <c:v>1.0758223837980501</c:v>
                </c:pt>
                <c:pt idx="914">
                  <c:v>1.0745414204216599</c:v>
                </c:pt>
                <c:pt idx="915">
                  <c:v>1.0738957961900399</c:v>
                </c:pt>
                <c:pt idx="916">
                  <c:v>1.0725126626896999</c:v>
                </c:pt>
                <c:pt idx="917">
                  <c:v>1.0991865756686501</c:v>
                </c:pt>
                <c:pt idx="918">
                  <c:v>1.1063363260597401</c:v>
                </c:pt>
                <c:pt idx="919">
                  <c:v>1.10141087986306</c:v>
                </c:pt>
                <c:pt idx="920">
                  <c:v>1.12563772980971</c:v>
                </c:pt>
                <c:pt idx="921">
                  <c:v>1.14621551145957</c:v>
                </c:pt>
                <c:pt idx="922">
                  <c:v>1.17656477911028</c:v>
                </c:pt>
                <c:pt idx="923">
                  <c:v>1.1568116273398701</c:v>
                </c:pt>
                <c:pt idx="924">
                  <c:v>1.1583596398802201</c:v>
                </c:pt>
                <c:pt idx="925">
                  <c:v>1.1554728099687399</c:v>
                </c:pt>
                <c:pt idx="926">
                  <c:v>1.14120794133703</c:v>
                </c:pt>
                <c:pt idx="927">
                  <c:v>1.1294069001786</c:v>
                </c:pt>
                <c:pt idx="928">
                  <c:v>1.14250358347044</c:v>
                </c:pt>
                <c:pt idx="929">
                  <c:v>1.14627081335957</c:v>
                </c:pt>
                <c:pt idx="930">
                  <c:v>1.14368897266826</c:v>
                </c:pt>
                <c:pt idx="931">
                  <c:v>1.1425076410520401</c:v>
                </c:pt>
                <c:pt idx="932">
                  <c:v>1.13434750435</c:v>
                </c:pt>
                <c:pt idx="933">
                  <c:v>1.14297658611786</c:v>
                </c:pt>
                <c:pt idx="934">
                  <c:v>1.1566772157604699</c:v>
                </c:pt>
                <c:pt idx="935">
                  <c:v>1.1581787430136701</c:v>
                </c:pt>
                <c:pt idx="936">
                  <c:v>1.1486225957948</c:v>
                </c:pt>
                <c:pt idx="937">
                  <c:v>1.1466667806564601</c:v>
                </c:pt>
                <c:pt idx="938">
                  <c:v>1.1326111850108</c:v>
                </c:pt>
                <c:pt idx="939">
                  <c:v>1.1212011458956099</c:v>
                </c:pt>
                <c:pt idx="940">
                  <c:v>1.1235416561854401</c:v>
                </c:pt>
                <c:pt idx="941">
                  <c:v>1.14707686589188</c:v>
                </c:pt>
                <c:pt idx="942">
                  <c:v>1.1417796810872201</c:v>
                </c:pt>
                <c:pt idx="943">
                  <c:v>1.1388482919273399</c:v>
                </c:pt>
                <c:pt idx="944">
                  <c:v>1.1326965194652401</c:v>
                </c:pt>
                <c:pt idx="945">
                  <c:v>1.13024867847905</c:v>
                </c:pt>
                <c:pt idx="946">
                  <c:v>1.11288187693521</c:v>
                </c:pt>
                <c:pt idx="947">
                  <c:v>1.1101952309163099</c:v>
                </c:pt>
                <c:pt idx="948">
                  <c:v>1.1118902606915899</c:v>
                </c:pt>
                <c:pt idx="949">
                  <c:v>1.1185960059220099</c:v>
                </c:pt>
                <c:pt idx="950">
                  <c:v>1.11385499922686</c:v>
                </c:pt>
                <c:pt idx="951">
                  <c:v>1.1133293778298401</c:v>
                </c:pt>
                <c:pt idx="952">
                  <c:v>1.1015713546899</c:v>
                </c:pt>
                <c:pt idx="953">
                  <c:v>1.10963633572458</c:v>
                </c:pt>
                <c:pt idx="954">
                  <c:v>1.12347829469129</c:v>
                </c:pt>
                <c:pt idx="955">
                  <c:v>1.11073542419705</c:v>
                </c:pt>
                <c:pt idx="956">
                  <c:v>1.1162100942086599</c:v>
                </c:pt>
                <c:pt idx="957">
                  <c:v>1.1159682665314099</c:v>
                </c:pt>
                <c:pt idx="958">
                  <c:v>1.12551993843045</c:v>
                </c:pt>
                <c:pt idx="959">
                  <c:v>1.12672464218018</c:v>
                </c:pt>
                <c:pt idx="960">
                  <c:v>1.1215095597810301</c:v>
                </c:pt>
                <c:pt idx="961">
                  <c:v>1.1296011523025999</c:v>
                </c:pt>
                <c:pt idx="962">
                  <c:v>1.1210416489863499</c:v>
                </c:pt>
                <c:pt idx="963">
                  <c:v>1.11493134967054</c:v>
                </c:pt>
                <c:pt idx="964">
                  <c:v>1.1196177381622101</c:v>
                </c:pt>
                <c:pt idx="965">
                  <c:v>1.10957216588351</c:v>
                </c:pt>
                <c:pt idx="966">
                  <c:v>1.1058519939215199</c:v>
                </c:pt>
                <c:pt idx="967">
                  <c:v>1.1013197979415299</c:v>
                </c:pt>
                <c:pt idx="968">
                  <c:v>1.1052011538269</c:v>
                </c:pt>
                <c:pt idx="969">
                  <c:v>1.1018569103854501</c:v>
                </c:pt>
                <c:pt idx="970">
                  <c:v>1.0983343973713</c:v>
                </c:pt>
                <c:pt idx="971">
                  <c:v>1.0942210149792799</c:v>
                </c:pt>
                <c:pt idx="972">
                  <c:v>1.1027764236415301</c:v>
                </c:pt>
                <c:pt idx="973">
                  <c:v>1.12570454615796</c:v>
                </c:pt>
                <c:pt idx="974">
                  <c:v>1.13245360500332</c:v>
                </c:pt>
                <c:pt idx="975">
                  <c:v>1.13107852986044</c:v>
                </c:pt>
                <c:pt idx="976">
                  <c:v>1.13443421222883</c:v>
                </c:pt>
                <c:pt idx="977">
                  <c:v>1.1314856346952999</c:v>
                </c:pt>
                <c:pt idx="978">
                  <c:v>1.1379262571519899</c:v>
                </c:pt>
                <c:pt idx="979">
                  <c:v>1.1406437500358699</c:v>
                </c:pt>
                <c:pt idx="980">
                  <c:v>1.1462585263846099</c:v>
                </c:pt>
                <c:pt idx="981">
                  <c:v>1.1486427465831399</c:v>
                </c:pt>
                <c:pt idx="982">
                  <c:v>1.1499257066217801</c:v>
                </c:pt>
                <c:pt idx="983">
                  <c:v>1.1510225850093401</c:v>
                </c:pt>
                <c:pt idx="984">
                  <c:v>1.1603917387784299</c:v>
                </c:pt>
                <c:pt idx="985">
                  <c:v>1.17680323580968</c:v>
                </c:pt>
                <c:pt idx="986">
                  <c:v>1.2036279461080699</c:v>
                </c:pt>
                <c:pt idx="987">
                  <c:v>1.19541839842862</c:v>
                </c:pt>
                <c:pt idx="988">
                  <c:v>1.17058419232997</c:v>
                </c:pt>
                <c:pt idx="989">
                  <c:v>1.1723291371828799</c:v>
                </c:pt>
                <c:pt idx="990">
                  <c:v>1.1756884599829101</c:v>
                </c:pt>
                <c:pt idx="991">
                  <c:v>1.1761111360428</c:v>
                </c:pt>
                <c:pt idx="992">
                  <c:v>1.1721979316942199</c:v>
                </c:pt>
                <c:pt idx="993">
                  <c:v>1.1718952160570699</c:v>
                </c:pt>
                <c:pt idx="994">
                  <c:v>1.17326069801497</c:v>
                </c:pt>
                <c:pt idx="995">
                  <c:v>1.1670023218089201</c:v>
                </c:pt>
                <c:pt idx="996">
                  <c:v>1.1702691912190599</c:v>
                </c:pt>
                <c:pt idx="997">
                  <c:v>1.1777054832307901</c:v>
                </c:pt>
                <c:pt idx="998">
                  <c:v>1.18808191280718</c:v>
                </c:pt>
                <c:pt idx="999">
                  <c:v>1.18075983096226</c:v>
                </c:pt>
                <c:pt idx="1000">
                  <c:v>1.1872782098702701</c:v>
                </c:pt>
                <c:pt idx="1001">
                  <c:v>1.1823560853784201</c:v>
                </c:pt>
                <c:pt idx="1002">
                  <c:v>1.1796023241601401</c:v>
                </c:pt>
                <c:pt idx="1003">
                  <c:v>1.17193857010026</c:v>
                </c:pt>
                <c:pt idx="1004">
                  <c:v>1.1756698605526399</c:v>
                </c:pt>
                <c:pt idx="1005">
                  <c:v>1.1790528102972</c:v>
                </c:pt>
                <c:pt idx="1006">
                  <c:v>1.1783978442435299</c:v>
                </c:pt>
                <c:pt idx="1007">
                  <c:v>1.1760724167282799</c:v>
                </c:pt>
                <c:pt idx="1008">
                  <c:v>1.1690699308396399</c:v>
                </c:pt>
                <c:pt idx="1009">
                  <c:v>1.16619957281262</c:v>
                </c:pt>
                <c:pt idx="1010">
                  <c:v>1.1665398658273201</c:v>
                </c:pt>
                <c:pt idx="1011">
                  <c:v>1.1756516744980801</c:v>
                </c:pt>
                <c:pt idx="1012">
                  <c:v>1.1714961108333299</c:v>
                </c:pt>
                <c:pt idx="1013">
                  <c:v>1.17026601045143</c:v>
                </c:pt>
                <c:pt idx="1014">
                  <c:v>1.16323814489808</c:v>
                </c:pt>
                <c:pt idx="1015">
                  <c:v>1.1565999129344799</c:v>
                </c:pt>
                <c:pt idx="1016">
                  <c:v>1.1550826489134201</c:v>
                </c:pt>
                <c:pt idx="1017">
                  <c:v>1.15823684804338</c:v>
                </c:pt>
                <c:pt idx="1018">
                  <c:v>1.15732443069624</c:v>
                </c:pt>
                <c:pt idx="1019">
                  <c:v>1.1600226939131399</c:v>
                </c:pt>
                <c:pt idx="1020">
                  <c:v>1.1535274525250701</c:v>
                </c:pt>
                <c:pt idx="1021">
                  <c:v>1.15093108368915</c:v>
                </c:pt>
                <c:pt idx="1022">
                  <c:v>1.1462450181027699</c:v>
                </c:pt>
                <c:pt idx="1023">
                  <c:v>1.15186544713751</c:v>
                </c:pt>
                <c:pt idx="1024">
                  <c:v>1.1495223116311</c:v>
                </c:pt>
                <c:pt idx="1025">
                  <c:v>1.14780017375126</c:v>
                </c:pt>
                <c:pt idx="1026">
                  <c:v>1.1531073918692401</c:v>
                </c:pt>
                <c:pt idx="1027">
                  <c:v>1.16320528529982</c:v>
                </c:pt>
                <c:pt idx="1028">
                  <c:v>1.18381807183615</c:v>
                </c:pt>
                <c:pt idx="1029">
                  <c:v>1.18564992285818</c:v>
                </c:pt>
                <c:pt idx="1030">
                  <c:v>1.2123271008963801</c:v>
                </c:pt>
                <c:pt idx="1031">
                  <c:v>1.21196682684819</c:v>
                </c:pt>
                <c:pt idx="1032">
                  <c:v>1.2187471845601601</c:v>
                </c:pt>
                <c:pt idx="1033">
                  <c:v>1.2088590970762501</c:v>
                </c:pt>
                <c:pt idx="1034">
                  <c:v>1.2110082580752799</c:v>
                </c:pt>
                <c:pt idx="1035">
                  <c:v>1.24693809012136</c:v>
                </c:pt>
                <c:pt idx="1036">
                  <c:v>1.2846614646138499</c:v>
                </c:pt>
                <c:pt idx="1037">
                  <c:v>1.28450369153601</c:v>
                </c:pt>
                <c:pt idx="1038">
                  <c:v>1.2880242831992299</c:v>
                </c:pt>
                <c:pt idx="1039">
                  <c:v>1.29380358321295</c:v>
                </c:pt>
                <c:pt idx="1040">
                  <c:v>1.3047870111595199</c:v>
                </c:pt>
                <c:pt idx="1041">
                  <c:v>1.3159922384649501</c:v>
                </c:pt>
                <c:pt idx="1042">
                  <c:v>1.32419898788777</c:v>
                </c:pt>
                <c:pt idx="1043">
                  <c:v>1.3028471336969001</c:v>
                </c:pt>
                <c:pt idx="1044">
                  <c:v>1.28601752294719</c:v>
                </c:pt>
                <c:pt idx="1045">
                  <c:v>1.3225639146013799</c:v>
                </c:pt>
                <c:pt idx="1046">
                  <c:v>1.33527233723747</c:v>
                </c:pt>
                <c:pt idx="1047">
                  <c:v>1.3537269087966399</c:v>
                </c:pt>
                <c:pt idx="1048">
                  <c:v>1.3535318607117699</c:v>
                </c:pt>
                <c:pt idx="1049">
                  <c:v>1.3270548567557201</c:v>
                </c:pt>
                <c:pt idx="1050">
                  <c:v>1.3237385669472299</c:v>
                </c:pt>
                <c:pt idx="1051">
                  <c:v>1.31638892877269</c:v>
                </c:pt>
                <c:pt idx="1052">
                  <c:v>1.3336945992237199</c:v>
                </c:pt>
                <c:pt idx="1053">
                  <c:v>1.3589469057030501</c:v>
                </c:pt>
                <c:pt idx="1054">
                  <c:v>1.3784083632058599</c:v>
                </c:pt>
                <c:pt idx="1055">
                  <c:v>1.35912240019332</c:v>
                </c:pt>
                <c:pt idx="1056">
                  <c:v>1.3560192705762699</c:v>
                </c:pt>
                <c:pt idx="1057">
                  <c:v>1.3426901824740001</c:v>
                </c:pt>
                <c:pt idx="1058">
                  <c:v>1.3296875339621499</c:v>
                </c:pt>
                <c:pt idx="1059">
                  <c:v>1.3316461282105201</c:v>
                </c:pt>
                <c:pt idx="1060">
                  <c:v>1.35686403545544</c:v>
                </c:pt>
                <c:pt idx="1061">
                  <c:v>1.3439796168693401</c:v>
                </c:pt>
                <c:pt idx="1062">
                  <c:v>1.34681350212895</c:v>
                </c:pt>
                <c:pt idx="1063">
                  <c:v>1.3750252145969999</c:v>
                </c:pt>
                <c:pt idx="1064">
                  <c:v>1.3992805829025601</c:v>
                </c:pt>
                <c:pt idx="1065">
                  <c:v>1.3874567491718499</c:v>
                </c:pt>
                <c:pt idx="1066">
                  <c:v>1.3723651537324799</c:v>
                </c:pt>
                <c:pt idx="1067">
                  <c:v>1.38203788662252</c:v>
                </c:pt>
                <c:pt idx="1068">
                  <c:v>1.3914591223392501</c:v>
                </c:pt>
                <c:pt idx="1069">
                  <c:v>1.4139449458056901</c:v>
                </c:pt>
                <c:pt idx="1070">
                  <c:v>1.4099750312991</c:v>
                </c:pt>
                <c:pt idx="1071">
                  <c:v>1.3990048210141</c:v>
                </c:pt>
                <c:pt idx="1072">
                  <c:v>1.40236065171669</c:v>
                </c:pt>
                <c:pt idx="1073">
                  <c:v>1.3854418062751299</c:v>
                </c:pt>
                <c:pt idx="1074">
                  <c:v>1.32940433322366</c:v>
                </c:pt>
                <c:pt idx="1075">
                  <c:v>1.30412311491597</c:v>
                </c:pt>
                <c:pt idx="1076">
                  <c:v>1.27911073612837</c:v>
                </c:pt>
                <c:pt idx="1077">
                  <c:v>1.2777534522457701</c:v>
                </c:pt>
                <c:pt idx="1078">
                  <c:v>1.2875492925191201</c:v>
                </c:pt>
                <c:pt idx="1079">
                  <c:v>1.28634899383521</c:v>
                </c:pt>
                <c:pt idx="1080">
                  <c:v>1.2699895090504401</c:v>
                </c:pt>
                <c:pt idx="1081">
                  <c:v>1.2714630042835899</c:v>
                </c:pt>
                <c:pt idx="1082">
                  <c:v>1.2821503321421099</c:v>
                </c:pt>
                <c:pt idx="1083">
                  <c:v>1.3103090347739901</c:v>
                </c:pt>
                <c:pt idx="1084">
                  <c:v>1.2832109909579299</c:v>
                </c:pt>
                <c:pt idx="1085">
                  <c:v>1.25097757595853</c:v>
                </c:pt>
                <c:pt idx="1086">
                  <c:v>1.2592792227282199</c:v>
                </c:pt>
                <c:pt idx="1087">
                  <c:v>1.2655928259178399</c:v>
                </c:pt>
                <c:pt idx="1088">
                  <c:v>1.26837563294026</c:v>
                </c:pt>
                <c:pt idx="1089">
                  <c:v>1.2788730878086301</c:v>
                </c:pt>
                <c:pt idx="1090">
                  <c:v>1.27098459978308</c:v>
                </c:pt>
                <c:pt idx="1091">
                  <c:v>1.25741033718257</c:v>
                </c:pt>
                <c:pt idx="1092">
                  <c:v>1.25095254692868</c:v>
                </c:pt>
                <c:pt idx="1093">
                  <c:v>1.24723087939912</c:v>
                </c:pt>
                <c:pt idx="1094">
                  <c:v>1.25394000645462</c:v>
                </c:pt>
                <c:pt idx="1095">
                  <c:v>1.2501627923176699</c:v>
                </c:pt>
                <c:pt idx="1096">
                  <c:v>1.2417050996496699</c:v>
                </c:pt>
                <c:pt idx="1097">
                  <c:v>1.2550828339109099</c:v>
                </c:pt>
                <c:pt idx="1098">
                  <c:v>1.25349915730947</c:v>
                </c:pt>
                <c:pt idx="1099">
                  <c:v>1.25351966766774</c:v>
                </c:pt>
                <c:pt idx="1100">
                  <c:v>1.26433546356463</c:v>
                </c:pt>
                <c:pt idx="1101">
                  <c:v>1.27311931986543</c:v>
                </c:pt>
                <c:pt idx="1102">
                  <c:v>1.2771494461755499</c:v>
                </c:pt>
                <c:pt idx="1103">
                  <c:v>1.2712256229055701</c:v>
                </c:pt>
                <c:pt idx="1104">
                  <c:v>1.25995051370782</c:v>
                </c:pt>
                <c:pt idx="1105">
                  <c:v>1.2612175637877501</c:v>
                </c:pt>
                <c:pt idx="1106">
                  <c:v>1.2694593864824999</c:v>
                </c:pt>
                <c:pt idx="1107">
                  <c:v>1.2688321135754499</c:v>
                </c:pt>
                <c:pt idx="1108">
                  <c:v>1.2662600474069601</c:v>
                </c:pt>
                <c:pt idx="1109">
                  <c:v>1.29038922289615</c:v>
                </c:pt>
                <c:pt idx="1110">
                  <c:v>1.2878668060801299</c:v>
                </c:pt>
                <c:pt idx="1111">
                  <c:v>1.29490116045781</c:v>
                </c:pt>
                <c:pt idx="1112">
                  <c:v>1.3080341951909999</c:v>
                </c:pt>
                <c:pt idx="1113">
                  <c:v>1.3072639487902</c:v>
                </c:pt>
                <c:pt idx="1114">
                  <c:v>1.3117062643638899</c:v>
                </c:pt>
                <c:pt idx="1115">
                  <c:v>1.3163806639681701</c:v>
                </c:pt>
                <c:pt idx="1116">
                  <c:v>1.32704922248354</c:v>
                </c:pt>
                <c:pt idx="1117">
                  <c:v>1.31490630649692</c:v>
                </c:pt>
                <c:pt idx="1118">
                  <c:v>1.3131610196523</c:v>
                </c:pt>
                <c:pt idx="1119">
                  <c:v>1.30254985128726</c:v>
                </c:pt>
                <c:pt idx="1120">
                  <c:v>1.2854910471841501</c:v>
                </c:pt>
                <c:pt idx="1121">
                  <c:v>1.28225704623368</c:v>
                </c:pt>
                <c:pt idx="1122">
                  <c:v>1.2843890477220301</c:v>
                </c:pt>
                <c:pt idx="1123">
                  <c:v>1.2935654140464199</c:v>
                </c:pt>
                <c:pt idx="1124">
                  <c:v>1.3003900296695401</c:v>
                </c:pt>
                <c:pt idx="1125">
                  <c:v>1.3129556325981899</c:v>
                </c:pt>
                <c:pt idx="1126">
                  <c:v>1.32209402482376</c:v>
                </c:pt>
                <c:pt idx="1127">
                  <c:v>1.3300356268014699</c:v>
                </c:pt>
                <c:pt idx="1128">
                  <c:v>1.3228333047971199</c:v>
                </c:pt>
                <c:pt idx="1129">
                  <c:v>1.3263775237811499</c:v>
                </c:pt>
                <c:pt idx="1130">
                  <c:v>1.32066005488975</c:v>
                </c:pt>
                <c:pt idx="1131">
                  <c:v>1.3055051639591</c:v>
                </c:pt>
                <c:pt idx="1132">
                  <c:v>1.30186973081834</c:v>
                </c:pt>
                <c:pt idx="1133">
                  <c:v>1.3076324161605899</c:v>
                </c:pt>
                <c:pt idx="1134">
                  <c:v>1.3353173586784399</c:v>
                </c:pt>
                <c:pt idx="1135">
                  <c:v>1.3835374743298501</c:v>
                </c:pt>
                <c:pt idx="1136">
                  <c:v>1.3680258610073801</c:v>
                </c:pt>
                <c:pt idx="1137">
                  <c:v>1.3574129601615399</c:v>
                </c:pt>
                <c:pt idx="1138">
                  <c:v>1.3640225179365399</c:v>
                </c:pt>
                <c:pt idx="1139">
                  <c:v>1.35621578969972</c:v>
                </c:pt>
                <c:pt idx="1140">
                  <c:v>1.3731831190068</c:v>
                </c:pt>
                <c:pt idx="1141">
                  <c:v>1.36076644184623</c:v>
                </c:pt>
                <c:pt idx="1142">
                  <c:v>1.3715421915100401</c:v>
                </c:pt>
                <c:pt idx="1143">
                  <c:v>1.3808346867085399</c:v>
                </c:pt>
                <c:pt idx="1144">
                  <c:v>1.3877629110448</c:v>
                </c:pt>
                <c:pt idx="1145">
                  <c:v>1.37892659690222</c:v>
                </c:pt>
                <c:pt idx="1146">
                  <c:v>1.37181324709937</c:v>
                </c:pt>
                <c:pt idx="1147">
                  <c:v>1.3596915308164299</c:v>
                </c:pt>
                <c:pt idx="1148">
                  <c:v>1.31886758187391</c:v>
                </c:pt>
                <c:pt idx="1149">
                  <c:v>1.2928895210710101</c:v>
                </c:pt>
                <c:pt idx="1150">
                  <c:v>1.27478572484478</c:v>
                </c:pt>
                <c:pt idx="1151">
                  <c:v>1.2549401556164399</c:v>
                </c:pt>
                <c:pt idx="1152">
                  <c:v>1.2356884258447001</c:v>
                </c:pt>
                <c:pt idx="1153">
                  <c:v>1.2530362913248401</c:v>
                </c:pt>
                <c:pt idx="1154">
                  <c:v>1.2513628958224801</c:v>
                </c:pt>
                <c:pt idx="1155">
                  <c:v>1.26684750217563</c:v>
                </c:pt>
                <c:pt idx="1156">
                  <c:v>1.27370959941952</c:v>
                </c:pt>
                <c:pt idx="1157">
                  <c:v>1.2662612359030501</c:v>
                </c:pt>
                <c:pt idx="1158">
                  <c:v>1.25015979163003</c:v>
                </c:pt>
                <c:pt idx="1159">
                  <c:v>1.26930485363917</c:v>
                </c:pt>
                <c:pt idx="1160">
                  <c:v>1.2721764241175</c:v>
                </c:pt>
                <c:pt idx="1161">
                  <c:v>1.26376211283341</c:v>
                </c:pt>
                <c:pt idx="1162">
                  <c:v>1.2647581410811599</c:v>
                </c:pt>
                <c:pt idx="1163">
                  <c:v>1.26300584954791</c:v>
                </c:pt>
                <c:pt idx="1164">
                  <c:v>1.2565963969846901</c:v>
                </c:pt>
                <c:pt idx="1165">
                  <c:v>1.26845260928151</c:v>
                </c:pt>
                <c:pt idx="1166">
                  <c:v>1.26976936344331</c:v>
                </c:pt>
                <c:pt idx="1167">
                  <c:v>1.2642894135930101</c:v>
                </c:pt>
                <c:pt idx="1168">
                  <c:v>1.27708288508229</c:v>
                </c:pt>
                <c:pt idx="1169">
                  <c:v>1.30769460192049</c:v>
                </c:pt>
                <c:pt idx="1170">
                  <c:v>1.3331744546651401</c:v>
                </c:pt>
                <c:pt idx="1171">
                  <c:v>1.33044641212349</c:v>
                </c:pt>
                <c:pt idx="1172">
                  <c:v>1.34770783098654</c:v>
                </c:pt>
                <c:pt idx="1173">
                  <c:v>1.3931085155937599</c:v>
                </c:pt>
                <c:pt idx="1174">
                  <c:v>1.4184867113021</c:v>
                </c:pt>
                <c:pt idx="1175">
                  <c:v>1.37188141807737</c:v>
                </c:pt>
                <c:pt idx="1176">
                  <c:v>1.36894398116103</c:v>
                </c:pt>
                <c:pt idx="1177">
                  <c:v>1.3907630833109399</c:v>
                </c:pt>
                <c:pt idx="1178">
                  <c:v>1.40286955338527</c:v>
                </c:pt>
                <c:pt idx="1179">
                  <c:v>1.42174346079184</c:v>
                </c:pt>
                <c:pt idx="1180">
                  <c:v>1.4470209406753201</c:v>
                </c:pt>
                <c:pt idx="1181">
                  <c:v>1.4226080259162499</c:v>
                </c:pt>
                <c:pt idx="1182">
                  <c:v>1.42824593616081</c:v>
                </c:pt>
                <c:pt idx="1183">
                  <c:v>1.4526480564184601</c:v>
                </c:pt>
                <c:pt idx="1184">
                  <c:v>1.4421972245722401</c:v>
                </c:pt>
                <c:pt idx="1185">
                  <c:v>1.42151866591068</c:v>
                </c:pt>
                <c:pt idx="1186">
                  <c:v>1.4092929653353701</c:v>
                </c:pt>
                <c:pt idx="1187">
                  <c:v>1.3954426777251301</c:v>
                </c:pt>
                <c:pt idx="1188">
                  <c:v>1.3908436247393401</c:v>
                </c:pt>
                <c:pt idx="1189">
                  <c:v>1.3950614544428599</c:v>
                </c:pt>
                <c:pt idx="1190">
                  <c:v>1.39827121221899</c:v>
                </c:pt>
                <c:pt idx="1191">
                  <c:v>1.3943218853205801</c:v>
                </c:pt>
                <c:pt idx="1192">
                  <c:v>1.3923950397146001</c:v>
                </c:pt>
                <c:pt idx="1193">
                  <c:v>1.37999244125279</c:v>
                </c:pt>
                <c:pt idx="1194">
                  <c:v>1.3668083378866001</c:v>
                </c:pt>
                <c:pt idx="1195">
                  <c:v>1.38085362352247</c:v>
                </c:pt>
                <c:pt idx="1196">
                  <c:v>1.3873764299738101</c:v>
                </c:pt>
                <c:pt idx="1197">
                  <c:v>1.3839366766171499</c:v>
                </c:pt>
                <c:pt idx="1198">
                  <c:v>1.3693082830152301</c:v>
                </c:pt>
                <c:pt idx="1199">
                  <c:v>1.34841182958477</c:v>
                </c:pt>
                <c:pt idx="1200">
                  <c:v>1.34392414135121</c:v>
                </c:pt>
                <c:pt idx="1201">
                  <c:v>1.3475708262266499</c:v>
                </c:pt>
                <c:pt idx="1202">
                  <c:v>1.3464296765423001</c:v>
                </c:pt>
                <c:pt idx="1203">
                  <c:v>1.33910477863267</c:v>
                </c:pt>
                <c:pt idx="1204">
                  <c:v>1.3460125959073199</c:v>
                </c:pt>
                <c:pt idx="1205">
                  <c:v>1.3549268738461</c:v>
                </c:pt>
                <c:pt idx="1206">
                  <c:v>1.3655586769366901</c:v>
                </c:pt>
                <c:pt idx="1207">
                  <c:v>1.3628354305408601</c:v>
                </c:pt>
                <c:pt idx="1208">
                  <c:v>1.3513012014439401</c:v>
                </c:pt>
                <c:pt idx="1209">
                  <c:v>1.3556599630842201</c:v>
                </c:pt>
                <c:pt idx="1210">
                  <c:v>1.3505743393873999</c:v>
                </c:pt>
                <c:pt idx="1211">
                  <c:v>1.3480302001939699</c:v>
                </c:pt>
                <c:pt idx="1212">
                  <c:v>1.33240430983143</c:v>
                </c:pt>
                <c:pt idx="1213">
                  <c:v>1.3170791442938301</c:v>
                </c:pt>
                <c:pt idx="1214">
                  <c:v>1.3121203474210199</c:v>
                </c:pt>
                <c:pt idx="1215">
                  <c:v>1.3252377070542201</c:v>
                </c:pt>
                <c:pt idx="1216">
                  <c:v>1.33820683841952</c:v>
                </c:pt>
                <c:pt idx="1217">
                  <c:v>1.3352622510607799</c:v>
                </c:pt>
                <c:pt idx="1218">
                  <c:v>1.33753760736724</c:v>
                </c:pt>
                <c:pt idx="1219">
                  <c:v>1.3340108917535001</c:v>
                </c:pt>
                <c:pt idx="1220">
                  <c:v>1.3331971898556401</c:v>
                </c:pt>
                <c:pt idx="1221">
                  <c:v>1.3096920506343199</c:v>
                </c:pt>
                <c:pt idx="1222">
                  <c:v>1.2888744533212599</c:v>
                </c:pt>
                <c:pt idx="1223">
                  <c:v>1.2978258618576199</c:v>
                </c:pt>
                <c:pt idx="1224">
                  <c:v>1.2945694458992301</c:v>
                </c:pt>
                <c:pt idx="1225">
                  <c:v>1.29585006154801</c:v>
                </c:pt>
                <c:pt idx="1226">
                  <c:v>1.3014018605359099</c:v>
                </c:pt>
                <c:pt idx="1227">
                  <c:v>1.2934705178819299</c:v>
                </c:pt>
                <c:pt idx="1228">
                  <c:v>1.2962234981074801</c:v>
                </c:pt>
                <c:pt idx="1229">
                  <c:v>1.2926682595322001</c:v>
                </c:pt>
                <c:pt idx="1230">
                  <c:v>1.3084492158591801</c:v>
                </c:pt>
                <c:pt idx="1231">
                  <c:v>1.3073555776281001</c:v>
                </c:pt>
                <c:pt idx="1232">
                  <c:v>1.2954683309264301</c:v>
                </c:pt>
                <c:pt idx="1233">
                  <c:v>1.29525374778151</c:v>
                </c:pt>
                <c:pt idx="1234">
                  <c:v>1.2875099063054001</c:v>
                </c:pt>
                <c:pt idx="1235">
                  <c:v>1.2765246292603001</c:v>
                </c:pt>
                <c:pt idx="1236">
                  <c:v>1.2841435276795099</c:v>
                </c:pt>
                <c:pt idx="1237">
                  <c:v>1.2753806842590301</c:v>
                </c:pt>
                <c:pt idx="1238">
                  <c:v>1.27762828255815</c:v>
                </c:pt>
                <c:pt idx="1239">
                  <c:v>1.28945295631682</c:v>
                </c:pt>
                <c:pt idx="1240">
                  <c:v>1.2860161214358099</c:v>
                </c:pt>
                <c:pt idx="1241">
                  <c:v>1.2783031774121401</c:v>
                </c:pt>
                <c:pt idx="1242">
                  <c:v>1.26834080255313</c:v>
                </c:pt>
                <c:pt idx="1243">
                  <c:v>1.27808707440956</c:v>
                </c:pt>
                <c:pt idx="1244">
                  <c:v>1.2885242768830101</c:v>
                </c:pt>
                <c:pt idx="1245">
                  <c:v>1.2717001372215</c:v>
                </c:pt>
                <c:pt idx="1246">
                  <c:v>1.2598543318726201</c:v>
                </c:pt>
                <c:pt idx="1247">
                  <c:v>1.2438493977466401</c:v>
                </c:pt>
                <c:pt idx="1248">
                  <c:v>1.24355141694773</c:v>
                </c:pt>
                <c:pt idx="1249">
                  <c:v>1.2425410558925001</c:v>
                </c:pt>
                <c:pt idx="1250">
                  <c:v>1.2613606947732501</c:v>
                </c:pt>
                <c:pt idx="1251">
                  <c:v>1.27155258776701</c:v>
                </c:pt>
                <c:pt idx="1252">
                  <c:v>1.2990781422861499</c:v>
                </c:pt>
                <c:pt idx="1253">
                  <c:v>1.3046978457059599</c:v>
                </c:pt>
                <c:pt idx="1254">
                  <c:v>1.2840402948505101</c:v>
                </c:pt>
                <c:pt idx="1255">
                  <c:v>1.2850445872545599</c:v>
                </c:pt>
                <c:pt idx="1256">
                  <c:v>1.2782298948342501</c:v>
                </c:pt>
                <c:pt idx="1257">
                  <c:v>1.26348118561093</c:v>
                </c:pt>
                <c:pt idx="1258">
                  <c:v>1.25474285788544</c:v>
                </c:pt>
                <c:pt idx="1259">
                  <c:v>1.25093789944915</c:v>
                </c:pt>
                <c:pt idx="1260">
                  <c:v>1.2597993814291599</c:v>
                </c:pt>
                <c:pt idx="1261">
                  <c:v>1.2520317486408801</c:v>
                </c:pt>
                <c:pt idx="1262">
                  <c:v>1.2388465091526699</c:v>
                </c:pt>
                <c:pt idx="1263">
                  <c:v>1.2302070762995001</c:v>
                </c:pt>
                <c:pt idx="1264">
                  <c:v>1.2325699108522199</c:v>
                </c:pt>
                <c:pt idx="1265">
                  <c:v>1.23511135092888</c:v>
                </c:pt>
                <c:pt idx="1266">
                  <c:v>1.2280692489313501</c:v>
                </c:pt>
                <c:pt idx="1267">
                  <c:v>1.2153087143030701</c:v>
                </c:pt>
                <c:pt idx="1268">
                  <c:v>1.21340550974483</c:v>
                </c:pt>
                <c:pt idx="1269">
                  <c:v>1.2237213180091999</c:v>
                </c:pt>
                <c:pt idx="1270">
                  <c:v>1.2274900507012301</c:v>
                </c:pt>
                <c:pt idx="1271">
                  <c:v>1.2242320673762901</c:v>
                </c:pt>
                <c:pt idx="1272">
                  <c:v>1.2368473331440699</c:v>
                </c:pt>
                <c:pt idx="1273">
                  <c:v>1.24389555021858</c:v>
                </c:pt>
                <c:pt idx="1274">
                  <c:v>1.2401831298883501</c:v>
                </c:pt>
                <c:pt idx="1275">
                  <c:v>1.2448869274649299</c:v>
                </c:pt>
                <c:pt idx="1276">
                  <c:v>1.25500525799799</c:v>
                </c:pt>
                <c:pt idx="1277">
                  <c:v>1.2774500864445899</c:v>
                </c:pt>
                <c:pt idx="1278">
                  <c:v>1.2632753838391599</c:v>
                </c:pt>
                <c:pt idx="1279">
                  <c:v>1.2558660034306799</c:v>
                </c:pt>
                <c:pt idx="1280">
                  <c:v>1.2602742445156401</c:v>
                </c:pt>
                <c:pt idx="1281">
                  <c:v>1.2644358427857301</c:v>
                </c:pt>
                <c:pt idx="1282">
                  <c:v>1.25927023425743</c:v>
                </c:pt>
                <c:pt idx="1283">
                  <c:v>1.2509200943260801</c:v>
                </c:pt>
                <c:pt idx="1284">
                  <c:v>1.2495263692318499</c:v>
                </c:pt>
                <c:pt idx="1285">
                  <c:v>1.25371608174352</c:v>
                </c:pt>
                <c:pt idx="1286">
                  <c:v>1.26769219277274</c:v>
                </c:pt>
                <c:pt idx="1287">
                  <c:v>1.2772506316763901</c:v>
                </c:pt>
                <c:pt idx="1288">
                  <c:v>1.28893394485405</c:v>
                </c:pt>
                <c:pt idx="1289">
                  <c:v>1.2871051429507601</c:v>
                </c:pt>
                <c:pt idx="1290">
                  <c:v>1.2760313871631599</c:v>
                </c:pt>
                <c:pt idx="1291">
                  <c:v>1.27637604668226</c:v>
                </c:pt>
                <c:pt idx="1292">
                  <c:v>1.2792471926345801</c:v>
                </c:pt>
                <c:pt idx="1293">
                  <c:v>1.27442679551659</c:v>
                </c:pt>
                <c:pt idx="1294">
                  <c:v>1.2742345825294801</c:v>
                </c:pt>
                <c:pt idx="1295">
                  <c:v>1.2706367746371301</c:v>
                </c:pt>
                <c:pt idx="1296">
                  <c:v>1.2719968780079101</c:v>
                </c:pt>
                <c:pt idx="1297">
                  <c:v>1.27707052299187</c:v>
                </c:pt>
                <c:pt idx="1298">
                  <c:v>1.2795291366591499</c:v>
                </c:pt>
                <c:pt idx="1299">
                  <c:v>1.2790543338551299</c:v>
                </c:pt>
                <c:pt idx="1300">
                  <c:v>1.2720212300156799</c:v>
                </c:pt>
                <c:pt idx="1301">
                  <c:v>1.2697624339178299</c:v>
                </c:pt>
                <c:pt idx="1302">
                  <c:v>1.2574590074096399</c:v>
                </c:pt>
                <c:pt idx="1303">
                  <c:v>1.25584601732797</c:v>
                </c:pt>
                <c:pt idx="1304">
                  <c:v>1.25711515440426</c:v>
                </c:pt>
                <c:pt idx="1305">
                  <c:v>1.2566198938889399</c:v>
                </c:pt>
                <c:pt idx="1306">
                  <c:v>1.25491713539995</c:v>
                </c:pt>
                <c:pt idx="1307">
                  <c:v>1.2578986822526801</c:v>
                </c:pt>
                <c:pt idx="1308">
                  <c:v>1.26413733592343</c:v>
                </c:pt>
                <c:pt idx="1309">
                  <c:v>1.27083348938164</c:v>
                </c:pt>
                <c:pt idx="1310">
                  <c:v>1.26387629672104</c:v>
                </c:pt>
                <c:pt idx="1311">
                  <c:v>1.2664871262289199</c:v>
                </c:pt>
                <c:pt idx="1312">
                  <c:v>1.2657959735730999</c:v>
                </c:pt>
                <c:pt idx="1313">
                  <c:v>1.2609537646120399</c:v>
                </c:pt>
                <c:pt idx="1314">
                  <c:v>1.25414807752441</c:v>
                </c:pt>
                <c:pt idx="1315">
                  <c:v>1.25164164575299</c:v>
                </c:pt>
                <c:pt idx="1316">
                  <c:v>1.2480131732314099</c:v>
                </c:pt>
                <c:pt idx="1317">
                  <c:v>1.2453859416006501</c:v>
                </c:pt>
                <c:pt idx="1318">
                  <c:v>1.2399201921478999</c:v>
                </c:pt>
                <c:pt idx="1319">
                  <c:v>1.2357137207028701</c:v>
                </c:pt>
                <c:pt idx="1320">
                  <c:v>1.23799582512177</c:v>
                </c:pt>
                <c:pt idx="1321">
                  <c:v>1.2396286948097199</c:v>
                </c:pt>
                <c:pt idx="1322">
                  <c:v>1.2396886975358701</c:v>
                </c:pt>
                <c:pt idx="1323">
                  <c:v>1.23912595460889</c:v>
                </c:pt>
                <c:pt idx="1324">
                  <c:v>1.24286997516238</c:v>
                </c:pt>
                <c:pt idx="1325">
                  <c:v>1.2471014812696699</c:v>
                </c:pt>
                <c:pt idx="1326">
                  <c:v>1.2430703193913799</c:v>
                </c:pt>
                <c:pt idx="1327">
                  <c:v>1.2451664993996101</c:v>
                </c:pt>
                <c:pt idx="1328">
                  <c:v>1.2431689266039201</c:v>
                </c:pt>
                <c:pt idx="1329">
                  <c:v>1.24695831496652</c:v>
                </c:pt>
                <c:pt idx="1330">
                  <c:v>1.25031467689467</c:v>
                </c:pt>
                <c:pt idx="1331">
                  <c:v>1.2566596235831</c:v>
                </c:pt>
                <c:pt idx="1332">
                  <c:v>1.25299633549386</c:v>
                </c:pt>
                <c:pt idx="1333">
                  <c:v>1.2597466700148101</c:v>
                </c:pt>
                <c:pt idx="1334">
                  <c:v>1.26217517986593</c:v>
                </c:pt>
                <c:pt idx="1335">
                  <c:v>1.2636865220709701</c:v>
                </c:pt>
                <c:pt idx="1336">
                  <c:v>1.26601888347766</c:v>
                </c:pt>
                <c:pt idx="1337">
                  <c:v>1.2988684334835801</c:v>
                </c:pt>
                <c:pt idx="1338">
                  <c:v>1.2997481075694099</c:v>
                </c:pt>
                <c:pt idx="1339">
                  <c:v>1.29597622599316</c:v>
                </c:pt>
                <c:pt idx="1340">
                  <c:v>1.2962891774988301</c:v>
                </c:pt>
                <c:pt idx="1341">
                  <c:v>1.2988164336080199</c:v>
                </c:pt>
                <c:pt idx="1342">
                  <c:v>1.30183240067439</c:v>
                </c:pt>
                <c:pt idx="1343">
                  <c:v>1.3017195808075901</c:v>
                </c:pt>
                <c:pt idx="1344">
                  <c:v>1.30167581931166</c:v>
                </c:pt>
                <c:pt idx="1345">
                  <c:v>1.30977532401345</c:v>
                </c:pt>
                <c:pt idx="1346">
                  <c:v>1.3145696109521099</c:v>
                </c:pt>
                <c:pt idx="1347">
                  <c:v>1.3073356569804599</c:v>
                </c:pt>
                <c:pt idx="1348">
                  <c:v>1.30571582736148</c:v>
                </c:pt>
                <c:pt idx="1349">
                  <c:v>1.3039612717048601</c:v>
                </c:pt>
                <c:pt idx="1350">
                  <c:v>1.3036580409197001</c:v>
                </c:pt>
                <c:pt idx="1351">
                  <c:v>1.29932790005503</c:v>
                </c:pt>
                <c:pt idx="1352">
                  <c:v>1.30957704623311</c:v>
                </c:pt>
                <c:pt idx="1353">
                  <c:v>1.3195263801650901</c:v>
                </c:pt>
                <c:pt idx="1354">
                  <c:v>1.32307585574</c:v>
                </c:pt>
                <c:pt idx="1355">
                  <c:v>1.3201918159900099</c:v>
                </c:pt>
                <c:pt idx="1356">
                  <c:v>1.33593901088059</c:v>
                </c:pt>
                <c:pt idx="1357">
                  <c:v>1.33620425069594</c:v>
                </c:pt>
                <c:pt idx="1358">
                  <c:v>1.33266601988061</c:v>
                </c:pt>
                <c:pt idx="1359">
                  <c:v>1.3282166127269099</c:v>
                </c:pt>
                <c:pt idx="1360">
                  <c:v>1.3266746392113999</c:v>
                </c:pt>
                <c:pt idx="1361">
                  <c:v>1.32775683927729</c:v>
                </c:pt>
                <c:pt idx="1362">
                  <c:v>1.33583057736848</c:v>
                </c:pt>
                <c:pt idx="1363">
                  <c:v>1.32765016140979</c:v>
                </c:pt>
                <c:pt idx="1364">
                  <c:v>1.32245864231163</c:v>
                </c:pt>
                <c:pt idx="1365">
                  <c:v>1.3275195584836801</c:v>
                </c:pt>
                <c:pt idx="1366">
                  <c:v>1.31758165645447</c:v>
                </c:pt>
                <c:pt idx="1367">
                  <c:v>1.3211662543709599</c:v>
                </c:pt>
                <c:pt idx="1368">
                  <c:v>1.3327385998383301</c:v>
                </c:pt>
                <c:pt idx="1369">
                  <c:v>1.3295151590067</c:v>
                </c:pt>
                <c:pt idx="1370">
                  <c:v>1.32912285441504</c:v>
                </c:pt>
                <c:pt idx="1371">
                  <c:v>1.32477210468812</c:v>
                </c:pt>
                <c:pt idx="1372">
                  <c:v>1.32333518812325</c:v>
                </c:pt>
                <c:pt idx="1373">
                  <c:v>1.3269582893768099</c:v>
                </c:pt>
                <c:pt idx="1374">
                  <c:v>1.3250632329219201</c:v>
                </c:pt>
                <c:pt idx="1375">
                  <c:v>1.31961043192911</c:v>
                </c:pt>
                <c:pt idx="1376">
                  <c:v>1.33055481255019</c:v>
                </c:pt>
                <c:pt idx="1377">
                  <c:v>1.32129480998024</c:v>
                </c:pt>
                <c:pt idx="1378">
                  <c:v>1.3148519624267501</c:v>
                </c:pt>
                <c:pt idx="1379">
                  <c:v>1.3123572832789001</c:v>
                </c:pt>
                <c:pt idx="1380">
                  <c:v>1.3113747860093301</c:v>
                </c:pt>
                <c:pt idx="1381">
                  <c:v>1.31049051848914</c:v>
                </c:pt>
                <c:pt idx="1382">
                  <c:v>1.3169848260383801</c:v>
                </c:pt>
                <c:pt idx="1383">
                  <c:v>1.31406378379246</c:v>
                </c:pt>
                <c:pt idx="1384">
                  <c:v>1.3098038433367101</c:v>
                </c:pt>
                <c:pt idx="1385">
                  <c:v>1.30848473828249</c:v>
                </c:pt>
                <c:pt idx="1386">
                  <c:v>1.3059927184084199</c:v>
                </c:pt>
                <c:pt idx="1387">
                  <c:v>1.3058766331588401</c:v>
                </c:pt>
                <c:pt idx="1388">
                  <c:v>1.30021415639227</c:v>
                </c:pt>
                <c:pt idx="1389">
                  <c:v>1.3005857114519299</c:v>
                </c:pt>
                <c:pt idx="1390">
                  <c:v>1.2974701104312101</c:v>
                </c:pt>
                <c:pt idx="1391">
                  <c:v>1.30131878698232</c:v>
                </c:pt>
                <c:pt idx="1392">
                  <c:v>1.3089830492793799</c:v>
                </c:pt>
                <c:pt idx="1393">
                  <c:v>1.3106034100633299</c:v>
                </c:pt>
                <c:pt idx="1394">
                  <c:v>1.3060527716919901</c:v>
                </c:pt>
                <c:pt idx="1395">
                  <c:v>1.30640575396868</c:v>
                </c:pt>
                <c:pt idx="1396">
                  <c:v>1.3044577246758799</c:v>
                </c:pt>
                <c:pt idx="1397">
                  <c:v>1.2990819943959899</c:v>
                </c:pt>
                <c:pt idx="1398">
                  <c:v>1.3013399532907599</c:v>
                </c:pt>
                <c:pt idx="1399">
                  <c:v>1.3025678656039299</c:v>
                </c:pt>
                <c:pt idx="1400">
                  <c:v>1.3047874367246499</c:v>
                </c:pt>
                <c:pt idx="1401">
                  <c:v>1.3073539103951</c:v>
                </c:pt>
                <c:pt idx="1402">
                  <c:v>1.3026497538019799</c:v>
                </c:pt>
                <c:pt idx="1403">
                  <c:v>1.30013380847833</c:v>
                </c:pt>
                <c:pt idx="1404">
                  <c:v>1.2973304079663901</c:v>
                </c:pt>
                <c:pt idx="1405">
                  <c:v>1.2987588030452399</c:v>
                </c:pt>
                <c:pt idx="1406">
                  <c:v>1.2920845949903399</c:v>
                </c:pt>
                <c:pt idx="1407">
                  <c:v>1.2924275011440201</c:v>
                </c:pt>
                <c:pt idx="1408">
                  <c:v>1.2999936763241799</c:v>
                </c:pt>
                <c:pt idx="1409">
                  <c:v>1.3045510867397601</c:v>
                </c:pt>
                <c:pt idx="1410">
                  <c:v>1.3102436629766601</c:v>
                </c:pt>
                <c:pt idx="1411">
                  <c:v>1.3037542836160601</c:v>
                </c:pt>
                <c:pt idx="1412">
                  <c:v>1.30863446439061</c:v>
                </c:pt>
                <c:pt idx="1413">
                  <c:v>1.30418207854667</c:v>
                </c:pt>
                <c:pt idx="1414">
                  <c:v>1.3046261626286499</c:v>
                </c:pt>
                <c:pt idx="1415">
                  <c:v>1.31883609275915</c:v>
                </c:pt>
                <c:pt idx="1416">
                  <c:v>1.3192902199189001</c:v>
                </c:pt>
                <c:pt idx="1417">
                  <c:v>1.31842983360581</c:v>
                </c:pt>
                <c:pt idx="1418">
                  <c:v>1.3215363808602401</c:v>
                </c:pt>
                <c:pt idx="1419">
                  <c:v>1.3245762562575401</c:v>
                </c:pt>
                <c:pt idx="1420">
                  <c:v>1.32808192959875</c:v>
                </c:pt>
                <c:pt idx="1421">
                  <c:v>1.3308492854645699</c:v>
                </c:pt>
                <c:pt idx="1422">
                  <c:v>1.3298986323422399</c:v>
                </c:pt>
                <c:pt idx="1423">
                  <c:v>1.32549984283327</c:v>
                </c:pt>
                <c:pt idx="1424">
                  <c:v>1.32957307185872</c:v>
                </c:pt>
                <c:pt idx="1425">
                  <c:v>1.34149790120489</c:v>
                </c:pt>
                <c:pt idx="1426">
                  <c:v>1.3420511150391199</c:v>
                </c:pt>
                <c:pt idx="1427">
                  <c:v>1.3527694400874499</c:v>
                </c:pt>
                <c:pt idx="1428">
                  <c:v>1.3530686985447999</c:v>
                </c:pt>
                <c:pt idx="1429">
                  <c:v>1.36727449239937</c:v>
                </c:pt>
                <c:pt idx="1430">
                  <c:v>1.3721344613089701</c:v>
                </c:pt>
                <c:pt idx="1431">
                  <c:v>1.3742440564251199</c:v>
                </c:pt>
                <c:pt idx="1432">
                  <c:v>1.3664181575235901</c:v>
                </c:pt>
                <c:pt idx="1433">
                  <c:v>1.3674571328904599</c:v>
                </c:pt>
                <c:pt idx="1434">
                  <c:v>1.3668386665196299</c:v>
                </c:pt>
                <c:pt idx="1435">
                  <c:v>1.35640097414477</c:v>
                </c:pt>
                <c:pt idx="1436">
                  <c:v>1.35914701247278</c:v>
                </c:pt>
                <c:pt idx="1437">
                  <c:v>1.3597764716421901</c:v>
                </c:pt>
                <c:pt idx="1438">
                  <c:v>1.3622057670035601</c:v>
                </c:pt>
                <c:pt idx="1439">
                  <c:v>1.36459686512468</c:v>
                </c:pt>
                <c:pt idx="1440">
                  <c:v>1.3689830379211201</c:v>
                </c:pt>
                <c:pt idx="1441">
                  <c:v>1.3638202207983099</c:v>
                </c:pt>
                <c:pt idx="1442">
                  <c:v>1.36073570349058</c:v>
                </c:pt>
                <c:pt idx="1443">
                  <c:v>1.3643544500332001</c:v>
                </c:pt>
                <c:pt idx="1444">
                  <c:v>1.36817454502116</c:v>
                </c:pt>
                <c:pt idx="1445">
                  <c:v>1.36941927613382</c:v>
                </c:pt>
                <c:pt idx="1446">
                  <c:v>1.3605622686833601</c:v>
                </c:pt>
                <c:pt idx="1447">
                  <c:v>1.35225962694368</c:v>
                </c:pt>
                <c:pt idx="1448">
                  <c:v>1.3462766950715399</c:v>
                </c:pt>
                <c:pt idx="1449">
                  <c:v>1.33594762451964</c:v>
                </c:pt>
                <c:pt idx="1450">
                  <c:v>1.3371963667117199</c:v>
                </c:pt>
                <c:pt idx="1451">
                  <c:v>1.3314043636448101</c:v>
                </c:pt>
                <c:pt idx="1452">
                  <c:v>1.32120929562072</c:v>
                </c:pt>
                <c:pt idx="1453">
                  <c:v>1.3017516381025001</c:v>
                </c:pt>
                <c:pt idx="1454">
                  <c:v>1.29329594976762</c:v>
                </c:pt>
                <c:pt idx="1455">
                  <c:v>1.2876046200937601</c:v>
                </c:pt>
                <c:pt idx="1456">
                  <c:v>1.28350340320872</c:v>
                </c:pt>
                <c:pt idx="1457">
                  <c:v>1.2805450625133501</c:v>
                </c:pt>
                <c:pt idx="1458">
                  <c:v>1.2810135957233599</c:v>
                </c:pt>
                <c:pt idx="1459">
                  <c:v>1.2710146206381301</c:v>
                </c:pt>
                <c:pt idx="1460">
                  <c:v>1.2583543102142001</c:v>
                </c:pt>
                <c:pt idx="1461">
                  <c:v>1.24820922994227</c:v>
                </c:pt>
                <c:pt idx="1462">
                  <c:v>1.22557349319967</c:v>
                </c:pt>
                <c:pt idx="1463">
                  <c:v>1.22453288516351</c:v>
                </c:pt>
                <c:pt idx="1464">
                  <c:v>1.2418361181605699</c:v>
                </c:pt>
                <c:pt idx="1465">
                  <c:v>1.24475927431636</c:v>
                </c:pt>
                <c:pt idx="1466">
                  <c:v>1.2431723241566399</c:v>
                </c:pt>
                <c:pt idx="1467">
                  <c:v>1.2551176226755201</c:v>
                </c:pt>
                <c:pt idx="1468">
                  <c:v>1.24765478552302</c:v>
                </c:pt>
                <c:pt idx="1469">
                  <c:v>1.2511537571287601</c:v>
                </c:pt>
                <c:pt idx="1470">
                  <c:v>1.2573957904999999</c:v>
                </c:pt>
                <c:pt idx="1471">
                  <c:v>1.2553848873498299</c:v>
                </c:pt>
                <c:pt idx="1472">
                  <c:v>1.2483669681001599</c:v>
                </c:pt>
                <c:pt idx="1473">
                  <c:v>1.25886270018041</c:v>
                </c:pt>
                <c:pt idx="1474">
                  <c:v>1.2557136948595899</c:v>
                </c:pt>
                <c:pt idx="1475">
                  <c:v>1.2664836687407199</c:v>
                </c:pt>
                <c:pt idx="1476">
                  <c:v>1.27037367320994</c:v>
                </c:pt>
                <c:pt idx="1477">
                  <c:v>1.26485686675806</c:v>
                </c:pt>
                <c:pt idx="1478">
                  <c:v>1.2621758476931</c:v>
                </c:pt>
                <c:pt idx="1479">
                  <c:v>1.25954158917329</c:v>
                </c:pt>
                <c:pt idx="1480">
                  <c:v>1.2509878558191601</c:v>
                </c:pt>
                <c:pt idx="1481">
                  <c:v>1.2472299311080799</c:v>
                </c:pt>
                <c:pt idx="1482">
                  <c:v>1.24787243884611</c:v>
                </c:pt>
                <c:pt idx="1483">
                  <c:v>1.25071442700853</c:v>
                </c:pt>
                <c:pt idx="1484">
                  <c:v>1.24771897790415</c:v>
                </c:pt>
                <c:pt idx="1485">
                  <c:v>1.24589003608064</c:v>
                </c:pt>
                <c:pt idx="1486">
                  <c:v>1.2359144379929199</c:v>
                </c:pt>
                <c:pt idx="1487">
                  <c:v>1.2425602519857999</c:v>
                </c:pt>
                <c:pt idx="1488">
                  <c:v>1.23396341840799</c:v>
                </c:pt>
                <c:pt idx="1489">
                  <c:v>1.2282807845708501</c:v>
                </c:pt>
                <c:pt idx="1490">
                  <c:v>1.22406401411432</c:v>
                </c:pt>
                <c:pt idx="1491">
                  <c:v>1.22003436200839</c:v>
                </c:pt>
                <c:pt idx="1492">
                  <c:v>1.22326508668185</c:v>
                </c:pt>
                <c:pt idx="1493">
                  <c:v>1.22017571896498</c:v>
                </c:pt>
                <c:pt idx="1494">
                  <c:v>1.2210647690473599</c:v>
                </c:pt>
                <c:pt idx="1495">
                  <c:v>1.24708878340243</c:v>
                </c:pt>
                <c:pt idx="1496">
                  <c:v>1.2380212423071699</c:v>
                </c:pt>
                <c:pt idx="1497">
                  <c:v>1.24543587302273</c:v>
                </c:pt>
                <c:pt idx="1498">
                  <c:v>1.2688108885134399</c:v>
                </c:pt>
                <c:pt idx="1499">
                  <c:v>1.2740427425299901</c:v>
                </c:pt>
                <c:pt idx="1500">
                  <c:v>1.27563847993448</c:v>
                </c:pt>
                <c:pt idx="1501">
                  <c:v>1.26804741271681</c:v>
                </c:pt>
                <c:pt idx="1502">
                  <c:v>1.25988113505071</c:v>
                </c:pt>
                <c:pt idx="1503">
                  <c:v>1.2576405707780001</c:v>
                </c:pt>
                <c:pt idx="1504">
                  <c:v>1.2566799278577601</c:v>
                </c:pt>
                <c:pt idx="1505">
                  <c:v>1.26350156209674</c:v>
                </c:pt>
                <c:pt idx="1506">
                  <c:v>1.25461003575903</c:v>
                </c:pt>
                <c:pt idx="1507">
                  <c:v>1.2533870958845701</c:v>
                </c:pt>
                <c:pt idx="1508">
                  <c:v>1.2550169740384201</c:v>
                </c:pt>
                <c:pt idx="1509">
                  <c:v>1.2501965667150801</c:v>
                </c:pt>
                <c:pt idx="1510">
                  <c:v>1.24406120279693</c:v>
                </c:pt>
                <c:pt idx="1511">
                  <c:v>1.2396452837323999</c:v>
                </c:pt>
                <c:pt idx="1512">
                  <c:v>1.2369602329870799</c:v>
                </c:pt>
                <c:pt idx="1513">
                  <c:v>1.2358429446121599</c:v>
                </c:pt>
                <c:pt idx="1514">
                  <c:v>1.2338570174971899</c:v>
                </c:pt>
                <c:pt idx="1515">
                  <c:v>1.2352520689851101</c:v>
                </c:pt>
                <c:pt idx="1516">
                  <c:v>1.23292067053743</c:v>
                </c:pt>
                <c:pt idx="1517">
                  <c:v>1.22895672120982</c:v>
                </c:pt>
                <c:pt idx="1518">
                  <c:v>1.2456342251296799</c:v>
                </c:pt>
                <c:pt idx="1519">
                  <c:v>1.23171687457859</c:v>
                </c:pt>
                <c:pt idx="1520">
                  <c:v>1.2353256818642999</c:v>
                </c:pt>
                <c:pt idx="1521">
                  <c:v>1.22998212325231</c:v>
                </c:pt>
                <c:pt idx="1522">
                  <c:v>1.2295991569893201</c:v>
                </c:pt>
                <c:pt idx="1523">
                  <c:v>1.2254015179440301</c:v>
                </c:pt>
                <c:pt idx="1524">
                  <c:v>1.21749126751341</c:v>
                </c:pt>
                <c:pt idx="1525">
                  <c:v>1.21315030592138</c:v>
                </c:pt>
                <c:pt idx="1526">
                  <c:v>1.2161566495174101</c:v>
                </c:pt>
                <c:pt idx="1527">
                  <c:v>1.22123518338244</c:v>
                </c:pt>
                <c:pt idx="1528">
                  <c:v>1.2421652431886001</c:v>
                </c:pt>
                <c:pt idx="1529">
                  <c:v>1.2390388225600499</c:v>
                </c:pt>
                <c:pt idx="1530">
                  <c:v>1.2507922561917999</c:v>
                </c:pt>
                <c:pt idx="1531">
                  <c:v>1.24494173663135</c:v>
                </c:pt>
                <c:pt idx="1532">
                  <c:v>1.24257339010082</c:v>
                </c:pt>
                <c:pt idx="1533">
                  <c:v>1.2573934528762101</c:v>
                </c:pt>
                <c:pt idx="1534">
                  <c:v>1.2762930292763599</c:v>
                </c:pt>
                <c:pt idx="1535">
                  <c:v>1.2954578569803801</c:v>
                </c:pt>
                <c:pt idx="1536">
                  <c:v>1.2830219442303601</c:v>
                </c:pt>
                <c:pt idx="1537">
                  <c:v>1.2908121933161001</c:v>
                </c:pt>
                <c:pt idx="1538">
                  <c:v>1.27586848356251</c:v>
                </c:pt>
                <c:pt idx="1539">
                  <c:v>1.2703734860685101</c:v>
                </c:pt>
                <c:pt idx="1540">
                  <c:v>1.27011584632029</c:v>
                </c:pt>
                <c:pt idx="1541">
                  <c:v>1.2718650255872099</c:v>
                </c:pt>
                <c:pt idx="1542">
                  <c:v>1.27849396840426</c:v>
                </c:pt>
                <c:pt idx="1543">
                  <c:v>1.27192139744291</c:v>
                </c:pt>
                <c:pt idx="1544">
                  <c:v>1.2676390229757699</c:v>
                </c:pt>
                <c:pt idx="1545">
                  <c:v>1.25741156712626</c:v>
                </c:pt>
                <c:pt idx="1546">
                  <c:v>1.25250064331897</c:v>
                </c:pt>
                <c:pt idx="1547">
                  <c:v>1.2558228685283801</c:v>
                </c:pt>
                <c:pt idx="1548">
                  <c:v>1.2652591915664899</c:v>
                </c:pt>
                <c:pt idx="1549">
                  <c:v>1.2771702595055601</c:v>
                </c:pt>
                <c:pt idx="1550">
                  <c:v>1.29907079456971</c:v>
                </c:pt>
                <c:pt idx="1551">
                  <c:v>1.3196868607735901</c:v>
                </c:pt>
                <c:pt idx="1552">
                  <c:v>1.31541490269408</c:v>
                </c:pt>
                <c:pt idx="1553">
                  <c:v>1.31282491679429</c:v>
                </c:pt>
                <c:pt idx="1554">
                  <c:v>1.31336608080863</c:v>
                </c:pt>
                <c:pt idx="1555">
                  <c:v>1.3128479999259699</c:v>
                </c:pt>
                <c:pt idx="1556">
                  <c:v>1.33186405419636</c:v>
                </c:pt>
                <c:pt idx="1557">
                  <c:v>1.3408593953360599</c:v>
                </c:pt>
                <c:pt idx="1558">
                  <c:v>1.3414559796458001</c:v>
                </c:pt>
                <c:pt idx="1559">
                  <c:v>1.3548918050205701</c:v>
                </c:pt>
                <c:pt idx="1560">
                  <c:v>1.3621531077679101</c:v>
                </c:pt>
                <c:pt idx="1561">
                  <c:v>1.3779439663542199</c:v>
                </c:pt>
                <c:pt idx="1562">
                  <c:v>1.3507136899668399</c:v>
                </c:pt>
                <c:pt idx="1563">
                  <c:v>1.35954341426499</c:v>
                </c:pt>
                <c:pt idx="1564">
                  <c:v>1.3801215156214901</c:v>
                </c:pt>
                <c:pt idx="1565">
                  <c:v>1.3755661160202299</c:v>
                </c:pt>
                <c:pt idx="1566">
                  <c:v>1.38882362700895</c:v>
                </c:pt>
                <c:pt idx="1567">
                  <c:v>1.4086726882610301</c:v>
                </c:pt>
                <c:pt idx="1568">
                  <c:v>1.41818454702151</c:v>
                </c:pt>
                <c:pt idx="1569">
                  <c:v>1.43544276765734</c:v>
                </c:pt>
                <c:pt idx="1570">
                  <c:v>1.4210127046879799</c:v>
                </c:pt>
                <c:pt idx="1571">
                  <c:v>1.40770276359375</c:v>
                </c:pt>
                <c:pt idx="1572">
                  <c:v>1.4245210144702001</c:v>
                </c:pt>
                <c:pt idx="1573">
                  <c:v>1.44311134246354</c:v>
                </c:pt>
                <c:pt idx="1574">
                  <c:v>1.46536540483887</c:v>
                </c:pt>
                <c:pt idx="1575">
                  <c:v>1.4385575239511099</c:v>
                </c:pt>
                <c:pt idx="1576">
                  <c:v>1.46532810436442</c:v>
                </c:pt>
                <c:pt idx="1577">
                  <c:v>1.4619835787167801</c:v>
                </c:pt>
                <c:pt idx="1578">
                  <c:v>1.47784617133274</c:v>
                </c:pt>
                <c:pt idx="1579">
                  <c:v>1.4856971807878101</c:v>
                </c:pt>
                <c:pt idx="1580">
                  <c:v>1.4644376076404799</c:v>
                </c:pt>
                <c:pt idx="1581">
                  <c:v>1.4550421092633801</c:v>
                </c:pt>
                <c:pt idx="1582">
                  <c:v>1.4487264365202499</c:v>
                </c:pt>
                <c:pt idx="1583">
                  <c:v>1.4630004002922601</c:v>
                </c:pt>
                <c:pt idx="1584">
                  <c:v>1.4749897608174001</c:v>
                </c:pt>
                <c:pt idx="1585">
                  <c:v>1.47455683272226</c:v>
                </c:pt>
                <c:pt idx="1586">
                  <c:v>1.4802531346743899</c:v>
                </c:pt>
                <c:pt idx="1587">
                  <c:v>1.4722293649954501</c:v>
                </c:pt>
                <c:pt idx="1588">
                  <c:v>1.4459267419764701</c:v>
                </c:pt>
                <c:pt idx="1589">
                  <c:v>1.4435611130214001</c:v>
                </c:pt>
                <c:pt idx="1590">
                  <c:v>1.4487489588820801</c:v>
                </c:pt>
                <c:pt idx="1591">
                  <c:v>1.45135169838231</c:v>
                </c:pt>
                <c:pt idx="1592">
                  <c:v>1.4820368799019299</c:v>
                </c:pt>
                <c:pt idx="1593">
                  <c:v>1.48629489763371</c:v>
                </c:pt>
                <c:pt idx="1594">
                  <c:v>1.4824819458506799</c:v>
                </c:pt>
                <c:pt idx="1595">
                  <c:v>1.4734831019879899</c:v>
                </c:pt>
                <c:pt idx="1596">
                  <c:v>1.4616146081675501</c:v>
                </c:pt>
                <c:pt idx="1597">
                  <c:v>1.4820293866279901</c:v>
                </c:pt>
                <c:pt idx="1598">
                  <c:v>1.49090779857348</c:v>
                </c:pt>
                <c:pt idx="1599">
                  <c:v>1.5101575688617599</c:v>
                </c:pt>
                <c:pt idx="1600">
                  <c:v>1.5089482272794601</c:v>
                </c:pt>
                <c:pt idx="1601">
                  <c:v>1.5139216023487401</c:v>
                </c:pt>
                <c:pt idx="1602">
                  <c:v>1.5011472186586401</c:v>
                </c:pt>
                <c:pt idx="1603">
                  <c:v>1.48500850842383</c:v>
                </c:pt>
                <c:pt idx="1604">
                  <c:v>1.4935665344540401</c:v>
                </c:pt>
                <c:pt idx="1605">
                  <c:v>1.51091248140092</c:v>
                </c:pt>
                <c:pt idx="1606">
                  <c:v>1.5137164284478799</c:v>
                </c:pt>
                <c:pt idx="1607">
                  <c:v>1.50659196732344</c:v>
                </c:pt>
                <c:pt idx="1608">
                  <c:v>1.5104463051839501</c:v>
                </c:pt>
                <c:pt idx="1609">
                  <c:v>1.5195384086450801</c:v>
                </c:pt>
                <c:pt idx="1610">
                  <c:v>1.5085802113743401</c:v>
                </c:pt>
                <c:pt idx="1611">
                  <c:v>1.51587532989257</c:v>
                </c:pt>
                <c:pt idx="1612">
                  <c:v>1.4878008387750301</c:v>
                </c:pt>
                <c:pt idx="1613">
                  <c:v>1.4878121532850499</c:v>
                </c:pt>
                <c:pt idx="1614">
                  <c:v>1.4978784744178899</c:v>
                </c:pt>
                <c:pt idx="1615">
                  <c:v>1.50013984364715</c:v>
                </c:pt>
                <c:pt idx="1616">
                  <c:v>1.49913397211319</c:v>
                </c:pt>
                <c:pt idx="1617">
                  <c:v>1.4937385995672501</c:v>
                </c:pt>
                <c:pt idx="1618">
                  <c:v>1.4785773566982301</c:v>
                </c:pt>
                <c:pt idx="1619">
                  <c:v>1.47077930020889</c:v>
                </c:pt>
                <c:pt idx="1620">
                  <c:v>1.4867750231413199</c:v>
                </c:pt>
                <c:pt idx="1621">
                  <c:v>1.4820147408887501</c:v>
                </c:pt>
                <c:pt idx="1622">
                  <c:v>1.48379954743646</c:v>
                </c:pt>
                <c:pt idx="1623">
                  <c:v>1.4779104572272601</c:v>
                </c:pt>
                <c:pt idx="1624">
                  <c:v>1.48588271574532</c:v>
                </c:pt>
                <c:pt idx="1625">
                  <c:v>1.4956610196808</c:v>
                </c:pt>
                <c:pt idx="1626">
                  <c:v>1.4955332825865699</c:v>
                </c:pt>
                <c:pt idx="1627">
                  <c:v>1.4954574423036</c:v>
                </c:pt>
                <c:pt idx="1628">
                  <c:v>1.4869943319310699</c:v>
                </c:pt>
                <c:pt idx="1629">
                  <c:v>1.4861105264349801</c:v>
                </c:pt>
                <c:pt idx="1630">
                  <c:v>1.48794398347018</c:v>
                </c:pt>
                <c:pt idx="1631">
                  <c:v>1.4909388650319</c:v>
                </c:pt>
                <c:pt idx="1632">
                  <c:v>1.4827730543230799</c:v>
                </c:pt>
                <c:pt idx="1633">
                  <c:v>1.4781474295641901</c:v>
                </c:pt>
                <c:pt idx="1634">
                  <c:v>1.4843270876382899</c:v>
                </c:pt>
                <c:pt idx="1635">
                  <c:v>1.4896849592603001</c:v>
                </c:pt>
                <c:pt idx="1636">
                  <c:v>1.48961276791186</c:v>
                </c:pt>
                <c:pt idx="1637">
                  <c:v>1.49677284225249</c:v>
                </c:pt>
                <c:pt idx="1638">
                  <c:v>1.4937901058066301</c:v>
                </c:pt>
                <c:pt idx="1639">
                  <c:v>1.5204194724420399</c:v>
                </c:pt>
                <c:pt idx="1640">
                  <c:v>1.5317894806079899</c:v>
                </c:pt>
                <c:pt idx="1641">
                  <c:v>1.52574995431543</c:v>
                </c:pt>
                <c:pt idx="1642">
                  <c:v>1.51488057490675</c:v>
                </c:pt>
                <c:pt idx="1643">
                  <c:v>1.5042050924236099</c:v>
                </c:pt>
                <c:pt idx="1644">
                  <c:v>1.50654236098747</c:v>
                </c:pt>
                <c:pt idx="1645">
                  <c:v>1.49367573721842</c:v>
                </c:pt>
                <c:pt idx="1646">
                  <c:v>1.4849012742743599</c:v>
                </c:pt>
                <c:pt idx="1647">
                  <c:v>1.48316737946863</c:v>
                </c:pt>
                <c:pt idx="1648">
                  <c:v>1.5029428311558499</c:v>
                </c:pt>
                <c:pt idx="1649">
                  <c:v>1.51910739795289</c:v>
                </c:pt>
                <c:pt idx="1650">
                  <c:v>1.5168059941875001</c:v>
                </c:pt>
                <c:pt idx="1651">
                  <c:v>1.52754091191088</c:v>
                </c:pt>
                <c:pt idx="1652">
                  <c:v>1.51752698101945</c:v>
                </c:pt>
                <c:pt idx="1653">
                  <c:v>1.5143807709758901</c:v>
                </c:pt>
                <c:pt idx="1654">
                  <c:v>1.51206324884459</c:v>
                </c:pt>
                <c:pt idx="1655">
                  <c:v>1.51317837186395</c:v>
                </c:pt>
                <c:pt idx="1656">
                  <c:v>1.50994426881413</c:v>
                </c:pt>
                <c:pt idx="1657">
                  <c:v>1.5211040510418501</c:v>
                </c:pt>
                <c:pt idx="1658">
                  <c:v>1.5123560619901599</c:v>
                </c:pt>
                <c:pt idx="1659">
                  <c:v>1.4914714188818701</c:v>
                </c:pt>
                <c:pt idx="1660">
                  <c:v>1.49711343446295</c:v>
                </c:pt>
                <c:pt idx="1661">
                  <c:v>1.50847632257274</c:v>
                </c:pt>
                <c:pt idx="1662">
                  <c:v>1.5251431071337</c:v>
                </c:pt>
                <c:pt idx="1663">
                  <c:v>1.5199390969191999</c:v>
                </c:pt>
                <c:pt idx="1664">
                  <c:v>1.51048791356917</c:v>
                </c:pt>
                <c:pt idx="1665">
                  <c:v>1.51080669346357</c:v>
                </c:pt>
                <c:pt idx="1666">
                  <c:v>1.50095022970409</c:v>
                </c:pt>
                <c:pt idx="1667">
                  <c:v>1.49604503635379</c:v>
                </c:pt>
                <c:pt idx="1668">
                  <c:v>1.4902917306963199</c:v>
                </c:pt>
                <c:pt idx="1669">
                  <c:v>1.4931669766287201</c:v>
                </c:pt>
                <c:pt idx="1670">
                  <c:v>1.4919500161004899</c:v>
                </c:pt>
                <c:pt idx="1671">
                  <c:v>1.49050402000569</c:v>
                </c:pt>
                <c:pt idx="1672">
                  <c:v>1.50066468907351</c:v>
                </c:pt>
                <c:pt idx="1673">
                  <c:v>1.4945412219643099</c:v>
                </c:pt>
                <c:pt idx="1674">
                  <c:v>1.48881943624366</c:v>
                </c:pt>
                <c:pt idx="1675">
                  <c:v>1.47871853252366</c:v>
                </c:pt>
                <c:pt idx="1676">
                  <c:v>1.47236574348904</c:v>
                </c:pt>
                <c:pt idx="1677">
                  <c:v>1.47008679357497</c:v>
                </c:pt>
                <c:pt idx="1678">
                  <c:v>1.46553297547964</c:v>
                </c:pt>
                <c:pt idx="1679">
                  <c:v>1.45083150547087</c:v>
                </c:pt>
                <c:pt idx="1680">
                  <c:v>1.45099943274554</c:v>
                </c:pt>
                <c:pt idx="1681">
                  <c:v>1.44288047277609</c:v>
                </c:pt>
                <c:pt idx="1682">
                  <c:v>1.45065046675549</c:v>
                </c:pt>
                <c:pt idx="1683">
                  <c:v>1.43564882538911</c:v>
                </c:pt>
                <c:pt idx="1684">
                  <c:v>1.4117690746668901</c:v>
                </c:pt>
                <c:pt idx="1685">
                  <c:v>1.4132688556833499</c:v>
                </c:pt>
                <c:pt idx="1686">
                  <c:v>1.41362700030974</c:v>
                </c:pt>
                <c:pt idx="1687">
                  <c:v>1.3994543361651399</c:v>
                </c:pt>
                <c:pt idx="1688">
                  <c:v>1.41638256624948</c:v>
                </c:pt>
                <c:pt idx="1689">
                  <c:v>1.4361370983561901</c:v>
                </c:pt>
                <c:pt idx="1690">
                  <c:v>1.4314428996872699</c:v>
                </c:pt>
                <c:pt idx="1691">
                  <c:v>1.42389032407565</c:v>
                </c:pt>
                <c:pt idx="1692">
                  <c:v>1.4239398611906999</c:v>
                </c:pt>
                <c:pt idx="1693">
                  <c:v>1.42231020612629</c:v>
                </c:pt>
                <c:pt idx="1694">
                  <c:v>1.4160694499742701</c:v>
                </c:pt>
                <c:pt idx="1695">
                  <c:v>1.3955807853875399</c:v>
                </c:pt>
                <c:pt idx="1696">
                  <c:v>1.4156664597400701</c:v>
                </c:pt>
                <c:pt idx="1697">
                  <c:v>1.43978304962857</c:v>
                </c:pt>
                <c:pt idx="1698">
                  <c:v>1.4342604436713999</c:v>
                </c:pt>
                <c:pt idx="1699">
                  <c:v>1.4371022161473701</c:v>
                </c:pt>
                <c:pt idx="1700">
                  <c:v>1.44615788315964</c:v>
                </c:pt>
                <c:pt idx="1701">
                  <c:v>1.45139127885377</c:v>
                </c:pt>
                <c:pt idx="1702">
                  <c:v>1.4520147367623</c:v>
                </c:pt>
                <c:pt idx="1703">
                  <c:v>1.46399791663187</c:v>
                </c:pt>
                <c:pt idx="1704">
                  <c:v>1.48070526555076</c:v>
                </c:pt>
                <c:pt idx="1705">
                  <c:v>1.4791355478442201</c:v>
                </c:pt>
                <c:pt idx="1706">
                  <c:v>1.4747866902019799</c:v>
                </c:pt>
                <c:pt idx="1707">
                  <c:v>1.46657827937714</c:v>
                </c:pt>
                <c:pt idx="1708">
                  <c:v>1.47014411253121</c:v>
                </c:pt>
                <c:pt idx="1709">
                  <c:v>1.4738922398491701</c:v>
                </c:pt>
                <c:pt idx="1710">
                  <c:v>1.5072829050202601</c:v>
                </c:pt>
                <c:pt idx="1711">
                  <c:v>1.50984542614869</c:v>
                </c:pt>
                <c:pt idx="1712">
                  <c:v>1.49877645659049</c:v>
                </c:pt>
                <c:pt idx="1713">
                  <c:v>1.48958998269675</c:v>
                </c:pt>
                <c:pt idx="1714">
                  <c:v>1.48603748551638</c:v>
                </c:pt>
                <c:pt idx="1715">
                  <c:v>1.4744690661309601</c:v>
                </c:pt>
                <c:pt idx="1716">
                  <c:v>1.4486541659933501</c:v>
                </c:pt>
                <c:pt idx="1717">
                  <c:v>1.4583739584352</c:v>
                </c:pt>
                <c:pt idx="1718">
                  <c:v>1.4811775788305901</c:v>
                </c:pt>
                <c:pt idx="1719">
                  <c:v>1.4881075690263399</c:v>
                </c:pt>
                <c:pt idx="1720">
                  <c:v>1.50698969041133</c:v>
                </c:pt>
                <c:pt idx="1721">
                  <c:v>1.51267247282262</c:v>
                </c:pt>
                <c:pt idx="1722">
                  <c:v>1.5308996013354099</c:v>
                </c:pt>
                <c:pt idx="1723">
                  <c:v>1.57622471838997</c:v>
                </c:pt>
                <c:pt idx="1724">
                  <c:v>1.5896662072036101</c:v>
                </c:pt>
                <c:pt idx="1725">
                  <c:v>1.5733549748862199</c:v>
                </c:pt>
                <c:pt idx="1726">
                  <c:v>1.57744090839455</c:v>
                </c:pt>
                <c:pt idx="1727">
                  <c:v>1.59515291214212</c:v>
                </c:pt>
                <c:pt idx="1728">
                  <c:v>1.5679059585053701</c:v>
                </c:pt>
                <c:pt idx="1729">
                  <c:v>1.5556030450254601</c:v>
                </c:pt>
                <c:pt idx="1730">
                  <c:v>1.5773469428669999</c:v>
                </c:pt>
                <c:pt idx="1731">
                  <c:v>1.60961513236732</c:v>
                </c:pt>
                <c:pt idx="1732">
                  <c:v>1.6287455387860901</c:v>
                </c:pt>
                <c:pt idx="1733">
                  <c:v>1.63054102634828</c:v>
                </c:pt>
                <c:pt idx="1734">
                  <c:v>1.6032658387946299</c:v>
                </c:pt>
                <c:pt idx="1735">
                  <c:v>1.58832267648114</c:v>
                </c:pt>
                <c:pt idx="1736">
                  <c:v>1.59927275900502</c:v>
                </c:pt>
                <c:pt idx="1737">
                  <c:v>1.5846182774444</c:v>
                </c:pt>
                <c:pt idx="1738">
                  <c:v>1.58960972228371</c:v>
                </c:pt>
                <c:pt idx="1739">
                  <c:v>1.6098228426552299</c:v>
                </c:pt>
                <c:pt idx="1740">
                  <c:v>1.62015889696924</c:v>
                </c:pt>
                <c:pt idx="1741">
                  <c:v>1.63180151051796</c:v>
                </c:pt>
                <c:pt idx="1742">
                  <c:v>1.60861896085268</c:v>
                </c:pt>
                <c:pt idx="1743">
                  <c:v>1.6032199805544001</c:v>
                </c:pt>
                <c:pt idx="1744">
                  <c:v>1.6130259987851401</c:v>
                </c:pt>
                <c:pt idx="1745">
                  <c:v>1.62075252716509</c:v>
                </c:pt>
                <c:pt idx="1746">
                  <c:v>1.61321903816334</c:v>
                </c:pt>
                <c:pt idx="1747">
                  <c:v>1.62879522710623</c:v>
                </c:pt>
                <c:pt idx="1748">
                  <c:v>1.64496183149069</c:v>
                </c:pt>
                <c:pt idx="1749">
                  <c:v>1.6706897058308201</c:v>
                </c:pt>
                <c:pt idx="1750">
                  <c:v>1.6622891180575099</c:v>
                </c:pt>
                <c:pt idx="1751">
                  <c:v>1.66804119410192</c:v>
                </c:pt>
                <c:pt idx="1752">
                  <c:v>1.62239643104125</c:v>
                </c:pt>
                <c:pt idx="1753">
                  <c:v>1.6405787431853001</c:v>
                </c:pt>
                <c:pt idx="1754">
                  <c:v>1.6687895058475699</c:v>
                </c:pt>
                <c:pt idx="1755">
                  <c:v>1.6246978169762301</c:v>
                </c:pt>
                <c:pt idx="1756">
                  <c:v>1.6026408077957199</c:v>
                </c:pt>
                <c:pt idx="1757">
                  <c:v>1.60589710199766</c:v>
                </c:pt>
                <c:pt idx="1758">
                  <c:v>1.6062683040344099</c:v>
                </c:pt>
                <c:pt idx="1759">
                  <c:v>1.6196038013259999</c:v>
                </c:pt>
                <c:pt idx="1760">
                  <c:v>1.6091736816753901</c:v>
                </c:pt>
                <c:pt idx="1761">
                  <c:v>1.6330830675972301</c:v>
                </c:pt>
                <c:pt idx="1762">
                  <c:v>1.6232996260485699</c:v>
                </c:pt>
                <c:pt idx="1763">
                  <c:v>1.61565022580114</c:v>
                </c:pt>
                <c:pt idx="1764">
                  <c:v>1.62925292138109</c:v>
                </c:pt>
                <c:pt idx="1765">
                  <c:v>1.6333251647429701</c:v>
                </c:pt>
                <c:pt idx="1766">
                  <c:v>1.6326320921484301</c:v>
                </c:pt>
                <c:pt idx="1767">
                  <c:v>1.64427424293237</c:v>
                </c:pt>
                <c:pt idx="1768">
                  <c:v>1.6406134941657899</c:v>
                </c:pt>
                <c:pt idx="1769">
                  <c:v>1.65493662183464</c:v>
                </c:pt>
                <c:pt idx="1770">
                  <c:v>1.6669457716357501</c:v>
                </c:pt>
                <c:pt idx="1771">
                  <c:v>1.66061018352391</c:v>
                </c:pt>
                <c:pt idx="1772">
                  <c:v>1.6501241002385501</c:v>
                </c:pt>
                <c:pt idx="1773">
                  <c:v>1.66680972590239</c:v>
                </c:pt>
                <c:pt idx="1774">
                  <c:v>1.66514552644156</c:v>
                </c:pt>
                <c:pt idx="1775">
                  <c:v>1.6583792499060199</c:v>
                </c:pt>
                <c:pt idx="1776">
                  <c:v>1.6504815844873999</c:v>
                </c:pt>
                <c:pt idx="1777">
                  <c:v>1.6567787697713401</c:v>
                </c:pt>
                <c:pt idx="1778">
                  <c:v>1.6675358231203099</c:v>
                </c:pt>
                <c:pt idx="1779">
                  <c:v>1.6548622419052501</c:v>
                </c:pt>
                <c:pt idx="1780">
                  <c:v>1.63621444658376</c:v>
                </c:pt>
                <c:pt idx="1781">
                  <c:v>1.5804959374779799</c:v>
                </c:pt>
                <c:pt idx="1782">
                  <c:v>1.58018967974689</c:v>
                </c:pt>
                <c:pt idx="1783">
                  <c:v>1.5879811265836199</c:v>
                </c:pt>
                <c:pt idx="1784">
                  <c:v>1.5993897866648099</c:v>
                </c:pt>
                <c:pt idx="1785">
                  <c:v>1.6031848423736501</c:v>
                </c:pt>
                <c:pt idx="1786">
                  <c:v>1.6172129522602801</c:v>
                </c:pt>
                <c:pt idx="1787">
                  <c:v>1.6138371671690299</c:v>
                </c:pt>
                <c:pt idx="1788">
                  <c:v>1.6181364634376301</c:v>
                </c:pt>
                <c:pt idx="1789">
                  <c:v>1.64245957365614</c:v>
                </c:pt>
                <c:pt idx="1790">
                  <c:v>1.66113283170693</c:v>
                </c:pt>
                <c:pt idx="1791">
                  <c:v>1.65621099092358</c:v>
                </c:pt>
                <c:pt idx="1792">
                  <c:v>1.6515522812354599</c:v>
                </c:pt>
                <c:pt idx="1793">
                  <c:v>1.65627453453375</c:v>
                </c:pt>
                <c:pt idx="1794">
                  <c:v>1.64488432076789</c:v>
                </c:pt>
                <c:pt idx="1795">
                  <c:v>1.64605688037609</c:v>
                </c:pt>
                <c:pt idx="1796">
                  <c:v>1.66823597166522</c:v>
                </c:pt>
                <c:pt idx="1797">
                  <c:v>1.68397306802308</c:v>
                </c:pt>
                <c:pt idx="1798">
                  <c:v>1.7122893427269901</c:v>
                </c:pt>
                <c:pt idx="1799">
                  <c:v>1.70325085240725</c:v>
                </c:pt>
                <c:pt idx="1800">
                  <c:v>1.6982551630517999</c:v>
                </c:pt>
                <c:pt idx="1801">
                  <c:v>1.69686590050519</c:v>
                </c:pt>
                <c:pt idx="1802">
                  <c:v>1.7051962190804799</c:v>
                </c:pt>
                <c:pt idx="1803">
                  <c:v>1.7241109245342601</c:v>
                </c:pt>
                <c:pt idx="1804">
                  <c:v>1.7200987529475</c:v>
                </c:pt>
                <c:pt idx="1805">
                  <c:v>1.7539814202036399</c:v>
                </c:pt>
                <c:pt idx="1806">
                  <c:v>1.75995119175378</c:v>
                </c:pt>
                <c:pt idx="1807">
                  <c:v>1.73497722139629</c:v>
                </c:pt>
                <c:pt idx="1808">
                  <c:v>1.7584581156511001</c:v>
                </c:pt>
                <c:pt idx="1809">
                  <c:v>1.7993866133852801</c:v>
                </c:pt>
                <c:pt idx="1810">
                  <c:v>1.8174104502441</c:v>
                </c:pt>
                <c:pt idx="1811">
                  <c:v>1.78393218135658</c:v>
                </c:pt>
                <c:pt idx="1812">
                  <c:v>1.76688109591321</c:v>
                </c:pt>
                <c:pt idx="1813">
                  <c:v>1.7869515610801801</c:v>
                </c:pt>
                <c:pt idx="1814">
                  <c:v>1.80008186668085</c:v>
                </c:pt>
                <c:pt idx="1815">
                  <c:v>1.78120189227433</c:v>
                </c:pt>
                <c:pt idx="1816">
                  <c:v>1.75981049900259</c:v>
                </c:pt>
                <c:pt idx="1817">
                  <c:v>1.7865200248252699</c:v>
                </c:pt>
                <c:pt idx="1818">
                  <c:v>1.8078801987375199</c:v>
                </c:pt>
                <c:pt idx="1819">
                  <c:v>1.8033337946444099</c:v>
                </c:pt>
                <c:pt idx="1820">
                  <c:v>1.79066466832788</c:v>
                </c:pt>
                <c:pt idx="1821">
                  <c:v>1.79854988740766</c:v>
                </c:pt>
                <c:pt idx="1822">
                  <c:v>1.8107483560899</c:v>
                </c:pt>
                <c:pt idx="1823">
                  <c:v>1.8369068366642201</c:v>
                </c:pt>
                <c:pt idx="1824">
                  <c:v>1.8259590777644299</c:v>
                </c:pt>
                <c:pt idx="1825">
                  <c:v>1.85371623079605</c:v>
                </c:pt>
                <c:pt idx="1826">
                  <c:v>1.84228356103734</c:v>
                </c:pt>
                <c:pt idx="1827">
                  <c:v>1.84394354788041</c:v>
                </c:pt>
                <c:pt idx="1828">
                  <c:v>1.8606890798942499</c:v>
                </c:pt>
                <c:pt idx="1829">
                  <c:v>1.8399602376722901</c:v>
                </c:pt>
                <c:pt idx="1830">
                  <c:v>1.8285608507804201</c:v>
                </c:pt>
                <c:pt idx="1831">
                  <c:v>1.82506549214339</c:v>
                </c:pt>
                <c:pt idx="1832">
                  <c:v>1.82088341696655</c:v>
                </c:pt>
                <c:pt idx="1833">
                  <c:v>1.8402393374938699</c:v>
                </c:pt>
                <c:pt idx="1834">
                  <c:v>1.8391066714663</c:v>
                </c:pt>
                <c:pt idx="1835">
                  <c:v>1.82536490727138</c:v>
                </c:pt>
                <c:pt idx="1836">
                  <c:v>1.84868777161202</c:v>
                </c:pt>
                <c:pt idx="1837">
                  <c:v>1.84521607347698</c:v>
                </c:pt>
                <c:pt idx="1838">
                  <c:v>1.8079176380953701</c:v>
                </c:pt>
                <c:pt idx="1839">
                  <c:v>1.7952246597622099</c:v>
                </c:pt>
                <c:pt idx="1840">
                  <c:v>1.79450895501881</c:v>
                </c:pt>
                <c:pt idx="1841">
                  <c:v>1.76659056528525</c:v>
                </c:pt>
                <c:pt idx="1842">
                  <c:v>1.7535296329807399</c:v>
                </c:pt>
                <c:pt idx="1843">
                  <c:v>1.75453726445688</c:v>
                </c:pt>
                <c:pt idx="1844">
                  <c:v>1.75052602621529</c:v>
                </c:pt>
                <c:pt idx="1845">
                  <c:v>1.74815444857672</c:v>
                </c:pt>
                <c:pt idx="1846">
                  <c:v>1.7612022758667101</c:v>
                </c:pt>
                <c:pt idx="1847">
                  <c:v>1.77297454415609</c:v>
                </c:pt>
                <c:pt idx="1848">
                  <c:v>1.7631564409609199</c:v>
                </c:pt>
                <c:pt idx="1849">
                  <c:v>1.75502950434489</c:v>
                </c:pt>
                <c:pt idx="1850">
                  <c:v>1.72101037208118</c:v>
                </c:pt>
                <c:pt idx="1851">
                  <c:v>1.7252405865767899</c:v>
                </c:pt>
                <c:pt idx="1852">
                  <c:v>1.70785129486658</c:v>
                </c:pt>
                <c:pt idx="1853">
                  <c:v>1.7115250844005501</c:v>
                </c:pt>
                <c:pt idx="1854">
                  <c:v>1.70862011515136</c:v>
                </c:pt>
                <c:pt idx="1855">
                  <c:v>1.69290264092007</c:v>
                </c:pt>
                <c:pt idx="1856">
                  <c:v>1.70028669869781</c:v>
                </c:pt>
                <c:pt idx="1857">
                  <c:v>1.6899031738806201</c:v>
                </c:pt>
                <c:pt idx="1858">
                  <c:v>1.6548706091329799</c:v>
                </c:pt>
                <c:pt idx="1859">
                  <c:v>1.6246798345656199</c:v>
                </c:pt>
                <c:pt idx="1860">
                  <c:v>1.6184015564946701</c:v>
                </c:pt>
                <c:pt idx="1861">
                  <c:v>1.61597599720784</c:v>
                </c:pt>
                <c:pt idx="1862">
                  <c:v>1.6295418060648701</c:v>
                </c:pt>
                <c:pt idx="1863">
                  <c:v>1.64173548035851</c:v>
                </c:pt>
                <c:pt idx="1864">
                  <c:v>1.6512511175954301</c:v>
                </c:pt>
                <c:pt idx="1865">
                  <c:v>1.6601614053290199</c:v>
                </c:pt>
                <c:pt idx="1866">
                  <c:v>1.6636306397610301</c:v>
                </c:pt>
                <c:pt idx="1867">
                  <c:v>1.6688246675030201</c:v>
                </c:pt>
                <c:pt idx="1868">
                  <c:v>1.6675940524531701</c:v>
                </c:pt>
                <c:pt idx="1869">
                  <c:v>1.7213313994755901</c:v>
                </c:pt>
                <c:pt idx="1870">
                  <c:v>1.7483113490919799</c:v>
                </c:pt>
                <c:pt idx="1871">
                  <c:v>1.7340456812189</c:v>
                </c:pt>
                <c:pt idx="1872">
                  <c:v>1.7093734990767699</c:v>
                </c:pt>
                <c:pt idx="1873">
                  <c:v>1.7004132511033401</c:v>
                </c:pt>
                <c:pt idx="1874">
                  <c:v>1.6903821549308999</c:v>
                </c:pt>
                <c:pt idx="1875">
                  <c:v>1.6844716089809499</c:v>
                </c:pt>
                <c:pt idx="1876">
                  <c:v>1.66511973381176</c:v>
                </c:pt>
                <c:pt idx="1877">
                  <c:v>1.6915707426278701</c:v>
                </c:pt>
                <c:pt idx="1878">
                  <c:v>1.7015660865951501</c:v>
                </c:pt>
                <c:pt idx="1879">
                  <c:v>1.6927603816780801</c:v>
                </c:pt>
                <c:pt idx="1880">
                  <c:v>1.68589306142976</c:v>
                </c:pt>
                <c:pt idx="1881">
                  <c:v>1.6878963220782299</c:v>
                </c:pt>
                <c:pt idx="1882">
                  <c:v>1.6915160424115701</c:v>
                </c:pt>
                <c:pt idx="1883">
                  <c:v>1.69454114397831</c:v>
                </c:pt>
                <c:pt idx="1884">
                  <c:v>1.6991054527902401</c:v>
                </c:pt>
                <c:pt idx="1885">
                  <c:v>1.6847212072070299</c:v>
                </c:pt>
                <c:pt idx="1886">
                  <c:v>1.67268065503496</c:v>
                </c:pt>
                <c:pt idx="1887">
                  <c:v>1.67057818450153</c:v>
                </c:pt>
                <c:pt idx="1888">
                  <c:v>1.66536881239537</c:v>
                </c:pt>
                <c:pt idx="1889">
                  <c:v>1.65987322577302</c:v>
                </c:pt>
                <c:pt idx="1890">
                  <c:v>1.66894986271065</c:v>
                </c:pt>
                <c:pt idx="1891">
                  <c:v>1.6518100742867801</c:v>
                </c:pt>
                <c:pt idx="1892">
                  <c:v>1.6396647589389499</c:v>
                </c:pt>
                <c:pt idx="1893">
                  <c:v>1.6327244737525599</c:v>
                </c:pt>
                <c:pt idx="1894">
                  <c:v>1.62169205558981</c:v>
                </c:pt>
                <c:pt idx="1895">
                  <c:v>1.6224293471826301</c:v>
                </c:pt>
                <c:pt idx="1896">
                  <c:v>1.6564992285292399</c:v>
                </c:pt>
                <c:pt idx="1897">
                  <c:v>1.6671265458328901</c:v>
                </c:pt>
                <c:pt idx="1898">
                  <c:v>1.6695772817335199</c:v>
                </c:pt>
                <c:pt idx="1899">
                  <c:v>1.67442102002424</c:v>
                </c:pt>
                <c:pt idx="1900">
                  <c:v>1.6558107105864901</c:v>
                </c:pt>
                <c:pt idx="1901">
                  <c:v>1.6291736627915301</c:v>
                </c:pt>
                <c:pt idx="1902">
                  <c:v>1.6245226126551799</c:v>
                </c:pt>
                <c:pt idx="1903">
                  <c:v>1.61738576116915</c:v>
                </c:pt>
                <c:pt idx="1904">
                  <c:v>1.6173171812524301</c:v>
                </c:pt>
                <c:pt idx="1905">
                  <c:v>1.6140120521842301</c:v>
                </c:pt>
                <c:pt idx="1906">
                  <c:v>1.6204321213602</c:v>
                </c:pt>
                <c:pt idx="1907">
                  <c:v>1.6245840754649601</c:v>
                </c:pt>
                <c:pt idx="1908">
                  <c:v>1.6147789595706501</c:v>
                </c:pt>
                <c:pt idx="1909">
                  <c:v>1.6154731854507201</c:v>
                </c:pt>
                <c:pt idx="1910">
                  <c:v>1.62584435977454</c:v>
                </c:pt>
                <c:pt idx="1911">
                  <c:v>1.6190167259741</c:v>
                </c:pt>
                <c:pt idx="1912">
                  <c:v>1.6247030109062901</c:v>
                </c:pt>
                <c:pt idx="1913">
                  <c:v>1.6193788048462601</c:v>
                </c:pt>
                <c:pt idx="1914">
                  <c:v>1.62224354844191</c:v>
                </c:pt>
                <c:pt idx="1915">
                  <c:v>1.62407117918362</c:v>
                </c:pt>
                <c:pt idx="1916">
                  <c:v>1.61978063650449</c:v>
                </c:pt>
                <c:pt idx="1917">
                  <c:v>1.60657749747385</c:v>
                </c:pt>
                <c:pt idx="1918">
                  <c:v>1.6118890364074201</c:v>
                </c:pt>
                <c:pt idx="1919">
                  <c:v>1.6207674956009399</c:v>
                </c:pt>
                <c:pt idx="1920">
                  <c:v>1.62604433330789</c:v>
                </c:pt>
                <c:pt idx="1921">
                  <c:v>1.6284883002055599</c:v>
                </c:pt>
                <c:pt idx="1922">
                  <c:v>1.64910849118034</c:v>
                </c:pt>
                <c:pt idx="1923">
                  <c:v>1.6617296723820201</c:v>
                </c:pt>
                <c:pt idx="1924">
                  <c:v>1.66546893907655</c:v>
                </c:pt>
                <c:pt idx="1925">
                  <c:v>1.6836732570153901</c:v>
                </c:pt>
                <c:pt idx="1926">
                  <c:v>1.7348643316151999</c:v>
                </c:pt>
                <c:pt idx="1927">
                  <c:v>1.7174654537054299</c:v>
                </c:pt>
                <c:pt idx="1928">
                  <c:v>1.70398273105356</c:v>
                </c:pt>
                <c:pt idx="1929">
                  <c:v>1.7221693121336099</c:v>
                </c:pt>
                <c:pt idx="1930">
                  <c:v>1.70823025514936</c:v>
                </c:pt>
                <c:pt idx="1931">
                  <c:v>1.7055875838997101</c:v>
                </c:pt>
                <c:pt idx="1932">
                  <c:v>1.7090911393409101</c:v>
                </c:pt>
                <c:pt idx="1933">
                  <c:v>1.73392838990441</c:v>
                </c:pt>
                <c:pt idx="1934">
                  <c:v>1.73873460191004</c:v>
                </c:pt>
                <c:pt idx="1935">
                  <c:v>1.74782033169569</c:v>
                </c:pt>
                <c:pt idx="1936">
                  <c:v>1.75891042929613</c:v>
                </c:pt>
                <c:pt idx="1937">
                  <c:v>1.76947194539894</c:v>
                </c:pt>
                <c:pt idx="1938">
                  <c:v>1.7756774545538401</c:v>
                </c:pt>
                <c:pt idx="1939">
                  <c:v>1.76484979796327</c:v>
                </c:pt>
                <c:pt idx="1940">
                  <c:v>1.7632788686741101</c:v>
                </c:pt>
                <c:pt idx="1941">
                  <c:v>1.7617479281074</c:v>
                </c:pt>
                <c:pt idx="1942">
                  <c:v>1.7790397796931601</c:v>
                </c:pt>
                <c:pt idx="1943">
                  <c:v>1.77081003163994</c:v>
                </c:pt>
                <c:pt idx="1944">
                  <c:v>1.7716568463479601</c:v>
                </c:pt>
                <c:pt idx="1945">
                  <c:v>1.76249518392418</c:v>
                </c:pt>
                <c:pt idx="1946">
                  <c:v>1.74905364709772</c:v>
                </c:pt>
                <c:pt idx="1947">
                  <c:v>1.7405899490096699</c:v>
                </c:pt>
                <c:pt idx="1948">
                  <c:v>1.7379500162096799</c:v>
                </c:pt>
                <c:pt idx="1949">
                  <c:v>1.74518334669026</c:v>
                </c:pt>
                <c:pt idx="1950">
                  <c:v>1.7438980104155499</c:v>
                </c:pt>
                <c:pt idx="1951">
                  <c:v>1.7515493138499501</c:v>
                </c:pt>
                <c:pt idx="1952">
                  <c:v>1.7550103024049299</c:v>
                </c:pt>
                <c:pt idx="1953">
                  <c:v>1.76145679488355</c:v>
                </c:pt>
                <c:pt idx="1954">
                  <c:v>1.7462111723131499</c:v>
                </c:pt>
                <c:pt idx="1955">
                  <c:v>1.7530660225046699</c:v>
                </c:pt>
                <c:pt idx="1956">
                  <c:v>1.7515453481743599</c:v>
                </c:pt>
                <c:pt idx="1957">
                  <c:v>1.75179594727695</c:v>
                </c:pt>
                <c:pt idx="1958">
                  <c:v>1.74362489585747</c:v>
                </c:pt>
                <c:pt idx="1959">
                  <c:v>1.75855552706408</c:v>
                </c:pt>
                <c:pt idx="1960">
                  <c:v>1.7579484783577199</c:v>
                </c:pt>
                <c:pt idx="1961">
                  <c:v>1.7725885959093799</c:v>
                </c:pt>
                <c:pt idx="1962">
                  <c:v>1.7744669194571301</c:v>
                </c:pt>
                <c:pt idx="1963">
                  <c:v>1.77016109879844</c:v>
                </c:pt>
                <c:pt idx="1964">
                  <c:v>1.78392018170293</c:v>
                </c:pt>
                <c:pt idx="1965">
                  <c:v>1.82523463517776</c:v>
                </c:pt>
                <c:pt idx="1966">
                  <c:v>1.83433172052061</c:v>
                </c:pt>
                <c:pt idx="1967">
                  <c:v>1.83666234615609</c:v>
                </c:pt>
                <c:pt idx="1968">
                  <c:v>1.7977192625736</c:v>
                </c:pt>
                <c:pt idx="1969">
                  <c:v>1.7791971022829001</c:v>
                </c:pt>
                <c:pt idx="1970">
                  <c:v>1.7817540682425299</c:v>
                </c:pt>
                <c:pt idx="1971">
                  <c:v>1.7732518121351799</c:v>
                </c:pt>
                <c:pt idx="1972">
                  <c:v>1.76537977447551</c:v>
                </c:pt>
                <c:pt idx="1973">
                  <c:v>1.7522685460951399</c:v>
                </c:pt>
                <c:pt idx="1974">
                  <c:v>1.77579854936652</c:v>
                </c:pt>
                <c:pt idx="1975">
                  <c:v>1.79534739913021</c:v>
                </c:pt>
                <c:pt idx="1976">
                  <c:v>1.80095147871584</c:v>
                </c:pt>
                <c:pt idx="1977">
                  <c:v>1.79595357257643</c:v>
                </c:pt>
                <c:pt idx="1978">
                  <c:v>1.7988582036021099</c:v>
                </c:pt>
                <c:pt idx="1979">
                  <c:v>1.7996129377962999</c:v>
                </c:pt>
                <c:pt idx="1980">
                  <c:v>1.8071935206266301</c:v>
                </c:pt>
                <c:pt idx="1981">
                  <c:v>1.8081458144504801</c:v>
                </c:pt>
                <c:pt idx="1982">
                  <c:v>1.80584727428896</c:v>
                </c:pt>
                <c:pt idx="1983">
                  <c:v>1.8054902615827</c:v>
                </c:pt>
                <c:pt idx="1984">
                  <c:v>1.7797417436871601</c:v>
                </c:pt>
                <c:pt idx="1985">
                  <c:v>1.7613036533566899</c:v>
                </c:pt>
                <c:pt idx="1986">
                  <c:v>1.75229342006417</c:v>
                </c:pt>
                <c:pt idx="1987">
                  <c:v>1.7700811628886799</c:v>
                </c:pt>
                <c:pt idx="1988">
                  <c:v>1.76295049537716</c:v>
                </c:pt>
                <c:pt idx="1989">
                  <c:v>1.74347852268698</c:v>
                </c:pt>
                <c:pt idx="1990">
                  <c:v>1.74314722379313</c:v>
                </c:pt>
                <c:pt idx="1991">
                  <c:v>1.73918125670385</c:v>
                </c:pt>
                <c:pt idx="1992">
                  <c:v>1.71802024867755</c:v>
                </c:pt>
                <c:pt idx="1993">
                  <c:v>1.7187571254345999</c:v>
                </c:pt>
                <c:pt idx="1994">
                  <c:v>1.7197359238202301</c:v>
                </c:pt>
                <c:pt idx="1995">
                  <c:v>1.7190265020692701</c:v>
                </c:pt>
                <c:pt idx="1996">
                  <c:v>1.7253337879002999</c:v>
                </c:pt>
                <c:pt idx="1997">
                  <c:v>1.7121743938215399</c:v>
                </c:pt>
                <c:pt idx="1998">
                  <c:v>1.7262588431055499</c:v>
                </c:pt>
                <c:pt idx="1999">
                  <c:v>1.72567682382715</c:v>
                </c:pt>
                <c:pt idx="2000">
                  <c:v>1.7346103445915599</c:v>
                </c:pt>
                <c:pt idx="2001">
                  <c:v>1.72802060512115</c:v>
                </c:pt>
                <c:pt idx="2002">
                  <c:v>1.72676247122788</c:v>
                </c:pt>
                <c:pt idx="2003">
                  <c:v>1.72954315060481</c:v>
                </c:pt>
                <c:pt idx="2004">
                  <c:v>1.73291235966561</c:v>
                </c:pt>
                <c:pt idx="2005">
                  <c:v>1.71916987597584</c:v>
                </c:pt>
                <c:pt idx="2006">
                  <c:v>1.7156171968388001</c:v>
                </c:pt>
                <c:pt idx="2007">
                  <c:v>1.70743809680811</c:v>
                </c:pt>
                <c:pt idx="2008">
                  <c:v>1.70683560725193</c:v>
                </c:pt>
                <c:pt idx="2009">
                  <c:v>1.6936595320446099</c:v>
                </c:pt>
                <c:pt idx="2010">
                  <c:v>1.69208358768696</c:v>
                </c:pt>
                <c:pt idx="2011">
                  <c:v>1.70561790928076</c:v>
                </c:pt>
                <c:pt idx="2012">
                  <c:v>1.71027503570256</c:v>
                </c:pt>
                <c:pt idx="2013">
                  <c:v>1.71166994196786</c:v>
                </c:pt>
                <c:pt idx="2014">
                  <c:v>1.7105523700735099</c:v>
                </c:pt>
                <c:pt idx="2015">
                  <c:v>1.70802734037321</c:v>
                </c:pt>
                <c:pt idx="2016">
                  <c:v>1.70427082599207</c:v>
                </c:pt>
                <c:pt idx="2017">
                  <c:v>1.6835408472522799</c:v>
                </c:pt>
                <c:pt idx="2018">
                  <c:v>1.68373093066322</c:v>
                </c:pt>
                <c:pt idx="2019">
                  <c:v>1.68835430819398</c:v>
                </c:pt>
                <c:pt idx="2020">
                  <c:v>1.6921039114560401</c:v>
                </c:pt>
                <c:pt idx="2021">
                  <c:v>1.67780157577416</c:v>
                </c:pt>
                <c:pt idx="2022">
                  <c:v>1.6730699530390001</c:v>
                </c:pt>
                <c:pt idx="2023">
                  <c:v>1.6744205657261</c:v>
                </c:pt>
                <c:pt idx="2024">
                  <c:v>1.67575155702375</c:v>
                </c:pt>
                <c:pt idx="2025">
                  <c:v>1.6825335569309601</c:v>
                </c:pt>
                <c:pt idx="2026">
                  <c:v>1.68403355619604</c:v>
                </c:pt>
                <c:pt idx="2027">
                  <c:v>1.70317872343198</c:v>
                </c:pt>
                <c:pt idx="2028">
                  <c:v>1.7019830819609001</c:v>
                </c:pt>
                <c:pt idx="2029">
                  <c:v>1.7023609244339299</c:v>
                </c:pt>
                <c:pt idx="2030">
                  <c:v>1.7128072307665101</c:v>
                </c:pt>
                <c:pt idx="2031">
                  <c:v>1.7075253127435099</c:v>
                </c:pt>
                <c:pt idx="2032">
                  <c:v>1.7125534971901599</c:v>
                </c:pt>
                <c:pt idx="2033">
                  <c:v>1.70844639054837</c:v>
                </c:pt>
                <c:pt idx="2034">
                  <c:v>1.70610971434486</c:v>
                </c:pt>
                <c:pt idx="2035">
                  <c:v>1.7156399620310601</c:v>
                </c:pt>
                <c:pt idx="2036">
                  <c:v>1.7125206577471099</c:v>
                </c:pt>
                <c:pt idx="2037">
                  <c:v>1.70343272716734</c:v>
                </c:pt>
                <c:pt idx="2038">
                  <c:v>1.71437287912384</c:v>
                </c:pt>
                <c:pt idx="2039">
                  <c:v>1.71229930434795</c:v>
                </c:pt>
                <c:pt idx="2040">
                  <c:v>1.7047507540221201</c:v>
                </c:pt>
                <c:pt idx="2041">
                  <c:v>1.6912467909166</c:v>
                </c:pt>
                <c:pt idx="2042">
                  <c:v>1.68984692277747</c:v>
                </c:pt>
                <c:pt idx="2043">
                  <c:v>1.68916570740188</c:v>
                </c:pt>
                <c:pt idx="2044">
                  <c:v>1.6972841181601599</c:v>
                </c:pt>
                <c:pt idx="2045">
                  <c:v>1.6966650119025399</c:v>
                </c:pt>
                <c:pt idx="2046">
                  <c:v>1.6985099195348701</c:v>
                </c:pt>
                <c:pt idx="2047">
                  <c:v>1.7018896761064899</c:v>
                </c:pt>
                <c:pt idx="2048">
                  <c:v>1.7042830752351601</c:v>
                </c:pt>
                <c:pt idx="2049">
                  <c:v>1.705083573831</c:v>
                </c:pt>
                <c:pt idx="2050">
                  <c:v>1.6993074337518099</c:v>
                </c:pt>
                <c:pt idx="2051">
                  <c:v>1.7006041273261101</c:v>
                </c:pt>
                <c:pt idx="2052">
                  <c:v>1.6995221516941701</c:v>
                </c:pt>
                <c:pt idx="2053">
                  <c:v>1.6995547245329601</c:v>
                </c:pt>
                <c:pt idx="2054">
                  <c:v>1.7234773823871301</c:v>
                </c:pt>
                <c:pt idx="2055">
                  <c:v>1.7178436167739599</c:v>
                </c:pt>
                <c:pt idx="2056">
                  <c:v>1.7104645855938501</c:v>
                </c:pt>
                <c:pt idx="2057">
                  <c:v>1.71269282602453</c:v>
                </c:pt>
                <c:pt idx="2058">
                  <c:v>1.7102354344514401</c:v>
                </c:pt>
                <c:pt idx="2059">
                  <c:v>1.71339698710736</c:v>
                </c:pt>
                <c:pt idx="2060">
                  <c:v>1.7022695775980701</c:v>
                </c:pt>
                <c:pt idx="2061">
                  <c:v>1.69446607068456</c:v>
                </c:pt>
                <c:pt idx="2062">
                  <c:v>1.70016003865835</c:v>
                </c:pt>
                <c:pt idx="2063">
                  <c:v>1.6915877720502901</c:v>
                </c:pt>
                <c:pt idx="2064">
                  <c:v>1.6901258682586</c:v>
                </c:pt>
                <c:pt idx="2065">
                  <c:v>1.68593059885968</c:v>
                </c:pt>
                <c:pt idx="2066">
                  <c:v>1.6924699591524499</c:v>
                </c:pt>
                <c:pt idx="2067">
                  <c:v>1.68510460485975</c:v>
                </c:pt>
                <c:pt idx="2068">
                  <c:v>1.6671171598235801</c:v>
                </c:pt>
                <c:pt idx="2069">
                  <c:v>1.65520199208154</c:v>
                </c:pt>
                <c:pt idx="2070">
                  <c:v>1.6492293787402099</c:v>
                </c:pt>
                <c:pt idx="2071">
                  <c:v>1.6397981371305299</c:v>
                </c:pt>
                <c:pt idx="2072">
                  <c:v>1.64039263936877</c:v>
                </c:pt>
                <c:pt idx="2073">
                  <c:v>1.65298747647204</c:v>
                </c:pt>
                <c:pt idx="2074">
                  <c:v>1.6400189949331001</c:v>
                </c:pt>
                <c:pt idx="2075">
                  <c:v>1.6646782184957001</c:v>
                </c:pt>
                <c:pt idx="2076">
                  <c:v>1.64989722228679</c:v>
                </c:pt>
                <c:pt idx="2077">
                  <c:v>1.6421772835156201</c:v>
                </c:pt>
                <c:pt idx="2078">
                  <c:v>1.640421045124</c:v>
                </c:pt>
                <c:pt idx="2079">
                  <c:v>1.6435980717116701</c:v>
                </c:pt>
                <c:pt idx="2080">
                  <c:v>1.6418062906842199</c:v>
                </c:pt>
                <c:pt idx="2081">
                  <c:v>1.6403451118765899</c:v>
                </c:pt>
                <c:pt idx="2082">
                  <c:v>1.63638388996623</c:v>
                </c:pt>
                <c:pt idx="2083">
                  <c:v>1.6306602775782899</c:v>
                </c:pt>
                <c:pt idx="2084">
                  <c:v>1.6345406488710199</c:v>
                </c:pt>
                <c:pt idx="2085">
                  <c:v>1.6316073499899599</c:v>
                </c:pt>
                <c:pt idx="2086">
                  <c:v>1.6315532183592101</c:v>
                </c:pt>
                <c:pt idx="2087">
                  <c:v>1.62212925640752</c:v>
                </c:pt>
                <c:pt idx="2088">
                  <c:v>1.62438839342284</c:v>
                </c:pt>
                <c:pt idx="2089">
                  <c:v>1.62411896817045</c:v>
                </c:pt>
                <c:pt idx="2090">
                  <c:v>1.6268397718207801</c:v>
                </c:pt>
                <c:pt idx="2091">
                  <c:v>1.63298296164387</c:v>
                </c:pt>
                <c:pt idx="2092">
                  <c:v>1.6351100905234199</c:v>
                </c:pt>
                <c:pt idx="2093">
                  <c:v>1.6317283624902501</c:v>
                </c:pt>
                <c:pt idx="2094">
                  <c:v>1.6316598139557501</c:v>
                </c:pt>
                <c:pt idx="2095">
                  <c:v>1.6261116279616701</c:v>
                </c:pt>
                <c:pt idx="2096">
                  <c:v>1.6258767295330701</c:v>
                </c:pt>
                <c:pt idx="2097">
                  <c:v>1.6177493046387701</c:v>
                </c:pt>
                <c:pt idx="2098">
                  <c:v>1.6136457890104701</c:v>
                </c:pt>
                <c:pt idx="2099">
                  <c:v>1.60578502921696</c:v>
                </c:pt>
                <c:pt idx="2100">
                  <c:v>1.606828529011</c:v>
                </c:pt>
                <c:pt idx="2101">
                  <c:v>1.61288803902083</c:v>
                </c:pt>
                <c:pt idx="2102">
                  <c:v>1.6112488815102799</c:v>
                </c:pt>
                <c:pt idx="2103">
                  <c:v>1.6091069083348599</c:v>
                </c:pt>
                <c:pt idx="2104">
                  <c:v>1.60374472848774</c:v>
                </c:pt>
                <c:pt idx="2105">
                  <c:v>1.59823739539298</c:v>
                </c:pt>
                <c:pt idx="2106">
                  <c:v>1.5990128024641701</c:v>
                </c:pt>
                <c:pt idx="2107">
                  <c:v>1.6040023843465601</c:v>
                </c:pt>
                <c:pt idx="2108">
                  <c:v>1.62044674857001</c:v>
                </c:pt>
                <c:pt idx="2109">
                  <c:v>1.62035434554786</c:v>
                </c:pt>
                <c:pt idx="2110">
                  <c:v>1.62939882870118</c:v>
                </c:pt>
                <c:pt idx="2111">
                  <c:v>1.6218314807769201</c:v>
                </c:pt>
                <c:pt idx="2112">
                  <c:v>1.61059758604463</c:v>
                </c:pt>
                <c:pt idx="2113">
                  <c:v>1.60776831640424</c:v>
                </c:pt>
                <c:pt idx="2114">
                  <c:v>1.60730605144219</c:v>
                </c:pt>
                <c:pt idx="2115">
                  <c:v>1.60571723942679</c:v>
                </c:pt>
                <c:pt idx="2116">
                  <c:v>1.6087068043322399</c:v>
                </c:pt>
                <c:pt idx="2117">
                  <c:v>1.63737058546866</c:v>
                </c:pt>
                <c:pt idx="2118">
                  <c:v>1.6302821980661999</c:v>
                </c:pt>
                <c:pt idx="2119">
                  <c:v>1.6409081086707999</c:v>
                </c:pt>
                <c:pt idx="2120">
                  <c:v>1.65413498993415</c:v>
                </c:pt>
                <c:pt idx="2121">
                  <c:v>1.6534868830711</c:v>
                </c:pt>
                <c:pt idx="2122">
                  <c:v>1.68126100577297</c:v>
                </c:pt>
                <c:pt idx="2123">
                  <c:v>1.6839007191166599</c:v>
                </c:pt>
                <c:pt idx="2124">
                  <c:v>1.67570841847521</c:v>
                </c:pt>
                <c:pt idx="2125">
                  <c:v>1.6829960815746201</c:v>
                </c:pt>
                <c:pt idx="2126">
                  <c:v>1.67036619177456</c:v>
                </c:pt>
                <c:pt idx="2127">
                  <c:v>1.65438940099028</c:v>
                </c:pt>
                <c:pt idx="2128">
                  <c:v>1.65667102011298</c:v>
                </c:pt>
                <c:pt idx="2129">
                  <c:v>1.6606966656583499</c:v>
                </c:pt>
                <c:pt idx="2130">
                  <c:v>1.6788971197062901</c:v>
                </c:pt>
                <c:pt idx="2131">
                  <c:v>1.6649403570964101</c:v>
                </c:pt>
                <c:pt idx="2132">
                  <c:v>1.6459950097532201</c:v>
                </c:pt>
                <c:pt idx="2133">
                  <c:v>1.6474284229935301</c:v>
                </c:pt>
                <c:pt idx="2134">
                  <c:v>1.6326970762706901</c:v>
                </c:pt>
                <c:pt idx="2135">
                  <c:v>1.61818330546432</c:v>
                </c:pt>
                <c:pt idx="2136">
                  <c:v>1.60144398150962</c:v>
                </c:pt>
                <c:pt idx="2137">
                  <c:v>1.60414374855596</c:v>
                </c:pt>
                <c:pt idx="2138">
                  <c:v>1.60507109470521</c:v>
                </c:pt>
                <c:pt idx="2139">
                  <c:v>1.6003940214049801</c:v>
                </c:pt>
                <c:pt idx="2140">
                  <c:v>1.5829192577848801</c:v>
                </c:pt>
                <c:pt idx="2141">
                  <c:v>1.5807785895501301</c:v>
                </c:pt>
                <c:pt idx="2142">
                  <c:v>1.57321799021816</c:v>
                </c:pt>
                <c:pt idx="2143">
                  <c:v>1.56279135986283</c:v>
                </c:pt>
                <c:pt idx="2144">
                  <c:v>1.5749153915320599</c:v>
                </c:pt>
                <c:pt idx="2145">
                  <c:v>1.5828866996780699</c:v>
                </c:pt>
                <c:pt idx="2146">
                  <c:v>1.58467756433383</c:v>
                </c:pt>
                <c:pt idx="2147">
                  <c:v>1.5911546827193499</c:v>
                </c:pt>
                <c:pt idx="2148">
                  <c:v>1.58302690372141</c:v>
                </c:pt>
                <c:pt idx="2149">
                  <c:v>1.57268868734908</c:v>
                </c:pt>
                <c:pt idx="2150">
                  <c:v>1.5490358144105101</c:v>
                </c:pt>
                <c:pt idx="2151">
                  <c:v>1.54476492841255</c:v>
                </c:pt>
                <c:pt idx="2152">
                  <c:v>1.538685523199</c:v>
                </c:pt>
                <c:pt idx="2153">
                  <c:v>1.5387386596053501</c:v>
                </c:pt>
                <c:pt idx="2154">
                  <c:v>1.52722603398236</c:v>
                </c:pt>
                <c:pt idx="2155">
                  <c:v>1.5323740806641</c:v>
                </c:pt>
                <c:pt idx="2156">
                  <c:v>1.5160706043187</c:v>
                </c:pt>
                <c:pt idx="2157">
                  <c:v>1.5016321352772599</c:v>
                </c:pt>
                <c:pt idx="2158">
                  <c:v>1.4844144746341801</c:v>
                </c:pt>
                <c:pt idx="2159">
                  <c:v>1.48126816718208</c:v>
                </c:pt>
                <c:pt idx="2160">
                  <c:v>1.4452950868966701</c:v>
                </c:pt>
                <c:pt idx="2161">
                  <c:v>1.4541828080632</c:v>
                </c:pt>
                <c:pt idx="2162">
                  <c:v>1.4481724943660199</c:v>
                </c:pt>
                <c:pt idx="2163">
                  <c:v>1.4440066082460401</c:v>
                </c:pt>
                <c:pt idx="2164">
                  <c:v>1.4450440204948201</c:v>
                </c:pt>
                <c:pt idx="2165">
                  <c:v>1.4589631474133899</c:v>
                </c:pt>
                <c:pt idx="2166">
                  <c:v>1.4436513283941801</c:v>
                </c:pt>
                <c:pt idx="2167">
                  <c:v>1.4253118228711501</c:v>
                </c:pt>
                <c:pt idx="2168">
                  <c:v>1.4119384188481301</c:v>
                </c:pt>
                <c:pt idx="2169">
                  <c:v>1.3880731724794899</c:v>
                </c:pt>
                <c:pt idx="2170">
                  <c:v>1.3666847720326001</c:v>
                </c:pt>
                <c:pt idx="2171">
                  <c:v>1.3849316899209501</c:v>
                </c:pt>
                <c:pt idx="2172">
                  <c:v>1.40110470255068</c:v>
                </c:pt>
                <c:pt idx="2173">
                  <c:v>1.3787636557701901</c:v>
                </c:pt>
                <c:pt idx="2174">
                  <c:v>1.37004767475289</c:v>
                </c:pt>
                <c:pt idx="2175">
                  <c:v>1.3557440938643299</c:v>
                </c:pt>
                <c:pt idx="2176">
                  <c:v>1.3718150090874</c:v>
                </c:pt>
                <c:pt idx="2177">
                  <c:v>1.3658787898992599</c:v>
                </c:pt>
                <c:pt idx="2178">
                  <c:v>1.34166425043836</c:v>
                </c:pt>
                <c:pt idx="2179">
                  <c:v>1.3696703894253801</c:v>
                </c:pt>
                <c:pt idx="2180">
                  <c:v>1.35638858835222</c:v>
                </c:pt>
                <c:pt idx="2181">
                  <c:v>1.3698555302683699</c:v>
                </c:pt>
                <c:pt idx="2182">
                  <c:v>1.3742176082238899</c:v>
                </c:pt>
                <c:pt idx="2183">
                  <c:v>1.3918761976387599</c:v>
                </c:pt>
                <c:pt idx="2184">
                  <c:v>1.3965177942476901</c:v>
                </c:pt>
                <c:pt idx="2185">
                  <c:v>1.40305149562522</c:v>
                </c:pt>
                <c:pt idx="2186">
                  <c:v>1.3815641123892901</c:v>
                </c:pt>
                <c:pt idx="2187">
                  <c:v>1.3753667984423199</c:v>
                </c:pt>
                <c:pt idx="2188">
                  <c:v>1.4242796026993201</c:v>
                </c:pt>
                <c:pt idx="2189">
                  <c:v>1.4268035726241</c:v>
                </c:pt>
                <c:pt idx="2190">
                  <c:v>1.4055418763624901</c:v>
                </c:pt>
                <c:pt idx="2191">
                  <c:v>1.4008400826915699</c:v>
                </c:pt>
                <c:pt idx="2192">
                  <c:v>1.3959090004959001</c:v>
                </c:pt>
                <c:pt idx="2193">
                  <c:v>1.3939412465101699</c:v>
                </c:pt>
                <c:pt idx="2194">
                  <c:v>1.3967304837083101</c:v>
                </c:pt>
                <c:pt idx="2195">
                  <c:v>1.4036431134957399</c:v>
                </c:pt>
                <c:pt idx="2196">
                  <c:v>1.39650935757753</c:v>
                </c:pt>
                <c:pt idx="2197">
                  <c:v>1.4037133969679301</c:v>
                </c:pt>
                <c:pt idx="2198">
                  <c:v>1.4188438258229601</c:v>
                </c:pt>
                <c:pt idx="2199">
                  <c:v>1.4058929588362501</c:v>
                </c:pt>
                <c:pt idx="2200">
                  <c:v>1.3972566548524199</c:v>
                </c:pt>
                <c:pt idx="2201">
                  <c:v>1.4009735990414101</c:v>
                </c:pt>
                <c:pt idx="2202">
                  <c:v>1.41199160605604</c:v>
                </c:pt>
                <c:pt idx="2203">
                  <c:v>1.40798805007998</c:v>
                </c:pt>
                <c:pt idx="2204">
                  <c:v>1.3992108177792799</c:v>
                </c:pt>
                <c:pt idx="2205">
                  <c:v>1.4062732409172201</c:v>
                </c:pt>
                <c:pt idx="2206">
                  <c:v>1.4055055079511301</c:v>
                </c:pt>
                <c:pt idx="2207">
                  <c:v>1.4130360575591301</c:v>
                </c:pt>
                <c:pt idx="2208">
                  <c:v>1.4156636261271001</c:v>
                </c:pt>
                <c:pt idx="2209">
                  <c:v>1.41521243013773</c:v>
                </c:pt>
                <c:pt idx="2210">
                  <c:v>1.4207531185963</c:v>
                </c:pt>
                <c:pt idx="2211">
                  <c:v>1.40037636657803</c:v>
                </c:pt>
                <c:pt idx="2212">
                  <c:v>1.3954766479091201</c:v>
                </c:pt>
                <c:pt idx="2213">
                  <c:v>1.39510468202962</c:v>
                </c:pt>
                <c:pt idx="2214">
                  <c:v>1.40819105275822</c:v>
                </c:pt>
                <c:pt idx="2215">
                  <c:v>1.4363902810263001</c:v>
                </c:pt>
                <c:pt idx="2216">
                  <c:v>1.4501589001064901</c:v>
                </c:pt>
                <c:pt idx="2217">
                  <c:v>1.42859001275495</c:v>
                </c:pt>
                <c:pt idx="2218">
                  <c:v>1.4309039818603599</c:v>
                </c:pt>
                <c:pt idx="2219">
                  <c:v>1.4445208979053401</c:v>
                </c:pt>
                <c:pt idx="2220">
                  <c:v>1.43122805483809</c:v>
                </c:pt>
                <c:pt idx="2221">
                  <c:v>1.42220222873528</c:v>
                </c:pt>
                <c:pt idx="2222">
                  <c:v>1.4239767743894101</c:v>
                </c:pt>
                <c:pt idx="2223">
                  <c:v>1.43146695157669</c:v>
                </c:pt>
                <c:pt idx="2224">
                  <c:v>1.4170357283400301</c:v>
                </c:pt>
                <c:pt idx="2225">
                  <c:v>1.4072429064199901</c:v>
                </c:pt>
                <c:pt idx="2226">
                  <c:v>1.39621596182894</c:v>
                </c:pt>
                <c:pt idx="2227">
                  <c:v>1.3988290810095301</c:v>
                </c:pt>
                <c:pt idx="2228">
                  <c:v>1.3906380689517901</c:v>
                </c:pt>
                <c:pt idx="2229">
                  <c:v>1.39166614160698</c:v>
                </c:pt>
                <c:pt idx="2230">
                  <c:v>1.4074142895564801</c:v>
                </c:pt>
                <c:pt idx="2231">
                  <c:v>1.39075893842211</c:v>
                </c:pt>
                <c:pt idx="2232">
                  <c:v>1.39495586327206</c:v>
                </c:pt>
                <c:pt idx="2233">
                  <c:v>1.38732902014409</c:v>
                </c:pt>
                <c:pt idx="2234">
                  <c:v>1.40131902235868</c:v>
                </c:pt>
                <c:pt idx="2235">
                  <c:v>1.40890666240746</c:v>
                </c:pt>
                <c:pt idx="2236">
                  <c:v>1.41018615011187</c:v>
                </c:pt>
                <c:pt idx="2237">
                  <c:v>1.4091424754116999</c:v>
                </c:pt>
                <c:pt idx="2238">
                  <c:v>1.41925500933426</c:v>
                </c:pt>
                <c:pt idx="2239">
                  <c:v>1.41010997794485</c:v>
                </c:pt>
                <c:pt idx="2240">
                  <c:v>1.4236163787110501</c:v>
                </c:pt>
                <c:pt idx="2241">
                  <c:v>1.4436354322754801</c:v>
                </c:pt>
                <c:pt idx="2242">
                  <c:v>1.47386114067001</c:v>
                </c:pt>
                <c:pt idx="2243">
                  <c:v>1.4753641366790999</c:v>
                </c:pt>
                <c:pt idx="2244">
                  <c:v>1.4610544789731299</c:v>
                </c:pt>
                <c:pt idx="2245">
                  <c:v>1.4558288724606501</c:v>
                </c:pt>
                <c:pt idx="2246">
                  <c:v>1.4182009064344701</c:v>
                </c:pt>
                <c:pt idx="2247">
                  <c:v>1.39003170495193</c:v>
                </c:pt>
                <c:pt idx="2248">
                  <c:v>1.40217929705109</c:v>
                </c:pt>
                <c:pt idx="2249">
                  <c:v>1.3945875024888399</c:v>
                </c:pt>
                <c:pt idx="2250">
                  <c:v>1.38952645555253</c:v>
                </c:pt>
                <c:pt idx="2251">
                  <c:v>1.39517908720007</c:v>
                </c:pt>
                <c:pt idx="2252">
                  <c:v>1.37943588347114</c:v>
                </c:pt>
                <c:pt idx="2253">
                  <c:v>1.37409062246145</c:v>
                </c:pt>
                <c:pt idx="2254">
                  <c:v>1.3795644129111599</c:v>
                </c:pt>
                <c:pt idx="2255">
                  <c:v>1.3841110376553201</c:v>
                </c:pt>
                <c:pt idx="2256">
                  <c:v>1.36642932508353</c:v>
                </c:pt>
                <c:pt idx="2257">
                  <c:v>1.38294707874778</c:v>
                </c:pt>
                <c:pt idx="2258">
                  <c:v>1.39753747451727</c:v>
                </c:pt>
                <c:pt idx="2259">
                  <c:v>1.4034576459190899</c:v>
                </c:pt>
                <c:pt idx="2260">
                  <c:v>1.40395485520615</c:v>
                </c:pt>
                <c:pt idx="2261">
                  <c:v>1.40931279427314</c:v>
                </c:pt>
                <c:pt idx="2262">
                  <c:v>1.40569280820056</c:v>
                </c:pt>
                <c:pt idx="2263">
                  <c:v>1.41413618688723</c:v>
                </c:pt>
                <c:pt idx="2264">
                  <c:v>1.4156084284329999</c:v>
                </c:pt>
                <c:pt idx="2265">
                  <c:v>1.41810458917161</c:v>
                </c:pt>
                <c:pt idx="2266">
                  <c:v>1.4426571049299699</c:v>
                </c:pt>
                <c:pt idx="2267">
                  <c:v>1.43588570800668</c:v>
                </c:pt>
                <c:pt idx="2268">
                  <c:v>1.4311522881955101</c:v>
                </c:pt>
                <c:pt idx="2269">
                  <c:v>1.4497829790138601</c:v>
                </c:pt>
                <c:pt idx="2270">
                  <c:v>1.42990251146264</c:v>
                </c:pt>
                <c:pt idx="2271">
                  <c:v>1.41944731057069</c:v>
                </c:pt>
                <c:pt idx="2272">
                  <c:v>1.4143513066545901</c:v>
                </c:pt>
                <c:pt idx="2273">
                  <c:v>1.4100902187897399</c:v>
                </c:pt>
                <c:pt idx="2274">
                  <c:v>1.41259416571653</c:v>
                </c:pt>
                <c:pt idx="2275">
                  <c:v>1.43175800664691</c:v>
                </c:pt>
                <c:pt idx="2276">
                  <c:v>1.4407647090103399</c:v>
                </c:pt>
                <c:pt idx="2277">
                  <c:v>1.44465716686737</c:v>
                </c:pt>
                <c:pt idx="2278">
                  <c:v>1.4398013742997899</c:v>
                </c:pt>
                <c:pt idx="2279">
                  <c:v>1.42260498786363</c:v>
                </c:pt>
                <c:pt idx="2280">
                  <c:v>1.4090875090285599</c:v>
                </c:pt>
                <c:pt idx="2281">
                  <c:v>1.3940033962721801</c:v>
                </c:pt>
                <c:pt idx="2282">
                  <c:v>1.3839597308653699</c:v>
                </c:pt>
                <c:pt idx="2283">
                  <c:v>1.4013341805958599</c:v>
                </c:pt>
                <c:pt idx="2284">
                  <c:v>1.4176915832407599</c:v>
                </c:pt>
                <c:pt idx="2285">
                  <c:v>1.4121960994724201</c:v>
                </c:pt>
                <c:pt idx="2286">
                  <c:v>1.3983487970544</c:v>
                </c:pt>
                <c:pt idx="2287">
                  <c:v>1.40972779347788</c:v>
                </c:pt>
                <c:pt idx="2288">
                  <c:v>1.40008311945068</c:v>
                </c:pt>
                <c:pt idx="2289">
                  <c:v>1.3933220308960199</c:v>
                </c:pt>
                <c:pt idx="2290">
                  <c:v>1.4030569574482701</c:v>
                </c:pt>
                <c:pt idx="2291">
                  <c:v>1.4082026487192301</c:v>
                </c:pt>
                <c:pt idx="2292">
                  <c:v>1.3939482125151099</c:v>
                </c:pt>
                <c:pt idx="2293">
                  <c:v>1.3866002327048501</c:v>
                </c:pt>
                <c:pt idx="2294">
                  <c:v>1.3814924336334899</c:v>
                </c:pt>
                <c:pt idx="2295">
                  <c:v>1.3715126870760701</c:v>
                </c:pt>
                <c:pt idx="2296">
                  <c:v>1.3867224016317801</c:v>
                </c:pt>
                <c:pt idx="2297">
                  <c:v>1.4075507987256699</c:v>
                </c:pt>
                <c:pt idx="2298">
                  <c:v>1.41600798672801</c:v>
                </c:pt>
                <c:pt idx="2299">
                  <c:v>1.4446034364773499</c:v>
                </c:pt>
                <c:pt idx="2300">
                  <c:v>1.45334898673472</c:v>
                </c:pt>
                <c:pt idx="2301">
                  <c:v>1.42451476253647</c:v>
                </c:pt>
                <c:pt idx="2302">
                  <c:v>1.4237266560800499</c:v>
                </c:pt>
                <c:pt idx="2303">
                  <c:v>1.4302076555966901</c:v>
                </c:pt>
                <c:pt idx="2304">
                  <c:v>1.4420729208701799</c:v>
                </c:pt>
                <c:pt idx="2305">
                  <c:v>1.4521716971073</c:v>
                </c:pt>
                <c:pt idx="2306">
                  <c:v>1.4790985049977901</c:v>
                </c:pt>
                <c:pt idx="2307">
                  <c:v>1.4676997246992101</c:v>
                </c:pt>
                <c:pt idx="2308">
                  <c:v>1.48545817432997</c:v>
                </c:pt>
                <c:pt idx="2309">
                  <c:v>1.4875016662535301</c:v>
                </c:pt>
                <c:pt idx="2310">
                  <c:v>1.4723072715793399</c:v>
                </c:pt>
                <c:pt idx="2311">
                  <c:v>1.4718632147241499</c:v>
                </c:pt>
                <c:pt idx="2312">
                  <c:v>1.4653513656322299</c:v>
                </c:pt>
                <c:pt idx="2313">
                  <c:v>1.4639592764488001</c:v>
                </c:pt>
                <c:pt idx="2314">
                  <c:v>1.44948095400919</c:v>
                </c:pt>
                <c:pt idx="2315">
                  <c:v>1.4468038565405901</c:v>
                </c:pt>
                <c:pt idx="2316">
                  <c:v>1.4593935774773401</c:v>
                </c:pt>
                <c:pt idx="2317">
                  <c:v>1.4535392611757101</c:v>
                </c:pt>
                <c:pt idx="2318">
                  <c:v>1.4324187331940801</c:v>
                </c:pt>
                <c:pt idx="2319">
                  <c:v>1.45277675882138</c:v>
                </c:pt>
                <c:pt idx="2320">
                  <c:v>1.4662466895036099</c:v>
                </c:pt>
                <c:pt idx="2321">
                  <c:v>1.4644783821592999</c:v>
                </c:pt>
                <c:pt idx="2322">
                  <c:v>1.4683786550887601</c:v>
                </c:pt>
                <c:pt idx="2323">
                  <c:v>1.4644884908048299</c:v>
                </c:pt>
                <c:pt idx="2324">
                  <c:v>1.4605847778107499</c:v>
                </c:pt>
                <c:pt idx="2325">
                  <c:v>1.4516170215992501</c:v>
                </c:pt>
                <c:pt idx="2326">
                  <c:v>1.43327556436904</c:v>
                </c:pt>
                <c:pt idx="2327">
                  <c:v>1.4261900339073399</c:v>
                </c:pt>
                <c:pt idx="2328">
                  <c:v>1.4146219949083401</c:v>
                </c:pt>
                <c:pt idx="2329">
                  <c:v>1.4187809208769799</c:v>
                </c:pt>
                <c:pt idx="2330">
                  <c:v>1.4169640958088601</c:v>
                </c:pt>
                <c:pt idx="2331">
                  <c:v>1.4238525380037299</c:v>
                </c:pt>
                <c:pt idx="2332">
                  <c:v>1.4250788076982699</c:v>
                </c:pt>
                <c:pt idx="2333">
                  <c:v>1.42287816074761</c:v>
                </c:pt>
                <c:pt idx="2334">
                  <c:v>1.4312574284578601</c:v>
                </c:pt>
                <c:pt idx="2335">
                  <c:v>1.43033172541793</c:v>
                </c:pt>
                <c:pt idx="2336">
                  <c:v>1.43578782069991</c:v>
                </c:pt>
                <c:pt idx="2337">
                  <c:v>1.4739472577533199</c:v>
                </c:pt>
                <c:pt idx="2338">
                  <c:v>1.4729473925718699</c:v>
                </c:pt>
                <c:pt idx="2339">
                  <c:v>1.46295289803518</c:v>
                </c:pt>
                <c:pt idx="2340">
                  <c:v>1.45285128076975</c:v>
                </c:pt>
                <c:pt idx="2341">
                  <c:v>1.44431257861828</c:v>
                </c:pt>
                <c:pt idx="2342">
                  <c:v>1.4689187305406299</c:v>
                </c:pt>
                <c:pt idx="2343">
                  <c:v>1.4787201269402199</c:v>
                </c:pt>
                <c:pt idx="2344">
                  <c:v>1.4947282250153</c:v>
                </c:pt>
                <c:pt idx="2345">
                  <c:v>1.47919359284243</c:v>
                </c:pt>
                <c:pt idx="2346">
                  <c:v>1.48257620116647</c:v>
                </c:pt>
                <c:pt idx="2347">
                  <c:v>1.47424977891324</c:v>
                </c:pt>
                <c:pt idx="2348">
                  <c:v>1.47667103025294</c:v>
                </c:pt>
                <c:pt idx="2349">
                  <c:v>1.49101985146524</c:v>
                </c:pt>
                <c:pt idx="2350">
                  <c:v>1.4935305567952899</c:v>
                </c:pt>
                <c:pt idx="2351">
                  <c:v>1.4874975261719301</c:v>
                </c:pt>
                <c:pt idx="2352">
                  <c:v>1.4835184260658101</c:v>
                </c:pt>
                <c:pt idx="2353">
                  <c:v>1.4879048514206601</c:v>
                </c:pt>
                <c:pt idx="2354">
                  <c:v>1.4866120812682999</c:v>
                </c:pt>
                <c:pt idx="2355">
                  <c:v>1.49004603255196</c:v>
                </c:pt>
                <c:pt idx="2356">
                  <c:v>1.4907434637079799</c:v>
                </c:pt>
                <c:pt idx="2357">
                  <c:v>1.4926044798668401</c:v>
                </c:pt>
                <c:pt idx="2358">
                  <c:v>1.50387308913762</c:v>
                </c:pt>
                <c:pt idx="2359">
                  <c:v>1.5089542917513299</c:v>
                </c:pt>
                <c:pt idx="2360">
                  <c:v>1.5032006206838799</c:v>
                </c:pt>
                <c:pt idx="2361">
                  <c:v>1.51765664177441</c:v>
                </c:pt>
                <c:pt idx="2362">
                  <c:v>1.50683965016595</c:v>
                </c:pt>
                <c:pt idx="2363">
                  <c:v>1.49074380497241</c:v>
                </c:pt>
                <c:pt idx="2364">
                  <c:v>1.4809813260799001</c:v>
                </c:pt>
                <c:pt idx="2365">
                  <c:v>1.47774416759861</c:v>
                </c:pt>
                <c:pt idx="2366">
                  <c:v>1.47505021645795</c:v>
                </c:pt>
                <c:pt idx="2367">
                  <c:v>1.4612596730371501</c:v>
                </c:pt>
                <c:pt idx="2368">
                  <c:v>1.4506728395856601</c:v>
                </c:pt>
                <c:pt idx="2369">
                  <c:v>1.45138945356953</c:v>
                </c:pt>
                <c:pt idx="2370">
                  <c:v>1.47610204721655</c:v>
                </c:pt>
                <c:pt idx="2371">
                  <c:v>1.5081202512891501</c:v>
                </c:pt>
                <c:pt idx="2372">
                  <c:v>1.5362252733023101</c:v>
                </c:pt>
                <c:pt idx="2373">
                  <c:v>1.5170564544863401</c:v>
                </c:pt>
                <c:pt idx="2374">
                  <c:v>1.5245936663208299</c:v>
                </c:pt>
                <c:pt idx="2375">
                  <c:v>1.5124312375650399</c:v>
                </c:pt>
                <c:pt idx="2376">
                  <c:v>1.5108711564894099</c:v>
                </c:pt>
                <c:pt idx="2377">
                  <c:v>1.5081798063671801</c:v>
                </c:pt>
                <c:pt idx="2378">
                  <c:v>1.50749304797685</c:v>
                </c:pt>
                <c:pt idx="2379">
                  <c:v>1.4986689525861501</c:v>
                </c:pt>
                <c:pt idx="2380">
                  <c:v>1.49972577021113</c:v>
                </c:pt>
                <c:pt idx="2381">
                  <c:v>1.4757424753182999</c:v>
                </c:pt>
                <c:pt idx="2382">
                  <c:v>1.4667148769235701</c:v>
                </c:pt>
                <c:pt idx="2383">
                  <c:v>1.4703177919111301</c:v>
                </c:pt>
                <c:pt idx="2384">
                  <c:v>1.45945099289463</c:v>
                </c:pt>
                <c:pt idx="2385">
                  <c:v>1.47442624064909</c:v>
                </c:pt>
                <c:pt idx="2386">
                  <c:v>1.4824503134501901</c:v>
                </c:pt>
                <c:pt idx="2387">
                  <c:v>1.4704171519682101</c:v>
                </c:pt>
                <c:pt idx="2388">
                  <c:v>1.4694092287332901</c:v>
                </c:pt>
                <c:pt idx="2389">
                  <c:v>1.46319734076234</c:v>
                </c:pt>
                <c:pt idx="2390">
                  <c:v>1.46190183038354</c:v>
                </c:pt>
                <c:pt idx="2391">
                  <c:v>1.4582355550897801</c:v>
                </c:pt>
                <c:pt idx="2392">
                  <c:v>1.4535470517134299</c:v>
                </c:pt>
                <c:pt idx="2393">
                  <c:v>1.4589579344303101</c:v>
                </c:pt>
                <c:pt idx="2394">
                  <c:v>1.4596980379305899</c:v>
                </c:pt>
                <c:pt idx="2395">
                  <c:v>1.47008154482135</c:v>
                </c:pt>
                <c:pt idx="2396">
                  <c:v>1.4615185400603401</c:v>
                </c:pt>
                <c:pt idx="2397">
                  <c:v>1.46615372189033</c:v>
                </c:pt>
                <c:pt idx="2398">
                  <c:v>1.4655283035203299</c:v>
                </c:pt>
                <c:pt idx="2399">
                  <c:v>1.47180476858216</c:v>
                </c:pt>
                <c:pt idx="2400">
                  <c:v>1.4593131404808299</c:v>
                </c:pt>
                <c:pt idx="2401">
                  <c:v>1.4584056473519</c:v>
                </c:pt>
                <c:pt idx="2402">
                  <c:v>1.46498762550308</c:v>
                </c:pt>
                <c:pt idx="2403">
                  <c:v>1.4731272091673999</c:v>
                </c:pt>
                <c:pt idx="2404">
                  <c:v>1.4730918027502899</c:v>
                </c:pt>
                <c:pt idx="2405">
                  <c:v>1.46670431504378</c:v>
                </c:pt>
                <c:pt idx="2406">
                  <c:v>1.47814473047636</c:v>
                </c:pt>
                <c:pt idx="2407">
                  <c:v>1.47212998489556</c:v>
                </c:pt>
                <c:pt idx="2408">
                  <c:v>1.45828113465641</c:v>
                </c:pt>
                <c:pt idx="2409">
                  <c:v>1.4611284899572301</c:v>
                </c:pt>
                <c:pt idx="2410">
                  <c:v>1.4600349539656601</c:v>
                </c:pt>
                <c:pt idx="2411">
                  <c:v>1.45608970037057</c:v>
                </c:pt>
                <c:pt idx="2412">
                  <c:v>1.46547813258017</c:v>
                </c:pt>
                <c:pt idx="2413">
                  <c:v>1.47613972542245</c:v>
                </c:pt>
                <c:pt idx="2414">
                  <c:v>1.4653570508570399</c:v>
                </c:pt>
                <c:pt idx="2415">
                  <c:v>1.4768143723918301</c:v>
                </c:pt>
                <c:pt idx="2416">
                  <c:v>1.47679256836254</c:v>
                </c:pt>
                <c:pt idx="2417">
                  <c:v>1.4777947858909</c:v>
                </c:pt>
                <c:pt idx="2418">
                  <c:v>1.4820256863100401</c:v>
                </c:pt>
                <c:pt idx="2419">
                  <c:v>1.4785854311178701</c:v>
                </c:pt>
                <c:pt idx="2420">
                  <c:v>1.4815486893637999</c:v>
                </c:pt>
                <c:pt idx="2421">
                  <c:v>1.48592080803963</c:v>
                </c:pt>
                <c:pt idx="2422">
                  <c:v>1.48236141987095</c:v>
                </c:pt>
                <c:pt idx="2423">
                  <c:v>1.47032225687983</c:v>
                </c:pt>
                <c:pt idx="2424">
                  <c:v>1.4557817379642699</c:v>
                </c:pt>
                <c:pt idx="2425">
                  <c:v>1.45578089964377</c:v>
                </c:pt>
                <c:pt idx="2426">
                  <c:v>1.4524183100513</c:v>
                </c:pt>
                <c:pt idx="2427">
                  <c:v>1.44702031144136</c:v>
                </c:pt>
                <c:pt idx="2428">
                  <c:v>1.4616583167883499</c:v>
                </c:pt>
                <c:pt idx="2429">
                  <c:v>1.4612620767331801</c:v>
                </c:pt>
                <c:pt idx="2430">
                  <c:v>1.4705587315639399</c:v>
                </c:pt>
                <c:pt idx="2431">
                  <c:v>1.4829926733714001</c:v>
                </c:pt>
                <c:pt idx="2432">
                  <c:v>1.4878825649035701</c:v>
                </c:pt>
                <c:pt idx="2433">
                  <c:v>1.4815242189423901</c:v>
                </c:pt>
                <c:pt idx="2434">
                  <c:v>1.4793693612176799</c:v>
                </c:pt>
                <c:pt idx="2435">
                  <c:v>1.4958490527481401</c:v>
                </c:pt>
                <c:pt idx="2436">
                  <c:v>1.48385300201704</c:v>
                </c:pt>
                <c:pt idx="2437">
                  <c:v>1.48022895506145</c:v>
                </c:pt>
                <c:pt idx="2438">
                  <c:v>1.48713827264715</c:v>
                </c:pt>
                <c:pt idx="2439">
                  <c:v>1.4879123283479401</c:v>
                </c:pt>
                <c:pt idx="2440">
                  <c:v>1.5054686626310001</c:v>
                </c:pt>
                <c:pt idx="2441">
                  <c:v>1.5033653320003699</c:v>
                </c:pt>
                <c:pt idx="2442">
                  <c:v>1.5137350814088699</c:v>
                </c:pt>
                <c:pt idx="2443">
                  <c:v>1.5127779980954399</c:v>
                </c:pt>
                <c:pt idx="2444">
                  <c:v>1.5124148593431399</c:v>
                </c:pt>
                <c:pt idx="2445">
                  <c:v>1.5108140614680901</c:v>
                </c:pt>
                <c:pt idx="2446">
                  <c:v>1.5181515459531001</c:v>
                </c:pt>
                <c:pt idx="2447">
                  <c:v>1.5341048056264699</c:v>
                </c:pt>
                <c:pt idx="2448">
                  <c:v>1.5242529662156501</c:v>
                </c:pt>
                <c:pt idx="2449">
                  <c:v>1.51020105965769</c:v>
                </c:pt>
                <c:pt idx="2450">
                  <c:v>1.50647256674147</c:v>
                </c:pt>
                <c:pt idx="2451">
                  <c:v>1.5086912724635499</c:v>
                </c:pt>
                <c:pt idx="2452">
                  <c:v>1.49559572936855</c:v>
                </c:pt>
                <c:pt idx="2453">
                  <c:v>1.49335342043954</c:v>
                </c:pt>
                <c:pt idx="2454">
                  <c:v>1.4829009549960599</c:v>
                </c:pt>
                <c:pt idx="2455">
                  <c:v>1.48993845823875</c:v>
                </c:pt>
                <c:pt idx="2456">
                  <c:v>1.4866597909375301</c:v>
                </c:pt>
                <c:pt idx="2457">
                  <c:v>1.4826427020215101</c:v>
                </c:pt>
                <c:pt idx="2458">
                  <c:v>1.47355266195484</c:v>
                </c:pt>
                <c:pt idx="2459">
                  <c:v>1.46112821338203</c:v>
                </c:pt>
                <c:pt idx="2460">
                  <c:v>1.46162328494793</c:v>
                </c:pt>
                <c:pt idx="2461">
                  <c:v>1.45345307884718</c:v>
                </c:pt>
                <c:pt idx="2462">
                  <c:v>1.44307384486528</c:v>
                </c:pt>
                <c:pt idx="2463">
                  <c:v>1.4469680856060501</c:v>
                </c:pt>
                <c:pt idx="2464">
                  <c:v>1.46646534936543</c:v>
                </c:pt>
                <c:pt idx="2465">
                  <c:v>1.4701359238512399</c:v>
                </c:pt>
                <c:pt idx="2466">
                  <c:v>1.4676145574375099</c:v>
                </c:pt>
                <c:pt idx="2467">
                  <c:v>1.4644598099112001</c:v>
                </c:pt>
                <c:pt idx="2468">
                  <c:v>1.4710149595220801</c:v>
                </c:pt>
                <c:pt idx="2469">
                  <c:v>1.47008028505565</c:v>
                </c:pt>
                <c:pt idx="2470">
                  <c:v>1.4697718175597501</c:v>
                </c:pt>
                <c:pt idx="2471">
                  <c:v>1.46415084806785</c:v>
                </c:pt>
                <c:pt idx="2472">
                  <c:v>1.45378430631746</c:v>
                </c:pt>
                <c:pt idx="2473">
                  <c:v>1.45519677422671</c:v>
                </c:pt>
                <c:pt idx="2474">
                  <c:v>1.4443194442074501</c:v>
                </c:pt>
                <c:pt idx="2475">
                  <c:v>1.44718033755949</c:v>
                </c:pt>
                <c:pt idx="2476">
                  <c:v>1.44795074861009</c:v>
                </c:pt>
                <c:pt idx="2477">
                  <c:v>1.45341636656046</c:v>
                </c:pt>
                <c:pt idx="2478">
                  <c:v>1.4477207774627601</c:v>
                </c:pt>
                <c:pt idx="2479">
                  <c:v>1.4495800113727799</c:v>
                </c:pt>
                <c:pt idx="2480">
                  <c:v>1.44630842289874</c:v>
                </c:pt>
                <c:pt idx="2481">
                  <c:v>1.43806627794518</c:v>
                </c:pt>
                <c:pt idx="2482">
                  <c:v>1.4376430409310399</c:v>
                </c:pt>
                <c:pt idx="2483">
                  <c:v>1.44285324564758</c:v>
                </c:pt>
                <c:pt idx="2484">
                  <c:v>1.44694619001087</c:v>
                </c:pt>
                <c:pt idx="2485">
                  <c:v>1.4511663533494401</c:v>
                </c:pt>
                <c:pt idx="2486">
                  <c:v>1.46290547500077</c:v>
                </c:pt>
                <c:pt idx="2487">
                  <c:v>1.45832178441564</c:v>
                </c:pt>
                <c:pt idx="2488">
                  <c:v>1.44913909492083</c:v>
                </c:pt>
                <c:pt idx="2489">
                  <c:v>1.4453086261647501</c:v>
                </c:pt>
                <c:pt idx="2490">
                  <c:v>1.4429547406391701</c:v>
                </c:pt>
                <c:pt idx="2491">
                  <c:v>1.4400491778391999</c:v>
                </c:pt>
                <c:pt idx="2492">
                  <c:v>1.43807381484672</c:v>
                </c:pt>
                <c:pt idx="2493">
                  <c:v>1.43377995646333</c:v>
                </c:pt>
                <c:pt idx="2494">
                  <c:v>1.4322225394161601</c:v>
                </c:pt>
                <c:pt idx="2495">
                  <c:v>1.43980259131208</c:v>
                </c:pt>
                <c:pt idx="2496">
                  <c:v>1.4398490768722501</c:v>
                </c:pt>
                <c:pt idx="2497">
                  <c:v>1.4439334769952299</c:v>
                </c:pt>
                <c:pt idx="2498">
                  <c:v>1.44549562673874</c:v>
                </c:pt>
                <c:pt idx="2499">
                  <c:v>1.4477765691122499</c:v>
                </c:pt>
                <c:pt idx="2500">
                  <c:v>1.4491713003103801</c:v>
                </c:pt>
                <c:pt idx="2501">
                  <c:v>1.4517563950582799</c:v>
                </c:pt>
                <c:pt idx="2502">
                  <c:v>1.4562109051476699</c:v>
                </c:pt>
                <c:pt idx="2503">
                  <c:v>1.4522220841401401</c:v>
                </c:pt>
                <c:pt idx="2504">
                  <c:v>1.4601464653773699</c:v>
                </c:pt>
                <c:pt idx="2505">
                  <c:v>1.47204135447439</c:v>
                </c:pt>
                <c:pt idx="2506">
                  <c:v>1.4717181335769101</c:v>
                </c:pt>
                <c:pt idx="2507">
                  <c:v>1.50111137934043</c:v>
                </c:pt>
                <c:pt idx="2508">
                  <c:v>1.4993858897562899</c:v>
                </c:pt>
                <c:pt idx="2509">
                  <c:v>1.49758259311492</c:v>
                </c:pt>
                <c:pt idx="2510">
                  <c:v>1.4970605620739099</c:v>
                </c:pt>
                <c:pt idx="2511">
                  <c:v>1.5050427548198</c:v>
                </c:pt>
                <c:pt idx="2512">
                  <c:v>1.5058028810061299</c:v>
                </c:pt>
                <c:pt idx="2513">
                  <c:v>1.4988010177675199</c:v>
                </c:pt>
                <c:pt idx="2514">
                  <c:v>1.4957497783092</c:v>
                </c:pt>
                <c:pt idx="2515">
                  <c:v>1.4911381008231099</c:v>
                </c:pt>
                <c:pt idx="2516">
                  <c:v>1.4933224014923501</c:v>
                </c:pt>
                <c:pt idx="2517">
                  <c:v>1.4884804085421699</c:v>
                </c:pt>
                <c:pt idx="2518">
                  <c:v>1.4873946581317401</c:v>
                </c:pt>
                <c:pt idx="2519">
                  <c:v>1.4846708193153599</c:v>
                </c:pt>
                <c:pt idx="2520">
                  <c:v>1.48384950000805</c:v>
                </c:pt>
                <c:pt idx="2521">
                  <c:v>1.47619110152608</c:v>
                </c:pt>
                <c:pt idx="2522">
                  <c:v>1.4729664526935999</c:v>
                </c:pt>
                <c:pt idx="2523">
                  <c:v>1.46840165600415</c:v>
                </c:pt>
                <c:pt idx="2524">
                  <c:v>1.48146665602533</c:v>
                </c:pt>
                <c:pt idx="2525">
                  <c:v>1.47594588038929</c:v>
                </c:pt>
                <c:pt idx="2526">
                  <c:v>1.4747560750047499</c:v>
                </c:pt>
                <c:pt idx="2527">
                  <c:v>1.47081812450583</c:v>
                </c:pt>
                <c:pt idx="2528">
                  <c:v>1.4778983614989001</c:v>
                </c:pt>
                <c:pt idx="2529">
                  <c:v>1.4786843525659901</c:v>
                </c:pt>
                <c:pt idx="2530">
                  <c:v>1.4698384771594699</c:v>
                </c:pt>
                <c:pt idx="2531">
                  <c:v>1.4654204142310301</c:v>
                </c:pt>
                <c:pt idx="2532">
                  <c:v>1.4756306238849799</c:v>
                </c:pt>
                <c:pt idx="2533">
                  <c:v>1.47622025823849</c:v>
                </c:pt>
                <c:pt idx="2534">
                  <c:v>1.47582965258657</c:v>
                </c:pt>
                <c:pt idx="2535">
                  <c:v>1.47616058412514</c:v>
                </c:pt>
                <c:pt idx="2536">
                  <c:v>1.4772932688696101</c:v>
                </c:pt>
                <c:pt idx="2537">
                  <c:v>1.47976585064363</c:v>
                </c:pt>
                <c:pt idx="2538">
                  <c:v>1.4766378277745</c:v>
                </c:pt>
                <c:pt idx="2539">
                  <c:v>1.49666658580623</c:v>
                </c:pt>
                <c:pt idx="2540">
                  <c:v>1.48599032964907</c:v>
                </c:pt>
                <c:pt idx="2541">
                  <c:v>1.48861792285456</c:v>
                </c:pt>
                <c:pt idx="2542">
                  <c:v>1.48303154577622</c:v>
                </c:pt>
                <c:pt idx="2543">
                  <c:v>1.47446734963502</c:v>
                </c:pt>
                <c:pt idx="2544">
                  <c:v>1.46709404004008</c:v>
                </c:pt>
                <c:pt idx="2545">
                  <c:v>1.4794490921596399</c:v>
                </c:pt>
                <c:pt idx="2546">
                  <c:v>1.49512727741545</c:v>
                </c:pt>
                <c:pt idx="2547">
                  <c:v>1.49393189809816</c:v>
                </c:pt>
                <c:pt idx="2548">
                  <c:v>1.4958920979519501</c:v>
                </c:pt>
                <c:pt idx="2549">
                  <c:v>1.5047965467042901</c:v>
                </c:pt>
                <c:pt idx="2550">
                  <c:v>1.49664873744302</c:v>
                </c:pt>
                <c:pt idx="2551">
                  <c:v>1.4962192695123999</c:v>
                </c:pt>
                <c:pt idx="2552">
                  <c:v>1.49955667680602</c:v>
                </c:pt>
                <c:pt idx="2553">
                  <c:v>1.50070685536427</c:v>
                </c:pt>
                <c:pt idx="2554">
                  <c:v>1.4936800305506199</c:v>
                </c:pt>
                <c:pt idx="2555">
                  <c:v>1.4993808741754</c:v>
                </c:pt>
                <c:pt idx="2556">
                  <c:v>1.49882518522672</c:v>
                </c:pt>
                <c:pt idx="2557">
                  <c:v>1.4976838868492</c:v>
                </c:pt>
                <c:pt idx="2558">
                  <c:v>1.50380749703127</c:v>
                </c:pt>
                <c:pt idx="2559">
                  <c:v>1.50833314084426</c:v>
                </c:pt>
                <c:pt idx="2560">
                  <c:v>1.52232537494064</c:v>
                </c:pt>
                <c:pt idx="2561">
                  <c:v>1.52492992262684</c:v>
                </c:pt>
                <c:pt idx="2562">
                  <c:v>1.5367088584361199</c:v>
                </c:pt>
                <c:pt idx="2563">
                  <c:v>1.52576507705111</c:v>
                </c:pt>
                <c:pt idx="2564">
                  <c:v>1.52292718356755</c:v>
                </c:pt>
                <c:pt idx="2565">
                  <c:v>1.52232414107961</c:v>
                </c:pt>
                <c:pt idx="2566">
                  <c:v>1.5170042120618901</c:v>
                </c:pt>
                <c:pt idx="2567">
                  <c:v>1.5187686761579999</c:v>
                </c:pt>
                <c:pt idx="2568">
                  <c:v>1.5123792002374099</c:v>
                </c:pt>
                <c:pt idx="2569">
                  <c:v>1.5127920560649899</c:v>
                </c:pt>
                <c:pt idx="2570">
                  <c:v>1.5141063761868101</c:v>
                </c:pt>
                <c:pt idx="2571">
                  <c:v>1.51336506643276</c:v>
                </c:pt>
                <c:pt idx="2572">
                  <c:v>1.5071948152175201</c:v>
                </c:pt>
                <c:pt idx="2573">
                  <c:v>1.4987628378584199</c:v>
                </c:pt>
                <c:pt idx="2574">
                  <c:v>1.4998491125247599</c:v>
                </c:pt>
                <c:pt idx="2575">
                  <c:v>1.4981772929657999</c:v>
                </c:pt>
                <c:pt idx="2576">
                  <c:v>1.4929131116969701</c:v>
                </c:pt>
                <c:pt idx="2577">
                  <c:v>1.4928915397563101</c:v>
                </c:pt>
                <c:pt idx="2578">
                  <c:v>1.50350167098411</c:v>
                </c:pt>
                <c:pt idx="2579">
                  <c:v>1.51107591043662</c:v>
                </c:pt>
                <c:pt idx="2580">
                  <c:v>1.5101612942095399</c:v>
                </c:pt>
                <c:pt idx="2581">
                  <c:v>1.51695940655974</c:v>
                </c:pt>
                <c:pt idx="2582">
                  <c:v>1.52518748504225</c:v>
                </c:pt>
                <c:pt idx="2583">
                  <c:v>1.5282600202247201</c:v>
                </c:pt>
                <c:pt idx="2584">
                  <c:v>1.5221133485076199</c:v>
                </c:pt>
                <c:pt idx="2585">
                  <c:v>1.52062794911673</c:v>
                </c:pt>
                <c:pt idx="2586">
                  <c:v>1.5199999462240701</c:v>
                </c:pt>
                <c:pt idx="2587">
                  <c:v>1.5187506586136601</c:v>
                </c:pt>
                <c:pt idx="2588">
                  <c:v>1.5120030552241499</c:v>
                </c:pt>
                <c:pt idx="2589">
                  <c:v>1.50874649739108</c:v>
                </c:pt>
                <c:pt idx="2590">
                  <c:v>1.51083046446071</c:v>
                </c:pt>
                <c:pt idx="2591">
                  <c:v>1.5114534273212299</c:v>
                </c:pt>
                <c:pt idx="2592">
                  <c:v>1.50971738028873</c:v>
                </c:pt>
                <c:pt idx="2593">
                  <c:v>1.5129461823641199</c:v>
                </c:pt>
                <c:pt idx="2594">
                  <c:v>1.50816503688524</c:v>
                </c:pt>
                <c:pt idx="2595">
                  <c:v>1.51155849670769</c:v>
                </c:pt>
                <c:pt idx="2596">
                  <c:v>1.51026127549164</c:v>
                </c:pt>
                <c:pt idx="2597">
                  <c:v>1.5126194581271799</c:v>
                </c:pt>
                <c:pt idx="2598">
                  <c:v>1.5126517598237701</c:v>
                </c:pt>
                <c:pt idx="2599">
                  <c:v>1.5102895477280101</c:v>
                </c:pt>
                <c:pt idx="2600">
                  <c:v>1.5143888443888001</c:v>
                </c:pt>
                <c:pt idx="2601">
                  <c:v>1.5177108799747601</c:v>
                </c:pt>
                <c:pt idx="2602">
                  <c:v>1.5186762116961801</c:v>
                </c:pt>
                <c:pt idx="2603">
                  <c:v>1.5196540399946401</c:v>
                </c:pt>
                <c:pt idx="2604">
                  <c:v>1.5205399857755499</c:v>
                </c:pt>
                <c:pt idx="2605">
                  <c:v>1.5217748022964801</c:v>
                </c:pt>
                <c:pt idx="2606">
                  <c:v>1.5309596577563001</c:v>
                </c:pt>
                <c:pt idx="2607">
                  <c:v>1.52525151051604</c:v>
                </c:pt>
                <c:pt idx="2608">
                  <c:v>1.5279635656569199</c:v>
                </c:pt>
                <c:pt idx="2609">
                  <c:v>1.5242703806789599</c:v>
                </c:pt>
                <c:pt idx="2610">
                  <c:v>1.5235576851885499</c:v>
                </c:pt>
                <c:pt idx="2611">
                  <c:v>1.52949498164482</c:v>
                </c:pt>
                <c:pt idx="2612">
                  <c:v>1.5246350596305001</c:v>
                </c:pt>
                <c:pt idx="2613">
                  <c:v>1.5212389168206299</c:v>
                </c:pt>
                <c:pt idx="2614">
                  <c:v>1.5131606600118599</c:v>
                </c:pt>
                <c:pt idx="2615">
                  <c:v>1.50866236573579</c:v>
                </c:pt>
                <c:pt idx="2616">
                  <c:v>1.5012988443929001</c:v>
                </c:pt>
                <c:pt idx="2617">
                  <c:v>1.4951499227485801</c:v>
                </c:pt>
                <c:pt idx="2618">
                  <c:v>1.5026044423926399</c:v>
                </c:pt>
                <c:pt idx="2619">
                  <c:v>1.49950664331574</c:v>
                </c:pt>
                <c:pt idx="2620">
                  <c:v>1.50013244710609</c:v>
                </c:pt>
                <c:pt idx="2621">
                  <c:v>1.5021966675486</c:v>
                </c:pt>
                <c:pt idx="2622">
                  <c:v>1.5031343306698</c:v>
                </c:pt>
                <c:pt idx="2623">
                  <c:v>1.50944791430104</c:v>
                </c:pt>
                <c:pt idx="2624">
                  <c:v>1.5057150423701899</c:v>
                </c:pt>
                <c:pt idx="2625">
                  <c:v>1.5044305532768401</c:v>
                </c:pt>
                <c:pt idx="2626">
                  <c:v>1.49618220189305</c:v>
                </c:pt>
                <c:pt idx="2627">
                  <c:v>1.50054151164201</c:v>
                </c:pt>
                <c:pt idx="2628">
                  <c:v>1.5001937434216599</c:v>
                </c:pt>
                <c:pt idx="2629">
                  <c:v>1.49737998997801</c:v>
                </c:pt>
                <c:pt idx="2630">
                  <c:v>1.48267472071909</c:v>
                </c:pt>
                <c:pt idx="2631">
                  <c:v>1.47550520845115</c:v>
                </c:pt>
                <c:pt idx="2632">
                  <c:v>1.47875491992646</c:v>
                </c:pt>
                <c:pt idx="2633">
                  <c:v>1.47848577282198</c:v>
                </c:pt>
                <c:pt idx="2634">
                  <c:v>1.47931886195382</c:v>
                </c:pt>
                <c:pt idx="2635">
                  <c:v>1.4830534982175201</c:v>
                </c:pt>
                <c:pt idx="2636">
                  <c:v>1.47877401479492</c:v>
                </c:pt>
                <c:pt idx="2637">
                  <c:v>1.4728404837156399</c:v>
                </c:pt>
                <c:pt idx="2638">
                  <c:v>1.46941360563278</c:v>
                </c:pt>
                <c:pt idx="2639">
                  <c:v>1.4703709925002399</c:v>
                </c:pt>
                <c:pt idx="2640">
                  <c:v>1.46892458130731</c:v>
                </c:pt>
                <c:pt idx="2641">
                  <c:v>1.4632286352965</c:v>
                </c:pt>
                <c:pt idx="2642">
                  <c:v>1.4622395002378701</c:v>
                </c:pt>
                <c:pt idx="2643">
                  <c:v>1.47003794832071</c:v>
                </c:pt>
                <c:pt idx="2644">
                  <c:v>1.4629218255269001</c:v>
                </c:pt>
                <c:pt idx="2645">
                  <c:v>1.4633622433767799</c:v>
                </c:pt>
                <c:pt idx="2646">
                  <c:v>1.4674985649406</c:v>
                </c:pt>
                <c:pt idx="2647">
                  <c:v>1.47203966838315</c:v>
                </c:pt>
                <c:pt idx="2648">
                  <c:v>1.4702914846078099</c:v>
                </c:pt>
                <c:pt idx="2649">
                  <c:v>1.46666816595502</c:v>
                </c:pt>
                <c:pt idx="2650">
                  <c:v>1.46071359164343</c:v>
                </c:pt>
                <c:pt idx="2651">
                  <c:v>1.4582899209129101</c:v>
                </c:pt>
                <c:pt idx="2652">
                  <c:v>1.45461373610388</c:v>
                </c:pt>
                <c:pt idx="2653">
                  <c:v>1.45198118866972</c:v>
                </c:pt>
                <c:pt idx="2654">
                  <c:v>1.44598031535909</c:v>
                </c:pt>
                <c:pt idx="2655">
                  <c:v>1.4526701007536</c:v>
                </c:pt>
                <c:pt idx="2656">
                  <c:v>1.45473851488282</c:v>
                </c:pt>
                <c:pt idx="2657">
                  <c:v>1.45944393157874</c:v>
                </c:pt>
                <c:pt idx="2658">
                  <c:v>1.45505263043331</c:v>
                </c:pt>
                <c:pt idx="2659">
                  <c:v>1.4544543920584301</c:v>
                </c:pt>
                <c:pt idx="2660">
                  <c:v>1.45676764576011</c:v>
                </c:pt>
                <c:pt idx="2661">
                  <c:v>1.4556870553169501</c:v>
                </c:pt>
                <c:pt idx="2662">
                  <c:v>1.4536228967363201</c:v>
                </c:pt>
                <c:pt idx="2663">
                  <c:v>1.45359788042561</c:v>
                </c:pt>
                <c:pt idx="2664">
                  <c:v>1.45191298406231</c:v>
                </c:pt>
                <c:pt idx="2665">
                  <c:v>1.4597758880550999</c:v>
                </c:pt>
                <c:pt idx="2666">
                  <c:v>1.4549474864563401</c:v>
                </c:pt>
                <c:pt idx="2667">
                  <c:v>1.4489341454592799</c:v>
                </c:pt>
                <c:pt idx="2668">
                  <c:v>1.4452925933276799</c:v>
                </c:pt>
                <c:pt idx="2669">
                  <c:v>1.44081797220674</c:v>
                </c:pt>
                <c:pt idx="2670">
                  <c:v>1.44031886843399</c:v>
                </c:pt>
                <c:pt idx="2671">
                  <c:v>1.44130605158582</c:v>
                </c:pt>
                <c:pt idx="2672">
                  <c:v>1.44289145136996</c:v>
                </c:pt>
                <c:pt idx="2673">
                  <c:v>1.4421077465663801</c:v>
                </c:pt>
                <c:pt idx="2674">
                  <c:v>1.44342202709779</c:v>
                </c:pt>
                <c:pt idx="2675">
                  <c:v>1.4434636582653899</c:v>
                </c:pt>
                <c:pt idx="2676">
                  <c:v>1.44013278723648</c:v>
                </c:pt>
                <c:pt idx="2677">
                  <c:v>1.4368850360296199</c:v>
                </c:pt>
                <c:pt idx="2678">
                  <c:v>1.43958703060755</c:v>
                </c:pt>
                <c:pt idx="2679">
                  <c:v>1.4400766765226301</c:v>
                </c:pt>
                <c:pt idx="2680">
                  <c:v>1.4373825000976399</c:v>
                </c:pt>
                <c:pt idx="2681">
                  <c:v>1.43285626130197</c:v>
                </c:pt>
                <c:pt idx="2682">
                  <c:v>1.4404279776108599</c:v>
                </c:pt>
                <c:pt idx="2683">
                  <c:v>1.44059066063952</c:v>
                </c:pt>
                <c:pt idx="2684">
                  <c:v>1.4442276410975801</c:v>
                </c:pt>
                <c:pt idx="2685">
                  <c:v>1.44280145193845</c:v>
                </c:pt>
                <c:pt idx="2686">
                  <c:v>1.44028216939987</c:v>
                </c:pt>
                <c:pt idx="2687">
                  <c:v>1.4374583789275599</c:v>
                </c:pt>
                <c:pt idx="2688">
                  <c:v>1.4334317421625</c:v>
                </c:pt>
                <c:pt idx="2689">
                  <c:v>1.4248014700082201</c:v>
                </c:pt>
                <c:pt idx="2690">
                  <c:v>1.42562242453975</c:v>
                </c:pt>
                <c:pt idx="2691">
                  <c:v>1.4217660594550701</c:v>
                </c:pt>
                <c:pt idx="2692">
                  <c:v>1.4241941107426599</c:v>
                </c:pt>
                <c:pt idx="2693">
                  <c:v>1.4201906652810901</c:v>
                </c:pt>
                <c:pt idx="2694">
                  <c:v>1.42095861036699</c:v>
                </c:pt>
                <c:pt idx="2695">
                  <c:v>1.4162736566241101</c:v>
                </c:pt>
                <c:pt idx="2696">
                  <c:v>1.4171956301461699</c:v>
                </c:pt>
                <c:pt idx="2697">
                  <c:v>1.4136577590858399</c:v>
                </c:pt>
                <c:pt idx="2698">
                  <c:v>1.43407002633572</c:v>
                </c:pt>
                <c:pt idx="2699">
                  <c:v>1.43501247602868</c:v>
                </c:pt>
                <c:pt idx="2700">
                  <c:v>1.4347397213527999</c:v>
                </c:pt>
                <c:pt idx="2701">
                  <c:v>1.4264436664587701</c:v>
                </c:pt>
                <c:pt idx="2702">
                  <c:v>1.42361481728728</c:v>
                </c:pt>
                <c:pt idx="2703">
                  <c:v>1.4253353497166501</c:v>
                </c:pt>
                <c:pt idx="2704">
                  <c:v>1.42718920587471</c:v>
                </c:pt>
                <c:pt idx="2705">
                  <c:v>1.42437181877958</c:v>
                </c:pt>
                <c:pt idx="2706">
                  <c:v>1.4290692528089699</c:v>
                </c:pt>
                <c:pt idx="2707">
                  <c:v>1.42793963485408</c:v>
                </c:pt>
                <c:pt idx="2708">
                  <c:v>1.4292961289248001</c:v>
                </c:pt>
                <c:pt idx="2709">
                  <c:v>1.4301880169700401</c:v>
                </c:pt>
                <c:pt idx="2710">
                  <c:v>1.42919580287056</c:v>
                </c:pt>
                <c:pt idx="2711">
                  <c:v>1.4312924098208799</c:v>
                </c:pt>
                <c:pt idx="2712">
                  <c:v>1.4330017238592401</c:v>
                </c:pt>
                <c:pt idx="2713">
                  <c:v>1.42929446376842</c:v>
                </c:pt>
                <c:pt idx="2714">
                  <c:v>1.4330499421982099</c:v>
                </c:pt>
                <c:pt idx="2715">
                  <c:v>1.43552483150781</c:v>
                </c:pt>
                <c:pt idx="2716">
                  <c:v>1.43887793870854</c:v>
                </c:pt>
                <c:pt idx="2717">
                  <c:v>1.4530141777143399</c:v>
                </c:pt>
                <c:pt idx="2718">
                  <c:v>1.45173351884916</c:v>
                </c:pt>
                <c:pt idx="2719">
                  <c:v>1.44634300250718</c:v>
                </c:pt>
                <c:pt idx="2720">
                  <c:v>1.44352651157145</c:v>
                </c:pt>
                <c:pt idx="2721">
                  <c:v>1.4464921927654799</c:v>
                </c:pt>
                <c:pt idx="2722">
                  <c:v>1.4409437035469701</c:v>
                </c:pt>
                <c:pt idx="2723">
                  <c:v>1.4413428340621599</c:v>
                </c:pt>
                <c:pt idx="2724">
                  <c:v>1.44645114161709</c:v>
                </c:pt>
                <c:pt idx="2725">
                  <c:v>1.4361219417469999</c:v>
                </c:pt>
                <c:pt idx="2726">
                  <c:v>1.4317947325053799</c:v>
                </c:pt>
                <c:pt idx="2727">
                  <c:v>1.42696937812322</c:v>
                </c:pt>
                <c:pt idx="2728">
                  <c:v>1.41820224800473</c:v>
                </c:pt>
                <c:pt idx="2729">
                  <c:v>1.40560558075405</c:v>
                </c:pt>
                <c:pt idx="2730">
                  <c:v>1.4095519014397799</c:v>
                </c:pt>
                <c:pt idx="2731">
                  <c:v>1.4137923445353699</c:v>
                </c:pt>
                <c:pt idx="2732">
                  <c:v>1.4208744084424301</c:v>
                </c:pt>
                <c:pt idx="2733">
                  <c:v>1.4278884879085101</c:v>
                </c:pt>
                <c:pt idx="2734">
                  <c:v>1.4390064718941999</c:v>
                </c:pt>
                <c:pt idx="2735">
                  <c:v>1.44605863908266</c:v>
                </c:pt>
                <c:pt idx="2736">
                  <c:v>1.46726496120017</c:v>
                </c:pt>
                <c:pt idx="2737">
                  <c:v>1.46995053295022</c:v>
                </c:pt>
                <c:pt idx="2738">
                  <c:v>1.4789367302043599</c:v>
                </c:pt>
                <c:pt idx="2739">
                  <c:v>1.47501707416693</c:v>
                </c:pt>
                <c:pt idx="2740">
                  <c:v>1.4716203140069199</c:v>
                </c:pt>
                <c:pt idx="2741">
                  <c:v>1.4727004307640701</c:v>
                </c:pt>
                <c:pt idx="2742">
                  <c:v>1.46478497064806</c:v>
                </c:pt>
                <c:pt idx="2743">
                  <c:v>1.4621394735106801</c:v>
                </c:pt>
                <c:pt idx="2744">
                  <c:v>1.4646323643171999</c:v>
                </c:pt>
                <c:pt idx="2745">
                  <c:v>1.46473545864736</c:v>
                </c:pt>
                <c:pt idx="2746">
                  <c:v>1.4699321696619101</c:v>
                </c:pt>
                <c:pt idx="2747">
                  <c:v>1.47541404041474</c:v>
                </c:pt>
                <c:pt idx="2748">
                  <c:v>1.4681890889363001</c:v>
                </c:pt>
                <c:pt idx="2749">
                  <c:v>1.4721978036249199</c:v>
                </c:pt>
                <c:pt idx="2750">
                  <c:v>1.4715074133481301</c:v>
                </c:pt>
                <c:pt idx="2751">
                  <c:v>1.4738397506771601</c:v>
                </c:pt>
                <c:pt idx="2752">
                  <c:v>1.4789483632132201</c:v>
                </c:pt>
                <c:pt idx="2753">
                  <c:v>1.48105918015327</c:v>
                </c:pt>
                <c:pt idx="2754">
                  <c:v>1.4759362374190801</c:v>
                </c:pt>
                <c:pt idx="2755">
                  <c:v>1.4812050505873</c:v>
                </c:pt>
                <c:pt idx="2756">
                  <c:v>1.4818624905642801</c:v>
                </c:pt>
                <c:pt idx="2757">
                  <c:v>1.48971574838118</c:v>
                </c:pt>
                <c:pt idx="2758">
                  <c:v>1.49949593381309</c:v>
                </c:pt>
                <c:pt idx="2759">
                  <c:v>1.4991995187429701</c:v>
                </c:pt>
                <c:pt idx="2760">
                  <c:v>1.4857580853657799</c:v>
                </c:pt>
                <c:pt idx="2761">
                  <c:v>1.4916478505325399</c:v>
                </c:pt>
                <c:pt idx="2762">
                  <c:v>1.49115450972429</c:v>
                </c:pt>
                <c:pt idx="2763">
                  <c:v>1.50457656299812</c:v>
                </c:pt>
                <c:pt idx="2764">
                  <c:v>1.4985962763580101</c:v>
                </c:pt>
                <c:pt idx="2765">
                  <c:v>1.49251130267236</c:v>
                </c:pt>
                <c:pt idx="2766">
                  <c:v>1.4922980506760199</c:v>
                </c:pt>
                <c:pt idx="2767">
                  <c:v>1.49213423801918</c:v>
                </c:pt>
                <c:pt idx="2768">
                  <c:v>1.49667038027401</c:v>
                </c:pt>
                <c:pt idx="2769">
                  <c:v>1.49500554781165</c:v>
                </c:pt>
                <c:pt idx="2770">
                  <c:v>1.50463155193855</c:v>
                </c:pt>
                <c:pt idx="2771">
                  <c:v>1.50053431644083</c:v>
                </c:pt>
                <c:pt idx="2772">
                  <c:v>1.4960876630231601</c:v>
                </c:pt>
                <c:pt idx="2773">
                  <c:v>1.4929177228056401</c:v>
                </c:pt>
                <c:pt idx="2774">
                  <c:v>1.49163126907382</c:v>
                </c:pt>
                <c:pt idx="2775">
                  <c:v>1.4876675497538601</c:v>
                </c:pt>
                <c:pt idx="2776">
                  <c:v>1.48240471844078</c:v>
                </c:pt>
                <c:pt idx="2777">
                  <c:v>1.4874691766170001</c:v>
                </c:pt>
                <c:pt idx="2778">
                  <c:v>1.4855755335941601</c:v>
                </c:pt>
                <c:pt idx="2779">
                  <c:v>1.48835585363814</c:v>
                </c:pt>
                <c:pt idx="2780">
                  <c:v>1.48907702413687</c:v>
                </c:pt>
                <c:pt idx="2781">
                  <c:v>1.4909906126674299</c:v>
                </c:pt>
                <c:pt idx="2782">
                  <c:v>1.4874068129462199</c:v>
                </c:pt>
                <c:pt idx="2783">
                  <c:v>1.48852146474193</c:v>
                </c:pt>
                <c:pt idx="2784">
                  <c:v>1.4927931683217901</c:v>
                </c:pt>
                <c:pt idx="2785">
                  <c:v>1.4879736552689899</c:v>
                </c:pt>
                <c:pt idx="2786">
                  <c:v>1.4821627580894501</c:v>
                </c:pt>
                <c:pt idx="2787">
                  <c:v>1.47568030206199</c:v>
                </c:pt>
                <c:pt idx="2788">
                  <c:v>1.4643696386656999</c:v>
                </c:pt>
                <c:pt idx="2789">
                  <c:v>1.45502328883204</c:v>
                </c:pt>
                <c:pt idx="2790">
                  <c:v>1.4479535956415299</c:v>
                </c:pt>
                <c:pt idx="2791">
                  <c:v>1.45196390877398</c:v>
                </c:pt>
                <c:pt idx="2792">
                  <c:v>1.4447647620727799</c:v>
                </c:pt>
                <c:pt idx="2793">
                  <c:v>1.4475063130496599</c:v>
                </c:pt>
                <c:pt idx="2794">
                  <c:v>1.4417166594153701</c:v>
                </c:pt>
                <c:pt idx="2795">
                  <c:v>1.4426349860454899</c:v>
                </c:pt>
                <c:pt idx="2796">
                  <c:v>1.43102223891725</c:v>
                </c:pt>
                <c:pt idx="2797">
                  <c:v>1.4213751261843299</c:v>
                </c:pt>
                <c:pt idx="2798">
                  <c:v>1.4176821600707601</c:v>
                </c:pt>
                <c:pt idx="2799">
                  <c:v>1.4127499930180301</c:v>
                </c:pt>
                <c:pt idx="2800">
                  <c:v>1.4094305242343701</c:v>
                </c:pt>
                <c:pt idx="2801">
                  <c:v>1.41311106319708</c:v>
                </c:pt>
                <c:pt idx="2802">
                  <c:v>1.4025728910317601</c:v>
                </c:pt>
                <c:pt idx="2803">
                  <c:v>1.4075895308166</c:v>
                </c:pt>
                <c:pt idx="2804">
                  <c:v>1.4048520044459301</c:v>
                </c:pt>
                <c:pt idx="2805">
                  <c:v>1.3999946683725899</c:v>
                </c:pt>
                <c:pt idx="2806">
                  <c:v>1.39826309652363</c:v>
                </c:pt>
                <c:pt idx="2807">
                  <c:v>1.3951023656460499</c:v>
                </c:pt>
                <c:pt idx="2808">
                  <c:v>1.3934836997744899</c:v>
                </c:pt>
                <c:pt idx="2809">
                  <c:v>1.39338053490966</c:v>
                </c:pt>
                <c:pt idx="2810">
                  <c:v>1.3974699940511199</c:v>
                </c:pt>
                <c:pt idx="2811">
                  <c:v>1.39890075183313</c:v>
                </c:pt>
                <c:pt idx="2812">
                  <c:v>1.41006386538046</c:v>
                </c:pt>
                <c:pt idx="2813">
                  <c:v>1.4144930141426399</c:v>
                </c:pt>
                <c:pt idx="2814">
                  <c:v>1.4321747559072</c:v>
                </c:pt>
                <c:pt idx="2815">
                  <c:v>1.42859687684496</c:v>
                </c:pt>
                <c:pt idx="2816">
                  <c:v>1.4240521487889799</c:v>
                </c:pt>
                <c:pt idx="2817">
                  <c:v>1.42476308999957</c:v>
                </c:pt>
                <c:pt idx="2818">
                  <c:v>1.41807096568121</c:v>
                </c:pt>
                <c:pt idx="2819">
                  <c:v>1.42047080128481</c:v>
                </c:pt>
                <c:pt idx="2820">
                  <c:v>1.4183205886411701</c:v>
                </c:pt>
                <c:pt idx="2821">
                  <c:v>1.4176484420014199</c:v>
                </c:pt>
                <c:pt idx="2822">
                  <c:v>1.41977001349053</c:v>
                </c:pt>
                <c:pt idx="2823">
                  <c:v>1.41697580033105</c:v>
                </c:pt>
                <c:pt idx="2824">
                  <c:v>1.40968882593331</c:v>
                </c:pt>
                <c:pt idx="2825">
                  <c:v>1.4035317794324</c:v>
                </c:pt>
                <c:pt idx="2826">
                  <c:v>1.40059853143477</c:v>
                </c:pt>
                <c:pt idx="2827">
                  <c:v>1.39598414637025</c:v>
                </c:pt>
                <c:pt idx="2828">
                  <c:v>1.3966398843835</c:v>
                </c:pt>
                <c:pt idx="2829">
                  <c:v>1.39024686004215</c:v>
                </c:pt>
                <c:pt idx="2830">
                  <c:v>1.3887172472198701</c:v>
                </c:pt>
                <c:pt idx="2831">
                  <c:v>1.39483321960054</c:v>
                </c:pt>
                <c:pt idx="2832">
                  <c:v>1.3881925640514501</c:v>
                </c:pt>
                <c:pt idx="2833">
                  <c:v>1.3968939691723601</c:v>
                </c:pt>
                <c:pt idx="2834">
                  <c:v>1.4025823370746699</c:v>
                </c:pt>
                <c:pt idx="2835">
                  <c:v>1.3895754699085701</c:v>
                </c:pt>
                <c:pt idx="2836">
                  <c:v>1.38608079386377</c:v>
                </c:pt>
                <c:pt idx="2837">
                  <c:v>1.3844112668011199</c:v>
                </c:pt>
                <c:pt idx="2838">
                  <c:v>1.3888114996005201</c:v>
                </c:pt>
                <c:pt idx="2839">
                  <c:v>1.3930727300507999</c:v>
                </c:pt>
                <c:pt idx="2840">
                  <c:v>1.39349178788079</c:v>
                </c:pt>
                <c:pt idx="2841">
                  <c:v>1.3943390894157901</c:v>
                </c:pt>
                <c:pt idx="2842">
                  <c:v>1.3890555626076899</c:v>
                </c:pt>
                <c:pt idx="2843">
                  <c:v>1.3925421565929701</c:v>
                </c:pt>
                <c:pt idx="2844">
                  <c:v>1.3935218089227099</c:v>
                </c:pt>
                <c:pt idx="2845">
                  <c:v>1.41461641543501</c:v>
                </c:pt>
                <c:pt idx="2846">
                  <c:v>1.40469668473141</c:v>
                </c:pt>
                <c:pt idx="2847">
                  <c:v>1.39814387050578</c:v>
                </c:pt>
                <c:pt idx="2848">
                  <c:v>1.4061055314786499</c:v>
                </c:pt>
                <c:pt idx="2849">
                  <c:v>1.4034834279264701</c:v>
                </c:pt>
                <c:pt idx="2850">
                  <c:v>1.4042692346964101</c:v>
                </c:pt>
                <c:pt idx="2851">
                  <c:v>1.4303366781940801</c:v>
                </c:pt>
                <c:pt idx="2852">
                  <c:v>1.4378244369783499</c:v>
                </c:pt>
                <c:pt idx="2853">
                  <c:v>1.4402493568070001</c:v>
                </c:pt>
                <c:pt idx="2854">
                  <c:v>1.43912460436546</c:v>
                </c:pt>
                <c:pt idx="2855">
                  <c:v>1.4364503047250601</c:v>
                </c:pt>
                <c:pt idx="2856">
                  <c:v>1.4403377846822101</c:v>
                </c:pt>
                <c:pt idx="2857">
                  <c:v>1.45680504953138</c:v>
                </c:pt>
                <c:pt idx="2858">
                  <c:v>1.4777550138614399</c:v>
                </c:pt>
                <c:pt idx="2859">
                  <c:v>1.46366454545795</c:v>
                </c:pt>
                <c:pt idx="2860">
                  <c:v>1.4782564099047899</c:v>
                </c:pt>
                <c:pt idx="2861">
                  <c:v>1.4780778819507301</c:v>
                </c:pt>
                <c:pt idx="2862">
                  <c:v>1.4851873958715001</c:v>
                </c:pt>
                <c:pt idx="2863">
                  <c:v>1.46875462862693</c:v>
                </c:pt>
                <c:pt idx="2864">
                  <c:v>1.4740149125217701</c:v>
                </c:pt>
                <c:pt idx="2865">
                  <c:v>1.4796898692362399</c:v>
                </c:pt>
                <c:pt idx="2866">
                  <c:v>1.47311843888252</c:v>
                </c:pt>
                <c:pt idx="2867">
                  <c:v>1.47139111905021</c:v>
                </c:pt>
                <c:pt idx="2868">
                  <c:v>1.4810239216759999</c:v>
                </c:pt>
                <c:pt idx="2869">
                  <c:v>1.48942579250289</c:v>
                </c:pt>
                <c:pt idx="2870">
                  <c:v>1.5148218716839199</c:v>
                </c:pt>
                <c:pt idx="2871">
                  <c:v>1.5031107690382299</c:v>
                </c:pt>
                <c:pt idx="2872">
                  <c:v>1.4874086981243999</c:v>
                </c:pt>
                <c:pt idx="2873">
                  <c:v>1.4865402917746</c:v>
                </c:pt>
                <c:pt idx="2874">
                  <c:v>1.48905746947731</c:v>
                </c:pt>
                <c:pt idx="2875">
                  <c:v>1.4878256809885799</c:v>
                </c:pt>
                <c:pt idx="2876">
                  <c:v>1.4782572407936001</c:v>
                </c:pt>
                <c:pt idx="2877">
                  <c:v>1.4896202351005501</c:v>
                </c:pt>
                <c:pt idx="2878">
                  <c:v>1.50680100100598</c:v>
                </c:pt>
                <c:pt idx="2879">
                  <c:v>1.5031887289346699</c:v>
                </c:pt>
                <c:pt idx="2880">
                  <c:v>1.5072552641663901</c:v>
                </c:pt>
                <c:pt idx="2881">
                  <c:v>1.4990755643135401</c:v>
                </c:pt>
                <c:pt idx="2882">
                  <c:v>1.4860565361910001</c:v>
                </c:pt>
                <c:pt idx="2883">
                  <c:v>1.4747721183639699</c:v>
                </c:pt>
                <c:pt idx="2884">
                  <c:v>1.47193785021888</c:v>
                </c:pt>
                <c:pt idx="2885">
                  <c:v>1.4703195075934901</c:v>
                </c:pt>
                <c:pt idx="2886">
                  <c:v>1.4687741139872601</c:v>
                </c:pt>
                <c:pt idx="2887">
                  <c:v>1.4519449524404699</c:v>
                </c:pt>
                <c:pt idx="2888">
                  <c:v>1.4575836921294401</c:v>
                </c:pt>
                <c:pt idx="2889">
                  <c:v>1.4652319128886699</c:v>
                </c:pt>
                <c:pt idx="2890">
                  <c:v>1.4687086706533501</c:v>
                </c:pt>
                <c:pt idx="2891">
                  <c:v>1.4714878426778299</c:v>
                </c:pt>
                <c:pt idx="2892">
                  <c:v>1.47384585510776</c:v>
                </c:pt>
                <c:pt idx="2893">
                  <c:v>1.4809135227592101</c:v>
                </c:pt>
                <c:pt idx="2894">
                  <c:v>1.4824004673484299</c:v>
                </c:pt>
                <c:pt idx="2895">
                  <c:v>1.49547663762274</c:v>
                </c:pt>
                <c:pt idx="2896">
                  <c:v>1.4992513035132999</c:v>
                </c:pt>
                <c:pt idx="2897">
                  <c:v>1.5005826822409201</c:v>
                </c:pt>
                <c:pt idx="2898">
                  <c:v>1.5010622765942301</c:v>
                </c:pt>
                <c:pt idx="2899">
                  <c:v>1.4994542584019399</c:v>
                </c:pt>
                <c:pt idx="2900">
                  <c:v>1.4924121650161299</c:v>
                </c:pt>
                <c:pt idx="2901">
                  <c:v>1.4941512889628199</c:v>
                </c:pt>
                <c:pt idx="2902">
                  <c:v>1.49944393713463</c:v>
                </c:pt>
                <c:pt idx="2903">
                  <c:v>1.5062367279019899</c:v>
                </c:pt>
                <c:pt idx="2904">
                  <c:v>1.5103706219686801</c:v>
                </c:pt>
                <c:pt idx="2905">
                  <c:v>1.5209662366265599</c:v>
                </c:pt>
                <c:pt idx="2906">
                  <c:v>1.51474772523769</c:v>
                </c:pt>
                <c:pt idx="2907">
                  <c:v>1.5048237353890299</c:v>
                </c:pt>
                <c:pt idx="2908">
                  <c:v>1.4984579542496701</c:v>
                </c:pt>
                <c:pt idx="2909">
                  <c:v>1.5044468395000601</c:v>
                </c:pt>
                <c:pt idx="2910">
                  <c:v>1.49154347822352</c:v>
                </c:pt>
                <c:pt idx="2911">
                  <c:v>1.4848707948057001</c:v>
                </c:pt>
                <c:pt idx="2912">
                  <c:v>1.48520425617348</c:v>
                </c:pt>
                <c:pt idx="2913">
                  <c:v>1.4848503976846501</c:v>
                </c:pt>
                <c:pt idx="2914">
                  <c:v>1.47748316404994</c:v>
                </c:pt>
                <c:pt idx="2915">
                  <c:v>1.4985139679033199</c:v>
                </c:pt>
                <c:pt idx="2916">
                  <c:v>1.49295955303271</c:v>
                </c:pt>
                <c:pt idx="2917">
                  <c:v>1.49253523010542</c:v>
                </c:pt>
                <c:pt idx="2918">
                  <c:v>1.49819146333608</c:v>
                </c:pt>
                <c:pt idx="2919">
                  <c:v>1.50515469179257</c:v>
                </c:pt>
                <c:pt idx="2920">
                  <c:v>1.5019218085605901</c:v>
                </c:pt>
                <c:pt idx="2921">
                  <c:v>1.4996773575317499</c:v>
                </c:pt>
                <c:pt idx="2922">
                  <c:v>1.49169177342652</c:v>
                </c:pt>
                <c:pt idx="2923">
                  <c:v>1.48616379156517</c:v>
                </c:pt>
                <c:pt idx="2924">
                  <c:v>1.48584792849043</c:v>
                </c:pt>
                <c:pt idx="2925">
                  <c:v>1.4788874920649</c:v>
                </c:pt>
                <c:pt idx="2926">
                  <c:v>1.48475957927047</c:v>
                </c:pt>
                <c:pt idx="2927">
                  <c:v>1.4733808898326</c:v>
                </c:pt>
                <c:pt idx="2928">
                  <c:v>1.4716596504292601</c:v>
                </c:pt>
                <c:pt idx="2929">
                  <c:v>1.45778671997922</c:v>
                </c:pt>
                <c:pt idx="2930">
                  <c:v>1.4643313295262099</c:v>
                </c:pt>
                <c:pt idx="2931">
                  <c:v>1.4690643742176399</c:v>
                </c:pt>
                <c:pt idx="2932">
                  <c:v>1.4665587310024499</c:v>
                </c:pt>
                <c:pt idx="2933">
                  <c:v>1.4552543371243101</c:v>
                </c:pt>
                <c:pt idx="2934">
                  <c:v>1.44105034688745</c:v>
                </c:pt>
                <c:pt idx="2935">
                  <c:v>1.44317365506847</c:v>
                </c:pt>
                <c:pt idx="2936">
                  <c:v>1.4494045781479701</c:v>
                </c:pt>
                <c:pt idx="2937">
                  <c:v>1.46654001829269</c:v>
                </c:pt>
                <c:pt idx="2938">
                  <c:v>1.48126678624969</c:v>
                </c:pt>
                <c:pt idx="2939">
                  <c:v>1.49414095734109</c:v>
                </c:pt>
                <c:pt idx="2940">
                  <c:v>1.4955673966601499</c:v>
                </c:pt>
                <c:pt idx="2941">
                  <c:v>1.4925994140738701</c:v>
                </c:pt>
                <c:pt idx="2942">
                  <c:v>1.4857413457592701</c:v>
                </c:pt>
                <c:pt idx="2943">
                  <c:v>1.4773192904299799</c:v>
                </c:pt>
                <c:pt idx="2944">
                  <c:v>1.4811109229803701</c:v>
                </c:pt>
                <c:pt idx="2945">
                  <c:v>1.48792611693975</c:v>
                </c:pt>
                <c:pt idx="2946">
                  <c:v>1.4869712934316901</c:v>
                </c:pt>
                <c:pt idx="2947">
                  <c:v>1.4936295921296601</c:v>
                </c:pt>
                <c:pt idx="2948">
                  <c:v>1.4960805900565699</c:v>
                </c:pt>
                <c:pt idx="2949">
                  <c:v>1.50679798717904</c:v>
                </c:pt>
                <c:pt idx="2950">
                  <c:v>1.5216426929131801</c:v>
                </c:pt>
                <c:pt idx="2951">
                  <c:v>1.52809048724709</c:v>
                </c:pt>
                <c:pt idx="2952">
                  <c:v>1.5543210265670999</c:v>
                </c:pt>
                <c:pt idx="2953">
                  <c:v>1.5515879261911101</c:v>
                </c:pt>
                <c:pt idx="2954">
                  <c:v>1.54886441693923</c:v>
                </c:pt>
                <c:pt idx="2955">
                  <c:v>1.5375716729603801</c:v>
                </c:pt>
                <c:pt idx="2956">
                  <c:v>1.53609150411676</c:v>
                </c:pt>
                <c:pt idx="2957">
                  <c:v>1.5376653365561499</c:v>
                </c:pt>
                <c:pt idx="2958">
                  <c:v>1.54590655505527</c:v>
                </c:pt>
                <c:pt idx="2959">
                  <c:v>1.57842649196299</c:v>
                </c:pt>
                <c:pt idx="2960">
                  <c:v>1.6150538407819399</c:v>
                </c:pt>
                <c:pt idx="2961">
                  <c:v>1.6053145452369799</c:v>
                </c:pt>
                <c:pt idx="2962">
                  <c:v>1.5975324594249201</c:v>
                </c:pt>
                <c:pt idx="2963">
                  <c:v>1.6111617864061101</c:v>
                </c:pt>
                <c:pt idx="2964">
                  <c:v>1.6478044025968701</c:v>
                </c:pt>
                <c:pt idx="2965">
                  <c:v>1.64501470584076</c:v>
                </c:pt>
                <c:pt idx="2966">
                  <c:v>1.6522563178485099</c:v>
                </c:pt>
                <c:pt idx="2967">
                  <c:v>1.6259832565764401</c:v>
                </c:pt>
                <c:pt idx="2968">
                  <c:v>1.6599283204101001</c:v>
                </c:pt>
                <c:pt idx="2969">
                  <c:v>1.6546741665283899</c:v>
                </c:pt>
                <c:pt idx="2970">
                  <c:v>1.6696774359418001</c:v>
                </c:pt>
                <c:pt idx="2971">
                  <c:v>1.6744545180920101</c:v>
                </c:pt>
                <c:pt idx="2972">
                  <c:v>1.6762555338245499</c:v>
                </c:pt>
                <c:pt idx="2973">
                  <c:v>1.67428472241601</c:v>
                </c:pt>
                <c:pt idx="2974">
                  <c:v>1.66557821158304</c:v>
                </c:pt>
                <c:pt idx="2975">
                  <c:v>1.68454473862899</c:v>
                </c:pt>
                <c:pt idx="2976">
                  <c:v>1.6595186351637901</c:v>
                </c:pt>
                <c:pt idx="2977">
                  <c:v>1.67738020315006</c:v>
                </c:pt>
                <c:pt idx="2978">
                  <c:v>1.6670134446874201</c:v>
                </c:pt>
                <c:pt idx="2979">
                  <c:v>1.66464437296032</c:v>
                </c:pt>
                <c:pt idx="2980">
                  <c:v>1.65803337395608</c:v>
                </c:pt>
                <c:pt idx="2981">
                  <c:v>1.66623497683859</c:v>
                </c:pt>
                <c:pt idx="2982">
                  <c:v>1.6611595605891001</c:v>
                </c:pt>
                <c:pt idx="2983">
                  <c:v>1.66131992791302</c:v>
                </c:pt>
                <c:pt idx="2984">
                  <c:v>1.70160431646176</c:v>
                </c:pt>
                <c:pt idx="2985">
                  <c:v>1.70303892422488</c:v>
                </c:pt>
                <c:pt idx="2986">
                  <c:v>1.7344618985731199</c:v>
                </c:pt>
                <c:pt idx="2987">
                  <c:v>1.7537385401233401</c:v>
                </c:pt>
                <c:pt idx="2988">
                  <c:v>1.73659520034611</c:v>
                </c:pt>
                <c:pt idx="2989">
                  <c:v>1.7639495565033401</c:v>
                </c:pt>
                <c:pt idx="2990">
                  <c:v>1.7706763045095</c:v>
                </c:pt>
                <c:pt idx="2991">
                  <c:v>1.75488997622655</c:v>
                </c:pt>
                <c:pt idx="2992">
                  <c:v>1.7579558232810499</c:v>
                </c:pt>
                <c:pt idx="2993">
                  <c:v>1.78616474209547</c:v>
                </c:pt>
                <c:pt idx="2994">
                  <c:v>1.7566090166908299</c:v>
                </c:pt>
                <c:pt idx="2995">
                  <c:v>1.7575010792221999</c:v>
                </c:pt>
                <c:pt idx="2996">
                  <c:v>1.7799344108683799</c:v>
                </c:pt>
                <c:pt idx="2997">
                  <c:v>1.8079790219211</c:v>
                </c:pt>
                <c:pt idx="2998">
                  <c:v>1.79166753594455</c:v>
                </c:pt>
                <c:pt idx="2999">
                  <c:v>1.78011124677026</c:v>
                </c:pt>
                <c:pt idx="3000">
                  <c:v>1.7692000698547401</c:v>
                </c:pt>
                <c:pt idx="3001">
                  <c:v>1.8007282838615899</c:v>
                </c:pt>
                <c:pt idx="3002">
                  <c:v>1.8161778458862601</c:v>
                </c:pt>
                <c:pt idx="3003">
                  <c:v>1.8323024923220299</c:v>
                </c:pt>
                <c:pt idx="3004">
                  <c:v>1.8546386607860501</c:v>
                </c:pt>
                <c:pt idx="3005">
                  <c:v>1.87848695544985</c:v>
                </c:pt>
                <c:pt idx="3006">
                  <c:v>1.82554001927578</c:v>
                </c:pt>
                <c:pt idx="3007">
                  <c:v>1.83744079120774</c:v>
                </c:pt>
                <c:pt idx="3008">
                  <c:v>1.8494513045015</c:v>
                </c:pt>
                <c:pt idx="3009">
                  <c:v>1.8057763859793501</c:v>
                </c:pt>
                <c:pt idx="3010">
                  <c:v>1.7992464491657101</c:v>
                </c:pt>
                <c:pt idx="3011">
                  <c:v>1.8318690986670201</c:v>
                </c:pt>
                <c:pt idx="3012">
                  <c:v>1.8448899430082599</c:v>
                </c:pt>
                <c:pt idx="3013">
                  <c:v>1.8289840381512501</c:v>
                </c:pt>
                <c:pt idx="3014">
                  <c:v>1.8406372916212601</c:v>
                </c:pt>
                <c:pt idx="3015">
                  <c:v>1.8058026354302401</c:v>
                </c:pt>
                <c:pt idx="3016">
                  <c:v>1.8173552003983899</c:v>
                </c:pt>
                <c:pt idx="3017">
                  <c:v>1.8049930483307499</c:v>
                </c:pt>
                <c:pt idx="3018">
                  <c:v>1.79940059572706</c:v>
                </c:pt>
                <c:pt idx="3019">
                  <c:v>1.7912547827502401</c:v>
                </c:pt>
                <c:pt idx="3020">
                  <c:v>1.81021594714042</c:v>
                </c:pt>
                <c:pt idx="3021">
                  <c:v>1.84236725278793</c:v>
                </c:pt>
                <c:pt idx="3022">
                  <c:v>1.8564834612952099</c:v>
                </c:pt>
                <c:pt idx="3023">
                  <c:v>1.8551572525643101</c:v>
                </c:pt>
                <c:pt idx="3024">
                  <c:v>1.8688000662859701</c:v>
                </c:pt>
                <c:pt idx="3025">
                  <c:v>1.8681224387294399</c:v>
                </c:pt>
                <c:pt idx="3026">
                  <c:v>1.84413669106375</c:v>
                </c:pt>
                <c:pt idx="3027">
                  <c:v>1.8344549331429201</c:v>
                </c:pt>
                <c:pt idx="3028">
                  <c:v>1.85396456622381</c:v>
                </c:pt>
                <c:pt idx="3029">
                  <c:v>1.88443427313213</c:v>
                </c:pt>
                <c:pt idx="3030">
                  <c:v>1.8625728786586599</c:v>
                </c:pt>
                <c:pt idx="3031">
                  <c:v>1.85176508018402</c:v>
                </c:pt>
                <c:pt idx="3032">
                  <c:v>1.8388828557244301</c:v>
                </c:pt>
                <c:pt idx="3033">
                  <c:v>1.8368398885388999</c:v>
                </c:pt>
                <c:pt idx="3034">
                  <c:v>1.85551867906253</c:v>
                </c:pt>
                <c:pt idx="3035">
                  <c:v>1.86216798946172</c:v>
                </c:pt>
                <c:pt idx="3036">
                  <c:v>1.88255971266578</c:v>
                </c:pt>
                <c:pt idx="3037">
                  <c:v>1.8896345665779599</c:v>
                </c:pt>
                <c:pt idx="3038">
                  <c:v>1.91584875192752</c:v>
                </c:pt>
                <c:pt idx="3039">
                  <c:v>1.9200050566763001</c:v>
                </c:pt>
                <c:pt idx="3040">
                  <c:v>1.8996573077835599</c:v>
                </c:pt>
                <c:pt idx="3041">
                  <c:v>1.90186034155357</c:v>
                </c:pt>
                <c:pt idx="3042">
                  <c:v>1.87669013583927</c:v>
                </c:pt>
                <c:pt idx="3043">
                  <c:v>1.8607923801016699</c:v>
                </c:pt>
                <c:pt idx="3044">
                  <c:v>1.7645136963435699</c:v>
                </c:pt>
                <c:pt idx="3045">
                  <c:v>1.7577608287158599</c:v>
                </c:pt>
                <c:pt idx="3046">
                  <c:v>1.7761910676848001</c:v>
                </c:pt>
                <c:pt idx="3047">
                  <c:v>1.77146268254218</c:v>
                </c:pt>
                <c:pt idx="3048">
                  <c:v>1.76765388400311</c:v>
                </c:pt>
                <c:pt idx="3049">
                  <c:v>1.7283262344347301</c:v>
                </c:pt>
                <c:pt idx="3050">
                  <c:v>1.7303797858705099</c:v>
                </c:pt>
                <c:pt idx="3051">
                  <c:v>1.7290400598681299</c:v>
                </c:pt>
                <c:pt idx="3052">
                  <c:v>1.7572667889696401</c:v>
                </c:pt>
                <c:pt idx="3053">
                  <c:v>1.73428970499791</c:v>
                </c:pt>
                <c:pt idx="3054">
                  <c:v>1.7026879694477299</c:v>
                </c:pt>
                <c:pt idx="3055">
                  <c:v>1.69530107597033</c:v>
                </c:pt>
                <c:pt idx="3056">
                  <c:v>1.67912893048624</c:v>
                </c:pt>
                <c:pt idx="3057">
                  <c:v>1.69633638821755</c:v>
                </c:pt>
                <c:pt idx="3058">
                  <c:v>1.72259729772991</c:v>
                </c:pt>
                <c:pt idx="3059">
                  <c:v>1.73178364085758</c:v>
                </c:pt>
                <c:pt idx="3060">
                  <c:v>1.7310494034855399</c:v>
                </c:pt>
                <c:pt idx="3061">
                  <c:v>1.71390382302342</c:v>
                </c:pt>
                <c:pt idx="3062">
                  <c:v>1.71958403749198</c:v>
                </c:pt>
                <c:pt idx="3063">
                  <c:v>1.6929938256292101</c:v>
                </c:pt>
                <c:pt idx="3064">
                  <c:v>1.66492270667285</c:v>
                </c:pt>
                <c:pt idx="3065">
                  <c:v>1.69842066143402</c:v>
                </c:pt>
                <c:pt idx="3066">
                  <c:v>1.70235512437708</c:v>
                </c:pt>
                <c:pt idx="3067">
                  <c:v>1.7123817629168201</c:v>
                </c:pt>
                <c:pt idx="3068">
                  <c:v>1.7184026431861199</c:v>
                </c:pt>
                <c:pt idx="3069">
                  <c:v>1.7343622687735101</c:v>
                </c:pt>
                <c:pt idx="3070">
                  <c:v>1.7288779060664601</c:v>
                </c:pt>
                <c:pt idx="3071">
                  <c:v>1.72884531919441</c:v>
                </c:pt>
                <c:pt idx="3072">
                  <c:v>1.72584534914735</c:v>
                </c:pt>
                <c:pt idx="3073">
                  <c:v>1.7104233409665499</c:v>
                </c:pt>
                <c:pt idx="3074">
                  <c:v>1.71137806434177</c:v>
                </c:pt>
                <c:pt idx="3075">
                  <c:v>1.70531999208025</c:v>
                </c:pt>
                <c:pt idx="3076">
                  <c:v>1.71025074271551</c:v>
                </c:pt>
                <c:pt idx="3077">
                  <c:v>1.7042101143725601</c:v>
                </c:pt>
                <c:pt idx="3078">
                  <c:v>1.72011753625621</c:v>
                </c:pt>
                <c:pt idx="3079">
                  <c:v>1.72051822573669</c:v>
                </c:pt>
                <c:pt idx="3080">
                  <c:v>1.72898516973146</c:v>
                </c:pt>
                <c:pt idx="3081">
                  <c:v>1.70050471791038</c:v>
                </c:pt>
                <c:pt idx="3082">
                  <c:v>1.6632187881370499</c:v>
                </c:pt>
                <c:pt idx="3083">
                  <c:v>1.6503244790595499</c:v>
                </c:pt>
                <c:pt idx="3084">
                  <c:v>1.6366817054682701</c:v>
                </c:pt>
                <c:pt idx="3085">
                  <c:v>1.6394983899069799</c:v>
                </c:pt>
                <c:pt idx="3086">
                  <c:v>1.64368562826451</c:v>
                </c:pt>
                <c:pt idx="3087">
                  <c:v>1.6392099809565599</c:v>
                </c:pt>
                <c:pt idx="3088">
                  <c:v>1.6430803003202801</c:v>
                </c:pt>
                <c:pt idx="3089">
                  <c:v>1.65082845313128</c:v>
                </c:pt>
                <c:pt idx="3090">
                  <c:v>1.65913904017961</c:v>
                </c:pt>
                <c:pt idx="3091">
                  <c:v>1.67980547807505</c:v>
                </c:pt>
                <c:pt idx="3092">
                  <c:v>1.68203773626321</c:v>
                </c:pt>
                <c:pt idx="3093">
                  <c:v>1.67250952793439</c:v>
                </c:pt>
                <c:pt idx="3094">
                  <c:v>1.6657192712386599</c:v>
                </c:pt>
                <c:pt idx="3095">
                  <c:v>1.65178852443354</c:v>
                </c:pt>
                <c:pt idx="3096">
                  <c:v>1.66422128025897</c:v>
                </c:pt>
                <c:pt idx="3097">
                  <c:v>1.6665573882690501</c:v>
                </c:pt>
                <c:pt idx="3098">
                  <c:v>1.67063881539389</c:v>
                </c:pt>
                <c:pt idx="3099">
                  <c:v>1.6598420740723301</c:v>
                </c:pt>
                <c:pt idx="3100">
                  <c:v>1.6397289807861399</c:v>
                </c:pt>
                <c:pt idx="3101">
                  <c:v>1.6327216694794</c:v>
                </c:pt>
                <c:pt idx="3102">
                  <c:v>1.6332090637326699</c:v>
                </c:pt>
                <c:pt idx="3103">
                  <c:v>1.6425422640674401</c:v>
                </c:pt>
                <c:pt idx="3104">
                  <c:v>1.63927446540302</c:v>
                </c:pt>
                <c:pt idx="3105">
                  <c:v>1.62240535465882</c:v>
                </c:pt>
                <c:pt idx="3106">
                  <c:v>1.61179162273807</c:v>
                </c:pt>
                <c:pt idx="3107">
                  <c:v>1.60262943917478</c:v>
                </c:pt>
                <c:pt idx="3108">
                  <c:v>1.6041603709015699</c:v>
                </c:pt>
                <c:pt idx="3109">
                  <c:v>1.61366136921073</c:v>
                </c:pt>
                <c:pt idx="3110">
                  <c:v>1.63002807284929</c:v>
                </c:pt>
                <c:pt idx="3111">
                  <c:v>1.6328094340933099</c:v>
                </c:pt>
                <c:pt idx="3112">
                  <c:v>1.6527816001723901</c:v>
                </c:pt>
                <c:pt idx="3113">
                  <c:v>1.64302364765447</c:v>
                </c:pt>
                <c:pt idx="3114">
                  <c:v>1.65100830437794</c:v>
                </c:pt>
                <c:pt idx="3115">
                  <c:v>1.65459861599772</c:v>
                </c:pt>
                <c:pt idx="3116">
                  <c:v>1.6583614833694</c:v>
                </c:pt>
                <c:pt idx="3117">
                  <c:v>1.65565821951917</c:v>
                </c:pt>
                <c:pt idx="3118">
                  <c:v>1.65838941807873</c:v>
                </c:pt>
                <c:pt idx="3119">
                  <c:v>1.65756100851378</c:v>
                </c:pt>
                <c:pt idx="3120">
                  <c:v>1.6589846093920799</c:v>
                </c:pt>
                <c:pt idx="3121">
                  <c:v>1.6510307283130501</c:v>
                </c:pt>
                <c:pt idx="3122">
                  <c:v>1.63095040885108</c:v>
                </c:pt>
                <c:pt idx="3123">
                  <c:v>1.62650416881046</c:v>
                </c:pt>
                <c:pt idx="3124">
                  <c:v>1.6329371322995601</c:v>
                </c:pt>
                <c:pt idx="3125">
                  <c:v>1.65072218163444</c:v>
                </c:pt>
                <c:pt idx="3126">
                  <c:v>1.6628855715614701</c:v>
                </c:pt>
                <c:pt idx="3127">
                  <c:v>1.6725199355576601</c:v>
                </c:pt>
                <c:pt idx="3128">
                  <c:v>1.66858695027658</c:v>
                </c:pt>
                <c:pt idx="3129">
                  <c:v>1.6680037039695801</c:v>
                </c:pt>
                <c:pt idx="3130">
                  <c:v>1.6615539593884701</c:v>
                </c:pt>
                <c:pt idx="3131">
                  <c:v>1.6706508454973099</c:v>
                </c:pt>
                <c:pt idx="3132">
                  <c:v>1.67424754072743</c:v>
                </c:pt>
                <c:pt idx="3133">
                  <c:v>1.67750015268358</c:v>
                </c:pt>
                <c:pt idx="3134">
                  <c:v>1.6858123144645001</c:v>
                </c:pt>
                <c:pt idx="3135">
                  <c:v>1.70534171485588</c:v>
                </c:pt>
                <c:pt idx="3136">
                  <c:v>1.67484670951465</c:v>
                </c:pt>
                <c:pt idx="3137">
                  <c:v>1.61606748163953</c:v>
                </c:pt>
                <c:pt idx="3138">
                  <c:v>1.60645414856538</c:v>
                </c:pt>
                <c:pt idx="3139">
                  <c:v>1.60907417221772</c:v>
                </c:pt>
                <c:pt idx="3140">
                  <c:v>1.5952434450624899</c:v>
                </c:pt>
                <c:pt idx="3141">
                  <c:v>1.59320257874851</c:v>
                </c:pt>
                <c:pt idx="3142">
                  <c:v>1.5831049278465701</c:v>
                </c:pt>
                <c:pt idx="3143">
                  <c:v>1.56073738359033</c:v>
                </c:pt>
                <c:pt idx="3144">
                  <c:v>1.5626996499472801</c:v>
                </c:pt>
                <c:pt idx="3145">
                  <c:v>1.5404335337437101</c:v>
                </c:pt>
                <c:pt idx="3146">
                  <c:v>1.53251776390614</c:v>
                </c:pt>
                <c:pt idx="3147">
                  <c:v>1.5218972249941201</c:v>
                </c:pt>
                <c:pt idx="3148">
                  <c:v>1.54197429766075</c:v>
                </c:pt>
                <c:pt idx="3149">
                  <c:v>1.55555672332539</c:v>
                </c:pt>
                <c:pt idx="3150">
                  <c:v>1.55391015143916</c:v>
                </c:pt>
                <c:pt idx="3151">
                  <c:v>1.55276010064998</c:v>
                </c:pt>
                <c:pt idx="3152">
                  <c:v>1.5558370963869199</c:v>
                </c:pt>
                <c:pt idx="3153">
                  <c:v>1.52188875766114</c:v>
                </c:pt>
                <c:pt idx="3154">
                  <c:v>1.4993478489088099</c:v>
                </c:pt>
                <c:pt idx="3155">
                  <c:v>1.50590191877421</c:v>
                </c:pt>
                <c:pt idx="3156">
                  <c:v>1.49213446610718</c:v>
                </c:pt>
                <c:pt idx="3157">
                  <c:v>1.49289572319604</c:v>
                </c:pt>
                <c:pt idx="3158">
                  <c:v>1.4976267526187399</c:v>
                </c:pt>
                <c:pt idx="3159">
                  <c:v>1.49218502614337</c:v>
                </c:pt>
                <c:pt idx="3160">
                  <c:v>1.48193508185648</c:v>
                </c:pt>
                <c:pt idx="3161">
                  <c:v>1.4680913584297199</c:v>
                </c:pt>
                <c:pt idx="3162">
                  <c:v>1.4808181213698399</c:v>
                </c:pt>
                <c:pt idx="3163">
                  <c:v>1.4973049465639701</c:v>
                </c:pt>
                <c:pt idx="3164">
                  <c:v>1.4967191114652101</c:v>
                </c:pt>
                <c:pt idx="3165">
                  <c:v>1.5151654632415501</c:v>
                </c:pt>
                <c:pt idx="3166">
                  <c:v>1.5139423663357501</c:v>
                </c:pt>
                <c:pt idx="3167">
                  <c:v>1.50685115949832</c:v>
                </c:pt>
                <c:pt idx="3168">
                  <c:v>1.5001380701357001</c:v>
                </c:pt>
                <c:pt idx="3169">
                  <c:v>1.50195326491249</c:v>
                </c:pt>
                <c:pt idx="3170">
                  <c:v>1.4980496307583799</c:v>
                </c:pt>
                <c:pt idx="3171">
                  <c:v>1.48265049530578</c:v>
                </c:pt>
                <c:pt idx="3172">
                  <c:v>1.48666006044826</c:v>
                </c:pt>
                <c:pt idx="3173">
                  <c:v>1.48805563155135</c:v>
                </c:pt>
                <c:pt idx="3174">
                  <c:v>1.4937020801615399</c:v>
                </c:pt>
                <c:pt idx="3175">
                  <c:v>1.51139227450631</c:v>
                </c:pt>
                <c:pt idx="3176">
                  <c:v>1.5100576687813301</c:v>
                </c:pt>
                <c:pt idx="3177">
                  <c:v>1.53304667965797</c:v>
                </c:pt>
                <c:pt idx="3178">
                  <c:v>1.5260123937888701</c:v>
                </c:pt>
                <c:pt idx="3179">
                  <c:v>1.52901021671125</c:v>
                </c:pt>
                <c:pt idx="3180">
                  <c:v>1.5290216493869599</c:v>
                </c:pt>
                <c:pt idx="3181">
                  <c:v>1.5363265776506301</c:v>
                </c:pt>
                <c:pt idx="3182">
                  <c:v>1.52432707632064</c:v>
                </c:pt>
                <c:pt idx="3183">
                  <c:v>1.50659080465196</c:v>
                </c:pt>
                <c:pt idx="3184">
                  <c:v>1.5050930881140001</c:v>
                </c:pt>
                <c:pt idx="3185">
                  <c:v>1.49650507394264</c:v>
                </c:pt>
                <c:pt idx="3186">
                  <c:v>1.4816258290236799</c:v>
                </c:pt>
                <c:pt idx="3187">
                  <c:v>1.5028619184745899</c:v>
                </c:pt>
                <c:pt idx="3188">
                  <c:v>1.4941303465862099</c:v>
                </c:pt>
                <c:pt idx="3189">
                  <c:v>1.5311817615561401</c:v>
                </c:pt>
                <c:pt idx="3190">
                  <c:v>1.5171899945987799</c:v>
                </c:pt>
                <c:pt idx="3191">
                  <c:v>1.5172660163632301</c:v>
                </c:pt>
                <c:pt idx="3192">
                  <c:v>1.50783956225669</c:v>
                </c:pt>
                <c:pt idx="3193">
                  <c:v>1.49834012410864</c:v>
                </c:pt>
                <c:pt idx="3194">
                  <c:v>1.4875437814753001</c:v>
                </c:pt>
                <c:pt idx="3195">
                  <c:v>1.5075963074486101</c:v>
                </c:pt>
                <c:pt idx="3196">
                  <c:v>1.51929750226552</c:v>
                </c:pt>
                <c:pt idx="3197">
                  <c:v>1.50813469218371</c:v>
                </c:pt>
                <c:pt idx="3198">
                  <c:v>1.52177327227467</c:v>
                </c:pt>
                <c:pt idx="3199">
                  <c:v>1.52866585532236</c:v>
                </c:pt>
                <c:pt idx="3200">
                  <c:v>1.53247328446798</c:v>
                </c:pt>
                <c:pt idx="3201">
                  <c:v>1.5500266581506199</c:v>
                </c:pt>
                <c:pt idx="3202">
                  <c:v>1.53861080016597</c:v>
                </c:pt>
                <c:pt idx="3203">
                  <c:v>1.53899851565075</c:v>
                </c:pt>
                <c:pt idx="3204">
                  <c:v>1.5380752068504699</c:v>
                </c:pt>
                <c:pt idx="3205">
                  <c:v>1.54598702008462</c:v>
                </c:pt>
                <c:pt idx="3206">
                  <c:v>1.54097390382766</c:v>
                </c:pt>
                <c:pt idx="3207">
                  <c:v>1.54040774293391</c:v>
                </c:pt>
                <c:pt idx="3208">
                  <c:v>1.5744242217151601</c:v>
                </c:pt>
                <c:pt idx="3209">
                  <c:v>1.5743604689744599</c:v>
                </c:pt>
                <c:pt idx="3210">
                  <c:v>1.5691063325649399</c:v>
                </c:pt>
                <c:pt idx="3211">
                  <c:v>1.5555001199046501</c:v>
                </c:pt>
                <c:pt idx="3212">
                  <c:v>1.5459341869071801</c:v>
                </c:pt>
                <c:pt idx="3213">
                  <c:v>1.5396404177915399</c:v>
                </c:pt>
                <c:pt idx="3214">
                  <c:v>1.5332686983464101</c:v>
                </c:pt>
                <c:pt idx="3215">
                  <c:v>1.53092525305489</c:v>
                </c:pt>
                <c:pt idx="3216">
                  <c:v>1.5488596917586701</c:v>
                </c:pt>
                <c:pt idx="3217">
                  <c:v>1.5767792067665201</c:v>
                </c:pt>
                <c:pt idx="3218">
                  <c:v>1.5623161930362099</c:v>
                </c:pt>
                <c:pt idx="3219">
                  <c:v>1.5438891516301301</c:v>
                </c:pt>
                <c:pt idx="3220">
                  <c:v>1.5353274973723701</c:v>
                </c:pt>
                <c:pt idx="3221">
                  <c:v>1.53108593045713</c:v>
                </c:pt>
                <c:pt idx="3222">
                  <c:v>1.52722606513843</c:v>
                </c:pt>
                <c:pt idx="3223">
                  <c:v>1.5212688970113</c:v>
                </c:pt>
                <c:pt idx="3224">
                  <c:v>1.5173260919700999</c:v>
                </c:pt>
                <c:pt idx="3225">
                  <c:v>1.52097608993552</c:v>
                </c:pt>
                <c:pt idx="3226">
                  <c:v>1.53266237809189</c:v>
                </c:pt>
                <c:pt idx="3227">
                  <c:v>1.53034248477892</c:v>
                </c:pt>
                <c:pt idx="3228">
                  <c:v>1.55088672550758</c:v>
                </c:pt>
                <c:pt idx="3229">
                  <c:v>1.5488953927079501</c:v>
                </c:pt>
                <c:pt idx="3230">
                  <c:v>1.58127983664615</c:v>
                </c:pt>
                <c:pt idx="3231">
                  <c:v>1.57594480553843</c:v>
                </c:pt>
                <c:pt idx="3232">
                  <c:v>1.5858039574701699</c:v>
                </c:pt>
                <c:pt idx="3233">
                  <c:v>1.59986153644664</c:v>
                </c:pt>
                <c:pt idx="3234">
                  <c:v>1.60274810400219</c:v>
                </c:pt>
                <c:pt idx="3235">
                  <c:v>1.5789450490400301</c:v>
                </c:pt>
                <c:pt idx="3236">
                  <c:v>1.5737326001499099</c:v>
                </c:pt>
                <c:pt idx="3237">
                  <c:v>1.58197203689989</c:v>
                </c:pt>
                <c:pt idx="3238">
                  <c:v>1.5768845394866799</c:v>
                </c:pt>
                <c:pt idx="3239">
                  <c:v>1.5834730956744301</c:v>
                </c:pt>
                <c:pt idx="3240">
                  <c:v>1.5855772844143801</c:v>
                </c:pt>
                <c:pt idx="3241">
                  <c:v>1.5896668427116001</c:v>
                </c:pt>
                <c:pt idx="3242">
                  <c:v>1.57473732482783</c:v>
                </c:pt>
                <c:pt idx="3243">
                  <c:v>1.5760714489463801</c:v>
                </c:pt>
                <c:pt idx="3244">
                  <c:v>1.57552744699252</c:v>
                </c:pt>
                <c:pt idx="3245">
                  <c:v>1.5685981308561601</c:v>
                </c:pt>
                <c:pt idx="3246">
                  <c:v>1.5714570629528199</c:v>
                </c:pt>
                <c:pt idx="3247">
                  <c:v>1.56626622562406</c:v>
                </c:pt>
                <c:pt idx="3248">
                  <c:v>1.5653888532396201</c:v>
                </c:pt>
                <c:pt idx="3249">
                  <c:v>1.5563056488114599</c:v>
                </c:pt>
                <c:pt idx="3250">
                  <c:v>1.5494704998667499</c:v>
                </c:pt>
                <c:pt idx="3251">
                  <c:v>1.55202282088967</c:v>
                </c:pt>
                <c:pt idx="3252">
                  <c:v>1.5508178379748401</c:v>
                </c:pt>
                <c:pt idx="3253">
                  <c:v>1.54635204382056</c:v>
                </c:pt>
                <c:pt idx="3254">
                  <c:v>1.50903105882607</c:v>
                </c:pt>
                <c:pt idx="3255">
                  <c:v>1.5060883525397</c:v>
                </c:pt>
                <c:pt idx="3256">
                  <c:v>1.5024244610400499</c:v>
                </c:pt>
                <c:pt idx="3257">
                  <c:v>1.5019126353266301</c:v>
                </c:pt>
                <c:pt idx="3258">
                  <c:v>1.5031406311047899</c:v>
                </c:pt>
                <c:pt idx="3259">
                  <c:v>1.5078946366496899</c:v>
                </c:pt>
                <c:pt idx="3260">
                  <c:v>1.5182243323873901</c:v>
                </c:pt>
                <c:pt idx="3261">
                  <c:v>1.5275807187158801</c:v>
                </c:pt>
                <c:pt idx="3262">
                  <c:v>1.53476626398633</c:v>
                </c:pt>
                <c:pt idx="3263">
                  <c:v>1.5366106425164501</c:v>
                </c:pt>
                <c:pt idx="3264">
                  <c:v>1.5346955257305701</c:v>
                </c:pt>
                <c:pt idx="3265">
                  <c:v>1.53180675759558</c:v>
                </c:pt>
                <c:pt idx="3266">
                  <c:v>1.53294631853226</c:v>
                </c:pt>
                <c:pt idx="3267">
                  <c:v>1.5361857267682499</c:v>
                </c:pt>
                <c:pt idx="3268">
                  <c:v>1.5586347653160499</c:v>
                </c:pt>
                <c:pt idx="3269">
                  <c:v>1.5611495893710401</c:v>
                </c:pt>
                <c:pt idx="3270">
                  <c:v>1.5586876838485999</c:v>
                </c:pt>
                <c:pt idx="3271">
                  <c:v>1.5611926929198801</c:v>
                </c:pt>
                <c:pt idx="3272">
                  <c:v>1.5787193683684499</c:v>
                </c:pt>
                <c:pt idx="3273">
                  <c:v>1.57280577292807</c:v>
                </c:pt>
                <c:pt idx="3274">
                  <c:v>1.55829314350898</c:v>
                </c:pt>
                <c:pt idx="3275">
                  <c:v>1.57144287217583</c:v>
                </c:pt>
                <c:pt idx="3276">
                  <c:v>1.5783022098235899</c:v>
                </c:pt>
                <c:pt idx="3277">
                  <c:v>1.5784275965502901</c:v>
                </c:pt>
                <c:pt idx="3278">
                  <c:v>1.58818234350973</c:v>
                </c:pt>
                <c:pt idx="3279">
                  <c:v>1.5937229166276801</c:v>
                </c:pt>
                <c:pt idx="3280">
                  <c:v>1.59499181373431</c:v>
                </c:pt>
                <c:pt idx="3281">
                  <c:v>1.5865348455770201</c:v>
                </c:pt>
                <c:pt idx="3282">
                  <c:v>1.5830045466551601</c:v>
                </c:pt>
                <c:pt idx="3283">
                  <c:v>1.5771127879771101</c:v>
                </c:pt>
                <c:pt idx="3284">
                  <c:v>1.5743484311122999</c:v>
                </c:pt>
                <c:pt idx="3285">
                  <c:v>1.56484707630607</c:v>
                </c:pt>
                <c:pt idx="3286">
                  <c:v>1.57233011407964</c:v>
                </c:pt>
                <c:pt idx="3287">
                  <c:v>1.5708836599778799</c:v>
                </c:pt>
                <c:pt idx="3288">
                  <c:v>1.56852843259581</c:v>
                </c:pt>
                <c:pt idx="3289">
                  <c:v>1.56695580356279</c:v>
                </c:pt>
                <c:pt idx="3290">
                  <c:v>1.5743335629978901</c:v>
                </c:pt>
                <c:pt idx="3291">
                  <c:v>1.5650040414717299</c:v>
                </c:pt>
                <c:pt idx="3292">
                  <c:v>1.5676211512314999</c:v>
                </c:pt>
                <c:pt idx="3293">
                  <c:v>1.56843899480182</c:v>
                </c:pt>
                <c:pt idx="3294">
                  <c:v>1.5666352043376299</c:v>
                </c:pt>
                <c:pt idx="3295">
                  <c:v>1.57343621199173</c:v>
                </c:pt>
                <c:pt idx="3296">
                  <c:v>1.5678353504584399</c:v>
                </c:pt>
                <c:pt idx="3297">
                  <c:v>1.5794849362865599</c:v>
                </c:pt>
                <c:pt idx="3298">
                  <c:v>1.5919211109314699</c:v>
                </c:pt>
                <c:pt idx="3299">
                  <c:v>1.6020402556628499</c:v>
                </c:pt>
                <c:pt idx="3300">
                  <c:v>1.6166597740551301</c:v>
                </c:pt>
                <c:pt idx="3301">
                  <c:v>1.61456860283351</c:v>
                </c:pt>
                <c:pt idx="3302">
                  <c:v>1.6262133026308701</c:v>
                </c:pt>
                <c:pt idx="3303">
                  <c:v>1.6418437167843001</c:v>
                </c:pt>
                <c:pt idx="3304">
                  <c:v>1.6523089727331399</c:v>
                </c:pt>
                <c:pt idx="3305">
                  <c:v>1.6577727372600799</c:v>
                </c:pt>
                <c:pt idx="3306">
                  <c:v>1.65387023736812</c:v>
                </c:pt>
                <c:pt idx="3307">
                  <c:v>1.65161432123983</c:v>
                </c:pt>
                <c:pt idx="3308">
                  <c:v>1.64286048977713</c:v>
                </c:pt>
                <c:pt idx="3309">
                  <c:v>1.6498258878334799</c:v>
                </c:pt>
                <c:pt idx="3310">
                  <c:v>1.6886851576595601</c:v>
                </c:pt>
                <c:pt idx="3311">
                  <c:v>1.7136339148314601</c:v>
                </c:pt>
                <c:pt idx="3312">
                  <c:v>1.70891613528994</c:v>
                </c:pt>
                <c:pt idx="3313">
                  <c:v>1.6884122887828501</c:v>
                </c:pt>
                <c:pt idx="3314">
                  <c:v>1.68989161755868</c:v>
                </c:pt>
                <c:pt idx="3315">
                  <c:v>1.69623336077912</c:v>
                </c:pt>
                <c:pt idx="3316">
                  <c:v>1.6908842418516901</c:v>
                </c:pt>
                <c:pt idx="3317">
                  <c:v>1.6734995936158299</c:v>
                </c:pt>
                <c:pt idx="3318">
                  <c:v>1.6576203524184601</c:v>
                </c:pt>
                <c:pt idx="3319">
                  <c:v>1.64946234809968</c:v>
                </c:pt>
                <c:pt idx="3320">
                  <c:v>1.65689640310881</c:v>
                </c:pt>
                <c:pt idx="3321">
                  <c:v>1.6441649830110201</c:v>
                </c:pt>
                <c:pt idx="3322">
                  <c:v>1.6659221055376401</c:v>
                </c:pt>
                <c:pt idx="3323">
                  <c:v>1.64779941361705</c:v>
                </c:pt>
                <c:pt idx="3324">
                  <c:v>1.6412254901393999</c:v>
                </c:pt>
                <c:pt idx="3325">
                  <c:v>1.6443780612786001</c:v>
                </c:pt>
                <c:pt idx="3326">
                  <c:v>1.6508730244268199</c:v>
                </c:pt>
                <c:pt idx="3327">
                  <c:v>1.66184049267567</c:v>
                </c:pt>
                <c:pt idx="3328">
                  <c:v>1.6610299586436901</c:v>
                </c:pt>
                <c:pt idx="3329">
                  <c:v>1.67348023110152</c:v>
                </c:pt>
                <c:pt idx="3330">
                  <c:v>1.66549629383577</c:v>
                </c:pt>
                <c:pt idx="3331">
                  <c:v>1.67921516942411</c:v>
                </c:pt>
                <c:pt idx="3332">
                  <c:v>1.68079223193184</c:v>
                </c:pt>
                <c:pt idx="3333">
                  <c:v>1.6812244018515601</c:v>
                </c:pt>
                <c:pt idx="3334">
                  <c:v>1.6800793634154101</c:v>
                </c:pt>
                <c:pt idx="3335">
                  <c:v>1.6857614690412701</c:v>
                </c:pt>
                <c:pt idx="3336">
                  <c:v>1.69012929185823</c:v>
                </c:pt>
                <c:pt idx="3337">
                  <c:v>1.67772111371318</c:v>
                </c:pt>
                <c:pt idx="3338">
                  <c:v>1.70606947014015</c:v>
                </c:pt>
                <c:pt idx="3339">
                  <c:v>1.7060554535711701</c:v>
                </c:pt>
                <c:pt idx="3340">
                  <c:v>1.70007754476839</c:v>
                </c:pt>
                <c:pt idx="3341">
                  <c:v>1.71388444061801</c:v>
                </c:pt>
                <c:pt idx="3342">
                  <c:v>1.7286737215524</c:v>
                </c:pt>
                <c:pt idx="3343">
                  <c:v>1.72886210850308</c:v>
                </c:pt>
                <c:pt idx="3344">
                  <c:v>1.7411514888061299</c:v>
                </c:pt>
                <c:pt idx="3345">
                  <c:v>1.7187206392974099</c:v>
                </c:pt>
                <c:pt idx="3346">
                  <c:v>1.7310006639255799</c:v>
                </c:pt>
                <c:pt idx="3347">
                  <c:v>1.7152109901827799</c:v>
                </c:pt>
                <c:pt idx="3348">
                  <c:v>1.7062549978369199</c:v>
                </c:pt>
                <c:pt idx="3349">
                  <c:v>1.71546283060159</c:v>
                </c:pt>
                <c:pt idx="3350">
                  <c:v>1.71933863218767</c:v>
                </c:pt>
                <c:pt idx="3351">
                  <c:v>1.7351503755190301</c:v>
                </c:pt>
                <c:pt idx="3352">
                  <c:v>1.7352135527960399</c:v>
                </c:pt>
                <c:pt idx="3353">
                  <c:v>1.7579000788755701</c:v>
                </c:pt>
                <c:pt idx="3354">
                  <c:v>1.7614602007636</c:v>
                </c:pt>
                <c:pt idx="3355">
                  <c:v>1.77525880075595</c:v>
                </c:pt>
                <c:pt idx="3356">
                  <c:v>1.7687310044676201</c:v>
                </c:pt>
                <c:pt idx="3357">
                  <c:v>1.77172420284857</c:v>
                </c:pt>
                <c:pt idx="3358">
                  <c:v>1.7817098769902</c:v>
                </c:pt>
                <c:pt idx="3359">
                  <c:v>1.78288282063426</c:v>
                </c:pt>
                <c:pt idx="3360">
                  <c:v>1.77979506635575</c:v>
                </c:pt>
                <c:pt idx="3361">
                  <c:v>1.7839445207159299</c:v>
                </c:pt>
                <c:pt idx="3362">
                  <c:v>1.80646404698524</c:v>
                </c:pt>
                <c:pt idx="3363">
                  <c:v>1.82077176367447</c:v>
                </c:pt>
                <c:pt idx="3364">
                  <c:v>1.8239809134637599</c:v>
                </c:pt>
                <c:pt idx="3365">
                  <c:v>1.82026784058873</c:v>
                </c:pt>
                <c:pt idx="3366">
                  <c:v>1.8284982781030099</c:v>
                </c:pt>
                <c:pt idx="3367">
                  <c:v>1.83900066535332</c:v>
                </c:pt>
                <c:pt idx="3368">
                  <c:v>1.8181280385913801</c:v>
                </c:pt>
                <c:pt idx="3369">
                  <c:v>1.77241688560053</c:v>
                </c:pt>
                <c:pt idx="3370">
                  <c:v>1.74699221935364</c:v>
                </c:pt>
                <c:pt idx="3371">
                  <c:v>1.7576974992656</c:v>
                </c:pt>
                <c:pt idx="3372">
                  <c:v>1.7519281594890901</c:v>
                </c:pt>
                <c:pt idx="3373">
                  <c:v>1.7614586887349399</c:v>
                </c:pt>
                <c:pt idx="3374">
                  <c:v>1.7333057439033099</c:v>
                </c:pt>
                <c:pt idx="3375">
                  <c:v>1.70897439726559</c:v>
                </c:pt>
                <c:pt idx="3376">
                  <c:v>1.7011206173640301</c:v>
                </c:pt>
                <c:pt idx="3377">
                  <c:v>1.70899467049349</c:v>
                </c:pt>
                <c:pt idx="3378">
                  <c:v>1.7146557098400801</c:v>
                </c:pt>
                <c:pt idx="3379">
                  <c:v>1.71569145729581</c:v>
                </c:pt>
                <c:pt idx="3380">
                  <c:v>1.6846881261426201</c:v>
                </c:pt>
                <c:pt idx="3381">
                  <c:v>1.69532019648939</c:v>
                </c:pt>
                <c:pt idx="3382">
                  <c:v>1.6929449882016401</c:v>
                </c:pt>
                <c:pt idx="3383">
                  <c:v>1.6948006554319299</c:v>
                </c:pt>
                <c:pt idx="3384">
                  <c:v>1.6988732403138</c:v>
                </c:pt>
                <c:pt idx="3385">
                  <c:v>1.69171475687656</c:v>
                </c:pt>
                <c:pt idx="3386">
                  <c:v>1.68541689150059</c:v>
                </c:pt>
                <c:pt idx="3387">
                  <c:v>1.67113109010345</c:v>
                </c:pt>
                <c:pt idx="3388">
                  <c:v>1.6735337654864499</c:v>
                </c:pt>
                <c:pt idx="3389">
                  <c:v>1.6679149007469201</c:v>
                </c:pt>
                <c:pt idx="3390">
                  <c:v>1.6787023195524799</c:v>
                </c:pt>
                <c:pt idx="3391">
                  <c:v>1.6666778214876901</c:v>
                </c:pt>
                <c:pt idx="3392">
                  <c:v>1.6634389208815801</c:v>
                </c:pt>
                <c:pt idx="3393">
                  <c:v>1.66112037302468</c:v>
                </c:pt>
                <c:pt idx="3394">
                  <c:v>1.65303091712188</c:v>
                </c:pt>
                <c:pt idx="3395">
                  <c:v>1.64026513869696</c:v>
                </c:pt>
                <c:pt idx="3396">
                  <c:v>1.6696912893701099</c:v>
                </c:pt>
                <c:pt idx="3397">
                  <c:v>1.6446786038426</c:v>
                </c:pt>
                <c:pt idx="3398">
                  <c:v>1.6357109706602799</c:v>
                </c:pt>
                <c:pt idx="3399">
                  <c:v>1.6190349398983499</c:v>
                </c:pt>
                <c:pt idx="3400">
                  <c:v>1.62646506776291</c:v>
                </c:pt>
                <c:pt idx="3401">
                  <c:v>1.62661918346986</c:v>
                </c:pt>
                <c:pt idx="3402">
                  <c:v>1.65007728263877</c:v>
                </c:pt>
                <c:pt idx="3403">
                  <c:v>1.6613591719031999</c:v>
                </c:pt>
                <c:pt idx="3404">
                  <c:v>1.6590038887567999</c:v>
                </c:pt>
                <c:pt idx="3405">
                  <c:v>1.65159025821876</c:v>
                </c:pt>
                <c:pt idx="3406">
                  <c:v>1.66735917118883</c:v>
                </c:pt>
                <c:pt idx="3407">
                  <c:v>1.6759530422679301</c:v>
                </c:pt>
                <c:pt idx="3408">
                  <c:v>1.69542321918205</c:v>
                </c:pt>
                <c:pt idx="3409">
                  <c:v>1.71465667223173</c:v>
                </c:pt>
                <c:pt idx="3410">
                  <c:v>1.7749031390835599</c:v>
                </c:pt>
                <c:pt idx="3411">
                  <c:v>1.7442325810288699</c:v>
                </c:pt>
                <c:pt idx="3412">
                  <c:v>1.7703456642815301</c:v>
                </c:pt>
                <c:pt idx="3413">
                  <c:v>1.8602795645863901</c:v>
                </c:pt>
                <c:pt idx="3414">
                  <c:v>1.90459518715662</c:v>
                </c:pt>
                <c:pt idx="3415">
                  <c:v>1.94835751201369</c:v>
                </c:pt>
                <c:pt idx="3416">
                  <c:v>1.9673129036561801</c:v>
                </c:pt>
                <c:pt idx="3417">
                  <c:v>1.91740574190432</c:v>
                </c:pt>
                <c:pt idx="3418">
                  <c:v>1.85930790080918</c:v>
                </c:pt>
                <c:pt idx="3419">
                  <c:v>1.8549382641090399</c:v>
                </c:pt>
                <c:pt idx="3420">
                  <c:v>1.85045671377041</c:v>
                </c:pt>
                <c:pt idx="3421">
                  <c:v>1.8387526251400601</c:v>
                </c:pt>
                <c:pt idx="3422">
                  <c:v>1.8358947742465701</c:v>
                </c:pt>
                <c:pt idx="3423">
                  <c:v>1.82509695435583</c:v>
                </c:pt>
                <c:pt idx="3424">
                  <c:v>1.81283086085814</c:v>
                </c:pt>
                <c:pt idx="3425">
                  <c:v>1.7818943655000901</c:v>
                </c:pt>
                <c:pt idx="3426">
                  <c:v>1.76583497228945</c:v>
                </c:pt>
                <c:pt idx="3427">
                  <c:v>1.7665897892754101</c:v>
                </c:pt>
                <c:pt idx="3428">
                  <c:v>1.7745957302673501</c:v>
                </c:pt>
                <c:pt idx="3429">
                  <c:v>1.80044178183954</c:v>
                </c:pt>
                <c:pt idx="3430">
                  <c:v>1.76494739443333</c:v>
                </c:pt>
                <c:pt idx="3431">
                  <c:v>1.76659209964362</c:v>
                </c:pt>
                <c:pt idx="3432">
                  <c:v>1.7914416015088801</c:v>
                </c:pt>
                <c:pt idx="3433">
                  <c:v>1.7605571996416201</c:v>
                </c:pt>
                <c:pt idx="3434">
                  <c:v>1.7876959032786699</c:v>
                </c:pt>
                <c:pt idx="3435">
                  <c:v>1.7690540528613401</c:v>
                </c:pt>
                <c:pt idx="3436">
                  <c:v>1.7747937323857901</c:v>
                </c:pt>
                <c:pt idx="3437">
                  <c:v>1.80103721891407</c:v>
                </c:pt>
                <c:pt idx="3438">
                  <c:v>1.8361670717082601</c:v>
                </c:pt>
                <c:pt idx="3439">
                  <c:v>1.7941604839483001</c:v>
                </c:pt>
                <c:pt idx="3440">
                  <c:v>1.79553232378587</c:v>
                </c:pt>
                <c:pt idx="3441">
                  <c:v>1.7803980270319</c:v>
                </c:pt>
                <c:pt idx="3442">
                  <c:v>1.7638737161314999</c:v>
                </c:pt>
                <c:pt idx="3443">
                  <c:v>1.78708518756838</c:v>
                </c:pt>
                <c:pt idx="3444">
                  <c:v>1.7843091793741199</c:v>
                </c:pt>
                <c:pt idx="3445">
                  <c:v>1.7980415736385</c:v>
                </c:pt>
                <c:pt idx="3446">
                  <c:v>1.7774651735779501</c:v>
                </c:pt>
                <c:pt idx="3447">
                  <c:v>1.79816745113117</c:v>
                </c:pt>
                <c:pt idx="3448">
                  <c:v>1.8384162764336101</c:v>
                </c:pt>
                <c:pt idx="3449">
                  <c:v>1.8349698206198</c:v>
                </c:pt>
                <c:pt idx="3450">
                  <c:v>1.8555957470339901</c:v>
                </c:pt>
                <c:pt idx="3451">
                  <c:v>1.91310212384851</c:v>
                </c:pt>
                <c:pt idx="3452">
                  <c:v>1.90388008119092</c:v>
                </c:pt>
                <c:pt idx="3453">
                  <c:v>1.90938076983751</c:v>
                </c:pt>
                <c:pt idx="3454">
                  <c:v>1.9195770320841701</c:v>
                </c:pt>
                <c:pt idx="3455">
                  <c:v>1.8996024264660101</c:v>
                </c:pt>
                <c:pt idx="3456">
                  <c:v>1.8878580153242599</c:v>
                </c:pt>
                <c:pt idx="3457">
                  <c:v>1.91769430264384</c:v>
                </c:pt>
                <c:pt idx="3458">
                  <c:v>1.92069204452529</c:v>
                </c:pt>
                <c:pt idx="3459">
                  <c:v>1.92026688050038</c:v>
                </c:pt>
                <c:pt idx="3460">
                  <c:v>1.96090311640933</c:v>
                </c:pt>
                <c:pt idx="3461">
                  <c:v>1.96251911393524</c:v>
                </c:pt>
                <c:pt idx="3462">
                  <c:v>1.98734139282594</c:v>
                </c:pt>
                <c:pt idx="3463">
                  <c:v>1.9855683857984201</c:v>
                </c:pt>
                <c:pt idx="3464">
                  <c:v>2.0073398906238298</c:v>
                </c:pt>
                <c:pt idx="3465">
                  <c:v>2.0160110549544799</c:v>
                </c:pt>
                <c:pt idx="3466">
                  <c:v>1.9827626591854499</c:v>
                </c:pt>
                <c:pt idx="3467">
                  <c:v>1.9986232373438499</c:v>
                </c:pt>
                <c:pt idx="3468">
                  <c:v>1.99860298271944</c:v>
                </c:pt>
                <c:pt idx="3469">
                  <c:v>2.0056617491792399</c:v>
                </c:pt>
                <c:pt idx="3470">
                  <c:v>2.0179737846354802</c:v>
                </c:pt>
                <c:pt idx="3471">
                  <c:v>1.99595144252083</c:v>
                </c:pt>
                <c:pt idx="3472">
                  <c:v>2.0189804431446499</c:v>
                </c:pt>
                <c:pt idx="3473">
                  <c:v>2.0272132197807902</c:v>
                </c:pt>
                <c:pt idx="3474">
                  <c:v>1.9965473788986501</c:v>
                </c:pt>
                <c:pt idx="3475">
                  <c:v>1.94627778452574</c:v>
                </c:pt>
                <c:pt idx="3476">
                  <c:v>1.9666075304183901</c:v>
                </c:pt>
                <c:pt idx="3477">
                  <c:v>1.97699747787235</c:v>
                </c:pt>
                <c:pt idx="3478">
                  <c:v>1.96952605809527</c:v>
                </c:pt>
                <c:pt idx="3479">
                  <c:v>1.95316381807905</c:v>
                </c:pt>
                <c:pt idx="3480">
                  <c:v>1.9805769468404</c:v>
                </c:pt>
                <c:pt idx="3481">
                  <c:v>2.0057985618964</c:v>
                </c:pt>
                <c:pt idx="3482">
                  <c:v>2.00910690809572</c:v>
                </c:pt>
                <c:pt idx="3483">
                  <c:v>1.9953146387168601</c:v>
                </c:pt>
                <c:pt idx="3484">
                  <c:v>2.0188517560217698</c:v>
                </c:pt>
                <c:pt idx="3485">
                  <c:v>2.0188812818559598</c:v>
                </c:pt>
                <c:pt idx="3486">
                  <c:v>2.0093470545919199</c:v>
                </c:pt>
                <c:pt idx="3487">
                  <c:v>2.0443843018677099</c:v>
                </c:pt>
                <c:pt idx="3488">
                  <c:v>2.0272983349652201</c:v>
                </c:pt>
                <c:pt idx="3489">
                  <c:v>2.0545909336688499</c:v>
                </c:pt>
                <c:pt idx="3490">
                  <c:v>2.0675560450252202</c:v>
                </c:pt>
                <c:pt idx="3491">
                  <c:v>2.0361940433696102</c:v>
                </c:pt>
                <c:pt idx="3492">
                  <c:v>2.01353332369127</c:v>
                </c:pt>
                <c:pt idx="3493">
                  <c:v>2.0393231219693</c:v>
                </c:pt>
                <c:pt idx="3494">
                  <c:v>2.0254443149113999</c:v>
                </c:pt>
                <c:pt idx="3495">
                  <c:v>1.9977346800543501</c:v>
                </c:pt>
                <c:pt idx="3496">
                  <c:v>2.0136593525142001</c:v>
                </c:pt>
                <c:pt idx="3497">
                  <c:v>2.0276664689102701</c:v>
                </c:pt>
                <c:pt idx="3498">
                  <c:v>2.0399727397684999</c:v>
                </c:pt>
                <c:pt idx="3499">
                  <c:v>2.0179997068429798</c:v>
                </c:pt>
                <c:pt idx="3500">
                  <c:v>2.0437232554199301</c:v>
                </c:pt>
                <c:pt idx="3501">
                  <c:v>2.0802778438637</c:v>
                </c:pt>
                <c:pt idx="3502">
                  <c:v>2.0792014075279499</c:v>
                </c:pt>
                <c:pt idx="3503">
                  <c:v>2.1064855843123498</c:v>
                </c:pt>
                <c:pt idx="3504">
                  <c:v>2.1501543353208699</c:v>
                </c:pt>
                <c:pt idx="3505">
                  <c:v>2.15711595455925</c:v>
                </c:pt>
                <c:pt idx="3506">
                  <c:v>2.2023058352695002</c:v>
                </c:pt>
                <c:pt idx="3507">
                  <c:v>2.1439295000778</c:v>
                </c:pt>
                <c:pt idx="3508">
                  <c:v>2.1735622124154199</c:v>
                </c:pt>
                <c:pt idx="3509">
                  <c:v>2.18263575261448</c:v>
                </c:pt>
                <c:pt idx="3510">
                  <c:v>2.2221871006434699</c:v>
                </c:pt>
                <c:pt idx="3511">
                  <c:v>2.2007674708298901</c:v>
                </c:pt>
                <c:pt idx="3512">
                  <c:v>2.2361421041581999</c:v>
                </c:pt>
                <c:pt idx="3513">
                  <c:v>2.23970799001397</c:v>
                </c:pt>
                <c:pt idx="3514">
                  <c:v>2.1810840215559302</c:v>
                </c:pt>
                <c:pt idx="3515">
                  <c:v>2.13407377864208</c:v>
                </c:pt>
                <c:pt idx="3516">
                  <c:v>2.1268750852053402</c:v>
                </c:pt>
                <c:pt idx="3517">
                  <c:v>2.0373104755321401</c:v>
                </c:pt>
                <c:pt idx="3518">
                  <c:v>2.0667331643916702</c:v>
                </c:pt>
                <c:pt idx="3519">
                  <c:v>2.0345175929278301</c:v>
                </c:pt>
                <c:pt idx="3520">
                  <c:v>2.06108606130439</c:v>
                </c:pt>
                <c:pt idx="3521">
                  <c:v>2.1069442987746698</c:v>
                </c:pt>
                <c:pt idx="3522">
                  <c:v>2.1288149011619</c:v>
                </c:pt>
                <c:pt idx="3523">
                  <c:v>2.1342878356453401</c:v>
                </c:pt>
                <c:pt idx="3524">
                  <c:v>2.19178194185052</c:v>
                </c:pt>
                <c:pt idx="3525">
                  <c:v>2.1439713879501499</c:v>
                </c:pt>
                <c:pt idx="3526">
                  <c:v>2.15828063181347</c:v>
                </c:pt>
                <c:pt idx="3527">
                  <c:v>2.0802807331693001</c:v>
                </c:pt>
                <c:pt idx="3528">
                  <c:v>2.1431917369545901</c:v>
                </c:pt>
                <c:pt idx="3529">
                  <c:v>2.15773183839829</c:v>
                </c:pt>
                <c:pt idx="3530">
                  <c:v>2.2072287919723599</c:v>
                </c:pt>
                <c:pt idx="3531">
                  <c:v>2.17064463882702</c:v>
                </c:pt>
                <c:pt idx="3532">
                  <c:v>2.2014128624042102</c:v>
                </c:pt>
                <c:pt idx="3533">
                  <c:v>2.1880343421687001</c:v>
                </c:pt>
                <c:pt idx="3534">
                  <c:v>2.2176079629121301</c:v>
                </c:pt>
                <c:pt idx="3535">
                  <c:v>2.2361728143973898</c:v>
                </c:pt>
                <c:pt idx="3536">
                  <c:v>2.2499006751403101</c:v>
                </c:pt>
                <c:pt idx="3537">
                  <c:v>2.2510442507979098</c:v>
                </c:pt>
                <c:pt idx="3538">
                  <c:v>2.2351779413792801</c:v>
                </c:pt>
                <c:pt idx="3539">
                  <c:v>2.24945044231431</c:v>
                </c:pt>
                <c:pt idx="3540">
                  <c:v>2.2057278086718402</c:v>
                </c:pt>
                <c:pt idx="3541">
                  <c:v>2.1963133350335902</c:v>
                </c:pt>
                <c:pt idx="3542">
                  <c:v>2.1837352350042001</c:v>
                </c:pt>
                <c:pt idx="3543">
                  <c:v>2.1781846156237799</c:v>
                </c:pt>
                <c:pt idx="3544">
                  <c:v>2.1302359985620698</c:v>
                </c:pt>
                <c:pt idx="3545">
                  <c:v>2.0944976463261602</c:v>
                </c:pt>
                <c:pt idx="3546">
                  <c:v>2.0865836176944499</c:v>
                </c:pt>
                <c:pt idx="3547">
                  <c:v>2.0721600220848502</c:v>
                </c:pt>
                <c:pt idx="3548">
                  <c:v>2.0869030099247201</c:v>
                </c:pt>
                <c:pt idx="3549">
                  <c:v>2.0595044301599899</c:v>
                </c:pt>
                <c:pt idx="3550">
                  <c:v>2.0704745043513499</c:v>
                </c:pt>
                <c:pt idx="3551">
                  <c:v>2.0742506356788999</c:v>
                </c:pt>
                <c:pt idx="3552">
                  <c:v>2.0698943147811302</c:v>
                </c:pt>
                <c:pt idx="3553">
                  <c:v>2.0856368064117601</c:v>
                </c:pt>
                <c:pt idx="3554">
                  <c:v>2.1071535438444302</c:v>
                </c:pt>
                <c:pt idx="3555">
                  <c:v>2.1158484001177</c:v>
                </c:pt>
                <c:pt idx="3556">
                  <c:v>2.14307778393461</c:v>
                </c:pt>
                <c:pt idx="3557">
                  <c:v>2.1377067573823898</c:v>
                </c:pt>
                <c:pt idx="3558">
                  <c:v>2.1236205488670201</c:v>
                </c:pt>
                <c:pt idx="3559">
                  <c:v>2.1270122685713799</c:v>
                </c:pt>
                <c:pt idx="3560">
                  <c:v>2.1380293572245099</c:v>
                </c:pt>
                <c:pt idx="3561">
                  <c:v>2.1142523632260302</c:v>
                </c:pt>
                <c:pt idx="3562">
                  <c:v>2.0810573621967299</c:v>
                </c:pt>
                <c:pt idx="3563">
                  <c:v>2.0723417030000699</c:v>
                </c:pt>
                <c:pt idx="3564">
                  <c:v>2.0304071863419102</c:v>
                </c:pt>
                <c:pt idx="3565">
                  <c:v>2.04861021100078</c:v>
                </c:pt>
                <c:pt idx="3566">
                  <c:v>2.0697758211111799</c:v>
                </c:pt>
                <c:pt idx="3567">
                  <c:v>2.0431337837277899</c:v>
                </c:pt>
                <c:pt idx="3568">
                  <c:v>2.0509896564110299</c:v>
                </c:pt>
                <c:pt idx="3569">
                  <c:v>2.02678383037486</c:v>
                </c:pt>
                <c:pt idx="3570">
                  <c:v>2.0004604191090598</c:v>
                </c:pt>
                <c:pt idx="3571">
                  <c:v>1.9938942808329201</c:v>
                </c:pt>
                <c:pt idx="3572">
                  <c:v>1.9895507188130399</c:v>
                </c:pt>
                <c:pt idx="3573">
                  <c:v>2.0258371020792998</c:v>
                </c:pt>
                <c:pt idx="3574">
                  <c:v>2.06955537508976</c:v>
                </c:pt>
                <c:pt idx="3575">
                  <c:v>2.0813226676372798</c:v>
                </c:pt>
                <c:pt idx="3576">
                  <c:v>2.0885290613921899</c:v>
                </c:pt>
                <c:pt idx="3577">
                  <c:v>2.06409734496886</c:v>
                </c:pt>
                <c:pt idx="3578">
                  <c:v>2.0707373531961601</c:v>
                </c:pt>
                <c:pt idx="3579">
                  <c:v>2.0937891733348102</c:v>
                </c:pt>
                <c:pt idx="3580">
                  <c:v>2.1054520009679401</c:v>
                </c:pt>
                <c:pt idx="3581">
                  <c:v>2.11187275528847</c:v>
                </c:pt>
                <c:pt idx="3582">
                  <c:v>2.12673018540722</c:v>
                </c:pt>
                <c:pt idx="3583">
                  <c:v>2.1318917189653601</c:v>
                </c:pt>
                <c:pt idx="3584">
                  <c:v>2.1180445506951799</c:v>
                </c:pt>
                <c:pt idx="3585">
                  <c:v>2.13352489400947</c:v>
                </c:pt>
                <c:pt idx="3586">
                  <c:v>2.0939647238824399</c:v>
                </c:pt>
                <c:pt idx="3587">
                  <c:v>2.09802334243262</c:v>
                </c:pt>
                <c:pt idx="3588">
                  <c:v>2.10570770168174</c:v>
                </c:pt>
                <c:pt idx="3589">
                  <c:v>2.0850049187870301</c:v>
                </c:pt>
                <c:pt idx="3590">
                  <c:v>2.0478404134017598</c:v>
                </c:pt>
                <c:pt idx="3591">
                  <c:v>2.0690089518280899</c:v>
                </c:pt>
                <c:pt idx="3592">
                  <c:v>2.1058253751529499</c:v>
                </c:pt>
                <c:pt idx="3593">
                  <c:v>2.10252710825652</c:v>
                </c:pt>
                <c:pt idx="3594">
                  <c:v>2.14156265435739</c:v>
                </c:pt>
                <c:pt idx="3595">
                  <c:v>2.1354029200594402</c:v>
                </c:pt>
                <c:pt idx="3596">
                  <c:v>2.1083454057420101</c:v>
                </c:pt>
                <c:pt idx="3597">
                  <c:v>2.1061808439282399</c:v>
                </c:pt>
                <c:pt idx="3598">
                  <c:v>2.0997010617423202</c:v>
                </c:pt>
                <c:pt idx="3599">
                  <c:v>2.0706880394092799</c:v>
                </c:pt>
                <c:pt idx="3600">
                  <c:v>2.0260372890018501</c:v>
                </c:pt>
                <c:pt idx="3601">
                  <c:v>2.0273226378158</c:v>
                </c:pt>
                <c:pt idx="3602">
                  <c:v>2.0142536507689899</c:v>
                </c:pt>
                <c:pt idx="3603">
                  <c:v>1.9835461319280101</c:v>
                </c:pt>
                <c:pt idx="3604">
                  <c:v>1.9930606763559799</c:v>
                </c:pt>
                <c:pt idx="3605">
                  <c:v>1.9935427501916201</c:v>
                </c:pt>
                <c:pt idx="3606">
                  <c:v>1.9849273588785199</c:v>
                </c:pt>
                <c:pt idx="3607">
                  <c:v>1.94905848372396</c:v>
                </c:pt>
                <c:pt idx="3608">
                  <c:v>1.9258713366617699</c:v>
                </c:pt>
                <c:pt idx="3609">
                  <c:v>1.9307637231277699</c:v>
                </c:pt>
                <c:pt idx="3610">
                  <c:v>1.9280752715025999</c:v>
                </c:pt>
                <c:pt idx="3611">
                  <c:v>1.90603879762464</c:v>
                </c:pt>
                <c:pt idx="3612">
                  <c:v>1.8925013736790901</c:v>
                </c:pt>
                <c:pt idx="3613">
                  <c:v>1.87879740908876</c:v>
                </c:pt>
                <c:pt idx="3614">
                  <c:v>1.8760753948140001</c:v>
                </c:pt>
                <c:pt idx="3615">
                  <c:v>1.87567122094822</c:v>
                </c:pt>
                <c:pt idx="3616">
                  <c:v>1.88229775185377</c:v>
                </c:pt>
                <c:pt idx="3617">
                  <c:v>1.9008333430777999</c:v>
                </c:pt>
                <c:pt idx="3618">
                  <c:v>1.8949407484874801</c:v>
                </c:pt>
                <c:pt idx="3619">
                  <c:v>1.9441692897798799</c:v>
                </c:pt>
                <c:pt idx="3620">
                  <c:v>1.9624523344712499</c:v>
                </c:pt>
                <c:pt idx="3621">
                  <c:v>1.9523252438779699</c:v>
                </c:pt>
                <c:pt idx="3622">
                  <c:v>1.95383010669458</c:v>
                </c:pt>
                <c:pt idx="3623">
                  <c:v>1.9556803253889601</c:v>
                </c:pt>
                <c:pt idx="3624">
                  <c:v>1.9744123127130999</c:v>
                </c:pt>
                <c:pt idx="3625">
                  <c:v>1.9814746306869</c:v>
                </c:pt>
                <c:pt idx="3626">
                  <c:v>1.99472033195809</c:v>
                </c:pt>
                <c:pt idx="3627">
                  <c:v>2.0273154626758401</c:v>
                </c:pt>
                <c:pt idx="3628">
                  <c:v>2.0373053220564299</c:v>
                </c:pt>
                <c:pt idx="3629">
                  <c:v>2.0598814830126599</c:v>
                </c:pt>
                <c:pt idx="3630">
                  <c:v>2.0426608912645698</c:v>
                </c:pt>
                <c:pt idx="3631">
                  <c:v>2.0470341843240498</c:v>
                </c:pt>
                <c:pt idx="3632">
                  <c:v>2.0779676234192999</c:v>
                </c:pt>
                <c:pt idx="3633">
                  <c:v>2.0487140241588899</c:v>
                </c:pt>
                <c:pt idx="3634">
                  <c:v>2.0517937867923601</c:v>
                </c:pt>
                <c:pt idx="3635">
                  <c:v>2.0643873369893702</c:v>
                </c:pt>
                <c:pt idx="3636">
                  <c:v>2.0491330592604098</c:v>
                </c:pt>
                <c:pt idx="3637">
                  <c:v>2.0385458196893098</c:v>
                </c:pt>
                <c:pt idx="3638">
                  <c:v>2.0452770712684298</c:v>
                </c:pt>
                <c:pt idx="3639">
                  <c:v>2.0364011471333701</c:v>
                </c:pt>
                <c:pt idx="3640">
                  <c:v>2.0028634001607202</c:v>
                </c:pt>
                <c:pt idx="3641">
                  <c:v>2.0217763020995299</c:v>
                </c:pt>
                <c:pt idx="3642">
                  <c:v>2.0483557878876999</c:v>
                </c:pt>
                <c:pt idx="3643">
                  <c:v>2.0408104929191802</c:v>
                </c:pt>
                <c:pt idx="3644">
                  <c:v>2.0417051054571198</c:v>
                </c:pt>
                <c:pt idx="3645">
                  <c:v>2.04407246431711</c:v>
                </c:pt>
                <c:pt idx="3646">
                  <c:v>2.0380542822177401</c:v>
                </c:pt>
                <c:pt idx="3647">
                  <c:v>2.0161451217162001</c:v>
                </c:pt>
                <c:pt idx="3648">
                  <c:v>2.0207546953032298</c:v>
                </c:pt>
                <c:pt idx="3649">
                  <c:v>2.0175212208873301</c:v>
                </c:pt>
                <c:pt idx="3650">
                  <c:v>2.0006607470996198</c:v>
                </c:pt>
                <c:pt idx="3651">
                  <c:v>1.9866134371975801</c:v>
                </c:pt>
                <c:pt idx="3652">
                  <c:v>2.0317312375232901</c:v>
                </c:pt>
                <c:pt idx="3653">
                  <c:v>2.05094821002392</c:v>
                </c:pt>
                <c:pt idx="3654">
                  <c:v>2.1377215883026999</c:v>
                </c:pt>
                <c:pt idx="3655">
                  <c:v>2.14575568767957</c:v>
                </c:pt>
                <c:pt idx="3656">
                  <c:v>2.10773077196471</c:v>
                </c:pt>
                <c:pt idx="3657">
                  <c:v>2.0877588384586998</c:v>
                </c:pt>
                <c:pt idx="3658">
                  <c:v>2.0742771181880602</c:v>
                </c:pt>
                <c:pt idx="3659">
                  <c:v>2.0788132161357402</c:v>
                </c:pt>
                <c:pt idx="3660">
                  <c:v>2.0977555414728299</c:v>
                </c:pt>
                <c:pt idx="3661">
                  <c:v>2.0992808448570899</c:v>
                </c:pt>
                <c:pt idx="3662">
                  <c:v>2.1164083664058602</c:v>
                </c:pt>
                <c:pt idx="3663">
                  <c:v>2.1104437405781402</c:v>
                </c:pt>
                <c:pt idx="3664">
                  <c:v>2.1674803933653899</c:v>
                </c:pt>
                <c:pt idx="3665">
                  <c:v>2.1734704334439399</c:v>
                </c:pt>
                <c:pt idx="3666">
                  <c:v>2.1763244281857399</c:v>
                </c:pt>
                <c:pt idx="3667">
                  <c:v>2.2033416188143602</c:v>
                </c:pt>
                <c:pt idx="3668">
                  <c:v>2.1025164801747498</c:v>
                </c:pt>
                <c:pt idx="3669">
                  <c:v>2.08119914125737</c:v>
                </c:pt>
                <c:pt idx="3670">
                  <c:v>2.0245688278092699</c:v>
                </c:pt>
                <c:pt idx="3671">
                  <c:v>2.0365319782798799</c:v>
                </c:pt>
                <c:pt idx="3672">
                  <c:v>2.0031101958458599</c:v>
                </c:pt>
                <c:pt idx="3673">
                  <c:v>1.99316359589561</c:v>
                </c:pt>
                <c:pt idx="3674">
                  <c:v>2.0025968594216401</c:v>
                </c:pt>
                <c:pt idx="3675">
                  <c:v>1.98965573664475</c:v>
                </c:pt>
                <c:pt idx="3676">
                  <c:v>1.9685747764819299</c:v>
                </c:pt>
                <c:pt idx="3677">
                  <c:v>1.9647190520937901</c:v>
                </c:pt>
                <c:pt idx="3678">
                  <c:v>1.93481226599025</c:v>
                </c:pt>
                <c:pt idx="3679">
                  <c:v>1.9450062526965499</c:v>
                </c:pt>
                <c:pt idx="3680">
                  <c:v>1.8981245908308999</c:v>
                </c:pt>
              </c:numCache>
            </c:numRef>
          </c:val>
          <c:smooth val="0"/>
          <c:extLst>
            <c:ext xmlns:c16="http://schemas.microsoft.com/office/drawing/2014/chart" uri="{C3380CC4-5D6E-409C-BE32-E72D297353CC}">
              <c16:uniqueId val="{00000001-017B-4A3F-B8A8-8BF959D9A14C}"/>
            </c:ext>
          </c:extLst>
        </c:ser>
        <c:dLbls>
          <c:showLegendKey val="0"/>
          <c:showVal val="0"/>
          <c:showCatName val="0"/>
          <c:showSerName val="0"/>
          <c:showPercent val="0"/>
          <c:showBubbleSize val="0"/>
        </c:dLbls>
        <c:marker val="1"/>
        <c:smooth val="0"/>
        <c:axId val="1098269008"/>
        <c:axId val="1098278192"/>
      </c:lineChart>
      <c:dateAx>
        <c:axId val="1098269008"/>
        <c:scaling>
          <c:orientation val="minMax"/>
        </c:scaling>
        <c:delete val="0"/>
        <c:axPos val="b"/>
        <c:numFmt formatCode="yyyy/m/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crossAx val="1098278192"/>
        <c:crosses val="autoZero"/>
        <c:auto val="1"/>
        <c:lblOffset val="100"/>
        <c:baseTimeUnit val="days"/>
      </c:dateAx>
      <c:valAx>
        <c:axId val="1098278192"/>
        <c:scaling>
          <c:orientation val="minMax"/>
          <c:min val="0.5"/>
        </c:scaling>
        <c:delete val="0"/>
        <c:axPos val="l"/>
        <c:majorGridlines>
          <c:spPr>
            <a:ln w="9525" cap="flat" cmpd="sng" algn="ctr">
              <a:solidFill>
                <a:srgbClr val="D9D9D9"/>
              </a:solidFill>
              <a:prstDash val="dash"/>
              <a:round/>
            </a:ln>
            <a:effectLst/>
          </c:spPr>
        </c:majorGridlines>
        <c:numFmt formatCode="#,##0.0_);[Red]\(#,##0.0\)" sourceLinked="0"/>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crossAx val="1098269008"/>
        <c:crosses val="autoZero"/>
        <c:crossBetween val="between"/>
      </c:valAx>
      <c:dateAx>
        <c:axId val="628653856"/>
        <c:scaling>
          <c:orientation val="minMax"/>
        </c:scaling>
        <c:delete val="1"/>
        <c:axPos val="b"/>
        <c:numFmt formatCode="yyyy/m/d" sourceLinked="1"/>
        <c:majorTickMark val="out"/>
        <c:minorTickMark val="none"/>
        <c:tickLblPos val="nextTo"/>
        <c:crossAx val="881496448"/>
        <c:crosses val="autoZero"/>
        <c:auto val="1"/>
        <c:lblOffset val="100"/>
        <c:baseTimeUnit val="days"/>
      </c:dateAx>
      <c:valAx>
        <c:axId val="881496448"/>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crossAx val="628653856"/>
        <c:crosses val="max"/>
        <c:crossBetween val="between"/>
      </c:valAx>
      <c:spPr>
        <a:noFill/>
        <a:ln>
          <a:noFill/>
        </a:ln>
        <a:effectLst/>
      </c:spPr>
    </c:plotArea>
    <c:legend>
      <c:legendPos val="b"/>
      <c:legendEntry>
        <c:idx val="0"/>
        <c:txPr>
          <a:bodyPr rot="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legendEntry>
      <c:legendEntry>
        <c:idx val="1"/>
        <c:txPr>
          <a:bodyPr rot="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legendEntry>
      <c:overlay val="0"/>
      <c:spPr>
        <a:noFill/>
        <a:ln>
          <a:noFill/>
        </a:ln>
        <a:effectLst/>
      </c:spPr>
      <c:txPr>
        <a:bodyPr rot="0" spcFirstLastPara="1" vertOverflow="ellipsis" vert="horz" wrap="square" anchor="ctr" anchorCtr="1"/>
        <a:lstStyle/>
        <a:p>
          <a:pPr>
            <a:defRPr lang="zh-CN" sz="800" b="0" i="0" u="none" strike="noStrike" kern="1200" cap="none" spc="0" normalizeH="0" baseline="0">
              <a:solidFill>
                <a:schemeClr val="tx1"/>
              </a:solidFill>
              <a:uFill>
                <a:solidFill>
                  <a:schemeClr val="tx1"/>
                </a:solidFill>
              </a:uFill>
              <a:latin typeface="Arial" panose="020B0604020202020204" pitchFamily="34" charset="0"/>
              <a:ea typeface="楷体" panose="02010609060101010101" pitchFamily="49" charset="-122"/>
              <a:cs typeface="+mn-cs"/>
            </a:defRPr>
          </a:pPr>
          <a:endParaRPr lang="zh-CN"/>
        </a:p>
      </c:txPr>
    </c:legend>
    <c:plotVisOnly val="1"/>
    <c:dispBlanksAs val="gap"/>
    <c:showDLblsOverMax val="0"/>
  </c:chart>
  <c:spPr>
    <a:noFill/>
    <a:ln w="9525" cap="flat" cmpd="sng" algn="ctr">
      <a:noFill/>
      <a:round/>
    </a:ln>
    <a:effectLst/>
  </c:spPr>
  <c:txPr>
    <a:bodyPr/>
    <a:lstStyle/>
    <a:p>
      <a:pPr>
        <a:defRPr lang="zh-CN" sz="800" u="none" strike="noStrike" kern="1200" cap="none" spc="0" normalizeH="0">
          <a:solidFill>
            <a:schemeClr val="tx1"/>
          </a:solidFill>
          <a:uFill>
            <a:solidFill>
              <a:schemeClr val="tx1"/>
            </a:solidFill>
          </a:uFill>
          <a:latin typeface="Arial" panose="020B0604020202020204" pitchFamily="34" charset="0"/>
          <a:ea typeface="楷体" panose="02010609060101010101" pitchFamily="49" charset="-122"/>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[jumpfit.xlsx]high250!$B$1</c:f>
              <c:strCache>
                <c:ptCount val="1"/>
                <c:pt idx="0">
                  <c:v>high250_1</c:v>
                </c:pt>
              </c:strCache>
            </c:strRef>
          </c:tx>
          <c:spPr>
            <a:ln w="19050" cap="rnd">
              <a:solidFill>
                <a:sysClr val="window" lastClr="FFFFFF">
                  <a:lumMod val="85000"/>
                </a:sysClr>
              </a:solidFill>
              <a:round/>
            </a:ln>
            <a:effectLst/>
          </c:spPr>
          <c:marker>
            <c:symbol val="none"/>
          </c:marker>
          <c:cat>
            <c:numRef>
              <c:f>[jumpfit.xlsx]high250!$A$2:$A$2010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[jumpfit.xlsx]high250!$B$2:$B$2010</c:f>
              <c:numCache>
                <c:formatCode>General</c:formatCode>
                <c:ptCount val="2009"/>
                <c:pt idx="0">
                  <c:v>1</c:v>
                </c:pt>
                <c:pt idx="1">
                  <c:v>0.999</c:v>
                </c:pt>
                <c:pt idx="2">
                  <c:v>1.01363623249401</c:v>
                </c:pt>
                <c:pt idx="3">
                  <c:v>1.0252329684249899</c:v>
                </c:pt>
                <c:pt idx="4">
                  <c:v>1.0335495577464699</c:v>
                </c:pt>
                <c:pt idx="5">
                  <c:v>1.03904347705964</c:v>
                </c:pt>
                <c:pt idx="6">
                  <c:v>1.02308200181715</c:v>
                </c:pt>
                <c:pt idx="7">
                  <c:v>1.06415265494943</c:v>
                </c:pt>
                <c:pt idx="8">
                  <c:v>1.0804280332879701</c:v>
                </c:pt>
                <c:pt idx="9">
                  <c:v>1.08709592727589</c:v>
                </c:pt>
                <c:pt idx="10">
                  <c:v>1.0595792233211401</c:v>
                </c:pt>
                <c:pt idx="11">
                  <c:v>1.07300159025571</c:v>
                </c:pt>
                <c:pt idx="12">
                  <c:v>1.08425227446445</c:v>
                </c:pt>
                <c:pt idx="13">
                  <c:v>1.0666112042593801</c:v>
                </c:pt>
                <c:pt idx="14">
                  <c:v>1.07288724663933</c:v>
                </c:pt>
                <c:pt idx="15">
                  <c:v>1.05802001986197</c:v>
                </c:pt>
                <c:pt idx="16">
                  <c:v>1.0515852149818401</c:v>
                </c:pt>
                <c:pt idx="17">
                  <c:v>1.0823795974008099</c:v>
                </c:pt>
                <c:pt idx="18">
                  <c:v>1.0916138251604299</c:v>
                </c:pt>
                <c:pt idx="19">
                  <c:v>1.09773641281586</c:v>
                </c:pt>
                <c:pt idx="20">
                  <c:v>1.09000550010021</c:v>
                </c:pt>
                <c:pt idx="21">
                  <c:v>1.09907025270916</c:v>
                </c:pt>
                <c:pt idx="22">
                  <c:v>1.10109245495206</c:v>
                </c:pt>
                <c:pt idx="23">
                  <c:v>1.10599903160493</c:v>
                </c:pt>
                <c:pt idx="24">
                  <c:v>1.10915116964446</c:v>
                </c:pt>
                <c:pt idx="25">
                  <c:v>1.11580152861362</c:v>
                </c:pt>
                <c:pt idx="26">
                  <c:v>1.1272247474836301</c:v>
                </c:pt>
                <c:pt idx="27">
                  <c:v>1.1301404373366799</c:v>
                </c:pt>
                <c:pt idx="28">
                  <c:v>1.10328421388738</c:v>
                </c:pt>
                <c:pt idx="29">
                  <c:v>1.11812411702527</c:v>
                </c:pt>
                <c:pt idx="30">
                  <c:v>1.0873288038870601</c:v>
                </c:pt>
                <c:pt idx="31">
                  <c:v>1.0840099998130099</c:v>
                </c:pt>
                <c:pt idx="32">
                  <c:v>1.0915577359534501</c:v>
                </c:pt>
                <c:pt idx="33">
                  <c:v>1.07484447681697</c:v>
                </c:pt>
                <c:pt idx="34">
                  <c:v>1.0828517838451099</c:v>
                </c:pt>
                <c:pt idx="35">
                  <c:v>1.10891709367768</c:v>
                </c:pt>
                <c:pt idx="36">
                  <c:v>1.11880251661222</c:v>
                </c:pt>
                <c:pt idx="37">
                  <c:v>1.0761474549519201</c:v>
                </c:pt>
                <c:pt idx="38">
                  <c:v>1.09317683600335</c:v>
                </c:pt>
                <c:pt idx="39">
                  <c:v>1.1085356828972399</c:v>
                </c:pt>
                <c:pt idx="40">
                  <c:v>1.10002125545075</c:v>
                </c:pt>
                <c:pt idx="41">
                  <c:v>1.08975215416692</c:v>
                </c:pt>
                <c:pt idx="42">
                  <c:v>1.0880180648083699</c:v>
                </c:pt>
                <c:pt idx="43">
                  <c:v>1.06175231116028</c:v>
                </c:pt>
                <c:pt idx="44">
                  <c:v>1.05009191293412</c:v>
                </c:pt>
                <c:pt idx="45">
                  <c:v>1.0561249235388399</c:v>
                </c:pt>
                <c:pt idx="46">
                  <c:v>1.0581115363519</c:v>
                </c:pt>
                <c:pt idx="47">
                  <c:v>1.0369163663693399</c:v>
                </c:pt>
                <c:pt idx="48">
                  <c:v>1.04511896115138</c:v>
                </c:pt>
                <c:pt idx="49">
                  <c:v>1.0733147703060799</c:v>
                </c:pt>
                <c:pt idx="50">
                  <c:v>1.08156610645658</c:v>
                </c:pt>
                <c:pt idx="51">
                  <c:v>1.0852344601184001</c:v>
                </c:pt>
                <c:pt idx="52">
                  <c:v>1.0827468415778201</c:v>
                </c:pt>
                <c:pt idx="53">
                  <c:v>1.07526719402446</c:v>
                </c:pt>
                <c:pt idx="54">
                  <c:v>1.07986522529367</c:v>
                </c:pt>
                <c:pt idx="55">
                  <c:v>1.0481558065474399</c:v>
                </c:pt>
                <c:pt idx="56">
                  <c:v>1.0461906386237301</c:v>
                </c:pt>
                <c:pt idx="57">
                  <c:v>1.0535621527580501</c:v>
                </c:pt>
                <c:pt idx="58">
                  <c:v>1.04473656286949</c:v>
                </c:pt>
                <c:pt idx="59">
                  <c:v>1.0386707349781501</c:v>
                </c:pt>
                <c:pt idx="60">
                  <c:v>1.0406001727180301</c:v>
                </c:pt>
                <c:pt idx="61">
                  <c:v>1.0503251593466401</c:v>
                </c:pt>
                <c:pt idx="62">
                  <c:v>1.0511871666022301</c:v>
                </c:pt>
                <c:pt idx="63">
                  <c:v>1.0458145275480999</c:v>
                </c:pt>
                <c:pt idx="64">
                  <c:v>1.03376514762066</c:v>
                </c:pt>
                <c:pt idx="65">
                  <c:v>1.0133943616955801</c:v>
                </c:pt>
                <c:pt idx="66">
                  <c:v>1.0235104461778599</c:v>
                </c:pt>
                <c:pt idx="67">
                  <c:v>1.0281881426653099</c:v>
                </c:pt>
                <c:pt idx="68">
                  <c:v>1.02947083892536</c:v>
                </c:pt>
                <c:pt idx="69">
                  <c:v>1.0521207458212301</c:v>
                </c:pt>
                <c:pt idx="70">
                  <c:v>1.0586469702082999</c:v>
                </c:pt>
                <c:pt idx="71">
                  <c:v>1.02557815011178</c:v>
                </c:pt>
                <c:pt idx="72">
                  <c:v>1.0473850672209299</c:v>
                </c:pt>
                <c:pt idx="73">
                  <c:v>1.02980453661521</c:v>
                </c:pt>
                <c:pt idx="74">
                  <c:v>1.00993144589524</c:v>
                </c:pt>
                <c:pt idx="75">
                  <c:v>1.00512000750578</c:v>
                </c:pt>
                <c:pt idx="76">
                  <c:v>1.01938973844657</c:v>
                </c:pt>
                <c:pt idx="77">
                  <c:v>1.0395205715328399</c:v>
                </c:pt>
                <c:pt idx="78">
                  <c:v>1.0485891129296501</c:v>
                </c:pt>
                <c:pt idx="79">
                  <c:v>1.0492615488933299</c:v>
                </c:pt>
                <c:pt idx="80">
                  <c:v>1.0464950014885901</c:v>
                </c:pt>
                <c:pt idx="81">
                  <c:v>1.0540000880841101</c:v>
                </c:pt>
                <c:pt idx="82">
                  <c:v>1.05467118302889</c:v>
                </c:pt>
                <c:pt idx="83">
                  <c:v>1.0391944977045</c:v>
                </c:pt>
                <c:pt idx="84">
                  <c:v>1.04384912370677</c:v>
                </c:pt>
                <c:pt idx="85">
                  <c:v>1.0537794040069299</c:v>
                </c:pt>
                <c:pt idx="86">
                  <c:v>1.07370733592006</c:v>
                </c:pt>
                <c:pt idx="87">
                  <c:v>1.0828001040061901</c:v>
                </c:pt>
                <c:pt idx="88">
                  <c:v>1.0885644026718899</c:v>
                </c:pt>
                <c:pt idx="89">
                  <c:v>1.0895110421149601</c:v>
                </c:pt>
                <c:pt idx="90">
                  <c:v>1.0757026508463201</c:v>
                </c:pt>
                <c:pt idx="91">
                  <c:v>1.0841893329463099</c:v>
                </c:pt>
                <c:pt idx="92">
                  <c:v>1.08373038355541</c:v>
                </c:pt>
                <c:pt idx="93">
                  <c:v>1.09604878445418</c:v>
                </c:pt>
                <c:pt idx="94">
                  <c:v>1.09593068707449</c:v>
                </c:pt>
                <c:pt idx="95">
                  <c:v>1.0931412165808101</c:v>
                </c:pt>
                <c:pt idx="96">
                  <c:v>1.08508503062599</c:v>
                </c:pt>
                <c:pt idx="97">
                  <c:v>1.08443198910502</c:v>
                </c:pt>
                <c:pt idx="98">
                  <c:v>1.06599985184219</c:v>
                </c:pt>
                <c:pt idx="99">
                  <c:v>1.07125971714751</c:v>
                </c:pt>
                <c:pt idx="100">
                  <c:v>1.0601572194237101</c:v>
                </c:pt>
                <c:pt idx="101">
                  <c:v>1.0402682489105199</c:v>
                </c:pt>
                <c:pt idx="102">
                  <c:v>1.0022066811456301</c:v>
                </c:pt>
                <c:pt idx="103">
                  <c:v>1.00919060264049</c:v>
                </c:pt>
                <c:pt idx="104">
                  <c:v>1.00486642026828</c:v>
                </c:pt>
                <c:pt idx="105">
                  <c:v>1.0056075943724601</c:v>
                </c:pt>
                <c:pt idx="106">
                  <c:v>1.0074024942572699</c:v>
                </c:pt>
                <c:pt idx="107">
                  <c:v>0.97462771883197397</c:v>
                </c:pt>
                <c:pt idx="108">
                  <c:v>0.96847453123357896</c:v>
                </c:pt>
                <c:pt idx="109">
                  <c:v>0.90853650168098699</c:v>
                </c:pt>
                <c:pt idx="110">
                  <c:v>0.89886613494471501</c:v>
                </c:pt>
                <c:pt idx="111">
                  <c:v>0.89880333466578899</c:v>
                </c:pt>
                <c:pt idx="112">
                  <c:v>0.88835003464682105</c:v>
                </c:pt>
                <c:pt idx="113">
                  <c:v>0.89057054856382101</c:v>
                </c:pt>
                <c:pt idx="114">
                  <c:v>0.90072074019428305</c:v>
                </c:pt>
                <c:pt idx="115">
                  <c:v>0.90813343457862405</c:v>
                </c:pt>
                <c:pt idx="116">
                  <c:v>0.904161948382319</c:v>
                </c:pt>
                <c:pt idx="117">
                  <c:v>0.91742885377837802</c:v>
                </c:pt>
                <c:pt idx="118">
                  <c:v>0.91799748420220595</c:v>
                </c:pt>
                <c:pt idx="119">
                  <c:v>0.88171256018454702</c:v>
                </c:pt>
                <c:pt idx="120">
                  <c:v>0.88530693557987405</c:v>
                </c:pt>
                <c:pt idx="121">
                  <c:v>0.91483487431481103</c:v>
                </c:pt>
                <c:pt idx="122">
                  <c:v>0.94651471337467696</c:v>
                </c:pt>
                <c:pt idx="123">
                  <c:v>0.92900431437966802</c:v>
                </c:pt>
                <c:pt idx="124">
                  <c:v>0.94030370091006898</c:v>
                </c:pt>
                <c:pt idx="125">
                  <c:v>0.94767923431076395</c:v>
                </c:pt>
                <c:pt idx="126">
                  <c:v>0.93511648047561902</c:v>
                </c:pt>
                <c:pt idx="127">
                  <c:v>0.92218481298291299</c:v>
                </c:pt>
                <c:pt idx="128">
                  <c:v>0.89799876164801395</c:v>
                </c:pt>
                <c:pt idx="129">
                  <c:v>0.90799315530693503</c:v>
                </c:pt>
                <c:pt idx="130">
                  <c:v>0.93452527259323603</c:v>
                </c:pt>
                <c:pt idx="131">
                  <c:v>0.93009855706358602</c:v>
                </c:pt>
                <c:pt idx="132">
                  <c:v>0.92640038627379895</c:v>
                </c:pt>
                <c:pt idx="133">
                  <c:v>0.91873794711234102</c:v>
                </c:pt>
                <c:pt idx="134">
                  <c:v>0.89904162723289605</c:v>
                </c:pt>
                <c:pt idx="135">
                  <c:v>0.90595146468450205</c:v>
                </c:pt>
                <c:pt idx="136">
                  <c:v>0.90681462680968805</c:v>
                </c:pt>
                <c:pt idx="137">
                  <c:v>0.92687128035618105</c:v>
                </c:pt>
                <c:pt idx="138">
                  <c:v>0.93170567186425302</c:v>
                </c:pt>
                <c:pt idx="139">
                  <c:v>0.94520861277396495</c:v>
                </c:pt>
                <c:pt idx="140">
                  <c:v>0.95394102234585199</c:v>
                </c:pt>
                <c:pt idx="141">
                  <c:v>0.94926015892023197</c:v>
                </c:pt>
                <c:pt idx="142">
                  <c:v>0.94970612228508</c:v>
                </c:pt>
                <c:pt idx="143">
                  <c:v>0.96253285534042099</c:v>
                </c:pt>
                <c:pt idx="144">
                  <c:v>0.99527996743015501</c:v>
                </c:pt>
                <c:pt idx="145">
                  <c:v>0.99614618053003401</c:v>
                </c:pt>
                <c:pt idx="146">
                  <c:v>0.98800505440949504</c:v>
                </c:pt>
                <c:pt idx="147">
                  <c:v>0.98013182624218897</c:v>
                </c:pt>
                <c:pt idx="148">
                  <c:v>0.96519050838702403</c:v>
                </c:pt>
                <c:pt idx="149">
                  <c:v>0.97845328307088397</c:v>
                </c:pt>
                <c:pt idx="150">
                  <c:v>0.96986758918840299</c:v>
                </c:pt>
                <c:pt idx="151">
                  <c:v>0.97718119358510902</c:v>
                </c:pt>
                <c:pt idx="152">
                  <c:v>0.97058935122887202</c:v>
                </c:pt>
                <c:pt idx="153">
                  <c:v>0.96459990804884099</c:v>
                </c:pt>
                <c:pt idx="154">
                  <c:v>0.98360204406271001</c:v>
                </c:pt>
                <c:pt idx="155">
                  <c:v>0.99046712105162305</c:v>
                </c:pt>
                <c:pt idx="156">
                  <c:v>0.99651036314910602</c:v>
                </c:pt>
                <c:pt idx="157">
                  <c:v>0.98717428188122103</c:v>
                </c:pt>
                <c:pt idx="158">
                  <c:v>0.98197780058870499</c:v>
                </c:pt>
                <c:pt idx="159">
                  <c:v>0.98474084787251703</c:v>
                </c:pt>
                <c:pt idx="160">
                  <c:v>0.99648889508125005</c:v>
                </c:pt>
                <c:pt idx="161">
                  <c:v>1.00200947317667</c:v>
                </c:pt>
                <c:pt idx="162">
                  <c:v>0.99489315513574295</c:v>
                </c:pt>
                <c:pt idx="163">
                  <c:v>1.0003068581771499</c:v>
                </c:pt>
                <c:pt idx="164">
                  <c:v>1.0358127566989901</c:v>
                </c:pt>
                <c:pt idx="165">
                  <c:v>1.0528332658328401</c:v>
                </c:pt>
                <c:pt idx="166">
                  <c:v>1.06007904717077</c:v>
                </c:pt>
                <c:pt idx="167">
                  <c:v>1.06412565761228</c:v>
                </c:pt>
                <c:pt idx="168">
                  <c:v>1.0533000727385</c:v>
                </c:pt>
                <c:pt idx="169">
                  <c:v>1.0445590592044001</c:v>
                </c:pt>
                <c:pt idx="170">
                  <c:v>1.0204879581519799</c:v>
                </c:pt>
                <c:pt idx="171">
                  <c:v>1.02348722600182</c:v>
                </c:pt>
                <c:pt idx="172">
                  <c:v>1.03415261963711</c:v>
                </c:pt>
                <c:pt idx="173">
                  <c:v>1.01773305235564</c:v>
                </c:pt>
                <c:pt idx="174">
                  <c:v>1.01266101089447</c:v>
                </c:pt>
                <c:pt idx="175">
                  <c:v>0.99670145347318095</c:v>
                </c:pt>
                <c:pt idx="176">
                  <c:v>1.00346024467425</c:v>
                </c:pt>
                <c:pt idx="177">
                  <c:v>1.00595434198902</c:v>
                </c:pt>
                <c:pt idx="178">
                  <c:v>1.0129932963750801</c:v>
                </c:pt>
                <c:pt idx="179">
                  <c:v>1.0168293630723799</c:v>
                </c:pt>
                <c:pt idx="180">
                  <c:v>1.0054983780362501</c:v>
                </c:pt>
                <c:pt idx="181">
                  <c:v>1.0214122926846401</c:v>
                </c:pt>
                <c:pt idx="182">
                  <c:v>1.0229588632795801</c:v>
                </c:pt>
                <c:pt idx="183">
                  <c:v>1.0229460636860901</c:v>
                </c:pt>
                <c:pt idx="184">
                  <c:v>1.00455561344115</c:v>
                </c:pt>
                <c:pt idx="185">
                  <c:v>1.00655832075334</c:v>
                </c:pt>
                <c:pt idx="186">
                  <c:v>1.0100601956869</c:v>
                </c:pt>
                <c:pt idx="187">
                  <c:v>1.0250729663673599</c:v>
                </c:pt>
                <c:pt idx="188">
                  <c:v>1.0194391877442099</c:v>
                </c:pt>
                <c:pt idx="189">
                  <c:v>1.0118442063369599</c:v>
                </c:pt>
                <c:pt idx="190">
                  <c:v>0.99650359645012399</c:v>
                </c:pt>
                <c:pt idx="191">
                  <c:v>0.98220634909915105</c:v>
                </c:pt>
                <c:pt idx="192">
                  <c:v>0.97402004676952803</c:v>
                </c:pt>
                <c:pt idx="193">
                  <c:v>0.97045327421513605</c:v>
                </c:pt>
                <c:pt idx="194">
                  <c:v>0.98266740404844399</c:v>
                </c:pt>
                <c:pt idx="195">
                  <c:v>0.97225687742503597</c:v>
                </c:pt>
                <c:pt idx="196">
                  <c:v>0.97733122964435304</c:v>
                </c:pt>
                <c:pt idx="197">
                  <c:v>0.97472738237858902</c:v>
                </c:pt>
                <c:pt idx="198">
                  <c:v>0.98331597258879899</c:v>
                </c:pt>
                <c:pt idx="199">
                  <c:v>0.97411460178853604</c:v>
                </c:pt>
                <c:pt idx="200">
                  <c:v>0.96699409495144295</c:v>
                </c:pt>
                <c:pt idx="201">
                  <c:v>0.94998832684860302</c:v>
                </c:pt>
                <c:pt idx="202">
                  <c:v>0.95025011753484301</c:v>
                </c:pt>
                <c:pt idx="203">
                  <c:v>0.96602921183757495</c:v>
                </c:pt>
                <c:pt idx="204">
                  <c:v>0.94874642114353802</c:v>
                </c:pt>
                <c:pt idx="205">
                  <c:v>0.96195266146789704</c:v>
                </c:pt>
                <c:pt idx="206">
                  <c:v>0.98336603033546299</c:v>
                </c:pt>
                <c:pt idx="207">
                  <c:v>1.0131225719801</c:v>
                </c:pt>
                <c:pt idx="208">
                  <c:v>1.0126579785412999</c:v>
                </c:pt>
                <c:pt idx="209">
                  <c:v>1.01699464458029</c:v>
                </c:pt>
                <c:pt idx="210">
                  <c:v>1.0125958605473799</c:v>
                </c:pt>
                <c:pt idx="211">
                  <c:v>1.00932222036122</c:v>
                </c:pt>
                <c:pt idx="212">
                  <c:v>1.0034252380833</c:v>
                </c:pt>
                <c:pt idx="213">
                  <c:v>1.00000840151518</c:v>
                </c:pt>
                <c:pt idx="214">
                  <c:v>1.01950665033121</c:v>
                </c:pt>
                <c:pt idx="215">
                  <c:v>1.0339337694667401</c:v>
                </c:pt>
                <c:pt idx="216">
                  <c:v>1.03529614095351</c:v>
                </c:pt>
                <c:pt idx="217">
                  <c:v>1.0084669689329</c:v>
                </c:pt>
                <c:pt idx="218">
                  <c:v>1.0172895024462401</c:v>
                </c:pt>
                <c:pt idx="219">
                  <c:v>1.02619619291405</c:v>
                </c:pt>
                <c:pt idx="220">
                  <c:v>1.0218126997311201</c:v>
                </c:pt>
                <c:pt idx="221">
                  <c:v>1.0195582282208</c:v>
                </c:pt>
                <c:pt idx="222">
                  <c:v>1.0252383530318701</c:v>
                </c:pt>
                <c:pt idx="223">
                  <c:v>1.0238453469704001</c:v>
                </c:pt>
                <c:pt idx="224">
                  <c:v>1.00876749328489</c:v>
                </c:pt>
                <c:pt idx="225">
                  <c:v>1.01191924044097</c:v>
                </c:pt>
                <c:pt idx="226">
                  <c:v>1.00959346494587</c:v>
                </c:pt>
                <c:pt idx="227">
                  <c:v>0.99386619920902397</c:v>
                </c:pt>
                <c:pt idx="228">
                  <c:v>0.98708559780376504</c:v>
                </c:pt>
                <c:pt idx="229">
                  <c:v>0.98374799628615905</c:v>
                </c:pt>
                <c:pt idx="230">
                  <c:v>0.97732313751578204</c:v>
                </c:pt>
                <c:pt idx="231">
                  <c:v>0.95766113925222995</c:v>
                </c:pt>
                <c:pt idx="232">
                  <c:v>0.95074470406834</c:v>
                </c:pt>
                <c:pt idx="233">
                  <c:v>0.95508630851534404</c:v>
                </c:pt>
                <c:pt idx="234">
                  <c:v>0.96667133156753704</c:v>
                </c:pt>
                <c:pt idx="235">
                  <c:v>0.95001493996685304</c:v>
                </c:pt>
                <c:pt idx="236">
                  <c:v>0.96359015777090495</c:v>
                </c:pt>
                <c:pt idx="237">
                  <c:v>0.96366550927056904</c:v>
                </c:pt>
                <c:pt idx="238">
                  <c:v>0.97505108393559103</c:v>
                </c:pt>
                <c:pt idx="239">
                  <c:v>0.97153365070488895</c:v>
                </c:pt>
                <c:pt idx="240">
                  <c:v>0.96655290663153803</c:v>
                </c:pt>
                <c:pt idx="241">
                  <c:v>0.94251118978524195</c:v>
                </c:pt>
                <c:pt idx="242">
                  <c:v>0.94380822708874701</c:v>
                </c:pt>
                <c:pt idx="243">
                  <c:v>0.94813224924744</c:v>
                </c:pt>
                <c:pt idx="244">
                  <c:v>0.93565173483088304</c:v>
                </c:pt>
                <c:pt idx="245">
                  <c:v>0.92672691237163396</c:v>
                </c:pt>
                <c:pt idx="246">
                  <c:v>0.92973656438752095</c:v>
                </c:pt>
                <c:pt idx="247">
                  <c:v>0.93985960427435</c:v>
                </c:pt>
                <c:pt idx="248">
                  <c:v>0.93734190442327703</c:v>
                </c:pt>
                <c:pt idx="249">
                  <c:v>0.94240737901596805</c:v>
                </c:pt>
                <c:pt idx="250">
                  <c:v>0.92920525780424301</c:v>
                </c:pt>
                <c:pt idx="251">
                  <c:v>0.92072503114080095</c:v>
                </c:pt>
                <c:pt idx="252">
                  <c:v>0.93516110968858102</c:v>
                </c:pt>
                <c:pt idx="253">
                  <c:v>0.95818190314389395</c:v>
                </c:pt>
                <c:pt idx="254">
                  <c:v>0.96024371442576895</c:v>
                </c:pt>
                <c:pt idx="255">
                  <c:v>0.96752457856291096</c:v>
                </c:pt>
                <c:pt idx="256">
                  <c:v>0.95713971016656696</c:v>
                </c:pt>
                <c:pt idx="257">
                  <c:v>0.95244990922976402</c:v>
                </c:pt>
                <c:pt idx="258">
                  <c:v>0.95665347026557801</c:v>
                </c:pt>
                <c:pt idx="259">
                  <c:v>0.94880715428556495</c:v>
                </c:pt>
                <c:pt idx="260">
                  <c:v>0.95914122234616495</c:v>
                </c:pt>
                <c:pt idx="261">
                  <c:v>0.98172742520962697</c:v>
                </c:pt>
                <c:pt idx="262">
                  <c:v>0.98699745106651504</c:v>
                </c:pt>
                <c:pt idx="263">
                  <c:v>0.98558279954207995</c:v>
                </c:pt>
                <c:pt idx="264">
                  <c:v>0.97466955559653101</c:v>
                </c:pt>
                <c:pt idx="265">
                  <c:v>0.98758311117925901</c:v>
                </c:pt>
                <c:pt idx="266">
                  <c:v>1.00122727889117</c:v>
                </c:pt>
                <c:pt idx="267">
                  <c:v>0.987094434000231</c:v>
                </c:pt>
                <c:pt idx="268">
                  <c:v>0.99099912732893203</c:v>
                </c:pt>
                <c:pt idx="269">
                  <c:v>0.98284553284971099</c:v>
                </c:pt>
                <c:pt idx="270">
                  <c:v>0.97448678579651304</c:v>
                </c:pt>
                <c:pt idx="271">
                  <c:v>0.96233348283474995</c:v>
                </c:pt>
                <c:pt idx="272">
                  <c:v>0.93352864499991794</c:v>
                </c:pt>
                <c:pt idx="273">
                  <c:v>0.93619955092196205</c:v>
                </c:pt>
                <c:pt idx="274">
                  <c:v>0.92289392664754299</c:v>
                </c:pt>
                <c:pt idx="275">
                  <c:v>0.936790374522814</c:v>
                </c:pt>
                <c:pt idx="276">
                  <c:v>0.94427652768286097</c:v>
                </c:pt>
                <c:pt idx="277">
                  <c:v>0.94047803886849701</c:v>
                </c:pt>
                <c:pt idx="278">
                  <c:v>0.940230635480517</c:v>
                </c:pt>
                <c:pt idx="279">
                  <c:v>0.94062755231571404</c:v>
                </c:pt>
                <c:pt idx="280">
                  <c:v>0.93984559473745</c:v>
                </c:pt>
                <c:pt idx="281">
                  <c:v>0.90354824883096196</c:v>
                </c:pt>
                <c:pt idx="282">
                  <c:v>0.90905097900429299</c:v>
                </c:pt>
                <c:pt idx="283">
                  <c:v>0.913185839135637</c:v>
                </c:pt>
                <c:pt idx="284">
                  <c:v>0.92780796140577804</c:v>
                </c:pt>
                <c:pt idx="285">
                  <c:v>0.92146346834794601</c:v>
                </c:pt>
                <c:pt idx="286">
                  <c:v>0.93287685688574196</c:v>
                </c:pt>
                <c:pt idx="287">
                  <c:v>0.93330806571154101</c:v>
                </c:pt>
                <c:pt idx="288">
                  <c:v>0.92881017393397003</c:v>
                </c:pt>
                <c:pt idx="289">
                  <c:v>0.90609595463619597</c:v>
                </c:pt>
                <c:pt idx="290">
                  <c:v>0.93134259708941003</c:v>
                </c:pt>
                <c:pt idx="291">
                  <c:v>0.93993145601348205</c:v>
                </c:pt>
                <c:pt idx="292">
                  <c:v>0.93772777347402303</c:v>
                </c:pt>
                <c:pt idx="293">
                  <c:v>0.93757541377154596</c:v>
                </c:pt>
                <c:pt idx="294">
                  <c:v>0.92115797105917296</c:v>
                </c:pt>
                <c:pt idx="295">
                  <c:v>0.90984256069778002</c:v>
                </c:pt>
                <c:pt idx="296">
                  <c:v>0.90628519435460497</c:v>
                </c:pt>
                <c:pt idx="297">
                  <c:v>0.91804261228226602</c:v>
                </c:pt>
                <c:pt idx="298">
                  <c:v>0.92263527338303097</c:v>
                </c:pt>
                <c:pt idx="299">
                  <c:v>0.91822474511380603</c:v>
                </c:pt>
                <c:pt idx="300">
                  <c:v>0.92995740412973105</c:v>
                </c:pt>
                <c:pt idx="301">
                  <c:v>0.94713360522529899</c:v>
                </c:pt>
                <c:pt idx="302">
                  <c:v>0.95160465874529399</c:v>
                </c:pt>
                <c:pt idx="303">
                  <c:v>0.969226492173486</c:v>
                </c:pt>
                <c:pt idx="304">
                  <c:v>0.9671281734089</c:v>
                </c:pt>
                <c:pt idx="305">
                  <c:v>0.96846900309365103</c:v>
                </c:pt>
                <c:pt idx="306">
                  <c:v>0.95440642109927698</c:v>
                </c:pt>
                <c:pt idx="307">
                  <c:v>0.954280156382323</c:v>
                </c:pt>
                <c:pt idx="308">
                  <c:v>0.951845407210131</c:v>
                </c:pt>
                <c:pt idx="309">
                  <c:v>0.95377444966390101</c:v>
                </c:pt>
                <c:pt idx="310">
                  <c:v>0.93654330983552903</c:v>
                </c:pt>
                <c:pt idx="311">
                  <c:v>0.93379652141797997</c:v>
                </c:pt>
                <c:pt idx="312">
                  <c:v>0.93171089745468405</c:v>
                </c:pt>
                <c:pt idx="313">
                  <c:v>0.92829887016274704</c:v>
                </c:pt>
                <c:pt idx="314">
                  <c:v>0.90991038620449904</c:v>
                </c:pt>
                <c:pt idx="315">
                  <c:v>0.88848854061794102</c:v>
                </c:pt>
                <c:pt idx="316">
                  <c:v>0.90218790940774896</c:v>
                </c:pt>
                <c:pt idx="317">
                  <c:v>0.90660452060293495</c:v>
                </c:pt>
                <c:pt idx="318">
                  <c:v>0.91065570368664495</c:v>
                </c:pt>
                <c:pt idx="319">
                  <c:v>0.91499643873660197</c:v>
                </c:pt>
                <c:pt idx="320">
                  <c:v>0.90192178785280896</c:v>
                </c:pt>
                <c:pt idx="321">
                  <c:v>0.90505990340912001</c:v>
                </c:pt>
                <c:pt idx="322">
                  <c:v>0.90676352900680701</c:v>
                </c:pt>
                <c:pt idx="323">
                  <c:v>0.94248334798584299</c:v>
                </c:pt>
                <c:pt idx="324">
                  <c:v>0.93595948515488503</c:v>
                </c:pt>
                <c:pt idx="325">
                  <c:v>0.93196337755646497</c:v>
                </c:pt>
                <c:pt idx="326">
                  <c:v>0.91588187111461905</c:v>
                </c:pt>
                <c:pt idx="327">
                  <c:v>0.91307667809040505</c:v>
                </c:pt>
                <c:pt idx="328">
                  <c:v>0.90737379650408001</c:v>
                </c:pt>
                <c:pt idx="329">
                  <c:v>0.906994698222508</c:v>
                </c:pt>
                <c:pt idx="330">
                  <c:v>0.91621205792015603</c:v>
                </c:pt>
                <c:pt idx="331">
                  <c:v>0.91187446965179297</c:v>
                </c:pt>
                <c:pt idx="332">
                  <c:v>0.91840162393508995</c:v>
                </c:pt>
                <c:pt idx="333">
                  <c:v>0.92741692765793804</c:v>
                </c:pt>
                <c:pt idx="334">
                  <c:v>0.92206665464675697</c:v>
                </c:pt>
                <c:pt idx="335">
                  <c:v>0.92968781197588801</c:v>
                </c:pt>
                <c:pt idx="336">
                  <c:v>0.91751991145915002</c:v>
                </c:pt>
                <c:pt idx="337">
                  <c:v>0.919712215606309</c:v>
                </c:pt>
                <c:pt idx="338">
                  <c:v>0.91861362192574103</c:v>
                </c:pt>
                <c:pt idx="339">
                  <c:v>0.91079526955910906</c:v>
                </c:pt>
                <c:pt idx="340">
                  <c:v>0.92502773345985001</c:v>
                </c:pt>
                <c:pt idx="341">
                  <c:v>0.91925872111043105</c:v>
                </c:pt>
                <c:pt idx="342">
                  <c:v>0.91656338325125297</c:v>
                </c:pt>
                <c:pt idx="343">
                  <c:v>0.92648260515372405</c:v>
                </c:pt>
                <c:pt idx="344">
                  <c:v>0.92994907742191202</c:v>
                </c:pt>
                <c:pt idx="345">
                  <c:v>0.92909525260616699</c:v>
                </c:pt>
                <c:pt idx="346">
                  <c:v>0.936246660390741</c:v>
                </c:pt>
                <c:pt idx="347">
                  <c:v>0.94124398390929198</c:v>
                </c:pt>
                <c:pt idx="348">
                  <c:v>0.93264899228173803</c:v>
                </c:pt>
                <c:pt idx="349">
                  <c:v>0.93050428540364405</c:v>
                </c:pt>
                <c:pt idx="350">
                  <c:v>0.90861581173323802</c:v>
                </c:pt>
                <c:pt idx="351">
                  <c:v>0.91381497609876705</c:v>
                </c:pt>
                <c:pt idx="352">
                  <c:v>0.92396175759989996</c:v>
                </c:pt>
                <c:pt idx="353">
                  <c:v>0.93369019919738605</c:v>
                </c:pt>
                <c:pt idx="354">
                  <c:v>0.92907591266269696</c:v>
                </c:pt>
                <c:pt idx="355">
                  <c:v>0.93867591580791598</c:v>
                </c:pt>
                <c:pt idx="356">
                  <c:v>0.94302025107116205</c:v>
                </c:pt>
                <c:pt idx="357">
                  <c:v>0.94779162366673397</c:v>
                </c:pt>
                <c:pt idx="358">
                  <c:v>0.95150510797695997</c:v>
                </c:pt>
                <c:pt idx="359">
                  <c:v>0.95401380458969698</c:v>
                </c:pt>
                <c:pt idx="360">
                  <c:v>0.95790210017481503</c:v>
                </c:pt>
                <c:pt idx="361">
                  <c:v>0.95666641022911403</c:v>
                </c:pt>
                <c:pt idx="362">
                  <c:v>0.95404856822758299</c:v>
                </c:pt>
                <c:pt idx="363">
                  <c:v>0.95803739137241395</c:v>
                </c:pt>
                <c:pt idx="364">
                  <c:v>0.94420341002731401</c:v>
                </c:pt>
                <c:pt idx="365">
                  <c:v>0.94501880779827196</c:v>
                </c:pt>
                <c:pt idx="366">
                  <c:v>0.95260086706598002</c:v>
                </c:pt>
                <c:pt idx="367">
                  <c:v>0.96481097552379202</c:v>
                </c:pt>
                <c:pt idx="368">
                  <c:v>0.96634119487703596</c:v>
                </c:pt>
                <c:pt idx="369">
                  <c:v>0.96284118494828597</c:v>
                </c:pt>
                <c:pt idx="370">
                  <c:v>0.95613559069074305</c:v>
                </c:pt>
                <c:pt idx="371">
                  <c:v>0.96131186356563303</c:v>
                </c:pt>
                <c:pt idx="372">
                  <c:v>0.96023161553570602</c:v>
                </c:pt>
                <c:pt idx="373">
                  <c:v>0.973772335837501</c:v>
                </c:pt>
                <c:pt idx="374">
                  <c:v>0.97208448689226101</c:v>
                </c:pt>
                <c:pt idx="375">
                  <c:v>0.98071370110585798</c:v>
                </c:pt>
                <c:pt idx="376">
                  <c:v>0.997389891164424</c:v>
                </c:pt>
                <c:pt idx="377">
                  <c:v>1.02347888551038</c:v>
                </c:pt>
                <c:pt idx="378">
                  <c:v>1.02625981018339</c:v>
                </c:pt>
                <c:pt idx="379">
                  <c:v>1.02569100140587</c:v>
                </c:pt>
                <c:pt idx="380">
                  <c:v>1.04402397343624</c:v>
                </c:pt>
                <c:pt idx="381">
                  <c:v>1.0366968618628201</c:v>
                </c:pt>
                <c:pt idx="382">
                  <c:v>1.0585964415245399</c:v>
                </c:pt>
                <c:pt idx="383">
                  <c:v>1.0656743672465501</c:v>
                </c:pt>
                <c:pt idx="384">
                  <c:v>1.0756358169687299</c:v>
                </c:pt>
                <c:pt idx="385">
                  <c:v>1.0617697287404899</c:v>
                </c:pt>
                <c:pt idx="386">
                  <c:v>1.0652071008346999</c:v>
                </c:pt>
                <c:pt idx="387">
                  <c:v>1.0792192405796801</c:v>
                </c:pt>
                <c:pt idx="388">
                  <c:v>1.0787362884673</c:v>
                </c:pt>
                <c:pt idx="389">
                  <c:v>1.0853342686532299</c:v>
                </c:pt>
                <c:pt idx="390">
                  <c:v>1.06975232751729</c:v>
                </c:pt>
                <c:pt idx="391">
                  <c:v>1.0784673938156</c:v>
                </c:pt>
                <c:pt idx="392">
                  <c:v>1.0941231665797799</c:v>
                </c:pt>
                <c:pt idx="393">
                  <c:v>1.1025396551918201</c:v>
                </c:pt>
                <c:pt idx="394">
                  <c:v>1.0990868981036499</c:v>
                </c:pt>
                <c:pt idx="395">
                  <c:v>1.1041158288127499</c:v>
                </c:pt>
                <c:pt idx="396">
                  <c:v>1.10843143252909</c:v>
                </c:pt>
                <c:pt idx="397">
                  <c:v>1.0972937590565699</c:v>
                </c:pt>
                <c:pt idx="398">
                  <c:v>1.0788922297407699</c:v>
                </c:pt>
                <c:pt idx="399">
                  <c:v>1.0778868023280399</c:v>
                </c:pt>
                <c:pt idx="400">
                  <c:v>1.0712626197042601</c:v>
                </c:pt>
                <c:pt idx="401">
                  <c:v>1.0792923293789201</c:v>
                </c:pt>
                <c:pt idx="402">
                  <c:v>1.0927312824928599</c:v>
                </c:pt>
                <c:pt idx="403">
                  <c:v>1.1096899741920001</c:v>
                </c:pt>
                <c:pt idx="404">
                  <c:v>1.1226437564395899</c:v>
                </c:pt>
                <c:pt idx="405">
                  <c:v>1.1307280593120299</c:v>
                </c:pt>
                <c:pt idx="406">
                  <c:v>1.1368839234414601</c:v>
                </c:pt>
                <c:pt idx="407">
                  <c:v>1.13794983050686</c:v>
                </c:pt>
                <c:pt idx="408">
                  <c:v>1.1323820147757999</c:v>
                </c:pt>
                <c:pt idx="409">
                  <c:v>1.12910119082959</c:v>
                </c:pt>
                <c:pt idx="410">
                  <c:v>1.1359714666963801</c:v>
                </c:pt>
                <c:pt idx="411">
                  <c:v>1.1410923637763799</c:v>
                </c:pt>
                <c:pt idx="412">
                  <c:v>1.11025940797628</c:v>
                </c:pt>
                <c:pt idx="413">
                  <c:v>1.1164001110517101</c:v>
                </c:pt>
                <c:pt idx="414">
                  <c:v>1.12320648263155</c:v>
                </c:pt>
                <c:pt idx="415">
                  <c:v>1.1311925995977301</c:v>
                </c:pt>
                <c:pt idx="416">
                  <c:v>1.1089450224120001</c:v>
                </c:pt>
                <c:pt idx="417">
                  <c:v>1.1204213308465301</c:v>
                </c:pt>
                <c:pt idx="418">
                  <c:v>1.14303276921357</c:v>
                </c:pt>
                <c:pt idx="419">
                  <c:v>1.13838658735763</c:v>
                </c:pt>
                <c:pt idx="420">
                  <c:v>1.14090548718433</c:v>
                </c:pt>
                <c:pt idx="421">
                  <c:v>1.1509514628394</c:v>
                </c:pt>
                <c:pt idx="422">
                  <c:v>1.1561456011385001</c:v>
                </c:pt>
                <c:pt idx="423">
                  <c:v>1.1625073981668099</c:v>
                </c:pt>
                <c:pt idx="424">
                  <c:v>1.1658073302623</c:v>
                </c:pt>
                <c:pt idx="425">
                  <c:v>1.1583991150481601</c:v>
                </c:pt>
                <c:pt idx="426">
                  <c:v>1.15481630610127</c:v>
                </c:pt>
                <c:pt idx="427">
                  <c:v>1.1496843912442001</c:v>
                </c:pt>
                <c:pt idx="428">
                  <c:v>1.1587225575621001</c:v>
                </c:pt>
                <c:pt idx="429">
                  <c:v>1.14624040604226</c:v>
                </c:pt>
                <c:pt idx="430">
                  <c:v>1.13883197878227</c:v>
                </c:pt>
                <c:pt idx="431">
                  <c:v>1.14760595116672</c:v>
                </c:pt>
                <c:pt idx="432">
                  <c:v>1.1397521079687001</c:v>
                </c:pt>
                <c:pt idx="433">
                  <c:v>1.1296270843265199</c:v>
                </c:pt>
                <c:pt idx="434">
                  <c:v>1.11368822834225</c:v>
                </c:pt>
                <c:pt idx="435">
                  <c:v>1.1139770880316799</c:v>
                </c:pt>
                <c:pt idx="436">
                  <c:v>1.1056593771868699</c:v>
                </c:pt>
                <c:pt idx="437">
                  <c:v>1.12826984706823</c:v>
                </c:pt>
                <c:pt idx="438">
                  <c:v>1.14566966168111</c:v>
                </c:pt>
                <c:pt idx="439">
                  <c:v>1.148820997391</c:v>
                </c:pt>
                <c:pt idx="440">
                  <c:v>1.1664587700101301</c:v>
                </c:pt>
                <c:pt idx="441">
                  <c:v>1.1685555372865</c:v>
                </c:pt>
                <c:pt idx="442">
                  <c:v>1.1638611813061599</c:v>
                </c:pt>
                <c:pt idx="443">
                  <c:v>1.1586128341972299</c:v>
                </c:pt>
                <c:pt idx="444">
                  <c:v>1.1614682079079099</c:v>
                </c:pt>
                <c:pt idx="445">
                  <c:v>1.1597194567033999</c:v>
                </c:pt>
                <c:pt idx="446">
                  <c:v>1.1870728500914001</c:v>
                </c:pt>
                <c:pt idx="447">
                  <c:v>1.18066730192557</c:v>
                </c:pt>
                <c:pt idx="448">
                  <c:v>1.19841187456122</c:v>
                </c:pt>
                <c:pt idx="449">
                  <c:v>1.1875052275634601</c:v>
                </c:pt>
                <c:pt idx="450">
                  <c:v>1.1870219587717199</c:v>
                </c:pt>
                <c:pt idx="451">
                  <c:v>1.1828491249208299</c:v>
                </c:pt>
                <c:pt idx="452">
                  <c:v>1.16933180472345</c:v>
                </c:pt>
                <c:pt idx="453">
                  <c:v>1.17149673863993</c:v>
                </c:pt>
                <c:pt idx="454">
                  <c:v>1.1746185790635799</c:v>
                </c:pt>
                <c:pt idx="455">
                  <c:v>1.2000466151461999</c:v>
                </c:pt>
                <c:pt idx="456">
                  <c:v>1.22477205448283</c:v>
                </c:pt>
                <c:pt idx="457">
                  <c:v>1.2407168494652701</c:v>
                </c:pt>
                <c:pt idx="458">
                  <c:v>1.2629277425071399</c:v>
                </c:pt>
                <c:pt idx="459">
                  <c:v>1.2820619072614601</c:v>
                </c:pt>
                <c:pt idx="460">
                  <c:v>1.2972366017008401</c:v>
                </c:pt>
                <c:pt idx="461">
                  <c:v>1.3064786532460899</c:v>
                </c:pt>
                <c:pt idx="462">
                  <c:v>1.3498792448394601</c:v>
                </c:pt>
                <c:pt idx="463">
                  <c:v>1.37051636849539</c:v>
                </c:pt>
                <c:pt idx="464">
                  <c:v>1.44384249239323</c:v>
                </c:pt>
                <c:pt idx="465">
                  <c:v>1.44257890731129</c:v>
                </c:pt>
                <c:pt idx="466">
                  <c:v>1.4797402002990201</c:v>
                </c:pt>
                <c:pt idx="467">
                  <c:v>1.4108532423697899</c:v>
                </c:pt>
                <c:pt idx="468">
                  <c:v>1.4541537493388501</c:v>
                </c:pt>
                <c:pt idx="469">
                  <c:v>1.4290576248736999</c:v>
                </c:pt>
                <c:pt idx="470">
                  <c:v>1.43963104355607</c:v>
                </c:pt>
                <c:pt idx="471">
                  <c:v>1.4513487352908101</c:v>
                </c:pt>
                <c:pt idx="472">
                  <c:v>1.49326641146587</c:v>
                </c:pt>
                <c:pt idx="473">
                  <c:v>1.50814989803734</c:v>
                </c:pt>
                <c:pt idx="474">
                  <c:v>1.4932192855334301</c:v>
                </c:pt>
                <c:pt idx="475">
                  <c:v>1.49932584279724</c:v>
                </c:pt>
                <c:pt idx="476">
                  <c:v>1.5085822131577</c:v>
                </c:pt>
                <c:pt idx="477">
                  <c:v>1.47671489353508</c:v>
                </c:pt>
                <c:pt idx="478">
                  <c:v>1.4444952854511799</c:v>
                </c:pt>
                <c:pt idx="479">
                  <c:v>1.4836095985175399</c:v>
                </c:pt>
                <c:pt idx="480">
                  <c:v>1.5311697790669401</c:v>
                </c:pt>
                <c:pt idx="481">
                  <c:v>1.5280206905045901</c:v>
                </c:pt>
                <c:pt idx="482">
                  <c:v>1.5239401362799001</c:v>
                </c:pt>
                <c:pt idx="483">
                  <c:v>1.54693124183456</c:v>
                </c:pt>
                <c:pt idx="484">
                  <c:v>1.6041760532931399</c:v>
                </c:pt>
                <c:pt idx="485">
                  <c:v>1.60432975945073</c:v>
                </c:pt>
                <c:pt idx="486">
                  <c:v>1.60243303807759</c:v>
                </c:pt>
                <c:pt idx="487">
                  <c:v>1.5769370176448001</c:v>
                </c:pt>
                <c:pt idx="488">
                  <c:v>1.57005488562319</c:v>
                </c:pt>
                <c:pt idx="489">
                  <c:v>1.55539938292932</c:v>
                </c:pt>
                <c:pt idx="490">
                  <c:v>1.5544850941794901</c:v>
                </c:pt>
                <c:pt idx="491">
                  <c:v>1.54554718117597</c:v>
                </c:pt>
                <c:pt idx="492">
                  <c:v>1.58846541384786</c:v>
                </c:pt>
                <c:pt idx="493">
                  <c:v>1.6078193416918001</c:v>
                </c:pt>
                <c:pt idx="494">
                  <c:v>1.4976862577072501</c:v>
                </c:pt>
                <c:pt idx="495">
                  <c:v>1.51557388033123</c:v>
                </c:pt>
                <c:pt idx="496">
                  <c:v>1.5781658499850799</c:v>
                </c:pt>
                <c:pt idx="497">
                  <c:v>1.58312401734089</c:v>
                </c:pt>
                <c:pt idx="498">
                  <c:v>1.57841615735132</c:v>
                </c:pt>
                <c:pt idx="499">
                  <c:v>1.5956290111345699</c:v>
                </c:pt>
                <c:pt idx="500">
                  <c:v>1.57864310395279</c:v>
                </c:pt>
                <c:pt idx="501">
                  <c:v>1.56205299502601</c:v>
                </c:pt>
                <c:pt idx="502">
                  <c:v>1.5392046380793001</c:v>
                </c:pt>
                <c:pt idx="503">
                  <c:v>1.52006512728961</c:v>
                </c:pt>
                <c:pt idx="504">
                  <c:v>1.4950588177407</c:v>
                </c:pt>
                <c:pt idx="505">
                  <c:v>1.5382589022422199</c:v>
                </c:pt>
                <c:pt idx="506">
                  <c:v>1.5243044352249899</c:v>
                </c:pt>
                <c:pt idx="507">
                  <c:v>1.5157570846267701</c:v>
                </c:pt>
                <c:pt idx="508">
                  <c:v>1.4915804775516099</c:v>
                </c:pt>
                <c:pt idx="509">
                  <c:v>1.5046049564675901</c:v>
                </c:pt>
                <c:pt idx="510">
                  <c:v>1.5252681493996501</c:v>
                </c:pt>
                <c:pt idx="511">
                  <c:v>1.53344321749929</c:v>
                </c:pt>
                <c:pt idx="512">
                  <c:v>1.5403727237678</c:v>
                </c:pt>
                <c:pt idx="513">
                  <c:v>1.5577395044049001</c:v>
                </c:pt>
                <c:pt idx="514">
                  <c:v>1.5780758516906901</c:v>
                </c:pt>
                <c:pt idx="515">
                  <c:v>1.5831099999034199</c:v>
                </c:pt>
                <c:pt idx="516">
                  <c:v>1.5638186390773099</c:v>
                </c:pt>
                <c:pt idx="517">
                  <c:v>1.5973482483558099</c:v>
                </c:pt>
                <c:pt idx="518">
                  <c:v>1.60775734597986</c:v>
                </c:pt>
                <c:pt idx="519">
                  <c:v>1.6198703471217</c:v>
                </c:pt>
                <c:pt idx="520">
                  <c:v>1.5769211506393901</c:v>
                </c:pt>
                <c:pt idx="521">
                  <c:v>1.5954384276329301</c:v>
                </c:pt>
                <c:pt idx="522">
                  <c:v>1.5808904163369</c:v>
                </c:pt>
                <c:pt idx="523">
                  <c:v>1.5733639910433901</c:v>
                </c:pt>
                <c:pt idx="524">
                  <c:v>1.60401756674374</c:v>
                </c:pt>
                <c:pt idx="525">
                  <c:v>1.60314450904452</c:v>
                </c:pt>
                <c:pt idx="526">
                  <c:v>1.60778352081604</c:v>
                </c:pt>
                <c:pt idx="527">
                  <c:v>1.63432926852654</c:v>
                </c:pt>
                <c:pt idx="528">
                  <c:v>1.6481504574304899</c:v>
                </c:pt>
                <c:pt idx="529">
                  <c:v>1.68887170599368</c:v>
                </c:pt>
                <c:pt idx="530">
                  <c:v>1.7092257821478201</c:v>
                </c:pt>
                <c:pt idx="531">
                  <c:v>1.74486822541042</c:v>
                </c:pt>
                <c:pt idx="532">
                  <c:v>1.7401593660394501</c:v>
                </c:pt>
                <c:pt idx="533">
                  <c:v>1.76097187354409</c:v>
                </c:pt>
                <c:pt idx="534">
                  <c:v>1.7946707958608199</c:v>
                </c:pt>
                <c:pt idx="535">
                  <c:v>1.7862116850736101</c:v>
                </c:pt>
                <c:pt idx="536">
                  <c:v>1.77393171525565</c:v>
                </c:pt>
                <c:pt idx="537">
                  <c:v>1.7825664781408299</c:v>
                </c:pt>
                <c:pt idx="538">
                  <c:v>1.78749868703673</c:v>
                </c:pt>
                <c:pt idx="539">
                  <c:v>1.8247151595148601</c:v>
                </c:pt>
                <c:pt idx="540">
                  <c:v>1.8117551057093699</c:v>
                </c:pt>
                <c:pt idx="541">
                  <c:v>1.84430196914503</c:v>
                </c:pt>
                <c:pt idx="542">
                  <c:v>1.85880755215005</c:v>
                </c:pt>
                <c:pt idx="543">
                  <c:v>1.8801430156448</c:v>
                </c:pt>
                <c:pt idx="544">
                  <c:v>1.9273639578879</c:v>
                </c:pt>
                <c:pt idx="545">
                  <c:v>1.9422115240398501</c:v>
                </c:pt>
                <c:pt idx="546">
                  <c:v>1.9264154225941901</c:v>
                </c:pt>
                <c:pt idx="547">
                  <c:v>1.97147325803314</c:v>
                </c:pt>
                <c:pt idx="548">
                  <c:v>1.9974607140721701</c:v>
                </c:pt>
                <c:pt idx="549">
                  <c:v>1.9910180544549601</c:v>
                </c:pt>
                <c:pt idx="550">
                  <c:v>1.94885921408754</c:v>
                </c:pt>
                <c:pt idx="551">
                  <c:v>2.0121300210121502</c:v>
                </c:pt>
                <c:pt idx="552">
                  <c:v>2.0414127923509602</c:v>
                </c:pt>
                <c:pt idx="553">
                  <c:v>1.99639760171805</c:v>
                </c:pt>
                <c:pt idx="554">
                  <c:v>2.0718635448449301</c:v>
                </c:pt>
                <c:pt idx="555">
                  <c:v>2.1330197907711002</c:v>
                </c:pt>
                <c:pt idx="556">
                  <c:v>2.1436787656282998</c:v>
                </c:pt>
                <c:pt idx="557">
                  <c:v>2.12386452152945</c:v>
                </c:pt>
                <c:pt idx="558">
                  <c:v>2.1822182240669101</c:v>
                </c:pt>
                <c:pt idx="559">
                  <c:v>2.1467535121184298</c:v>
                </c:pt>
                <c:pt idx="560">
                  <c:v>2.1671302768412501</c:v>
                </c:pt>
                <c:pt idx="561">
                  <c:v>2.1472896887286699</c:v>
                </c:pt>
                <c:pt idx="562">
                  <c:v>2.1523265054402998</c:v>
                </c:pt>
                <c:pt idx="563">
                  <c:v>2.0782650889735099</c:v>
                </c:pt>
                <c:pt idx="564">
                  <c:v>2.0585122701865699</c:v>
                </c:pt>
                <c:pt idx="565">
                  <c:v>2.0208405246559198</c:v>
                </c:pt>
                <c:pt idx="566">
                  <c:v>2.06610065900415</c:v>
                </c:pt>
                <c:pt idx="567">
                  <c:v>2.1291330865880802</c:v>
                </c:pt>
                <c:pt idx="568">
                  <c:v>2.1458238930372899</c:v>
                </c:pt>
                <c:pt idx="569">
                  <c:v>2.13690510395194</c:v>
                </c:pt>
                <c:pt idx="570">
                  <c:v>2.14145143338098</c:v>
                </c:pt>
                <c:pt idx="571">
                  <c:v>2.09165153936384</c:v>
                </c:pt>
                <c:pt idx="572">
                  <c:v>2.0872990414226802</c:v>
                </c:pt>
                <c:pt idx="573">
                  <c:v>2.1615508226645699</c:v>
                </c:pt>
                <c:pt idx="574">
                  <c:v>2.1770266451832998</c:v>
                </c:pt>
                <c:pt idx="575">
                  <c:v>2.22722681665836</c:v>
                </c:pt>
                <c:pt idx="576">
                  <c:v>2.2901579421160299</c:v>
                </c:pt>
                <c:pt idx="577">
                  <c:v>2.3582656023936499</c:v>
                </c:pt>
                <c:pt idx="578">
                  <c:v>2.4102345344347702</c:v>
                </c:pt>
                <c:pt idx="579">
                  <c:v>2.4297805445119098</c:v>
                </c:pt>
                <c:pt idx="580">
                  <c:v>2.2677202607300702</c:v>
                </c:pt>
                <c:pt idx="581">
                  <c:v>2.26592267168393</c:v>
                </c:pt>
                <c:pt idx="582">
                  <c:v>2.3960145898114802</c:v>
                </c:pt>
                <c:pt idx="583">
                  <c:v>2.4347190764419802</c:v>
                </c:pt>
                <c:pt idx="584">
                  <c:v>2.4287837284576699</c:v>
                </c:pt>
                <c:pt idx="585">
                  <c:v>2.4783218696141498</c:v>
                </c:pt>
                <c:pt idx="586">
                  <c:v>2.4978507329453299</c:v>
                </c:pt>
                <c:pt idx="587">
                  <c:v>2.5607610635817699</c:v>
                </c:pt>
                <c:pt idx="588">
                  <c:v>2.5703793562572699</c:v>
                </c:pt>
                <c:pt idx="589">
                  <c:v>2.5723024911586001</c:v>
                </c:pt>
                <c:pt idx="590">
                  <c:v>2.5755494122368701</c:v>
                </c:pt>
                <c:pt idx="591">
                  <c:v>2.6116881346161702</c:v>
                </c:pt>
                <c:pt idx="592">
                  <c:v>2.5489951579089198</c:v>
                </c:pt>
                <c:pt idx="593">
                  <c:v>2.47373316474587</c:v>
                </c:pt>
                <c:pt idx="594">
                  <c:v>2.5178393638663401</c:v>
                </c:pt>
                <c:pt idx="595">
                  <c:v>2.4163803504060399</c:v>
                </c:pt>
                <c:pt idx="596">
                  <c:v>2.2621254647533302</c:v>
                </c:pt>
                <c:pt idx="597">
                  <c:v>2.3280082315568298</c:v>
                </c:pt>
                <c:pt idx="598">
                  <c:v>2.39860003240456</c:v>
                </c:pt>
                <c:pt idx="599">
                  <c:v>2.3105181007145901</c:v>
                </c:pt>
                <c:pt idx="600">
                  <c:v>2.1304359743988499</c:v>
                </c:pt>
                <c:pt idx="601">
                  <c:v>2.0709989952412</c:v>
                </c:pt>
                <c:pt idx="602">
                  <c:v>2.1884567115020599</c:v>
                </c:pt>
                <c:pt idx="603">
                  <c:v>2.0742145188153001</c:v>
                </c:pt>
                <c:pt idx="604">
                  <c:v>1.9891498630100799</c:v>
                </c:pt>
                <c:pt idx="605">
                  <c:v>1.8624972681424801</c:v>
                </c:pt>
                <c:pt idx="606">
                  <c:v>1.89045749253934</c:v>
                </c:pt>
                <c:pt idx="607">
                  <c:v>1.84923715846752</c:v>
                </c:pt>
                <c:pt idx="608">
                  <c:v>1.71513519041033</c:v>
                </c:pt>
                <c:pt idx="609">
                  <c:v>1.85151555041086</c:v>
                </c:pt>
                <c:pt idx="610">
                  <c:v>1.96681142589501</c:v>
                </c:pt>
                <c:pt idx="611">
                  <c:v>2.0194104674811499</c:v>
                </c:pt>
                <c:pt idx="612">
                  <c:v>1.9876074514898201</c:v>
                </c:pt>
                <c:pt idx="613">
                  <c:v>1.92136493625088</c:v>
                </c:pt>
                <c:pt idx="614">
                  <c:v>1.92942825922562</c:v>
                </c:pt>
                <c:pt idx="615">
                  <c:v>2.00681070456847</c:v>
                </c:pt>
                <c:pt idx="616">
                  <c:v>2.0155310265237998</c:v>
                </c:pt>
                <c:pt idx="617">
                  <c:v>2.0240600766556902</c:v>
                </c:pt>
                <c:pt idx="618">
                  <c:v>2.0334172024760599</c:v>
                </c:pt>
                <c:pt idx="619">
                  <c:v>2.0834737785712401</c:v>
                </c:pt>
                <c:pt idx="620">
                  <c:v>2.0554633567112899</c:v>
                </c:pt>
                <c:pt idx="621">
                  <c:v>1.8671687829906101</c:v>
                </c:pt>
                <c:pt idx="622">
                  <c:v>1.8446025367004599</c:v>
                </c:pt>
                <c:pt idx="623">
                  <c:v>1.90029905116419</c:v>
                </c:pt>
                <c:pt idx="624">
                  <c:v>1.8410056777414201</c:v>
                </c:pt>
                <c:pt idx="625">
                  <c:v>1.83249857203058</c:v>
                </c:pt>
                <c:pt idx="626">
                  <c:v>1.8267422653247201</c:v>
                </c:pt>
                <c:pt idx="627">
                  <c:v>1.8945806227041799</c:v>
                </c:pt>
                <c:pt idx="628">
                  <c:v>1.85645073605805</c:v>
                </c:pt>
                <c:pt idx="629">
                  <c:v>1.8461128105747899</c:v>
                </c:pt>
                <c:pt idx="630">
                  <c:v>1.8884573775895499</c:v>
                </c:pt>
                <c:pt idx="631">
                  <c:v>1.9822901442973899</c:v>
                </c:pt>
                <c:pt idx="632">
                  <c:v>1.9804449675046301</c:v>
                </c:pt>
                <c:pt idx="633">
                  <c:v>1.9582692839385401</c:v>
                </c:pt>
                <c:pt idx="634">
                  <c:v>1.98565393860669</c:v>
                </c:pt>
                <c:pt idx="635">
                  <c:v>1.9948406275099799</c:v>
                </c:pt>
                <c:pt idx="636">
                  <c:v>2.0002687017932699</c:v>
                </c:pt>
                <c:pt idx="637">
                  <c:v>1.8603606285098899</c:v>
                </c:pt>
                <c:pt idx="638">
                  <c:v>1.8873681185617099</c:v>
                </c:pt>
                <c:pt idx="639">
                  <c:v>1.8248978873188899</c:v>
                </c:pt>
                <c:pt idx="640">
                  <c:v>1.7317710203687799</c:v>
                </c:pt>
                <c:pt idx="641">
                  <c:v>1.56606381196519</c:v>
                </c:pt>
                <c:pt idx="642">
                  <c:v>1.4359896909749399</c:v>
                </c:pt>
                <c:pt idx="643">
                  <c:v>1.4171323844305199</c:v>
                </c:pt>
                <c:pt idx="644">
                  <c:v>1.5011111589328601</c:v>
                </c:pt>
                <c:pt idx="645">
                  <c:v>1.57393099434605</c:v>
                </c:pt>
                <c:pt idx="646">
                  <c:v>1.5560606708095901</c:v>
                </c:pt>
                <c:pt idx="647">
                  <c:v>1.5361044678848601</c:v>
                </c:pt>
                <c:pt idx="648">
                  <c:v>1.5046920100657899</c:v>
                </c:pt>
                <c:pt idx="649">
                  <c:v>1.4885815336121999</c:v>
                </c:pt>
                <c:pt idx="650">
                  <c:v>1.5437009787453999</c:v>
                </c:pt>
                <c:pt idx="651">
                  <c:v>1.5960044379504901</c:v>
                </c:pt>
                <c:pt idx="652">
                  <c:v>1.5669588995375301</c:v>
                </c:pt>
                <c:pt idx="653">
                  <c:v>1.5695215411397101</c:v>
                </c:pt>
                <c:pt idx="654">
                  <c:v>1.49881432053666</c:v>
                </c:pt>
                <c:pt idx="655">
                  <c:v>1.4259037306884199</c:v>
                </c:pt>
                <c:pt idx="656">
                  <c:v>1.5144023642314199</c:v>
                </c:pt>
                <c:pt idx="657">
                  <c:v>1.4924280377379999</c:v>
                </c:pt>
                <c:pt idx="658">
                  <c:v>1.5075699877717801</c:v>
                </c:pt>
                <c:pt idx="659">
                  <c:v>1.5453267513732201</c:v>
                </c:pt>
                <c:pt idx="660">
                  <c:v>1.5627699760890199</c:v>
                </c:pt>
                <c:pt idx="661">
                  <c:v>1.5283994632639</c:v>
                </c:pt>
                <c:pt idx="662">
                  <c:v>1.54352646478724</c:v>
                </c:pt>
                <c:pt idx="663">
                  <c:v>1.5022034838541101</c:v>
                </c:pt>
                <c:pt idx="664">
                  <c:v>1.52247614433514</c:v>
                </c:pt>
                <c:pt idx="665">
                  <c:v>1.4853543583925699</c:v>
                </c:pt>
                <c:pt idx="666">
                  <c:v>1.48907162194</c:v>
                </c:pt>
                <c:pt idx="667">
                  <c:v>1.5481167453325899</c:v>
                </c:pt>
                <c:pt idx="668">
                  <c:v>1.58349403114598</c:v>
                </c:pt>
                <c:pt idx="669">
                  <c:v>1.6544332743108301</c:v>
                </c:pt>
                <c:pt idx="670">
                  <c:v>1.6587810091289901</c:v>
                </c:pt>
                <c:pt idx="671">
                  <c:v>1.6453899587584599</c:v>
                </c:pt>
                <c:pt idx="672">
                  <c:v>1.69518418099549</c:v>
                </c:pt>
                <c:pt idx="673">
                  <c:v>1.72183857294344</c:v>
                </c:pt>
                <c:pt idx="674">
                  <c:v>1.7210237999055999</c:v>
                </c:pt>
                <c:pt idx="675">
                  <c:v>1.744271401205</c:v>
                </c:pt>
                <c:pt idx="676">
                  <c:v>1.6625965750679701</c:v>
                </c:pt>
                <c:pt idx="677">
                  <c:v>1.7008708575611999</c:v>
                </c:pt>
                <c:pt idx="678">
                  <c:v>1.73280810791465</c:v>
                </c:pt>
                <c:pt idx="679">
                  <c:v>1.74584161517285</c:v>
                </c:pt>
                <c:pt idx="680">
                  <c:v>1.74926579834354</c:v>
                </c:pt>
                <c:pt idx="681">
                  <c:v>1.71357174861159</c:v>
                </c:pt>
                <c:pt idx="682">
                  <c:v>1.7184721617129399</c:v>
                </c:pt>
                <c:pt idx="683">
                  <c:v>1.7179928777471001</c:v>
                </c:pt>
                <c:pt idx="684">
                  <c:v>1.6789050045239799</c:v>
                </c:pt>
                <c:pt idx="685">
                  <c:v>1.67898469964027</c:v>
                </c:pt>
                <c:pt idx="686">
                  <c:v>1.7657943374938001</c:v>
                </c:pt>
                <c:pt idx="687">
                  <c:v>1.8105882577615</c:v>
                </c:pt>
                <c:pt idx="688">
                  <c:v>1.8570475277943399</c:v>
                </c:pt>
                <c:pt idx="689">
                  <c:v>1.88167694721094</c:v>
                </c:pt>
                <c:pt idx="690">
                  <c:v>1.90870869331407</c:v>
                </c:pt>
                <c:pt idx="691">
                  <c:v>1.9113539679925</c:v>
                </c:pt>
                <c:pt idx="692">
                  <c:v>1.89849027721368</c:v>
                </c:pt>
                <c:pt idx="693">
                  <c:v>1.8618857474943999</c:v>
                </c:pt>
                <c:pt idx="694">
                  <c:v>1.8774318649003501</c:v>
                </c:pt>
                <c:pt idx="695">
                  <c:v>1.8764817597377099</c:v>
                </c:pt>
                <c:pt idx="696">
                  <c:v>1.8507942285878101</c:v>
                </c:pt>
                <c:pt idx="697">
                  <c:v>1.88280942740755</c:v>
                </c:pt>
                <c:pt idx="698">
                  <c:v>1.8912274819858901</c:v>
                </c:pt>
                <c:pt idx="699">
                  <c:v>1.87174368754086</c:v>
                </c:pt>
                <c:pt idx="700">
                  <c:v>1.87700967109216</c:v>
                </c:pt>
                <c:pt idx="701">
                  <c:v>1.8949776411858601</c:v>
                </c:pt>
                <c:pt idx="702">
                  <c:v>1.89994869786309</c:v>
                </c:pt>
                <c:pt idx="703">
                  <c:v>1.7774937072499</c:v>
                </c:pt>
                <c:pt idx="704">
                  <c:v>1.7726297055043201</c:v>
                </c:pt>
                <c:pt idx="705">
                  <c:v>1.77306946333489</c:v>
                </c:pt>
                <c:pt idx="706">
                  <c:v>1.8245806676087799</c:v>
                </c:pt>
                <c:pt idx="707">
                  <c:v>1.84428558915291</c:v>
                </c:pt>
                <c:pt idx="708">
                  <c:v>1.8101485087220801</c:v>
                </c:pt>
                <c:pt idx="709">
                  <c:v>1.8170729019309599</c:v>
                </c:pt>
                <c:pt idx="710">
                  <c:v>1.7779496659471199</c:v>
                </c:pt>
                <c:pt idx="711">
                  <c:v>1.77875434823818</c:v>
                </c:pt>
                <c:pt idx="712">
                  <c:v>1.76940478829381</c:v>
                </c:pt>
                <c:pt idx="713">
                  <c:v>1.7657845807675301</c:v>
                </c:pt>
                <c:pt idx="714">
                  <c:v>1.82689155334978</c:v>
                </c:pt>
                <c:pt idx="715">
                  <c:v>1.8101634540104099</c:v>
                </c:pt>
                <c:pt idx="716">
                  <c:v>1.8202441483892799</c:v>
                </c:pt>
                <c:pt idx="717">
                  <c:v>1.85344386279341</c:v>
                </c:pt>
                <c:pt idx="718">
                  <c:v>1.8529048798999499</c:v>
                </c:pt>
                <c:pt idx="719">
                  <c:v>1.8860937238924</c:v>
                </c:pt>
                <c:pt idx="720">
                  <c:v>1.8996847121946501</c:v>
                </c:pt>
                <c:pt idx="721">
                  <c:v>1.88475878109801</c:v>
                </c:pt>
                <c:pt idx="722">
                  <c:v>1.8735133202743599</c:v>
                </c:pt>
                <c:pt idx="723">
                  <c:v>1.88234851386502</c:v>
                </c:pt>
                <c:pt idx="724">
                  <c:v>1.8275155918066399</c:v>
                </c:pt>
                <c:pt idx="725">
                  <c:v>1.8494884575522801</c:v>
                </c:pt>
                <c:pt idx="726">
                  <c:v>1.8513899805531899</c:v>
                </c:pt>
                <c:pt idx="727">
                  <c:v>1.8349790108311901</c:v>
                </c:pt>
                <c:pt idx="728">
                  <c:v>1.6983366427717499</c:v>
                </c:pt>
                <c:pt idx="729">
                  <c:v>1.7047446925681899</c:v>
                </c:pt>
                <c:pt idx="730">
                  <c:v>1.78165065082059</c:v>
                </c:pt>
                <c:pt idx="731">
                  <c:v>1.6451556626725901</c:v>
                </c:pt>
                <c:pt idx="732">
                  <c:v>1.71690497662213</c:v>
                </c:pt>
                <c:pt idx="733">
                  <c:v>1.61782979925653</c:v>
                </c:pt>
                <c:pt idx="734">
                  <c:v>1.6038905054202399</c:v>
                </c:pt>
                <c:pt idx="735">
                  <c:v>1.5739892471357799</c:v>
                </c:pt>
                <c:pt idx="736">
                  <c:v>1.60824739535176</c:v>
                </c:pt>
                <c:pt idx="737">
                  <c:v>1.53795886497495</c:v>
                </c:pt>
                <c:pt idx="738">
                  <c:v>1.53359145507538</c:v>
                </c:pt>
                <c:pt idx="739">
                  <c:v>1.57875263444638</c:v>
                </c:pt>
                <c:pt idx="740">
                  <c:v>1.5563013579359299</c:v>
                </c:pt>
                <c:pt idx="741">
                  <c:v>1.5043749053469699</c:v>
                </c:pt>
                <c:pt idx="742">
                  <c:v>1.5316041792012001</c:v>
                </c:pt>
                <c:pt idx="743">
                  <c:v>1.55260699838211</c:v>
                </c:pt>
                <c:pt idx="744">
                  <c:v>1.4469601275367501</c:v>
                </c:pt>
                <c:pt idx="745">
                  <c:v>1.44984101821015</c:v>
                </c:pt>
                <c:pt idx="746">
                  <c:v>1.393432966147</c:v>
                </c:pt>
                <c:pt idx="747">
                  <c:v>1.4369815020291401</c:v>
                </c:pt>
                <c:pt idx="748">
                  <c:v>1.39902961389117</c:v>
                </c:pt>
                <c:pt idx="749">
                  <c:v>1.42974406080779</c:v>
                </c:pt>
                <c:pt idx="750">
                  <c:v>1.4197255195790801</c:v>
                </c:pt>
                <c:pt idx="751">
                  <c:v>1.4506433373543901</c:v>
                </c:pt>
                <c:pt idx="752">
                  <c:v>1.4432236516182799</c:v>
                </c:pt>
                <c:pt idx="753">
                  <c:v>1.4456858708476601</c:v>
                </c:pt>
                <c:pt idx="754">
                  <c:v>1.49434972688271</c:v>
                </c:pt>
                <c:pt idx="755">
                  <c:v>1.5071150749128599</c:v>
                </c:pt>
                <c:pt idx="756">
                  <c:v>1.50843002768443</c:v>
                </c:pt>
                <c:pt idx="757">
                  <c:v>1.5041131587008501</c:v>
                </c:pt>
                <c:pt idx="758">
                  <c:v>1.55656665589753</c:v>
                </c:pt>
                <c:pt idx="759">
                  <c:v>1.55785708653038</c:v>
                </c:pt>
                <c:pt idx="760">
                  <c:v>1.5672325719961</c:v>
                </c:pt>
                <c:pt idx="761">
                  <c:v>1.4556969378417499</c:v>
                </c:pt>
                <c:pt idx="762">
                  <c:v>1.48802221054956</c:v>
                </c:pt>
                <c:pt idx="763">
                  <c:v>1.4533616443422199</c:v>
                </c:pt>
                <c:pt idx="764">
                  <c:v>1.48766161780021</c:v>
                </c:pt>
                <c:pt idx="765">
                  <c:v>1.56488741145721</c:v>
                </c:pt>
                <c:pt idx="766">
                  <c:v>1.5681377032725199</c:v>
                </c:pt>
                <c:pt idx="767">
                  <c:v>1.5789672473623599</c:v>
                </c:pt>
                <c:pt idx="768">
                  <c:v>1.6073092508328499</c:v>
                </c:pt>
                <c:pt idx="769">
                  <c:v>1.6107359119004301</c:v>
                </c:pt>
                <c:pt idx="770">
                  <c:v>1.5527494674234099</c:v>
                </c:pt>
                <c:pt idx="771">
                  <c:v>1.5154800689394901</c:v>
                </c:pt>
                <c:pt idx="772">
                  <c:v>1.5198098367138999</c:v>
                </c:pt>
                <c:pt idx="773">
                  <c:v>1.54908101890989</c:v>
                </c:pt>
                <c:pt idx="774">
                  <c:v>1.53545307178826</c:v>
                </c:pt>
                <c:pt idx="775">
                  <c:v>1.5397936273116899</c:v>
                </c:pt>
                <c:pt idx="776">
                  <c:v>1.56498060552245</c:v>
                </c:pt>
                <c:pt idx="777">
                  <c:v>1.60065307334389</c:v>
                </c:pt>
                <c:pt idx="778">
                  <c:v>1.64525169413214</c:v>
                </c:pt>
                <c:pt idx="779">
                  <c:v>1.6269995715171801</c:v>
                </c:pt>
                <c:pt idx="780">
                  <c:v>1.63627482521314</c:v>
                </c:pt>
                <c:pt idx="781">
                  <c:v>1.5923365206325699</c:v>
                </c:pt>
                <c:pt idx="782">
                  <c:v>1.59958231326338</c:v>
                </c:pt>
                <c:pt idx="783">
                  <c:v>1.58475217042424</c:v>
                </c:pt>
                <c:pt idx="784">
                  <c:v>1.5705429806839899</c:v>
                </c:pt>
                <c:pt idx="785">
                  <c:v>1.61836350750527</c:v>
                </c:pt>
                <c:pt idx="786">
                  <c:v>1.6172971620888701</c:v>
                </c:pt>
                <c:pt idx="787">
                  <c:v>1.6311285751786999</c:v>
                </c:pt>
                <c:pt idx="788">
                  <c:v>1.6539570037587299</c:v>
                </c:pt>
                <c:pt idx="789">
                  <c:v>1.6494632762806301</c:v>
                </c:pt>
                <c:pt idx="790">
                  <c:v>1.6308142435373301</c:v>
                </c:pt>
                <c:pt idx="791">
                  <c:v>1.6207555730768399</c:v>
                </c:pt>
                <c:pt idx="792">
                  <c:v>1.6579823866060901</c:v>
                </c:pt>
                <c:pt idx="793">
                  <c:v>1.6620226655039301</c:v>
                </c:pt>
                <c:pt idx="794">
                  <c:v>1.7049948643714199</c:v>
                </c:pt>
                <c:pt idx="795">
                  <c:v>1.7052632706514299</c:v>
                </c:pt>
                <c:pt idx="796">
                  <c:v>1.6999785801816001</c:v>
                </c:pt>
                <c:pt idx="797">
                  <c:v>1.6799110017334</c:v>
                </c:pt>
                <c:pt idx="798">
                  <c:v>1.6843989091942699</c:v>
                </c:pt>
                <c:pt idx="799">
                  <c:v>1.64741430776766</c:v>
                </c:pt>
                <c:pt idx="800">
                  <c:v>1.66143006957767</c:v>
                </c:pt>
                <c:pt idx="801">
                  <c:v>1.6532184021537699</c:v>
                </c:pt>
                <c:pt idx="802">
                  <c:v>1.65092596419141</c:v>
                </c:pt>
                <c:pt idx="803">
                  <c:v>1.6566024834576001</c:v>
                </c:pt>
                <c:pt idx="804">
                  <c:v>1.6428503539703301</c:v>
                </c:pt>
                <c:pt idx="805">
                  <c:v>1.63770253715753</c:v>
                </c:pt>
                <c:pt idx="806">
                  <c:v>1.6369381248064301</c:v>
                </c:pt>
                <c:pt idx="807">
                  <c:v>1.6604894016099201</c:v>
                </c:pt>
                <c:pt idx="808">
                  <c:v>1.6576458784444299</c:v>
                </c:pt>
                <c:pt idx="809">
                  <c:v>1.65997300322856</c:v>
                </c:pt>
                <c:pt idx="810">
                  <c:v>1.60298780967264</c:v>
                </c:pt>
                <c:pt idx="811">
                  <c:v>1.54722346817262</c:v>
                </c:pt>
                <c:pt idx="812">
                  <c:v>1.54636873743739</c:v>
                </c:pt>
                <c:pt idx="813">
                  <c:v>1.5412382674976199</c:v>
                </c:pt>
                <c:pt idx="814">
                  <c:v>1.54297375242137</c:v>
                </c:pt>
                <c:pt idx="815">
                  <c:v>1.53928552670536</c:v>
                </c:pt>
                <c:pt idx="816">
                  <c:v>1.55078033698995</c:v>
                </c:pt>
                <c:pt idx="817">
                  <c:v>1.55415149500521</c:v>
                </c:pt>
                <c:pt idx="818">
                  <c:v>1.53372275964706</c:v>
                </c:pt>
                <c:pt idx="819">
                  <c:v>1.5358985847459901</c:v>
                </c:pt>
                <c:pt idx="820">
                  <c:v>1.5475914207622901</c:v>
                </c:pt>
                <c:pt idx="821">
                  <c:v>1.5542068643398099</c:v>
                </c:pt>
                <c:pt idx="822">
                  <c:v>1.5368075851723899</c:v>
                </c:pt>
                <c:pt idx="823">
                  <c:v>1.53749418284218</c:v>
                </c:pt>
                <c:pt idx="824">
                  <c:v>1.54320642172571</c:v>
                </c:pt>
                <c:pt idx="825">
                  <c:v>1.5445624729891001</c:v>
                </c:pt>
                <c:pt idx="826">
                  <c:v>1.5467972491095501</c:v>
                </c:pt>
                <c:pt idx="827">
                  <c:v>1.6056202563792701</c:v>
                </c:pt>
                <c:pt idx="828">
                  <c:v>1.6045014401704301</c:v>
                </c:pt>
                <c:pt idx="829">
                  <c:v>1.61224628572322</c:v>
                </c:pt>
                <c:pt idx="830">
                  <c:v>1.6136470096434601</c:v>
                </c:pt>
                <c:pt idx="831">
                  <c:v>1.6105563310475</c:v>
                </c:pt>
                <c:pt idx="832">
                  <c:v>1.6138221858021</c:v>
                </c:pt>
                <c:pt idx="833">
                  <c:v>1.61336431573129</c:v>
                </c:pt>
                <c:pt idx="834">
                  <c:v>1.5566249886016299</c:v>
                </c:pt>
                <c:pt idx="835">
                  <c:v>1.5598405045250401</c:v>
                </c:pt>
                <c:pt idx="836">
                  <c:v>1.5877230584187501</c:v>
                </c:pt>
                <c:pt idx="837">
                  <c:v>1.57926563163052</c:v>
                </c:pt>
                <c:pt idx="838">
                  <c:v>1.58952437077244</c:v>
                </c:pt>
                <c:pt idx="839">
                  <c:v>1.5911559976611001</c:v>
                </c:pt>
                <c:pt idx="840">
                  <c:v>1.58607227595093</c:v>
                </c:pt>
                <c:pt idx="841">
                  <c:v>1.60324778757586</c:v>
                </c:pt>
                <c:pt idx="842">
                  <c:v>1.60259812843159</c:v>
                </c:pt>
                <c:pt idx="843">
                  <c:v>1.5799013758081299</c:v>
                </c:pt>
                <c:pt idx="844">
                  <c:v>1.6128268478329399</c:v>
                </c:pt>
                <c:pt idx="845">
                  <c:v>1.6207820662160499</c:v>
                </c:pt>
                <c:pt idx="846">
                  <c:v>1.6350228950207399</c:v>
                </c:pt>
                <c:pt idx="847">
                  <c:v>1.6333834666242</c:v>
                </c:pt>
                <c:pt idx="848">
                  <c:v>1.63790313382627</c:v>
                </c:pt>
                <c:pt idx="849">
                  <c:v>1.68161965067792</c:v>
                </c:pt>
                <c:pt idx="850">
                  <c:v>1.69415549718436</c:v>
                </c:pt>
                <c:pt idx="851">
                  <c:v>1.69207501951201</c:v>
                </c:pt>
                <c:pt idx="852">
                  <c:v>1.6924267860873801</c:v>
                </c:pt>
                <c:pt idx="853">
                  <c:v>1.68678965503009</c:v>
                </c:pt>
                <c:pt idx="854">
                  <c:v>1.69159220148617</c:v>
                </c:pt>
                <c:pt idx="855">
                  <c:v>1.71616786117191</c:v>
                </c:pt>
                <c:pt idx="856">
                  <c:v>1.72295727272993</c:v>
                </c:pt>
                <c:pt idx="857">
                  <c:v>1.7206699063388899</c:v>
                </c:pt>
                <c:pt idx="858">
                  <c:v>1.7171711418967901</c:v>
                </c:pt>
                <c:pt idx="859">
                  <c:v>1.7007822082656801</c:v>
                </c:pt>
                <c:pt idx="860">
                  <c:v>1.7014745753734499</c:v>
                </c:pt>
                <c:pt idx="861">
                  <c:v>1.69543566229192</c:v>
                </c:pt>
                <c:pt idx="862">
                  <c:v>1.7034455040323999</c:v>
                </c:pt>
                <c:pt idx="863">
                  <c:v>1.6901242596325701</c:v>
                </c:pt>
                <c:pt idx="864">
                  <c:v>1.6898667859654</c:v>
                </c:pt>
                <c:pt idx="865">
                  <c:v>1.7071124987417201</c:v>
                </c:pt>
                <c:pt idx="866">
                  <c:v>1.66427595743157</c:v>
                </c:pt>
                <c:pt idx="867">
                  <c:v>1.6578802790124201</c:v>
                </c:pt>
                <c:pt idx="868">
                  <c:v>1.64831885304382</c:v>
                </c:pt>
                <c:pt idx="869">
                  <c:v>1.63265967631729</c:v>
                </c:pt>
                <c:pt idx="870">
                  <c:v>1.6432523338168901</c:v>
                </c:pt>
                <c:pt idx="871">
                  <c:v>1.64633966814057</c:v>
                </c:pt>
                <c:pt idx="872">
                  <c:v>1.6528544312378299</c:v>
                </c:pt>
                <c:pt idx="873">
                  <c:v>1.6493523644483801</c:v>
                </c:pt>
                <c:pt idx="874">
                  <c:v>1.6775591667874501</c:v>
                </c:pt>
                <c:pt idx="875">
                  <c:v>1.68990825968128</c:v>
                </c:pt>
                <c:pt idx="876">
                  <c:v>1.6880575334982999</c:v>
                </c:pt>
                <c:pt idx="877">
                  <c:v>1.6763665037070501</c:v>
                </c:pt>
                <c:pt idx="878">
                  <c:v>1.70404927363354</c:v>
                </c:pt>
                <c:pt idx="879">
                  <c:v>1.7512463915223799</c:v>
                </c:pt>
                <c:pt idx="880">
                  <c:v>1.7512952709382099</c:v>
                </c:pt>
                <c:pt idx="881">
                  <c:v>1.7597864490375701</c:v>
                </c:pt>
                <c:pt idx="882">
                  <c:v>1.7529290846852199</c:v>
                </c:pt>
                <c:pt idx="883">
                  <c:v>1.75972843917546</c:v>
                </c:pt>
                <c:pt idx="884">
                  <c:v>1.74089445809681</c:v>
                </c:pt>
                <c:pt idx="885">
                  <c:v>1.7463911917969099</c:v>
                </c:pt>
                <c:pt idx="886">
                  <c:v>1.74601515475314</c:v>
                </c:pt>
                <c:pt idx="887">
                  <c:v>1.7388340826056801</c:v>
                </c:pt>
                <c:pt idx="888">
                  <c:v>1.7438182186254201</c:v>
                </c:pt>
                <c:pt idx="889">
                  <c:v>1.74762709597472</c:v>
                </c:pt>
                <c:pt idx="890">
                  <c:v>1.7535921558029599</c:v>
                </c:pt>
                <c:pt idx="891">
                  <c:v>1.75450894620211</c:v>
                </c:pt>
                <c:pt idx="892">
                  <c:v>1.73408299907692</c:v>
                </c:pt>
                <c:pt idx="893">
                  <c:v>1.7282675746581999</c:v>
                </c:pt>
                <c:pt idx="894">
                  <c:v>1.7329985234061001</c:v>
                </c:pt>
                <c:pt idx="895">
                  <c:v>1.7567934952899</c:v>
                </c:pt>
                <c:pt idx="896">
                  <c:v>1.75555642616763</c:v>
                </c:pt>
                <c:pt idx="897">
                  <c:v>1.7613330506535101</c:v>
                </c:pt>
                <c:pt idx="898">
                  <c:v>1.7482783344357</c:v>
                </c:pt>
                <c:pt idx="899">
                  <c:v>1.6986697873173</c:v>
                </c:pt>
                <c:pt idx="900">
                  <c:v>1.70390347038781</c:v>
                </c:pt>
                <c:pt idx="901">
                  <c:v>1.6943476570973199</c:v>
                </c:pt>
                <c:pt idx="902">
                  <c:v>1.7117522269380701</c:v>
                </c:pt>
                <c:pt idx="903">
                  <c:v>1.7059017131899299</c:v>
                </c:pt>
                <c:pt idx="904">
                  <c:v>1.7118114947488501</c:v>
                </c:pt>
                <c:pt idx="905">
                  <c:v>1.71751083941474</c:v>
                </c:pt>
                <c:pt idx="906">
                  <c:v>1.7135261805670501</c:v>
                </c:pt>
                <c:pt idx="907">
                  <c:v>1.67416569061163</c:v>
                </c:pt>
                <c:pt idx="908">
                  <c:v>1.6843095997903399</c:v>
                </c:pt>
                <c:pt idx="909">
                  <c:v>1.68226610827372</c:v>
                </c:pt>
                <c:pt idx="910">
                  <c:v>1.6845497642912599</c:v>
                </c:pt>
                <c:pt idx="911">
                  <c:v>1.6892885352488101</c:v>
                </c:pt>
                <c:pt idx="912">
                  <c:v>1.7311466323533</c:v>
                </c:pt>
                <c:pt idx="913">
                  <c:v>1.74641585289748</c:v>
                </c:pt>
                <c:pt idx="914">
                  <c:v>1.7417883930367799</c:v>
                </c:pt>
                <c:pt idx="915">
                  <c:v>1.74790008570109</c:v>
                </c:pt>
                <c:pt idx="916">
                  <c:v>1.74431742149328</c:v>
                </c:pt>
                <c:pt idx="917">
                  <c:v>1.7281360919424</c:v>
                </c:pt>
                <c:pt idx="918">
                  <c:v>1.7523603053293699</c:v>
                </c:pt>
                <c:pt idx="919">
                  <c:v>1.75209078186307</c:v>
                </c:pt>
                <c:pt idx="920">
                  <c:v>1.7551415921760101</c:v>
                </c:pt>
                <c:pt idx="921">
                  <c:v>1.75144409272901</c:v>
                </c:pt>
                <c:pt idx="922">
                  <c:v>1.7698215715802099</c:v>
                </c:pt>
                <c:pt idx="923">
                  <c:v>1.77439403121913</c:v>
                </c:pt>
                <c:pt idx="924">
                  <c:v>1.7616903646816999</c:v>
                </c:pt>
                <c:pt idx="925">
                  <c:v>1.76347736304312</c:v>
                </c:pt>
                <c:pt idx="926">
                  <c:v>1.7487589810947299</c:v>
                </c:pt>
                <c:pt idx="927">
                  <c:v>1.74495360699198</c:v>
                </c:pt>
                <c:pt idx="928">
                  <c:v>1.7551369239878201</c:v>
                </c:pt>
                <c:pt idx="929">
                  <c:v>1.7465584454402201</c:v>
                </c:pt>
                <c:pt idx="930">
                  <c:v>1.7561348593017301</c:v>
                </c:pt>
                <c:pt idx="931">
                  <c:v>1.74948390625953</c:v>
                </c:pt>
                <c:pt idx="932">
                  <c:v>1.74658646247139</c:v>
                </c:pt>
                <c:pt idx="933">
                  <c:v>1.75679683160972</c:v>
                </c:pt>
                <c:pt idx="934">
                  <c:v>1.74599122075126</c:v>
                </c:pt>
                <c:pt idx="935">
                  <c:v>1.7670793686639299</c:v>
                </c:pt>
                <c:pt idx="936">
                  <c:v>1.78431662946521</c:v>
                </c:pt>
                <c:pt idx="937">
                  <c:v>1.7938335352022099</c:v>
                </c:pt>
                <c:pt idx="938">
                  <c:v>1.7965633369804599</c:v>
                </c:pt>
                <c:pt idx="939">
                  <c:v>1.79728347581589</c:v>
                </c:pt>
                <c:pt idx="940">
                  <c:v>1.7916470507512099</c:v>
                </c:pt>
                <c:pt idx="941">
                  <c:v>1.7796946483101601</c:v>
                </c:pt>
                <c:pt idx="942">
                  <c:v>1.7833469187950199</c:v>
                </c:pt>
                <c:pt idx="943">
                  <c:v>1.80131005393446</c:v>
                </c:pt>
                <c:pt idx="944">
                  <c:v>1.7900381572736299</c:v>
                </c:pt>
                <c:pt idx="945">
                  <c:v>1.7814433011633399</c:v>
                </c:pt>
                <c:pt idx="946">
                  <c:v>1.78991690434199</c:v>
                </c:pt>
                <c:pt idx="947">
                  <c:v>1.7972592328335699</c:v>
                </c:pt>
                <c:pt idx="948">
                  <c:v>1.78778709173676</c:v>
                </c:pt>
                <c:pt idx="949">
                  <c:v>1.7801700957514599</c:v>
                </c:pt>
                <c:pt idx="950">
                  <c:v>1.7903781033556501</c:v>
                </c:pt>
                <c:pt idx="951">
                  <c:v>1.76093354180589</c:v>
                </c:pt>
                <c:pt idx="952">
                  <c:v>1.7519977332471499</c:v>
                </c:pt>
                <c:pt idx="953">
                  <c:v>1.74361556996865</c:v>
                </c:pt>
                <c:pt idx="954">
                  <c:v>1.7604522385765999</c:v>
                </c:pt>
                <c:pt idx="955">
                  <c:v>1.7477583630893401</c:v>
                </c:pt>
                <c:pt idx="956">
                  <c:v>1.7419548748623801</c:v>
                </c:pt>
                <c:pt idx="957">
                  <c:v>1.6611903104571399</c:v>
                </c:pt>
                <c:pt idx="958">
                  <c:v>1.66428584256055</c:v>
                </c:pt>
                <c:pt idx="959">
                  <c:v>1.65541951341476</c:v>
                </c:pt>
                <c:pt idx="960">
                  <c:v>1.66470714354783</c:v>
                </c:pt>
                <c:pt idx="961">
                  <c:v>1.67267467938727</c:v>
                </c:pt>
                <c:pt idx="962">
                  <c:v>1.66789646238519</c:v>
                </c:pt>
                <c:pt idx="963">
                  <c:v>1.66309987022154</c:v>
                </c:pt>
                <c:pt idx="964">
                  <c:v>1.6812370359375901</c:v>
                </c:pt>
                <c:pt idx="965">
                  <c:v>1.6774047279316899</c:v>
                </c:pt>
                <c:pt idx="966">
                  <c:v>1.6631087208347799</c:v>
                </c:pt>
                <c:pt idx="967">
                  <c:v>1.66555825305248</c:v>
                </c:pt>
                <c:pt idx="968">
                  <c:v>1.6633081860121399</c:v>
                </c:pt>
                <c:pt idx="969">
                  <c:v>1.6563377642016099</c:v>
                </c:pt>
                <c:pt idx="970">
                  <c:v>1.65307921414214</c:v>
                </c:pt>
                <c:pt idx="971">
                  <c:v>1.6533480410927901</c:v>
                </c:pt>
                <c:pt idx="972">
                  <c:v>1.67323774429494</c:v>
                </c:pt>
                <c:pt idx="973">
                  <c:v>1.6916508363088101</c:v>
                </c:pt>
                <c:pt idx="974">
                  <c:v>1.6980201943474</c:v>
                </c:pt>
                <c:pt idx="975">
                  <c:v>1.6879476119133401</c:v>
                </c:pt>
                <c:pt idx="976">
                  <c:v>1.70295306986911</c:v>
                </c:pt>
                <c:pt idx="977">
                  <c:v>1.69657051362024</c:v>
                </c:pt>
                <c:pt idx="978">
                  <c:v>1.68242971597438</c:v>
                </c:pt>
                <c:pt idx="979">
                  <c:v>1.6673167415467001</c:v>
                </c:pt>
                <c:pt idx="980">
                  <c:v>1.64432408733719</c:v>
                </c:pt>
                <c:pt idx="981">
                  <c:v>1.59896105622422</c:v>
                </c:pt>
                <c:pt idx="982">
                  <c:v>1.6182460113960699</c:v>
                </c:pt>
                <c:pt idx="983">
                  <c:v>1.6112651409346499</c:v>
                </c:pt>
                <c:pt idx="984">
                  <c:v>1.6045140368484501</c:v>
                </c:pt>
                <c:pt idx="985">
                  <c:v>1.6259194970818101</c:v>
                </c:pt>
                <c:pt idx="986">
                  <c:v>1.6422094765636801</c:v>
                </c:pt>
                <c:pt idx="987">
                  <c:v>1.6327571795267799</c:v>
                </c:pt>
                <c:pt idx="988">
                  <c:v>1.6384179245972601</c:v>
                </c:pt>
                <c:pt idx="989">
                  <c:v>1.65310842708864</c:v>
                </c:pt>
                <c:pt idx="990">
                  <c:v>1.64721136461023</c:v>
                </c:pt>
                <c:pt idx="991">
                  <c:v>1.65729293630158</c:v>
                </c:pt>
                <c:pt idx="992">
                  <c:v>1.65372799068559</c:v>
                </c:pt>
                <c:pt idx="993">
                  <c:v>1.66769518326447</c:v>
                </c:pt>
                <c:pt idx="994">
                  <c:v>1.6756415572476799</c:v>
                </c:pt>
                <c:pt idx="995">
                  <c:v>1.6725732835065099</c:v>
                </c:pt>
                <c:pt idx="996">
                  <c:v>1.68387221551184</c:v>
                </c:pt>
                <c:pt idx="997">
                  <c:v>1.6842579244174001</c:v>
                </c:pt>
                <c:pt idx="998">
                  <c:v>1.66582130800469</c:v>
                </c:pt>
                <c:pt idx="999">
                  <c:v>1.6761567660087999</c:v>
                </c:pt>
                <c:pt idx="1000">
                  <c:v>1.66469491681787</c:v>
                </c:pt>
                <c:pt idx="1001">
                  <c:v>1.6781958579251499</c:v>
                </c:pt>
                <c:pt idx="1002">
                  <c:v>1.6925323823815599</c:v>
                </c:pt>
                <c:pt idx="1003">
                  <c:v>1.6943502552862699</c:v>
                </c:pt>
                <c:pt idx="1004">
                  <c:v>1.6960128892475499</c:v>
                </c:pt>
                <c:pt idx="1005">
                  <c:v>1.7054570593185101</c:v>
                </c:pt>
                <c:pt idx="1006">
                  <c:v>1.6950954827098399</c:v>
                </c:pt>
                <c:pt idx="1007">
                  <c:v>1.7032370018820699</c:v>
                </c:pt>
                <c:pt idx="1008">
                  <c:v>1.71018443408092</c:v>
                </c:pt>
                <c:pt idx="1009">
                  <c:v>1.69869013892586</c:v>
                </c:pt>
                <c:pt idx="1010">
                  <c:v>1.6979945083207899</c:v>
                </c:pt>
                <c:pt idx="1011">
                  <c:v>1.7147925696517301</c:v>
                </c:pt>
                <c:pt idx="1012">
                  <c:v>1.71691465045569</c:v>
                </c:pt>
                <c:pt idx="1013">
                  <c:v>1.7129311091275801</c:v>
                </c:pt>
                <c:pt idx="1014">
                  <c:v>1.6970277526839499</c:v>
                </c:pt>
                <c:pt idx="1015">
                  <c:v>1.6964166048224201</c:v>
                </c:pt>
                <c:pt idx="1016">
                  <c:v>1.7089130193297</c:v>
                </c:pt>
                <c:pt idx="1017">
                  <c:v>1.70350118784352</c:v>
                </c:pt>
                <c:pt idx="1018">
                  <c:v>1.7006519097347099</c:v>
                </c:pt>
                <c:pt idx="1019">
                  <c:v>1.71697839013582</c:v>
                </c:pt>
                <c:pt idx="1020">
                  <c:v>1.70189943191225</c:v>
                </c:pt>
                <c:pt idx="1021">
                  <c:v>1.7072043204441101</c:v>
                </c:pt>
                <c:pt idx="1022">
                  <c:v>1.7064460797771099</c:v>
                </c:pt>
                <c:pt idx="1023">
                  <c:v>1.7046918936759401</c:v>
                </c:pt>
                <c:pt idx="1024">
                  <c:v>1.7101744494842199</c:v>
                </c:pt>
                <c:pt idx="1025">
                  <c:v>1.7139935348612301</c:v>
                </c:pt>
                <c:pt idx="1026">
                  <c:v>1.7148204466466801</c:v>
                </c:pt>
                <c:pt idx="1027">
                  <c:v>1.7076635966056599</c:v>
                </c:pt>
                <c:pt idx="1028">
                  <c:v>1.7043619344543</c:v>
                </c:pt>
                <c:pt idx="1029">
                  <c:v>1.67263481664421</c:v>
                </c:pt>
                <c:pt idx="1030">
                  <c:v>1.67633309473874</c:v>
                </c:pt>
                <c:pt idx="1031">
                  <c:v>1.70683179787651</c:v>
                </c:pt>
                <c:pt idx="1032">
                  <c:v>1.7112123685215199</c:v>
                </c:pt>
                <c:pt idx="1033">
                  <c:v>1.71591926500014</c:v>
                </c:pt>
                <c:pt idx="1034">
                  <c:v>1.7003173663886</c:v>
                </c:pt>
                <c:pt idx="1035">
                  <c:v>1.72365045394078</c:v>
                </c:pt>
                <c:pt idx="1036">
                  <c:v>1.70621538270827</c:v>
                </c:pt>
                <c:pt idx="1037">
                  <c:v>1.7081817048694401</c:v>
                </c:pt>
                <c:pt idx="1038">
                  <c:v>1.6883046842690601</c:v>
                </c:pt>
                <c:pt idx="1039">
                  <c:v>1.6651709942983499</c:v>
                </c:pt>
                <c:pt idx="1040">
                  <c:v>1.6484355755734901</c:v>
                </c:pt>
                <c:pt idx="1041">
                  <c:v>1.6290734370699</c:v>
                </c:pt>
                <c:pt idx="1042">
                  <c:v>1.6254810193517899</c:v>
                </c:pt>
                <c:pt idx="1043">
                  <c:v>1.61535474376247</c:v>
                </c:pt>
                <c:pt idx="1044">
                  <c:v>1.57469545000908</c:v>
                </c:pt>
                <c:pt idx="1045">
                  <c:v>1.5800003864780101</c:v>
                </c:pt>
                <c:pt idx="1046">
                  <c:v>1.5781263671508099</c:v>
                </c:pt>
                <c:pt idx="1047">
                  <c:v>1.5854351259442601</c:v>
                </c:pt>
                <c:pt idx="1048">
                  <c:v>1.5899181744139099</c:v>
                </c:pt>
                <c:pt idx="1049">
                  <c:v>1.5853435524412001</c:v>
                </c:pt>
                <c:pt idx="1050">
                  <c:v>1.57996635761532</c:v>
                </c:pt>
                <c:pt idx="1051">
                  <c:v>1.5661394476675501</c:v>
                </c:pt>
                <c:pt idx="1052">
                  <c:v>1.54313851092002</c:v>
                </c:pt>
                <c:pt idx="1053">
                  <c:v>1.5188406862038699</c:v>
                </c:pt>
                <c:pt idx="1054">
                  <c:v>1.52596061817458</c:v>
                </c:pt>
                <c:pt idx="1055">
                  <c:v>1.4941926591936401</c:v>
                </c:pt>
                <c:pt idx="1056">
                  <c:v>1.48610092906221</c:v>
                </c:pt>
                <c:pt idx="1057">
                  <c:v>1.48393441561616</c:v>
                </c:pt>
                <c:pt idx="1058">
                  <c:v>1.4954718327298999</c:v>
                </c:pt>
                <c:pt idx="1059">
                  <c:v>1.5206305568079601</c:v>
                </c:pt>
                <c:pt idx="1060">
                  <c:v>1.5260586119899699</c:v>
                </c:pt>
                <c:pt idx="1061">
                  <c:v>1.5163412973732799</c:v>
                </c:pt>
                <c:pt idx="1062">
                  <c:v>1.51214767015903</c:v>
                </c:pt>
                <c:pt idx="1063">
                  <c:v>1.4924658459187401</c:v>
                </c:pt>
                <c:pt idx="1064">
                  <c:v>1.45531627682843</c:v>
                </c:pt>
                <c:pt idx="1065">
                  <c:v>1.46020068996186</c:v>
                </c:pt>
                <c:pt idx="1066">
                  <c:v>1.47267910031961</c:v>
                </c:pt>
                <c:pt idx="1067">
                  <c:v>1.4732802750423299</c:v>
                </c:pt>
                <c:pt idx="1068">
                  <c:v>1.46833041458942</c:v>
                </c:pt>
                <c:pt idx="1069">
                  <c:v>1.4371950198616701</c:v>
                </c:pt>
                <c:pt idx="1070">
                  <c:v>1.45171592354567</c:v>
                </c:pt>
                <c:pt idx="1071">
                  <c:v>1.4629699226433699</c:v>
                </c:pt>
                <c:pt idx="1072">
                  <c:v>1.47042249039649</c:v>
                </c:pt>
                <c:pt idx="1073">
                  <c:v>1.4984568949571599</c:v>
                </c:pt>
                <c:pt idx="1074">
                  <c:v>1.4966663863246701</c:v>
                </c:pt>
                <c:pt idx="1075">
                  <c:v>1.4987499552858401</c:v>
                </c:pt>
                <c:pt idx="1076">
                  <c:v>1.47987926746368</c:v>
                </c:pt>
                <c:pt idx="1077">
                  <c:v>1.5003819852763201</c:v>
                </c:pt>
                <c:pt idx="1078">
                  <c:v>1.5000886185451101</c:v>
                </c:pt>
                <c:pt idx="1079">
                  <c:v>1.5153724026358399</c:v>
                </c:pt>
                <c:pt idx="1080">
                  <c:v>1.5170556246649001</c:v>
                </c:pt>
                <c:pt idx="1081">
                  <c:v>1.5278379241820299</c:v>
                </c:pt>
                <c:pt idx="1082">
                  <c:v>1.52625485847111</c:v>
                </c:pt>
                <c:pt idx="1083">
                  <c:v>1.5266864934459801</c:v>
                </c:pt>
                <c:pt idx="1084">
                  <c:v>1.50502850174222</c:v>
                </c:pt>
                <c:pt idx="1085">
                  <c:v>1.5075796024352499</c:v>
                </c:pt>
                <c:pt idx="1086">
                  <c:v>1.5255170726718199</c:v>
                </c:pt>
                <c:pt idx="1087">
                  <c:v>1.53172840022644</c:v>
                </c:pt>
                <c:pt idx="1088">
                  <c:v>1.5224170008203399</c:v>
                </c:pt>
                <c:pt idx="1089">
                  <c:v>1.5289381148685699</c:v>
                </c:pt>
                <c:pt idx="1090">
                  <c:v>1.5320343730344399</c:v>
                </c:pt>
                <c:pt idx="1091">
                  <c:v>1.5429515952275401</c:v>
                </c:pt>
                <c:pt idx="1092">
                  <c:v>1.5379168091854001</c:v>
                </c:pt>
                <c:pt idx="1093">
                  <c:v>1.54947117429891</c:v>
                </c:pt>
                <c:pt idx="1094">
                  <c:v>1.55149627501095</c:v>
                </c:pt>
                <c:pt idx="1095">
                  <c:v>1.5586728918414601</c:v>
                </c:pt>
                <c:pt idx="1096">
                  <c:v>1.5520149009053299</c:v>
                </c:pt>
                <c:pt idx="1097">
                  <c:v>1.53233912764951</c:v>
                </c:pt>
                <c:pt idx="1098">
                  <c:v>1.53400530289139</c:v>
                </c:pt>
                <c:pt idx="1099">
                  <c:v>1.53665417420349</c:v>
                </c:pt>
                <c:pt idx="1100">
                  <c:v>1.5260273820527901</c:v>
                </c:pt>
                <c:pt idx="1101">
                  <c:v>1.4539254125558101</c:v>
                </c:pt>
                <c:pt idx="1102">
                  <c:v>1.4672363781112201</c:v>
                </c:pt>
                <c:pt idx="1103">
                  <c:v>1.4895941150212799</c:v>
                </c:pt>
                <c:pt idx="1104">
                  <c:v>1.49306756878546</c:v>
                </c:pt>
                <c:pt idx="1105">
                  <c:v>1.4952857277893901</c:v>
                </c:pt>
                <c:pt idx="1106">
                  <c:v>1.50288933206678</c:v>
                </c:pt>
                <c:pt idx="1107">
                  <c:v>1.5020107480980101</c:v>
                </c:pt>
                <c:pt idx="1108">
                  <c:v>1.50494260262707</c:v>
                </c:pt>
                <c:pt idx="1109">
                  <c:v>1.5287509841959801</c:v>
                </c:pt>
                <c:pt idx="1110">
                  <c:v>1.52862190144387</c:v>
                </c:pt>
                <c:pt idx="1111">
                  <c:v>1.5425491437221699</c:v>
                </c:pt>
                <c:pt idx="1112">
                  <c:v>1.53909938708565</c:v>
                </c:pt>
                <c:pt idx="1113">
                  <c:v>1.52703586649986</c:v>
                </c:pt>
                <c:pt idx="1114">
                  <c:v>1.5361730150134301</c:v>
                </c:pt>
                <c:pt idx="1115">
                  <c:v>1.5403382029666099</c:v>
                </c:pt>
                <c:pt idx="1116">
                  <c:v>1.5539189423073601</c:v>
                </c:pt>
                <c:pt idx="1117">
                  <c:v>1.5751659005963701</c:v>
                </c:pt>
                <c:pt idx="1118">
                  <c:v>1.57514890008208</c:v>
                </c:pt>
                <c:pt idx="1119">
                  <c:v>1.56279364359316</c:v>
                </c:pt>
                <c:pt idx="1120">
                  <c:v>1.5337216711856501</c:v>
                </c:pt>
                <c:pt idx="1121">
                  <c:v>1.56463834126552</c:v>
                </c:pt>
                <c:pt idx="1122">
                  <c:v>1.56593378950201</c:v>
                </c:pt>
                <c:pt idx="1123">
                  <c:v>1.5789902546864301</c:v>
                </c:pt>
                <c:pt idx="1124">
                  <c:v>1.5936344380642899</c:v>
                </c:pt>
                <c:pt idx="1125">
                  <c:v>1.58104296670708</c:v>
                </c:pt>
                <c:pt idx="1126">
                  <c:v>1.59307999002092</c:v>
                </c:pt>
                <c:pt idx="1127">
                  <c:v>1.58473190211457</c:v>
                </c:pt>
                <c:pt idx="1128">
                  <c:v>1.57310599963757</c:v>
                </c:pt>
                <c:pt idx="1129">
                  <c:v>1.5595691322323399</c:v>
                </c:pt>
                <c:pt idx="1130">
                  <c:v>1.5782597918183801</c:v>
                </c:pt>
                <c:pt idx="1131">
                  <c:v>1.59835361460068</c:v>
                </c:pt>
                <c:pt idx="1132">
                  <c:v>1.5890630777327299</c:v>
                </c:pt>
                <c:pt idx="1133">
                  <c:v>1.5998904796530999</c:v>
                </c:pt>
                <c:pt idx="1134">
                  <c:v>1.6085325409889799</c:v>
                </c:pt>
                <c:pt idx="1135">
                  <c:v>1.62218443229594</c:v>
                </c:pt>
                <c:pt idx="1136">
                  <c:v>1.6440029025965499</c:v>
                </c:pt>
                <c:pt idx="1137">
                  <c:v>1.6417650878026999</c:v>
                </c:pt>
                <c:pt idx="1138">
                  <c:v>1.64988329922652</c:v>
                </c:pt>
                <c:pt idx="1139">
                  <c:v>1.6371939883383999</c:v>
                </c:pt>
                <c:pt idx="1140">
                  <c:v>1.6406108440054199</c:v>
                </c:pt>
                <c:pt idx="1141">
                  <c:v>1.64901614212423</c:v>
                </c:pt>
                <c:pt idx="1142">
                  <c:v>1.6419221164522499</c:v>
                </c:pt>
                <c:pt idx="1143">
                  <c:v>1.6491971314731899</c:v>
                </c:pt>
                <c:pt idx="1144">
                  <c:v>1.6542248793618699</c:v>
                </c:pt>
                <c:pt idx="1145">
                  <c:v>1.6512984694050601</c:v>
                </c:pt>
                <c:pt idx="1146">
                  <c:v>1.65882528367097</c:v>
                </c:pt>
                <c:pt idx="1147">
                  <c:v>1.6472202431477201</c:v>
                </c:pt>
                <c:pt idx="1148">
                  <c:v>1.6573083545829199</c:v>
                </c:pt>
                <c:pt idx="1149">
                  <c:v>1.6424696434267201</c:v>
                </c:pt>
                <c:pt idx="1150">
                  <c:v>1.6335524805433901</c:v>
                </c:pt>
                <c:pt idx="1151">
                  <c:v>1.6165137014767901</c:v>
                </c:pt>
                <c:pt idx="1152">
                  <c:v>1.61853871836416</c:v>
                </c:pt>
                <c:pt idx="1153">
                  <c:v>1.62285480934903</c:v>
                </c:pt>
                <c:pt idx="1154">
                  <c:v>1.62077135175576</c:v>
                </c:pt>
                <c:pt idx="1155">
                  <c:v>1.6304243926917601</c:v>
                </c:pt>
                <c:pt idx="1156">
                  <c:v>1.6433322393349901</c:v>
                </c:pt>
                <c:pt idx="1157">
                  <c:v>1.6610391982484201</c:v>
                </c:pt>
                <c:pt idx="1158">
                  <c:v>1.6617577480536001</c:v>
                </c:pt>
                <c:pt idx="1159">
                  <c:v>1.6604788756948801</c:v>
                </c:pt>
                <c:pt idx="1160">
                  <c:v>1.66399006481381</c:v>
                </c:pt>
                <c:pt idx="1161">
                  <c:v>1.6379675773964799</c:v>
                </c:pt>
                <c:pt idx="1162">
                  <c:v>1.6335921632283199</c:v>
                </c:pt>
                <c:pt idx="1163">
                  <c:v>1.6211108756651</c:v>
                </c:pt>
                <c:pt idx="1164">
                  <c:v>1.6049549290028799</c:v>
                </c:pt>
                <c:pt idx="1165">
                  <c:v>1.6217188431531</c:v>
                </c:pt>
                <c:pt idx="1166">
                  <c:v>1.6268127799191801</c:v>
                </c:pt>
                <c:pt idx="1167">
                  <c:v>1.6187610304715301</c:v>
                </c:pt>
                <c:pt idx="1168">
                  <c:v>1.6286902445339999</c:v>
                </c:pt>
                <c:pt idx="1169">
                  <c:v>1.63619452266289</c:v>
                </c:pt>
                <c:pt idx="1170">
                  <c:v>1.6286052780037601</c:v>
                </c:pt>
                <c:pt idx="1171">
                  <c:v>1.5962069559505501</c:v>
                </c:pt>
                <c:pt idx="1172">
                  <c:v>1.6106319317108699</c:v>
                </c:pt>
                <c:pt idx="1173">
                  <c:v>1.6115087461136799</c:v>
                </c:pt>
                <c:pt idx="1174">
                  <c:v>1.60081015314849</c:v>
                </c:pt>
                <c:pt idx="1175">
                  <c:v>1.5903114741097699</c:v>
                </c:pt>
                <c:pt idx="1176">
                  <c:v>1.6040475485456001</c:v>
                </c:pt>
                <c:pt idx="1177">
                  <c:v>1.6189318011329099</c:v>
                </c:pt>
                <c:pt idx="1178">
                  <c:v>1.62252247369713</c:v>
                </c:pt>
                <c:pt idx="1179">
                  <c:v>1.63371033875419</c:v>
                </c:pt>
                <c:pt idx="1180">
                  <c:v>1.6290970487388501</c:v>
                </c:pt>
                <c:pt idx="1181">
                  <c:v>1.63335560136872</c:v>
                </c:pt>
                <c:pt idx="1182">
                  <c:v>1.6339310547950801</c:v>
                </c:pt>
                <c:pt idx="1183">
                  <c:v>1.6155670259416299</c:v>
                </c:pt>
                <c:pt idx="1184">
                  <c:v>1.6139123448139501</c:v>
                </c:pt>
                <c:pt idx="1185">
                  <c:v>1.56808532750744</c:v>
                </c:pt>
                <c:pt idx="1186">
                  <c:v>1.5834905212160899</c:v>
                </c:pt>
                <c:pt idx="1187">
                  <c:v>1.5814397050206701</c:v>
                </c:pt>
                <c:pt idx="1188">
                  <c:v>1.5959757103376699</c:v>
                </c:pt>
                <c:pt idx="1189">
                  <c:v>1.55853921426119</c:v>
                </c:pt>
                <c:pt idx="1190">
                  <c:v>1.5551095594915401</c:v>
                </c:pt>
                <c:pt idx="1191">
                  <c:v>1.5369522448249699</c:v>
                </c:pt>
                <c:pt idx="1192">
                  <c:v>1.5628463876878</c:v>
                </c:pt>
                <c:pt idx="1193">
                  <c:v>1.5612061344981401</c:v>
                </c:pt>
                <c:pt idx="1194">
                  <c:v>1.5507160470705601</c:v>
                </c:pt>
                <c:pt idx="1195">
                  <c:v>1.56227390368045</c:v>
                </c:pt>
                <c:pt idx="1196">
                  <c:v>1.54719703786992</c:v>
                </c:pt>
                <c:pt idx="1197">
                  <c:v>1.5159198402359999</c:v>
                </c:pt>
                <c:pt idx="1198">
                  <c:v>1.5334514866276501</c:v>
                </c:pt>
                <c:pt idx="1199">
                  <c:v>1.52836494184642</c:v>
                </c:pt>
                <c:pt idx="1200">
                  <c:v>1.53969589095034</c:v>
                </c:pt>
                <c:pt idx="1201">
                  <c:v>1.55674076817148</c:v>
                </c:pt>
                <c:pt idx="1202">
                  <c:v>1.53858842334424</c:v>
                </c:pt>
                <c:pt idx="1203">
                  <c:v>1.54826407892746</c:v>
                </c:pt>
                <c:pt idx="1204">
                  <c:v>1.5468148757718301</c:v>
                </c:pt>
                <c:pt idx="1205">
                  <c:v>1.54193904619304</c:v>
                </c:pt>
                <c:pt idx="1206">
                  <c:v>1.5432879999662299</c:v>
                </c:pt>
                <c:pt idx="1207">
                  <c:v>1.5522409899521701</c:v>
                </c:pt>
                <c:pt idx="1208">
                  <c:v>1.5385434741966599</c:v>
                </c:pt>
                <c:pt idx="1209">
                  <c:v>1.53984688001371</c:v>
                </c:pt>
                <c:pt idx="1210">
                  <c:v>1.53639110289543</c:v>
                </c:pt>
                <c:pt idx="1211">
                  <c:v>1.5140518326994099</c:v>
                </c:pt>
                <c:pt idx="1212">
                  <c:v>1.5213590602387199</c:v>
                </c:pt>
                <c:pt idx="1213">
                  <c:v>1.5173553409779601</c:v>
                </c:pt>
                <c:pt idx="1214">
                  <c:v>1.5248586971568101</c:v>
                </c:pt>
                <c:pt idx="1215">
                  <c:v>1.5316672500192201</c:v>
                </c:pt>
                <c:pt idx="1216">
                  <c:v>1.55043102229131</c:v>
                </c:pt>
                <c:pt idx="1217">
                  <c:v>1.5586514269552501</c:v>
                </c:pt>
                <c:pt idx="1218">
                  <c:v>1.5610418663386201</c:v>
                </c:pt>
                <c:pt idx="1219">
                  <c:v>1.5622890213341101</c:v>
                </c:pt>
                <c:pt idx="1220">
                  <c:v>1.57605031674548</c:v>
                </c:pt>
                <c:pt idx="1221">
                  <c:v>1.5728732368088501</c:v>
                </c:pt>
                <c:pt idx="1222">
                  <c:v>1.5660348598295899</c:v>
                </c:pt>
                <c:pt idx="1223">
                  <c:v>1.5752791204391099</c:v>
                </c:pt>
                <c:pt idx="1224">
                  <c:v>1.56551127498193</c:v>
                </c:pt>
                <c:pt idx="1225">
                  <c:v>1.5189295120792301</c:v>
                </c:pt>
                <c:pt idx="1226">
                  <c:v>1.52933338778882</c:v>
                </c:pt>
                <c:pt idx="1227">
                  <c:v>1.52924462463024</c:v>
                </c:pt>
                <c:pt idx="1228">
                  <c:v>1.5281421899298999</c:v>
                </c:pt>
                <c:pt idx="1229">
                  <c:v>1.53202140733198</c:v>
                </c:pt>
                <c:pt idx="1230">
                  <c:v>1.55219532176578</c:v>
                </c:pt>
                <c:pt idx="1231">
                  <c:v>1.55800677401907</c:v>
                </c:pt>
                <c:pt idx="1232">
                  <c:v>1.5723423954026701</c:v>
                </c:pt>
                <c:pt idx="1233">
                  <c:v>1.57611591837195</c:v>
                </c:pt>
                <c:pt idx="1234">
                  <c:v>1.5769970067289201</c:v>
                </c:pt>
                <c:pt idx="1235">
                  <c:v>1.568250942535</c:v>
                </c:pt>
                <c:pt idx="1236">
                  <c:v>1.5631355419761901</c:v>
                </c:pt>
                <c:pt idx="1237">
                  <c:v>1.5300294600370801</c:v>
                </c:pt>
                <c:pt idx="1238">
                  <c:v>1.4808996184971199</c:v>
                </c:pt>
                <c:pt idx="1239">
                  <c:v>1.49235179197472</c:v>
                </c:pt>
                <c:pt idx="1240">
                  <c:v>1.4915965025320901</c:v>
                </c:pt>
                <c:pt idx="1241">
                  <c:v>1.41706727103707</c:v>
                </c:pt>
                <c:pt idx="1242">
                  <c:v>1.4159924455459001</c:v>
                </c:pt>
                <c:pt idx="1243">
                  <c:v>1.4218561342279501</c:v>
                </c:pt>
                <c:pt idx="1244">
                  <c:v>1.36480254843685</c:v>
                </c:pt>
                <c:pt idx="1245">
                  <c:v>1.39417941534779</c:v>
                </c:pt>
                <c:pt idx="1246">
                  <c:v>1.39651256487431</c:v>
                </c:pt>
                <c:pt idx="1247">
                  <c:v>1.4010692888666001</c:v>
                </c:pt>
                <c:pt idx="1248">
                  <c:v>1.4289036933025301</c:v>
                </c:pt>
                <c:pt idx="1249">
                  <c:v>1.43272325738154</c:v>
                </c:pt>
                <c:pt idx="1250">
                  <c:v>1.46215210344442</c:v>
                </c:pt>
                <c:pt idx="1251">
                  <c:v>1.46517229405255</c:v>
                </c:pt>
                <c:pt idx="1252">
                  <c:v>1.46863504757948</c:v>
                </c:pt>
                <c:pt idx="1253">
                  <c:v>1.48805656388228</c:v>
                </c:pt>
                <c:pt idx="1254">
                  <c:v>1.4782035610758699</c:v>
                </c:pt>
                <c:pt idx="1255">
                  <c:v>1.4851421983034701</c:v>
                </c:pt>
                <c:pt idx="1256">
                  <c:v>1.50008084578183</c:v>
                </c:pt>
                <c:pt idx="1257">
                  <c:v>1.4836965832486499</c:v>
                </c:pt>
                <c:pt idx="1258">
                  <c:v>1.48736815695048</c:v>
                </c:pt>
                <c:pt idx="1259">
                  <c:v>1.51332001782549</c:v>
                </c:pt>
                <c:pt idx="1260">
                  <c:v>1.5346085840336201</c:v>
                </c:pt>
                <c:pt idx="1261">
                  <c:v>1.5287137800453501</c:v>
                </c:pt>
                <c:pt idx="1262">
                  <c:v>1.50963873726468</c:v>
                </c:pt>
                <c:pt idx="1263">
                  <c:v>1.5080774093543701</c:v>
                </c:pt>
                <c:pt idx="1264">
                  <c:v>1.49742446764078</c:v>
                </c:pt>
                <c:pt idx="1265">
                  <c:v>1.4921985613655899</c:v>
                </c:pt>
                <c:pt idx="1266">
                  <c:v>1.4964132149115199</c:v>
                </c:pt>
                <c:pt idx="1267">
                  <c:v>1.4871284856835201</c:v>
                </c:pt>
                <c:pt idx="1268">
                  <c:v>1.4867626347020799</c:v>
                </c:pt>
                <c:pt idx="1269">
                  <c:v>1.4290339935249701</c:v>
                </c:pt>
                <c:pt idx="1270">
                  <c:v>1.4517333592209201</c:v>
                </c:pt>
                <c:pt idx="1271">
                  <c:v>1.4890067258888</c:v>
                </c:pt>
                <c:pt idx="1272">
                  <c:v>1.4732140902411299</c:v>
                </c:pt>
                <c:pt idx="1273">
                  <c:v>1.4806941495244099</c:v>
                </c:pt>
                <c:pt idx="1274">
                  <c:v>1.5056312301188499</c:v>
                </c:pt>
                <c:pt idx="1275">
                  <c:v>1.51781612551727</c:v>
                </c:pt>
                <c:pt idx="1276">
                  <c:v>1.50090525186929</c:v>
                </c:pt>
                <c:pt idx="1277">
                  <c:v>1.4913781653743501</c:v>
                </c:pt>
                <c:pt idx="1278">
                  <c:v>1.49600979673709</c:v>
                </c:pt>
                <c:pt idx="1279">
                  <c:v>1.49125057852348</c:v>
                </c:pt>
                <c:pt idx="1280">
                  <c:v>1.4985071001383601</c:v>
                </c:pt>
                <c:pt idx="1281">
                  <c:v>1.4850327598636299</c:v>
                </c:pt>
                <c:pt idx="1282">
                  <c:v>1.48838566041262</c:v>
                </c:pt>
                <c:pt idx="1283">
                  <c:v>1.48594753904377</c:v>
                </c:pt>
                <c:pt idx="1284">
                  <c:v>1.45589914199536</c:v>
                </c:pt>
                <c:pt idx="1285">
                  <c:v>1.4795262269487699</c:v>
                </c:pt>
                <c:pt idx="1286">
                  <c:v>1.4907098363467901</c:v>
                </c:pt>
                <c:pt idx="1287">
                  <c:v>1.4652604993487099</c:v>
                </c:pt>
                <c:pt idx="1288">
                  <c:v>1.443025608658</c:v>
                </c:pt>
                <c:pt idx="1289">
                  <c:v>1.4744093378844501</c:v>
                </c:pt>
                <c:pt idx="1290">
                  <c:v>1.4743682801714599</c:v>
                </c:pt>
                <c:pt idx="1291">
                  <c:v>1.45125921561881</c:v>
                </c:pt>
                <c:pt idx="1292">
                  <c:v>1.4523615763329101</c:v>
                </c:pt>
                <c:pt idx="1293">
                  <c:v>1.4379305872942201</c:v>
                </c:pt>
                <c:pt idx="1294">
                  <c:v>1.44616912687653</c:v>
                </c:pt>
                <c:pt idx="1295">
                  <c:v>1.4437140451369499</c:v>
                </c:pt>
                <c:pt idx="1296">
                  <c:v>1.4646488446121699</c:v>
                </c:pt>
                <c:pt idx="1297">
                  <c:v>1.4739853181706599</c:v>
                </c:pt>
                <c:pt idx="1298">
                  <c:v>1.4718421961527</c:v>
                </c:pt>
                <c:pt idx="1299">
                  <c:v>1.4800622876685099</c:v>
                </c:pt>
                <c:pt idx="1300">
                  <c:v>1.4708387738408299</c:v>
                </c:pt>
                <c:pt idx="1301">
                  <c:v>1.4667127766041099</c:v>
                </c:pt>
                <c:pt idx="1302">
                  <c:v>1.4750252121368399</c:v>
                </c:pt>
                <c:pt idx="1303">
                  <c:v>1.47067317558417</c:v>
                </c:pt>
                <c:pt idx="1304">
                  <c:v>1.46934847618158</c:v>
                </c:pt>
                <c:pt idx="1305">
                  <c:v>1.4849250109923899</c:v>
                </c:pt>
                <c:pt idx="1306">
                  <c:v>1.4933493428305</c:v>
                </c:pt>
                <c:pt idx="1307">
                  <c:v>1.4921762727983601</c:v>
                </c:pt>
                <c:pt idx="1308">
                  <c:v>1.46848549922198</c:v>
                </c:pt>
                <c:pt idx="1309">
                  <c:v>1.46282382125421</c:v>
                </c:pt>
                <c:pt idx="1310">
                  <c:v>1.45064652324567</c:v>
                </c:pt>
                <c:pt idx="1311">
                  <c:v>1.44390042470525</c:v>
                </c:pt>
                <c:pt idx="1312">
                  <c:v>1.4410554149730299</c:v>
                </c:pt>
                <c:pt idx="1313">
                  <c:v>1.3997976244905199</c:v>
                </c:pt>
                <c:pt idx="1314">
                  <c:v>1.42145032681033</c:v>
                </c:pt>
                <c:pt idx="1315">
                  <c:v>1.4141946963818399</c:v>
                </c:pt>
                <c:pt idx="1316">
                  <c:v>1.4126341830956901</c:v>
                </c:pt>
                <c:pt idx="1317">
                  <c:v>1.4214166232226899</c:v>
                </c:pt>
                <c:pt idx="1318">
                  <c:v>1.42238866797389</c:v>
                </c:pt>
                <c:pt idx="1319">
                  <c:v>1.41482726015862</c:v>
                </c:pt>
                <c:pt idx="1320">
                  <c:v>1.393026928691</c:v>
                </c:pt>
                <c:pt idx="1321">
                  <c:v>1.3869460553187201</c:v>
                </c:pt>
                <c:pt idx="1322">
                  <c:v>1.3992703901625401</c:v>
                </c:pt>
                <c:pt idx="1323">
                  <c:v>1.3815426736132701</c:v>
                </c:pt>
                <c:pt idx="1324">
                  <c:v>1.3783581725688401</c:v>
                </c:pt>
                <c:pt idx="1325">
                  <c:v>1.3629277832627</c:v>
                </c:pt>
                <c:pt idx="1326">
                  <c:v>1.2949999390508999</c:v>
                </c:pt>
                <c:pt idx="1327">
                  <c:v>1.3014233057009901</c:v>
                </c:pt>
                <c:pt idx="1328">
                  <c:v>1.2834114773601699</c:v>
                </c:pt>
                <c:pt idx="1329">
                  <c:v>1.2952475996069099</c:v>
                </c:pt>
                <c:pt idx="1330">
                  <c:v>1.28657855381123</c:v>
                </c:pt>
                <c:pt idx="1331">
                  <c:v>1.28602362420252</c:v>
                </c:pt>
                <c:pt idx="1332">
                  <c:v>1.2786723539949201</c:v>
                </c:pt>
                <c:pt idx="1333">
                  <c:v>1.26621805772416</c:v>
                </c:pt>
                <c:pt idx="1334">
                  <c:v>1.29251773999867</c:v>
                </c:pt>
                <c:pt idx="1335">
                  <c:v>1.2682440528961101</c:v>
                </c:pt>
                <c:pt idx="1336">
                  <c:v>1.2751942490492301</c:v>
                </c:pt>
                <c:pt idx="1337">
                  <c:v>1.2601054124070601</c:v>
                </c:pt>
                <c:pt idx="1338">
                  <c:v>1.23478683278923</c:v>
                </c:pt>
                <c:pt idx="1339">
                  <c:v>1.2352459603536301</c:v>
                </c:pt>
                <c:pt idx="1340">
                  <c:v>1.2542343609340501</c:v>
                </c:pt>
                <c:pt idx="1341">
                  <c:v>1.2585252313354001</c:v>
                </c:pt>
                <c:pt idx="1342">
                  <c:v>1.2294850387623899</c:v>
                </c:pt>
                <c:pt idx="1343">
                  <c:v>1.2552495622000299</c:v>
                </c:pt>
                <c:pt idx="1344">
                  <c:v>1.25440373744765</c:v>
                </c:pt>
                <c:pt idx="1345">
                  <c:v>1.2546627330415201</c:v>
                </c:pt>
                <c:pt idx="1346">
                  <c:v>1.2546978070805199</c:v>
                </c:pt>
                <c:pt idx="1347">
                  <c:v>1.2530649336097901</c:v>
                </c:pt>
                <c:pt idx="1348">
                  <c:v>1.2492708834603501</c:v>
                </c:pt>
                <c:pt idx="1349">
                  <c:v>1.2620484634711899</c:v>
                </c:pt>
                <c:pt idx="1350">
                  <c:v>1.2820068475312301</c:v>
                </c:pt>
                <c:pt idx="1351">
                  <c:v>1.31004466877175</c:v>
                </c:pt>
                <c:pt idx="1352">
                  <c:v>1.3085272462644</c:v>
                </c:pt>
                <c:pt idx="1353">
                  <c:v>1.30990124571186</c:v>
                </c:pt>
                <c:pt idx="1354">
                  <c:v>1.30317642902644</c:v>
                </c:pt>
                <c:pt idx="1355">
                  <c:v>1.2980609224539801</c:v>
                </c:pt>
                <c:pt idx="1356">
                  <c:v>1.2951655994126401</c:v>
                </c:pt>
                <c:pt idx="1357">
                  <c:v>1.27551542337733</c:v>
                </c:pt>
                <c:pt idx="1358">
                  <c:v>1.25072033194303</c:v>
                </c:pt>
                <c:pt idx="1359">
                  <c:v>1.24162039629484</c:v>
                </c:pt>
                <c:pt idx="1360">
                  <c:v>1.2278839355764799</c:v>
                </c:pt>
                <c:pt idx="1361">
                  <c:v>1.26043096610718</c:v>
                </c:pt>
                <c:pt idx="1362">
                  <c:v>1.2475639376489001</c:v>
                </c:pt>
                <c:pt idx="1363">
                  <c:v>1.2635376269358101</c:v>
                </c:pt>
                <c:pt idx="1364">
                  <c:v>1.26181095011543</c:v>
                </c:pt>
                <c:pt idx="1365">
                  <c:v>1.2605531101332299</c:v>
                </c:pt>
                <c:pt idx="1366">
                  <c:v>1.26044065160664</c:v>
                </c:pt>
                <c:pt idx="1367">
                  <c:v>1.2372332887605899</c:v>
                </c:pt>
                <c:pt idx="1368">
                  <c:v>1.2234420541987301</c:v>
                </c:pt>
                <c:pt idx="1369">
                  <c:v>1.2064358530252599</c:v>
                </c:pt>
                <c:pt idx="1370">
                  <c:v>1.2083212845470299</c:v>
                </c:pt>
                <c:pt idx="1371">
                  <c:v>1.21858032048283</c:v>
                </c:pt>
                <c:pt idx="1372">
                  <c:v>1.20662589379374</c:v>
                </c:pt>
                <c:pt idx="1373">
                  <c:v>1.2068938315870299</c:v>
                </c:pt>
                <c:pt idx="1374">
                  <c:v>1.20169529496352</c:v>
                </c:pt>
                <c:pt idx="1375">
                  <c:v>1.22371295156253</c:v>
                </c:pt>
                <c:pt idx="1376">
                  <c:v>1.2254510713385101</c:v>
                </c:pt>
                <c:pt idx="1377">
                  <c:v>1.2180688999595</c:v>
                </c:pt>
                <c:pt idx="1378">
                  <c:v>1.20216295890643</c:v>
                </c:pt>
                <c:pt idx="1379">
                  <c:v>1.1927954482966501</c:v>
                </c:pt>
                <c:pt idx="1380">
                  <c:v>1.1860698807551</c:v>
                </c:pt>
                <c:pt idx="1381">
                  <c:v>1.1979964461116399</c:v>
                </c:pt>
                <c:pt idx="1382">
                  <c:v>1.1809141004010699</c:v>
                </c:pt>
                <c:pt idx="1383">
                  <c:v>1.17248288808635</c:v>
                </c:pt>
                <c:pt idx="1384">
                  <c:v>1.1816202769358799</c:v>
                </c:pt>
                <c:pt idx="1385">
                  <c:v>1.1648760377641001</c:v>
                </c:pt>
                <c:pt idx="1386">
                  <c:v>1.1601746373261601</c:v>
                </c:pt>
                <c:pt idx="1387">
                  <c:v>1.1618980647486601</c:v>
                </c:pt>
                <c:pt idx="1388">
                  <c:v>1.1697730708537999</c:v>
                </c:pt>
                <c:pt idx="1389">
                  <c:v>1.1672746470654101</c:v>
                </c:pt>
                <c:pt idx="1390">
                  <c:v>1.14826092144856</c:v>
                </c:pt>
                <c:pt idx="1391">
                  <c:v>1.16980027694999</c:v>
                </c:pt>
                <c:pt idx="1392">
                  <c:v>1.18465132407671</c:v>
                </c:pt>
                <c:pt idx="1393">
                  <c:v>1.18241161210205</c:v>
                </c:pt>
                <c:pt idx="1394">
                  <c:v>1.2064920031408699</c:v>
                </c:pt>
                <c:pt idx="1395">
                  <c:v>1.1961304787215601</c:v>
                </c:pt>
                <c:pt idx="1396">
                  <c:v>1.2021866832110499</c:v>
                </c:pt>
                <c:pt idx="1397">
                  <c:v>1.1886197140764001</c:v>
                </c:pt>
                <c:pt idx="1398">
                  <c:v>1.1988999387166599</c:v>
                </c:pt>
                <c:pt idx="1399">
                  <c:v>1.16070731991165</c:v>
                </c:pt>
                <c:pt idx="1400">
                  <c:v>1.16819623763011</c:v>
                </c:pt>
                <c:pt idx="1401">
                  <c:v>1.1693126627903501</c:v>
                </c:pt>
                <c:pt idx="1402">
                  <c:v>1.0920352584987001</c:v>
                </c:pt>
                <c:pt idx="1403">
                  <c:v>1.0901740522413299</c:v>
                </c:pt>
                <c:pt idx="1404">
                  <c:v>1.0687157140108601</c:v>
                </c:pt>
                <c:pt idx="1405">
                  <c:v>1.04852407974247</c:v>
                </c:pt>
                <c:pt idx="1406">
                  <c:v>1.0603605792263799</c:v>
                </c:pt>
                <c:pt idx="1407">
                  <c:v>1.0255355554149399</c:v>
                </c:pt>
                <c:pt idx="1408">
                  <c:v>1.0495240427113599</c:v>
                </c:pt>
                <c:pt idx="1409">
                  <c:v>1.09740712481544</c:v>
                </c:pt>
                <c:pt idx="1410">
                  <c:v>1.08097983341258</c:v>
                </c:pt>
                <c:pt idx="1411">
                  <c:v>1.08655298654398</c:v>
                </c:pt>
                <c:pt idx="1412">
                  <c:v>1.0893756114119399</c:v>
                </c:pt>
                <c:pt idx="1413">
                  <c:v>1.0997091811231601</c:v>
                </c:pt>
                <c:pt idx="1414">
                  <c:v>1.08038429923766</c:v>
                </c:pt>
                <c:pt idx="1415">
                  <c:v>1.0914075132834899</c:v>
                </c:pt>
                <c:pt idx="1416">
                  <c:v>1.10863073940788</c:v>
                </c:pt>
                <c:pt idx="1417">
                  <c:v>1.1124579961532699</c:v>
                </c:pt>
                <c:pt idx="1418">
                  <c:v>1.14886196492621</c:v>
                </c:pt>
                <c:pt idx="1419">
                  <c:v>1.1556016129011699</c:v>
                </c:pt>
                <c:pt idx="1420">
                  <c:v>1.15422324529646</c:v>
                </c:pt>
                <c:pt idx="1421">
                  <c:v>1.15210849444745</c:v>
                </c:pt>
                <c:pt idx="1422">
                  <c:v>1.1429885168074001</c:v>
                </c:pt>
                <c:pt idx="1423">
                  <c:v>1.1422067073302999</c:v>
                </c:pt>
                <c:pt idx="1424">
                  <c:v>1.17743270392818</c:v>
                </c:pt>
                <c:pt idx="1425">
                  <c:v>1.20003638753469</c:v>
                </c:pt>
                <c:pt idx="1426">
                  <c:v>1.1988357948114301</c:v>
                </c:pt>
                <c:pt idx="1427">
                  <c:v>1.2221166620303501</c:v>
                </c:pt>
                <c:pt idx="1428">
                  <c:v>1.2390456143436599</c:v>
                </c:pt>
                <c:pt idx="1429">
                  <c:v>1.24008309816356</c:v>
                </c:pt>
                <c:pt idx="1430">
                  <c:v>1.2023348892246299</c:v>
                </c:pt>
                <c:pt idx="1431">
                  <c:v>1.20837061563259</c:v>
                </c:pt>
                <c:pt idx="1432">
                  <c:v>1.2065473839148</c:v>
                </c:pt>
                <c:pt idx="1433">
                  <c:v>1.1536436338573599</c:v>
                </c:pt>
                <c:pt idx="1434">
                  <c:v>1.1546975330349301</c:v>
                </c:pt>
                <c:pt idx="1435">
                  <c:v>1.1655329062217199</c:v>
                </c:pt>
                <c:pt idx="1436">
                  <c:v>1.1860330309129199</c:v>
                </c:pt>
                <c:pt idx="1437">
                  <c:v>1.15593812064901</c:v>
                </c:pt>
                <c:pt idx="1438">
                  <c:v>1.1649520008887599</c:v>
                </c:pt>
                <c:pt idx="1439">
                  <c:v>1.2054752425466499</c:v>
                </c:pt>
                <c:pt idx="1440">
                  <c:v>1.2105230538848699</c:v>
                </c:pt>
                <c:pt idx="1441">
                  <c:v>1.2024203653480301</c:v>
                </c:pt>
                <c:pt idx="1442">
                  <c:v>1.17602338275328</c:v>
                </c:pt>
                <c:pt idx="1443">
                  <c:v>1.17891146450699</c:v>
                </c:pt>
                <c:pt idx="1444">
                  <c:v>1.1709578491410899</c:v>
                </c:pt>
                <c:pt idx="1445">
                  <c:v>1.1842383378669501</c:v>
                </c:pt>
                <c:pt idx="1446">
                  <c:v>1.18001098847431</c:v>
                </c:pt>
                <c:pt idx="1447">
                  <c:v>1.1905556519270899</c:v>
                </c:pt>
                <c:pt idx="1448">
                  <c:v>1.15888413915335</c:v>
                </c:pt>
                <c:pt idx="1449">
                  <c:v>1.15814888379479</c:v>
                </c:pt>
                <c:pt idx="1450">
                  <c:v>1.1526050158305701</c:v>
                </c:pt>
                <c:pt idx="1451">
                  <c:v>1.1379664878741</c:v>
                </c:pt>
                <c:pt idx="1452">
                  <c:v>1.14469868227589</c:v>
                </c:pt>
                <c:pt idx="1453">
                  <c:v>1.13641576576532</c:v>
                </c:pt>
                <c:pt idx="1454">
                  <c:v>1.14734004273886</c:v>
                </c:pt>
                <c:pt idx="1455">
                  <c:v>1.13828075355682</c:v>
                </c:pt>
                <c:pt idx="1456">
                  <c:v>1.13817368294299</c:v>
                </c:pt>
                <c:pt idx="1457">
                  <c:v>1.1209605656902699</c:v>
                </c:pt>
                <c:pt idx="1458">
                  <c:v>1.1206185601258101</c:v>
                </c:pt>
                <c:pt idx="1459">
                  <c:v>1.11668079454094</c:v>
                </c:pt>
                <c:pt idx="1460">
                  <c:v>1.1088121946873</c:v>
                </c:pt>
                <c:pt idx="1461">
                  <c:v>1.1374280362902101</c:v>
                </c:pt>
                <c:pt idx="1462">
                  <c:v>1.16570790271513</c:v>
                </c:pt>
                <c:pt idx="1463">
                  <c:v>1.1629178362438399</c:v>
                </c:pt>
                <c:pt idx="1464">
                  <c:v>1.1668023485241801</c:v>
                </c:pt>
                <c:pt idx="1465">
                  <c:v>1.1719344688272999</c:v>
                </c:pt>
                <c:pt idx="1466">
                  <c:v>1.1811047723619299</c:v>
                </c:pt>
                <c:pt idx="1467">
                  <c:v>1.17326114669648</c:v>
                </c:pt>
                <c:pt idx="1468">
                  <c:v>1.1873212423505599</c:v>
                </c:pt>
                <c:pt idx="1469">
                  <c:v>1.1790414004102701</c:v>
                </c:pt>
                <c:pt idx="1470">
                  <c:v>1.1696209058928599</c:v>
                </c:pt>
                <c:pt idx="1471">
                  <c:v>1.17692677081778</c:v>
                </c:pt>
                <c:pt idx="1472">
                  <c:v>1.18436098191843</c:v>
                </c:pt>
                <c:pt idx="1473">
                  <c:v>1.16824480650689</c:v>
                </c:pt>
                <c:pt idx="1474">
                  <c:v>1.1684762020962201</c:v>
                </c:pt>
                <c:pt idx="1475">
                  <c:v>1.1745119974871701</c:v>
                </c:pt>
                <c:pt idx="1476">
                  <c:v>1.1679091992338999</c:v>
                </c:pt>
                <c:pt idx="1477">
                  <c:v>1.1630519386648801</c:v>
                </c:pt>
                <c:pt idx="1478">
                  <c:v>1.13821545153029</c:v>
                </c:pt>
                <c:pt idx="1479">
                  <c:v>1.1219648835499401</c:v>
                </c:pt>
                <c:pt idx="1480">
                  <c:v>1.10812269369241</c:v>
                </c:pt>
                <c:pt idx="1481">
                  <c:v>1.14224462984635</c:v>
                </c:pt>
                <c:pt idx="1482">
                  <c:v>1.1770290073998799</c:v>
                </c:pt>
                <c:pt idx="1483">
                  <c:v>1.1911104481341399</c:v>
                </c:pt>
                <c:pt idx="1484">
                  <c:v>1.22151420811042</c:v>
                </c:pt>
                <c:pt idx="1485">
                  <c:v>1.2275389040289799</c:v>
                </c:pt>
                <c:pt idx="1486">
                  <c:v>1.2249584566913601</c:v>
                </c:pt>
                <c:pt idx="1487">
                  <c:v>1.2708250371401</c:v>
                </c:pt>
                <c:pt idx="1488">
                  <c:v>1.27245918629707</c:v>
                </c:pt>
                <c:pt idx="1489">
                  <c:v>1.2793343270566899</c:v>
                </c:pt>
                <c:pt idx="1490">
                  <c:v>1.28411166032612</c:v>
                </c:pt>
                <c:pt idx="1491">
                  <c:v>1.32386516790491</c:v>
                </c:pt>
                <c:pt idx="1492">
                  <c:v>1.4012814699138101</c:v>
                </c:pt>
                <c:pt idx="1493">
                  <c:v>1.39216208952298</c:v>
                </c:pt>
                <c:pt idx="1494">
                  <c:v>1.38135939106543</c:v>
                </c:pt>
                <c:pt idx="1495">
                  <c:v>1.37836808590088</c:v>
                </c:pt>
                <c:pt idx="1496">
                  <c:v>1.3886879128245899</c:v>
                </c:pt>
                <c:pt idx="1497">
                  <c:v>1.4139506440348</c:v>
                </c:pt>
                <c:pt idx="1498">
                  <c:v>1.4602403616058199</c:v>
                </c:pt>
                <c:pt idx="1499">
                  <c:v>1.4886206164675999</c:v>
                </c:pt>
                <c:pt idx="1500">
                  <c:v>1.5088606984120401</c:v>
                </c:pt>
                <c:pt idx="1501">
                  <c:v>1.4458881191347099</c:v>
                </c:pt>
                <c:pt idx="1502">
                  <c:v>1.5105200479140699</c:v>
                </c:pt>
                <c:pt idx="1503">
                  <c:v>1.5448826353132501</c:v>
                </c:pt>
                <c:pt idx="1504">
                  <c:v>1.5061599349930299</c:v>
                </c:pt>
                <c:pt idx="1505">
                  <c:v>1.4596775998379801</c:v>
                </c:pt>
                <c:pt idx="1506">
                  <c:v>1.4737018085151601</c:v>
                </c:pt>
                <c:pt idx="1507">
                  <c:v>1.50414827625755</c:v>
                </c:pt>
                <c:pt idx="1508">
                  <c:v>1.51223744774691</c:v>
                </c:pt>
                <c:pt idx="1509">
                  <c:v>1.5071696318087999</c:v>
                </c:pt>
                <c:pt idx="1510">
                  <c:v>1.5310707266237</c:v>
                </c:pt>
                <c:pt idx="1511">
                  <c:v>1.5283114965213001</c:v>
                </c:pt>
                <c:pt idx="1512">
                  <c:v>1.5030718957431</c:v>
                </c:pt>
                <c:pt idx="1513">
                  <c:v>1.4603719905831301</c:v>
                </c:pt>
                <c:pt idx="1514">
                  <c:v>1.45885958541155</c:v>
                </c:pt>
                <c:pt idx="1515">
                  <c:v>1.44181942427557</c:v>
                </c:pt>
                <c:pt idx="1516">
                  <c:v>1.47918470317261</c:v>
                </c:pt>
                <c:pt idx="1517">
                  <c:v>1.5373013520798</c:v>
                </c:pt>
                <c:pt idx="1518">
                  <c:v>1.5446953208342</c:v>
                </c:pt>
                <c:pt idx="1519">
                  <c:v>1.55264329779059</c:v>
                </c:pt>
                <c:pt idx="1520">
                  <c:v>1.5532974295420201</c:v>
                </c:pt>
                <c:pt idx="1521">
                  <c:v>1.5342464218663201</c:v>
                </c:pt>
                <c:pt idx="1522">
                  <c:v>1.5422294460402901</c:v>
                </c:pt>
                <c:pt idx="1523">
                  <c:v>1.53536151418175</c:v>
                </c:pt>
                <c:pt idx="1524">
                  <c:v>1.5061205895288201</c:v>
                </c:pt>
                <c:pt idx="1525">
                  <c:v>1.5069204810938199</c:v>
                </c:pt>
                <c:pt idx="1526">
                  <c:v>1.49531636845525</c:v>
                </c:pt>
                <c:pt idx="1527">
                  <c:v>1.5376349865988901</c:v>
                </c:pt>
                <c:pt idx="1528">
                  <c:v>1.54875614288281</c:v>
                </c:pt>
                <c:pt idx="1529">
                  <c:v>1.5405946075550301</c:v>
                </c:pt>
                <c:pt idx="1530">
                  <c:v>1.5559102331019099</c:v>
                </c:pt>
                <c:pt idx="1531">
                  <c:v>1.53703370875713</c:v>
                </c:pt>
                <c:pt idx="1532">
                  <c:v>1.50877582250349</c:v>
                </c:pt>
                <c:pt idx="1533">
                  <c:v>1.5234365945199999</c:v>
                </c:pt>
                <c:pt idx="1534">
                  <c:v>1.4634549190127599</c:v>
                </c:pt>
                <c:pt idx="1535">
                  <c:v>1.4451732001011299</c:v>
                </c:pt>
                <c:pt idx="1536">
                  <c:v>1.38819944524969</c:v>
                </c:pt>
                <c:pt idx="1537">
                  <c:v>1.3956334333123299</c:v>
                </c:pt>
                <c:pt idx="1538">
                  <c:v>1.2873218001316999</c:v>
                </c:pt>
                <c:pt idx="1539">
                  <c:v>1.3009345133975401</c:v>
                </c:pt>
                <c:pt idx="1540">
                  <c:v>1.29342665171632</c:v>
                </c:pt>
                <c:pt idx="1541">
                  <c:v>1.2782130703372301</c:v>
                </c:pt>
                <c:pt idx="1542">
                  <c:v>1.3134672088272601</c:v>
                </c:pt>
                <c:pt idx="1543">
                  <c:v>1.30315282871668</c:v>
                </c:pt>
                <c:pt idx="1544">
                  <c:v>1.2967616355140501</c:v>
                </c:pt>
                <c:pt idx="1545">
                  <c:v>1.3208329351505901</c:v>
                </c:pt>
                <c:pt idx="1546">
                  <c:v>1.3379543484035299</c:v>
                </c:pt>
                <c:pt idx="1547">
                  <c:v>1.2960434732127899</c:v>
                </c:pt>
                <c:pt idx="1548">
                  <c:v>1.2898645273901499</c:v>
                </c:pt>
                <c:pt idx="1549">
                  <c:v>1.31249865980681</c:v>
                </c:pt>
                <c:pt idx="1550">
                  <c:v>1.29971349462076</c:v>
                </c:pt>
                <c:pt idx="1551">
                  <c:v>1.27551658316243</c:v>
                </c:pt>
                <c:pt idx="1552">
                  <c:v>1.26934697479484</c:v>
                </c:pt>
                <c:pt idx="1553">
                  <c:v>1.2946489263968</c:v>
                </c:pt>
                <c:pt idx="1554">
                  <c:v>1.2985456826287101</c:v>
                </c:pt>
                <c:pt idx="1555">
                  <c:v>1.30171616933648</c:v>
                </c:pt>
                <c:pt idx="1556">
                  <c:v>1.30050782169015</c:v>
                </c:pt>
                <c:pt idx="1557">
                  <c:v>1.3002148834558001</c:v>
                </c:pt>
                <c:pt idx="1558">
                  <c:v>1.28367535193829</c:v>
                </c:pt>
                <c:pt idx="1559">
                  <c:v>1.26672660582939</c:v>
                </c:pt>
                <c:pt idx="1560">
                  <c:v>1.26462397209573</c:v>
                </c:pt>
                <c:pt idx="1561">
                  <c:v>1.24458463433856</c:v>
                </c:pt>
                <c:pt idx="1562">
                  <c:v>1.2536392891742001</c:v>
                </c:pt>
                <c:pt idx="1563">
                  <c:v>1.2931424044747</c:v>
                </c:pt>
                <c:pt idx="1564">
                  <c:v>1.2896626530686299</c:v>
                </c:pt>
                <c:pt idx="1565">
                  <c:v>1.2955156571303099</c:v>
                </c:pt>
                <c:pt idx="1566">
                  <c:v>1.2783816669688299</c:v>
                </c:pt>
                <c:pt idx="1567">
                  <c:v>1.2805834126961599</c:v>
                </c:pt>
                <c:pt idx="1568">
                  <c:v>1.2776358300889401</c:v>
                </c:pt>
                <c:pt idx="1569">
                  <c:v>1.29024720588456</c:v>
                </c:pt>
                <c:pt idx="1570">
                  <c:v>1.3097291536894</c:v>
                </c:pt>
                <c:pt idx="1571">
                  <c:v>1.3288441060947001</c:v>
                </c:pt>
                <c:pt idx="1572">
                  <c:v>1.3312456116899301</c:v>
                </c:pt>
                <c:pt idx="1573">
                  <c:v>1.3214021194946</c:v>
                </c:pt>
                <c:pt idx="1574">
                  <c:v>1.3190150977353701</c:v>
                </c:pt>
                <c:pt idx="1575">
                  <c:v>1.3252738250927201</c:v>
                </c:pt>
                <c:pt idx="1576">
                  <c:v>1.31343748271609</c:v>
                </c:pt>
                <c:pt idx="1577">
                  <c:v>1.3400327209082401</c:v>
                </c:pt>
                <c:pt idx="1578">
                  <c:v>1.3427604611544499</c:v>
                </c:pt>
                <c:pt idx="1579">
                  <c:v>1.3274082846498401</c:v>
                </c:pt>
                <c:pt idx="1580">
                  <c:v>1.31956002541129</c:v>
                </c:pt>
                <c:pt idx="1581">
                  <c:v>1.32378606548418</c:v>
                </c:pt>
                <c:pt idx="1582">
                  <c:v>1.28386289732014</c:v>
                </c:pt>
                <c:pt idx="1583">
                  <c:v>1.28539414170841</c:v>
                </c:pt>
                <c:pt idx="1584">
                  <c:v>1.27510917695034</c:v>
                </c:pt>
                <c:pt idx="1585">
                  <c:v>1.2794881593237499</c:v>
                </c:pt>
                <c:pt idx="1586">
                  <c:v>1.2818123840722599</c:v>
                </c:pt>
                <c:pt idx="1587">
                  <c:v>1.28983520692792</c:v>
                </c:pt>
                <c:pt idx="1588">
                  <c:v>1.29184520767716</c:v>
                </c:pt>
                <c:pt idx="1589">
                  <c:v>1.2881765768809601</c:v>
                </c:pt>
                <c:pt idx="1590">
                  <c:v>1.27346223429962</c:v>
                </c:pt>
                <c:pt idx="1591">
                  <c:v>1.2818516454465101</c:v>
                </c:pt>
                <c:pt idx="1592">
                  <c:v>1.2527872164688001</c:v>
                </c:pt>
                <c:pt idx="1593">
                  <c:v>1.26093403944987</c:v>
                </c:pt>
                <c:pt idx="1594">
                  <c:v>1.2709162134260199</c:v>
                </c:pt>
                <c:pt idx="1595">
                  <c:v>1.2694337682692101</c:v>
                </c:pt>
                <c:pt idx="1596">
                  <c:v>1.2700164119872499</c:v>
                </c:pt>
                <c:pt idx="1597">
                  <c:v>1.2665461002009999</c:v>
                </c:pt>
                <c:pt idx="1598">
                  <c:v>1.2773201400298899</c:v>
                </c:pt>
                <c:pt idx="1599">
                  <c:v>1.27150456329691</c:v>
                </c:pt>
                <c:pt idx="1600">
                  <c:v>1.2620193007388101</c:v>
                </c:pt>
                <c:pt idx="1601">
                  <c:v>1.2489929510105799</c:v>
                </c:pt>
                <c:pt idx="1602">
                  <c:v>1.23736002729257</c:v>
                </c:pt>
                <c:pt idx="1603">
                  <c:v>1.2080097115671899</c:v>
                </c:pt>
                <c:pt idx="1604">
                  <c:v>1.2171501642768301</c:v>
                </c:pt>
                <c:pt idx="1605">
                  <c:v>1.2240366112894101</c:v>
                </c:pt>
                <c:pt idx="1606">
                  <c:v>1.2156079283219801</c:v>
                </c:pt>
                <c:pt idx="1607">
                  <c:v>1.2260021130935601</c:v>
                </c:pt>
                <c:pt idx="1608">
                  <c:v>1.2233314161719699</c:v>
                </c:pt>
                <c:pt idx="1609">
                  <c:v>1.22764239392986</c:v>
                </c:pt>
                <c:pt idx="1610">
                  <c:v>1.2292498673161401</c:v>
                </c:pt>
                <c:pt idx="1611">
                  <c:v>1.23268229893488</c:v>
                </c:pt>
                <c:pt idx="1612">
                  <c:v>1.26089625938043</c:v>
                </c:pt>
                <c:pt idx="1613">
                  <c:v>1.26325415506668</c:v>
                </c:pt>
                <c:pt idx="1614">
                  <c:v>1.2568613890001199</c:v>
                </c:pt>
                <c:pt idx="1615">
                  <c:v>1.26027688845712</c:v>
                </c:pt>
                <c:pt idx="1616">
                  <c:v>1.2634907797189401</c:v>
                </c:pt>
                <c:pt idx="1617">
                  <c:v>1.25671556819085</c:v>
                </c:pt>
                <c:pt idx="1618">
                  <c:v>1.27586781912571</c:v>
                </c:pt>
                <c:pt idx="1619">
                  <c:v>1.2739836721900499</c:v>
                </c:pt>
                <c:pt idx="1620">
                  <c:v>1.27617979619649</c:v>
                </c:pt>
                <c:pt idx="1621">
                  <c:v>1.26733827556248</c:v>
                </c:pt>
                <c:pt idx="1622">
                  <c:v>1.28909626282839</c:v>
                </c:pt>
                <c:pt idx="1623">
                  <c:v>1.2964226304073501</c:v>
                </c:pt>
                <c:pt idx="1624">
                  <c:v>1.3159012207833201</c:v>
                </c:pt>
                <c:pt idx="1625">
                  <c:v>1.32053589305083</c:v>
                </c:pt>
                <c:pt idx="1626">
                  <c:v>1.3229601090688301</c:v>
                </c:pt>
                <c:pt idx="1627">
                  <c:v>1.34283086987221</c:v>
                </c:pt>
                <c:pt idx="1628">
                  <c:v>1.34365310256369</c:v>
                </c:pt>
                <c:pt idx="1629">
                  <c:v>1.34335318802564</c:v>
                </c:pt>
                <c:pt idx="1630">
                  <c:v>1.3507267352716501</c:v>
                </c:pt>
                <c:pt idx="1631">
                  <c:v>1.3558920427179899</c:v>
                </c:pt>
                <c:pt idx="1632">
                  <c:v>1.3298897273680701</c:v>
                </c:pt>
                <c:pt idx="1633">
                  <c:v>1.32632206686245</c:v>
                </c:pt>
                <c:pt idx="1634">
                  <c:v>1.3305734621163501</c:v>
                </c:pt>
                <c:pt idx="1635">
                  <c:v>1.3282766061945299</c:v>
                </c:pt>
                <c:pt idx="1636">
                  <c:v>1.31466158103828</c:v>
                </c:pt>
                <c:pt idx="1637">
                  <c:v>1.3140226320720101</c:v>
                </c:pt>
                <c:pt idx="1638">
                  <c:v>1.2964291663160501</c:v>
                </c:pt>
                <c:pt idx="1639">
                  <c:v>1.2784679635359</c:v>
                </c:pt>
                <c:pt idx="1640">
                  <c:v>1.28075955249047</c:v>
                </c:pt>
                <c:pt idx="1641">
                  <c:v>1.27406102663461</c:v>
                </c:pt>
                <c:pt idx="1642">
                  <c:v>1.2737598300575701</c:v>
                </c:pt>
                <c:pt idx="1643">
                  <c:v>1.2812385874074499</c:v>
                </c:pt>
                <c:pt idx="1644">
                  <c:v>1.2891984162371599</c:v>
                </c:pt>
                <c:pt idx="1645">
                  <c:v>1.29911621323116</c:v>
                </c:pt>
                <c:pt idx="1646">
                  <c:v>1.31614646207708</c:v>
                </c:pt>
                <c:pt idx="1647">
                  <c:v>1.3036007033367401</c:v>
                </c:pt>
                <c:pt idx="1648">
                  <c:v>1.29892016059842</c:v>
                </c:pt>
                <c:pt idx="1649">
                  <c:v>1.2972571682731899</c:v>
                </c:pt>
                <c:pt idx="1650">
                  <c:v>1.28332315871308</c:v>
                </c:pt>
                <c:pt idx="1651">
                  <c:v>1.2782184778689001</c:v>
                </c:pt>
                <c:pt idx="1652">
                  <c:v>1.28358463739381</c:v>
                </c:pt>
                <c:pt idx="1653">
                  <c:v>1.27671889253747</c:v>
                </c:pt>
                <c:pt idx="1654">
                  <c:v>1.27865688366924</c:v>
                </c:pt>
                <c:pt idx="1655">
                  <c:v>1.28466343333666</c:v>
                </c:pt>
                <c:pt idx="1656">
                  <c:v>1.2998572248445199</c:v>
                </c:pt>
                <c:pt idx="1657">
                  <c:v>1.2871978431622899</c:v>
                </c:pt>
                <c:pt idx="1658">
                  <c:v>1.27560148046886</c:v>
                </c:pt>
                <c:pt idx="1659">
                  <c:v>1.26278052133314</c:v>
                </c:pt>
                <c:pt idx="1660">
                  <c:v>1.2705097836747301</c:v>
                </c:pt>
                <c:pt idx="1661">
                  <c:v>1.2712445601515201</c:v>
                </c:pt>
                <c:pt idx="1662">
                  <c:v>1.27614258642531</c:v>
                </c:pt>
                <c:pt idx="1663">
                  <c:v>1.26839771116494</c:v>
                </c:pt>
                <c:pt idx="1664">
                  <c:v>1.26951952327595</c:v>
                </c:pt>
                <c:pt idx="1665">
                  <c:v>1.2642781626108199</c:v>
                </c:pt>
                <c:pt idx="1666">
                  <c:v>1.2349212807371901</c:v>
                </c:pt>
                <c:pt idx="1667">
                  <c:v>1.23711604129555</c:v>
                </c:pt>
                <c:pt idx="1668">
                  <c:v>1.22896064346922</c:v>
                </c:pt>
                <c:pt idx="1669">
                  <c:v>1.22960581214549</c:v>
                </c:pt>
                <c:pt idx="1670">
                  <c:v>1.2194232748743401</c:v>
                </c:pt>
                <c:pt idx="1671">
                  <c:v>1.2302549288053899</c:v>
                </c:pt>
                <c:pt idx="1672">
                  <c:v>1.2526627234638701</c:v>
                </c:pt>
                <c:pt idx="1673">
                  <c:v>1.2509699706455399</c:v>
                </c:pt>
                <c:pt idx="1674">
                  <c:v>1.25277223524766</c:v>
                </c:pt>
                <c:pt idx="1675">
                  <c:v>1.25752502406857</c:v>
                </c:pt>
                <c:pt idx="1676">
                  <c:v>1.28365435098313</c:v>
                </c:pt>
                <c:pt idx="1677">
                  <c:v>1.2749226780027401</c:v>
                </c:pt>
                <c:pt idx="1678">
                  <c:v>1.2703561170220701</c:v>
                </c:pt>
                <c:pt idx="1679">
                  <c:v>1.2609058730748901</c:v>
                </c:pt>
                <c:pt idx="1680">
                  <c:v>1.25896423825989</c:v>
                </c:pt>
                <c:pt idx="1681">
                  <c:v>1.2590581739418201</c:v>
                </c:pt>
                <c:pt idx="1682">
                  <c:v>1.2618551999412599</c:v>
                </c:pt>
                <c:pt idx="1683">
                  <c:v>1.26387434557818</c:v>
                </c:pt>
                <c:pt idx="1684">
                  <c:v>1.26806570976842</c:v>
                </c:pt>
                <c:pt idx="1685">
                  <c:v>1.27387836167918</c:v>
                </c:pt>
                <c:pt idx="1686">
                  <c:v>1.28628087540382</c:v>
                </c:pt>
                <c:pt idx="1687">
                  <c:v>1.2880152217524701</c:v>
                </c:pt>
                <c:pt idx="1688">
                  <c:v>1.2873019381344499</c:v>
                </c:pt>
                <c:pt idx="1689">
                  <c:v>1.28067685357692</c:v>
                </c:pt>
                <c:pt idx="1690">
                  <c:v>1.2931784059505</c:v>
                </c:pt>
                <c:pt idx="1691">
                  <c:v>1.3083884891050299</c:v>
                </c:pt>
                <c:pt idx="1692">
                  <c:v>1.3272384027491</c:v>
                </c:pt>
                <c:pt idx="1693">
                  <c:v>1.32869287794945</c:v>
                </c:pt>
                <c:pt idx="1694">
                  <c:v>1.33852665781772</c:v>
                </c:pt>
                <c:pt idx="1695">
                  <c:v>1.3257743698589901</c:v>
                </c:pt>
                <c:pt idx="1696">
                  <c:v>1.3018230569987199</c:v>
                </c:pt>
                <c:pt idx="1697">
                  <c:v>1.32485200194821</c:v>
                </c:pt>
                <c:pt idx="1698">
                  <c:v>1.3243814914291001</c:v>
                </c:pt>
                <c:pt idx="1699">
                  <c:v>1.33675609062893</c:v>
                </c:pt>
                <c:pt idx="1700">
                  <c:v>1.34269166842068</c:v>
                </c:pt>
                <c:pt idx="1701">
                  <c:v>1.35714694650761</c:v>
                </c:pt>
                <c:pt idx="1702">
                  <c:v>1.36363192348252</c:v>
                </c:pt>
                <c:pt idx="1703">
                  <c:v>1.3888941932733501</c:v>
                </c:pt>
                <c:pt idx="1704">
                  <c:v>1.39910546861299</c:v>
                </c:pt>
                <c:pt idx="1705">
                  <c:v>1.42001716579145</c:v>
                </c:pt>
                <c:pt idx="1706">
                  <c:v>1.43425295646823</c:v>
                </c:pt>
                <c:pt idx="1707">
                  <c:v>1.41373453487934</c:v>
                </c:pt>
                <c:pt idx="1708">
                  <c:v>1.41554276913775</c:v>
                </c:pt>
                <c:pt idx="1709">
                  <c:v>1.4054188813374699</c:v>
                </c:pt>
                <c:pt idx="1710">
                  <c:v>1.41383768790294</c:v>
                </c:pt>
                <c:pt idx="1711">
                  <c:v>1.41896931471966</c:v>
                </c:pt>
                <c:pt idx="1712">
                  <c:v>1.4022886642435901</c:v>
                </c:pt>
                <c:pt idx="1713">
                  <c:v>1.3927263422109499</c:v>
                </c:pt>
                <c:pt idx="1714">
                  <c:v>1.3910621644385801</c:v>
                </c:pt>
                <c:pt idx="1715">
                  <c:v>1.39282456690537</c:v>
                </c:pt>
                <c:pt idx="1716">
                  <c:v>1.3693128955453699</c:v>
                </c:pt>
                <c:pt idx="1717">
                  <c:v>1.36947796262635</c:v>
                </c:pt>
                <c:pt idx="1718">
                  <c:v>1.32700623318797</c:v>
                </c:pt>
                <c:pt idx="1719">
                  <c:v>1.20696723020094</c:v>
                </c:pt>
                <c:pt idx="1720">
                  <c:v>1.2123717819822899</c:v>
                </c:pt>
                <c:pt idx="1721">
                  <c:v>1.23212671975399</c:v>
                </c:pt>
                <c:pt idx="1722">
                  <c:v>1.25706665744924</c:v>
                </c:pt>
                <c:pt idx="1723">
                  <c:v>1.26339534564135</c:v>
                </c:pt>
                <c:pt idx="1724">
                  <c:v>1.2834722517124</c:v>
                </c:pt>
                <c:pt idx="1725">
                  <c:v>1.2882818784302299</c:v>
                </c:pt>
                <c:pt idx="1726">
                  <c:v>1.3058676068352999</c:v>
                </c:pt>
                <c:pt idx="1727">
                  <c:v>1.29725859721486</c:v>
                </c:pt>
                <c:pt idx="1728">
                  <c:v>1.3017195915353701</c:v>
                </c:pt>
                <c:pt idx="1729">
                  <c:v>1.3322654833852601</c:v>
                </c:pt>
                <c:pt idx="1730">
                  <c:v>1.33800691652881</c:v>
                </c:pt>
                <c:pt idx="1731">
                  <c:v>1.3233915104920499</c:v>
                </c:pt>
                <c:pt idx="1732">
                  <c:v>1.34151756346616</c:v>
                </c:pt>
                <c:pt idx="1733">
                  <c:v>1.3500810792017599</c:v>
                </c:pt>
                <c:pt idx="1734">
                  <c:v>1.3458820287014399</c:v>
                </c:pt>
                <c:pt idx="1735">
                  <c:v>1.3287955294075999</c:v>
                </c:pt>
                <c:pt idx="1736">
                  <c:v>1.33205328312028</c:v>
                </c:pt>
                <c:pt idx="1737">
                  <c:v>1.33138833583067</c:v>
                </c:pt>
                <c:pt idx="1738">
                  <c:v>1.27846687098974</c:v>
                </c:pt>
                <c:pt idx="1739">
                  <c:v>1.3321853536996799</c:v>
                </c:pt>
                <c:pt idx="1740">
                  <c:v>1.33963611159028</c:v>
                </c:pt>
                <c:pt idx="1741">
                  <c:v>1.3538505388484701</c:v>
                </c:pt>
                <c:pt idx="1742">
                  <c:v>1.37161580421964</c:v>
                </c:pt>
                <c:pt idx="1743">
                  <c:v>1.3600680805385701</c:v>
                </c:pt>
                <c:pt idx="1744">
                  <c:v>1.3096073012184299</c:v>
                </c:pt>
                <c:pt idx="1745">
                  <c:v>1.32985696898547</c:v>
                </c:pt>
                <c:pt idx="1746">
                  <c:v>1.3146877876590299</c:v>
                </c:pt>
                <c:pt idx="1747">
                  <c:v>1.2907679396460301</c:v>
                </c:pt>
                <c:pt idx="1748">
                  <c:v>1.27055895771261</c:v>
                </c:pt>
                <c:pt idx="1749">
                  <c:v>1.2353977132141201</c:v>
                </c:pt>
                <c:pt idx="1750">
                  <c:v>1.2310817192241501</c:v>
                </c:pt>
                <c:pt idx="1751">
                  <c:v>1.2117522184262699</c:v>
                </c:pt>
                <c:pt idx="1752">
                  <c:v>1.20569566555742</c:v>
                </c:pt>
                <c:pt idx="1753">
                  <c:v>1.22260244905338</c:v>
                </c:pt>
                <c:pt idx="1754">
                  <c:v>1.18480253053485</c:v>
                </c:pt>
                <c:pt idx="1755">
                  <c:v>1.20917674621806</c:v>
                </c:pt>
                <c:pt idx="1756">
                  <c:v>1.2306052578755</c:v>
                </c:pt>
                <c:pt idx="1757">
                  <c:v>1.21596212889612</c:v>
                </c:pt>
                <c:pt idx="1758">
                  <c:v>1.2186959038373999</c:v>
                </c:pt>
                <c:pt idx="1759">
                  <c:v>1.19963848711434</c:v>
                </c:pt>
                <c:pt idx="1760">
                  <c:v>1.2008533030135899</c:v>
                </c:pt>
                <c:pt idx="1761">
                  <c:v>1.1941323370158901</c:v>
                </c:pt>
                <c:pt idx="1762">
                  <c:v>1.2183976600248601</c:v>
                </c:pt>
                <c:pt idx="1763">
                  <c:v>1.2063082829632401</c:v>
                </c:pt>
                <c:pt idx="1764">
                  <c:v>1.2357934054764801</c:v>
                </c:pt>
                <c:pt idx="1765">
                  <c:v>1.23711777301029</c:v>
                </c:pt>
                <c:pt idx="1766">
                  <c:v>1.2425716643901901</c:v>
                </c:pt>
                <c:pt idx="1767">
                  <c:v>1.2219240373787299</c:v>
                </c:pt>
                <c:pt idx="1768">
                  <c:v>1.2178067350897801</c:v>
                </c:pt>
                <c:pt idx="1769">
                  <c:v>1.24057911433554</c:v>
                </c:pt>
                <c:pt idx="1770">
                  <c:v>1.23039857771515</c:v>
                </c:pt>
                <c:pt idx="1771">
                  <c:v>1.2345471457277499</c:v>
                </c:pt>
                <c:pt idx="1772">
                  <c:v>1.23882263291401</c:v>
                </c:pt>
                <c:pt idx="1773">
                  <c:v>1.24364072773344</c:v>
                </c:pt>
                <c:pt idx="1774">
                  <c:v>1.2318988036437399</c:v>
                </c:pt>
                <c:pt idx="1775">
                  <c:v>1.2346742030741999</c:v>
                </c:pt>
                <c:pt idx="1776">
                  <c:v>1.2317373868751</c:v>
                </c:pt>
                <c:pt idx="1777">
                  <c:v>1.21810305547727</c:v>
                </c:pt>
                <c:pt idx="1778">
                  <c:v>1.21121899670388</c:v>
                </c:pt>
                <c:pt idx="1779">
                  <c:v>1.1901376948553399</c:v>
                </c:pt>
                <c:pt idx="1780">
                  <c:v>1.1936426845749399</c:v>
                </c:pt>
                <c:pt idx="1781">
                  <c:v>1.2181873467189701</c:v>
                </c:pt>
                <c:pt idx="1782">
                  <c:v>1.22878962105227</c:v>
                </c:pt>
                <c:pt idx="1783">
                  <c:v>1.22173782826001</c:v>
                </c:pt>
                <c:pt idx="1784">
                  <c:v>1.23240084525079</c:v>
                </c:pt>
                <c:pt idx="1785">
                  <c:v>1.23395265139484</c:v>
                </c:pt>
                <c:pt idx="1786">
                  <c:v>1.2297312544864401</c:v>
                </c:pt>
                <c:pt idx="1787">
                  <c:v>1.2336525162544401</c:v>
                </c:pt>
                <c:pt idx="1788">
                  <c:v>1.2222379613601499</c:v>
                </c:pt>
                <c:pt idx="1789">
                  <c:v>1.2253941495576499</c:v>
                </c:pt>
                <c:pt idx="1790">
                  <c:v>1.2198140292750901</c:v>
                </c:pt>
                <c:pt idx="1791">
                  <c:v>1.23583661522252</c:v>
                </c:pt>
                <c:pt idx="1792">
                  <c:v>1.2259383905588901</c:v>
                </c:pt>
                <c:pt idx="1793">
                  <c:v>1.2169901358375701</c:v>
                </c:pt>
                <c:pt idx="1794">
                  <c:v>1.1968045444220501</c:v>
                </c:pt>
                <c:pt idx="1795">
                  <c:v>1.1945772600897799</c:v>
                </c:pt>
                <c:pt idx="1796">
                  <c:v>1.2109981664971401</c:v>
                </c:pt>
                <c:pt idx="1797">
                  <c:v>1.2114759454266699</c:v>
                </c:pt>
                <c:pt idx="1798">
                  <c:v>1.2090100891006199</c:v>
                </c:pt>
                <c:pt idx="1799">
                  <c:v>1.21286666051035</c:v>
                </c:pt>
                <c:pt idx="1800">
                  <c:v>1.24106014655223</c:v>
                </c:pt>
                <c:pt idx="1801">
                  <c:v>1.2509036329319501</c:v>
                </c:pt>
                <c:pt idx="1802">
                  <c:v>1.2551466593215499</c:v>
                </c:pt>
                <c:pt idx="1803">
                  <c:v>1.25085218064357</c:v>
                </c:pt>
                <c:pt idx="1804">
                  <c:v>1.25466056143626</c:v>
                </c:pt>
                <c:pt idx="1805">
                  <c:v>1.2622129883319</c:v>
                </c:pt>
                <c:pt idx="1806">
                  <c:v>1.26701824891375</c:v>
                </c:pt>
                <c:pt idx="1807">
                  <c:v>1.2647576613082701</c:v>
                </c:pt>
                <c:pt idx="1808">
                  <c:v>1.2545347389244601</c:v>
                </c:pt>
                <c:pt idx="1809">
                  <c:v>1.2511370648589699</c:v>
                </c:pt>
                <c:pt idx="1810">
                  <c:v>1.2393149437301301</c:v>
                </c:pt>
                <c:pt idx="1811">
                  <c:v>1.2608986018732899</c:v>
                </c:pt>
                <c:pt idx="1812">
                  <c:v>1.2652077897830201</c:v>
                </c:pt>
                <c:pt idx="1813">
                  <c:v>1.28279261544618</c:v>
                </c:pt>
                <c:pt idx="1814">
                  <c:v>1.2813685228807701</c:v>
                </c:pt>
                <c:pt idx="1815">
                  <c:v>1.27442550696345</c:v>
                </c:pt>
                <c:pt idx="1816">
                  <c:v>1.27196234258777</c:v>
                </c:pt>
                <c:pt idx="1817">
                  <c:v>1.2715078858167701</c:v>
                </c:pt>
                <c:pt idx="1818">
                  <c:v>1.2560094573704801</c:v>
                </c:pt>
                <c:pt idx="1819">
                  <c:v>1.2698765301585899</c:v>
                </c:pt>
                <c:pt idx="1820">
                  <c:v>1.2796539751501701</c:v>
                </c:pt>
                <c:pt idx="1821">
                  <c:v>1.3052270772463199</c:v>
                </c:pt>
                <c:pt idx="1822">
                  <c:v>1.3297698044352599</c:v>
                </c:pt>
                <c:pt idx="1823">
                  <c:v>1.3962507169184999</c:v>
                </c:pt>
                <c:pt idx="1824">
                  <c:v>1.3993766974003199</c:v>
                </c:pt>
                <c:pt idx="1825">
                  <c:v>1.42563819059053</c:v>
                </c:pt>
                <c:pt idx="1826">
                  <c:v>1.45745147830955</c:v>
                </c:pt>
                <c:pt idx="1827">
                  <c:v>1.4319345759644</c:v>
                </c:pt>
                <c:pt idx="1828">
                  <c:v>1.4687042304262301</c:v>
                </c:pt>
                <c:pt idx="1829">
                  <c:v>1.4571083130921301</c:v>
                </c:pt>
                <c:pt idx="1830">
                  <c:v>1.4168810637478</c:v>
                </c:pt>
                <c:pt idx="1831">
                  <c:v>1.3595998606803099</c:v>
                </c:pt>
                <c:pt idx="1832">
                  <c:v>1.35760583712768</c:v>
                </c:pt>
                <c:pt idx="1833">
                  <c:v>1.40937090305601</c:v>
                </c:pt>
                <c:pt idx="1834">
                  <c:v>1.4073025236939201</c:v>
                </c:pt>
                <c:pt idx="1835">
                  <c:v>1.4154974442125099</c:v>
                </c:pt>
                <c:pt idx="1836">
                  <c:v>1.4034289433319</c:v>
                </c:pt>
                <c:pt idx="1837">
                  <c:v>1.3527665192840901</c:v>
                </c:pt>
                <c:pt idx="1838">
                  <c:v>1.3530844518098599</c:v>
                </c:pt>
                <c:pt idx="1839">
                  <c:v>1.36669527787458</c:v>
                </c:pt>
                <c:pt idx="1840">
                  <c:v>1.3923314639759099</c:v>
                </c:pt>
                <c:pt idx="1841">
                  <c:v>1.3868425677687</c:v>
                </c:pt>
                <c:pt idx="1842">
                  <c:v>1.3980463876151801</c:v>
                </c:pt>
                <c:pt idx="1843">
                  <c:v>1.42789742883707</c:v>
                </c:pt>
                <c:pt idx="1844">
                  <c:v>1.42548683390719</c:v>
                </c:pt>
                <c:pt idx="1845">
                  <c:v>1.43401791886991</c:v>
                </c:pt>
                <c:pt idx="1846">
                  <c:v>1.4323398074836</c:v>
                </c:pt>
                <c:pt idx="1847">
                  <c:v>1.4122007121202</c:v>
                </c:pt>
                <c:pt idx="1848">
                  <c:v>1.42139747766338</c:v>
                </c:pt>
                <c:pt idx="1849">
                  <c:v>1.4035762891029799</c:v>
                </c:pt>
                <c:pt idx="1850">
                  <c:v>1.40668562847163</c:v>
                </c:pt>
                <c:pt idx="1851">
                  <c:v>1.41517130170473</c:v>
                </c:pt>
                <c:pt idx="1852">
                  <c:v>1.4220048163396299</c:v>
                </c:pt>
                <c:pt idx="1853">
                  <c:v>1.4475122851642499</c:v>
                </c:pt>
                <c:pt idx="1854">
                  <c:v>1.45423083472877</c:v>
                </c:pt>
                <c:pt idx="1855">
                  <c:v>1.44306118068667</c:v>
                </c:pt>
                <c:pt idx="1856">
                  <c:v>1.4287541381109801</c:v>
                </c:pt>
                <c:pt idx="1857">
                  <c:v>1.4346545611136701</c:v>
                </c:pt>
                <c:pt idx="1858">
                  <c:v>1.4371267787697399</c:v>
                </c:pt>
                <c:pt idx="1859">
                  <c:v>1.4280893069463201</c:v>
                </c:pt>
                <c:pt idx="1860">
                  <c:v>1.4097859412740801</c:v>
                </c:pt>
                <c:pt idx="1861">
                  <c:v>1.41639156347904</c:v>
                </c:pt>
                <c:pt idx="1862">
                  <c:v>1.4369172743412399</c:v>
                </c:pt>
                <c:pt idx="1863">
                  <c:v>1.43844129005207</c:v>
                </c:pt>
                <c:pt idx="1864">
                  <c:v>1.4402540059339799</c:v>
                </c:pt>
                <c:pt idx="1865">
                  <c:v>1.4391654780963801</c:v>
                </c:pt>
                <c:pt idx="1866">
                  <c:v>1.43389384480084</c:v>
                </c:pt>
                <c:pt idx="1867">
                  <c:v>1.42780971737628</c:v>
                </c:pt>
                <c:pt idx="1868">
                  <c:v>1.41254916050171</c:v>
                </c:pt>
                <c:pt idx="1869">
                  <c:v>1.4338050574372001</c:v>
                </c:pt>
                <c:pt idx="1870">
                  <c:v>1.4207926881158199</c:v>
                </c:pt>
                <c:pt idx="1871">
                  <c:v>1.39167448411215</c:v>
                </c:pt>
                <c:pt idx="1872">
                  <c:v>1.39264618530503</c:v>
                </c:pt>
                <c:pt idx="1873">
                  <c:v>1.4013335851894599</c:v>
                </c:pt>
                <c:pt idx="1874">
                  <c:v>1.4008275292963099</c:v>
                </c:pt>
                <c:pt idx="1875">
                  <c:v>1.3980740464564101</c:v>
                </c:pt>
                <c:pt idx="1876">
                  <c:v>1.3983479153520999</c:v>
                </c:pt>
                <c:pt idx="1877">
                  <c:v>1.4224174246082799</c:v>
                </c:pt>
                <c:pt idx="1878">
                  <c:v>1.41783664949925</c:v>
                </c:pt>
                <c:pt idx="1879">
                  <c:v>1.3951943710752299</c:v>
                </c:pt>
                <c:pt idx="1880">
                  <c:v>1.39171295223249</c:v>
                </c:pt>
                <c:pt idx="1881">
                  <c:v>1.3626422422197899</c:v>
                </c:pt>
                <c:pt idx="1882">
                  <c:v>1.36127372412322</c:v>
                </c:pt>
                <c:pt idx="1883">
                  <c:v>1.36146243482715</c:v>
                </c:pt>
                <c:pt idx="1884">
                  <c:v>1.3623417179030699</c:v>
                </c:pt>
                <c:pt idx="1885">
                  <c:v>1.3538993148813601</c:v>
                </c:pt>
                <c:pt idx="1886">
                  <c:v>1.3778149448917201</c:v>
                </c:pt>
                <c:pt idx="1887">
                  <c:v>1.40916881275188</c:v>
                </c:pt>
                <c:pt idx="1888">
                  <c:v>1.41084232022413</c:v>
                </c:pt>
                <c:pt idx="1889">
                  <c:v>1.4046705381798701</c:v>
                </c:pt>
                <c:pt idx="1890">
                  <c:v>1.40652801963566</c:v>
                </c:pt>
                <c:pt idx="1891">
                  <c:v>1.4169136482779801</c:v>
                </c:pt>
                <c:pt idx="1892">
                  <c:v>1.4123119030569</c:v>
                </c:pt>
                <c:pt idx="1893">
                  <c:v>1.41185377834028</c:v>
                </c:pt>
                <c:pt idx="1894">
                  <c:v>1.4066025166518299</c:v>
                </c:pt>
                <c:pt idx="1895">
                  <c:v>1.3990441644362099</c:v>
                </c:pt>
                <c:pt idx="1896">
                  <c:v>1.39237677339424</c:v>
                </c:pt>
                <c:pt idx="1897">
                  <c:v>1.3880910545509599</c:v>
                </c:pt>
                <c:pt idx="1898">
                  <c:v>1.38576099004126</c:v>
                </c:pt>
                <c:pt idx="1899">
                  <c:v>1.3861111466668601</c:v>
                </c:pt>
                <c:pt idx="1900">
                  <c:v>1.3766124294518001</c:v>
                </c:pt>
                <c:pt idx="1901">
                  <c:v>1.3591338190534501</c:v>
                </c:pt>
                <c:pt idx="1902">
                  <c:v>1.3639494979273801</c:v>
                </c:pt>
                <c:pt idx="1903">
                  <c:v>1.3884783258733</c:v>
                </c:pt>
                <c:pt idx="1904">
                  <c:v>1.3928238908528301</c:v>
                </c:pt>
                <c:pt idx="1905">
                  <c:v>1.4120696763142999</c:v>
                </c:pt>
                <c:pt idx="1906">
                  <c:v>1.40972329076261</c:v>
                </c:pt>
                <c:pt idx="1907">
                  <c:v>1.4361213381515301</c:v>
                </c:pt>
                <c:pt idx="1908">
                  <c:v>1.4296447044938601</c:v>
                </c:pt>
                <c:pt idx="1909">
                  <c:v>1.4300241145218899</c:v>
                </c:pt>
                <c:pt idx="1910">
                  <c:v>1.4225952529363199</c:v>
                </c:pt>
                <c:pt idx="1911">
                  <c:v>1.4145077838117299</c:v>
                </c:pt>
                <c:pt idx="1912">
                  <c:v>1.4406416835829601</c:v>
                </c:pt>
                <c:pt idx="1913">
                  <c:v>1.4360705143914601</c:v>
                </c:pt>
                <c:pt idx="1914">
                  <c:v>1.44392930844696</c:v>
                </c:pt>
                <c:pt idx="1915">
                  <c:v>1.4472748122762999</c:v>
                </c:pt>
                <c:pt idx="1916">
                  <c:v>1.45178785242209</c:v>
                </c:pt>
                <c:pt idx="1917">
                  <c:v>1.4762866243097901</c:v>
                </c:pt>
                <c:pt idx="1918">
                  <c:v>1.48045888567731</c:v>
                </c:pt>
                <c:pt idx="1919">
                  <c:v>1.4669580160573501</c:v>
                </c:pt>
                <c:pt idx="1920">
                  <c:v>1.4694752378639699</c:v>
                </c:pt>
                <c:pt idx="1921">
                  <c:v>1.48004128828371</c:v>
                </c:pt>
                <c:pt idx="1922">
                  <c:v>1.4736393576595701</c:v>
                </c:pt>
                <c:pt idx="1923">
                  <c:v>1.49205174756765</c:v>
                </c:pt>
                <c:pt idx="1924">
                  <c:v>1.49639395558814</c:v>
                </c:pt>
                <c:pt idx="1925">
                  <c:v>1.4869998503525601</c:v>
                </c:pt>
                <c:pt idx="1926">
                  <c:v>1.4816688344829201</c:v>
                </c:pt>
                <c:pt idx="1927">
                  <c:v>1.4712303608950601</c:v>
                </c:pt>
                <c:pt idx="1928">
                  <c:v>1.4644708347345501</c:v>
                </c:pt>
                <c:pt idx="1929">
                  <c:v>1.45119932764854</c:v>
                </c:pt>
                <c:pt idx="1930">
                  <c:v>1.4460553730649901</c:v>
                </c:pt>
                <c:pt idx="1931">
                  <c:v>1.4359465500328099</c:v>
                </c:pt>
                <c:pt idx="1932">
                  <c:v>1.42863869170528</c:v>
                </c:pt>
                <c:pt idx="1933">
                  <c:v>1.4197607285671301</c:v>
                </c:pt>
                <c:pt idx="1934">
                  <c:v>1.41036946449053</c:v>
                </c:pt>
                <c:pt idx="1935">
                  <c:v>1.42595698877898</c:v>
                </c:pt>
                <c:pt idx="1936">
                  <c:v>1.4326069697966901</c:v>
                </c:pt>
                <c:pt idx="1937">
                  <c:v>1.4408166174694099</c:v>
                </c:pt>
                <c:pt idx="1938">
                  <c:v>1.40182380860375</c:v>
                </c:pt>
                <c:pt idx="1939">
                  <c:v>1.41351170469816</c:v>
                </c:pt>
                <c:pt idx="1940">
                  <c:v>1.4120814298662301</c:v>
                </c:pt>
                <c:pt idx="1941">
                  <c:v>1.4228575927218401</c:v>
                </c:pt>
                <c:pt idx="1942">
                  <c:v>1.4247944279007101</c:v>
                </c:pt>
                <c:pt idx="1943">
                  <c:v>1.41968784884465</c:v>
                </c:pt>
                <c:pt idx="1944">
                  <c:v>1.4252438446580999</c:v>
                </c:pt>
                <c:pt idx="1945">
                  <c:v>1.4337274996046701</c:v>
                </c:pt>
                <c:pt idx="1946">
                  <c:v>1.45687775597401</c:v>
                </c:pt>
                <c:pt idx="1947">
                  <c:v>1.4651605203431499</c:v>
                </c:pt>
                <c:pt idx="1948">
                  <c:v>1.4693291314611601</c:v>
                </c:pt>
                <c:pt idx="1949">
                  <c:v>1.4668243056255399</c:v>
                </c:pt>
                <c:pt idx="1950">
                  <c:v>1.4660260680700801</c:v>
                </c:pt>
                <c:pt idx="1951">
                  <c:v>1.44536125222239</c:v>
                </c:pt>
                <c:pt idx="1952">
                  <c:v>1.4647989391559999</c:v>
                </c:pt>
                <c:pt idx="1953">
                  <c:v>1.46290389952071</c:v>
                </c:pt>
                <c:pt idx="1954">
                  <c:v>1.4513100085819399</c:v>
                </c:pt>
                <c:pt idx="1955">
                  <c:v>1.46240441499934</c:v>
                </c:pt>
                <c:pt idx="1956">
                  <c:v>1.4949645058218</c:v>
                </c:pt>
                <c:pt idx="1957">
                  <c:v>1.48935986234387</c:v>
                </c:pt>
                <c:pt idx="1958">
                  <c:v>1.4885784811285201</c:v>
                </c:pt>
                <c:pt idx="1959">
                  <c:v>1.5040248819986799</c:v>
                </c:pt>
                <c:pt idx="1960">
                  <c:v>1.4803966645961899</c:v>
                </c:pt>
                <c:pt idx="1961">
                  <c:v>1.4694876374643699</c:v>
                </c:pt>
                <c:pt idx="1962">
                  <c:v>1.4671895624551501</c:v>
                </c:pt>
                <c:pt idx="1963">
                  <c:v>1.47368578437991</c:v>
                </c:pt>
                <c:pt idx="1964">
                  <c:v>1.4408529663129801</c:v>
                </c:pt>
                <c:pt idx="1965">
                  <c:v>1.42063749940577</c:v>
                </c:pt>
                <c:pt idx="1966">
                  <c:v>1.5101428362788201</c:v>
                </c:pt>
                <c:pt idx="1967">
                  <c:v>1.51454561084303</c:v>
                </c:pt>
                <c:pt idx="1968">
                  <c:v>1.5042303886261501</c:v>
                </c:pt>
                <c:pt idx="1969">
                  <c:v>1.4987882382209201</c:v>
                </c:pt>
                <c:pt idx="1970">
                  <c:v>1.4876659077897101</c:v>
                </c:pt>
                <c:pt idx="1971">
                  <c:v>1.4808035848227099</c:v>
                </c:pt>
                <c:pt idx="1972">
                  <c:v>1.4681395718502801</c:v>
                </c:pt>
                <c:pt idx="1973">
                  <c:v>1.4631289992305001</c:v>
                </c:pt>
                <c:pt idx="1974">
                  <c:v>1.45325837283986</c:v>
                </c:pt>
                <c:pt idx="1975">
                  <c:v>1.4447386481565101</c:v>
                </c:pt>
                <c:pt idx="1976">
                  <c:v>1.4358134344254001</c:v>
                </c:pt>
                <c:pt idx="1977">
                  <c:v>1.42664848389834</c:v>
                </c:pt>
                <c:pt idx="1978">
                  <c:v>1.44278756073611</c:v>
                </c:pt>
                <c:pt idx="1979">
                  <c:v>1.4504398819725099</c:v>
                </c:pt>
                <c:pt idx="1980">
                  <c:v>1.4583814498149299</c:v>
                </c:pt>
                <c:pt idx="1981">
                  <c:v>1.4184047556561299</c:v>
                </c:pt>
                <c:pt idx="1982">
                  <c:v>1.4303491966300399</c:v>
                </c:pt>
                <c:pt idx="1983">
                  <c:v>1.4296949057845501</c:v>
                </c:pt>
                <c:pt idx="1984">
                  <c:v>1.44119900421719</c:v>
                </c:pt>
                <c:pt idx="1985">
                  <c:v>1.4432089802515999</c:v>
                </c:pt>
                <c:pt idx="1986">
                  <c:v>1.43716863878054</c:v>
                </c:pt>
                <c:pt idx="1987">
                  <c:v>1.4431058243544399</c:v>
                </c:pt>
                <c:pt idx="1988">
                  <c:v>1.4514925913918699</c:v>
                </c:pt>
                <c:pt idx="1989">
                  <c:v>1.47412564118624</c:v>
                </c:pt>
                <c:pt idx="1990">
                  <c:v>1.4826156495184</c:v>
                </c:pt>
                <c:pt idx="1991">
                  <c:v>1.4874297061394399</c:v>
                </c:pt>
                <c:pt idx="1992">
                  <c:v>1.4860621846458399</c:v>
                </c:pt>
                <c:pt idx="1993">
                  <c:v>1.4846282522630501</c:v>
                </c:pt>
                <c:pt idx="1994">
                  <c:v>1.4625035053349</c:v>
                </c:pt>
                <c:pt idx="1995">
                  <c:v>1.4824814970676701</c:v>
                </c:pt>
                <c:pt idx="1996">
                  <c:v>1.4803060548101701</c:v>
                </c:pt>
                <c:pt idx="1997">
                  <c:v>1.46750158990105</c:v>
                </c:pt>
                <c:pt idx="1998">
                  <c:v>1.4791290780023301</c:v>
                </c:pt>
                <c:pt idx="1999">
                  <c:v>1.51223805595521</c:v>
                </c:pt>
                <c:pt idx="2000">
                  <c:v>1.50667210752609</c:v>
                </c:pt>
                <c:pt idx="2001">
                  <c:v>1.5063073545871899</c:v>
                </c:pt>
                <c:pt idx="2002">
                  <c:v>1.5226103516748299</c:v>
                </c:pt>
                <c:pt idx="2003">
                  <c:v>1.4990527708145001</c:v>
                </c:pt>
                <c:pt idx="2004">
                  <c:v>1.4883426473486101</c:v>
                </c:pt>
                <c:pt idx="2005">
                  <c:v>1.4864844315402399</c:v>
                </c:pt>
                <c:pt idx="2006">
                  <c:v>1.49300714713604</c:v>
                </c:pt>
                <c:pt idx="2007">
                  <c:v>1.45941309402849</c:v>
                </c:pt>
                <c:pt idx="2008">
                  <c:v>1.4384816418283799</c:v>
                </c:pt>
              </c:numCache>
            </c:numRef>
          </c:val>
          <c:smooth val="0"/>
          <c:extLst>
            <c:ext xmlns:c16="http://schemas.microsoft.com/office/drawing/2014/chart" uri="{C3380CC4-5D6E-409C-BE32-E72D297353CC}">
              <c16:uniqueId val="{00000000-73E0-4003-AA6A-7D15B6D0B593}"/>
            </c:ext>
          </c:extLst>
        </c:ser>
        <c:ser>
          <c:idx val="1"/>
          <c:order val="1"/>
          <c:tx>
            <c:strRef>
              <c:f>[jumpfit.xlsx]high250!$C$1</c:f>
              <c:strCache>
                <c:ptCount val="1"/>
                <c:pt idx="0">
                  <c:v>high250_2</c:v>
                </c:pt>
              </c:strCache>
            </c:strRef>
          </c:tx>
          <c:spPr>
            <a:ln w="19050" cap="rnd">
              <a:solidFill>
                <a:sysClr val="window" lastClr="FFFFFF">
                  <a:lumMod val="75000"/>
                </a:sysClr>
              </a:solidFill>
              <a:round/>
            </a:ln>
            <a:effectLst/>
          </c:spPr>
          <c:marker>
            <c:symbol val="none"/>
          </c:marker>
          <c:cat>
            <c:numRef>
              <c:f>[jumpfit.xlsx]high250!$A$2:$A$2010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[jumpfit.xlsx]high250!$C$2:$C$2010</c:f>
              <c:numCache>
                <c:formatCode>General</c:formatCode>
                <c:ptCount val="2009"/>
                <c:pt idx="0">
                  <c:v>1</c:v>
                </c:pt>
                <c:pt idx="1">
                  <c:v>0.999</c:v>
                </c:pt>
                <c:pt idx="2">
                  <c:v>1.0084802639089501</c:v>
                </c:pt>
                <c:pt idx="3">
                  <c:v>1.0106792498008299</c:v>
                </c:pt>
                <c:pt idx="4">
                  <c:v>1.0080441602580199</c:v>
                </c:pt>
                <c:pt idx="5">
                  <c:v>1.0147018576592099</c:v>
                </c:pt>
                <c:pt idx="6">
                  <c:v>0.99420676244056205</c:v>
                </c:pt>
                <c:pt idx="7">
                  <c:v>1.0290287509461</c:v>
                </c:pt>
                <c:pt idx="8">
                  <c:v>1.0424325903382501</c:v>
                </c:pt>
                <c:pt idx="9">
                  <c:v>1.03711550573988</c:v>
                </c:pt>
                <c:pt idx="10">
                  <c:v>1.02487038917576</c:v>
                </c:pt>
                <c:pt idx="11">
                  <c:v>1.03951524169576</c:v>
                </c:pt>
                <c:pt idx="12">
                  <c:v>1.04972828653268</c:v>
                </c:pt>
                <c:pt idx="13">
                  <c:v>1.03947202857012</c:v>
                </c:pt>
                <c:pt idx="14">
                  <c:v>1.0459454948920599</c:v>
                </c:pt>
                <c:pt idx="15">
                  <c:v>1.0286942463403801</c:v>
                </c:pt>
                <c:pt idx="16">
                  <c:v>1.0245403959342501</c:v>
                </c:pt>
                <c:pt idx="17">
                  <c:v>1.0538920978521999</c:v>
                </c:pt>
                <c:pt idx="18">
                  <c:v>1.060503458701</c:v>
                </c:pt>
                <c:pt idx="19">
                  <c:v>1.06505353671415</c:v>
                </c:pt>
                <c:pt idx="20">
                  <c:v>1.0620655127396299</c:v>
                </c:pt>
                <c:pt idx="21">
                  <c:v>1.0765883102610101</c:v>
                </c:pt>
                <c:pt idx="22">
                  <c:v>1.07744462910548</c:v>
                </c:pt>
                <c:pt idx="23">
                  <c:v>1.08815022444011</c:v>
                </c:pt>
                <c:pt idx="24">
                  <c:v>1.09058810826741</c:v>
                </c:pt>
                <c:pt idx="25">
                  <c:v>1.0844040495245</c:v>
                </c:pt>
                <c:pt idx="26">
                  <c:v>1.0923068395993101</c:v>
                </c:pt>
                <c:pt idx="27">
                  <c:v>1.0926198888230301</c:v>
                </c:pt>
                <c:pt idx="28">
                  <c:v>1.0754007289586101</c:v>
                </c:pt>
                <c:pt idx="29">
                  <c:v>1.0842474657711201</c:v>
                </c:pt>
                <c:pt idx="30">
                  <c:v>1.05328267237555</c:v>
                </c:pt>
                <c:pt idx="31">
                  <c:v>1.04912500235145</c:v>
                </c:pt>
                <c:pt idx="32">
                  <c:v>1.05789339392964</c:v>
                </c:pt>
                <c:pt idx="33">
                  <c:v>1.04380044187476</c:v>
                </c:pt>
                <c:pt idx="34">
                  <c:v>1.0484097577367899</c:v>
                </c:pt>
                <c:pt idx="35">
                  <c:v>1.07242753660835</c:v>
                </c:pt>
                <c:pt idx="36">
                  <c:v>1.0762814292174201</c:v>
                </c:pt>
                <c:pt idx="37">
                  <c:v>1.03470566969015</c:v>
                </c:pt>
                <c:pt idx="38">
                  <c:v>1.06132684408014</c:v>
                </c:pt>
                <c:pt idx="39">
                  <c:v>1.07831080625003</c:v>
                </c:pt>
                <c:pt idx="40">
                  <c:v>1.06549292413296</c:v>
                </c:pt>
                <c:pt idx="41">
                  <c:v>1.06068871932038</c:v>
                </c:pt>
                <c:pt idx="42">
                  <c:v>1.05671857207596</c:v>
                </c:pt>
                <c:pt idx="43">
                  <c:v>1.0343030132212201</c:v>
                </c:pt>
                <c:pt idx="44">
                  <c:v>1.02342363821769</c:v>
                </c:pt>
                <c:pt idx="45">
                  <c:v>1.0238917751924701</c:v>
                </c:pt>
                <c:pt idx="46">
                  <c:v>1.0320017341247201</c:v>
                </c:pt>
                <c:pt idx="47">
                  <c:v>1.01770334200232</c:v>
                </c:pt>
                <c:pt idx="48">
                  <c:v>1.02238770254602</c:v>
                </c:pt>
                <c:pt idx="49">
                  <c:v>1.05111947807489</c:v>
                </c:pt>
                <c:pt idx="50">
                  <c:v>1.05848814032274</c:v>
                </c:pt>
                <c:pt idx="51">
                  <c:v>1.0611587207370801</c:v>
                </c:pt>
                <c:pt idx="52">
                  <c:v>1.0619607895987699</c:v>
                </c:pt>
                <c:pt idx="53">
                  <c:v>1.0468233195671299</c:v>
                </c:pt>
                <c:pt idx="54">
                  <c:v>1.0500183308381399</c:v>
                </c:pt>
                <c:pt idx="55">
                  <c:v>1.0160721828166701</c:v>
                </c:pt>
                <c:pt idx="56">
                  <c:v>1.0154397478742601</c:v>
                </c:pt>
                <c:pt idx="57">
                  <c:v>1.0174011216269101</c:v>
                </c:pt>
                <c:pt idx="58">
                  <c:v>1.0113585210742999</c:v>
                </c:pt>
                <c:pt idx="59">
                  <c:v>1.0052079401196301</c:v>
                </c:pt>
                <c:pt idx="60">
                  <c:v>1.0010599901627899</c:v>
                </c:pt>
                <c:pt idx="61">
                  <c:v>1.0097971789684299</c:v>
                </c:pt>
                <c:pt idx="62">
                  <c:v>1.0079175628252699</c:v>
                </c:pt>
                <c:pt idx="63">
                  <c:v>1.00289913026538</c:v>
                </c:pt>
                <c:pt idx="64">
                  <c:v>0.99527048647966698</c:v>
                </c:pt>
                <c:pt idx="65">
                  <c:v>0.98111696595593401</c:v>
                </c:pt>
                <c:pt idx="66">
                  <c:v>0.98683287221657501</c:v>
                </c:pt>
                <c:pt idx="67">
                  <c:v>0.98701513537376995</c:v>
                </c:pt>
                <c:pt idx="68">
                  <c:v>0.98900420038442405</c:v>
                </c:pt>
                <c:pt idx="69">
                  <c:v>1.0138022182019699</c:v>
                </c:pt>
                <c:pt idx="70">
                  <c:v>1.01844805531604</c:v>
                </c:pt>
                <c:pt idx="71">
                  <c:v>0.989471361752291</c:v>
                </c:pt>
                <c:pt idx="72">
                  <c:v>1.0086186952677401</c:v>
                </c:pt>
                <c:pt idx="73">
                  <c:v>0.99447382738891499</c:v>
                </c:pt>
                <c:pt idx="74">
                  <c:v>0.98171134413875305</c:v>
                </c:pt>
                <c:pt idx="75">
                  <c:v>0.97882113678040905</c:v>
                </c:pt>
                <c:pt idx="76">
                  <c:v>0.99725915229471995</c:v>
                </c:pt>
                <c:pt idx="77">
                  <c:v>1.01355387679562</c:v>
                </c:pt>
                <c:pt idx="78">
                  <c:v>1.01315131395594</c:v>
                </c:pt>
                <c:pt idx="79">
                  <c:v>1.01720557028117</c:v>
                </c:pt>
                <c:pt idx="80">
                  <c:v>1.0157342853304001</c:v>
                </c:pt>
                <c:pt idx="81">
                  <c:v>1.02479895089105</c:v>
                </c:pt>
                <c:pt idx="82">
                  <c:v>1.0329062192001901</c:v>
                </c:pt>
                <c:pt idx="83">
                  <c:v>1.0179513156769999</c:v>
                </c:pt>
                <c:pt idx="84">
                  <c:v>1.03212140890128</c:v>
                </c:pt>
                <c:pt idx="85">
                  <c:v>1.0486006448712699</c:v>
                </c:pt>
                <c:pt idx="86">
                  <c:v>1.0623674458354899</c:v>
                </c:pt>
                <c:pt idx="87">
                  <c:v>1.0823720248588</c:v>
                </c:pt>
                <c:pt idx="88">
                  <c:v>1.0931907837362</c:v>
                </c:pt>
                <c:pt idx="89">
                  <c:v>1.0857396357224001</c:v>
                </c:pt>
                <c:pt idx="90">
                  <c:v>1.07894187513026</c:v>
                </c:pt>
                <c:pt idx="91">
                  <c:v>1.09414577117022</c:v>
                </c:pt>
                <c:pt idx="92">
                  <c:v>1.1023838243399799</c:v>
                </c:pt>
                <c:pt idx="93">
                  <c:v>1.1070853136877701</c:v>
                </c:pt>
                <c:pt idx="94">
                  <c:v>1.1166207747619901</c:v>
                </c:pt>
                <c:pt idx="95">
                  <c:v>1.11639986171209</c:v>
                </c:pt>
                <c:pt idx="96">
                  <c:v>1.10496797051132</c:v>
                </c:pt>
                <c:pt idx="97">
                  <c:v>1.1029810354934599</c:v>
                </c:pt>
                <c:pt idx="98">
                  <c:v>1.0825691199890199</c:v>
                </c:pt>
                <c:pt idx="99">
                  <c:v>1.0822378730693301</c:v>
                </c:pt>
                <c:pt idx="100">
                  <c:v>1.0671119881995299</c:v>
                </c:pt>
                <c:pt idx="101">
                  <c:v>1.0436062221779301</c:v>
                </c:pt>
                <c:pt idx="102">
                  <c:v>1.0076006821246599</c:v>
                </c:pt>
                <c:pt idx="103">
                  <c:v>1.0225019294618101</c:v>
                </c:pt>
                <c:pt idx="104">
                  <c:v>1.0269600741235001</c:v>
                </c:pt>
                <c:pt idx="105">
                  <c:v>1.0322035176894</c:v>
                </c:pt>
                <c:pt idx="106">
                  <c:v>1.0264373989621101</c:v>
                </c:pt>
                <c:pt idx="107">
                  <c:v>0.99208720754991098</c:v>
                </c:pt>
                <c:pt idx="108">
                  <c:v>0.98675302147362698</c:v>
                </c:pt>
                <c:pt idx="109">
                  <c:v>0.92403601463847995</c:v>
                </c:pt>
                <c:pt idx="110">
                  <c:v>0.92165599074173499</c:v>
                </c:pt>
                <c:pt idx="111">
                  <c:v>0.93258588430415501</c:v>
                </c:pt>
                <c:pt idx="112">
                  <c:v>0.91253387700191102</c:v>
                </c:pt>
                <c:pt idx="113">
                  <c:v>0.91341698149999495</c:v>
                </c:pt>
                <c:pt idx="114">
                  <c:v>0.92877356309215098</c:v>
                </c:pt>
                <c:pt idx="115">
                  <c:v>0.94576652666485705</c:v>
                </c:pt>
                <c:pt idx="116">
                  <c:v>0.94256255732744298</c:v>
                </c:pt>
                <c:pt idx="117">
                  <c:v>0.95128326938826202</c:v>
                </c:pt>
                <c:pt idx="118">
                  <c:v>0.94551308984442906</c:v>
                </c:pt>
                <c:pt idx="119">
                  <c:v>0.91012969048489201</c:v>
                </c:pt>
                <c:pt idx="120">
                  <c:v>0.91324060702255405</c:v>
                </c:pt>
                <c:pt idx="121">
                  <c:v>0.93856172003621596</c:v>
                </c:pt>
                <c:pt idx="122">
                  <c:v>0.970695274968983</c:v>
                </c:pt>
                <c:pt idx="123">
                  <c:v>0.95850374397333404</c:v>
                </c:pt>
                <c:pt idx="124">
                  <c:v>0.97666913351808604</c:v>
                </c:pt>
                <c:pt idx="125">
                  <c:v>0.99284377116957301</c:v>
                </c:pt>
                <c:pt idx="126">
                  <c:v>0.97439024201987501</c:v>
                </c:pt>
                <c:pt idx="127">
                  <c:v>0.96920584278705202</c:v>
                </c:pt>
                <c:pt idx="128">
                  <c:v>0.94599329614254202</c:v>
                </c:pt>
                <c:pt idx="129">
                  <c:v>0.95828082223758904</c:v>
                </c:pt>
                <c:pt idx="130">
                  <c:v>0.98236105682723196</c:v>
                </c:pt>
                <c:pt idx="131">
                  <c:v>0.98212243850391201</c:v>
                </c:pt>
                <c:pt idx="132">
                  <c:v>0.97112609314787901</c:v>
                </c:pt>
                <c:pt idx="133">
                  <c:v>0.96435279925300899</c:v>
                </c:pt>
                <c:pt idx="134">
                  <c:v>0.94802049933037003</c:v>
                </c:pt>
                <c:pt idx="135">
                  <c:v>0.94969491658890703</c:v>
                </c:pt>
                <c:pt idx="136">
                  <c:v>0.95373257695296998</c:v>
                </c:pt>
                <c:pt idx="137">
                  <c:v>0.97651425926958402</c:v>
                </c:pt>
                <c:pt idx="138">
                  <c:v>0.97855456106507999</c:v>
                </c:pt>
                <c:pt idx="139">
                  <c:v>0.99671806929333595</c:v>
                </c:pt>
                <c:pt idx="140">
                  <c:v>1.00889072083552</c:v>
                </c:pt>
                <c:pt idx="141">
                  <c:v>1.0022978885710501</c:v>
                </c:pt>
                <c:pt idx="142">
                  <c:v>1.00125153943292</c:v>
                </c:pt>
                <c:pt idx="143">
                  <c:v>1.0045634686407201</c:v>
                </c:pt>
                <c:pt idx="144">
                  <c:v>1.02519200956807</c:v>
                </c:pt>
                <c:pt idx="145">
                  <c:v>1.0328506512329501</c:v>
                </c:pt>
                <c:pt idx="146">
                  <c:v>1.02781246886157</c:v>
                </c:pt>
                <c:pt idx="147">
                  <c:v>1.0153448750607501</c:v>
                </c:pt>
                <c:pt idx="148">
                  <c:v>0.99651403084044199</c:v>
                </c:pt>
                <c:pt idx="149">
                  <c:v>1.0092008583680501</c:v>
                </c:pt>
                <c:pt idx="150">
                  <c:v>1.0053827108612401</c:v>
                </c:pt>
                <c:pt idx="151">
                  <c:v>1.01225187439334</c:v>
                </c:pt>
                <c:pt idx="152">
                  <c:v>1.0147130785103999</c:v>
                </c:pt>
                <c:pt idx="153">
                  <c:v>1.01198285094389</c:v>
                </c:pt>
                <c:pt idx="154">
                  <c:v>1.0353518677956901</c:v>
                </c:pt>
                <c:pt idx="155">
                  <c:v>1.04446825804806</c:v>
                </c:pt>
                <c:pt idx="156">
                  <c:v>1.0423160133302001</c:v>
                </c:pt>
                <c:pt idx="157">
                  <c:v>1.0406212695974399</c:v>
                </c:pt>
                <c:pt idx="158">
                  <c:v>1.03578871638072</c:v>
                </c:pt>
                <c:pt idx="159">
                  <c:v>1.0478267927843901</c:v>
                </c:pt>
                <c:pt idx="160">
                  <c:v>1.0647495871542501</c:v>
                </c:pt>
                <c:pt idx="161">
                  <c:v>1.06695459200682</c:v>
                </c:pt>
                <c:pt idx="162">
                  <c:v>1.06367418896713</c:v>
                </c:pt>
                <c:pt idx="163">
                  <c:v>1.0690113981282601</c:v>
                </c:pt>
                <c:pt idx="164">
                  <c:v>1.08402493408795</c:v>
                </c:pt>
                <c:pt idx="165">
                  <c:v>1.0998791893412001</c:v>
                </c:pt>
                <c:pt idx="166">
                  <c:v>1.10873973999981</c:v>
                </c:pt>
                <c:pt idx="167">
                  <c:v>1.10574519393418</c:v>
                </c:pt>
                <c:pt idx="168">
                  <c:v>1.09962809102834</c:v>
                </c:pt>
                <c:pt idx="169">
                  <c:v>1.0977473393831101</c:v>
                </c:pt>
                <c:pt idx="170">
                  <c:v>1.0755091548238001</c:v>
                </c:pt>
                <c:pt idx="171">
                  <c:v>1.0794972650227601</c:v>
                </c:pt>
                <c:pt idx="172">
                  <c:v>1.0979724820879599</c:v>
                </c:pt>
                <c:pt idx="173">
                  <c:v>1.0938612201754101</c:v>
                </c:pt>
                <c:pt idx="174">
                  <c:v>1.0872768336946299</c:v>
                </c:pt>
                <c:pt idx="175">
                  <c:v>1.0676889475933</c:v>
                </c:pt>
                <c:pt idx="176">
                  <c:v>1.0619878476398701</c:v>
                </c:pt>
                <c:pt idx="177">
                  <c:v>1.0741368936089599</c:v>
                </c:pt>
                <c:pt idx="178">
                  <c:v>1.09573245916685</c:v>
                </c:pt>
                <c:pt idx="179">
                  <c:v>1.1085291888520099</c:v>
                </c:pt>
                <c:pt idx="180">
                  <c:v>1.1005758165122601</c:v>
                </c:pt>
                <c:pt idx="181">
                  <c:v>1.12257827440515</c:v>
                </c:pt>
                <c:pt idx="182">
                  <c:v>1.1471656617716399</c:v>
                </c:pt>
                <c:pt idx="183">
                  <c:v>1.1464402801006901</c:v>
                </c:pt>
                <c:pt idx="184">
                  <c:v>1.1190429983265699</c:v>
                </c:pt>
                <c:pt idx="185">
                  <c:v>1.1230739584524101</c:v>
                </c:pt>
                <c:pt idx="186">
                  <c:v>1.1249818585582001</c:v>
                </c:pt>
                <c:pt idx="187">
                  <c:v>1.1500333933832401</c:v>
                </c:pt>
                <c:pt idx="188">
                  <c:v>1.1507192006197899</c:v>
                </c:pt>
                <c:pt idx="189">
                  <c:v>1.1213318586158201</c:v>
                </c:pt>
                <c:pt idx="190">
                  <c:v>1.1125169822388601</c:v>
                </c:pt>
                <c:pt idx="191">
                  <c:v>1.0932612931761201</c:v>
                </c:pt>
                <c:pt idx="192">
                  <c:v>1.0989177486775901</c:v>
                </c:pt>
                <c:pt idx="193">
                  <c:v>1.0791874245756099</c:v>
                </c:pt>
                <c:pt idx="194">
                  <c:v>1.0995769045332899</c:v>
                </c:pt>
                <c:pt idx="195">
                  <c:v>1.08920581903474</c:v>
                </c:pt>
                <c:pt idx="196">
                  <c:v>1.0795731666122299</c:v>
                </c:pt>
                <c:pt idx="197">
                  <c:v>1.0816875771968</c:v>
                </c:pt>
                <c:pt idx="198">
                  <c:v>1.08686755089367</c:v>
                </c:pt>
                <c:pt idx="199">
                  <c:v>1.0748359462636601</c:v>
                </c:pt>
                <c:pt idx="200">
                  <c:v>1.0684994884749199</c:v>
                </c:pt>
                <c:pt idx="201">
                  <c:v>1.0558910121856</c:v>
                </c:pt>
                <c:pt idx="202">
                  <c:v>1.06121303047751</c:v>
                </c:pt>
                <c:pt idx="203">
                  <c:v>1.0708767883523</c:v>
                </c:pt>
                <c:pt idx="204">
                  <c:v>1.04979906298564</c:v>
                </c:pt>
                <c:pt idx="205">
                  <c:v>1.05699498827865</c:v>
                </c:pt>
                <c:pt idx="206">
                  <c:v>1.0774578398746399</c:v>
                </c:pt>
                <c:pt idx="207">
                  <c:v>1.10583475188672</c:v>
                </c:pt>
                <c:pt idx="208">
                  <c:v>1.10389727959412</c:v>
                </c:pt>
                <c:pt idx="209">
                  <c:v>1.1113601247728899</c:v>
                </c:pt>
                <c:pt idx="210">
                  <c:v>1.102645127313</c:v>
                </c:pt>
                <c:pt idx="211">
                  <c:v>1.0982087764225801</c:v>
                </c:pt>
                <c:pt idx="212">
                  <c:v>1.0978357683867801</c:v>
                </c:pt>
                <c:pt idx="213">
                  <c:v>1.0980642085398999</c:v>
                </c:pt>
                <c:pt idx="214">
                  <c:v>1.10791416751322</c:v>
                </c:pt>
                <c:pt idx="215">
                  <c:v>1.12272860422801</c:v>
                </c:pt>
                <c:pt idx="216">
                  <c:v>1.1267711602716199</c:v>
                </c:pt>
                <c:pt idx="217">
                  <c:v>1.0929803654022401</c:v>
                </c:pt>
                <c:pt idx="218">
                  <c:v>1.1123919801767801</c:v>
                </c:pt>
                <c:pt idx="219">
                  <c:v>1.1303807728854001</c:v>
                </c:pt>
                <c:pt idx="220">
                  <c:v>1.1263351734098701</c:v>
                </c:pt>
                <c:pt idx="221">
                  <c:v>1.1246205788525701</c:v>
                </c:pt>
                <c:pt idx="222">
                  <c:v>1.1289477936944701</c:v>
                </c:pt>
                <c:pt idx="223">
                  <c:v>1.13075992317289</c:v>
                </c:pt>
                <c:pt idx="224">
                  <c:v>1.1140037988007701</c:v>
                </c:pt>
                <c:pt idx="225">
                  <c:v>1.11548951130675</c:v>
                </c:pt>
                <c:pt idx="226">
                  <c:v>1.1167379520873</c:v>
                </c:pt>
                <c:pt idx="227">
                  <c:v>1.09901346771152</c:v>
                </c:pt>
                <c:pt idx="228">
                  <c:v>1.09177858127427</c:v>
                </c:pt>
                <c:pt idx="229">
                  <c:v>1.0903120898231899</c:v>
                </c:pt>
                <c:pt idx="230">
                  <c:v>1.07759111758353</c:v>
                </c:pt>
                <c:pt idx="231">
                  <c:v>1.05585702550822</c:v>
                </c:pt>
                <c:pt idx="232">
                  <c:v>1.0528496598658901</c:v>
                </c:pt>
                <c:pt idx="233">
                  <c:v>1.0568336179958</c:v>
                </c:pt>
                <c:pt idx="234">
                  <c:v>1.0680303922605201</c:v>
                </c:pt>
                <c:pt idx="235">
                  <c:v>1.0481132636217201</c:v>
                </c:pt>
                <c:pt idx="236">
                  <c:v>1.0665664405170501</c:v>
                </c:pt>
                <c:pt idx="237">
                  <c:v>1.0680444809034699</c:v>
                </c:pt>
                <c:pt idx="238">
                  <c:v>1.0763212842355601</c:v>
                </c:pt>
                <c:pt idx="239">
                  <c:v>1.07641134099087</c:v>
                </c:pt>
                <c:pt idx="240">
                  <c:v>1.06094709520687</c:v>
                </c:pt>
                <c:pt idx="241">
                  <c:v>1.0286344064542601</c:v>
                </c:pt>
                <c:pt idx="242">
                  <c:v>1.0300083388371599</c:v>
                </c:pt>
                <c:pt idx="243">
                  <c:v>1.0284971421685001</c:v>
                </c:pt>
                <c:pt idx="244">
                  <c:v>1.0163623109340501</c:v>
                </c:pt>
                <c:pt idx="245">
                  <c:v>1.00354409399608</c:v>
                </c:pt>
                <c:pt idx="246">
                  <c:v>0.99906336735295898</c:v>
                </c:pt>
                <c:pt idx="247">
                  <c:v>1.00716731528166</c:v>
                </c:pt>
                <c:pt idx="248">
                  <c:v>1.00766529783032</c:v>
                </c:pt>
                <c:pt idx="249">
                  <c:v>1.00872298206786</c:v>
                </c:pt>
                <c:pt idx="250">
                  <c:v>0.99580345995657704</c:v>
                </c:pt>
                <c:pt idx="251">
                  <c:v>0.989569948331945</c:v>
                </c:pt>
                <c:pt idx="252">
                  <c:v>1.0022931058954401</c:v>
                </c:pt>
                <c:pt idx="253">
                  <c:v>1.03040016193697</c:v>
                </c:pt>
                <c:pt idx="254">
                  <c:v>1.0286817785082101</c:v>
                </c:pt>
                <c:pt idx="255">
                  <c:v>1.0394306456589</c:v>
                </c:pt>
                <c:pt idx="256">
                  <c:v>1.0270556505866899</c:v>
                </c:pt>
                <c:pt idx="257">
                  <c:v>1.02886304321293</c:v>
                </c:pt>
                <c:pt idx="258">
                  <c:v>1.0331220179913201</c:v>
                </c:pt>
                <c:pt idx="259">
                  <c:v>1.0230858484851799</c:v>
                </c:pt>
                <c:pt idx="260">
                  <c:v>1.03577389307811</c:v>
                </c:pt>
                <c:pt idx="261">
                  <c:v>1.0610674243729901</c:v>
                </c:pt>
                <c:pt idx="262">
                  <c:v>1.0676031508093899</c:v>
                </c:pt>
                <c:pt idx="263">
                  <c:v>1.0788682469288899</c:v>
                </c:pt>
                <c:pt idx="264">
                  <c:v>1.0679812285580199</c:v>
                </c:pt>
                <c:pt idx="265">
                  <c:v>1.08086104771974</c:v>
                </c:pt>
                <c:pt idx="266">
                  <c:v>1.09182431495661</c:v>
                </c:pt>
                <c:pt idx="267">
                  <c:v>1.0839220152253899</c:v>
                </c:pt>
                <c:pt idx="268">
                  <c:v>1.09254091492927</c:v>
                </c:pt>
                <c:pt idx="269">
                  <c:v>1.0787521238158899</c:v>
                </c:pt>
                <c:pt idx="270">
                  <c:v>1.0686696067694099</c:v>
                </c:pt>
                <c:pt idx="271">
                  <c:v>1.04362119333576</c:v>
                </c:pt>
                <c:pt idx="272">
                  <c:v>1.01397486987907</c:v>
                </c:pt>
                <c:pt idx="273">
                  <c:v>1.01892401798367</c:v>
                </c:pt>
                <c:pt idx="274">
                  <c:v>1.0122690581665901</c:v>
                </c:pt>
                <c:pt idx="275">
                  <c:v>1.0222831868806601</c:v>
                </c:pt>
                <c:pt idx="276">
                  <c:v>1.03422753802149</c:v>
                </c:pt>
                <c:pt idx="277">
                  <c:v>1.03699566465305</c:v>
                </c:pt>
                <c:pt idx="278">
                  <c:v>1.03150093512414</c:v>
                </c:pt>
                <c:pt idx="279">
                  <c:v>1.0410785817039301</c:v>
                </c:pt>
                <c:pt idx="280">
                  <c:v>1.0350019096612</c:v>
                </c:pt>
                <c:pt idx="281">
                  <c:v>1.0002345479677599</c:v>
                </c:pt>
                <c:pt idx="282">
                  <c:v>1.0067235499493601</c:v>
                </c:pt>
                <c:pt idx="283">
                  <c:v>1.0134073623745099</c:v>
                </c:pt>
                <c:pt idx="284">
                  <c:v>1.02300180215728</c:v>
                </c:pt>
                <c:pt idx="285">
                  <c:v>1.0185998888240499</c:v>
                </c:pt>
                <c:pt idx="286">
                  <c:v>1.0363704419679001</c:v>
                </c:pt>
                <c:pt idx="287">
                  <c:v>1.0364166502572301</c:v>
                </c:pt>
                <c:pt idx="288">
                  <c:v>1.0379126147386799</c:v>
                </c:pt>
                <c:pt idx="289">
                  <c:v>1.0232690626105301</c:v>
                </c:pt>
                <c:pt idx="290">
                  <c:v>1.0543727773464799</c:v>
                </c:pt>
                <c:pt idx="291">
                  <c:v>1.0688678278677299</c:v>
                </c:pt>
                <c:pt idx="292">
                  <c:v>1.06685799108973</c:v>
                </c:pt>
                <c:pt idx="293">
                  <c:v>1.0660449178689499</c:v>
                </c:pt>
                <c:pt idx="294">
                  <c:v>1.05766434835431</c:v>
                </c:pt>
                <c:pt idx="295">
                  <c:v>1.0508024729866099</c:v>
                </c:pt>
                <c:pt idx="296">
                  <c:v>1.04507741647703</c:v>
                </c:pt>
                <c:pt idx="297">
                  <c:v>1.0560405748091599</c:v>
                </c:pt>
                <c:pt idx="298">
                  <c:v>1.0671825003971001</c:v>
                </c:pt>
                <c:pt idx="299">
                  <c:v>1.05936590364505</c:v>
                </c:pt>
                <c:pt idx="300">
                  <c:v>1.06790997840213</c:v>
                </c:pt>
                <c:pt idx="301">
                  <c:v>1.08457111949318</c:v>
                </c:pt>
                <c:pt idx="302">
                  <c:v>1.08811563592264</c:v>
                </c:pt>
                <c:pt idx="303">
                  <c:v>1.0979777362816701</c:v>
                </c:pt>
                <c:pt idx="304">
                  <c:v>1.0906719468144299</c:v>
                </c:pt>
                <c:pt idx="305">
                  <c:v>1.09532627186211</c:v>
                </c:pt>
                <c:pt idx="306">
                  <c:v>1.0795356798858899</c:v>
                </c:pt>
                <c:pt idx="307">
                  <c:v>1.0832150015870901</c:v>
                </c:pt>
                <c:pt idx="308">
                  <c:v>1.0785479094933801</c:v>
                </c:pt>
                <c:pt idx="309">
                  <c:v>1.078373925066</c:v>
                </c:pt>
                <c:pt idx="310">
                  <c:v>1.0609770754377801</c:v>
                </c:pt>
                <c:pt idx="311">
                  <c:v>1.0615328915376601</c:v>
                </c:pt>
                <c:pt idx="312">
                  <c:v>1.06055396037844</c:v>
                </c:pt>
                <c:pt idx="313">
                  <c:v>1.0551976620249499</c:v>
                </c:pt>
                <c:pt idx="314">
                  <c:v>1.0391833794464</c:v>
                </c:pt>
                <c:pt idx="315">
                  <c:v>1.0145289856328801</c:v>
                </c:pt>
                <c:pt idx="316">
                  <c:v>1.0250163753808501</c:v>
                </c:pt>
                <c:pt idx="317">
                  <c:v>1.0287864155690301</c:v>
                </c:pt>
                <c:pt idx="318">
                  <c:v>1.03011053608414</c:v>
                </c:pt>
                <c:pt idx="319">
                  <c:v>1.0323751028330701</c:v>
                </c:pt>
                <c:pt idx="320">
                  <c:v>1.01868653615771</c:v>
                </c:pt>
                <c:pt idx="321">
                  <c:v>1.0190088158841799</c:v>
                </c:pt>
                <c:pt idx="322">
                  <c:v>1.01165943487873</c:v>
                </c:pt>
                <c:pt idx="323">
                  <c:v>1.03399187437448</c:v>
                </c:pt>
                <c:pt idx="324">
                  <c:v>1.03619448884406</c:v>
                </c:pt>
                <c:pt idx="325">
                  <c:v>1.0374077429981401</c:v>
                </c:pt>
                <c:pt idx="326">
                  <c:v>1.0200450450862399</c:v>
                </c:pt>
                <c:pt idx="327">
                  <c:v>1.01956904838803</c:v>
                </c:pt>
                <c:pt idx="328">
                  <c:v>1.00736861952218</c:v>
                </c:pt>
                <c:pt idx="329">
                  <c:v>1.0138956713315399</c:v>
                </c:pt>
                <c:pt idx="330">
                  <c:v>1.0249918790288399</c:v>
                </c:pt>
                <c:pt idx="331">
                  <c:v>1.0266803710001999</c:v>
                </c:pt>
                <c:pt idx="332">
                  <c:v>1.04256186612079</c:v>
                </c:pt>
                <c:pt idx="333">
                  <c:v>1.04735054318926</c:v>
                </c:pt>
                <c:pt idx="334">
                  <c:v>1.0445399033366101</c:v>
                </c:pt>
                <c:pt idx="335">
                  <c:v>1.06177714531227</c:v>
                </c:pt>
                <c:pt idx="336">
                  <c:v>1.0561095026745</c:v>
                </c:pt>
                <c:pt idx="337">
                  <c:v>1.0561603615852699</c:v>
                </c:pt>
                <c:pt idx="338">
                  <c:v>1.05516047936252</c:v>
                </c:pt>
                <c:pt idx="339">
                  <c:v>1.0463656729575499</c:v>
                </c:pt>
                <c:pt idx="340">
                  <c:v>1.0591024170288501</c:v>
                </c:pt>
                <c:pt idx="341">
                  <c:v>1.05159342897937</c:v>
                </c:pt>
                <c:pt idx="342">
                  <c:v>1.04851266063492</c:v>
                </c:pt>
                <c:pt idx="343">
                  <c:v>1.0643748905529</c:v>
                </c:pt>
                <c:pt idx="344">
                  <c:v>1.0637507515050899</c:v>
                </c:pt>
                <c:pt idx="345">
                  <c:v>1.06270152484896</c:v>
                </c:pt>
                <c:pt idx="346">
                  <c:v>1.07526185078537</c:v>
                </c:pt>
                <c:pt idx="347">
                  <c:v>1.08514627287872</c:v>
                </c:pt>
                <c:pt idx="348">
                  <c:v>1.07602207011951</c:v>
                </c:pt>
                <c:pt idx="349">
                  <c:v>1.0687798205751899</c:v>
                </c:pt>
                <c:pt idx="350">
                  <c:v>1.04272486353795</c:v>
                </c:pt>
                <c:pt idx="351">
                  <c:v>1.0517828377273399</c:v>
                </c:pt>
                <c:pt idx="352">
                  <c:v>1.0547561824713101</c:v>
                </c:pt>
                <c:pt idx="353">
                  <c:v>1.0598019977768101</c:v>
                </c:pt>
                <c:pt idx="354">
                  <c:v>1.05506224439961</c:v>
                </c:pt>
                <c:pt idx="355">
                  <c:v>1.0668825979096499</c:v>
                </c:pt>
                <c:pt idx="356">
                  <c:v>1.0698432574917101</c:v>
                </c:pt>
                <c:pt idx="357">
                  <c:v>1.07753445717427</c:v>
                </c:pt>
                <c:pt idx="358">
                  <c:v>1.08071200840015</c:v>
                </c:pt>
                <c:pt idx="359">
                  <c:v>1.0843562639708699</c:v>
                </c:pt>
                <c:pt idx="360">
                  <c:v>1.0882084635126801</c:v>
                </c:pt>
                <c:pt idx="361">
                  <c:v>1.09018522217214</c:v>
                </c:pt>
                <c:pt idx="362">
                  <c:v>1.09268855216752</c:v>
                </c:pt>
                <c:pt idx="363">
                  <c:v>1.0972185739640601</c:v>
                </c:pt>
                <c:pt idx="364">
                  <c:v>1.07951701302862</c:v>
                </c:pt>
                <c:pt idx="365">
                  <c:v>1.0775187351966999</c:v>
                </c:pt>
                <c:pt idx="366">
                  <c:v>1.0842964016990699</c:v>
                </c:pt>
                <c:pt idx="367">
                  <c:v>1.0964862200899099</c:v>
                </c:pt>
                <c:pt idx="368">
                  <c:v>1.09232214979807</c:v>
                </c:pt>
                <c:pt idx="369">
                  <c:v>1.0895874320760599</c:v>
                </c:pt>
                <c:pt idx="370">
                  <c:v>1.0848680789410201</c:v>
                </c:pt>
                <c:pt idx="371">
                  <c:v>1.09020647815669</c:v>
                </c:pt>
                <c:pt idx="372">
                  <c:v>1.08682853655981</c:v>
                </c:pt>
                <c:pt idx="373">
                  <c:v>1.1004897354997401</c:v>
                </c:pt>
                <c:pt idx="374">
                  <c:v>1.1006908529264501</c:v>
                </c:pt>
                <c:pt idx="375">
                  <c:v>1.1177472825040899</c:v>
                </c:pt>
                <c:pt idx="376">
                  <c:v>1.1287199867675199</c:v>
                </c:pt>
                <c:pt idx="377">
                  <c:v>1.15886778908656</c:v>
                </c:pt>
                <c:pt idx="378">
                  <c:v>1.1662041003833401</c:v>
                </c:pt>
                <c:pt idx="379">
                  <c:v>1.1685278636926799</c:v>
                </c:pt>
                <c:pt idx="380">
                  <c:v>1.17924921400797</c:v>
                </c:pt>
                <c:pt idx="381">
                  <c:v>1.1622303777627701</c:v>
                </c:pt>
                <c:pt idx="382">
                  <c:v>1.1874511191742301</c:v>
                </c:pt>
                <c:pt idx="383">
                  <c:v>1.18907061849275</c:v>
                </c:pt>
                <c:pt idx="384">
                  <c:v>1.18657048850484</c:v>
                </c:pt>
                <c:pt idx="385">
                  <c:v>1.1718504678646799</c:v>
                </c:pt>
                <c:pt idx="386">
                  <c:v>1.17820605498224</c:v>
                </c:pt>
                <c:pt idx="387">
                  <c:v>1.1959074170837301</c:v>
                </c:pt>
                <c:pt idx="388">
                  <c:v>1.19654812826457</c:v>
                </c:pt>
                <c:pt idx="389">
                  <c:v>1.1944875360102201</c:v>
                </c:pt>
                <c:pt idx="390">
                  <c:v>1.1858363521297099</c:v>
                </c:pt>
                <c:pt idx="391">
                  <c:v>1.2009762428372901</c:v>
                </c:pt>
                <c:pt idx="392">
                  <c:v>1.21184276037554</c:v>
                </c:pt>
                <c:pt idx="393">
                  <c:v>1.2172052153549699</c:v>
                </c:pt>
                <c:pt idx="394">
                  <c:v>1.2112306443856</c:v>
                </c:pt>
                <c:pt idx="395">
                  <c:v>1.2046758041898</c:v>
                </c:pt>
                <c:pt idx="396">
                  <c:v>1.2134381130467999</c:v>
                </c:pt>
                <c:pt idx="397">
                  <c:v>1.2029970189613299</c:v>
                </c:pt>
                <c:pt idx="398">
                  <c:v>1.1876926234330401</c:v>
                </c:pt>
                <c:pt idx="399">
                  <c:v>1.1931585342542701</c:v>
                </c:pt>
                <c:pt idx="400">
                  <c:v>1.1895290884812</c:v>
                </c:pt>
                <c:pt idx="401">
                  <c:v>1.2011442885658801</c:v>
                </c:pt>
                <c:pt idx="402">
                  <c:v>1.2126288295663701</c:v>
                </c:pt>
                <c:pt idx="403">
                  <c:v>1.2303498855208299</c:v>
                </c:pt>
                <c:pt idx="404">
                  <c:v>1.2408960107389999</c:v>
                </c:pt>
                <c:pt idx="405">
                  <c:v>1.25231710676209</c:v>
                </c:pt>
                <c:pt idx="406">
                  <c:v>1.2648820930879501</c:v>
                </c:pt>
                <c:pt idx="407">
                  <c:v>1.2699873034426501</c:v>
                </c:pt>
                <c:pt idx="408">
                  <c:v>1.2704503611540101</c:v>
                </c:pt>
                <c:pt idx="409">
                  <c:v>1.2667195118083401</c:v>
                </c:pt>
                <c:pt idx="410">
                  <c:v>1.28148990981599</c:v>
                </c:pt>
                <c:pt idx="411">
                  <c:v>1.2896636546342699</c:v>
                </c:pt>
                <c:pt idx="412">
                  <c:v>1.25719168672571</c:v>
                </c:pt>
                <c:pt idx="413">
                  <c:v>1.27026216112666</c:v>
                </c:pt>
                <c:pt idx="414">
                  <c:v>1.2742914173826001</c:v>
                </c:pt>
                <c:pt idx="415">
                  <c:v>1.2820313447073799</c:v>
                </c:pt>
                <c:pt idx="416">
                  <c:v>1.2653619625933099</c:v>
                </c:pt>
                <c:pt idx="417">
                  <c:v>1.2778924286426301</c:v>
                </c:pt>
                <c:pt idx="418">
                  <c:v>1.2967379409784201</c:v>
                </c:pt>
                <c:pt idx="419">
                  <c:v>1.29727540084308</c:v>
                </c:pt>
                <c:pt idx="420">
                  <c:v>1.2996325626006999</c:v>
                </c:pt>
                <c:pt idx="421">
                  <c:v>1.3051313725828899</c:v>
                </c:pt>
                <c:pt idx="422">
                  <c:v>1.3141587627976601</c:v>
                </c:pt>
                <c:pt idx="423">
                  <c:v>1.3345312444181401</c:v>
                </c:pt>
                <c:pt idx="424">
                  <c:v>1.34075485860801</c:v>
                </c:pt>
                <c:pt idx="425">
                  <c:v>1.33718590388665</c:v>
                </c:pt>
                <c:pt idx="426">
                  <c:v>1.3384912963579501</c:v>
                </c:pt>
                <c:pt idx="427">
                  <c:v>1.33379686706641</c:v>
                </c:pt>
                <c:pt idx="428">
                  <c:v>1.33986747856587</c:v>
                </c:pt>
                <c:pt idx="429">
                  <c:v>1.32187616045051</c:v>
                </c:pt>
                <c:pt idx="430">
                  <c:v>1.3063508593204201</c:v>
                </c:pt>
                <c:pt idx="431">
                  <c:v>1.32091529668139</c:v>
                </c:pt>
                <c:pt idx="432">
                  <c:v>1.3063698764854601</c:v>
                </c:pt>
                <c:pt idx="433">
                  <c:v>1.2897018047836899</c:v>
                </c:pt>
                <c:pt idx="434">
                  <c:v>1.2683190916053499</c:v>
                </c:pt>
                <c:pt idx="435">
                  <c:v>1.2728053249220199</c:v>
                </c:pt>
                <c:pt idx="436">
                  <c:v>1.27615574751118</c:v>
                </c:pt>
                <c:pt idx="437">
                  <c:v>1.30987002661791</c:v>
                </c:pt>
                <c:pt idx="438">
                  <c:v>1.3334085392136199</c:v>
                </c:pt>
                <c:pt idx="439">
                  <c:v>1.3469687462503399</c:v>
                </c:pt>
                <c:pt idx="440">
                  <c:v>1.3502393670853099</c:v>
                </c:pt>
                <c:pt idx="441">
                  <c:v>1.366057163399</c:v>
                </c:pt>
                <c:pt idx="442">
                  <c:v>1.35761301436615</c:v>
                </c:pt>
                <c:pt idx="443">
                  <c:v>1.3540680542960799</c:v>
                </c:pt>
                <c:pt idx="444">
                  <c:v>1.36155275072143</c:v>
                </c:pt>
                <c:pt idx="445">
                  <c:v>1.34760310584106</c:v>
                </c:pt>
                <c:pt idx="446">
                  <c:v>1.3652835624586399</c:v>
                </c:pt>
                <c:pt idx="447">
                  <c:v>1.3268525192057601</c:v>
                </c:pt>
                <c:pt idx="448">
                  <c:v>1.35027396339116</c:v>
                </c:pt>
                <c:pt idx="449">
                  <c:v>1.3416676220567001</c:v>
                </c:pt>
                <c:pt idx="450">
                  <c:v>1.3383826251066799</c:v>
                </c:pt>
                <c:pt idx="451">
                  <c:v>1.34716634548863</c:v>
                </c:pt>
                <c:pt idx="452">
                  <c:v>1.3475515931070301</c:v>
                </c:pt>
                <c:pt idx="453">
                  <c:v>1.3516537507756401</c:v>
                </c:pt>
                <c:pt idx="454">
                  <c:v>1.3481932062139099</c:v>
                </c:pt>
                <c:pt idx="455">
                  <c:v>1.3632842028983001</c:v>
                </c:pt>
                <c:pt idx="456">
                  <c:v>1.38575091014836</c:v>
                </c:pt>
                <c:pt idx="457">
                  <c:v>1.41017745798274</c:v>
                </c:pt>
                <c:pt idx="458">
                  <c:v>1.4141157789572101</c:v>
                </c:pt>
                <c:pt idx="459">
                  <c:v>1.4209261556266599</c:v>
                </c:pt>
                <c:pt idx="460">
                  <c:v>1.41881204167865</c:v>
                </c:pt>
                <c:pt idx="461">
                  <c:v>1.41567374190924</c:v>
                </c:pt>
                <c:pt idx="462">
                  <c:v>1.43756009000201</c:v>
                </c:pt>
                <c:pt idx="463">
                  <c:v>1.4701694871704001</c:v>
                </c:pt>
                <c:pt idx="464">
                  <c:v>1.4992197496011499</c:v>
                </c:pt>
                <c:pt idx="465">
                  <c:v>1.45783289659392</c:v>
                </c:pt>
                <c:pt idx="466">
                  <c:v>1.4756324571953601</c:v>
                </c:pt>
                <c:pt idx="467">
                  <c:v>1.4187891730740101</c:v>
                </c:pt>
                <c:pt idx="468">
                  <c:v>1.47457116543559</c:v>
                </c:pt>
                <c:pt idx="469">
                  <c:v>1.4877419650438899</c:v>
                </c:pt>
                <c:pt idx="470">
                  <c:v>1.49862503994929</c:v>
                </c:pt>
                <c:pt idx="471">
                  <c:v>1.5179775209089501</c:v>
                </c:pt>
                <c:pt idx="472">
                  <c:v>1.51630250751252</c:v>
                </c:pt>
                <c:pt idx="473">
                  <c:v>1.4887093474794</c:v>
                </c:pt>
                <c:pt idx="474">
                  <c:v>1.4944233370621101</c:v>
                </c:pt>
                <c:pt idx="475">
                  <c:v>1.4789977186960199</c:v>
                </c:pt>
                <c:pt idx="476">
                  <c:v>1.4344258158055201</c:v>
                </c:pt>
                <c:pt idx="477">
                  <c:v>1.41469912471417</c:v>
                </c:pt>
                <c:pt idx="478">
                  <c:v>1.4272600497060199</c:v>
                </c:pt>
                <c:pt idx="479">
                  <c:v>1.4462980829788901</c:v>
                </c:pt>
                <c:pt idx="480">
                  <c:v>1.4611319318374001</c:v>
                </c:pt>
                <c:pt idx="481">
                  <c:v>1.4387939370887901</c:v>
                </c:pt>
                <c:pt idx="482">
                  <c:v>1.4233301702493899</c:v>
                </c:pt>
                <c:pt idx="483">
                  <c:v>1.4405701356896199</c:v>
                </c:pt>
                <c:pt idx="484">
                  <c:v>1.48673918553982</c:v>
                </c:pt>
                <c:pt idx="485">
                  <c:v>1.5071049650022299</c:v>
                </c:pt>
                <c:pt idx="486">
                  <c:v>1.5070668396126601</c:v>
                </c:pt>
                <c:pt idx="487">
                  <c:v>1.4935464579364399</c:v>
                </c:pt>
                <c:pt idx="488">
                  <c:v>1.48005949516099</c:v>
                </c:pt>
                <c:pt idx="489">
                  <c:v>1.4689199936803199</c:v>
                </c:pt>
                <c:pt idx="490">
                  <c:v>1.49138219341915</c:v>
                </c:pt>
                <c:pt idx="491">
                  <c:v>1.47577875907332</c:v>
                </c:pt>
                <c:pt idx="492">
                  <c:v>1.4885156744504699</c:v>
                </c:pt>
                <c:pt idx="493">
                  <c:v>1.5016259740265301</c:v>
                </c:pt>
                <c:pt idx="494">
                  <c:v>1.43669998629014</c:v>
                </c:pt>
                <c:pt idx="495">
                  <c:v>1.4913243443395601</c:v>
                </c:pt>
                <c:pt idx="496">
                  <c:v>1.52972818112012</c:v>
                </c:pt>
                <c:pt idx="497">
                  <c:v>1.5520787452012099</c:v>
                </c:pt>
                <c:pt idx="498">
                  <c:v>1.53560084692781</c:v>
                </c:pt>
                <c:pt idx="499">
                  <c:v>1.5683303123846799</c:v>
                </c:pt>
                <c:pt idx="500">
                  <c:v>1.57311254876549</c:v>
                </c:pt>
                <c:pt idx="501">
                  <c:v>1.5607760085984399</c:v>
                </c:pt>
                <c:pt idx="502">
                  <c:v>1.54717220603415</c:v>
                </c:pt>
                <c:pt idx="503">
                  <c:v>1.5340334337116199</c:v>
                </c:pt>
                <c:pt idx="504">
                  <c:v>1.5217683289141899</c:v>
                </c:pt>
                <c:pt idx="505">
                  <c:v>1.5480046332403199</c:v>
                </c:pt>
                <c:pt idx="506">
                  <c:v>1.5360372408462299</c:v>
                </c:pt>
                <c:pt idx="507">
                  <c:v>1.5220043517550601</c:v>
                </c:pt>
                <c:pt idx="508">
                  <c:v>1.4911878866169099</c:v>
                </c:pt>
                <c:pt idx="509">
                  <c:v>1.4858625604479401</c:v>
                </c:pt>
                <c:pt idx="510">
                  <c:v>1.50900209513401</c:v>
                </c:pt>
                <c:pt idx="511">
                  <c:v>1.5310378843524699</c:v>
                </c:pt>
                <c:pt idx="512">
                  <c:v>1.5430993786574601</c:v>
                </c:pt>
                <c:pt idx="513">
                  <c:v>1.5652161885603399</c:v>
                </c:pt>
                <c:pt idx="514">
                  <c:v>1.5948002724750101</c:v>
                </c:pt>
                <c:pt idx="515">
                  <c:v>1.60589645506458</c:v>
                </c:pt>
                <c:pt idx="516">
                  <c:v>1.5966736785347699</c:v>
                </c:pt>
                <c:pt idx="517">
                  <c:v>1.6145382076069701</c:v>
                </c:pt>
                <c:pt idx="518">
                  <c:v>1.6244049422626801</c:v>
                </c:pt>
                <c:pt idx="519">
                  <c:v>1.6599052181668299</c:v>
                </c:pt>
                <c:pt idx="520">
                  <c:v>1.64770034132723</c:v>
                </c:pt>
                <c:pt idx="521">
                  <c:v>1.6797696710862799</c:v>
                </c:pt>
                <c:pt idx="522">
                  <c:v>1.6816494372786801</c:v>
                </c:pt>
                <c:pt idx="523">
                  <c:v>1.66201918532551</c:v>
                </c:pt>
                <c:pt idx="524">
                  <c:v>1.6801739353119101</c:v>
                </c:pt>
                <c:pt idx="525">
                  <c:v>1.6993296994896201</c:v>
                </c:pt>
                <c:pt idx="526">
                  <c:v>1.6977619301647</c:v>
                </c:pt>
                <c:pt idx="527">
                  <c:v>1.6921899435823999</c:v>
                </c:pt>
                <c:pt idx="528">
                  <c:v>1.71288328436966</c:v>
                </c:pt>
                <c:pt idx="529">
                  <c:v>1.76377375051608</c:v>
                </c:pt>
                <c:pt idx="530">
                  <c:v>1.7837777760842599</c:v>
                </c:pt>
                <c:pt idx="531">
                  <c:v>1.8263964916544</c:v>
                </c:pt>
                <c:pt idx="532">
                  <c:v>1.8350517963802</c:v>
                </c:pt>
                <c:pt idx="533">
                  <c:v>1.8461563463181401</c:v>
                </c:pt>
                <c:pt idx="534">
                  <c:v>1.8906385965655099</c:v>
                </c:pt>
                <c:pt idx="535">
                  <c:v>1.90088903791061</c:v>
                </c:pt>
                <c:pt idx="536">
                  <c:v>1.9171464410161101</c:v>
                </c:pt>
                <c:pt idx="537">
                  <c:v>1.89926979135151</c:v>
                </c:pt>
                <c:pt idx="538">
                  <c:v>1.91904593357394</c:v>
                </c:pt>
                <c:pt idx="539">
                  <c:v>1.94419683101637</c:v>
                </c:pt>
                <c:pt idx="540">
                  <c:v>1.9492354366892199</c:v>
                </c:pt>
                <c:pt idx="541">
                  <c:v>1.9994259074115599</c:v>
                </c:pt>
                <c:pt idx="542">
                  <c:v>2.04645585957083</c:v>
                </c:pt>
                <c:pt idx="543">
                  <c:v>2.0775417484049701</c:v>
                </c:pt>
                <c:pt idx="544">
                  <c:v>2.1252830967722698</c:v>
                </c:pt>
                <c:pt idx="545">
                  <c:v>2.0987094434267202</c:v>
                </c:pt>
                <c:pt idx="546">
                  <c:v>2.0725054176152602</c:v>
                </c:pt>
                <c:pt idx="547">
                  <c:v>2.1307237054833701</c:v>
                </c:pt>
                <c:pt idx="548">
                  <c:v>2.1807847653569299</c:v>
                </c:pt>
                <c:pt idx="549">
                  <c:v>2.1753285557441902</c:v>
                </c:pt>
                <c:pt idx="550">
                  <c:v>2.0901212407295202</c:v>
                </c:pt>
                <c:pt idx="551">
                  <c:v>2.1213369190139901</c:v>
                </c:pt>
                <c:pt idx="552">
                  <c:v>2.1473868380915402</c:v>
                </c:pt>
                <c:pt idx="553">
                  <c:v>2.1027488041373998</c:v>
                </c:pt>
                <c:pt idx="554">
                  <c:v>2.1864442312156198</c:v>
                </c:pt>
                <c:pt idx="555">
                  <c:v>2.2429861171780301</c:v>
                </c:pt>
                <c:pt idx="556">
                  <c:v>2.27651483931486</c:v>
                </c:pt>
                <c:pt idx="557">
                  <c:v>2.27096271889907</c:v>
                </c:pt>
                <c:pt idx="558">
                  <c:v>2.2916876560547799</c:v>
                </c:pt>
                <c:pt idx="559">
                  <c:v>2.22649238676714</c:v>
                </c:pt>
                <c:pt idx="560">
                  <c:v>2.2859347622780599</c:v>
                </c:pt>
                <c:pt idx="561">
                  <c:v>2.27780851784454</c:v>
                </c:pt>
                <c:pt idx="562">
                  <c:v>2.2840764068758701</c:v>
                </c:pt>
                <c:pt idx="563">
                  <c:v>2.1875944467202402</c:v>
                </c:pt>
                <c:pt idx="564">
                  <c:v>2.1519580123935498</c:v>
                </c:pt>
                <c:pt idx="565">
                  <c:v>2.1122867408300898</c:v>
                </c:pt>
                <c:pt idx="566">
                  <c:v>2.1802285532792198</c:v>
                </c:pt>
                <c:pt idx="567">
                  <c:v>2.2700967781478498</c:v>
                </c:pt>
                <c:pt idx="568">
                  <c:v>2.31831850062383</c:v>
                </c:pt>
                <c:pt idx="569">
                  <c:v>2.3293479961752199</c:v>
                </c:pt>
                <c:pt idx="570">
                  <c:v>2.3567154962323298</c:v>
                </c:pt>
                <c:pt idx="571">
                  <c:v>2.3314871362252498</c:v>
                </c:pt>
                <c:pt idx="572">
                  <c:v>2.3556566219603199</c:v>
                </c:pt>
                <c:pt idx="573">
                  <c:v>2.4161767679729298</c:v>
                </c:pt>
                <c:pt idx="574">
                  <c:v>2.4522054442453198</c:v>
                </c:pt>
                <c:pt idx="575">
                  <c:v>2.5452873231895201</c:v>
                </c:pt>
                <c:pt idx="576">
                  <c:v>2.5942216250008299</c:v>
                </c:pt>
                <c:pt idx="577">
                  <c:v>2.6645440831993201</c:v>
                </c:pt>
                <c:pt idx="578">
                  <c:v>2.7510849197046601</c:v>
                </c:pt>
                <c:pt idx="579">
                  <c:v>2.79473463203932</c:v>
                </c:pt>
                <c:pt idx="580">
                  <c:v>2.61399590064309</c:v>
                </c:pt>
                <c:pt idx="581">
                  <c:v>2.6431020223389301</c:v>
                </c:pt>
                <c:pt idx="582">
                  <c:v>2.7938059459006501</c:v>
                </c:pt>
                <c:pt idx="583">
                  <c:v>2.8921345899713899</c:v>
                </c:pt>
                <c:pt idx="584">
                  <c:v>2.8996262658567802</c:v>
                </c:pt>
                <c:pt idx="585">
                  <c:v>2.89313530364978</c:v>
                </c:pt>
                <c:pt idx="586">
                  <c:v>2.9566018703947301</c:v>
                </c:pt>
                <c:pt idx="587">
                  <c:v>2.94065045069163</c:v>
                </c:pt>
                <c:pt idx="588">
                  <c:v>2.9406652346515298</c:v>
                </c:pt>
                <c:pt idx="589">
                  <c:v>2.9783496341689299</c:v>
                </c:pt>
                <c:pt idx="590">
                  <c:v>3.0182171808429001</c:v>
                </c:pt>
                <c:pt idx="591">
                  <c:v>3.0637507145825</c:v>
                </c:pt>
                <c:pt idx="592">
                  <c:v>3.01252789501032</c:v>
                </c:pt>
                <c:pt idx="593">
                  <c:v>2.88411265276785</c:v>
                </c:pt>
                <c:pt idx="594">
                  <c:v>2.9518979771126599</c:v>
                </c:pt>
                <c:pt idx="595">
                  <c:v>2.8499996871082498</c:v>
                </c:pt>
                <c:pt idx="596">
                  <c:v>2.6410951196417498</c:v>
                </c:pt>
                <c:pt idx="597">
                  <c:v>2.6839368191830202</c:v>
                </c:pt>
                <c:pt idx="598">
                  <c:v>2.7693933451938899</c:v>
                </c:pt>
                <c:pt idx="599">
                  <c:v>2.66066232046107</c:v>
                </c:pt>
                <c:pt idx="600">
                  <c:v>2.41726149035589</c:v>
                </c:pt>
                <c:pt idx="601">
                  <c:v>2.2687687049480001</c:v>
                </c:pt>
                <c:pt idx="602">
                  <c:v>2.4070167894051</c:v>
                </c:pt>
                <c:pt idx="603">
                  <c:v>2.2567909132239201</c:v>
                </c:pt>
                <c:pt idx="604">
                  <c:v>2.0931735774531099</c:v>
                </c:pt>
                <c:pt idx="605">
                  <c:v>1.93139809919382</c:v>
                </c:pt>
                <c:pt idx="606">
                  <c:v>1.8862029911106399</c:v>
                </c:pt>
                <c:pt idx="607">
                  <c:v>1.73668656383746</c:v>
                </c:pt>
                <c:pt idx="608">
                  <c:v>1.59593636545005</c:v>
                </c:pt>
                <c:pt idx="609">
                  <c:v>1.7541844323854101</c:v>
                </c:pt>
                <c:pt idx="610">
                  <c:v>1.92441175330887</c:v>
                </c:pt>
                <c:pt idx="611">
                  <c:v>2.0861879111622401</c:v>
                </c:pt>
                <c:pt idx="612">
                  <c:v>2.0992800556962998</c:v>
                </c:pt>
                <c:pt idx="613">
                  <c:v>1.95750523448156</c:v>
                </c:pt>
                <c:pt idx="614">
                  <c:v>2.0017289118655701</c:v>
                </c:pt>
                <c:pt idx="615">
                  <c:v>2.1312505771844501</c:v>
                </c:pt>
                <c:pt idx="616">
                  <c:v>2.16838900067691</c:v>
                </c:pt>
                <c:pt idx="617">
                  <c:v>2.2132318387071099</c:v>
                </c:pt>
                <c:pt idx="618">
                  <c:v>2.23192728635797</c:v>
                </c:pt>
                <c:pt idx="619">
                  <c:v>2.30717179832966</c:v>
                </c:pt>
                <c:pt idx="620">
                  <c:v>2.26124638489962</c:v>
                </c:pt>
                <c:pt idx="621">
                  <c:v>2.0603366611769802</c:v>
                </c:pt>
                <c:pt idx="622">
                  <c:v>2.03182147603472</c:v>
                </c:pt>
                <c:pt idx="623">
                  <c:v>2.1372985836691401</c:v>
                </c:pt>
                <c:pt idx="624">
                  <c:v>2.05773866248227</c:v>
                </c:pt>
                <c:pt idx="625">
                  <c:v>2.0374501461975898</c:v>
                </c:pt>
                <c:pt idx="626">
                  <c:v>1.9962311840460201</c:v>
                </c:pt>
                <c:pt idx="627">
                  <c:v>2.1076456930050602</c:v>
                </c:pt>
                <c:pt idx="628">
                  <c:v>2.0772656890433101</c:v>
                </c:pt>
                <c:pt idx="629">
                  <c:v>2.06795841243434</c:v>
                </c:pt>
                <c:pt idx="630">
                  <c:v>2.1356817917989401</c:v>
                </c:pt>
                <c:pt idx="631">
                  <c:v>2.25671751900322</c:v>
                </c:pt>
                <c:pt idx="632">
                  <c:v>2.2710386048331599</c:v>
                </c:pt>
                <c:pt idx="633">
                  <c:v>2.2400710750976902</c:v>
                </c:pt>
                <c:pt idx="634">
                  <c:v>2.30357144123455</c:v>
                </c:pt>
                <c:pt idx="635">
                  <c:v>2.3131784981126899</c:v>
                </c:pt>
                <c:pt idx="636">
                  <c:v>2.3665256788000102</c:v>
                </c:pt>
                <c:pt idx="637">
                  <c:v>2.1659875766807302</c:v>
                </c:pt>
                <c:pt idx="638">
                  <c:v>2.2221075089532998</c:v>
                </c:pt>
                <c:pt idx="639">
                  <c:v>2.1360257506468101</c:v>
                </c:pt>
                <c:pt idx="640">
                  <c:v>2.0027586354170901</c:v>
                </c:pt>
                <c:pt idx="641">
                  <c:v>1.8056032225151399</c:v>
                </c:pt>
                <c:pt idx="642">
                  <c:v>1.64552976156419</c:v>
                </c:pt>
                <c:pt idx="643">
                  <c:v>1.6006600354217999</c:v>
                </c:pt>
                <c:pt idx="644">
                  <c:v>1.6776567288911799</c:v>
                </c:pt>
                <c:pt idx="645">
                  <c:v>1.79455142716835</c:v>
                </c:pt>
                <c:pt idx="646">
                  <c:v>1.7333008770626599</c:v>
                </c:pt>
                <c:pt idx="647">
                  <c:v>1.6413569609051399</c:v>
                </c:pt>
                <c:pt idx="648">
                  <c:v>1.61687029103406</c:v>
                </c:pt>
                <c:pt idx="649">
                  <c:v>1.6018629827019599</c:v>
                </c:pt>
                <c:pt idx="650">
                  <c:v>1.66462769873495</c:v>
                </c:pt>
                <c:pt idx="651">
                  <c:v>1.7226644241687801</c:v>
                </c:pt>
                <c:pt idx="652">
                  <c:v>1.6861117219678901</c:v>
                </c:pt>
                <c:pt idx="653">
                  <c:v>1.6968719752908401</c:v>
                </c:pt>
                <c:pt idx="654">
                  <c:v>1.5927824429425801</c:v>
                </c:pt>
                <c:pt idx="655">
                  <c:v>1.4926087050524901</c:v>
                </c:pt>
                <c:pt idx="656">
                  <c:v>1.6046363767715199</c:v>
                </c:pt>
                <c:pt idx="657">
                  <c:v>1.5658451724703799</c:v>
                </c:pt>
                <c:pt idx="658">
                  <c:v>1.5879230881708599</c:v>
                </c:pt>
                <c:pt idx="659">
                  <c:v>1.6455901745460499</c:v>
                </c:pt>
                <c:pt idx="660">
                  <c:v>1.6555903839311901</c:v>
                </c:pt>
                <c:pt idx="661">
                  <c:v>1.6258535069050399</c:v>
                </c:pt>
                <c:pt idx="662">
                  <c:v>1.65248435260578</c:v>
                </c:pt>
                <c:pt idx="663">
                  <c:v>1.5909505543878399</c:v>
                </c:pt>
                <c:pt idx="664">
                  <c:v>1.6259493698101799</c:v>
                </c:pt>
                <c:pt idx="665">
                  <c:v>1.59454500554713</c:v>
                </c:pt>
                <c:pt idx="666">
                  <c:v>1.6022601977062501</c:v>
                </c:pt>
                <c:pt idx="667">
                  <c:v>1.67303853775154</c:v>
                </c:pt>
                <c:pt idx="668">
                  <c:v>1.6920677455538999</c:v>
                </c:pt>
                <c:pt idx="669">
                  <c:v>1.76235413434861</c:v>
                </c:pt>
                <c:pt idx="670">
                  <c:v>1.7750309261370201</c:v>
                </c:pt>
                <c:pt idx="671">
                  <c:v>1.7503722704590099</c:v>
                </c:pt>
                <c:pt idx="672">
                  <c:v>1.80632241714789</c:v>
                </c:pt>
                <c:pt idx="673">
                  <c:v>1.83689323458466</c:v>
                </c:pt>
                <c:pt idx="674">
                  <c:v>1.84762123733759</c:v>
                </c:pt>
                <c:pt idx="675">
                  <c:v>1.8834501364811</c:v>
                </c:pt>
                <c:pt idx="676">
                  <c:v>1.7626302381210499</c:v>
                </c:pt>
                <c:pt idx="677">
                  <c:v>1.81691910468602</c:v>
                </c:pt>
                <c:pt idx="678">
                  <c:v>1.8616660419158899</c:v>
                </c:pt>
                <c:pt idx="679">
                  <c:v>1.87105017515822</c:v>
                </c:pt>
                <c:pt idx="680">
                  <c:v>1.8757957435411401</c:v>
                </c:pt>
                <c:pt idx="681">
                  <c:v>1.8377855171039199</c:v>
                </c:pt>
                <c:pt idx="682">
                  <c:v>1.8510294542094301</c:v>
                </c:pt>
                <c:pt idx="683">
                  <c:v>1.84954152555845</c:v>
                </c:pt>
                <c:pt idx="684">
                  <c:v>1.8068062699916301</c:v>
                </c:pt>
                <c:pt idx="685">
                  <c:v>1.8012343139218201</c:v>
                </c:pt>
                <c:pt idx="686">
                  <c:v>1.8930038661644699</c:v>
                </c:pt>
                <c:pt idx="687">
                  <c:v>1.91690752237787</c:v>
                </c:pt>
                <c:pt idx="688">
                  <c:v>1.9614609204243201</c:v>
                </c:pt>
                <c:pt idx="689">
                  <c:v>1.98922383339843</c:v>
                </c:pt>
                <c:pt idx="690">
                  <c:v>1.9928994885842499</c:v>
                </c:pt>
                <c:pt idx="691">
                  <c:v>2.0106547239787198</c:v>
                </c:pt>
                <c:pt idx="692">
                  <c:v>2.0031400451351602</c:v>
                </c:pt>
                <c:pt idx="693">
                  <c:v>1.95275866690428</c:v>
                </c:pt>
                <c:pt idx="694">
                  <c:v>1.9818978748893199</c:v>
                </c:pt>
                <c:pt idx="695">
                  <c:v>1.97879182591317</c:v>
                </c:pt>
                <c:pt idx="696">
                  <c:v>1.9434799152267599</c:v>
                </c:pt>
                <c:pt idx="697">
                  <c:v>1.9922025347702199</c:v>
                </c:pt>
                <c:pt idx="698">
                  <c:v>2.0111361778486398</c:v>
                </c:pt>
                <c:pt idx="699">
                  <c:v>2.0027419608971</c:v>
                </c:pt>
                <c:pt idx="700">
                  <c:v>2.00840104706662</c:v>
                </c:pt>
                <c:pt idx="701">
                  <c:v>2.0361827956665799</c:v>
                </c:pt>
                <c:pt idx="702">
                  <c:v>2.0291934722795202</c:v>
                </c:pt>
                <c:pt idx="703">
                  <c:v>1.9011752713641199</c:v>
                </c:pt>
                <c:pt idx="704">
                  <c:v>1.9031033870784699</c:v>
                </c:pt>
                <c:pt idx="705">
                  <c:v>1.91222499592571</c:v>
                </c:pt>
                <c:pt idx="706">
                  <c:v>1.92893776005327</c:v>
                </c:pt>
                <c:pt idx="707">
                  <c:v>1.95821497170023</c:v>
                </c:pt>
                <c:pt idx="708">
                  <c:v>1.9401904904040901</c:v>
                </c:pt>
                <c:pt idx="709">
                  <c:v>1.95848258990006</c:v>
                </c:pt>
                <c:pt idx="710">
                  <c:v>1.9101603556825899</c:v>
                </c:pt>
                <c:pt idx="711">
                  <c:v>1.9072417809812601</c:v>
                </c:pt>
                <c:pt idx="712">
                  <c:v>1.8955426196535701</c:v>
                </c:pt>
                <c:pt idx="713">
                  <c:v>1.8863010373122</c:v>
                </c:pt>
                <c:pt idx="714">
                  <c:v>1.9320309693390501</c:v>
                </c:pt>
                <c:pt idx="715">
                  <c:v>1.9411539007727501</c:v>
                </c:pt>
                <c:pt idx="716">
                  <c:v>1.9430957316381801</c:v>
                </c:pt>
                <c:pt idx="717">
                  <c:v>1.9867754072197299</c:v>
                </c:pt>
                <c:pt idx="718">
                  <c:v>1.98507536153235</c:v>
                </c:pt>
                <c:pt idx="719">
                  <c:v>2.0332963943906002</c:v>
                </c:pt>
                <c:pt idx="720">
                  <c:v>2.0454656163945</c:v>
                </c:pt>
                <c:pt idx="721">
                  <c:v>2.0211707027633201</c:v>
                </c:pt>
                <c:pt idx="722">
                  <c:v>2.0014769942524802</c:v>
                </c:pt>
                <c:pt idx="723">
                  <c:v>2.0111415551224399</c:v>
                </c:pt>
                <c:pt idx="724">
                  <c:v>1.95664948673855</c:v>
                </c:pt>
                <c:pt idx="725">
                  <c:v>1.9782059316826801</c:v>
                </c:pt>
                <c:pt idx="726">
                  <c:v>1.99047652572985</c:v>
                </c:pt>
                <c:pt idx="727">
                  <c:v>1.9644174123944</c:v>
                </c:pt>
                <c:pt idx="728">
                  <c:v>1.80226867670358</c:v>
                </c:pt>
                <c:pt idx="729">
                  <c:v>1.79971356788557</c:v>
                </c:pt>
                <c:pt idx="730">
                  <c:v>1.84306479865767</c:v>
                </c:pt>
                <c:pt idx="731">
                  <c:v>1.6823289071238401</c:v>
                </c:pt>
                <c:pt idx="732">
                  <c:v>1.7038261771350101</c:v>
                </c:pt>
                <c:pt idx="733">
                  <c:v>1.59091600975881</c:v>
                </c:pt>
                <c:pt idx="734">
                  <c:v>1.5915562682767599</c:v>
                </c:pt>
                <c:pt idx="735">
                  <c:v>1.53771551080193</c:v>
                </c:pt>
                <c:pt idx="736">
                  <c:v>1.59477126416395</c:v>
                </c:pt>
                <c:pt idx="737">
                  <c:v>1.5357927441875701</c:v>
                </c:pt>
                <c:pt idx="738">
                  <c:v>1.5548399195889999</c:v>
                </c:pt>
                <c:pt idx="739">
                  <c:v>1.6241954155393801</c:v>
                </c:pt>
                <c:pt idx="740">
                  <c:v>1.6035863929198499</c:v>
                </c:pt>
                <c:pt idx="741">
                  <c:v>1.5344907437322099</c:v>
                </c:pt>
                <c:pt idx="742">
                  <c:v>1.5609976866414399</c:v>
                </c:pt>
                <c:pt idx="743">
                  <c:v>1.57620150764273</c:v>
                </c:pt>
                <c:pt idx="744">
                  <c:v>1.4581600836486399</c:v>
                </c:pt>
                <c:pt idx="745">
                  <c:v>1.45140682121892</c:v>
                </c:pt>
                <c:pt idx="746">
                  <c:v>1.38703598174611</c:v>
                </c:pt>
                <c:pt idx="747">
                  <c:v>1.4377852957817501</c:v>
                </c:pt>
                <c:pt idx="748">
                  <c:v>1.41316978979965</c:v>
                </c:pt>
                <c:pt idx="749">
                  <c:v>1.460557145563</c:v>
                </c:pt>
                <c:pt idx="750">
                  <c:v>1.4653281875850701</c:v>
                </c:pt>
                <c:pt idx="751">
                  <c:v>1.4909823557244899</c:v>
                </c:pt>
                <c:pt idx="752">
                  <c:v>1.47442960282233</c:v>
                </c:pt>
                <c:pt idx="753">
                  <c:v>1.4660651236721101</c:v>
                </c:pt>
                <c:pt idx="754">
                  <c:v>1.5273013840796299</c:v>
                </c:pt>
                <c:pt idx="755">
                  <c:v>1.55670516268069</c:v>
                </c:pt>
                <c:pt idx="756">
                  <c:v>1.54614068917508</c:v>
                </c:pt>
                <c:pt idx="757">
                  <c:v>1.55034389718095</c:v>
                </c:pt>
                <c:pt idx="758">
                  <c:v>1.583205215357</c:v>
                </c:pt>
                <c:pt idx="759">
                  <c:v>1.56849115177547</c:v>
                </c:pt>
                <c:pt idx="760">
                  <c:v>1.5803064956525401</c:v>
                </c:pt>
                <c:pt idx="761">
                  <c:v>1.44969186450098</c:v>
                </c:pt>
                <c:pt idx="762">
                  <c:v>1.4519977020745101</c:v>
                </c:pt>
                <c:pt idx="763">
                  <c:v>1.3737114526254099</c:v>
                </c:pt>
                <c:pt idx="764">
                  <c:v>1.40998694044641</c:v>
                </c:pt>
                <c:pt idx="765">
                  <c:v>1.4851613421124299</c:v>
                </c:pt>
                <c:pt idx="766">
                  <c:v>1.48694576153932</c:v>
                </c:pt>
                <c:pt idx="767">
                  <c:v>1.4635687252093399</c:v>
                </c:pt>
                <c:pt idx="768">
                  <c:v>1.4880970529030699</c:v>
                </c:pt>
                <c:pt idx="769">
                  <c:v>1.4893516246663601</c:v>
                </c:pt>
                <c:pt idx="770">
                  <c:v>1.46226711262056</c:v>
                </c:pt>
                <c:pt idx="771">
                  <c:v>1.4372082884190001</c:v>
                </c:pt>
                <c:pt idx="772">
                  <c:v>1.4372123941144801</c:v>
                </c:pt>
                <c:pt idx="773">
                  <c:v>1.4838813736605301</c:v>
                </c:pt>
                <c:pt idx="774">
                  <c:v>1.4821651538243401</c:v>
                </c:pt>
                <c:pt idx="775">
                  <c:v>1.4676428542390201</c:v>
                </c:pt>
                <c:pt idx="776">
                  <c:v>1.5108163212886401</c:v>
                </c:pt>
                <c:pt idx="777">
                  <c:v>1.55806277249619</c:v>
                </c:pt>
                <c:pt idx="778">
                  <c:v>1.5978535874986499</c:v>
                </c:pt>
                <c:pt idx="779">
                  <c:v>1.6017184491304901</c:v>
                </c:pt>
                <c:pt idx="780">
                  <c:v>1.6102892000317699</c:v>
                </c:pt>
                <c:pt idx="781">
                  <c:v>1.5900376586390701</c:v>
                </c:pt>
                <c:pt idx="782">
                  <c:v>1.6017840006763899</c:v>
                </c:pt>
                <c:pt idx="783">
                  <c:v>1.5943374587475601</c:v>
                </c:pt>
                <c:pt idx="784">
                  <c:v>1.56355048846172</c:v>
                </c:pt>
                <c:pt idx="785">
                  <c:v>1.6164376725602601</c:v>
                </c:pt>
                <c:pt idx="786">
                  <c:v>1.6201875601876199</c:v>
                </c:pt>
                <c:pt idx="787">
                  <c:v>1.61239124103843</c:v>
                </c:pt>
                <c:pt idx="788">
                  <c:v>1.64839124290429</c:v>
                </c:pt>
                <c:pt idx="789">
                  <c:v>1.6566971340588299</c:v>
                </c:pt>
                <c:pt idx="790">
                  <c:v>1.6235239268547701</c:v>
                </c:pt>
                <c:pt idx="791">
                  <c:v>1.60471226447193</c:v>
                </c:pt>
                <c:pt idx="792">
                  <c:v>1.6352009447865601</c:v>
                </c:pt>
                <c:pt idx="793">
                  <c:v>1.62407524524922</c:v>
                </c:pt>
                <c:pt idx="794">
                  <c:v>1.6453919914431101</c:v>
                </c:pt>
                <c:pt idx="795">
                  <c:v>1.6634933867766299</c:v>
                </c:pt>
                <c:pt idx="796">
                  <c:v>1.65973623006031</c:v>
                </c:pt>
                <c:pt idx="797">
                  <c:v>1.63103753288417</c:v>
                </c:pt>
                <c:pt idx="798">
                  <c:v>1.6370750781387</c:v>
                </c:pt>
                <c:pt idx="799">
                  <c:v>1.56775666867018</c:v>
                </c:pt>
                <c:pt idx="800">
                  <c:v>1.5467543962557899</c:v>
                </c:pt>
                <c:pt idx="801">
                  <c:v>1.5675155829827301</c:v>
                </c:pt>
                <c:pt idx="802">
                  <c:v>1.5627143603357401</c:v>
                </c:pt>
                <c:pt idx="803">
                  <c:v>1.5779303672876199</c:v>
                </c:pt>
                <c:pt idx="804">
                  <c:v>1.57024180107758</c:v>
                </c:pt>
                <c:pt idx="805">
                  <c:v>1.56426414397308</c:v>
                </c:pt>
                <c:pt idx="806">
                  <c:v>1.5709937714482001</c:v>
                </c:pt>
                <c:pt idx="807">
                  <c:v>1.62250179967082</c:v>
                </c:pt>
                <c:pt idx="808">
                  <c:v>1.62116662083778</c:v>
                </c:pt>
                <c:pt idx="809">
                  <c:v>1.6326601170267501</c:v>
                </c:pt>
                <c:pt idx="810">
                  <c:v>1.5667138502184601</c:v>
                </c:pt>
                <c:pt idx="811">
                  <c:v>1.4991697584557899</c:v>
                </c:pt>
                <c:pt idx="812">
                  <c:v>1.49966617268721</c:v>
                </c:pt>
                <c:pt idx="813">
                  <c:v>1.4890136048840901</c:v>
                </c:pt>
                <c:pt idx="814">
                  <c:v>1.4873548051676799</c:v>
                </c:pt>
                <c:pt idx="815">
                  <c:v>1.4787697942631399</c:v>
                </c:pt>
                <c:pt idx="816">
                  <c:v>1.50125790599391</c:v>
                </c:pt>
                <c:pt idx="817">
                  <c:v>1.50296443980237</c:v>
                </c:pt>
                <c:pt idx="818">
                  <c:v>1.4596716181195399</c:v>
                </c:pt>
                <c:pt idx="819">
                  <c:v>1.4674176512421899</c:v>
                </c:pt>
                <c:pt idx="820">
                  <c:v>1.4867014574394599</c:v>
                </c:pt>
                <c:pt idx="821">
                  <c:v>1.5070388449866501</c:v>
                </c:pt>
                <c:pt idx="822">
                  <c:v>1.4912735387585501</c:v>
                </c:pt>
                <c:pt idx="823">
                  <c:v>1.4887818661666301</c:v>
                </c:pt>
                <c:pt idx="824">
                  <c:v>1.4960097457461701</c:v>
                </c:pt>
                <c:pt idx="825">
                  <c:v>1.49001864547354</c:v>
                </c:pt>
                <c:pt idx="826">
                  <c:v>1.4817441577588499</c:v>
                </c:pt>
                <c:pt idx="827">
                  <c:v>1.54854550347661</c:v>
                </c:pt>
                <c:pt idx="828">
                  <c:v>1.5552712798881601</c:v>
                </c:pt>
                <c:pt idx="829">
                  <c:v>1.56774948263695</c:v>
                </c:pt>
                <c:pt idx="830">
                  <c:v>1.5740116445911301</c:v>
                </c:pt>
                <c:pt idx="831">
                  <c:v>1.5756444404429599</c:v>
                </c:pt>
                <c:pt idx="832">
                  <c:v>1.5752712801070401</c:v>
                </c:pt>
                <c:pt idx="833">
                  <c:v>1.57069523195032</c:v>
                </c:pt>
                <c:pt idx="834">
                  <c:v>1.48737164806767</c:v>
                </c:pt>
                <c:pt idx="835">
                  <c:v>1.48495283271432</c:v>
                </c:pt>
                <c:pt idx="836">
                  <c:v>1.5256398203049899</c:v>
                </c:pt>
                <c:pt idx="837">
                  <c:v>1.51406103840404</c:v>
                </c:pt>
                <c:pt idx="838">
                  <c:v>1.5298589058962799</c:v>
                </c:pt>
                <c:pt idx="839">
                  <c:v>1.5302710592990401</c:v>
                </c:pt>
                <c:pt idx="840">
                  <c:v>1.51933855315509</c:v>
                </c:pt>
                <c:pt idx="841">
                  <c:v>1.5504150701971899</c:v>
                </c:pt>
                <c:pt idx="842">
                  <c:v>1.54778554278136</c:v>
                </c:pt>
                <c:pt idx="843">
                  <c:v>1.5290266420408201</c:v>
                </c:pt>
                <c:pt idx="844">
                  <c:v>1.5692722311898999</c:v>
                </c:pt>
                <c:pt idx="845">
                  <c:v>1.5851591879767799</c:v>
                </c:pt>
                <c:pt idx="846">
                  <c:v>1.5900859362144899</c:v>
                </c:pt>
                <c:pt idx="847">
                  <c:v>1.59172675566369</c:v>
                </c:pt>
                <c:pt idx="848">
                  <c:v>1.58684622748937</c:v>
                </c:pt>
                <c:pt idx="849">
                  <c:v>1.6199830473444501</c:v>
                </c:pt>
                <c:pt idx="850">
                  <c:v>1.62993219220951</c:v>
                </c:pt>
                <c:pt idx="851">
                  <c:v>1.63193509303255</c:v>
                </c:pt>
                <c:pt idx="852">
                  <c:v>1.6282701012095699</c:v>
                </c:pt>
                <c:pt idx="853">
                  <c:v>1.6230029852035801</c:v>
                </c:pt>
                <c:pt idx="854">
                  <c:v>1.62247571453609</c:v>
                </c:pt>
                <c:pt idx="855">
                  <c:v>1.6595613555540301</c:v>
                </c:pt>
                <c:pt idx="856">
                  <c:v>1.6748684560488001</c:v>
                </c:pt>
                <c:pt idx="857">
                  <c:v>1.67441257139835</c:v>
                </c:pt>
                <c:pt idx="858">
                  <c:v>1.66514108086532</c:v>
                </c:pt>
                <c:pt idx="859">
                  <c:v>1.6521256476213799</c:v>
                </c:pt>
                <c:pt idx="860">
                  <c:v>1.6622910525157799</c:v>
                </c:pt>
                <c:pt idx="861">
                  <c:v>1.6600680341218901</c:v>
                </c:pt>
                <c:pt idx="862">
                  <c:v>1.66291769444933</c:v>
                </c:pt>
                <c:pt idx="863">
                  <c:v>1.6478153812918599</c:v>
                </c:pt>
                <c:pt idx="864">
                  <c:v>1.64901210078701</c:v>
                </c:pt>
                <c:pt idx="865">
                  <c:v>1.6717511959157401</c:v>
                </c:pt>
                <c:pt idx="866">
                  <c:v>1.60576009620058</c:v>
                </c:pt>
                <c:pt idx="867">
                  <c:v>1.6020722468840201</c:v>
                </c:pt>
                <c:pt idx="868">
                  <c:v>1.5896944651567599</c:v>
                </c:pt>
                <c:pt idx="869">
                  <c:v>1.5728412740397399</c:v>
                </c:pt>
                <c:pt idx="870">
                  <c:v>1.5860347805716499</c:v>
                </c:pt>
                <c:pt idx="871">
                  <c:v>1.5895580213039</c:v>
                </c:pt>
                <c:pt idx="872">
                  <c:v>1.59603421342341</c:v>
                </c:pt>
                <c:pt idx="873">
                  <c:v>1.5864628235146501</c:v>
                </c:pt>
                <c:pt idx="874">
                  <c:v>1.61350389699274</c:v>
                </c:pt>
                <c:pt idx="875">
                  <c:v>1.6270580975811899</c:v>
                </c:pt>
                <c:pt idx="876">
                  <c:v>1.62135217516522</c:v>
                </c:pt>
                <c:pt idx="877">
                  <c:v>1.59756815699224</c:v>
                </c:pt>
                <c:pt idx="878">
                  <c:v>1.61558722674749</c:v>
                </c:pt>
                <c:pt idx="879">
                  <c:v>1.6578509565848001</c:v>
                </c:pt>
                <c:pt idx="880">
                  <c:v>1.6668626376181199</c:v>
                </c:pt>
                <c:pt idx="881">
                  <c:v>1.66896181577793</c:v>
                </c:pt>
                <c:pt idx="882">
                  <c:v>1.6648427834250501</c:v>
                </c:pt>
                <c:pt idx="883">
                  <c:v>1.66397699005177</c:v>
                </c:pt>
                <c:pt idx="884">
                  <c:v>1.6427829764850299</c:v>
                </c:pt>
                <c:pt idx="885">
                  <c:v>1.6442127643045801</c:v>
                </c:pt>
                <c:pt idx="886">
                  <c:v>1.6469306322106201</c:v>
                </c:pt>
                <c:pt idx="887">
                  <c:v>1.6334412819809501</c:v>
                </c:pt>
                <c:pt idx="888">
                  <c:v>1.63698538522972</c:v>
                </c:pt>
                <c:pt idx="889">
                  <c:v>1.6411114712550801</c:v>
                </c:pt>
                <c:pt idx="890">
                  <c:v>1.6416336342597799</c:v>
                </c:pt>
                <c:pt idx="891">
                  <c:v>1.6430040581978</c:v>
                </c:pt>
                <c:pt idx="892">
                  <c:v>1.62544616874407</c:v>
                </c:pt>
                <c:pt idx="893">
                  <c:v>1.6251020402277301</c:v>
                </c:pt>
                <c:pt idx="894">
                  <c:v>1.63255733583419</c:v>
                </c:pt>
                <c:pt idx="895">
                  <c:v>1.6470007857231199</c:v>
                </c:pt>
                <c:pt idx="896">
                  <c:v>1.6531618213766199</c:v>
                </c:pt>
                <c:pt idx="897">
                  <c:v>1.6525930167612299</c:v>
                </c:pt>
                <c:pt idx="898">
                  <c:v>1.64634152430407</c:v>
                </c:pt>
                <c:pt idx="899">
                  <c:v>1.60745785126189</c:v>
                </c:pt>
                <c:pt idx="900">
                  <c:v>1.6127739685728899</c:v>
                </c:pt>
                <c:pt idx="901">
                  <c:v>1.6005506601734001</c:v>
                </c:pt>
                <c:pt idx="902">
                  <c:v>1.61660339509172</c:v>
                </c:pt>
                <c:pt idx="903">
                  <c:v>1.6158225010648799</c:v>
                </c:pt>
                <c:pt idx="904">
                  <c:v>1.62012999680059</c:v>
                </c:pt>
                <c:pt idx="905">
                  <c:v>1.6298276093647599</c:v>
                </c:pt>
                <c:pt idx="906">
                  <c:v>1.6281287996092999</c:v>
                </c:pt>
                <c:pt idx="907">
                  <c:v>1.59340523253017</c:v>
                </c:pt>
                <c:pt idx="908">
                  <c:v>1.60026541374287</c:v>
                </c:pt>
                <c:pt idx="909">
                  <c:v>1.59211083218017</c:v>
                </c:pt>
                <c:pt idx="910">
                  <c:v>1.5996375610156901</c:v>
                </c:pt>
                <c:pt idx="911">
                  <c:v>1.6049125599670799</c:v>
                </c:pt>
                <c:pt idx="912">
                  <c:v>1.6266637822793</c:v>
                </c:pt>
                <c:pt idx="913">
                  <c:v>1.63592463782784</c:v>
                </c:pt>
                <c:pt idx="914">
                  <c:v>1.6346051784300799</c:v>
                </c:pt>
                <c:pt idx="915">
                  <c:v>1.6375910293649001</c:v>
                </c:pt>
                <c:pt idx="916">
                  <c:v>1.6404492964819699</c:v>
                </c:pt>
                <c:pt idx="917">
                  <c:v>1.63064752516789</c:v>
                </c:pt>
                <c:pt idx="918">
                  <c:v>1.6555726893401701</c:v>
                </c:pt>
                <c:pt idx="919">
                  <c:v>1.6594846450333001</c:v>
                </c:pt>
                <c:pt idx="920">
                  <c:v>1.66317476652512</c:v>
                </c:pt>
                <c:pt idx="921">
                  <c:v>1.6657590404881699</c:v>
                </c:pt>
                <c:pt idx="922">
                  <c:v>1.68555591807628</c:v>
                </c:pt>
                <c:pt idx="923">
                  <c:v>1.69122652910713</c:v>
                </c:pt>
                <c:pt idx="924">
                  <c:v>1.68361542518827</c:v>
                </c:pt>
                <c:pt idx="925">
                  <c:v>1.6785206018729599</c:v>
                </c:pt>
                <c:pt idx="926">
                  <c:v>1.6653326803936901</c:v>
                </c:pt>
                <c:pt idx="927">
                  <c:v>1.66381772855139</c:v>
                </c:pt>
                <c:pt idx="928">
                  <c:v>1.6743661559527101</c:v>
                </c:pt>
                <c:pt idx="929">
                  <c:v>1.6583193543275601</c:v>
                </c:pt>
                <c:pt idx="930">
                  <c:v>1.67950294440982</c:v>
                </c:pt>
                <c:pt idx="931">
                  <c:v>1.6751466676390001</c:v>
                </c:pt>
                <c:pt idx="932">
                  <c:v>1.6822149000120801</c:v>
                </c:pt>
                <c:pt idx="933">
                  <c:v>1.6870192777581099</c:v>
                </c:pt>
                <c:pt idx="934">
                  <c:v>1.6761740270796299</c:v>
                </c:pt>
                <c:pt idx="935">
                  <c:v>1.69688996326923</c:v>
                </c:pt>
                <c:pt idx="936">
                  <c:v>1.71842647956183</c:v>
                </c:pt>
                <c:pt idx="937">
                  <c:v>1.72803945872258</c:v>
                </c:pt>
                <c:pt idx="938">
                  <c:v>1.72526909216193</c:v>
                </c:pt>
                <c:pt idx="939">
                  <c:v>1.72429140686655</c:v>
                </c:pt>
                <c:pt idx="940">
                  <c:v>1.7294800858388899</c:v>
                </c:pt>
                <c:pt idx="941">
                  <c:v>1.72079268030021</c:v>
                </c:pt>
                <c:pt idx="942">
                  <c:v>1.7350073517096101</c:v>
                </c:pt>
                <c:pt idx="943">
                  <c:v>1.75399600352413</c:v>
                </c:pt>
                <c:pt idx="944">
                  <c:v>1.74971640361967</c:v>
                </c:pt>
                <c:pt idx="945">
                  <c:v>1.75041588100566</c:v>
                </c:pt>
                <c:pt idx="946">
                  <c:v>1.7668669911371999</c:v>
                </c:pt>
                <c:pt idx="947">
                  <c:v>1.7775547300280401</c:v>
                </c:pt>
                <c:pt idx="948">
                  <c:v>1.78273667549757</c:v>
                </c:pt>
                <c:pt idx="949">
                  <c:v>1.76500061326858</c:v>
                </c:pt>
                <c:pt idx="950">
                  <c:v>1.77568416112614</c:v>
                </c:pt>
                <c:pt idx="951">
                  <c:v>1.76097416905695</c:v>
                </c:pt>
                <c:pt idx="952">
                  <c:v>1.73229417326434</c:v>
                </c:pt>
                <c:pt idx="953">
                  <c:v>1.7292205370353999</c:v>
                </c:pt>
                <c:pt idx="954">
                  <c:v>1.7495558850618</c:v>
                </c:pt>
                <c:pt idx="955">
                  <c:v>1.74245159457316</c:v>
                </c:pt>
                <c:pt idx="956">
                  <c:v>1.7552411579948499</c:v>
                </c:pt>
                <c:pt idx="957">
                  <c:v>1.70807311757211</c:v>
                </c:pt>
                <c:pt idx="958">
                  <c:v>1.70692497958038</c:v>
                </c:pt>
                <c:pt idx="959">
                  <c:v>1.6932625588861401</c:v>
                </c:pt>
                <c:pt idx="960">
                  <c:v>1.6876649380657101</c:v>
                </c:pt>
                <c:pt idx="961">
                  <c:v>1.69162982984371</c:v>
                </c:pt>
                <c:pt idx="962">
                  <c:v>1.68799688483301</c:v>
                </c:pt>
                <c:pt idx="963">
                  <c:v>1.67789290220467</c:v>
                </c:pt>
                <c:pt idx="964">
                  <c:v>1.69133263063649</c:v>
                </c:pt>
                <c:pt idx="965">
                  <c:v>1.6912091792377599</c:v>
                </c:pt>
                <c:pt idx="966">
                  <c:v>1.6758331006076499</c:v>
                </c:pt>
                <c:pt idx="967">
                  <c:v>1.6848234092000101</c:v>
                </c:pt>
                <c:pt idx="968">
                  <c:v>1.68653501026976</c:v>
                </c:pt>
                <c:pt idx="969">
                  <c:v>1.67963232106301</c:v>
                </c:pt>
                <c:pt idx="970">
                  <c:v>1.6811477572168001</c:v>
                </c:pt>
                <c:pt idx="971">
                  <c:v>1.6822834834953999</c:v>
                </c:pt>
                <c:pt idx="972">
                  <c:v>1.6987065630273599</c:v>
                </c:pt>
                <c:pt idx="973">
                  <c:v>1.7111395749534499</c:v>
                </c:pt>
                <c:pt idx="974">
                  <c:v>1.71041395912057</c:v>
                </c:pt>
                <c:pt idx="975">
                  <c:v>1.7041402020274801</c:v>
                </c:pt>
                <c:pt idx="976">
                  <c:v>1.7143379963334999</c:v>
                </c:pt>
                <c:pt idx="977">
                  <c:v>1.7134479237657201</c:v>
                </c:pt>
                <c:pt idx="978">
                  <c:v>1.70488661953061</c:v>
                </c:pt>
                <c:pt idx="979">
                  <c:v>1.6935955975002801</c:v>
                </c:pt>
                <c:pt idx="980">
                  <c:v>1.68450642458491</c:v>
                </c:pt>
                <c:pt idx="981">
                  <c:v>1.6689811715699201</c:v>
                </c:pt>
                <c:pt idx="982">
                  <c:v>1.6702493005380901</c:v>
                </c:pt>
                <c:pt idx="983">
                  <c:v>1.67697448505626</c:v>
                </c:pt>
                <c:pt idx="984">
                  <c:v>1.6697703925940801</c:v>
                </c:pt>
                <c:pt idx="985">
                  <c:v>1.6837559652610401</c:v>
                </c:pt>
                <c:pt idx="986">
                  <c:v>1.69020188793889</c:v>
                </c:pt>
                <c:pt idx="987">
                  <c:v>1.6916105163931701</c:v>
                </c:pt>
                <c:pt idx="988">
                  <c:v>1.6933736175718901</c:v>
                </c:pt>
                <c:pt idx="989">
                  <c:v>1.70041405775242</c:v>
                </c:pt>
                <c:pt idx="990">
                  <c:v>1.68909644266606</c:v>
                </c:pt>
                <c:pt idx="991">
                  <c:v>1.6991142034456299</c:v>
                </c:pt>
                <c:pt idx="992">
                  <c:v>1.7001726555460399</c:v>
                </c:pt>
                <c:pt idx="993">
                  <c:v>1.7075230713751399</c:v>
                </c:pt>
                <c:pt idx="994">
                  <c:v>1.71955207809691</c:v>
                </c:pt>
                <c:pt idx="995">
                  <c:v>1.7346932632907901</c:v>
                </c:pt>
                <c:pt idx="996">
                  <c:v>1.74310591288521</c:v>
                </c:pt>
                <c:pt idx="997">
                  <c:v>1.7466259062726099</c:v>
                </c:pt>
                <c:pt idx="998">
                  <c:v>1.7401435937254499</c:v>
                </c:pt>
                <c:pt idx="999">
                  <c:v>1.7521143362084299</c:v>
                </c:pt>
                <c:pt idx="1000">
                  <c:v>1.735558838222</c:v>
                </c:pt>
                <c:pt idx="1001">
                  <c:v>1.7589211022918101</c:v>
                </c:pt>
                <c:pt idx="1002">
                  <c:v>1.7684441834007401</c:v>
                </c:pt>
                <c:pt idx="1003">
                  <c:v>1.7713071934981801</c:v>
                </c:pt>
                <c:pt idx="1004">
                  <c:v>1.7581967784521999</c:v>
                </c:pt>
                <c:pt idx="1005">
                  <c:v>1.75828640033757</c:v>
                </c:pt>
                <c:pt idx="1006">
                  <c:v>1.7493541650864699</c:v>
                </c:pt>
                <c:pt idx="1007">
                  <c:v>1.7527332109054099</c:v>
                </c:pt>
                <c:pt idx="1008">
                  <c:v>1.7534305819515199</c:v>
                </c:pt>
                <c:pt idx="1009">
                  <c:v>1.7413594731480899</c:v>
                </c:pt>
                <c:pt idx="1010">
                  <c:v>1.7345047415444199</c:v>
                </c:pt>
                <c:pt idx="1011">
                  <c:v>1.7434212437349199</c:v>
                </c:pt>
                <c:pt idx="1012">
                  <c:v>1.74381764890872</c:v>
                </c:pt>
                <c:pt idx="1013">
                  <c:v>1.7396449064780799</c:v>
                </c:pt>
                <c:pt idx="1014">
                  <c:v>1.72865412342123</c:v>
                </c:pt>
                <c:pt idx="1015">
                  <c:v>1.7254433912937499</c:v>
                </c:pt>
                <c:pt idx="1016">
                  <c:v>1.73712035327273</c:v>
                </c:pt>
                <c:pt idx="1017">
                  <c:v>1.7370916609003599</c:v>
                </c:pt>
                <c:pt idx="1018">
                  <c:v>1.7407290400008</c:v>
                </c:pt>
                <c:pt idx="1019">
                  <c:v>1.75567636280511</c:v>
                </c:pt>
                <c:pt idx="1020">
                  <c:v>1.7371218907097199</c:v>
                </c:pt>
                <c:pt idx="1021">
                  <c:v>1.74049306851608</c:v>
                </c:pt>
                <c:pt idx="1022">
                  <c:v>1.7442126609603501</c:v>
                </c:pt>
                <c:pt idx="1023">
                  <c:v>1.73050974748242</c:v>
                </c:pt>
                <c:pt idx="1024">
                  <c:v>1.7326804385269701</c:v>
                </c:pt>
                <c:pt idx="1025">
                  <c:v>1.7483354186395601</c:v>
                </c:pt>
                <c:pt idx="1026">
                  <c:v>1.7436462911134101</c:v>
                </c:pt>
                <c:pt idx="1027">
                  <c:v>1.73837825490363</c:v>
                </c:pt>
                <c:pt idx="1028">
                  <c:v>1.73323620791482</c:v>
                </c:pt>
                <c:pt idx="1029">
                  <c:v>1.7151035953359901</c:v>
                </c:pt>
                <c:pt idx="1030">
                  <c:v>1.72026877085465</c:v>
                </c:pt>
                <c:pt idx="1031">
                  <c:v>1.75490085463109</c:v>
                </c:pt>
                <c:pt idx="1032">
                  <c:v>1.7657189852633599</c:v>
                </c:pt>
                <c:pt idx="1033">
                  <c:v>1.7690826293914601</c:v>
                </c:pt>
                <c:pt idx="1034">
                  <c:v>1.76651927624464</c:v>
                </c:pt>
                <c:pt idx="1035">
                  <c:v>1.77998228514634</c:v>
                </c:pt>
                <c:pt idx="1036">
                  <c:v>1.76710100529176</c:v>
                </c:pt>
                <c:pt idx="1037">
                  <c:v>1.77064583013351</c:v>
                </c:pt>
                <c:pt idx="1038">
                  <c:v>1.7522793483966901</c:v>
                </c:pt>
                <c:pt idx="1039">
                  <c:v>1.7371694062009999</c:v>
                </c:pt>
                <c:pt idx="1040">
                  <c:v>1.71877236725606</c:v>
                </c:pt>
                <c:pt idx="1041">
                  <c:v>1.7036460699731399</c:v>
                </c:pt>
                <c:pt idx="1042">
                  <c:v>1.6998493903718599</c:v>
                </c:pt>
                <c:pt idx="1043">
                  <c:v>1.7018886695092199</c:v>
                </c:pt>
                <c:pt idx="1044">
                  <c:v>1.6674416692976799</c:v>
                </c:pt>
                <c:pt idx="1045">
                  <c:v>1.66832994994108</c:v>
                </c:pt>
                <c:pt idx="1046">
                  <c:v>1.6752767206590899</c:v>
                </c:pt>
                <c:pt idx="1047">
                  <c:v>1.67955309928453</c:v>
                </c:pt>
                <c:pt idx="1048">
                  <c:v>1.69024915520117</c:v>
                </c:pt>
                <c:pt idx="1049">
                  <c:v>1.6847037120638799</c:v>
                </c:pt>
                <c:pt idx="1050">
                  <c:v>1.68205177320113</c:v>
                </c:pt>
                <c:pt idx="1051">
                  <c:v>1.6765206726992199</c:v>
                </c:pt>
                <c:pt idx="1052">
                  <c:v>1.66110347081069</c:v>
                </c:pt>
                <c:pt idx="1053">
                  <c:v>1.6403101068068</c:v>
                </c:pt>
                <c:pt idx="1054">
                  <c:v>1.6441816935893001</c:v>
                </c:pt>
                <c:pt idx="1055">
                  <c:v>1.61877443245722</c:v>
                </c:pt>
                <c:pt idx="1056">
                  <c:v>1.613967166273</c:v>
                </c:pt>
                <c:pt idx="1057">
                  <c:v>1.6158737481101799</c:v>
                </c:pt>
                <c:pt idx="1058">
                  <c:v>1.61971846571402</c:v>
                </c:pt>
                <c:pt idx="1059">
                  <c:v>1.64328550918671</c:v>
                </c:pt>
                <c:pt idx="1060">
                  <c:v>1.64648194902359</c:v>
                </c:pt>
                <c:pt idx="1061">
                  <c:v>1.64384862791502</c:v>
                </c:pt>
                <c:pt idx="1062">
                  <c:v>1.6469202115381401</c:v>
                </c:pt>
                <c:pt idx="1063">
                  <c:v>1.62720923663797</c:v>
                </c:pt>
                <c:pt idx="1064">
                  <c:v>1.5960040627438199</c:v>
                </c:pt>
                <c:pt idx="1065">
                  <c:v>1.5998056140591601</c:v>
                </c:pt>
                <c:pt idx="1066">
                  <c:v>1.6179930725882801</c:v>
                </c:pt>
                <c:pt idx="1067">
                  <c:v>1.61768256140047</c:v>
                </c:pt>
                <c:pt idx="1068">
                  <c:v>1.62540191040847</c:v>
                </c:pt>
                <c:pt idx="1069">
                  <c:v>1.6001792600265199</c:v>
                </c:pt>
                <c:pt idx="1070">
                  <c:v>1.60909841662862</c:v>
                </c:pt>
                <c:pt idx="1071">
                  <c:v>1.6154197790749301</c:v>
                </c:pt>
                <c:pt idx="1072">
                  <c:v>1.62009817933164</c:v>
                </c:pt>
                <c:pt idx="1073">
                  <c:v>1.6459760255331</c:v>
                </c:pt>
                <c:pt idx="1074">
                  <c:v>1.64659425804385</c:v>
                </c:pt>
                <c:pt idx="1075">
                  <c:v>1.6516898444646499</c:v>
                </c:pt>
                <c:pt idx="1076">
                  <c:v>1.63525738350137</c:v>
                </c:pt>
                <c:pt idx="1077">
                  <c:v>1.6493954592553799</c:v>
                </c:pt>
                <c:pt idx="1078">
                  <c:v>1.6440228096843701</c:v>
                </c:pt>
                <c:pt idx="1079">
                  <c:v>1.6570511528304399</c:v>
                </c:pt>
                <c:pt idx="1080">
                  <c:v>1.6545878980997799</c:v>
                </c:pt>
                <c:pt idx="1081">
                  <c:v>1.6610355301072299</c:v>
                </c:pt>
                <c:pt idx="1082">
                  <c:v>1.66189162981962</c:v>
                </c:pt>
                <c:pt idx="1083">
                  <c:v>1.66687351193357</c:v>
                </c:pt>
                <c:pt idx="1084">
                  <c:v>1.64998996219453</c:v>
                </c:pt>
                <c:pt idx="1085">
                  <c:v>1.65727723409079</c:v>
                </c:pt>
                <c:pt idx="1086">
                  <c:v>1.68215713341729</c:v>
                </c:pt>
                <c:pt idx="1087">
                  <c:v>1.67906109947689</c:v>
                </c:pt>
                <c:pt idx="1088">
                  <c:v>1.66931776807633</c:v>
                </c:pt>
                <c:pt idx="1089">
                  <c:v>1.6760393000438101</c:v>
                </c:pt>
                <c:pt idx="1090">
                  <c:v>1.6788474142638501</c:v>
                </c:pt>
                <c:pt idx="1091">
                  <c:v>1.6872925541881401</c:v>
                </c:pt>
                <c:pt idx="1092">
                  <c:v>1.68330103986455</c:v>
                </c:pt>
                <c:pt idx="1093">
                  <c:v>1.69354687845783</c:v>
                </c:pt>
                <c:pt idx="1094">
                  <c:v>1.6920513276634299</c:v>
                </c:pt>
                <c:pt idx="1095">
                  <c:v>1.69716275003578</c:v>
                </c:pt>
                <c:pt idx="1096">
                  <c:v>1.6921659586250599</c:v>
                </c:pt>
                <c:pt idx="1097">
                  <c:v>1.6788771464076899</c:v>
                </c:pt>
                <c:pt idx="1098">
                  <c:v>1.67456813695226</c:v>
                </c:pt>
                <c:pt idx="1099">
                  <c:v>1.6756673644690701</c:v>
                </c:pt>
                <c:pt idx="1100">
                  <c:v>1.6733276937824699</c:v>
                </c:pt>
                <c:pt idx="1101">
                  <c:v>1.6102823855819199</c:v>
                </c:pt>
                <c:pt idx="1102">
                  <c:v>1.6216300172695499</c:v>
                </c:pt>
                <c:pt idx="1103">
                  <c:v>1.6394261507980199</c:v>
                </c:pt>
                <c:pt idx="1104">
                  <c:v>1.6533366464281101</c:v>
                </c:pt>
                <c:pt idx="1105">
                  <c:v>1.6579086758328601</c:v>
                </c:pt>
                <c:pt idx="1106">
                  <c:v>1.6634773991793099</c:v>
                </c:pt>
                <c:pt idx="1107">
                  <c:v>1.6543658318978001</c:v>
                </c:pt>
                <c:pt idx="1108">
                  <c:v>1.6573807939194001</c:v>
                </c:pt>
                <c:pt idx="1109">
                  <c:v>1.67249485174664</c:v>
                </c:pt>
                <c:pt idx="1110">
                  <c:v>1.67228891554479</c:v>
                </c:pt>
                <c:pt idx="1111">
                  <c:v>1.68360860828439</c:v>
                </c:pt>
                <c:pt idx="1112">
                  <c:v>1.6885040586100699</c:v>
                </c:pt>
                <c:pt idx="1113">
                  <c:v>1.67196495663793</c:v>
                </c:pt>
                <c:pt idx="1114">
                  <c:v>1.6690374225423701</c:v>
                </c:pt>
                <c:pt idx="1115">
                  <c:v>1.6613292402003399</c:v>
                </c:pt>
                <c:pt idx="1116">
                  <c:v>1.66639455392645</c:v>
                </c:pt>
                <c:pt idx="1117">
                  <c:v>1.6704204309980999</c:v>
                </c:pt>
                <c:pt idx="1118">
                  <c:v>1.67083600176597</c:v>
                </c:pt>
                <c:pt idx="1119">
                  <c:v>1.658449626054</c:v>
                </c:pt>
                <c:pt idx="1120">
                  <c:v>1.6351528156409201</c:v>
                </c:pt>
                <c:pt idx="1121">
                  <c:v>1.65849298082111</c:v>
                </c:pt>
                <c:pt idx="1122">
                  <c:v>1.6627725450705499</c:v>
                </c:pt>
                <c:pt idx="1123">
                  <c:v>1.6699975704341401</c:v>
                </c:pt>
                <c:pt idx="1124">
                  <c:v>1.6819172386168599</c:v>
                </c:pt>
                <c:pt idx="1125">
                  <c:v>1.6862121504543499</c:v>
                </c:pt>
                <c:pt idx="1126">
                  <c:v>1.7018329388362301</c:v>
                </c:pt>
                <c:pt idx="1127">
                  <c:v>1.69612342322834</c:v>
                </c:pt>
                <c:pt idx="1128">
                  <c:v>1.68814193686883</c:v>
                </c:pt>
                <c:pt idx="1129">
                  <c:v>1.6763212829766301</c:v>
                </c:pt>
                <c:pt idx="1130">
                  <c:v>1.69262526680356</c:v>
                </c:pt>
                <c:pt idx="1131">
                  <c:v>1.7087624833353401</c:v>
                </c:pt>
                <c:pt idx="1132">
                  <c:v>1.707041642319</c:v>
                </c:pt>
                <c:pt idx="1133">
                  <c:v>1.70971439573818</c:v>
                </c:pt>
                <c:pt idx="1134">
                  <c:v>1.71082935293425</c:v>
                </c:pt>
                <c:pt idx="1135">
                  <c:v>1.7116505156011099</c:v>
                </c:pt>
                <c:pt idx="1136">
                  <c:v>1.7170822864600599</c:v>
                </c:pt>
                <c:pt idx="1137">
                  <c:v>1.7204117056403601</c:v>
                </c:pt>
                <c:pt idx="1138">
                  <c:v>1.72361831720993</c:v>
                </c:pt>
                <c:pt idx="1139">
                  <c:v>1.7168743153494599</c:v>
                </c:pt>
                <c:pt idx="1140">
                  <c:v>1.7233130427058201</c:v>
                </c:pt>
                <c:pt idx="1141">
                  <c:v>1.7396240053575101</c:v>
                </c:pt>
                <c:pt idx="1142">
                  <c:v>1.7355838135742501</c:v>
                </c:pt>
                <c:pt idx="1143">
                  <c:v>1.743771676855</c:v>
                </c:pt>
                <c:pt idx="1144">
                  <c:v>1.7414907506916799</c:v>
                </c:pt>
                <c:pt idx="1145">
                  <c:v>1.7381951115554399</c:v>
                </c:pt>
                <c:pt idx="1146">
                  <c:v>1.74748715113652</c:v>
                </c:pt>
                <c:pt idx="1147">
                  <c:v>1.7410652801445401</c:v>
                </c:pt>
                <c:pt idx="1148">
                  <c:v>1.75033485244438</c:v>
                </c:pt>
                <c:pt idx="1149">
                  <c:v>1.74103855158141</c:v>
                </c:pt>
                <c:pt idx="1150">
                  <c:v>1.7335029181227299</c:v>
                </c:pt>
                <c:pt idx="1151">
                  <c:v>1.7194445559526199</c:v>
                </c:pt>
                <c:pt idx="1152">
                  <c:v>1.71899625378236</c:v>
                </c:pt>
                <c:pt idx="1153">
                  <c:v>1.7284999657876099</c:v>
                </c:pt>
                <c:pt idx="1154">
                  <c:v>1.7248732541927401</c:v>
                </c:pt>
                <c:pt idx="1155">
                  <c:v>1.73802894642677</c:v>
                </c:pt>
                <c:pt idx="1156">
                  <c:v>1.7540806484275699</c:v>
                </c:pt>
                <c:pt idx="1157">
                  <c:v>1.7675818915899499</c:v>
                </c:pt>
                <c:pt idx="1158">
                  <c:v>1.7669153063096401</c:v>
                </c:pt>
                <c:pt idx="1159">
                  <c:v>1.7651305163962001</c:v>
                </c:pt>
                <c:pt idx="1160">
                  <c:v>1.77286754031455</c:v>
                </c:pt>
                <c:pt idx="1161">
                  <c:v>1.74909542781742</c:v>
                </c:pt>
                <c:pt idx="1162">
                  <c:v>1.75391971033521</c:v>
                </c:pt>
                <c:pt idx="1163">
                  <c:v>1.7470901835274</c:v>
                </c:pt>
                <c:pt idx="1164">
                  <c:v>1.73538551711878</c:v>
                </c:pt>
                <c:pt idx="1165">
                  <c:v>1.7465824512579</c:v>
                </c:pt>
                <c:pt idx="1166">
                  <c:v>1.75770231048054</c:v>
                </c:pt>
                <c:pt idx="1167">
                  <c:v>1.7534284248205201</c:v>
                </c:pt>
                <c:pt idx="1168">
                  <c:v>1.7659951545699999</c:v>
                </c:pt>
                <c:pt idx="1169">
                  <c:v>1.7716223267784801</c:v>
                </c:pt>
                <c:pt idx="1170">
                  <c:v>1.7637538051997499</c:v>
                </c:pt>
                <c:pt idx="1171">
                  <c:v>1.74207217793908</c:v>
                </c:pt>
                <c:pt idx="1172">
                  <c:v>1.7514595948255001</c:v>
                </c:pt>
                <c:pt idx="1173">
                  <c:v>1.7491187694233099</c:v>
                </c:pt>
                <c:pt idx="1174">
                  <c:v>1.7349040896844401</c:v>
                </c:pt>
                <c:pt idx="1175">
                  <c:v>1.7175272055017601</c:v>
                </c:pt>
                <c:pt idx="1176">
                  <c:v>1.72621410700739</c:v>
                </c:pt>
                <c:pt idx="1177">
                  <c:v>1.7457830788545099</c:v>
                </c:pt>
                <c:pt idx="1178">
                  <c:v>1.7521661747324799</c:v>
                </c:pt>
                <c:pt idx="1179">
                  <c:v>1.75586192355631</c:v>
                </c:pt>
                <c:pt idx="1180">
                  <c:v>1.7480835429802</c:v>
                </c:pt>
                <c:pt idx="1181">
                  <c:v>1.7532411910916299</c:v>
                </c:pt>
                <c:pt idx="1182">
                  <c:v>1.7436473036725399</c:v>
                </c:pt>
                <c:pt idx="1183">
                  <c:v>1.7217525708272601</c:v>
                </c:pt>
                <c:pt idx="1184">
                  <c:v>1.71259389912645</c:v>
                </c:pt>
                <c:pt idx="1185">
                  <c:v>1.6729403432337899</c:v>
                </c:pt>
                <c:pt idx="1186">
                  <c:v>1.6776698705296</c:v>
                </c:pt>
                <c:pt idx="1187">
                  <c:v>1.6792204006711</c:v>
                </c:pt>
                <c:pt idx="1188">
                  <c:v>1.6937460875599799</c:v>
                </c:pt>
                <c:pt idx="1189">
                  <c:v>1.6641103992405499</c:v>
                </c:pt>
                <c:pt idx="1190">
                  <c:v>1.6745127904985899</c:v>
                </c:pt>
                <c:pt idx="1191">
                  <c:v>1.6639096614428801</c:v>
                </c:pt>
                <c:pt idx="1192">
                  <c:v>1.6861029055057899</c:v>
                </c:pt>
                <c:pt idx="1193">
                  <c:v>1.70359506747673</c:v>
                </c:pt>
                <c:pt idx="1194">
                  <c:v>1.69201433320523</c:v>
                </c:pt>
                <c:pt idx="1195">
                  <c:v>1.6971354745390199</c:v>
                </c:pt>
                <c:pt idx="1196">
                  <c:v>1.6825978435389899</c:v>
                </c:pt>
                <c:pt idx="1197">
                  <c:v>1.65248714406862</c:v>
                </c:pt>
                <c:pt idx="1198">
                  <c:v>1.6538179432419899</c:v>
                </c:pt>
                <c:pt idx="1199">
                  <c:v>1.64512502047789</c:v>
                </c:pt>
                <c:pt idx="1200">
                  <c:v>1.6572391106275901</c:v>
                </c:pt>
                <c:pt idx="1201">
                  <c:v>1.67012515740167</c:v>
                </c:pt>
                <c:pt idx="1202">
                  <c:v>1.65423760023602</c:v>
                </c:pt>
                <c:pt idx="1203">
                  <c:v>1.6594561334410001</c:v>
                </c:pt>
                <c:pt idx="1204">
                  <c:v>1.6596129132492099</c:v>
                </c:pt>
                <c:pt idx="1205">
                  <c:v>1.6481730543255499</c:v>
                </c:pt>
                <c:pt idx="1206">
                  <c:v>1.6470038383054</c:v>
                </c:pt>
                <c:pt idx="1207">
                  <c:v>1.6531707789782499</c:v>
                </c:pt>
                <c:pt idx="1208">
                  <c:v>1.6371175950868699</c:v>
                </c:pt>
                <c:pt idx="1209">
                  <c:v>1.6408074813195901</c:v>
                </c:pt>
                <c:pt idx="1210">
                  <c:v>1.6460411061600799</c:v>
                </c:pt>
                <c:pt idx="1211">
                  <c:v>1.6291041038976</c:v>
                </c:pt>
                <c:pt idx="1212">
                  <c:v>1.64104389636618</c:v>
                </c:pt>
                <c:pt idx="1213">
                  <c:v>1.6420734711079801</c:v>
                </c:pt>
                <c:pt idx="1214">
                  <c:v>1.6575319591854401</c:v>
                </c:pt>
                <c:pt idx="1215">
                  <c:v>1.66387848132178</c:v>
                </c:pt>
                <c:pt idx="1216">
                  <c:v>1.6940415670607301</c:v>
                </c:pt>
                <c:pt idx="1217">
                  <c:v>1.7116746988628699</c:v>
                </c:pt>
                <c:pt idx="1218">
                  <c:v>1.72842377132548</c:v>
                </c:pt>
                <c:pt idx="1219">
                  <c:v>1.72704737887447</c:v>
                </c:pt>
                <c:pt idx="1220">
                  <c:v>1.7412816989483599</c:v>
                </c:pt>
                <c:pt idx="1221">
                  <c:v>1.7325600236246299</c:v>
                </c:pt>
                <c:pt idx="1222">
                  <c:v>1.7257738222274099</c:v>
                </c:pt>
                <c:pt idx="1223">
                  <c:v>1.72162132544458</c:v>
                </c:pt>
                <c:pt idx="1224">
                  <c:v>1.7162707966727599</c:v>
                </c:pt>
                <c:pt idx="1225">
                  <c:v>1.6774085175922799</c:v>
                </c:pt>
                <c:pt idx="1226">
                  <c:v>1.6843847037458199</c:v>
                </c:pt>
                <c:pt idx="1227">
                  <c:v>1.6808532029294601</c:v>
                </c:pt>
                <c:pt idx="1228">
                  <c:v>1.6974547871910901</c:v>
                </c:pt>
                <c:pt idx="1229">
                  <c:v>1.6996987016117</c:v>
                </c:pt>
                <c:pt idx="1230">
                  <c:v>1.7084911630797801</c:v>
                </c:pt>
                <c:pt idx="1231">
                  <c:v>1.7177654582361701</c:v>
                </c:pt>
                <c:pt idx="1232">
                  <c:v>1.72446441763799</c:v>
                </c:pt>
                <c:pt idx="1233">
                  <c:v>1.73051089377696</c:v>
                </c:pt>
                <c:pt idx="1234">
                  <c:v>1.72685300787581</c:v>
                </c:pt>
                <c:pt idx="1235">
                  <c:v>1.72519659686646</c:v>
                </c:pt>
                <c:pt idx="1236">
                  <c:v>1.7086136601342199</c:v>
                </c:pt>
                <c:pt idx="1237">
                  <c:v>1.6815944586223099</c:v>
                </c:pt>
                <c:pt idx="1238">
                  <c:v>1.63702875704854</c:v>
                </c:pt>
                <c:pt idx="1239">
                  <c:v>1.658246679993</c:v>
                </c:pt>
                <c:pt idx="1240">
                  <c:v>1.6628441140471499</c:v>
                </c:pt>
                <c:pt idx="1241">
                  <c:v>1.5912467692941099</c:v>
                </c:pt>
                <c:pt idx="1242">
                  <c:v>1.5826475371277799</c:v>
                </c:pt>
                <c:pt idx="1243">
                  <c:v>1.5712629431093801</c:v>
                </c:pt>
                <c:pt idx="1244">
                  <c:v>1.5056932016198701</c:v>
                </c:pt>
                <c:pt idx="1245">
                  <c:v>1.5293630453067999</c:v>
                </c:pt>
                <c:pt idx="1246">
                  <c:v>1.5376548949436599</c:v>
                </c:pt>
                <c:pt idx="1247">
                  <c:v>1.54905213477235</c:v>
                </c:pt>
                <c:pt idx="1248">
                  <c:v>1.58101911406901</c:v>
                </c:pt>
                <c:pt idx="1249">
                  <c:v>1.59554628870926</c:v>
                </c:pt>
                <c:pt idx="1250">
                  <c:v>1.6219221904849901</c:v>
                </c:pt>
                <c:pt idx="1251">
                  <c:v>1.60788909183547</c:v>
                </c:pt>
                <c:pt idx="1252">
                  <c:v>1.6090706594141</c:v>
                </c:pt>
                <c:pt idx="1253">
                  <c:v>1.6136780977048899</c:v>
                </c:pt>
                <c:pt idx="1254">
                  <c:v>1.59998616595738</c:v>
                </c:pt>
                <c:pt idx="1255">
                  <c:v>1.5997603149513</c:v>
                </c:pt>
                <c:pt idx="1256">
                  <c:v>1.62260399073724</c:v>
                </c:pt>
                <c:pt idx="1257">
                  <c:v>1.60537545084112</c:v>
                </c:pt>
                <c:pt idx="1258">
                  <c:v>1.6149979634551599</c:v>
                </c:pt>
                <c:pt idx="1259">
                  <c:v>1.62039387880986</c:v>
                </c:pt>
                <c:pt idx="1260">
                  <c:v>1.6398135145546</c:v>
                </c:pt>
                <c:pt idx="1261">
                  <c:v>1.63075514214023</c:v>
                </c:pt>
                <c:pt idx="1262">
                  <c:v>1.6246679794949299</c:v>
                </c:pt>
                <c:pt idx="1263">
                  <c:v>1.6154401451507501</c:v>
                </c:pt>
                <c:pt idx="1264">
                  <c:v>1.60758822126101</c:v>
                </c:pt>
                <c:pt idx="1265">
                  <c:v>1.6008413594258499</c:v>
                </c:pt>
                <c:pt idx="1266">
                  <c:v>1.60583523129574</c:v>
                </c:pt>
                <c:pt idx="1267">
                  <c:v>1.5974363328629599</c:v>
                </c:pt>
                <c:pt idx="1268">
                  <c:v>1.59431501618242</c:v>
                </c:pt>
                <c:pt idx="1269">
                  <c:v>1.5220752019258099</c:v>
                </c:pt>
                <c:pt idx="1270">
                  <c:v>1.52899027892286</c:v>
                </c:pt>
                <c:pt idx="1271">
                  <c:v>1.5538801977415999</c:v>
                </c:pt>
                <c:pt idx="1272">
                  <c:v>1.53770327387891</c:v>
                </c:pt>
                <c:pt idx="1273">
                  <c:v>1.5567916647303</c:v>
                </c:pt>
                <c:pt idx="1274">
                  <c:v>1.5624884889716399</c:v>
                </c:pt>
                <c:pt idx="1275">
                  <c:v>1.5636783876498299</c:v>
                </c:pt>
                <c:pt idx="1276">
                  <c:v>1.5447354466902301</c:v>
                </c:pt>
                <c:pt idx="1277">
                  <c:v>1.5342967548986299</c:v>
                </c:pt>
                <c:pt idx="1278">
                  <c:v>1.5387226271126699</c:v>
                </c:pt>
                <c:pt idx="1279">
                  <c:v>1.56123569603504</c:v>
                </c:pt>
                <c:pt idx="1280">
                  <c:v>1.5699002700200999</c:v>
                </c:pt>
                <c:pt idx="1281">
                  <c:v>1.56017915900528</c:v>
                </c:pt>
                <c:pt idx="1282">
                  <c:v>1.5540410715094499</c:v>
                </c:pt>
                <c:pt idx="1283">
                  <c:v>1.5370060113035899</c:v>
                </c:pt>
                <c:pt idx="1284">
                  <c:v>1.5114642307607999</c:v>
                </c:pt>
                <c:pt idx="1285">
                  <c:v>1.52529832410328</c:v>
                </c:pt>
                <c:pt idx="1286">
                  <c:v>1.5439983619397499</c:v>
                </c:pt>
                <c:pt idx="1287">
                  <c:v>1.5139567107863099</c:v>
                </c:pt>
                <c:pt idx="1288">
                  <c:v>1.5066132429180601</c:v>
                </c:pt>
                <c:pt idx="1289">
                  <c:v>1.5337065638081799</c:v>
                </c:pt>
                <c:pt idx="1290">
                  <c:v>1.5269301719550299</c:v>
                </c:pt>
                <c:pt idx="1291">
                  <c:v>1.5022315767708401</c:v>
                </c:pt>
                <c:pt idx="1292">
                  <c:v>1.5062053028028599</c:v>
                </c:pt>
                <c:pt idx="1293">
                  <c:v>1.4950171253412601</c:v>
                </c:pt>
                <c:pt idx="1294">
                  <c:v>1.5017663282562399</c:v>
                </c:pt>
                <c:pt idx="1295">
                  <c:v>1.4952221679784701</c:v>
                </c:pt>
                <c:pt idx="1296">
                  <c:v>1.5151497234150999</c:v>
                </c:pt>
                <c:pt idx="1297">
                  <c:v>1.53131671412606</c:v>
                </c:pt>
                <c:pt idx="1298">
                  <c:v>1.5255874684914801</c:v>
                </c:pt>
                <c:pt idx="1299">
                  <c:v>1.5267105609543701</c:v>
                </c:pt>
                <c:pt idx="1300">
                  <c:v>1.52219827039541</c:v>
                </c:pt>
                <c:pt idx="1301">
                  <c:v>1.5184877048688501</c:v>
                </c:pt>
                <c:pt idx="1302">
                  <c:v>1.52571905831249</c:v>
                </c:pt>
                <c:pt idx="1303">
                  <c:v>1.5117588372159401</c:v>
                </c:pt>
                <c:pt idx="1304">
                  <c:v>1.5026615940331201</c:v>
                </c:pt>
                <c:pt idx="1305">
                  <c:v>1.5152665471739699</c:v>
                </c:pt>
                <c:pt idx="1306">
                  <c:v>1.5252796249406699</c:v>
                </c:pt>
                <c:pt idx="1307">
                  <c:v>1.51882587878131</c:v>
                </c:pt>
                <c:pt idx="1308">
                  <c:v>1.4991225344339401</c:v>
                </c:pt>
                <c:pt idx="1309">
                  <c:v>1.49011793463107</c:v>
                </c:pt>
                <c:pt idx="1310">
                  <c:v>1.48270121222901</c:v>
                </c:pt>
                <c:pt idx="1311">
                  <c:v>1.4689866327735699</c:v>
                </c:pt>
                <c:pt idx="1312">
                  <c:v>1.4577729132413699</c:v>
                </c:pt>
                <c:pt idx="1313">
                  <c:v>1.4146048012097701</c:v>
                </c:pt>
                <c:pt idx="1314">
                  <c:v>1.4305791121656599</c:v>
                </c:pt>
                <c:pt idx="1315">
                  <c:v>1.42664589324573</c:v>
                </c:pt>
                <c:pt idx="1316">
                  <c:v>1.4322902330149601</c:v>
                </c:pt>
                <c:pt idx="1317">
                  <c:v>1.4461354050893001</c:v>
                </c:pt>
                <c:pt idx="1318">
                  <c:v>1.44482231370221</c:v>
                </c:pt>
                <c:pt idx="1319">
                  <c:v>1.44461221572093</c:v>
                </c:pt>
                <c:pt idx="1320">
                  <c:v>1.41958824552656</c:v>
                </c:pt>
                <c:pt idx="1321">
                  <c:v>1.4214517032842899</c:v>
                </c:pt>
                <c:pt idx="1322">
                  <c:v>1.42901013089502</c:v>
                </c:pt>
                <c:pt idx="1323">
                  <c:v>1.41166859840518</c:v>
                </c:pt>
                <c:pt idx="1324">
                  <c:v>1.41010015293095</c:v>
                </c:pt>
                <c:pt idx="1325">
                  <c:v>1.3961171413326201</c:v>
                </c:pt>
                <c:pt idx="1326">
                  <c:v>1.3274951541227</c:v>
                </c:pt>
                <c:pt idx="1327">
                  <c:v>1.33311713870195</c:v>
                </c:pt>
                <c:pt idx="1328">
                  <c:v>1.3114536026530601</c:v>
                </c:pt>
                <c:pt idx="1329">
                  <c:v>1.3267864683353201</c:v>
                </c:pt>
                <c:pt idx="1330">
                  <c:v>1.3087971404236101</c:v>
                </c:pt>
                <c:pt idx="1331">
                  <c:v>1.30722459195181</c:v>
                </c:pt>
                <c:pt idx="1332">
                  <c:v>1.2922418437909799</c:v>
                </c:pt>
                <c:pt idx="1333">
                  <c:v>1.2810483004675199</c:v>
                </c:pt>
                <c:pt idx="1334">
                  <c:v>1.31365535373335</c:v>
                </c:pt>
                <c:pt idx="1335">
                  <c:v>1.27866338152572</c:v>
                </c:pt>
                <c:pt idx="1336">
                  <c:v>1.2969575623362799</c:v>
                </c:pt>
                <c:pt idx="1337">
                  <c:v>1.28151754814064</c:v>
                </c:pt>
                <c:pt idx="1338">
                  <c:v>1.26201680259506</c:v>
                </c:pt>
                <c:pt idx="1339">
                  <c:v>1.2706814808411799</c:v>
                </c:pt>
                <c:pt idx="1340">
                  <c:v>1.3007524053433801</c:v>
                </c:pt>
                <c:pt idx="1341">
                  <c:v>1.30699078277508</c:v>
                </c:pt>
                <c:pt idx="1342">
                  <c:v>1.27961020681402</c:v>
                </c:pt>
                <c:pt idx="1343">
                  <c:v>1.3077645322323601</c:v>
                </c:pt>
                <c:pt idx="1344">
                  <c:v>1.3080632327536701</c:v>
                </c:pt>
                <c:pt idx="1345">
                  <c:v>1.30047053330632</c:v>
                </c:pt>
                <c:pt idx="1346">
                  <c:v>1.30015222196905</c:v>
                </c:pt>
                <c:pt idx="1347">
                  <c:v>1.289596299452</c:v>
                </c:pt>
                <c:pt idx="1348">
                  <c:v>1.28182055194908</c:v>
                </c:pt>
                <c:pt idx="1349">
                  <c:v>1.3107661276093401</c:v>
                </c:pt>
                <c:pt idx="1350">
                  <c:v>1.3372841064921299</c:v>
                </c:pt>
                <c:pt idx="1351">
                  <c:v>1.35710022803213</c:v>
                </c:pt>
                <c:pt idx="1352">
                  <c:v>1.35581412221658</c:v>
                </c:pt>
                <c:pt idx="1353">
                  <c:v>1.3448464017158199</c:v>
                </c:pt>
                <c:pt idx="1354">
                  <c:v>1.3401544391470199</c:v>
                </c:pt>
                <c:pt idx="1355">
                  <c:v>1.3386548678793799</c:v>
                </c:pt>
                <c:pt idx="1356">
                  <c:v>1.3402560607184699</c:v>
                </c:pt>
                <c:pt idx="1357">
                  <c:v>1.3082705319893999</c:v>
                </c:pt>
                <c:pt idx="1358">
                  <c:v>1.2725368973090201</c:v>
                </c:pt>
                <c:pt idx="1359">
                  <c:v>1.2610007464620701</c:v>
                </c:pt>
                <c:pt idx="1360">
                  <c:v>1.24096502778937</c:v>
                </c:pt>
                <c:pt idx="1361">
                  <c:v>1.2750459019924101</c:v>
                </c:pt>
                <c:pt idx="1362">
                  <c:v>1.2563858794123599</c:v>
                </c:pt>
                <c:pt idx="1363">
                  <c:v>1.2864111981912001</c:v>
                </c:pt>
                <c:pt idx="1364">
                  <c:v>1.2904404048320799</c:v>
                </c:pt>
                <c:pt idx="1365">
                  <c:v>1.28665907465323</c:v>
                </c:pt>
                <c:pt idx="1366">
                  <c:v>1.27937391059016</c:v>
                </c:pt>
                <c:pt idx="1367">
                  <c:v>1.25465214042052</c:v>
                </c:pt>
                <c:pt idx="1368">
                  <c:v>1.24965393226252</c:v>
                </c:pt>
                <c:pt idx="1369">
                  <c:v>1.23512414046657</c:v>
                </c:pt>
                <c:pt idx="1370">
                  <c:v>1.2504502194453599</c:v>
                </c:pt>
                <c:pt idx="1371">
                  <c:v>1.26537188085536</c:v>
                </c:pt>
                <c:pt idx="1372">
                  <c:v>1.2593546603150301</c:v>
                </c:pt>
                <c:pt idx="1373">
                  <c:v>1.26500981247615</c:v>
                </c:pt>
                <c:pt idx="1374">
                  <c:v>1.2673649827203399</c:v>
                </c:pt>
                <c:pt idx="1375">
                  <c:v>1.29318371229208</c:v>
                </c:pt>
                <c:pt idx="1376">
                  <c:v>1.2957541071318599</c:v>
                </c:pt>
                <c:pt idx="1377">
                  <c:v>1.2926531901831499</c:v>
                </c:pt>
                <c:pt idx="1378">
                  <c:v>1.2748586944387099</c:v>
                </c:pt>
                <c:pt idx="1379">
                  <c:v>1.27291849665423</c:v>
                </c:pt>
                <c:pt idx="1380">
                  <c:v>1.27150195886367</c:v>
                </c:pt>
                <c:pt idx="1381">
                  <c:v>1.28545208576982</c:v>
                </c:pt>
                <c:pt idx="1382">
                  <c:v>1.2664364490616999</c:v>
                </c:pt>
                <c:pt idx="1383">
                  <c:v>1.2581723284663899</c:v>
                </c:pt>
                <c:pt idx="1384">
                  <c:v>1.25787036807172</c:v>
                </c:pt>
                <c:pt idx="1385">
                  <c:v>1.23085154576365</c:v>
                </c:pt>
                <c:pt idx="1386">
                  <c:v>1.23605831128069</c:v>
                </c:pt>
                <c:pt idx="1387">
                  <c:v>1.22752878681309</c:v>
                </c:pt>
                <c:pt idx="1388">
                  <c:v>1.2349356265123499</c:v>
                </c:pt>
                <c:pt idx="1389">
                  <c:v>1.22307611080122</c:v>
                </c:pt>
                <c:pt idx="1390">
                  <c:v>1.2032459219924201</c:v>
                </c:pt>
                <c:pt idx="1391">
                  <c:v>1.2205248432448199</c:v>
                </c:pt>
                <c:pt idx="1392">
                  <c:v>1.23562935059275</c:v>
                </c:pt>
                <c:pt idx="1393">
                  <c:v>1.2331167140343999</c:v>
                </c:pt>
                <c:pt idx="1394">
                  <c:v>1.2537795576559101</c:v>
                </c:pt>
                <c:pt idx="1395">
                  <c:v>1.24961303704697</c:v>
                </c:pt>
                <c:pt idx="1396">
                  <c:v>1.2578218246133399</c:v>
                </c:pt>
                <c:pt idx="1397">
                  <c:v>1.24152236138741</c:v>
                </c:pt>
                <c:pt idx="1398">
                  <c:v>1.2515535258685699</c:v>
                </c:pt>
                <c:pt idx="1399">
                  <c:v>1.2041691981325899</c:v>
                </c:pt>
                <c:pt idx="1400">
                  <c:v>1.2038734313935699</c:v>
                </c:pt>
                <c:pt idx="1401">
                  <c:v>1.20270023658134</c:v>
                </c:pt>
                <c:pt idx="1402">
                  <c:v>1.12704053651444</c:v>
                </c:pt>
                <c:pt idx="1403">
                  <c:v>1.1256640520697001</c:v>
                </c:pt>
                <c:pt idx="1404">
                  <c:v>1.11268782961385</c:v>
                </c:pt>
                <c:pt idx="1405">
                  <c:v>1.0917855164905701</c:v>
                </c:pt>
                <c:pt idx="1406">
                  <c:v>1.0991919581687699</c:v>
                </c:pt>
                <c:pt idx="1407">
                  <c:v>1.0702170109753599</c:v>
                </c:pt>
                <c:pt idx="1408">
                  <c:v>1.09271351627649</c:v>
                </c:pt>
                <c:pt idx="1409">
                  <c:v>1.1438570286315499</c:v>
                </c:pt>
                <c:pt idx="1410">
                  <c:v>1.1223191196803199</c:v>
                </c:pt>
                <c:pt idx="1411">
                  <c:v>1.1185155713286901</c:v>
                </c:pt>
                <c:pt idx="1412">
                  <c:v>1.1093560372615201</c:v>
                </c:pt>
                <c:pt idx="1413">
                  <c:v>1.1104826674730499</c:v>
                </c:pt>
                <c:pt idx="1414">
                  <c:v>1.08583443443376</c:v>
                </c:pt>
                <c:pt idx="1415">
                  <c:v>1.0917350757654301</c:v>
                </c:pt>
                <c:pt idx="1416">
                  <c:v>1.11158549158766</c:v>
                </c:pt>
                <c:pt idx="1417">
                  <c:v>1.12192824193425</c:v>
                </c:pt>
                <c:pt idx="1418">
                  <c:v>1.1742090704334001</c:v>
                </c:pt>
                <c:pt idx="1419">
                  <c:v>1.1696775720204999</c:v>
                </c:pt>
                <c:pt idx="1420">
                  <c:v>1.1633966766624499</c:v>
                </c:pt>
                <c:pt idx="1421">
                  <c:v>1.1620251836562301</c:v>
                </c:pt>
                <c:pt idx="1422">
                  <c:v>1.1626082205723201</c:v>
                </c:pt>
                <c:pt idx="1423">
                  <c:v>1.15822152637187</c:v>
                </c:pt>
                <c:pt idx="1424">
                  <c:v>1.17718109601247</c:v>
                </c:pt>
                <c:pt idx="1425">
                  <c:v>1.1986892922278201</c:v>
                </c:pt>
                <c:pt idx="1426">
                  <c:v>1.1900397584962501</c:v>
                </c:pt>
                <c:pt idx="1427">
                  <c:v>1.2039577382215201</c:v>
                </c:pt>
                <c:pt idx="1428">
                  <c:v>1.21305720137781</c:v>
                </c:pt>
                <c:pt idx="1429">
                  <c:v>1.21806365586336</c:v>
                </c:pt>
                <c:pt idx="1430">
                  <c:v>1.1872780351852199</c:v>
                </c:pt>
                <c:pt idx="1431">
                  <c:v>1.19539083514865</c:v>
                </c:pt>
                <c:pt idx="1432">
                  <c:v>1.1967926079342299</c:v>
                </c:pt>
                <c:pt idx="1433">
                  <c:v>1.1612056891929401</c:v>
                </c:pt>
                <c:pt idx="1434">
                  <c:v>1.15693595258869</c:v>
                </c:pt>
                <c:pt idx="1435">
                  <c:v>1.1569803860636201</c:v>
                </c:pt>
                <c:pt idx="1436">
                  <c:v>1.1730701879148799</c:v>
                </c:pt>
                <c:pt idx="1437">
                  <c:v>1.1530389745521601</c:v>
                </c:pt>
                <c:pt idx="1438">
                  <c:v>1.16278869230324</c:v>
                </c:pt>
                <c:pt idx="1439">
                  <c:v>1.20485984091614</c:v>
                </c:pt>
                <c:pt idx="1440">
                  <c:v>1.2142048103740399</c:v>
                </c:pt>
                <c:pt idx="1441">
                  <c:v>1.2086334881407601</c:v>
                </c:pt>
                <c:pt idx="1442">
                  <c:v>1.1811463838410401</c:v>
                </c:pt>
                <c:pt idx="1443">
                  <c:v>1.1748780295416099</c:v>
                </c:pt>
                <c:pt idx="1444">
                  <c:v>1.15562417363905</c:v>
                </c:pt>
                <c:pt idx="1445">
                  <c:v>1.1653034470172201</c:v>
                </c:pt>
                <c:pt idx="1446">
                  <c:v>1.16958997505485</c:v>
                </c:pt>
                <c:pt idx="1447">
                  <c:v>1.1903070494405701</c:v>
                </c:pt>
                <c:pt idx="1448">
                  <c:v>1.16728037047706</c:v>
                </c:pt>
                <c:pt idx="1449">
                  <c:v>1.1616707458508</c:v>
                </c:pt>
                <c:pt idx="1450">
                  <c:v>1.1526101486801501</c:v>
                </c:pt>
                <c:pt idx="1451">
                  <c:v>1.1363826120243901</c:v>
                </c:pt>
                <c:pt idx="1452">
                  <c:v>1.13544356840939</c:v>
                </c:pt>
                <c:pt idx="1453">
                  <c:v>1.1232098459623201</c:v>
                </c:pt>
                <c:pt idx="1454">
                  <c:v>1.1332744337995999</c:v>
                </c:pt>
                <c:pt idx="1455">
                  <c:v>1.1266410160281499</c:v>
                </c:pt>
                <c:pt idx="1456">
                  <c:v>1.12376746000503</c:v>
                </c:pt>
                <c:pt idx="1457">
                  <c:v>1.1147301614977301</c:v>
                </c:pt>
                <c:pt idx="1458">
                  <c:v>1.12261803375145</c:v>
                </c:pt>
                <c:pt idx="1459">
                  <c:v>1.1082442906636401</c:v>
                </c:pt>
                <c:pt idx="1460">
                  <c:v>1.0916081791767001</c:v>
                </c:pt>
                <c:pt idx="1461">
                  <c:v>1.1123626945390801</c:v>
                </c:pt>
                <c:pt idx="1462">
                  <c:v>1.1237434889892</c:v>
                </c:pt>
                <c:pt idx="1463">
                  <c:v>1.1250778918685</c:v>
                </c:pt>
                <c:pt idx="1464">
                  <c:v>1.1417875343474</c:v>
                </c:pt>
                <c:pt idx="1465">
                  <c:v>1.1385780768965099</c:v>
                </c:pt>
                <c:pt idx="1466">
                  <c:v>1.14632056690922</c:v>
                </c:pt>
                <c:pt idx="1467">
                  <c:v>1.1332398148004299</c:v>
                </c:pt>
                <c:pt idx="1468">
                  <c:v>1.16022734385211</c:v>
                </c:pt>
                <c:pt idx="1469">
                  <c:v>1.16265968353279</c:v>
                </c:pt>
                <c:pt idx="1470">
                  <c:v>1.1558787171070799</c:v>
                </c:pt>
                <c:pt idx="1471">
                  <c:v>1.16971112567875</c:v>
                </c:pt>
                <c:pt idx="1472">
                  <c:v>1.17911978477178</c:v>
                </c:pt>
                <c:pt idx="1473">
                  <c:v>1.16454071892573</c:v>
                </c:pt>
                <c:pt idx="1474">
                  <c:v>1.1646803087824</c:v>
                </c:pt>
                <c:pt idx="1475">
                  <c:v>1.1655943748599</c:v>
                </c:pt>
                <c:pt idx="1476">
                  <c:v>1.1677018810790301</c:v>
                </c:pt>
                <c:pt idx="1477">
                  <c:v>1.1620393492573999</c:v>
                </c:pt>
                <c:pt idx="1478">
                  <c:v>1.15867905338025</c:v>
                </c:pt>
                <c:pt idx="1479">
                  <c:v>1.1397207538337999</c:v>
                </c:pt>
                <c:pt idx="1480">
                  <c:v>1.138929428318</c:v>
                </c:pt>
                <c:pt idx="1481">
                  <c:v>1.1614057332451599</c:v>
                </c:pt>
                <c:pt idx="1482">
                  <c:v>1.1958356250964099</c:v>
                </c:pt>
                <c:pt idx="1483">
                  <c:v>1.2103857823423501</c:v>
                </c:pt>
                <c:pt idx="1484">
                  <c:v>1.2290763635111599</c:v>
                </c:pt>
                <c:pt idx="1485">
                  <c:v>1.23979582758926</c:v>
                </c:pt>
                <c:pt idx="1486">
                  <c:v>1.2217478607563299</c:v>
                </c:pt>
                <c:pt idx="1487">
                  <c:v>1.25918213301274</c:v>
                </c:pt>
                <c:pt idx="1488">
                  <c:v>1.25569598731746</c:v>
                </c:pt>
                <c:pt idx="1489">
                  <c:v>1.2568754579539201</c:v>
                </c:pt>
                <c:pt idx="1490">
                  <c:v>1.2518753368301401</c:v>
                </c:pt>
                <c:pt idx="1491">
                  <c:v>1.2655906713729499</c:v>
                </c:pt>
                <c:pt idx="1492">
                  <c:v>1.3200333137026501</c:v>
                </c:pt>
                <c:pt idx="1493">
                  <c:v>1.3070026999256299</c:v>
                </c:pt>
                <c:pt idx="1494">
                  <c:v>1.3076417354702199</c:v>
                </c:pt>
                <c:pt idx="1495">
                  <c:v>1.3224660704851801</c:v>
                </c:pt>
                <c:pt idx="1496">
                  <c:v>1.33770506868151</c:v>
                </c:pt>
                <c:pt idx="1497">
                  <c:v>1.3560940940205899</c:v>
                </c:pt>
                <c:pt idx="1498">
                  <c:v>1.37402494410822</c:v>
                </c:pt>
                <c:pt idx="1499">
                  <c:v>1.3857880062139201</c:v>
                </c:pt>
                <c:pt idx="1500">
                  <c:v>1.38338511560007</c:v>
                </c:pt>
                <c:pt idx="1501">
                  <c:v>1.33173863758749</c:v>
                </c:pt>
                <c:pt idx="1502">
                  <c:v>1.37560647271745</c:v>
                </c:pt>
                <c:pt idx="1503">
                  <c:v>1.3829834279614599</c:v>
                </c:pt>
                <c:pt idx="1504">
                  <c:v>1.37384874141533</c:v>
                </c:pt>
                <c:pt idx="1505">
                  <c:v>1.3572022931180701</c:v>
                </c:pt>
                <c:pt idx="1506">
                  <c:v>1.38541384541001</c:v>
                </c:pt>
                <c:pt idx="1507">
                  <c:v>1.4278249682478401</c:v>
                </c:pt>
                <c:pt idx="1508">
                  <c:v>1.42333016325357</c:v>
                </c:pt>
                <c:pt idx="1509">
                  <c:v>1.4244907937048099</c:v>
                </c:pt>
                <c:pt idx="1510">
                  <c:v>1.4304421448534901</c:v>
                </c:pt>
                <c:pt idx="1511">
                  <c:v>1.45093282399401</c:v>
                </c:pt>
                <c:pt idx="1512">
                  <c:v>1.4339473950744801</c:v>
                </c:pt>
                <c:pt idx="1513">
                  <c:v>1.41619630897948</c:v>
                </c:pt>
                <c:pt idx="1514">
                  <c:v>1.4515703275458001</c:v>
                </c:pt>
                <c:pt idx="1515">
                  <c:v>1.4425562576204101</c:v>
                </c:pt>
                <c:pt idx="1516">
                  <c:v>1.4843155224467399</c:v>
                </c:pt>
                <c:pt idx="1517">
                  <c:v>1.5279187331927599</c:v>
                </c:pt>
                <c:pt idx="1518">
                  <c:v>1.5223921245110501</c:v>
                </c:pt>
                <c:pt idx="1519">
                  <c:v>1.5325765655418899</c:v>
                </c:pt>
                <c:pt idx="1520">
                  <c:v>1.54422775879662</c:v>
                </c:pt>
                <c:pt idx="1521">
                  <c:v>1.54099277009655</c:v>
                </c:pt>
                <c:pt idx="1522">
                  <c:v>1.5632126576267</c:v>
                </c:pt>
                <c:pt idx="1523">
                  <c:v>1.5784411777231</c:v>
                </c:pt>
                <c:pt idx="1524">
                  <c:v>1.53605100603596</c:v>
                </c:pt>
                <c:pt idx="1525">
                  <c:v>1.5238187848164799</c:v>
                </c:pt>
                <c:pt idx="1526">
                  <c:v>1.5197727363896401</c:v>
                </c:pt>
                <c:pt idx="1527">
                  <c:v>1.5475641098089601</c:v>
                </c:pt>
                <c:pt idx="1528">
                  <c:v>1.5576895190895801</c:v>
                </c:pt>
                <c:pt idx="1529">
                  <c:v>1.55739699171933</c:v>
                </c:pt>
                <c:pt idx="1530">
                  <c:v>1.57483473281734</c:v>
                </c:pt>
                <c:pt idx="1531">
                  <c:v>1.5472537409734199</c:v>
                </c:pt>
                <c:pt idx="1532">
                  <c:v>1.5351049686295399</c:v>
                </c:pt>
                <c:pt idx="1533">
                  <c:v>1.5403608408513001</c:v>
                </c:pt>
                <c:pt idx="1534">
                  <c:v>1.5000223900618199</c:v>
                </c:pt>
                <c:pt idx="1535">
                  <c:v>1.4785931856501999</c:v>
                </c:pt>
                <c:pt idx="1536">
                  <c:v>1.4737587770917899</c:v>
                </c:pt>
                <c:pt idx="1537">
                  <c:v>1.47793817801369</c:v>
                </c:pt>
                <c:pt idx="1538">
                  <c:v>1.3824760204127799</c:v>
                </c:pt>
                <c:pt idx="1539">
                  <c:v>1.39798236856373</c:v>
                </c:pt>
                <c:pt idx="1540">
                  <c:v>1.3814632200374699</c:v>
                </c:pt>
                <c:pt idx="1541">
                  <c:v>1.3619734963864301</c:v>
                </c:pt>
                <c:pt idx="1542">
                  <c:v>1.40118771808402</c:v>
                </c:pt>
                <c:pt idx="1543">
                  <c:v>1.3902402097323101</c:v>
                </c:pt>
                <c:pt idx="1544">
                  <c:v>1.3767213740909501</c:v>
                </c:pt>
                <c:pt idx="1545">
                  <c:v>1.4045107070743701</c:v>
                </c:pt>
                <c:pt idx="1546">
                  <c:v>1.4151556243219701</c:v>
                </c:pt>
                <c:pt idx="1547">
                  <c:v>1.3736475709361899</c:v>
                </c:pt>
                <c:pt idx="1548">
                  <c:v>1.3603770554141901</c:v>
                </c:pt>
                <c:pt idx="1549">
                  <c:v>1.38087540445389</c:v>
                </c:pt>
                <c:pt idx="1550">
                  <c:v>1.3726938437731699</c:v>
                </c:pt>
                <c:pt idx="1551">
                  <c:v>1.35757782061836</c:v>
                </c:pt>
                <c:pt idx="1552">
                  <c:v>1.3507963166730499</c:v>
                </c:pt>
                <c:pt idx="1553">
                  <c:v>1.36969284951171</c:v>
                </c:pt>
                <c:pt idx="1554">
                  <c:v>1.3764205898936801</c:v>
                </c:pt>
                <c:pt idx="1555">
                  <c:v>1.3707889499263</c:v>
                </c:pt>
                <c:pt idx="1556">
                  <c:v>1.3646583723674699</c:v>
                </c:pt>
                <c:pt idx="1557">
                  <c:v>1.3598652788932499</c:v>
                </c:pt>
                <c:pt idx="1558">
                  <c:v>1.34882105498882</c:v>
                </c:pt>
                <c:pt idx="1559">
                  <c:v>1.3377305516686999</c:v>
                </c:pt>
                <c:pt idx="1560">
                  <c:v>1.3386135257876299</c:v>
                </c:pt>
                <c:pt idx="1561">
                  <c:v>1.3223956926918401</c:v>
                </c:pt>
                <c:pt idx="1562">
                  <c:v>1.33827309413401</c:v>
                </c:pt>
                <c:pt idx="1563">
                  <c:v>1.3790286882715399</c:v>
                </c:pt>
                <c:pt idx="1564">
                  <c:v>1.3737840705792901</c:v>
                </c:pt>
                <c:pt idx="1565">
                  <c:v>1.37663362704818</c:v>
                </c:pt>
                <c:pt idx="1566">
                  <c:v>1.3612472476933799</c:v>
                </c:pt>
                <c:pt idx="1567">
                  <c:v>1.3657872110587399</c:v>
                </c:pt>
                <c:pt idx="1568">
                  <c:v>1.3659995982519999</c:v>
                </c:pt>
                <c:pt idx="1569">
                  <c:v>1.38316187507315</c:v>
                </c:pt>
                <c:pt idx="1570">
                  <c:v>1.4122660329002601</c:v>
                </c:pt>
                <c:pt idx="1571">
                  <c:v>1.4193491746960001</c:v>
                </c:pt>
                <c:pt idx="1572">
                  <c:v>1.42228302532536</c:v>
                </c:pt>
                <c:pt idx="1573">
                  <c:v>1.4091714081978699</c:v>
                </c:pt>
                <c:pt idx="1574">
                  <c:v>1.40688669872163</c:v>
                </c:pt>
                <c:pt idx="1575">
                  <c:v>1.4143145111239199</c:v>
                </c:pt>
                <c:pt idx="1576">
                  <c:v>1.4078038705027101</c:v>
                </c:pt>
                <c:pt idx="1577">
                  <c:v>1.4379092050804301</c:v>
                </c:pt>
                <c:pt idx="1578">
                  <c:v>1.4381495719978501</c:v>
                </c:pt>
                <c:pt idx="1579">
                  <c:v>1.4248061010358499</c:v>
                </c:pt>
                <c:pt idx="1580">
                  <c:v>1.4164986742036301</c:v>
                </c:pt>
                <c:pt idx="1581">
                  <c:v>1.4220809711581299</c:v>
                </c:pt>
                <c:pt idx="1582">
                  <c:v>1.38157625129891</c:v>
                </c:pt>
                <c:pt idx="1583">
                  <c:v>1.3795952520893999</c:v>
                </c:pt>
                <c:pt idx="1584">
                  <c:v>1.3749619880578501</c:v>
                </c:pt>
                <c:pt idx="1585">
                  <c:v>1.37400594119449</c:v>
                </c:pt>
                <c:pt idx="1586">
                  <c:v>1.38334770284655</c:v>
                </c:pt>
                <c:pt idx="1587">
                  <c:v>1.3892490559242701</c:v>
                </c:pt>
                <c:pt idx="1588">
                  <c:v>1.3884856500863001</c:v>
                </c:pt>
                <c:pt idx="1589">
                  <c:v>1.384135376955</c:v>
                </c:pt>
                <c:pt idx="1590">
                  <c:v>1.3690885518046401</c:v>
                </c:pt>
                <c:pt idx="1591">
                  <c:v>1.3811987239607799</c:v>
                </c:pt>
                <c:pt idx="1592">
                  <c:v>1.3642346341443301</c:v>
                </c:pt>
                <c:pt idx="1593">
                  <c:v>1.3727048342428001</c:v>
                </c:pt>
                <c:pt idx="1594">
                  <c:v>1.38237192485331</c:v>
                </c:pt>
                <c:pt idx="1595">
                  <c:v>1.3900783906479099</c:v>
                </c:pt>
                <c:pt idx="1596">
                  <c:v>1.39302811525179</c:v>
                </c:pt>
                <c:pt idx="1597">
                  <c:v>1.3910519314453</c:v>
                </c:pt>
                <c:pt idx="1598">
                  <c:v>1.3982585444333799</c:v>
                </c:pt>
                <c:pt idx="1599">
                  <c:v>1.39037135062081</c:v>
                </c:pt>
                <c:pt idx="1600">
                  <c:v>1.37946157368503</c:v>
                </c:pt>
                <c:pt idx="1601">
                  <c:v>1.3615213650092099</c:v>
                </c:pt>
                <c:pt idx="1602">
                  <c:v>1.33481505675604</c:v>
                </c:pt>
                <c:pt idx="1603">
                  <c:v>1.3066608356479601</c:v>
                </c:pt>
                <c:pt idx="1604">
                  <c:v>1.3037851771067701</c:v>
                </c:pt>
                <c:pt idx="1605">
                  <c:v>1.31593453800533</c:v>
                </c:pt>
                <c:pt idx="1606">
                  <c:v>1.3064031663084801</c:v>
                </c:pt>
                <c:pt idx="1607">
                  <c:v>1.3208188785421699</c:v>
                </c:pt>
                <c:pt idx="1608">
                  <c:v>1.3075945804528399</c:v>
                </c:pt>
                <c:pt idx="1609">
                  <c:v>1.3163999236924999</c:v>
                </c:pt>
                <c:pt idx="1610">
                  <c:v>1.31394032586993</c:v>
                </c:pt>
                <c:pt idx="1611">
                  <c:v>1.3225054538219001</c:v>
                </c:pt>
                <c:pt idx="1612">
                  <c:v>1.3487959370925799</c:v>
                </c:pt>
                <c:pt idx="1613">
                  <c:v>1.3514534634153801</c:v>
                </c:pt>
                <c:pt idx="1614">
                  <c:v>1.35074244657003</c:v>
                </c:pt>
                <c:pt idx="1615">
                  <c:v>1.3542870899603801</c:v>
                </c:pt>
                <c:pt idx="1616">
                  <c:v>1.3569494426698301</c:v>
                </c:pt>
                <c:pt idx="1617">
                  <c:v>1.3455832531560401</c:v>
                </c:pt>
                <c:pt idx="1618">
                  <c:v>1.36319903298175</c:v>
                </c:pt>
                <c:pt idx="1619">
                  <c:v>1.3640991332522501</c:v>
                </c:pt>
                <c:pt idx="1620">
                  <c:v>1.3609745949709899</c:v>
                </c:pt>
                <c:pt idx="1621">
                  <c:v>1.3516619192786601</c:v>
                </c:pt>
                <c:pt idx="1622">
                  <c:v>1.3690362783768499</c:v>
                </c:pt>
                <c:pt idx="1623">
                  <c:v>1.37701000201111</c:v>
                </c:pt>
                <c:pt idx="1624">
                  <c:v>1.3878149402854101</c:v>
                </c:pt>
                <c:pt idx="1625">
                  <c:v>1.4024822799944601</c:v>
                </c:pt>
                <c:pt idx="1626">
                  <c:v>1.41218363295515</c:v>
                </c:pt>
                <c:pt idx="1627">
                  <c:v>1.43866094225705</c:v>
                </c:pt>
                <c:pt idx="1628">
                  <c:v>1.44007310520467</c:v>
                </c:pt>
                <c:pt idx="1629">
                  <c:v>1.4336430849627899</c:v>
                </c:pt>
                <c:pt idx="1630">
                  <c:v>1.4409207354818101</c:v>
                </c:pt>
                <c:pt idx="1631">
                  <c:v>1.4404859262687599</c:v>
                </c:pt>
                <c:pt idx="1632">
                  <c:v>1.41501195053892</c:v>
                </c:pt>
                <c:pt idx="1633">
                  <c:v>1.41586485265687</c:v>
                </c:pt>
                <c:pt idx="1634">
                  <c:v>1.42780648523841</c:v>
                </c:pt>
                <c:pt idx="1635">
                  <c:v>1.4258712543749801</c:v>
                </c:pt>
                <c:pt idx="1636">
                  <c:v>1.4131173361113301</c:v>
                </c:pt>
                <c:pt idx="1637">
                  <c:v>1.41848469890516</c:v>
                </c:pt>
                <c:pt idx="1638">
                  <c:v>1.40209186404549</c:v>
                </c:pt>
                <c:pt idx="1639">
                  <c:v>1.37808090285403</c:v>
                </c:pt>
                <c:pt idx="1640">
                  <c:v>1.3852808530674601</c:v>
                </c:pt>
                <c:pt idx="1641">
                  <c:v>1.3729194340836499</c:v>
                </c:pt>
                <c:pt idx="1642">
                  <c:v>1.3736809373832</c:v>
                </c:pt>
                <c:pt idx="1643">
                  <c:v>1.38510607166903</c:v>
                </c:pt>
                <c:pt idx="1644">
                  <c:v>1.40097319652153</c:v>
                </c:pt>
                <c:pt idx="1645">
                  <c:v>1.4065947978653099</c:v>
                </c:pt>
                <c:pt idx="1646">
                  <c:v>1.4265245868618099</c:v>
                </c:pt>
                <c:pt idx="1647">
                  <c:v>1.41266090503341</c:v>
                </c:pt>
                <c:pt idx="1648">
                  <c:v>1.4053985165476399</c:v>
                </c:pt>
                <c:pt idx="1649">
                  <c:v>1.4052249396802201</c:v>
                </c:pt>
                <c:pt idx="1650">
                  <c:v>1.3925630680618</c:v>
                </c:pt>
                <c:pt idx="1651">
                  <c:v>1.3899296673019701</c:v>
                </c:pt>
                <c:pt idx="1652">
                  <c:v>1.4018037620550901</c:v>
                </c:pt>
                <c:pt idx="1653">
                  <c:v>1.39530421983181</c:v>
                </c:pt>
                <c:pt idx="1654">
                  <c:v>1.392537611586</c:v>
                </c:pt>
                <c:pt idx="1655">
                  <c:v>1.4003341954002</c:v>
                </c:pt>
                <c:pt idx="1656">
                  <c:v>1.4190359928146301</c:v>
                </c:pt>
                <c:pt idx="1657">
                  <c:v>1.40474593119372</c:v>
                </c:pt>
                <c:pt idx="1658">
                  <c:v>1.3919172195826199</c:v>
                </c:pt>
                <c:pt idx="1659">
                  <c:v>1.3792557756188299</c:v>
                </c:pt>
                <c:pt idx="1660">
                  <c:v>1.39184842477255</c:v>
                </c:pt>
                <c:pt idx="1661">
                  <c:v>1.39224119818119</c:v>
                </c:pt>
                <c:pt idx="1662">
                  <c:v>1.39517607821246</c:v>
                </c:pt>
                <c:pt idx="1663">
                  <c:v>1.3895541317692801</c:v>
                </c:pt>
                <c:pt idx="1664">
                  <c:v>1.39539318566015</c:v>
                </c:pt>
                <c:pt idx="1665">
                  <c:v>1.3902645616687901</c:v>
                </c:pt>
                <c:pt idx="1666">
                  <c:v>1.3584050402336101</c:v>
                </c:pt>
                <c:pt idx="1667">
                  <c:v>1.3611287205812801</c:v>
                </c:pt>
                <c:pt idx="1668">
                  <c:v>1.3542580638759301</c:v>
                </c:pt>
                <c:pt idx="1669">
                  <c:v>1.3558533027017701</c:v>
                </c:pt>
                <c:pt idx="1670">
                  <c:v>1.33924378233092</c:v>
                </c:pt>
                <c:pt idx="1671">
                  <c:v>1.34489222558466</c:v>
                </c:pt>
                <c:pt idx="1672">
                  <c:v>1.36407131991233</c:v>
                </c:pt>
                <c:pt idx="1673">
                  <c:v>1.3536764954131599</c:v>
                </c:pt>
                <c:pt idx="1674">
                  <c:v>1.3549062393079701</c:v>
                </c:pt>
                <c:pt idx="1675">
                  <c:v>1.3493443300676</c:v>
                </c:pt>
                <c:pt idx="1676">
                  <c:v>1.3557286236358199</c:v>
                </c:pt>
                <c:pt idx="1677">
                  <c:v>1.35713141507923</c:v>
                </c:pt>
                <c:pt idx="1678">
                  <c:v>1.3524072795447899</c:v>
                </c:pt>
                <c:pt idx="1679">
                  <c:v>1.3472112866387</c:v>
                </c:pt>
                <c:pt idx="1680">
                  <c:v>1.3499745659739499</c:v>
                </c:pt>
                <c:pt idx="1681">
                  <c:v>1.35121317430893</c:v>
                </c:pt>
                <c:pt idx="1682">
                  <c:v>1.3618016957115899</c:v>
                </c:pt>
                <c:pt idx="1683">
                  <c:v>1.3636719815534799</c:v>
                </c:pt>
                <c:pt idx="1684">
                  <c:v>1.37313214523566</c:v>
                </c:pt>
                <c:pt idx="1685">
                  <c:v>1.37950496895015</c:v>
                </c:pt>
                <c:pt idx="1686">
                  <c:v>1.38084568798719</c:v>
                </c:pt>
                <c:pt idx="1687">
                  <c:v>1.38375847375549</c:v>
                </c:pt>
                <c:pt idx="1688">
                  <c:v>1.38380160387318</c:v>
                </c:pt>
                <c:pt idx="1689">
                  <c:v>1.3809192068351299</c:v>
                </c:pt>
                <c:pt idx="1690">
                  <c:v>1.39348058635997</c:v>
                </c:pt>
                <c:pt idx="1691">
                  <c:v>1.4134228108698199</c:v>
                </c:pt>
                <c:pt idx="1692">
                  <c:v>1.42983852307624</c:v>
                </c:pt>
                <c:pt idx="1693">
                  <c:v>1.4282890181805901</c:v>
                </c:pt>
                <c:pt idx="1694">
                  <c:v>1.43568612688119</c:v>
                </c:pt>
                <c:pt idx="1695">
                  <c:v>1.4279481163658601</c:v>
                </c:pt>
                <c:pt idx="1696">
                  <c:v>1.40368298852518</c:v>
                </c:pt>
                <c:pt idx="1697">
                  <c:v>1.4234583727248</c:v>
                </c:pt>
                <c:pt idx="1698">
                  <c:v>1.4283188144180801</c:v>
                </c:pt>
                <c:pt idx="1699">
                  <c:v>1.4404575946812701</c:v>
                </c:pt>
                <c:pt idx="1700">
                  <c:v>1.4402716502366999</c:v>
                </c:pt>
                <c:pt idx="1701">
                  <c:v>1.45286589405295</c:v>
                </c:pt>
                <c:pt idx="1702">
                  <c:v>1.4613894515607699</c:v>
                </c:pt>
                <c:pt idx="1703">
                  <c:v>1.48972287300336</c:v>
                </c:pt>
                <c:pt idx="1704">
                  <c:v>1.4978311549629699</c:v>
                </c:pt>
                <c:pt idx="1705">
                  <c:v>1.5061032647449799</c:v>
                </c:pt>
                <c:pt idx="1706">
                  <c:v>1.52185324464822</c:v>
                </c:pt>
                <c:pt idx="1707">
                  <c:v>1.5127510130559001</c:v>
                </c:pt>
                <c:pt idx="1708">
                  <c:v>1.52530343060776</c:v>
                </c:pt>
                <c:pt idx="1709">
                  <c:v>1.5189792263647399</c:v>
                </c:pt>
                <c:pt idx="1710">
                  <c:v>1.53501217690561</c:v>
                </c:pt>
                <c:pt idx="1711">
                  <c:v>1.5327392267011699</c:v>
                </c:pt>
                <c:pt idx="1712">
                  <c:v>1.5229838728068701</c:v>
                </c:pt>
                <c:pt idx="1713">
                  <c:v>1.5206942591186901</c:v>
                </c:pt>
                <c:pt idx="1714">
                  <c:v>1.5167945253461399</c:v>
                </c:pt>
                <c:pt idx="1715">
                  <c:v>1.5294194858384</c:v>
                </c:pt>
                <c:pt idx="1716">
                  <c:v>1.5093175905277501</c:v>
                </c:pt>
                <c:pt idx="1717">
                  <c:v>1.5081175241526501</c:v>
                </c:pt>
                <c:pt idx="1718">
                  <c:v>1.46418438861768</c:v>
                </c:pt>
                <c:pt idx="1719">
                  <c:v>1.3421746434453301</c:v>
                </c:pt>
                <c:pt idx="1720">
                  <c:v>1.35052972008832</c:v>
                </c:pt>
                <c:pt idx="1721">
                  <c:v>1.3875127282597699</c:v>
                </c:pt>
                <c:pt idx="1722">
                  <c:v>1.4234580785542501</c:v>
                </c:pt>
                <c:pt idx="1723">
                  <c:v>1.43870923877667</c:v>
                </c:pt>
                <c:pt idx="1724">
                  <c:v>1.46905682812844</c:v>
                </c:pt>
                <c:pt idx="1725">
                  <c:v>1.45187111039102</c:v>
                </c:pt>
                <c:pt idx="1726">
                  <c:v>1.4670660888778899</c:v>
                </c:pt>
                <c:pt idx="1727">
                  <c:v>1.4535646168446299</c:v>
                </c:pt>
                <c:pt idx="1728">
                  <c:v>1.4504176013335499</c:v>
                </c:pt>
                <c:pt idx="1729">
                  <c:v>1.50035653271439</c:v>
                </c:pt>
                <c:pt idx="1730">
                  <c:v>1.52493944167244</c:v>
                </c:pt>
                <c:pt idx="1731">
                  <c:v>1.5148633036232599</c:v>
                </c:pt>
                <c:pt idx="1732">
                  <c:v>1.53584623516056</c:v>
                </c:pt>
                <c:pt idx="1733">
                  <c:v>1.5545532288159101</c:v>
                </c:pt>
                <c:pt idx="1734">
                  <c:v>1.56767098191009</c:v>
                </c:pt>
                <c:pt idx="1735">
                  <c:v>1.57569689956785</c:v>
                </c:pt>
                <c:pt idx="1736">
                  <c:v>1.5572680239772401</c:v>
                </c:pt>
                <c:pt idx="1737">
                  <c:v>1.55264434423833</c:v>
                </c:pt>
                <c:pt idx="1738">
                  <c:v>1.4845544585407799</c:v>
                </c:pt>
                <c:pt idx="1739">
                  <c:v>1.5428104863549501</c:v>
                </c:pt>
                <c:pt idx="1740">
                  <c:v>1.55943993174594</c:v>
                </c:pt>
                <c:pt idx="1741">
                  <c:v>1.5745896605630401</c:v>
                </c:pt>
                <c:pt idx="1742">
                  <c:v>1.5956663522652501</c:v>
                </c:pt>
                <c:pt idx="1743">
                  <c:v>1.6013296945545099</c:v>
                </c:pt>
                <c:pt idx="1744">
                  <c:v>1.54825221464584</c:v>
                </c:pt>
                <c:pt idx="1745">
                  <c:v>1.56743417085601</c:v>
                </c:pt>
                <c:pt idx="1746">
                  <c:v>1.5517906508536701</c:v>
                </c:pt>
                <c:pt idx="1747">
                  <c:v>1.51623784553903</c:v>
                </c:pt>
                <c:pt idx="1748">
                  <c:v>1.4901115214398699</c:v>
                </c:pt>
                <c:pt idx="1749">
                  <c:v>1.43698834388331</c:v>
                </c:pt>
                <c:pt idx="1750">
                  <c:v>1.42779518922534</c:v>
                </c:pt>
                <c:pt idx="1751">
                  <c:v>1.40161018305895</c:v>
                </c:pt>
                <c:pt idx="1752">
                  <c:v>1.40552527210337</c:v>
                </c:pt>
                <c:pt idx="1753">
                  <c:v>1.42062687979596</c:v>
                </c:pt>
                <c:pt idx="1754">
                  <c:v>1.35627374309672</c:v>
                </c:pt>
                <c:pt idx="1755">
                  <c:v>1.3854363635685201</c:v>
                </c:pt>
                <c:pt idx="1756">
                  <c:v>1.4222196582861599</c:v>
                </c:pt>
                <c:pt idx="1757">
                  <c:v>1.40607954295468</c:v>
                </c:pt>
                <c:pt idx="1758">
                  <c:v>1.4118209583399399</c:v>
                </c:pt>
                <c:pt idx="1759">
                  <c:v>1.3952834461385599</c:v>
                </c:pt>
                <c:pt idx="1760">
                  <c:v>1.3939118843775899</c:v>
                </c:pt>
                <c:pt idx="1761">
                  <c:v>1.38120942049315</c:v>
                </c:pt>
                <c:pt idx="1762">
                  <c:v>1.40482097320011</c:v>
                </c:pt>
                <c:pt idx="1763">
                  <c:v>1.40047747432627</c:v>
                </c:pt>
                <c:pt idx="1764">
                  <c:v>1.4432188401748101</c:v>
                </c:pt>
                <c:pt idx="1765">
                  <c:v>1.45017853900349</c:v>
                </c:pt>
                <c:pt idx="1766">
                  <c:v>1.45806283681743</c:v>
                </c:pt>
                <c:pt idx="1767">
                  <c:v>1.4302179880974599</c:v>
                </c:pt>
                <c:pt idx="1768">
                  <c:v>1.4263235080343</c:v>
                </c:pt>
                <c:pt idx="1769">
                  <c:v>1.44867331767779</c:v>
                </c:pt>
                <c:pt idx="1770">
                  <c:v>1.4382536776730801</c:v>
                </c:pt>
                <c:pt idx="1771">
                  <c:v>1.4404169253791601</c:v>
                </c:pt>
                <c:pt idx="1772">
                  <c:v>1.4418967009711201</c:v>
                </c:pt>
                <c:pt idx="1773">
                  <c:v>1.45628041116758</c:v>
                </c:pt>
                <c:pt idx="1774">
                  <c:v>1.4452661077208699</c:v>
                </c:pt>
                <c:pt idx="1775">
                  <c:v>1.4550287497637899</c:v>
                </c:pt>
                <c:pt idx="1776">
                  <c:v>1.45401408542234</c:v>
                </c:pt>
                <c:pt idx="1777">
                  <c:v>1.4286521393198399</c:v>
                </c:pt>
                <c:pt idx="1778">
                  <c:v>1.4178597868981999</c:v>
                </c:pt>
                <c:pt idx="1779">
                  <c:v>1.39418777098937</c:v>
                </c:pt>
                <c:pt idx="1780">
                  <c:v>1.3927269562342299</c:v>
                </c:pt>
                <c:pt idx="1781">
                  <c:v>1.41934469943238</c:v>
                </c:pt>
                <c:pt idx="1782">
                  <c:v>1.4381221213727799</c:v>
                </c:pt>
                <c:pt idx="1783">
                  <c:v>1.4332282364884901</c:v>
                </c:pt>
                <c:pt idx="1784">
                  <c:v>1.4444781811651899</c:v>
                </c:pt>
                <c:pt idx="1785">
                  <c:v>1.44146856423843</c:v>
                </c:pt>
                <c:pt idx="1786">
                  <c:v>1.4351194277983099</c:v>
                </c:pt>
                <c:pt idx="1787">
                  <c:v>1.4401936984513699</c:v>
                </c:pt>
                <c:pt idx="1788">
                  <c:v>1.42661083204464</c:v>
                </c:pt>
                <c:pt idx="1789">
                  <c:v>1.42954489986057</c:v>
                </c:pt>
                <c:pt idx="1790">
                  <c:v>1.4379423196823899</c:v>
                </c:pt>
                <c:pt idx="1791">
                  <c:v>1.44453274695415</c:v>
                </c:pt>
                <c:pt idx="1792">
                  <c:v>1.4389996335392099</c:v>
                </c:pt>
                <c:pt idx="1793">
                  <c:v>1.4269298928715901</c:v>
                </c:pt>
                <c:pt idx="1794">
                  <c:v>1.40424657875417</c:v>
                </c:pt>
                <c:pt idx="1795">
                  <c:v>1.40397304785757</c:v>
                </c:pt>
                <c:pt idx="1796">
                  <c:v>1.4200795656440699</c:v>
                </c:pt>
                <c:pt idx="1797">
                  <c:v>1.41779680368356</c:v>
                </c:pt>
                <c:pt idx="1798">
                  <c:v>1.4278799022850699</c:v>
                </c:pt>
                <c:pt idx="1799">
                  <c:v>1.43028042681111</c:v>
                </c:pt>
                <c:pt idx="1800">
                  <c:v>1.4617715395801001</c:v>
                </c:pt>
                <c:pt idx="1801">
                  <c:v>1.4707757592044901</c:v>
                </c:pt>
                <c:pt idx="1802">
                  <c:v>1.4674913099461799</c:v>
                </c:pt>
                <c:pt idx="1803">
                  <c:v>1.4670034529979701</c:v>
                </c:pt>
                <c:pt idx="1804">
                  <c:v>1.46601568052781</c:v>
                </c:pt>
                <c:pt idx="1805">
                  <c:v>1.4674352190423099</c:v>
                </c:pt>
                <c:pt idx="1806">
                  <c:v>1.4733552591264301</c:v>
                </c:pt>
                <c:pt idx="1807">
                  <c:v>1.46561447758885</c:v>
                </c:pt>
                <c:pt idx="1808">
                  <c:v>1.45718495840453</c:v>
                </c:pt>
                <c:pt idx="1809">
                  <c:v>1.4564858943129999</c:v>
                </c:pt>
                <c:pt idx="1810">
                  <c:v>1.44841574849754</c:v>
                </c:pt>
                <c:pt idx="1811">
                  <c:v>1.4692820863281499</c:v>
                </c:pt>
                <c:pt idx="1812">
                  <c:v>1.47163332805259</c:v>
                </c:pt>
                <c:pt idx="1813">
                  <c:v>1.4746120918388499</c:v>
                </c:pt>
                <c:pt idx="1814">
                  <c:v>1.4875449855662299</c:v>
                </c:pt>
                <c:pt idx="1815">
                  <c:v>1.4858365013097501</c:v>
                </c:pt>
                <c:pt idx="1816">
                  <c:v>1.48161256487287</c:v>
                </c:pt>
                <c:pt idx="1817">
                  <c:v>1.48413736834737</c:v>
                </c:pt>
                <c:pt idx="1818">
                  <c:v>1.4700447240496799</c:v>
                </c:pt>
                <c:pt idx="1819">
                  <c:v>1.48420591397678</c:v>
                </c:pt>
                <c:pt idx="1820">
                  <c:v>1.5082518847895201</c:v>
                </c:pt>
                <c:pt idx="1821">
                  <c:v>1.5435564656646901</c:v>
                </c:pt>
                <c:pt idx="1822">
                  <c:v>1.5812739629307</c:v>
                </c:pt>
                <c:pt idx="1823">
                  <c:v>1.6819093937474601</c:v>
                </c:pt>
                <c:pt idx="1824">
                  <c:v>1.68438035762085</c:v>
                </c:pt>
                <c:pt idx="1825">
                  <c:v>1.7271823961491699</c:v>
                </c:pt>
                <c:pt idx="1826">
                  <c:v>1.7556953747413999</c:v>
                </c:pt>
                <c:pt idx="1827">
                  <c:v>1.72680710890269</c:v>
                </c:pt>
                <c:pt idx="1828">
                  <c:v>1.7650830166139</c:v>
                </c:pt>
                <c:pt idx="1829">
                  <c:v>1.7431250716075699</c:v>
                </c:pt>
                <c:pt idx="1830">
                  <c:v>1.70467050432403</c:v>
                </c:pt>
                <c:pt idx="1831">
                  <c:v>1.6515940260145801</c:v>
                </c:pt>
                <c:pt idx="1832">
                  <c:v>1.64579772733658</c:v>
                </c:pt>
                <c:pt idx="1833">
                  <c:v>1.7086382569032299</c:v>
                </c:pt>
                <c:pt idx="1834">
                  <c:v>1.70019305589307</c:v>
                </c:pt>
                <c:pt idx="1835">
                  <c:v>1.7029116303768499</c:v>
                </c:pt>
                <c:pt idx="1836">
                  <c:v>1.69512616501035</c:v>
                </c:pt>
                <c:pt idx="1837">
                  <c:v>1.6296360462969699</c:v>
                </c:pt>
                <c:pt idx="1838">
                  <c:v>1.63384654674348</c:v>
                </c:pt>
                <c:pt idx="1839">
                  <c:v>1.64046485990172</c:v>
                </c:pt>
                <c:pt idx="1840">
                  <c:v>1.66974546893446</c:v>
                </c:pt>
                <c:pt idx="1841">
                  <c:v>1.6594662277976899</c:v>
                </c:pt>
                <c:pt idx="1842">
                  <c:v>1.67191986455777</c:v>
                </c:pt>
                <c:pt idx="1843">
                  <c:v>1.7003557486579699</c:v>
                </c:pt>
                <c:pt idx="1844">
                  <c:v>1.70858871773401</c:v>
                </c:pt>
                <c:pt idx="1845">
                  <c:v>1.7091333760963801</c:v>
                </c:pt>
                <c:pt idx="1846">
                  <c:v>1.72204561916445</c:v>
                </c:pt>
                <c:pt idx="1847">
                  <c:v>1.7005986250238501</c:v>
                </c:pt>
                <c:pt idx="1848">
                  <c:v>1.7093202481220899</c:v>
                </c:pt>
                <c:pt idx="1849">
                  <c:v>1.6810046269837899</c:v>
                </c:pt>
                <c:pt idx="1850">
                  <c:v>1.6759592048149801</c:v>
                </c:pt>
                <c:pt idx="1851">
                  <c:v>1.67784919881266</c:v>
                </c:pt>
                <c:pt idx="1852">
                  <c:v>1.6932047607174701</c:v>
                </c:pt>
                <c:pt idx="1853">
                  <c:v>1.7360243438860901</c:v>
                </c:pt>
                <c:pt idx="1854">
                  <c:v>1.73889855983416</c:v>
                </c:pt>
                <c:pt idx="1855">
                  <c:v>1.7237760581072901</c:v>
                </c:pt>
                <c:pt idx="1856">
                  <c:v>1.6995685676163499</c:v>
                </c:pt>
                <c:pt idx="1857">
                  <c:v>1.7073828988095201</c:v>
                </c:pt>
                <c:pt idx="1858">
                  <c:v>1.7048761884548</c:v>
                </c:pt>
                <c:pt idx="1859">
                  <c:v>1.69189224812563</c:v>
                </c:pt>
                <c:pt idx="1860">
                  <c:v>1.6648663723488499</c:v>
                </c:pt>
                <c:pt idx="1861">
                  <c:v>1.66965630308637</c:v>
                </c:pt>
                <c:pt idx="1862">
                  <c:v>1.6937424360432001</c:v>
                </c:pt>
                <c:pt idx="1863">
                  <c:v>1.68906383119634</c:v>
                </c:pt>
                <c:pt idx="1864">
                  <c:v>1.6914184009020401</c:v>
                </c:pt>
                <c:pt idx="1865">
                  <c:v>1.69119699436786</c:v>
                </c:pt>
                <c:pt idx="1866">
                  <c:v>1.68135606630031</c:v>
                </c:pt>
                <c:pt idx="1867">
                  <c:v>1.68213615372268</c:v>
                </c:pt>
                <c:pt idx="1868">
                  <c:v>1.6620533132571</c:v>
                </c:pt>
                <c:pt idx="1869">
                  <c:v>1.6756491332446799</c:v>
                </c:pt>
                <c:pt idx="1870">
                  <c:v>1.64857820435511</c:v>
                </c:pt>
                <c:pt idx="1871">
                  <c:v>1.61635713396003</c:v>
                </c:pt>
                <c:pt idx="1872">
                  <c:v>1.62993021920417</c:v>
                </c:pt>
                <c:pt idx="1873">
                  <c:v>1.63946992451633</c:v>
                </c:pt>
                <c:pt idx="1874">
                  <c:v>1.6472442565313501</c:v>
                </c:pt>
                <c:pt idx="1875">
                  <c:v>1.6409449158801901</c:v>
                </c:pt>
                <c:pt idx="1876">
                  <c:v>1.6418074915452401</c:v>
                </c:pt>
                <c:pt idx="1877">
                  <c:v>1.6706944451679</c:v>
                </c:pt>
                <c:pt idx="1878">
                  <c:v>1.66418264384862</c:v>
                </c:pt>
                <c:pt idx="1879">
                  <c:v>1.6394760712307099</c:v>
                </c:pt>
                <c:pt idx="1880">
                  <c:v>1.63860867718042</c:v>
                </c:pt>
                <c:pt idx="1881">
                  <c:v>1.6027591268963399</c:v>
                </c:pt>
                <c:pt idx="1882">
                  <c:v>1.5898417337442501</c:v>
                </c:pt>
                <c:pt idx="1883">
                  <c:v>1.5816069836976501</c:v>
                </c:pt>
                <c:pt idx="1884">
                  <c:v>1.58760170742491</c:v>
                </c:pt>
                <c:pt idx="1885">
                  <c:v>1.58093331238642</c:v>
                </c:pt>
                <c:pt idx="1886">
                  <c:v>1.62048705709281</c:v>
                </c:pt>
                <c:pt idx="1887">
                  <c:v>1.65864665970228</c:v>
                </c:pt>
                <c:pt idx="1888">
                  <c:v>1.65730080586511</c:v>
                </c:pt>
                <c:pt idx="1889">
                  <c:v>1.6453019263861399</c:v>
                </c:pt>
                <c:pt idx="1890">
                  <c:v>1.64067532099842</c:v>
                </c:pt>
                <c:pt idx="1891">
                  <c:v>1.6394432105399099</c:v>
                </c:pt>
                <c:pt idx="1892">
                  <c:v>1.6352806767626</c:v>
                </c:pt>
                <c:pt idx="1893">
                  <c:v>1.6397980313934499</c:v>
                </c:pt>
                <c:pt idx="1894">
                  <c:v>1.6263658092987801</c:v>
                </c:pt>
                <c:pt idx="1895">
                  <c:v>1.61939481046328</c:v>
                </c:pt>
                <c:pt idx="1896">
                  <c:v>1.6043453673432799</c:v>
                </c:pt>
                <c:pt idx="1897">
                  <c:v>1.6025101460487801</c:v>
                </c:pt>
                <c:pt idx="1898">
                  <c:v>1.59877481951395</c:v>
                </c:pt>
                <c:pt idx="1899">
                  <c:v>1.6002050563639301</c:v>
                </c:pt>
                <c:pt idx="1900">
                  <c:v>1.5951969268924999</c:v>
                </c:pt>
                <c:pt idx="1901">
                  <c:v>1.5627257556173599</c:v>
                </c:pt>
                <c:pt idx="1902">
                  <c:v>1.5612444513252099</c:v>
                </c:pt>
                <c:pt idx="1903">
                  <c:v>1.58249773239942</c:v>
                </c:pt>
                <c:pt idx="1904">
                  <c:v>1.5797671578613599</c:v>
                </c:pt>
                <c:pt idx="1905">
                  <c:v>1.61101468295812</c:v>
                </c:pt>
                <c:pt idx="1906">
                  <c:v>1.6085690294525901</c:v>
                </c:pt>
                <c:pt idx="1907">
                  <c:v>1.6298791749463999</c:v>
                </c:pt>
                <c:pt idx="1908">
                  <c:v>1.61708535034972</c:v>
                </c:pt>
                <c:pt idx="1909">
                  <c:v>1.6239575781294799</c:v>
                </c:pt>
                <c:pt idx="1910">
                  <c:v>1.6205207435111799</c:v>
                </c:pt>
                <c:pt idx="1911">
                  <c:v>1.6094757138795099</c:v>
                </c:pt>
                <c:pt idx="1912">
                  <c:v>1.6359881145095201</c:v>
                </c:pt>
                <c:pt idx="1913">
                  <c:v>1.63353123373673</c:v>
                </c:pt>
                <c:pt idx="1914">
                  <c:v>1.64009773342382</c:v>
                </c:pt>
                <c:pt idx="1915">
                  <c:v>1.63596765962879</c:v>
                </c:pt>
                <c:pt idx="1916">
                  <c:v>1.6406374218197699</c:v>
                </c:pt>
                <c:pt idx="1917">
                  <c:v>1.65022629652617</c:v>
                </c:pt>
                <c:pt idx="1918">
                  <c:v>1.64868685617846</c:v>
                </c:pt>
                <c:pt idx="1919">
                  <c:v>1.6251304479100099</c:v>
                </c:pt>
                <c:pt idx="1920">
                  <c:v>1.6255808130339999</c:v>
                </c:pt>
                <c:pt idx="1921">
                  <c:v>1.63234154778486</c:v>
                </c:pt>
                <c:pt idx="1922">
                  <c:v>1.6222008971535</c:v>
                </c:pt>
                <c:pt idx="1923">
                  <c:v>1.6333281460175</c:v>
                </c:pt>
                <c:pt idx="1924">
                  <c:v>1.63605410851079</c:v>
                </c:pt>
                <c:pt idx="1925">
                  <c:v>1.63012491278996</c:v>
                </c:pt>
                <c:pt idx="1926">
                  <c:v>1.6229364784170099</c:v>
                </c:pt>
                <c:pt idx="1927">
                  <c:v>1.6114488296485601</c:v>
                </c:pt>
                <c:pt idx="1928">
                  <c:v>1.6034075045963501</c:v>
                </c:pt>
                <c:pt idx="1929">
                  <c:v>1.5813246931338401</c:v>
                </c:pt>
                <c:pt idx="1930">
                  <c:v>1.5847374226042901</c:v>
                </c:pt>
                <c:pt idx="1931">
                  <c:v>1.56536996397977</c:v>
                </c:pt>
                <c:pt idx="1932">
                  <c:v>1.5664476276763499</c:v>
                </c:pt>
                <c:pt idx="1933">
                  <c:v>1.5615099620201001</c:v>
                </c:pt>
                <c:pt idx="1934">
                  <c:v>1.5526286915676899</c:v>
                </c:pt>
                <c:pt idx="1935">
                  <c:v>1.5655089976200101</c:v>
                </c:pt>
                <c:pt idx="1936">
                  <c:v>1.56620893157428</c:v>
                </c:pt>
                <c:pt idx="1937">
                  <c:v>1.5695424082607301</c:v>
                </c:pt>
                <c:pt idx="1938">
                  <c:v>1.54182518923036</c:v>
                </c:pt>
                <c:pt idx="1939">
                  <c:v>1.5441745587781199</c:v>
                </c:pt>
                <c:pt idx="1940">
                  <c:v>1.5234449124957901</c:v>
                </c:pt>
                <c:pt idx="1941">
                  <c:v>1.5388505929892999</c:v>
                </c:pt>
                <c:pt idx="1942">
                  <c:v>1.52676601427323</c:v>
                </c:pt>
                <c:pt idx="1943">
                  <c:v>1.5229269582332701</c:v>
                </c:pt>
                <c:pt idx="1944">
                  <c:v>1.5251629786123</c:v>
                </c:pt>
                <c:pt idx="1945">
                  <c:v>1.5389272638123099</c:v>
                </c:pt>
                <c:pt idx="1946">
                  <c:v>1.5373914471372401</c:v>
                </c:pt>
                <c:pt idx="1947">
                  <c:v>1.53278142706918</c:v>
                </c:pt>
                <c:pt idx="1948">
                  <c:v>1.5367246717310199</c:v>
                </c:pt>
                <c:pt idx="1949">
                  <c:v>1.5168573525070099</c:v>
                </c:pt>
                <c:pt idx="1950">
                  <c:v>1.5281520334029799</c:v>
                </c:pt>
                <c:pt idx="1951">
                  <c:v>1.5016177902235199</c:v>
                </c:pt>
                <c:pt idx="1952">
                  <c:v>1.51029630819613</c:v>
                </c:pt>
                <c:pt idx="1953">
                  <c:v>1.51178941833588</c:v>
                </c:pt>
                <c:pt idx="1954">
                  <c:v>1.5208948530762001</c:v>
                </c:pt>
                <c:pt idx="1955">
                  <c:v>1.5228214032837499</c:v>
                </c:pt>
                <c:pt idx="1956">
                  <c:v>1.5314838610000401</c:v>
                </c:pt>
                <c:pt idx="1957">
                  <c:v>1.54395680514681</c:v>
                </c:pt>
                <c:pt idx="1958">
                  <c:v>1.54450786579307</c:v>
                </c:pt>
                <c:pt idx="1959">
                  <c:v>1.5437284157297799</c:v>
                </c:pt>
                <c:pt idx="1960">
                  <c:v>1.5234867591038199</c:v>
                </c:pt>
                <c:pt idx="1961">
                  <c:v>1.5078509013258701</c:v>
                </c:pt>
                <c:pt idx="1962">
                  <c:v>1.50296941390584</c:v>
                </c:pt>
                <c:pt idx="1963">
                  <c:v>1.5027405650534</c:v>
                </c:pt>
                <c:pt idx="1964">
                  <c:v>1.48751796804155</c:v>
                </c:pt>
                <c:pt idx="1965">
                  <c:v>1.4661481003861501</c:v>
                </c:pt>
                <c:pt idx="1966">
                  <c:v>1.7451159400587399</c:v>
                </c:pt>
                <c:pt idx="1967">
                  <c:v>1.74830692053487</c:v>
                </c:pt>
                <c:pt idx="1968">
                  <c:v>1.7415757100673901</c:v>
                </c:pt>
                <c:pt idx="1969">
                  <c:v>1.7338865133383099</c:v>
                </c:pt>
                <c:pt idx="1970">
                  <c:v>1.72146766290897</c:v>
                </c:pt>
                <c:pt idx="1971">
                  <c:v>1.71271242327079</c:v>
                </c:pt>
                <c:pt idx="1972">
                  <c:v>1.6894250341425101</c:v>
                </c:pt>
                <c:pt idx="1973">
                  <c:v>1.69349224709752</c:v>
                </c:pt>
                <c:pt idx="1974">
                  <c:v>1.6728813158518001</c:v>
                </c:pt>
                <c:pt idx="1975">
                  <c:v>1.673541134196</c:v>
                </c:pt>
                <c:pt idx="1976">
                  <c:v>1.6682716970523599</c:v>
                </c:pt>
                <c:pt idx="1977">
                  <c:v>1.65888280831387</c:v>
                </c:pt>
                <c:pt idx="1978">
                  <c:v>1.67313061028185</c:v>
                </c:pt>
                <c:pt idx="1979">
                  <c:v>1.67441166380773</c:v>
                </c:pt>
                <c:pt idx="1980">
                  <c:v>1.6781854163838299</c:v>
                </c:pt>
                <c:pt idx="1981">
                  <c:v>1.64807861288805</c:v>
                </c:pt>
                <c:pt idx="1982">
                  <c:v>1.65066084949707</c:v>
                </c:pt>
                <c:pt idx="1983">
                  <c:v>1.6288141141555801</c:v>
                </c:pt>
                <c:pt idx="1984">
                  <c:v>1.6455759291209899</c:v>
                </c:pt>
                <c:pt idx="1985">
                  <c:v>1.6325640966283499</c:v>
                </c:pt>
                <c:pt idx="1986">
                  <c:v>1.6282024285068399</c:v>
                </c:pt>
                <c:pt idx="1987">
                  <c:v>1.63078210234994</c:v>
                </c:pt>
                <c:pt idx="1988">
                  <c:v>1.64537649449724</c:v>
                </c:pt>
                <c:pt idx="1989">
                  <c:v>1.6441034044446401</c:v>
                </c:pt>
                <c:pt idx="1990">
                  <c:v>1.6389788987165901</c:v>
                </c:pt>
                <c:pt idx="1991">
                  <c:v>1.64312536581897</c:v>
                </c:pt>
                <c:pt idx="1992">
                  <c:v>1.62350209777395</c:v>
                </c:pt>
                <c:pt idx="1993">
                  <c:v>1.63521297424681</c:v>
                </c:pt>
                <c:pt idx="1994">
                  <c:v>1.6063979189259501</c:v>
                </c:pt>
                <c:pt idx="1995">
                  <c:v>1.6159369813087101</c:v>
                </c:pt>
                <c:pt idx="1996">
                  <c:v>1.61761885321633</c:v>
                </c:pt>
                <c:pt idx="1997">
                  <c:v>1.62771124309366</c:v>
                </c:pt>
                <c:pt idx="1998">
                  <c:v>1.6288695456231299</c:v>
                </c:pt>
                <c:pt idx="1999">
                  <c:v>1.6376859180307499</c:v>
                </c:pt>
                <c:pt idx="2000">
                  <c:v>1.6503992548159701</c:v>
                </c:pt>
                <c:pt idx="2001">
                  <c:v>1.6525314024934601</c:v>
                </c:pt>
                <c:pt idx="2002">
                  <c:v>1.6519478935421099</c:v>
                </c:pt>
                <c:pt idx="2003">
                  <c:v>1.63038823161479</c:v>
                </c:pt>
                <c:pt idx="2004">
                  <c:v>1.61410313241188</c:v>
                </c:pt>
                <c:pt idx="2005">
                  <c:v>1.60923973540815</c:v>
                </c:pt>
                <c:pt idx="2006">
                  <c:v>1.6090962239942901</c:v>
                </c:pt>
                <c:pt idx="2007">
                  <c:v>1.5924288233178101</c:v>
                </c:pt>
                <c:pt idx="2008">
                  <c:v>1.56918135513227</c:v>
                </c:pt>
              </c:numCache>
            </c:numRef>
          </c:val>
          <c:smooth val="0"/>
          <c:extLst>
            <c:ext xmlns:c16="http://schemas.microsoft.com/office/drawing/2014/chart" uri="{C3380CC4-5D6E-409C-BE32-E72D297353CC}">
              <c16:uniqueId val="{00000001-73E0-4003-AA6A-7D15B6D0B593}"/>
            </c:ext>
          </c:extLst>
        </c:ser>
        <c:ser>
          <c:idx val="2"/>
          <c:order val="2"/>
          <c:tx>
            <c:strRef>
              <c:f>[jumpfit.xlsx]high250!$D$1</c:f>
              <c:strCache>
                <c:ptCount val="1"/>
                <c:pt idx="0">
                  <c:v>high250_3</c:v>
                </c:pt>
              </c:strCache>
            </c:strRef>
          </c:tx>
          <c:spPr>
            <a:ln w="19050" cap="rnd">
              <a:solidFill>
                <a:sysClr val="window" lastClr="FFFFFF">
                  <a:lumMod val="65000"/>
                </a:sysClr>
              </a:solidFill>
              <a:round/>
            </a:ln>
            <a:effectLst/>
          </c:spPr>
          <c:marker>
            <c:symbol val="none"/>
          </c:marker>
          <c:cat>
            <c:numRef>
              <c:f>[jumpfit.xlsx]high250!$A$2:$A$2010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[jumpfit.xlsx]high250!$D$2:$D$2010</c:f>
              <c:numCache>
                <c:formatCode>General</c:formatCode>
                <c:ptCount val="2009"/>
                <c:pt idx="0">
                  <c:v>1</c:v>
                </c:pt>
                <c:pt idx="1">
                  <c:v>0.999</c:v>
                </c:pt>
                <c:pt idx="2">
                  <c:v>1.00142811814805</c:v>
                </c:pt>
                <c:pt idx="3">
                  <c:v>1.0066424697087599</c:v>
                </c:pt>
                <c:pt idx="4">
                  <c:v>1.0125993514500999</c:v>
                </c:pt>
                <c:pt idx="5">
                  <c:v>1.0135724579099299</c:v>
                </c:pt>
                <c:pt idx="6">
                  <c:v>0.99176500450366001</c:v>
                </c:pt>
                <c:pt idx="7">
                  <c:v>1.0254056396731599</c:v>
                </c:pt>
                <c:pt idx="8">
                  <c:v>1.0403029890265501</c:v>
                </c:pt>
                <c:pt idx="9">
                  <c:v>1.0366187536173701</c:v>
                </c:pt>
                <c:pt idx="10">
                  <c:v>1.0251335229930401</c:v>
                </c:pt>
                <c:pt idx="11">
                  <c:v>1.0406995630968401</c:v>
                </c:pt>
                <c:pt idx="12">
                  <c:v>1.04035246996185</c:v>
                </c:pt>
                <c:pt idx="13">
                  <c:v>1.03085228656779</c:v>
                </c:pt>
                <c:pt idx="14">
                  <c:v>1.0309974588306701</c:v>
                </c:pt>
                <c:pt idx="15">
                  <c:v>1.0137263160460801</c:v>
                </c:pt>
                <c:pt idx="16">
                  <c:v>1.00982989584368</c:v>
                </c:pt>
                <c:pt idx="17">
                  <c:v>1.0309788900374399</c:v>
                </c:pt>
                <c:pt idx="18">
                  <c:v>1.0423626393138701</c:v>
                </c:pt>
                <c:pt idx="19">
                  <c:v>1.0446309279566299</c:v>
                </c:pt>
                <c:pt idx="20">
                  <c:v>1.04757802415176</c:v>
                </c:pt>
                <c:pt idx="21">
                  <c:v>1.0632007964783301</c:v>
                </c:pt>
                <c:pt idx="22">
                  <c:v>1.0589998661816999</c:v>
                </c:pt>
                <c:pt idx="23">
                  <c:v>1.06894401139351</c:v>
                </c:pt>
                <c:pt idx="24">
                  <c:v>1.07421969972408</c:v>
                </c:pt>
                <c:pt idx="25">
                  <c:v>1.0787009526979501</c:v>
                </c:pt>
                <c:pt idx="26">
                  <c:v>1.0956196623150201</c:v>
                </c:pt>
                <c:pt idx="27">
                  <c:v>1.0848309826078999</c:v>
                </c:pt>
                <c:pt idx="28">
                  <c:v>1.0656743833468301</c:v>
                </c:pt>
                <c:pt idx="29">
                  <c:v>1.07821279403212</c:v>
                </c:pt>
                <c:pt idx="30">
                  <c:v>1.05084176777573</c:v>
                </c:pt>
                <c:pt idx="31">
                  <c:v>1.0504839294003101</c:v>
                </c:pt>
                <c:pt idx="32">
                  <c:v>1.05472114450552</c:v>
                </c:pt>
                <c:pt idx="33">
                  <c:v>1.03555944927334</c:v>
                </c:pt>
                <c:pt idx="34">
                  <c:v>1.04047662976092</c:v>
                </c:pt>
                <c:pt idx="35">
                  <c:v>1.06397873628436</c:v>
                </c:pt>
                <c:pt idx="36">
                  <c:v>1.0673360834444801</c:v>
                </c:pt>
                <c:pt idx="37">
                  <c:v>1.0323876022497001</c:v>
                </c:pt>
                <c:pt idx="38">
                  <c:v>1.0567832429702799</c:v>
                </c:pt>
                <c:pt idx="39">
                  <c:v>1.06915836933187</c:v>
                </c:pt>
                <c:pt idx="40">
                  <c:v>1.06099193516515</c:v>
                </c:pt>
                <c:pt idx="41">
                  <c:v>1.0525220108669899</c:v>
                </c:pt>
                <c:pt idx="42">
                  <c:v>1.04749955336168</c:v>
                </c:pt>
                <c:pt idx="43">
                  <c:v>1.0284859221559199</c:v>
                </c:pt>
                <c:pt idx="44">
                  <c:v>1.01801527336814</c:v>
                </c:pt>
                <c:pt idx="45">
                  <c:v>1.01480707370849</c:v>
                </c:pt>
                <c:pt idx="46">
                  <c:v>1.0122646512728199</c:v>
                </c:pt>
                <c:pt idx="47">
                  <c:v>0.99294357273887202</c:v>
                </c:pt>
                <c:pt idx="48">
                  <c:v>0.99581291275621397</c:v>
                </c:pt>
                <c:pt idx="49">
                  <c:v>1.02605095110196</c:v>
                </c:pt>
                <c:pt idx="50">
                  <c:v>1.0319598377771899</c:v>
                </c:pt>
                <c:pt idx="51">
                  <c:v>1.0311240922356899</c:v>
                </c:pt>
                <c:pt idx="52">
                  <c:v>1.02911670922777</c:v>
                </c:pt>
                <c:pt idx="53">
                  <c:v>1.0201877173304299</c:v>
                </c:pt>
                <c:pt idx="54">
                  <c:v>1.01899264664927</c:v>
                </c:pt>
                <c:pt idx="55">
                  <c:v>0.99264680365411495</c:v>
                </c:pt>
                <c:pt idx="56">
                  <c:v>0.98856739092784096</c:v>
                </c:pt>
                <c:pt idx="57">
                  <c:v>0.98744465524792002</c:v>
                </c:pt>
                <c:pt idx="58">
                  <c:v>0.98277708964715205</c:v>
                </c:pt>
                <c:pt idx="59">
                  <c:v>0.97466837519281102</c:v>
                </c:pt>
                <c:pt idx="60">
                  <c:v>0.97366023175219996</c:v>
                </c:pt>
                <c:pt idx="61">
                  <c:v>0.98628451035617704</c:v>
                </c:pt>
                <c:pt idx="62">
                  <c:v>0.98785829714829898</c:v>
                </c:pt>
                <c:pt idx="63">
                  <c:v>0.98323759484133399</c:v>
                </c:pt>
                <c:pt idx="64">
                  <c:v>0.97701122754063596</c:v>
                </c:pt>
                <c:pt idx="65">
                  <c:v>0.96033157847208495</c:v>
                </c:pt>
                <c:pt idx="66">
                  <c:v>0.96888772416676305</c:v>
                </c:pt>
                <c:pt idx="67">
                  <c:v>0.97586244083556795</c:v>
                </c:pt>
                <c:pt idx="68">
                  <c:v>0.97772903260958299</c:v>
                </c:pt>
                <c:pt idx="69">
                  <c:v>1.0017667537472099</c:v>
                </c:pt>
                <c:pt idx="70">
                  <c:v>1.0003457977702801</c:v>
                </c:pt>
                <c:pt idx="71">
                  <c:v>0.96998537134979201</c:v>
                </c:pt>
                <c:pt idx="72">
                  <c:v>0.98864579580550604</c:v>
                </c:pt>
                <c:pt idx="73">
                  <c:v>0.97777719118511897</c:v>
                </c:pt>
                <c:pt idx="74">
                  <c:v>0.96395138271595604</c:v>
                </c:pt>
                <c:pt idx="75">
                  <c:v>0.95757149245153605</c:v>
                </c:pt>
                <c:pt idx="76">
                  <c:v>0.97311595089692904</c:v>
                </c:pt>
                <c:pt idx="77">
                  <c:v>0.98667007666509199</c:v>
                </c:pt>
                <c:pt idx="78">
                  <c:v>0.99073926417361602</c:v>
                </c:pt>
                <c:pt idx="79">
                  <c:v>0.99543585107709398</c:v>
                </c:pt>
                <c:pt idx="80">
                  <c:v>0.98693672525672904</c:v>
                </c:pt>
                <c:pt idx="81">
                  <c:v>0.99359078267796297</c:v>
                </c:pt>
                <c:pt idx="82">
                  <c:v>0.99470729520146095</c:v>
                </c:pt>
                <c:pt idx="83">
                  <c:v>0.98223787814424401</c:v>
                </c:pt>
                <c:pt idx="84">
                  <c:v>0.98955314558546204</c:v>
                </c:pt>
                <c:pt idx="85">
                  <c:v>1.00600313801393</c:v>
                </c:pt>
                <c:pt idx="86">
                  <c:v>1.0264961099032399</c:v>
                </c:pt>
                <c:pt idx="87">
                  <c:v>1.0383808760714699</c:v>
                </c:pt>
                <c:pt idx="88">
                  <c:v>1.0486086151156999</c:v>
                </c:pt>
                <c:pt idx="89">
                  <c:v>1.0451901958066301</c:v>
                </c:pt>
                <c:pt idx="90">
                  <c:v>1.0356084793659399</c:v>
                </c:pt>
                <c:pt idx="91">
                  <c:v>1.04554279646989</c:v>
                </c:pt>
                <c:pt idx="92">
                  <c:v>1.04678477903669</c:v>
                </c:pt>
                <c:pt idx="93">
                  <c:v>1.05888789163724</c:v>
                </c:pt>
                <c:pt idx="94">
                  <c:v>1.0632700009801801</c:v>
                </c:pt>
                <c:pt idx="95">
                  <c:v>1.06324875773227</c:v>
                </c:pt>
                <c:pt idx="96">
                  <c:v>1.0525809100525201</c:v>
                </c:pt>
                <c:pt idx="97">
                  <c:v>1.0503104145248601</c:v>
                </c:pt>
                <c:pt idx="98">
                  <c:v>1.0331034249394</c:v>
                </c:pt>
                <c:pt idx="99">
                  <c:v>1.0321331378679</c:v>
                </c:pt>
                <c:pt idx="100">
                  <c:v>1.0157126410483699</c:v>
                </c:pt>
                <c:pt idx="101">
                  <c:v>1.00077406160057</c:v>
                </c:pt>
                <c:pt idx="102">
                  <c:v>0.97036137153762303</c:v>
                </c:pt>
                <c:pt idx="103">
                  <c:v>0.983572351057311</c:v>
                </c:pt>
                <c:pt idx="104">
                  <c:v>0.97914313539454001</c:v>
                </c:pt>
                <c:pt idx="105">
                  <c:v>0.98479942016858601</c:v>
                </c:pt>
                <c:pt idx="106">
                  <c:v>0.97786567279342895</c:v>
                </c:pt>
                <c:pt idx="107">
                  <c:v>0.94607909202623497</c:v>
                </c:pt>
                <c:pt idx="108">
                  <c:v>0.94286919403973402</c:v>
                </c:pt>
                <c:pt idx="109">
                  <c:v>0.88215599349583496</c:v>
                </c:pt>
                <c:pt idx="110">
                  <c:v>0.87720703366478003</c:v>
                </c:pt>
                <c:pt idx="111">
                  <c:v>0.88673751927723099</c:v>
                </c:pt>
                <c:pt idx="112">
                  <c:v>0.88277812038278902</c:v>
                </c:pt>
                <c:pt idx="113">
                  <c:v>0.89609844679405604</c:v>
                </c:pt>
                <c:pt idx="114">
                  <c:v>0.90596451348289597</c:v>
                </c:pt>
                <c:pt idx="115">
                  <c:v>0.90933460143657696</c:v>
                </c:pt>
                <c:pt idx="116">
                  <c:v>0.90199502628238204</c:v>
                </c:pt>
                <c:pt idx="117">
                  <c:v>0.91099071408863896</c:v>
                </c:pt>
                <c:pt idx="118">
                  <c:v>0.91504939711034805</c:v>
                </c:pt>
                <c:pt idx="119">
                  <c:v>0.884417282165328</c:v>
                </c:pt>
                <c:pt idx="120">
                  <c:v>0.885353873185588</c:v>
                </c:pt>
                <c:pt idx="121">
                  <c:v>0.91236207687982995</c:v>
                </c:pt>
                <c:pt idx="122">
                  <c:v>0.95107744479351597</c:v>
                </c:pt>
                <c:pt idx="123">
                  <c:v>0.93721762400655095</c:v>
                </c:pt>
                <c:pt idx="124">
                  <c:v>0.95352840604384503</c:v>
                </c:pt>
                <c:pt idx="125">
                  <c:v>0.95641356561670798</c:v>
                </c:pt>
                <c:pt idx="126">
                  <c:v>0.94752677702261401</c:v>
                </c:pt>
                <c:pt idx="127">
                  <c:v>0.94088093306584097</c:v>
                </c:pt>
                <c:pt idx="128">
                  <c:v>0.91760168798394004</c:v>
                </c:pt>
                <c:pt idx="129">
                  <c:v>0.92628443866391796</c:v>
                </c:pt>
                <c:pt idx="130">
                  <c:v>0.95069087828660304</c:v>
                </c:pt>
                <c:pt idx="131">
                  <c:v>0.94868116536219205</c:v>
                </c:pt>
                <c:pt idx="132">
                  <c:v>0.93922062492793101</c:v>
                </c:pt>
                <c:pt idx="133">
                  <c:v>0.94050556091945003</c:v>
                </c:pt>
                <c:pt idx="134">
                  <c:v>0.91714859551095396</c:v>
                </c:pt>
                <c:pt idx="135">
                  <c:v>0.91825477306720504</c:v>
                </c:pt>
                <c:pt idx="136">
                  <c:v>0.92536638119607295</c:v>
                </c:pt>
                <c:pt idx="137">
                  <c:v>0.95084666296676201</c:v>
                </c:pt>
                <c:pt idx="138">
                  <c:v>0.95802159752826499</c:v>
                </c:pt>
                <c:pt idx="139">
                  <c:v>0.96802472006957696</c:v>
                </c:pt>
                <c:pt idx="140">
                  <c:v>0.97019364904781003</c:v>
                </c:pt>
                <c:pt idx="141">
                  <c:v>0.96486046176101903</c:v>
                </c:pt>
                <c:pt idx="142">
                  <c:v>0.96312422323718405</c:v>
                </c:pt>
                <c:pt idx="143">
                  <c:v>0.96229615628929899</c:v>
                </c:pt>
                <c:pt idx="144">
                  <c:v>0.98441495644992405</c:v>
                </c:pt>
                <c:pt idx="145">
                  <c:v>0.99340765543226095</c:v>
                </c:pt>
                <c:pt idx="146">
                  <c:v>0.99278154751428604</c:v>
                </c:pt>
                <c:pt idx="147">
                  <c:v>0.98473492152917197</c:v>
                </c:pt>
                <c:pt idx="148">
                  <c:v>0.97338528162009896</c:v>
                </c:pt>
                <c:pt idx="149">
                  <c:v>0.99177794439083</c:v>
                </c:pt>
                <c:pt idx="150">
                  <c:v>0.99175845517185801</c:v>
                </c:pt>
                <c:pt idx="151">
                  <c:v>0.99093743246489696</c:v>
                </c:pt>
                <c:pt idx="152">
                  <c:v>0.99007688394918403</c:v>
                </c:pt>
                <c:pt idx="153">
                  <c:v>0.98512001572463503</c:v>
                </c:pt>
                <c:pt idx="154">
                  <c:v>1.00810742937674</c:v>
                </c:pt>
                <c:pt idx="155">
                  <c:v>1.0175573849600299</c:v>
                </c:pt>
                <c:pt idx="156">
                  <c:v>1.0118655844031901</c:v>
                </c:pt>
                <c:pt idx="157">
                  <c:v>1.01111841904521</c:v>
                </c:pt>
                <c:pt idx="158">
                  <c:v>1.0103996279968399</c:v>
                </c:pt>
                <c:pt idx="159">
                  <c:v>1.0052758652574501</c:v>
                </c:pt>
                <c:pt idx="160">
                  <c:v>1.01839884149649</c:v>
                </c:pt>
                <c:pt idx="161">
                  <c:v>1.0222789372079699</c:v>
                </c:pt>
                <c:pt idx="162">
                  <c:v>1.0190779388161599</c:v>
                </c:pt>
                <c:pt idx="163">
                  <c:v>1.03233614624749</c:v>
                </c:pt>
                <c:pt idx="164">
                  <c:v>1.04859877558182</c:v>
                </c:pt>
                <c:pt idx="165">
                  <c:v>1.0609790311237699</c:v>
                </c:pt>
                <c:pt idx="166">
                  <c:v>1.05512545041788</c:v>
                </c:pt>
                <c:pt idx="167">
                  <c:v>1.05871663203874</c:v>
                </c:pt>
                <c:pt idx="168">
                  <c:v>1.0600299325340401</c:v>
                </c:pt>
                <c:pt idx="169">
                  <c:v>1.06256162710897</c:v>
                </c:pt>
                <c:pt idx="170">
                  <c:v>1.04031298752492</c:v>
                </c:pt>
                <c:pt idx="171">
                  <c:v>1.04632363425555</c:v>
                </c:pt>
                <c:pt idx="172">
                  <c:v>1.0615851996152399</c:v>
                </c:pt>
                <c:pt idx="173">
                  <c:v>1.0623448040854899</c:v>
                </c:pt>
                <c:pt idx="174">
                  <c:v>1.05290539592926</c:v>
                </c:pt>
                <c:pt idx="175">
                  <c:v>1.0323157415762001</c:v>
                </c:pt>
                <c:pt idx="176">
                  <c:v>1.0298523775495101</c:v>
                </c:pt>
                <c:pt idx="177">
                  <c:v>1.03874689646187</c:v>
                </c:pt>
                <c:pt idx="178">
                  <c:v>1.05908791035018</c:v>
                </c:pt>
                <c:pt idx="179">
                  <c:v>1.0700509390391999</c:v>
                </c:pt>
                <c:pt idx="180">
                  <c:v>1.06273368782058</c:v>
                </c:pt>
                <c:pt idx="181">
                  <c:v>1.07737125475509</c:v>
                </c:pt>
                <c:pt idx="182">
                  <c:v>1.0816112709430401</c:v>
                </c:pt>
                <c:pt idx="183">
                  <c:v>1.08515053204819</c:v>
                </c:pt>
                <c:pt idx="184">
                  <c:v>1.0577023409923501</c:v>
                </c:pt>
                <c:pt idx="185">
                  <c:v>1.05572516785102</c:v>
                </c:pt>
                <c:pt idx="186">
                  <c:v>1.0600030141652199</c:v>
                </c:pt>
                <c:pt idx="187">
                  <c:v>1.08163385206303</c:v>
                </c:pt>
                <c:pt idx="188">
                  <c:v>1.07411178337525</c:v>
                </c:pt>
                <c:pt idx="189">
                  <c:v>1.05409602484577</c:v>
                </c:pt>
                <c:pt idx="190">
                  <c:v>1.04520360415133</c:v>
                </c:pt>
                <c:pt idx="191">
                  <c:v>1.0255999158875999</c:v>
                </c:pt>
                <c:pt idx="192">
                  <c:v>1.0255618960858099</c:v>
                </c:pt>
                <c:pt idx="193">
                  <c:v>1.00654305769476</c:v>
                </c:pt>
                <c:pt idx="194">
                  <c:v>1.0274697977715499</c:v>
                </c:pt>
                <c:pt idx="195">
                  <c:v>1.01750361022875</c:v>
                </c:pt>
                <c:pt idx="196">
                  <c:v>1.0165042765233501</c:v>
                </c:pt>
                <c:pt idx="197">
                  <c:v>1.0189354092770699</c:v>
                </c:pt>
                <c:pt idx="198">
                  <c:v>1.02881868106609</c:v>
                </c:pt>
                <c:pt idx="199">
                  <c:v>1.0191025862062899</c:v>
                </c:pt>
                <c:pt idx="200">
                  <c:v>1.0039029764424301</c:v>
                </c:pt>
                <c:pt idx="201">
                  <c:v>0.99191626848949699</c:v>
                </c:pt>
                <c:pt idx="202">
                  <c:v>0.99509853819540794</c:v>
                </c:pt>
                <c:pt idx="203">
                  <c:v>1.00547660262272</c:v>
                </c:pt>
                <c:pt idx="204">
                  <c:v>0.992711305542193</c:v>
                </c:pt>
                <c:pt idx="205">
                  <c:v>1.01381676661502</c:v>
                </c:pt>
                <c:pt idx="206">
                  <c:v>1.0365025385807101</c:v>
                </c:pt>
                <c:pt idx="207">
                  <c:v>1.0650569004794399</c:v>
                </c:pt>
                <c:pt idx="208">
                  <c:v>1.0647882042521699</c:v>
                </c:pt>
                <c:pt idx="209">
                  <c:v>1.08339229878303</c:v>
                </c:pt>
                <c:pt idx="210">
                  <c:v>1.0753766525859501</c:v>
                </c:pt>
                <c:pt idx="211">
                  <c:v>1.0684523566420301</c:v>
                </c:pt>
                <c:pt idx="212">
                  <c:v>1.0762006031717699</c:v>
                </c:pt>
                <c:pt idx="213">
                  <c:v>1.08182865948407</c:v>
                </c:pt>
                <c:pt idx="214">
                  <c:v>1.1004636650256401</c:v>
                </c:pt>
                <c:pt idx="215">
                  <c:v>1.1032190104975299</c:v>
                </c:pt>
                <c:pt idx="216">
                  <c:v>1.11503854019704</c:v>
                </c:pt>
                <c:pt idx="217">
                  <c:v>1.0627847720180099</c:v>
                </c:pt>
                <c:pt idx="218">
                  <c:v>1.0836135995448599</c:v>
                </c:pt>
                <c:pt idx="219">
                  <c:v>1.10379074278023</c:v>
                </c:pt>
                <c:pt idx="220">
                  <c:v>1.0986179803393401</c:v>
                </c:pt>
                <c:pt idx="221">
                  <c:v>1.0896776042212399</c:v>
                </c:pt>
                <c:pt idx="222">
                  <c:v>1.0996429723469501</c:v>
                </c:pt>
                <c:pt idx="223">
                  <c:v>1.0992781111091701</c:v>
                </c:pt>
                <c:pt idx="224">
                  <c:v>1.0857879968389199</c:v>
                </c:pt>
                <c:pt idx="225">
                  <c:v>1.0880322263773701</c:v>
                </c:pt>
                <c:pt idx="226">
                  <c:v>1.0912918836552701</c:v>
                </c:pt>
                <c:pt idx="227">
                  <c:v>1.0691459829215699</c:v>
                </c:pt>
                <c:pt idx="228">
                  <c:v>1.0677290545335101</c:v>
                </c:pt>
                <c:pt idx="229">
                  <c:v>1.0653723744958401</c:v>
                </c:pt>
                <c:pt idx="230">
                  <c:v>1.05323411644233</c:v>
                </c:pt>
                <c:pt idx="231">
                  <c:v>1.0421249248305799</c:v>
                </c:pt>
                <c:pt idx="232">
                  <c:v>1.04480250143104</c:v>
                </c:pt>
                <c:pt idx="233">
                  <c:v>1.0500465888872399</c:v>
                </c:pt>
                <c:pt idx="234">
                  <c:v>1.0628183544412899</c:v>
                </c:pt>
                <c:pt idx="235">
                  <c:v>1.0454412762351399</c:v>
                </c:pt>
                <c:pt idx="236">
                  <c:v>1.06338836575395</c:v>
                </c:pt>
                <c:pt idx="237">
                  <c:v>1.06520653349419</c:v>
                </c:pt>
                <c:pt idx="238">
                  <c:v>1.0690224645428701</c:v>
                </c:pt>
                <c:pt idx="239">
                  <c:v>1.07967935368253</c:v>
                </c:pt>
                <c:pt idx="240">
                  <c:v>1.0695728598329</c:v>
                </c:pt>
                <c:pt idx="241">
                  <c:v>1.0359529975783099</c:v>
                </c:pt>
                <c:pt idx="242">
                  <c:v>1.0416510417787399</c:v>
                </c:pt>
                <c:pt idx="243">
                  <c:v>1.04512691496188</c:v>
                </c:pt>
                <c:pt idx="244">
                  <c:v>1.0277816105448401</c:v>
                </c:pt>
                <c:pt idx="245">
                  <c:v>1.01021353361994</c:v>
                </c:pt>
                <c:pt idx="246">
                  <c:v>1.00710503960763</c:v>
                </c:pt>
                <c:pt idx="247">
                  <c:v>1.0242443151504701</c:v>
                </c:pt>
                <c:pt idx="248">
                  <c:v>1.0344354833373901</c:v>
                </c:pt>
                <c:pt idx="249">
                  <c:v>1.03544430056749</c:v>
                </c:pt>
                <c:pt idx="250">
                  <c:v>1.0206636413318999</c:v>
                </c:pt>
                <c:pt idx="251">
                  <c:v>1.0127566784313999</c:v>
                </c:pt>
                <c:pt idx="252">
                  <c:v>1.02584793486915</c:v>
                </c:pt>
                <c:pt idx="253">
                  <c:v>1.0517999975061401</c:v>
                </c:pt>
                <c:pt idx="254">
                  <c:v>1.05497009636713</c:v>
                </c:pt>
                <c:pt idx="255">
                  <c:v>1.06730673477476</c:v>
                </c:pt>
                <c:pt idx="256">
                  <c:v>1.0635935064680799</c:v>
                </c:pt>
                <c:pt idx="257">
                  <c:v>1.0623301038536499</c:v>
                </c:pt>
                <c:pt idx="258">
                  <c:v>1.0712473679707899</c:v>
                </c:pt>
                <c:pt idx="259">
                  <c:v>1.07328247639133</c:v>
                </c:pt>
                <c:pt idx="260">
                  <c:v>1.0945949179268999</c:v>
                </c:pt>
                <c:pt idx="261">
                  <c:v>1.1249907948982201</c:v>
                </c:pt>
                <c:pt idx="262">
                  <c:v>1.1250691952276699</c:v>
                </c:pt>
                <c:pt idx="263">
                  <c:v>1.1358304794355101</c:v>
                </c:pt>
                <c:pt idx="264">
                  <c:v>1.1189374806266601</c:v>
                </c:pt>
                <c:pt idx="265">
                  <c:v>1.1407165605526699</c:v>
                </c:pt>
                <c:pt idx="266">
                  <c:v>1.1612305434052701</c:v>
                </c:pt>
                <c:pt idx="267">
                  <c:v>1.1636138281421</c:v>
                </c:pt>
                <c:pt idx="268">
                  <c:v>1.16419960469086</c:v>
                </c:pt>
                <c:pt idx="269">
                  <c:v>1.1491271132176799</c:v>
                </c:pt>
                <c:pt idx="270">
                  <c:v>1.1423306399842801</c:v>
                </c:pt>
                <c:pt idx="271">
                  <c:v>1.13995953918013</c:v>
                </c:pt>
                <c:pt idx="272">
                  <c:v>1.0933629203248501</c:v>
                </c:pt>
                <c:pt idx="273">
                  <c:v>1.0970975657928399</c:v>
                </c:pt>
                <c:pt idx="274">
                  <c:v>1.0814472306266201</c:v>
                </c:pt>
                <c:pt idx="275">
                  <c:v>1.09249078190788</c:v>
                </c:pt>
                <c:pt idx="276">
                  <c:v>1.11608455426494</c:v>
                </c:pt>
                <c:pt idx="277">
                  <c:v>1.1173373953094701</c:v>
                </c:pt>
                <c:pt idx="278">
                  <c:v>1.1091075249339599</c:v>
                </c:pt>
                <c:pt idx="279">
                  <c:v>1.10562573894581</c:v>
                </c:pt>
                <c:pt idx="280">
                  <c:v>1.1023397337590799</c:v>
                </c:pt>
                <c:pt idx="281">
                  <c:v>1.06026414860461</c:v>
                </c:pt>
                <c:pt idx="282">
                  <c:v>1.0616100221384901</c:v>
                </c:pt>
                <c:pt idx="283">
                  <c:v>1.0584938889239901</c:v>
                </c:pt>
                <c:pt idx="284">
                  <c:v>1.06973544396581</c:v>
                </c:pt>
                <c:pt idx="285">
                  <c:v>1.06502064526434</c:v>
                </c:pt>
                <c:pt idx="286">
                  <c:v>1.0851506360240899</c:v>
                </c:pt>
                <c:pt idx="287">
                  <c:v>1.0891607341104601</c:v>
                </c:pt>
                <c:pt idx="288">
                  <c:v>1.08469259928339</c:v>
                </c:pt>
                <c:pt idx="289">
                  <c:v>1.05395311318275</c:v>
                </c:pt>
                <c:pt idx="290">
                  <c:v>1.07691016515991</c:v>
                </c:pt>
                <c:pt idx="291">
                  <c:v>1.08167440234997</c:v>
                </c:pt>
                <c:pt idx="292">
                  <c:v>1.0848723592573399</c:v>
                </c:pt>
                <c:pt idx="293">
                  <c:v>1.0874913408031299</c:v>
                </c:pt>
                <c:pt idx="294">
                  <c:v>1.0716757448927801</c:v>
                </c:pt>
                <c:pt idx="295">
                  <c:v>1.0501959920864801</c:v>
                </c:pt>
                <c:pt idx="296">
                  <c:v>1.0411219648918599</c:v>
                </c:pt>
                <c:pt idx="297">
                  <c:v>1.0549410407781199</c:v>
                </c:pt>
                <c:pt idx="298">
                  <c:v>1.05011142153168</c:v>
                </c:pt>
                <c:pt idx="299">
                  <c:v>1.0465402329461899</c:v>
                </c:pt>
                <c:pt idx="300">
                  <c:v>1.0590223453343901</c:v>
                </c:pt>
                <c:pt idx="301">
                  <c:v>1.0755247603068601</c:v>
                </c:pt>
                <c:pt idx="302">
                  <c:v>1.0842904584280699</c:v>
                </c:pt>
                <c:pt idx="303">
                  <c:v>1.0922480593616399</c:v>
                </c:pt>
                <c:pt idx="304">
                  <c:v>1.09098355830555</c:v>
                </c:pt>
                <c:pt idx="305">
                  <c:v>1.09595535581404</c:v>
                </c:pt>
                <c:pt idx="306">
                  <c:v>1.08849675322785</c:v>
                </c:pt>
                <c:pt idx="307">
                  <c:v>1.0883152751265599</c:v>
                </c:pt>
                <c:pt idx="308">
                  <c:v>1.08676164048386</c:v>
                </c:pt>
                <c:pt idx="309">
                  <c:v>1.0896308965086201</c:v>
                </c:pt>
                <c:pt idx="310">
                  <c:v>1.07062629779566</c:v>
                </c:pt>
                <c:pt idx="311">
                  <c:v>1.0641607655091401</c:v>
                </c:pt>
                <c:pt idx="312">
                  <c:v>1.06495794792586</c:v>
                </c:pt>
                <c:pt idx="313">
                  <c:v>1.0534998519952601</c:v>
                </c:pt>
                <c:pt idx="314">
                  <c:v>1.0320042935195499</c:v>
                </c:pt>
                <c:pt idx="315">
                  <c:v>0.99858859978843295</c:v>
                </c:pt>
                <c:pt idx="316">
                  <c:v>1.01116233421973</c:v>
                </c:pt>
                <c:pt idx="317">
                  <c:v>1.0225871118201499</c:v>
                </c:pt>
                <c:pt idx="318">
                  <c:v>1.0300784834708301</c:v>
                </c:pt>
                <c:pt idx="319">
                  <c:v>1.03581175771371</c:v>
                </c:pt>
                <c:pt idx="320">
                  <c:v>1.0200693160702601</c:v>
                </c:pt>
                <c:pt idx="321">
                  <c:v>1.0200058892722601</c:v>
                </c:pt>
                <c:pt idx="322">
                  <c:v>1.0110673202754299</c:v>
                </c:pt>
                <c:pt idx="323">
                  <c:v>1.0344895232081801</c:v>
                </c:pt>
                <c:pt idx="324">
                  <c:v>1.0337351222848501</c:v>
                </c:pt>
                <c:pt idx="325">
                  <c:v>1.0331589698836701</c:v>
                </c:pt>
                <c:pt idx="326">
                  <c:v>1.01781399649996</c:v>
                </c:pt>
                <c:pt idx="327">
                  <c:v>1.0177058591158299</c:v>
                </c:pt>
                <c:pt idx="328">
                  <c:v>1.0114192481066999</c:v>
                </c:pt>
                <c:pt idx="329">
                  <c:v>1.0138884942229101</c:v>
                </c:pt>
                <c:pt idx="330">
                  <c:v>1.0219701783366999</c:v>
                </c:pt>
                <c:pt idx="331">
                  <c:v>1.02043887086647</c:v>
                </c:pt>
                <c:pt idx="332">
                  <c:v>1.02688619838525</c:v>
                </c:pt>
                <c:pt idx="333">
                  <c:v>1.03703431492841</c:v>
                </c:pt>
                <c:pt idx="334">
                  <c:v>1.0317399862991701</c:v>
                </c:pt>
                <c:pt idx="335">
                  <c:v>1.0409164647970801</c:v>
                </c:pt>
                <c:pt idx="336">
                  <c:v>1.0306107165572</c:v>
                </c:pt>
                <c:pt idx="337">
                  <c:v>1.0368300016051299</c:v>
                </c:pt>
                <c:pt idx="338">
                  <c:v>1.03417498887757</c:v>
                </c:pt>
                <c:pt idx="339">
                  <c:v>1.0248798329618201</c:v>
                </c:pt>
                <c:pt idx="340">
                  <c:v>1.0347037279871301</c:v>
                </c:pt>
                <c:pt idx="341">
                  <c:v>1.0308112049407201</c:v>
                </c:pt>
                <c:pt idx="342">
                  <c:v>1.0272570856883001</c:v>
                </c:pt>
                <c:pt idx="343">
                  <c:v>1.0384566388052401</c:v>
                </c:pt>
                <c:pt idx="344">
                  <c:v>1.04343700567412</c:v>
                </c:pt>
                <c:pt idx="345">
                  <c:v>1.04347271807711</c:v>
                </c:pt>
                <c:pt idx="346">
                  <c:v>1.05306589732255</c:v>
                </c:pt>
                <c:pt idx="347">
                  <c:v>1.0595795349691499</c:v>
                </c:pt>
                <c:pt idx="348">
                  <c:v>1.0480243849040101</c:v>
                </c:pt>
                <c:pt idx="349">
                  <c:v>1.0416026240493801</c:v>
                </c:pt>
                <c:pt idx="350">
                  <c:v>1.0175854046553501</c:v>
                </c:pt>
                <c:pt idx="351">
                  <c:v>1.02604553730907</c:v>
                </c:pt>
                <c:pt idx="352">
                  <c:v>1.0345968602781099</c:v>
                </c:pt>
                <c:pt idx="353">
                  <c:v>1.04375192577812</c:v>
                </c:pt>
                <c:pt idx="354">
                  <c:v>1.0394908805182601</c:v>
                </c:pt>
                <c:pt idx="355">
                  <c:v>1.05111624803422</c:v>
                </c:pt>
                <c:pt idx="356">
                  <c:v>1.0607404696797</c:v>
                </c:pt>
                <c:pt idx="357">
                  <c:v>1.0771588621175101</c:v>
                </c:pt>
                <c:pt idx="358">
                  <c:v>1.0819317617129101</c:v>
                </c:pt>
                <c:pt idx="359">
                  <c:v>1.0909312374793001</c:v>
                </c:pt>
                <c:pt idx="360">
                  <c:v>1.0977564947253</c:v>
                </c:pt>
                <c:pt idx="361">
                  <c:v>1.09423625369208</c:v>
                </c:pt>
                <c:pt idx="362">
                  <c:v>1.0978003323357</c:v>
                </c:pt>
                <c:pt idx="363">
                  <c:v>1.10315949944305</c:v>
                </c:pt>
                <c:pt idx="364">
                  <c:v>1.0905842630549001</c:v>
                </c:pt>
                <c:pt idx="365">
                  <c:v>1.0920761681606099</c:v>
                </c:pt>
                <c:pt idx="366">
                  <c:v>1.1039951337393299</c:v>
                </c:pt>
                <c:pt idx="367">
                  <c:v>1.1152368888524899</c:v>
                </c:pt>
                <c:pt idx="368">
                  <c:v>1.11871858763987</c:v>
                </c:pt>
                <c:pt idx="369">
                  <c:v>1.10835813711833</c:v>
                </c:pt>
                <c:pt idx="370">
                  <c:v>1.09890086296269</c:v>
                </c:pt>
                <c:pt idx="371">
                  <c:v>1.0993177014565201</c:v>
                </c:pt>
                <c:pt idx="372">
                  <c:v>1.0998032688660699</c:v>
                </c:pt>
                <c:pt idx="373">
                  <c:v>1.1126442605148601</c:v>
                </c:pt>
                <c:pt idx="374">
                  <c:v>1.1081990130391299</c:v>
                </c:pt>
                <c:pt idx="375">
                  <c:v>1.10660376157306</c:v>
                </c:pt>
                <c:pt idx="376">
                  <c:v>1.1158318498547699</c:v>
                </c:pt>
                <c:pt idx="377">
                  <c:v>1.13965780093886</c:v>
                </c:pt>
                <c:pt idx="378">
                  <c:v>1.14986998924606</c:v>
                </c:pt>
                <c:pt idx="379">
                  <c:v>1.1557423998993599</c:v>
                </c:pt>
                <c:pt idx="380">
                  <c:v>1.16627749983458</c:v>
                </c:pt>
                <c:pt idx="381">
                  <c:v>1.1582336275362599</c:v>
                </c:pt>
                <c:pt idx="382">
                  <c:v>1.17623237743593</c:v>
                </c:pt>
                <c:pt idx="383">
                  <c:v>1.18035540345375</c:v>
                </c:pt>
                <c:pt idx="384">
                  <c:v>1.18475816673328</c:v>
                </c:pt>
                <c:pt idx="385">
                  <c:v>1.1701384889806401</c:v>
                </c:pt>
                <c:pt idx="386">
                  <c:v>1.1767573018775901</c:v>
                </c:pt>
                <c:pt idx="387">
                  <c:v>1.1992826014828299</c:v>
                </c:pt>
                <c:pt idx="388">
                  <c:v>1.2057536352482501</c:v>
                </c:pt>
                <c:pt idx="389">
                  <c:v>1.2030418937768601</c:v>
                </c:pt>
                <c:pt idx="390">
                  <c:v>1.19306141706723</c:v>
                </c:pt>
                <c:pt idx="391">
                  <c:v>1.2079320312864901</c:v>
                </c:pt>
                <c:pt idx="392">
                  <c:v>1.2237763130203001</c:v>
                </c:pt>
                <c:pt idx="393">
                  <c:v>1.22804962412868</c:v>
                </c:pt>
                <c:pt idx="394">
                  <c:v>1.2291570188541501</c:v>
                </c:pt>
                <c:pt idx="395">
                  <c:v>1.2302927123382601</c:v>
                </c:pt>
                <c:pt idx="396">
                  <c:v>1.23736434200499</c:v>
                </c:pt>
                <c:pt idx="397">
                  <c:v>1.22725394753043</c:v>
                </c:pt>
                <c:pt idx="398">
                  <c:v>1.2064997559647499</c:v>
                </c:pt>
                <c:pt idx="399">
                  <c:v>1.21718083713243</c:v>
                </c:pt>
                <c:pt idx="400">
                  <c:v>1.2023515560551099</c:v>
                </c:pt>
                <c:pt idx="401">
                  <c:v>1.22062329143571</c:v>
                </c:pt>
                <c:pt idx="402">
                  <c:v>1.23961849382092</c:v>
                </c:pt>
                <c:pt idx="403">
                  <c:v>1.2574360576158099</c:v>
                </c:pt>
                <c:pt idx="404">
                  <c:v>1.26991315786254</c:v>
                </c:pt>
                <c:pt idx="405">
                  <c:v>1.2831714821060101</c:v>
                </c:pt>
                <c:pt idx="406">
                  <c:v>1.29006012281331</c:v>
                </c:pt>
                <c:pt idx="407">
                  <c:v>1.2964646910349999</c:v>
                </c:pt>
                <c:pt idx="408">
                  <c:v>1.29929512011758</c:v>
                </c:pt>
                <c:pt idx="409">
                  <c:v>1.29818705488088</c:v>
                </c:pt>
                <c:pt idx="410">
                  <c:v>1.3123616223692101</c:v>
                </c:pt>
                <c:pt idx="411">
                  <c:v>1.3236476593786199</c:v>
                </c:pt>
                <c:pt idx="412">
                  <c:v>1.28654020152557</c:v>
                </c:pt>
                <c:pt idx="413">
                  <c:v>1.2994073412234599</c:v>
                </c:pt>
                <c:pt idx="414">
                  <c:v>1.3074678056986</c:v>
                </c:pt>
                <c:pt idx="415">
                  <c:v>1.31948314706345</c:v>
                </c:pt>
                <c:pt idx="416">
                  <c:v>1.30148424061724</c:v>
                </c:pt>
                <c:pt idx="417">
                  <c:v>1.31894631166523</c:v>
                </c:pt>
                <c:pt idx="418">
                  <c:v>1.3376550147294</c:v>
                </c:pt>
                <c:pt idx="419">
                  <c:v>1.3374519441233199</c:v>
                </c:pt>
                <c:pt idx="420">
                  <c:v>1.34570177991349</c:v>
                </c:pt>
                <c:pt idx="421">
                  <c:v>1.3568427934817899</c:v>
                </c:pt>
                <c:pt idx="422">
                  <c:v>1.36206005060869</c:v>
                </c:pt>
                <c:pt idx="423">
                  <c:v>1.3801199159033599</c:v>
                </c:pt>
                <c:pt idx="424">
                  <c:v>1.38743218427552</c:v>
                </c:pt>
                <c:pt idx="425">
                  <c:v>1.37698497240141</c:v>
                </c:pt>
                <c:pt idx="426">
                  <c:v>1.37075611224123</c:v>
                </c:pt>
                <c:pt idx="427">
                  <c:v>1.36519494549758</c:v>
                </c:pt>
                <c:pt idx="428">
                  <c:v>1.3699276269630201</c:v>
                </c:pt>
                <c:pt idx="429">
                  <c:v>1.35159487677231</c:v>
                </c:pt>
                <c:pt idx="430">
                  <c:v>1.3381886614826699</c:v>
                </c:pt>
                <c:pt idx="431">
                  <c:v>1.35497331692476</c:v>
                </c:pt>
                <c:pt idx="432">
                  <c:v>1.34566083109477</c:v>
                </c:pt>
                <c:pt idx="433">
                  <c:v>1.3323461536247001</c:v>
                </c:pt>
                <c:pt idx="434">
                  <c:v>1.3126473472944999</c:v>
                </c:pt>
                <c:pt idx="435">
                  <c:v>1.3087236451995901</c:v>
                </c:pt>
                <c:pt idx="436">
                  <c:v>1.3130985134453499</c:v>
                </c:pt>
                <c:pt idx="437">
                  <c:v>1.3472714942674899</c:v>
                </c:pt>
                <c:pt idx="438">
                  <c:v>1.3665079295875899</c:v>
                </c:pt>
                <c:pt idx="439">
                  <c:v>1.37139368287298</c:v>
                </c:pt>
                <c:pt idx="440">
                  <c:v>1.3768499391578399</c:v>
                </c:pt>
                <c:pt idx="441">
                  <c:v>1.3856328463790899</c:v>
                </c:pt>
                <c:pt idx="442">
                  <c:v>1.3921951444429701</c:v>
                </c:pt>
                <c:pt idx="443">
                  <c:v>1.3900383400965599</c:v>
                </c:pt>
                <c:pt idx="444">
                  <c:v>1.40200539615595</c:v>
                </c:pt>
                <c:pt idx="445">
                  <c:v>1.38661842659734</c:v>
                </c:pt>
                <c:pt idx="446">
                  <c:v>1.40817505536201</c:v>
                </c:pt>
                <c:pt idx="447">
                  <c:v>1.37804257378329</c:v>
                </c:pt>
                <c:pt idx="448">
                  <c:v>1.4009897741589501</c:v>
                </c:pt>
                <c:pt idx="449">
                  <c:v>1.3861316918116899</c:v>
                </c:pt>
                <c:pt idx="450">
                  <c:v>1.38004773368346</c:v>
                </c:pt>
                <c:pt idx="451">
                  <c:v>1.3907058139881401</c:v>
                </c:pt>
                <c:pt idx="452">
                  <c:v>1.3932927405648301</c:v>
                </c:pt>
                <c:pt idx="453">
                  <c:v>1.39791137030649</c:v>
                </c:pt>
                <c:pt idx="454">
                  <c:v>1.3968762105071399</c:v>
                </c:pt>
                <c:pt idx="455">
                  <c:v>1.4115328903106701</c:v>
                </c:pt>
                <c:pt idx="456">
                  <c:v>1.4453578282952999</c:v>
                </c:pt>
                <c:pt idx="457">
                  <c:v>1.4648626498480899</c:v>
                </c:pt>
                <c:pt idx="458">
                  <c:v>1.47190765227818</c:v>
                </c:pt>
                <c:pt idx="459">
                  <c:v>1.4790874785432999</c:v>
                </c:pt>
                <c:pt idx="460">
                  <c:v>1.4906762052654301</c:v>
                </c:pt>
                <c:pt idx="461">
                  <c:v>1.47751784075314</c:v>
                </c:pt>
                <c:pt idx="462">
                  <c:v>1.5014057355422801</c:v>
                </c:pt>
                <c:pt idx="463">
                  <c:v>1.5203876272902901</c:v>
                </c:pt>
                <c:pt idx="464">
                  <c:v>1.5534882941542401</c:v>
                </c:pt>
                <c:pt idx="465">
                  <c:v>1.51080945208795</c:v>
                </c:pt>
                <c:pt idx="466">
                  <c:v>1.55359952640194</c:v>
                </c:pt>
                <c:pt idx="467">
                  <c:v>1.4901597762527099</c:v>
                </c:pt>
                <c:pt idx="468">
                  <c:v>1.5607904359492799</c:v>
                </c:pt>
                <c:pt idx="469">
                  <c:v>1.58252956382789</c:v>
                </c:pt>
                <c:pt idx="470">
                  <c:v>1.5973436319031999</c:v>
                </c:pt>
                <c:pt idx="471">
                  <c:v>1.6282629056809701</c:v>
                </c:pt>
                <c:pt idx="472">
                  <c:v>1.6326620615743801</c:v>
                </c:pt>
                <c:pt idx="473">
                  <c:v>1.6270657413382601</c:v>
                </c:pt>
                <c:pt idx="474">
                  <c:v>1.64163673938971</c:v>
                </c:pt>
                <c:pt idx="475">
                  <c:v>1.65990684531036</c:v>
                </c:pt>
                <c:pt idx="476">
                  <c:v>1.6325524015319099</c:v>
                </c:pt>
                <c:pt idx="477">
                  <c:v>1.5856792812623901</c:v>
                </c:pt>
                <c:pt idx="478">
                  <c:v>1.5832372155490599</c:v>
                </c:pt>
                <c:pt idx="479">
                  <c:v>1.6290222658287701</c:v>
                </c:pt>
                <c:pt idx="480">
                  <c:v>1.6488131147582801</c:v>
                </c:pt>
                <c:pt idx="481">
                  <c:v>1.6536710786017501</c:v>
                </c:pt>
                <c:pt idx="482">
                  <c:v>1.62201980543798</c:v>
                </c:pt>
                <c:pt idx="483">
                  <c:v>1.6543852391190399</c:v>
                </c:pt>
                <c:pt idx="484">
                  <c:v>1.6863465528305099</c:v>
                </c:pt>
                <c:pt idx="485">
                  <c:v>1.6980924761774601</c:v>
                </c:pt>
                <c:pt idx="486">
                  <c:v>1.70151397767825</c:v>
                </c:pt>
                <c:pt idx="487">
                  <c:v>1.67705398509762</c:v>
                </c:pt>
                <c:pt idx="488">
                  <c:v>1.6573404540226999</c:v>
                </c:pt>
                <c:pt idx="489">
                  <c:v>1.62424504711486</c:v>
                </c:pt>
                <c:pt idx="490">
                  <c:v>1.6430762329403901</c:v>
                </c:pt>
                <c:pt idx="491">
                  <c:v>1.63878522786539</c:v>
                </c:pt>
                <c:pt idx="492">
                  <c:v>1.6704000924572799</c:v>
                </c:pt>
                <c:pt idx="493">
                  <c:v>1.69182786522097</c:v>
                </c:pt>
                <c:pt idx="494">
                  <c:v>1.6018080520828799</c:v>
                </c:pt>
                <c:pt idx="495">
                  <c:v>1.6586533306028099</c:v>
                </c:pt>
                <c:pt idx="496">
                  <c:v>1.70916598457141</c:v>
                </c:pt>
                <c:pt idx="497">
                  <c:v>1.73160345729208</c:v>
                </c:pt>
                <c:pt idx="498">
                  <c:v>1.7223179918182501</c:v>
                </c:pt>
                <c:pt idx="499">
                  <c:v>1.7536440354886</c:v>
                </c:pt>
                <c:pt idx="500">
                  <c:v>1.7591482708725401</c:v>
                </c:pt>
                <c:pt idx="501">
                  <c:v>1.74067666671944</c:v>
                </c:pt>
                <c:pt idx="502">
                  <c:v>1.7332812577516501</c:v>
                </c:pt>
                <c:pt idx="503">
                  <c:v>1.7149200529227999</c:v>
                </c:pt>
                <c:pt idx="504">
                  <c:v>1.68572330682711</c:v>
                </c:pt>
                <c:pt idx="505">
                  <c:v>1.7114715925769799</c:v>
                </c:pt>
                <c:pt idx="506">
                  <c:v>1.7078949102137999</c:v>
                </c:pt>
                <c:pt idx="507">
                  <c:v>1.69242629284191</c:v>
                </c:pt>
                <c:pt idx="508">
                  <c:v>1.6504261813210599</c:v>
                </c:pt>
                <c:pt idx="509">
                  <c:v>1.6434624390917301</c:v>
                </c:pt>
                <c:pt idx="510">
                  <c:v>1.6731485137787301</c:v>
                </c:pt>
                <c:pt idx="511">
                  <c:v>1.6926428221588199</c:v>
                </c:pt>
                <c:pt idx="512">
                  <c:v>1.7095197289710999</c:v>
                </c:pt>
                <c:pt idx="513">
                  <c:v>1.7387077512454401</c:v>
                </c:pt>
                <c:pt idx="514">
                  <c:v>1.76942363105111</c:v>
                </c:pt>
                <c:pt idx="515">
                  <c:v>1.7828130587047999</c:v>
                </c:pt>
                <c:pt idx="516">
                  <c:v>1.78183967957939</c:v>
                </c:pt>
                <c:pt idx="517">
                  <c:v>1.81961696849959</c:v>
                </c:pt>
                <c:pt idx="518">
                  <c:v>1.8387125759426</c:v>
                </c:pt>
                <c:pt idx="519">
                  <c:v>1.8721154997231</c:v>
                </c:pt>
                <c:pt idx="520">
                  <c:v>1.85085007237685</c:v>
                </c:pt>
                <c:pt idx="521">
                  <c:v>1.8729798824144701</c:v>
                </c:pt>
                <c:pt idx="522">
                  <c:v>1.8674249249969499</c:v>
                </c:pt>
                <c:pt idx="523">
                  <c:v>1.84508274022286</c:v>
                </c:pt>
                <c:pt idx="524">
                  <c:v>1.8743284807382501</c:v>
                </c:pt>
                <c:pt idx="525">
                  <c:v>1.88954775564585</c:v>
                </c:pt>
                <c:pt idx="526">
                  <c:v>1.8845072567589001</c:v>
                </c:pt>
                <c:pt idx="527">
                  <c:v>1.8890922028871999</c:v>
                </c:pt>
                <c:pt idx="528">
                  <c:v>1.9113922523511</c:v>
                </c:pt>
                <c:pt idx="529">
                  <c:v>1.96955830496392</c:v>
                </c:pt>
                <c:pt idx="530">
                  <c:v>2.0003154767579399</c:v>
                </c:pt>
                <c:pt idx="531">
                  <c:v>2.0424532972648999</c:v>
                </c:pt>
                <c:pt idx="532">
                  <c:v>2.0749993938967699</c:v>
                </c:pt>
                <c:pt idx="533">
                  <c:v>2.0965520801886299</c:v>
                </c:pt>
                <c:pt idx="534">
                  <c:v>2.16163230056411</c:v>
                </c:pt>
                <c:pt idx="535">
                  <c:v>2.18281835234828</c:v>
                </c:pt>
                <c:pt idx="536">
                  <c:v>2.2000504828790701</c:v>
                </c:pt>
                <c:pt idx="537">
                  <c:v>2.1728330608760098</c:v>
                </c:pt>
                <c:pt idx="538">
                  <c:v>2.2149961372432099</c:v>
                </c:pt>
                <c:pt idx="539">
                  <c:v>2.27122528993428</c:v>
                </c:pt>
                <c:pt idx="540">
                  <c:v>2.2583264661792</c:v>
                </c:pt>
                <c:pt idx="541">
                  <c:v>2.3183925044790299</c:v>
                </c:pt>
                <c:pt idx="542">
                  <c:v>2.3512545036216399</c:v>
                </c:pt>
                <c:pt idx="543">
                  <c:v>2.3808945137667199</c:v>
                </c:pt>
                <c:pt idx="544">
                  <c:v>2.4316720730827099</c:v>
                </c:pt>
                <c:pt idx="545">
                  <c:v>2.4231246424409698</c:v>
                </c:pt>
                <c:pt idx="546">
                  <c:v>2.3933672669306398</c:v>
                </c:pt>
                <c:pt idx="547">
                  <c:v>2.45033033858597</c:v>
                </c:pt>
                <c:pt idx="548">
                  <c:v>2.5082655123488098</c:v>
                </c:pt>
                <c:pt idx="549">
                  <c:v>2.53176025621628</c:v>
                </c:pt>
                <c:pt idx="550">
                  <c:v>2.4593459232965702</c:v>
                </c:pt>
                <c:pt idx="551">
                  <c:v>2.5075408743766099</c:v>
                </c:pt>
                <c:pt idx="552">
                  <c:v>2.5546401415922801</c:v>
                </c:pt>
                <c:pt idx="553">
                  <c:v>2.5487436777983898</c:v>
                </c:pt>
                <c:pt idx="554">
                  <c:v>2.6072183210086699</c:v>
                </c:pt>
                <c:pt idx="555">
                  <c:v>2.6853541829308201</c:v>
                </c:pt>
                <c:pt idx="556">
                  <c:v>2.7073167421600401</c:v>
                </c:pt>
                <c:pt idx="557">
                  <c:v>2.70758447886905</c:v>
                </c:pt>
                <c:pt idx="558">
                  <c:v>2.7593865189019402</c:v>
                </c:pt>
                <c:pt idx="559">
                  <c:v>2.7045930090685601</c:v>
                </c:pt>
                <c:pt idx="560">
                  <c:v>2.7353157638040599</c:v>
                </c:pt>
                <c:pt idx="561">
                  <c:v>2.7699780260728701</c:v>
                </c:pt>
                <c:pt idx="562">
                  <c:v>2.8175426556268799</c:v>
                </c:pt>
                <c:pt idx="563">
                  <c:v>2.7142863347717299</c:v>
                </c:pt>
                <c:pt idx="564">
                  <c:v>2.6581023569729298</c:v>
                </c:pt>
                <c:pt idx="565">
                  <c:v>2.5731289610967201</c:v>
                </c:pt>
                <c:pt idx="566">
                  <c:v>2.66921545431082</c:v>
                </c:pt>
                <c:pt idx="567">
                  <c:v>2.7793038703903998</c:v>
                </c:pt>
                <c:pt idx="568">
                  <c:v>2.8543753904034399</c:v>
                </c:pt>
                <c:pt idx="569">
                  <c:v>2.87666156150918</c:v>
                </c:pt>
                <c:pt idx="570">
                  <c:v>2.8868466137085398</c:v>
                </c:pt>
                <c:pt idx="571">
                  <c:v>2.8816270957424699</c:v>
                </c:pt>
                <c:pt idx="572">
                  <c:v>2.91995680967442</c:v>
                </c:pt>
                <c:pt idx="573">
                  <c:v>2.99516785448579</c:v>
                </c:pt>
                <c:pt idx="574">
                  <c:v>3.0629131879483098</c:v>
                </c:pt>
                <c:pt idx="575">
                  <c:v>3.1601013227869501</c:v>
                </c:pt>
                <c:pt idx="576">
                  <c:v>3.2348423221393201</c:v>
                </c:pt>
                <c:pt idx="577">
                  <c:v>3.3672494265617599</c:v>
                </c:pt>
                <c:pt idx="578">
                  <c:v>3.5198059779405702</c:v>
                </c:pt>
                <c:pt idx="579">
                  <c:v>3.5748757577842998</c:v>
                </c:pt>
                <c:pt idx="580">
                  <c:v>3.33183571263922</c:v>
                </c:pt>
                <c:pt idx="581">
                  <c:v>3.3764585963227098</c:v>
                </c:pt>
                <c:pt idx="582">
                  <c:v>3.5520433308208301</c:v>
                </c:pt>
                <c:pt idx="583">
                  <c:v>3.68441925073944</c:v>
                </c:pt>
                <c:pt idx="584">
                  <c:v>3.6709394954908801</c:v>
                </c:pt>
                <c:pt idx="585">
                  <c:v>3.6519645501836799</c:v>
                </c:pt>
                <c:pt idx="586">
                  <c:v>3.7521825710838601</c:v>
                </c:pt>
                <c:pt idx="587">
                  <c:v>3.7133632282765698</c:v>
                </c:pt>
                <c:pt idx="588">
                  <c:v>3.7255320006478301</c:v>
                </c:pt>
                <c:pt idx="589">
                  <c:v>3.7927395572329798</c:v>
                </c:pt>
                <c:pt idx="590">
                  <c:v>3.8767778785909801</c:v>
                </c:pt>
                <c:pt idx="591">
                  <c:v>3.9429098797658799</c:v>
                </c:pt>
                <c:pt idx="592">
                  <c:v>3.9124079333641402</c:v>
                </c:pt>
                <c:pt idx="593">
                  <c:v>3.7374976671824598</c:v>
                </c:pt>
                <c:pt idx="594">
                  <c:v>3.8008176455784599</c:v>
                </c:pt>
                <c:pt idx="595">
                  <c:v>3.6783045402102501</c:v>
                </c:pt>
                <c:pt idx="596">
                  <c:v>3.40157085372228</c:v>
                </c:pt>
                <c:pt idx="597">
                  <c:v>3.4425668133782001</c:v>
                </c:pt>
                <c:pt idx="598">
                  <c:v>3.5507500905396201</c:v>
                </c:pt>
                <c:pt idx="599">
                  <c:v>3.41448506215536</c:v>
                </c:pt>
                <c:pt idx="600">
                  <c:v>3.09396498096591</c:v>
                </c:pt>
                <c:pt idx="601">
                  <c:v>2.8670756231719201</c:v>
                </c:pt>
                <c:pt idx="602">
                  <c:v>3.0197702350652</c:v>
                </c:pt>
                <c:pt idx="603">
                  <c:v>2.8127059117851898</c:v>
                </c:pt>
                <c:pt idx="604">
                  <c:v>2.5788739014773601</c:v>
                </c:pt>
                <c:pt idx="605">
                  <c:v>2.3655794947081001</c:v>
                </c:pt>
                <c:pt idx="606">
                  <c:v>2.2717642089678001</c:v>
                </c:pt>
                <c:pt idx="607">
                  <c:v>2.0907837666320002</c:v>
                </c:pt>
                <c:pt idx="608">
                  <c:v>1.9433943278100101</c:v>
                </c:pt>
                <c:pt idx="609">
                  <c:v>2.1316716574321002</c:v>
                </c:pt>
                <c:pt idx="610">
                  <c:v>2.3307293384819698</c:v>
                </c:pt>
                <c:pt idx="611">
                  <c:v>2.5082674562393898</c:v>
                </c:pt>
                <c:pt idx="612">
                  <c:v>2.5574172618996101</c:v>
                </c:pt>
                <c:pt idx="613">
                  <c:v>2.3986202418608298</c:v>
                </c:pt>
                <c:pt idx="614">
                  <c:v>2.4592713133020898</c:v>
                </c:pt>
                <c:pt idx="615">
                  <c:v>2.63596225631276</c:v>
                </c:pt>
                <c:pt idx="616">
                  <c:v>2.7113382719129699</c:v>
                </c:pt>
                <c:pt idx="617">
                  <c:v>2.7482017855485901</c:v>
                </c:pt>
                <c:pt idx="618">
                  <c:v>2.8157312048904202</c:v>
                </c:pt>
                <c:pt idx="619">
                  <c:v>2.9240490107157</c:v>
                </c:pt>
                <c:pt idx="620">
                  <c:v>2.8957996609717802</c:v>
                </c:pt>
                <c:pt idx="621">
                  <c:v>2.6331485429321999</c:v>
                </c:pt>
                <c:pt idx="622">
                  <c:v>2.5569301362566099</c:v>
                </c:pt>
                <c:pt idx="623">
                  <c:v>2.7210663140626998</c:v>
                </c:pt>
                <c:pt idx="624">
                  <c:v>2.6617358257067201</c:v>
                </c:pt>
                <c:pt idx="625">
                  <c:v>2.5946564561384302</c:v>
                </c:pt>
                <c:pt idx="626">
                  <c:v>2.4969033874626199</c:v>
                </c:pt>
                <c:pt idx="627">
                  <c:v>2.66196193579606</c:v>
                </c:pt>
                <c:pt idx="628">
                  <c:v>2.6449147815404102</c:v>
                </c:pt>
                <c:pt idx="629">
                  <c:v>2.6186970015815398</c:v>
                </c:pt>
                <c:pt idx="630">
                  <c:v>2.7110781359639899</c:v>
                </c:pt>
                <c:pt idx="631">
                  <c:v>2.8818748125846199</c:v>
                </c:pt>
                <c:pt idx="632">
                  <c:v>2.90534571336029</c:v>
                </c:pt>
                <c:pt idx="633">
                  <c:v>2.8654585378188302</c:v>
                </c:pt>
                <c:pt idx="634">
                  <c:v>2.9477859517598701</c:v>
                </c:pt>
                <c:pt idx="635">
                  <c:v>2.9749149532331098</c:v>
                </c:pt>
                <c:pt idx="636">
                  <c:v>3.0604695711802199</c:v>
                </c:pt>
                <c:pt idx="637">
                  <c:v>2.79698631542816</c:v>
                </c:pt>
                <c:pt idx="638">
                  <c:v>2.8815021875962299</c:v>
                </c:pt>
                <c:pt idx="639">
                  <c:v>2.7467930978017798</c:v>
                </c:pt>
                <c:pt idx="640">
                  <c:v>2.5895225021716599</c:v>
                </c:pt>
                <c:pt idx="641">
                  <c:v>2.3402618990811699</c:v>
                </c:pt>
                <c:pt idx="642">
                  <c:v>2.1266605900751299</c:v>
                </c:pt>
                <c:pt idx="643">
                  <c:v>2.0123398848665901</c:v>
                </c:pt>
                <c:pt idx="644">
                  <c:v>2.1033471340872998</c:v>
                </c:pt>
                <c:pt idx="645">
                  <c:v>2.2682607993716699</c:v>
                </c:pt>
                <c:pt idx="646">
                  <c:v>2.21363521174943</c:v>
                </c:pt>
                <c:pt idx="647">
                  <c:v>2.07464319912029</c:v>
                </c:pt>
                <c:pt idx="648">
                  <c:v>2.0219080425016198</c:v>
                </c:pt>
                <c:pt idx="649">
                  <c:v>2.02177342589611</c:v>
                </c:pt>
                <c:pt idx="650">
                  <c:v>2.1243699120908399</c:v>
                </c:pt>
                <c:pt idx="651">
                  <c:v>2.2109647080480999</c:v>
                </c:pt>
                <c:pt idx="652">
                  <c:v>2.17109753241076</c:v>
                </c:pt>
                <c:pt idx="653">
                  <c:v>2.18660137215165</c:v>
                </c:pt>
                <c:pt idx="654">
                  <c:v>2.0327735091629102</c:v>
                </c:pt>
                <c:pt idx="655">
                  <c:v>1.9057378371515299</c:v>
                </c:pt>
                <c:pt idx="656">
                  <c:v>2.0653883661887198</c:v>
                </c:pt>
                <c:pt idx="657">
                  <c:v>2.0147033083467401</c:v>
                </c:pt>
                <c:pt idx="658">
                  <c:v>2.0446381967151499</c:v>
                </c:pt>
                <c:pt idx="659">
                  <c:v>2.1166358181090401</c:v>
                </c:pt>
                <c:pt idx="660">
                  <c:v>2.1239432123098099</c:v>
                </c:pt>
                <c:pt idx="661">
                  <c:v>2.0851752588689001</c:v>
                </c:pt>
                <c:pt idx="662">
                  <c:v>2.12090706782246</c:v>
                </c:pt>
                <c:pt idx="663">
                  <c:v>2.0440720783976198</c:v>
                </c:pt>
                <c:pt idx="664">
                  <c:v>2.08380942913166</c:v>
                </c:pt>
                <c:pt idx="665">
                  <c:v>2.0310649267098402</c:v>
                </c:pt>
                <c:pt idx="666">
                  <c:v>2.0361171025365699</c:v>
                </c:pt>
                <c:pt idx="667">
                  <c:v>2.13338825495893</c:v>
                </c:pt>
                <c:pt idx="668">
                  <c:v>2.1672089409373601</c:v>
                </c:pt>
                <c:pt idx="669">
                  <c:v>2.2704641772844099</c:v>
                </c:pt>
                <c:pt idx="670">
                  <c:v>2.2939203399028498</c:v>
                </c:pt>
                <c:pt idx="671">
                  <c:v>2.2571689032565998</c:v>
                </c:pt>
                <c:pt idx="672">
                  <c:v>2.3353660415525899</c:v>
                </c:pt>
                <c:pt idx="673">
                  <c:v>2.3740060763233499</c:v>
                </c:pt>
                <c:pt idx="674">
                  <c:v>2.3717795582792101</c:v>
                </c:pt>
                <c:pt idx="675">
                  <c:v>2.4163054576105201</c:v>
                </c:pt>
                <c:pt idx="676">
                  <c:v>2.2592611050323699</c:v>
                </c:pt>
                <c:pt idx="677">
                  <c:v>2.3532538022187799</c:v>
                </c:pt>
                <c:pt idx="678">
                  <c:v>2.4411026146046999</c:v>
                </c:pt>
                <c:pt idx="679">
                  <c:v>2.45855464405799</c:v>
                </c:pt>
                <c:pt idx="680">
                  <c:v>2.4774309261629202</c:v>
                </c:pt>
                <c:pt idx="681">
                  <c:v>2.4127597638639799</c:v>
                </c:pt>
                <c:pt idx="682">
                  <c:v>2.4403137553997301</c:v>
                </c:pt>
                <c:pt idx="683">
                  <c:v>2.4258545824590199</c:v>
                </c:pt>
                <c:pt idx="684">
                  <c:v>2.3709897221848699</c:v>
                </c:pt>
                <c:pt idx="685">
                  <c:v>2.36454762873139</c:v>
                </c:pt>
                <c:pt idx="686">
                  <c:v>2.5032226054426601</c:v>
                </c:pt>
                <c:pt idx="687">
                  <c:v>2.5062270721841902</c:v>
                </c:pt>
                <c:pt idx="688">
                  <c:v>2.5841443243504498</c:v>
                </c:pt>
                <c:pt idx="689">
                  <c:v>2.6413976553920002</c:v>
                </c:pt>
                <c:pt idx="690">
                  <c:v>2.6508818714798599</c:v>
                </c:pt>
                <c:pt idx="691">
                  <c:v>2.7057312557419402</c:v>
                </c:pt>
                <c:pt idx="692">
                  <c:v>2.7161125329517102</c:v>
                </c:pt>
                <c:pt idx="693">
                  <c:v>2.6535892920475801</c:v>
                </c:pt>
                <c:pt idx="694">
                  <c:v>2.7219051569364399</c:v>
                </c:pt>
                <c:pt idx="695">
                  <c:v>2.6828004662292599</c:v>
                </c:pt>
                <c:pt idx="696">
                  <c:v>2.6252312662296</c:v>
                </c:pt>
                <c:pt idx="697">
                  <c:v>2.71349334550712</c:v>
                </c:pt>
                <c:pt idx="698">
                  <c:v>2.7589483643678401</c:v>
                </c:pt>
                <c:pt idx="699">
                  <c:v>2.73022027371184</c:v>
                </c:pt>
                <c:pt idx="700">
                  <c:v>2.7676815044118999</c:v>
                </c:pt>
                <c:pt idx="701">
                  <c:v>2.8288312681972601</c:v>
                </c:pt>
                <c:pt idx="702">
                  <c:v>2.8132349893291799</c:v>
                </c:pt>
                <c:pt idx="703">
                  <c:v>2.6218623942614698</c:v>
                </c:pt>
                <c:pt idx="704">
                  <c:v>2.6409218609317602</c:v>
                </c:pt>
                <c:pt idx="705">
                  <c:v>2.6361265703996501</c:v>
                </c:pt>
                <c:pt idx="706">
                  <c:v>2.6253566752087099</c:v>
                </c:pt>
                <c:pt idx="707">
                  <c:v>2.6981024179442001</c:v>
                </c:pt>
                <c:pt idx="708">
                  <c:v>2.6807821241310101</c:v>
                </c:pt>
                <c:pt idx="709">
                  <c:v>2.7185931142636002</c:v>
                </c:pt>
                <c:pt idx="710">
                  <c:v>2.6623126588222399</c:v>
                </c:pt>
                <c:pt idx="711">
                  <c:v>2.6572687095298999</c:v>
                </c:pt>
                <c:pt idx="712">
                  <c:v>2.6609770885142101</c:v>
                </c:pt>
                <c:pt idx="713">
                  <c:v>2.63455196544506</c:v>
                </c:pt>
                <c:pt idx="714">
                  <c:v>2.6825845413206499</c:v>
                </c:pt>
                <c:pt idx="715">
                  <c:v>2.7164993781037401</c:v>
                </c:pt>
                <c:pt idx="716">
                  <c:v>2.73464659384108</c:v>
                </c:pt>
                <c:pt idx="717">
                  <c:v>2.8122187534228602</c:v>
                </c:pt>
                <c:pt idx="718">
                  <c:v>2.8026739077039799</c:v>
                </c:pt>
                <c:pt idx="719">
                  <c:v>2.8352875083512199</c:v>
                </c:pt>
                <c:pt idx="720">
                  <c:v>2.8661504681035499</c:v>
                </c:pt>
                <c:pt idx="721">
                  <c:v>2.8270369109700502</c:v>
                </c:pt>
                <c:pt idx="722">
                  <c:v>2.8273761821777499</c:v>
                </c:pt>
                <c:pt idx="723">
                  <c:v>2.8448975883735801</c:v>
                </c:pt>
                <c:pt idx="724">
                  <c:v>2.7781056374561302</c:v>
                </c:pt>
                <c:pt idx="725">
                  <c:v>2.8072684201091902</c:v>
                </c:pt>
                <c:pt idx="726">
                  <c:v>2.8482683392935999</c:v>
                </c:pt>
                <c:pt idx="727">
                  <c:v>2.79443737354097</c:v>
                </c:pt>
                <c:pt idx="728">
                  <c:v>2.5413912123140698</c:v>
                </c:pt>
                <c:pt idx="729">
                  <c:v>2.47830285001716</c:v>
                </c:pt>
                <c:pt idx="730">
                  <c:v>2.5482912115841101</c:v>
                </c:pt>
                <c:pt idx="731">
                  <c:v>2.3153238596779002</c:v>
                </c:pt>
                <c:pt idx="732">
                  <c:v>2.33303744973069</c:v>
                </c:pt>
                <c:pt idx="733">
                  <c:v>2.1555080281405199</c:v>
                </c:pt>
                <c:pt idx="734">
                  <c:v>2.1646627090392099</c:v>
                </c:pt>
                <c:pt idx="735">
                  <c:v>2.0727361753047</c:v>
                </c:pt>
                <c:pt idx="736">
                  <c:v>2.1610067703247098</c:v>
                </c:pt>
                <c:pt idx="737">
                  <c:v>2.0770183604710302</c:v>
                </c:pt>
                <c:pt idx="738">
                  <c:v>2.1273655993837601</c:v>
                </c:pt>
                <c:pt idx="739">
                  <c:v>2.21406430954656</c:v>
                </c:pt>
                <c:pt idx="740">
                  <c:v>2.1859529762687102</c:v>
                </c:pt>
                <c:pt idx="741">
                  <c:v>2.0914437812315501</c:v>
                </c:pt>
                <c:pt idx="742">
                  <c:v>2.1252369637839101</c:v>
                </c:pt>
                <c:pt idx="743">
                  <c:v>2.1486822477920602</c:v>
                </c:pt>
                <c:pt idx="744">
                  <c:v>1.9765249702996299</c:v>
                </c:pt>
                <c:pt idx="745">
                  <c:v>1.9544871926652401</c:v>
                </c:pt>
                <c:pt idx="746">
                  <c:v>1.86051465636825</c:v>
                </c:pt>
                <c:pt idx="747">
                  <c:v>1.94305869364506</c:v>
                </c:pt>
                <c:pt idx="748">
                  <c:v>1.9145464978401501</c:v>
                </c:pt>
                <c:pt idx="749">
                  <c:v>1.9919989146003201</c:v>
                </c:pt>
                <c:pt idx="750">
                  <c:v>1.9984503910784499</c:v>
                </c:pt>
                <c:pt idx="751">
                  <c:v>2.04158692558067</c:v>
                </c:pt>
                <c:pt idx="752">
                  <c:v>2.0178383771405302</c:v>
                </c:pt>
                <c:pt idx="753">
                  <c:v>2.01979939997016</c:v>
                </c:pt>
                <c:pt idx="754">
                  <c:v>2.11852941387524</c:v>
                </c:pt>
                <c:pt idx="755">
                  <c:v>2.1530748375333499</c:v>
                </c:pt>
                <c:pt idx="756">
                  <c:v>2.14799460100972</c:v>
                </c:pt>
                <c:pt idx="757">
                  <c:v>2.1637660686762401</c:v>
                </c:pt>
                <c:pt idx="758">
                  <c:v>2.2121399617316002</c:v>
                </c:pt>
                <c:pt idx="759">
                  <c:v>2.1946141827232002</c:v>
                </c:pt>
                <c:pt idx="760">
                  <c:v>2.1937493831161401</c:v>
                </c:pt>
                <c:pt idx="761">
                  <c:v>2.00436750611791</c:v>
                </c:pt>
                <c:pt idx="762">
                  <c:v>1.99824975970529</c:v>
                </c:pt>
                <c:pt idx="763">
                  <c:v>1.8679740048893301</c:v>
                </c:pt>
                <c:pt idx="764">
                  <c:v>1.91170885068634</c:v>
                </c:pt>
                <c:pt idx="765">
                  <c:v>2.01352321839749</c:v>
                </c:pt>
                <c:pt idx="766">
                  <c:v>2.0151395336088198</c:v>
                </c:pt>
                <c:pt idx="767">
                  <c:v>1.9454293057496601</c:v>
                </c:pt>
                <c:pt idx="768">
                  <c:v>1.9879257164353401</c:v>
                </c:pt>
                <c:pt idx="769">
                  <c:v>2.0067555843615499</c:v>
                </c:pt>
                <c:pt idx="770">
                  <c:v>1.96569064999</c:v>
                </c:pt>
                <c:pt idx="771">
                  <c:v>1.92838452241758</c:v>
                </c:pt>
                <c:pt idx="772">
                  <c:v>1.9229809944023499</c:v>
                </c:pt>
                <c:pt idx="773">
                  <c:v>2.0010884572721102</c:v>
                </c:pt>
                <c:pt idx="774">
                  <c:v>1.9866473024140301</c:v>
                </c:pt>
                <c:pt idx="775">
                  <c:v>1.9682031532934301</c:v>
                </c:pt>
                <c:pt idx="776">
                  <c:v>2.0457694052356699</c:v>
                </c:pt>
                <c:pt idx="777">
                  <c:v>2.1261513897561399</c:v>
                </c:pt>
                <c:pt idx="778">
                  <c:v>2.1876416456805599</c:v>
                </c:pt>
                <c:pt idx="779">
                  <c:v>2.1784731803810198</c:v>
                </c:pt>
                <c:pt idx="780">
                  <c:v>2.2052191199542199</c:v>
                </c:pt>
                <c:pt idx="781">
                  <c:v>2.1727006387292098</c:v>
                </c:pt>
                <c:pt idx="782">
                  <c:v>2.1821312362476801</c:v>
                </c:pt>
                <c:pt idx="783">
                  <c:v>2.1649436565478299</c:v>
                </c:pt>
                <c:pt idx="784">
                  <c:v>2.1271600067106999</c:v>
                </c:pt>
                <c:pt idx="785">
                  <c:v>2.2190225491565299</c:v>
                </c:pt>
                <c:pt idx="786">
                  <c:v>2.2281641786404198</c:v>
                </c:pt>
                <c:pt idx="787">
                  <c:v>2.2115909535860898</c:v>
                </c:pt>
                <c:pt idx="788">
                  <c:v>2.28086270064827</c:v>
                </c:pt>
                <c:pt idx="789">
                  <c:v>2.2974904693598401</c:v>
                </c:pt>
                <c:pt idx="790">
                  <c:v>2.25556325836925</c:v>
                </c:pt>
                <c:pt idx="791">
                  <c:v>2.2352281209912901</c:v>
                </c:pt>
                <c:pt idx="792">
                  <c:v>2.2866740169151298</c:v>
                </c:pt>
                <c:pt idx="793">
                  <c:v>2.2642878320727098</c:v>
                </c:pt>
                <c:pt idx="794">
                  <c:v>2.2969069016348902</c:v>
                </c:pt>
                <c:pt idx="795">
                  <c:v>2.3239802105095499</c:v>
                </c:pt>
                <c:pt idx="796">
                  <c:v>2.3223658826037701</c:v>
                </c:pt>
                <c:pt idx="797">
                  <c:v>2.2833624317308701</c:v>
                </c:pt>
                <c:pt idx="798">
                  <c:v>2.29450763405125</c:v>
                </c:pt>
                <c:pt idx="799">
                  <c:v>2.1814181669041401</c:v>
                </c:pt>
                <c:pt idx="800">
                  <c:v>2.1460290224974901</c:v>
                </c:pt>
                <c:pt idx="801">
                  <c:v>2.1665738877246299</c:v>
                </c:pt>
                <c:pt idx="802">
                  <c:v>2.15284064246356</c:v>
                </c:pt>
                <c:pt idx="803">
                  <c:v>2.18396693496411</c:v>
                </c:pt>
                <c:pt idx="804">
                  <c:v>2.1750518971159498</c:v>
                </c:pt>
                <c:pt idx="805">
                  <c:v>2.1738052680816402</c:v>
                </c:pt>
                <c:pt idx="806">
                  <c:v>2.1701102292640702</c:v>
                </c:pt>
                <c:pt idx="807">
                  <c:v>2.23332997502277</c:v>
                </c:pt>
                <c:pt idx="808">
                  <c:v>2.22853865614892</c:v>
                </c:pt>
                <c:pt idx="809">
                  <c:v>2.2427301308694298</c:v>
                </c:pt>
                <c:pt idx="810">
                  <c:v>2.1580331618508302</c:v>
                </c:pt>
                <c:pt idx="811">
                  <c:v>2.0834991608999198</c:v>
                </c:pt>
                <c:pt idx="812">
                  <c:v>2.0883889777043598</c:v>
                </c:pt>
                <c:pt idx="813">
                  <c:v>2.0942293217027799</c:v>
                </c:pt>
                <c:pt idx="814">
                  <c:v>2.0813738425729</c:v>
                </c:pt>
                <c:pt idx="815">
                  <c:v>2.07416480834876</c:v>
                </c:pt>
                <c:pt idx="816">
                  <c:v>2.1069555770236499</c:v>
                </c:pt>
                <c:pt idx="817">
                  <c:v>2.0918816334679402</c:v>
                </c:pt>
                <c:pt idx="818">
                  <c:v>2.03862766346524</c:v>
                </c:pt>
                <c:pt idx="819">
                  <c:v>2.0467595018248002</c:v>
                </c:pt>
                <c:pt idx="820">
                  <c:v>2.0606129381796099</c:v>
                </c:pt>
                <c:pt idx="821">
                  <c:v>2.0865894553678501</c:v>
                </c:pt>
                <c:pt idx="822">
                  <c:v>2.0611318125184601</c:v>
                </c:pt>
                <c:pt idx="823">
                  <c:v>2.0498026022946099</c:v>
                </c:pt>
                <c:pt idx="824">
                  <c:v>2.0568756080597601</c:v>
                </c:pt>
                <c:pt idx="825">
                  <c:v>2.0576674601331102</c:v>
                </c:pt>
                <c:pt idx="826">
                  <c:v>2.0441104870385201</c:v>
                </c:pt>
                <c:pt idx="827">
                  <c:v>2.1291018403315198</c:v>
                </c:pt>
                <c:pt idx="828">
                  <c:v>2.1438216391972502</c:v>
                </c:pt>
                <c:pt idx="829">
                  <c:v>2.1587299369892401</c:v>
                </c:pt>
                <c:pt idx="830">
                  <c:v>2.1795266893885601</c:v>
                </c:pt>
                <c:pt idx="831">
                  <c:v>2.1886196827286701</c:v>
                </c:pt>
                <c:pt idx="832">
                  <c:v>2.1867517103615901</c:v>
                </c:pt>
                <c:pt idx="833">
                  <c:v>2.1737588204538301</c:v>
                </c:pt>
                <c:pt idx="834">
                  <c:v>2.0914587085479699</c:v>
                </c:pt>
                <c:pt idx="835">
                  <c:v>2.0999150767882599</c:v>
                </c:pt>
                <c:pt idx="836">
                  <c:v>2.1568769850990299</c:v>
                </c:pt>
                <c:pt idx="837">
                  <c:v>2.1521305218696201</c:v>
                </c:pt>
                <c:pt idx="838">
                  <c:v>2.1666924864925199</c:v>
                </c:pt>
                <c:pt idx="839">
                  <c:v>2.1614427646565399</c:v>
                </c:pt>
                <c:pt idx="840">
                  <c:v>2.1397853120482102</c:v>
                </c:pt>
                <c:pt idx="841">
                  <c:v>2.1661485061961798</c:v>
                </c:pt>
                <c:pt idx="842">
                  <c:v>2.1474033531016699</c:v>
                </c:pt>
                <c:pt idx="843">
                  <c:v>2.1315651780981102</c:v>
                </c:pt>
                <c:pt idx="844">
                  <c:v>2.17431324068095</c:v>
                </c:pt>
                <c:pt idx="845">
                  <c:v>2.1863623269468602</c:v>
                </c:pt>
                <c:pt idx="846">
                  <c:v>2.1954587555826599</c:v>
                </c:pt>
                <c:pt idx="847">
                  <c:v>2.19604490640504</c:v>
                </c:pt>
                <c:pt idx="848">
                  <c:v>2.20503445611961</c:v>
                </c:pt>
                <c:pt idx="849">
                  <c:v>2.2432976399325799</c:v>
                </c:pt>
                <c:pt idx="850">
                  <c:v>2.2503085488283401</c:v>
                </c:pt>
                <c:pt idx="851">
                  <c:v>2.28477828868014</c:v>
                </c:pt>
                <c:pt idx="852">
                  <c:v>2.29288007352709</c:v>
                </c:pt>
                <c:pt idx="853">
                  <c:v>2.2827214183353099</c:v>
                </c:pt>
                <c:pt idx="854">
                  <c:v>2.2999346149884201</c:v>
                </c:pt>
                <c:pt idx="855">
                  <c:v>2.32174272922573</c:v>
                </c:pt>
                <c:pt idx="856">
                  <c:v>2.3309784536968898</c:v>
                </c:pt>
                <c:pt idx="857">
                  <c:v>2.3231765578196502</c:v>
                </c:pt>
                <c:pt idx="858">
                  <c:v>2.3284930124502501</c:v>
                </c:pt>
                <c:pt idx="859">
                  <c:v>2.3107278895746899</c:v>
                </c:pt>
                <c:pt idx="860">
                  <c:v>2.2983344859350701</c:v>
                </c:pt>
                <c:pt idx="861">
                  <c:v>2.2928794536749399</c:v>
                </c:pt>
                <c:pt idx="862">
                  <c:v>2.3019166894865601</c:v>
                </c:pt>
                <c:pt idx="863">
                  <c:v>2.2761243404298499</c:v>
                </c:pt>
                <c:pt idx="864">
                  <c:v>2.2801262098355699</c:v>
                </c:pt>
                <c:pt idx="865">
                  <c:v>2.31774607720453</c:v>
                </c:pt>
                <c:pt idx="866">
                  <c:v>2.2343688239035302</c:v>
                </c:pt>
                <c:pt idx="867">
                  <c:v>2.2502743703547101</c:v>
                </c:pt>
                <c:pt idx="868">
                  <c:v>2.2407920021508101</c:v>
                </c:pt>
                <c:pt idx="869">
                  <c:v>2.20720000426217</c:v>
                </c:pt>
                <c:pt idx="870">
                  <c:v>2.2221729008281099</c:v>
                </c:pt>
                <c:pt idx="871">
                  <c:v>2.2382658266681301</c:v>
                </c:pt>
                <c:pt idx="872">
                  <c:v>2.2501734985498398</c:v>
                </c:pt>
                <c:pt idx="873">
                  <c:v>2.2496965208663502</c:v>
                </c:pt>
                <c:pt idx="874">
                  <c:v>2.2673430185735799</c:v>
                </c:pt>
                <c:pt idx="875">
                  <c:v>2.2862648374226699</c:v>
                </c:pt>
                <c:pt idx="876">
                  <c:v>2.2801080316018298</c:v>
                </c:pt>
                <c:pt idx="877">
                  <c:v>2.2546067046889098</c:v>
                </c:pt>
                <c:pt idx="878">
                  <c:v>2.29133050251763</c:v>
                </c:pt>
                <c:pt idx="879">
                  <c:v>2.3508515360476898</c:v>
                </c:pt>
                <c:pt idx="880">
                  <c:v>2.3647759469928</c:v>
                </c:pt>
                <c:pt idx="881">
                  <c:v>2.3598141314058898</c:v>
                </c:pt>
                <c:pt idx="882">
                  <c:v>2.3663581259320798</c:v>
                </c:pt>
                <c:pt idx="883">
                  <c:v>2.3580248924312701</c:v>
                </c:pt>
                <c:pt idx="884">
                  <c:v>2.3338675378562099</c:v>
                </c:pt>
                <c:pt idx="885">
                  <c:v>2.3356368993154599</c:v>
                </c:pt>
                <c:pt idx="886">
                  <c:v>2.3286385014708801</c:v>
                </c:pt>
                <c:pt idx="887">
                  <c:v>2.3045159765176102</c:v>
                </c:pt>
                <c:pt idx="888">
                  <c:v>2.3043502080197</c:v>
                </c:pt>
                <c:pt idx="889">
                  <c:v>2.3036014079580598</c:v>
                </c:pt>
                <c:pt idx="890">
                  <c:v>2.3021527543455802</c:v>
                </c:pt>
                <c:pt idx="891">
                  <c:v>2.3226368759673099</c:v>
                </c:pt>
                <c:pt idx="892">
                  <c:v>2.2921760225685102</c:v>
                </c:pt>
                <c:pt idx="893">
                  <c:v>2.2937725652781</c:v>
                </c:pt>
                <c:pt idx="894">
                  <c:v>2.303622037857</c:v>
                </c:pt>
                <c:pt idx="895">
                  <c:v>2.3262364487587299</c:v>
                </c:pt>
                <c:pt idx="896">
                  <c:v>2.31849755631624</c:v>
                </c:pt>
                <c:pt idx="897">
                  <c:v>2.3272643830316402</c:v>
                </c:pt>
                <c:pt idx="898">
                  <c:v>2.3118988847994002</c:v>
                </c:pt>
                <c:pt idx="899">
                  <c:v>2.2552779776182201</c:v>
                </c:pt>
                <c:pt idx="900">
                  <c:v>2.2632903610828801</c:v>
                </c:pt>
                <c:pt idx="901">
                  <c:v>2.25229760634726</c:v>
                </c:pt>
                <c:pt idx="902">
                  <c:v>2.2755745405417098</c:v>
                </c:pt>
                <c:pt idx="903">
                  <c:v>2.2784761165533598</c:v>
                </c:pt>
                <c:pt idx="904">
                  <c:v>2.2835490381066101</c:v>
                </c:pt>
                <c:pt idx="905">
                  <c:v>2.3065155624438698</c:v>
                </c:pt>
                <c:pt idx="906">
                  <c:v>2.2945652637462599</c:v>
                </c:pt>
                <c:pt idx="907">
                  <c:v>2.25070988689414</c:v>
                </c:pt>
                <c:pt idx="908">
                  <c:v>2.2690490297349499</c:v>
                </c:pt>
                <c:pt idx="909">
                  <c:v>2.2644461720766298</c:v>
                </c:pt>
                <c:pt idx="910">
                  <c:v>2.2829341831613701</c:v>
                </c:pt>
                <c:pt idx="911">
                  <c:v>2.29595836544698</c:v>
                </c:pt>
                <c:pt idx="912">
                  <c:v>2.3227672738225902</c:v>
                </c:pt>
                <c:pt idx="913">
                  <c:v>2.3399045886441998</c:v>
                </c:pt>
                <c:pt idx="914">
                  <c:v>2.3395481014630999</c:v>
                </c:pt>
                <c:pt idx="915">
                  <c:v>2.3424914361667399</c:v>
                </c:pt>
                <c:pt idx="916">
                  <c:v>2.3442822519449198</c:v>
                </c:pt>
                <c:pt idx="917">
                  <c:v>2.3250767404527699</c:v>
                </c:pt>
                <c:pt idx="918">
                  <c:v>2.36178137487813</c:v>
                </c:pt>
                <c:pt idx="919">
                  <c:v>2.35941124999496</c:v>
                </c:pt>
                <c:pt idx="920">
                  <c:v>2.3616038445178198</c:v>
                </c:pt>
                <c:pt idx="921">
                  <c:v>2.3579414615477798</c:v>
                </c:pt>
                <c:pt idx="922">
                  <c:v>2.4026989204704701</c:v>
                </c:pt>
                <c:pt idx="923">
                  <c:v>2.4213270343655702</c:v>
                </c:pt>
                <c:pt idx="924">
                  <c:v>2.4133161827437499</c:v>
                </c:pt>
                <c:pt idx="925">
                  <c:v>2.40679866528808</c:v>
                </c:pt>
                <c:pt idx="926">
                  <c:v>2.3974245518036601</c:v>
                </c:pt>
                <c:pt idx="927">
                  <c:v>2.3995929704316001</c:v>
                </c:pt>
                <c:pt idx="928">
                  <c:v>2.4159434720963602</c:v>
                </c:pt>
                <c:pt idx="929">
                  <c:v>2.3968450478587799</c:v>
                </c:pt>
                <c:pt idx="930">
                  <c:v>2.4094644078297498</c:v>
                </c:pt>
                <c:pt idx="931">
                  <c:v>2.4029289728271399</c:v>
                </c:pt>
                <c:pt idx="932">
                  <c:v>2.4030418965160898</c:v>
                </c:pt>
                <c:pt idx="933">
                  <c:v>2.41810206415773</c:v>
                </c:pt>
                <c:pt idx="934">
                  <c:v>2.4041377242647601</c:v>
                </c:pt>
                <c:pt idx="935">
                  <c:v>2.4365919053128402</c:v>
                </c:pt>
                <c:pt idx="936">
                  <c:v>2.4489982637758101</c:v>
                </c:pt>
                <c:pt idx="937">
                  <c:v>2.4600370706664498</c:v>
                </c:pt>
                <c:pt idx="938">
                  <c:v>2.4734098177359201</c:v>
                </c:pt>
                <c:pt idx="939">
                  <c:v>2.4787076737504798</c:v>
                </c:pt>
                <c:pt idx="940">
                  <c:v>2.47307925436722</c:v>
                </c:pt>
                <c:pt idx="941">
                  <c:v>2.46763010267895</c:v>
                </c:pt>
                <c:pt idx="942">
                  <c:v>2.4788188092289598</c:v>
                </c:pt>
                <c:pt idx="943">
                  <c:v>2.4974307363107702</c:v>
                </c:pt>
                <c:pt idx="944">
                  <c:v>2.4883484168126602</c:v>
                </c:pt>
                <c:pt idx="945">
                  <c:v>2.4820954373238999</c:v>
                </c:pt>
                <c:pt idx="946">
                  <c:v>2.4898493111706799</c:v>
                </c:pt>
                <c:pt idx="947">
                  <c:v>2.4872953511259799</c:v>
                </c:pt>
                <c:pt idx="948">
                  <c:v>2.4730257413476102</c:v>
                </c:pt>
                <c:pt idx="949">
                  <c:v>2.4643331916545899</c:v>
                </c:pt>
                <c:pt idx="950">
                  <c:v>2.48713920859739</c:v>
                </c:pt>
                <c:pt idx="951">
                  <c:v>2.45974715648773</c:v>
                </c:pt>
                <c:pt idx="952">
                  <c:v>2.4344763749004898</c:v>
                </c:pt>
                <c:pt idx="953">
                  <c:v>2.4396287542270301</c:v>
                </c:pt>
                <c:pt idx="954">
                  <c:v>2.4607613521840701</c:v>
                </c:pt>
                <c:pt idx="955">
                  <c:v>2.45014262470111</c:v>
                </c:pt>
                <c:pt idx="956">
                  <c:v>2.44981196435841</c:v>
                </c:pt>
                <c:pt idx="957">
                  <c:v>2.3523284803447799</c:v>
                </c:pt>
                <c:pt idx="958">
                  <c:v>2.3677544934779</c:v>
                </c:pt>
                <c:pt idx="959">
                  <c:v>2.3574858478084399</c:v>
                </c:pt>
                <c:pt idx="960">
                  <c:v>2.3723447969594602</c:v>
                </c:pt>
                <c:pt idx="961">
                  <c:v>2.3918226807866398</c:v>
                </c:pt>
                <c:pt idx="962">
                  <c:v>2.3861636671781201</c:v>
                </c:pt>
                <c:pt idx="963">
                  <c:v>2.3758799758903999</c:v>
                </c:pt>
                <c:pt idx="964">
                  <c:v>2.4004243422206999</c:v>
                </c:pt>
                <c:pt idx="965">
                  <c:v>2.4036609319179698</c:v>
                </c:pt>
                <c:pt idx="966">
                  <c:v>2.37986408988816</c:v>
                </c:pt>
                <c:pt idx="967">
                  <c:v>2.3887322940993299</c:v>
                </c:pt>
                <c:pt idx="968">
                  <c:v>2.3901337219738799</c:v>
                </c:pt>
                <c:pt idx="969">
                  <c:v>2.3851073443145601</c:v>
                </c:pt>
                <c:pt idx="970">
                  <c:v>2.3732832916678501</c:v>
                </c:pt>
                <c:pt idx="971">
                  <c:v>2.3754720857631102</c:v>
                </c:pt>
                <c:pt idx="972">
                  <c:v>2.39758497640429</c:v>
                </c:pt>
                <c:pt idx="973">
                  <c:v>2.42292878356916</c:v>
                </c:pt>
                <c:pt idx="974">
                  <c:v>2.4300373465900802</c:v>
                </c:pt>
                <c:pt idx="975">
                  <c:v>2.4208199199013598</c:v>
                </c:pt>
                <c:pt idx="976">
                  <c:v>2.4367055057560498</c:v>
                </c:pt>
                <c:pt idx="977">
                  <c:v>2.4256890254533898</c:v>
                </c:pt>
                <c:pt idx="978">
                  <c:v>2.3998100681429801</c:v>
                </c:pt>
                <c:pt idx="979">
                  <c:v>2.3853840683242602</c:v>
                </c:pt>
                <c:pt idx="980">
                  <c:v>2.3626668888799802</c:v>
                </c:pt>
                <c:pt idx="981">
                  <c:v>2.2950948378789602</c:v>
                </c:pt>
                <c:pt idx="982">
                  <c:v>2.3139748089798799</c:v>
                </c:pt>
                <c:pt idx="983">
                  <c:v>2.3120838417936702</c:v>
                </c:pt>
                <c:pt idx="984">
                  <c:v>2.2977983432149598</c:v>
                </c:pt>
                <c:pt idx="985">
                  <c:v>2.3259746392110001</c:v>
                </c:pt>
                <c:pt idx="986">
                  <c:v>2.3447979545233899</c:v>
                </c:pt>
                <c:pt idx="987">
                  <c:v>2.3465678771623</c:v>
                </c:pt>
                <c:pt idx="988">
                  <c:v>2.3514003429027301</c:v>
                </c:pt>
                <c:pt idx="989">
                  <c:v>2.35961222250724</c:v>
                </c:pt>
                <c:pt idx="990">
                  <c:v>2.3497585388666602</c:v>
                </c:pt>
                <c:pt idx="991">
                  <c:v>2.3681147649687699</c:v>
                </c:pt>
                <c:pt idx="992">
                  <c:v>2.3700617583234602</c:v>
                </c:pt>
                <c:pt idx="993">
                  <c:v>2.3825435359742002</c:v>
                </c:pt>
                <c:pt idx="994">
                  <c:v>2.3965481085747902</c:v>
                </c:pt>
                <c:pt idx="995">
                  <c:v>2.3980327278217102</c:v>
                </c:pt>
                <c:pt idx="996">
                  <c:v>2.4101379005483001</c:v>
                </c:pt>
                <c:pt idx="997">
                  <c:v>2.40986073712364</c:v>
                </c:pt>
                <c:pt idx="998">
                  <c:v>2.3942559857563199</c:v>
                </c:pt>
                <c:pt idx="999">
                  <c:v>2.40783893903046</c:v>
                </c:pt>
                <c:pt idx="1000">
                  <c:v>2.3902022708986399</c:v>
                </c:pt>
                <c:pt idx="1001">
                  <c:v>2.4170412135330399</c:v>
                </c:pt>
                <c:pt idx="1002">
                  <c:v>2.4340023513141702</c:v>
                </c:pt>
                <c:pt idx="1003">
                  <c:v>2.44795293457712</c:v>
                </c:pt>
                <c:pt idx="1004">
                  <c:v>2.4405934782584402</c:v>
                </c:pt>
                <c:pt idx="1005">
                  <c:v>2.4431043812495998</c:v>
                </c:pt>
                <c:pt idx="1006">
                  <c:v>2.4209439587026198</c:v>
                </c:pt>
                <c:pt idx="1007">
                  <c:v>2.4360010025677301</c:v>
                </c:pt>
                <c:pt idx="1008">
                  <c:v>2.44646010793935</c:v>
                </c:pt>
                <c:pt idx="1009">
                  <c:v>2.4334662713360999</c:v>
                </c:pt>
                <c:pt idx="1010">
                  <c:v>2.4364553856272702</c:v>
                </c:pt>
                <c:pt idx="1011">
                  <c:v>2.4599437955841901</c:v>
                </c:pt>
                <c:pt idx="1012">
                  <c:v>2.4640204253132101</c:v>
                </c:pt>
                <c:pt idx="1013">
                  <c:v>2.4570043179417498</c:v>
                </c:pt>
                <c:pt idx="1014">
                  <c:v>2.4386683577629902</c:v>
                </c:pt>
                <c:pt idx="1015">
                  <c:v>2.4377569378623698</c:v>
                </c:pt>
                <c:pt idx="1016">
                  <c:v>2.46429365034763</c:v>
                </c:pt>
                <c:pt idx="1017">
                  <c:v>2.4627942074023701</c:v>
                </c:pt>
                <c:pt idx="1018">
                  <c:v>2.4601371751988399</c:v>
                </c:pt>
                <c:pt idx="1019">
                  <c:v>2.4850112868193999</c:v>
                </c:pt>
                <c:pt idx="1020">
                  <c:v>2.4650560244934998</c:v>
                </c:pt>
                <c:pt idx="1021">
                  <c:v>2.47019113262047</c:v>
                </c:pt>
                <c:pt idx="1022">
                  <c:v>2.4751861938583901</c:v>
                </c:pt>
                <c:pt idx="1023">
                  <c:v>2.4676236391638402</c:v>
                </c:pt>
                <c:pt idx="1024">
                  <c:v>2.4668551370580101</c:v>
                </c:pt>
                <c:pt idx="1025">
                  <c:v>2.4779905080668398</c:v>
                </c:pt>
                <c:pt idx="1026">
                  <c:v>2.4672451838150602</c:v>
                </c:pt>
                <c:pt idx="1027">
                  <c:v>2.4579168689670201</c:v>
                </c:pt>
                <c:pt idx="1028">
                  <c:v>2.4434570824140001</c:v>
                </c:pt>
                <c:pt idx="1029">
                  <c:v>2.39798350064379</c:v>
                </c:pt>
                <c:pt idx="1030">
                  <c:v>2.40297475031702</c:v>
                </c:pt>
                <c:pt idx="1031">
                  <c:v>2.4559706405678901</c:v>
                </c:pt>
                <c:pt idx="1032">
                  <c:v>2.46601067272166</c:v>
                </c:pt>
                <c:pt idx="1033">
                  <c:v>2.4781981579192802</c:v>
                </c:pt>
                <c:pt idx="1034">
                  <c:v>2.4692525150766702</c:v>
                </c:pt>
                <c:pt idx="1035">
                  <c:v>2.4937626120861598</c:v>
                </c:pt>
                <c:pt idx="1036">
                  <c:v>2.4867015687894298</c:v>
                </c:pt>
                <c:pt idx="1037">
                  <c:v>2.4932564989050299</c:v>
                </c:pt>
                <c:pt idx="1038">
                  <c:v>2.4603629369098998</c:v>
                </c:pt>
                <c:pt idx="1039">
                  <c:v>2.4354367443426699</c:v>
                </c:pt>
                <c:pt idx="1040">
                  <c:v>2.41615718861385</c:v>
                </c:pt>
                <c:pt idx="1041">
                  <c:v>2.38797880775271</c:v>
                </c:pt>
                <c:pt idx="1042">
                  <c:v>2.3707768372491902</c:v>
                </c:pt>
                <c:pt idx="1043">
                  <c:v>2.3608425817050902</c:v>
                </c:pt>
                <c:pt idx="1044">
                  <c:v>2.3080504790275</c:v>
                </c:pt>
                <c:pt idx="1045">
                  <c:v>2.31830558669943</c:v>
                </c:pt>
                <c:pt idx="1046">
                  <c:v>2.3288906231089799</c:v>
                </c:pt>
                <c:pt idx="1047">
                  <c:v>2.3290589754114301</c:v>
                </c:pt>
                <c:pt idx="1048">
                  <c:v>2.3410378573937498</c:v>
                </c:pt>
                <c:pt idx="1049">
                  <c:v>2.3307671282107401</c:v>
                </c:pt>
                <c:pt idx="1050">
                  <c:v>2.3262378133364399</c:v>
                </c:pt>
                <c:pt idx="1051">
                  <c:v>2.31161877970343</c:v>
                </c:pt>
                <c:pt idx="1052">
                  <c:v>2.28437294154591</c:v>
                </c:pt>
                <c:pt idx="1053">
                  <c:v>2.26112682829657</c:v>
                </c:pt>
                <c:pt idx="1054">
                  <c:v>2.2691710592523902</c:v>
                </c:pt>
                <c:pt idx="1055">
                  <c:v>2.2499899986879202</c:v>
                </c:pt>
                <c:pt idx="1056">
                  <c:v>2.2484693040874602</c:v>
                </c:pt>
                <c:pt idx="1057">
                  <c:v>2.2670230183874001</c:v>
                </c:pt>
                <c:pt idx="1058">
                  <c:v>2.2728963179002402</c:v>
                </c:pt>
                <c:pt idx="1059">
                  <c:v>2.29708794243356</c:v>
                </c:pt>
                <c:pt idx="1060">
                  <c:v>2.2949486318371299</c:v>
                </c:pt>
                <c:pt idx="1061">
                  <c:v>2.2798317648469499</c:v>
                </c:pt>
                <c:pt idx="1062">
                  <c:v>2.28037928542247</c:v>
                </c:pt>
                <c:pt idx="1063">
                  <c:v>2.2619434900099198</c:v>
                </c:pt>
                <c:pt idx="1064">
                  <c:v>2.2467490517501898</c:v>
                </c:pt>
                <c:pt idx="1065">
                  <c:v>2.2515477813376399</c:v>
                </c:pt>
                <c:pt idx="1066">
                  <c:v>2.29960835581972</c:v>
                </c:pt>
                <c:pt idx="1067">
                  <c:v>2.2990028341449502</c:v>
                </c:pt>
                <c:pt idx="1068">
                  <c:v>2.3017345513434999</c:v>
                </c:pt>
                <c:pt idx="1069">
                  <c:v>2.2781831433016499</c:v>
                </c:pt>
                <c:pt idx="1070">
                  <c:v>2.2874961942943601</c:v>
                </c:pt>
                <c:pt idx="1071">
                  <c:v>2.28966935593124</c:v>
                </c:pt>
                <c:pt idx="1072">
                  <c:v>2.30141456028278</c:v>
                </c:pt>
                <c:pt idx="1073">
                  <c:v>2.3340098548907098</c:v>
                </c:pt>
                <c:pt idx="1074">
                  <c:v>2.34183167523187</c:v>
                </c:pt>
                <c:pt idx="1075">
                  <c:v>2.3480154177672699</c:v>
                </c:pt>
                <c:pt idx="1076">
                  <c:v>2.3301289652666499</c:v>
                </c:pt>
                <c:pt idx="1077">
                  <c:v>2.34799174162338</c:v>
                </c:pt>
                <c:pt idx="1078">
                  <c:v>2.34076514363153</c:v>
                </c:pt>
                <c:pt idx="1079">
                  <c:v>2.3470115752689602</c:v>
                </c:pt>
                <c:pt idx="1080">
                  <c:v>2.3435190018988301</c:v>
                </c:pt>
                <c:pt idx="1081">
                  <c:v>2.3683839661116202</c:v>
                </c:pt>
                <c:pt idx="1082">
                  <c:v>2.36339181741217</c:v>
                </c:pt>
                <c:pt idx="1083">
                  <c:v>2.3691983350062702</c:v>
                </c:pt>
                <c:pt idx="1084">
                  <c:v>2.3582891693783701</c:v>
                </c:pt>
                <c:pt idx="1085">
                  <c:v>2.3628725240561801</c:v>
                </c:pt>
                <c:pt idx="1086">
                  <c:v>2.3881158553318498</c:v>
                </c:pt>
                <c:pt idx="1087">
                  <c:v>2.3986883983200702</c:v>
                </c:pt>
                <c:pt idx="1088">
                  <c:v>2.3859130600587499</c:v>
                </c:pt>
                <c:pt idx="1089">
                  <c:v>2.4024948490155098</c:v>
                </c:pt>
                <c:pt idx="1090">
                  <c:v>2.4028751635527299</c:v>
                </c:pt>
                <c:pt idx="1091">
                  <c:v>2.41440696753051</c:v>
                </c:pt>
                <c:pt idx="1092">
                  <c:v>2.40165308789252</c:v>
                </c:pt>
                <c:pt idx="1093">
                  <c:v>2.42897132088993</c:v>
                </c:pt>
                <c:pt idx="1094">
                  <c:v>2.4404557900510802</c:v>
                </c:pt>
                <c:pt idx="1095">
                  <c:v>2.45467938057728</c:v>
                </c:pt>
                <c:pt idx="1096">
                  <c:v>2.4517117510036002</c:v>
                </c:pt>
                <c:pt idx="1097">
                  <c:v>2.4396039893206201</c:v>
                </c:pt>
                <c:pt idx="1098">
                  <c:v>2.4426882841287099</c:v>
                </c:pt>
                <c:pt idx="1099">
                  <c:v>2.4641620619919902</c:v>
                </c:pt>
                <c:pt idx="1100">
                  <c:v>2.4708969718460598</c:v>
                </c:pt>
                <c:pt idx="1101">
                  <c:v>2.4223676244199002</c:v>
                </c:pt>
                <c:pt idx="1102">
                  <c:v>2.4418174955217702</c:v>
                </c:pt>
                <c:pt idx="1103">
                  <c:v>2.4973305240055099</c:v>
                </c:pt>
                <c:pt idx="1104">
                  <c:v>2.4982066357130002</c:v>
                </c:pt>
                <c:pt idx="1105">
                  <c:v>2.4908703136219401</c:v>
                </c:pt>
                <c:pt idx="1106">
                  <c:v>2.5007039251958401</c:v>
                </c:pt>
                <c:pt idx="1107">
                  <c:v>2.49218589252557</c:v>
                </c:pt>
                <c:pt idx="1108">
                  <c:v>2.48941493530288</c:v>
                </c:pt>
                <c:pt idx="1109">
                  <c:v>2.4893076461041299</c:v>
                </c:pt>
                <c:pt idx="1110">
                  <c:v>2.4912463059246002</c:v>
                </c:pt>
                <c:pt idx="1111">
                  <c:v>2.5164182350697</c:v>
                </c:pt>
                <c:pt idx="1112">
                  <c:v>2.5243273223718798</c:v>
                </c:pt>
                <c:pt idx="1113">
                  <c:v>2.5215817086265599</c:v>
                </c:pt>
                <c:pt idx="1114">
                  <c:v>2.5170868725490498</c:v>
                </c:pt>
                <c:pt idx="1115">
                  <c:v>2.50899748898324</c:v>
                </c:pt>
                <c:pt idx="1116">
                  <c:v>2.5231623234074898</c:v>
                </c:pt>
                <c:pt idx="1117">
                  <c:v>2.5190779723506802</c:v>
                </c:pt>
                <c:pt idx="1118">
                  <c:v>2.5228609950502099</c:v>
                </c:pt>
                <c:pt idx="1119">
                  <c:v>2.5060489692795</c:v>
                </c:pt>
                <c:pt idx="1120">
                  <c:v>2.4491402748759898</c:v>
                </c:pt>
                <c:pt idx="1121">
                  <c:v>2.4755845344081302</c:v>
                </c:pt>
                <c:pt idx="1122">
                  <c:v>2.4833688603887798</c:v>
                </c:pt>
                <c:pt idx="1123">
                  <c:v>2.4829021797159201</c:v>
                </c:pt>
                <c:pt idx="1124">
                  <c:v>2.50668774864205</c:v>
                </c:pt>
                <c:pt idx="1125">
                  <c:v>2.5092402821856101</c:v>
                </c:pt>
                <c:pt idx="1126">
                  <c:v>2.5210849055750701</c:v>
                </c:pt>
                <c:pt idx="1127">
                  <c:v>2.5162695607606902</c:v>
                </c:pt>
                <c:pt idx="1128">
                  <c:v>2.5087360680131598</c:v>
                </c:pt>
                <c:pt idx="1129">
                  <c:v>2.4955376894457801</c:v>
                </c:pt>
                <c:pt idx="1130">
                  <c:v>2.5437463143315102</c:v>
                </c:pt>
                <c:pt idx="1131">
                  <c:v>2.5800169575678198</c:v>
                </c:pt>
                <c:pt idx="1132">
                  <c:v>2.5811287521952799</c:v>
                </c:pt>
                <c:pt idx="1133">
                  <c:v>2.5878665747493299</c:v>
                </c:pt>
                <c:pt idx="1134">
                  <c:v>2.5907920814662702</c:v>
                </c:pt>
                <c:pt idx="1135">
                  <c:v>2.61008435662447</c:v>
                </c:pt>
                <c:pt idx="1136">
                  <c:v>2.6203635325271399</c:v>
                </c:pt>
                <c:pt idx="1137">
                  <c:v>2.6200319034462201</c:v>
                </c:pt>
                <c:pt idx="1138">
                  <c:v>2.6314121958633998</c:v>
                </c:pt>
                <c:pt idx="1139">
                  <c:v>2.6327127310919001</c:v>
                </c:pt>
                <c:pt idx="1140">
                  <c:v>2.6275635380917701</c:v>
                </c:pt>
                <c:pt idx="1141">
                  <c:v>2.6400434123131098</c:v>
                </c:pt>
                <c:pt idx="1142">
                  <c:v>2.6367495813586901</c:v>
                </c:pt>
                <c:pt idx="1143">
                  <c:v>2.6466012891583399</c:v>
                </c:pt>
                <c:pt idx="1144">
                  <c:v>2.6533608701540299</c:v>
                </c:pt>
                <c:pt idx="1145">
                  <c:v>2.6641553357040499</c:v>
                </c:pt>
                <c:pt idx="1146">
                  <c:v>2.6794271709944799</c:v>
                </c:pt>
                <c:pt idx="1147">
                  <c:v>2.67598382364715</c:v>
                </c:pt>
                <c:pt idx="1148">
                  <c:v>2.6906146979605201</c:v>
                </c:pt>
                <c:pt idx="1149">
                  <c:v>2.67143835036046</c:v>
                </c:pt>
                <c:pt idx="1150">
                  <c:v>2.68119350767082</c:v>
                </c:pt>
                <c:pt idx="1151">
                  <c:v>2.6388010102603698</c:v>
                </c:pt>
                <c:pt idx="1152">
                  <c:v>2.64239674852988</c:v>
                </c:pt>
                <c:pt idx="1153">
                  <c:v>2.6694470487730801</c:v>
                </c:pt>
                <c:pt idx="1154">
                  <c:v>2.6554830942169501</c:v>
                </c:pt>
                <c:pt idx="1155">
                  <c:v>2.6735104352594399</c:v>
                </c:pt>
                <c:pt idx="1156">
                  <c:v>2.72003431702983</c:v>
                </c:pt>
                <c:pt idx="1157">
                  <c:v>2.7204051345192002</c:v>
                </c:pt>
                <c:pt idx="1158">
                  <c:v>2.7167706810362602</c:v>
                </c:pt>
                <c:pt idx="1159">
                  <c:v>2.7187892796956601</c:v>
                </c:pt>
                <c:pt idx="1160">
                  <c:v>2.7340382554345002</c:v>
                </c:pt>
                <c:pt idx="1161">
                  <c:v>2.6958909917719902</c:v>
                </c:pt>
                <c:pt idx="1162">
                  <c:v>2.7015982961185201</c:v>
                </c:pt>
                <c:pt idx="1163">
                  <c:v>2.7018382425298499</c:v>
                </c:pt>
                <c:pt idx="1164">
                  <c:v>2.6745495905061198</c:v>
                </c:pt>
                <c:pt idx="1165">
                  <c:v>2.6880325651690198</c:v>
                </c:pt>
                <c:pt idx="1166">
                  <c:v>2.6999508290759899</c:v>
                </c:pt>
                <c:pt idx="1167">
                  <c:v>2.7087885550967101</c:v>
                </c:pt>
                <c:pt idx="1168">
                  <c:v>2.7326612828533601</c:v>
                </c:pt>
                <c:pt idx="1169">
                  <c:v>2.7431677794070399</c:v>
                </c:pt>
                <c:pt idx="1170">
                  <c:v>2.7364785083088798</c:v>
                </c:pt>
                <c:pt idx="1171">
                  <c:v>2.70353914042306</c:v>
                </c:pt>
                <c:pt idx="1172">
                  <c:v>2.7085347645603499</c:v>
                </c:pt>
                <c:pt idx="1173">
                  <c:v>2.6982632325004698</c:v>
                </c:pt>
                <c:pt idx="1174">
                  <c:v>2.6784687006605501</c:v>
                </c:pt>
                <c:pt idx="1175">
                  <c:v>2.65785118813722</c:v>
                </c:pt>
                <c:pt idx="1176">
                  <c:v>2.6781289397450698</c:v>
                </c:pt>
                <c:pt idx="1177">
                  <c:v>2.6913476616246998</c:v>
                </c:pt>
                <c:pt idx="1178">
                  <c:v>2.70158396913591</c:v>
                </c:pt>
                <c:pt idx="1179">
                  <c:v>2.71213388374861</c:v>
                </c:pt>
                <c:pt idx="1180">
                  <c:v>2.7228218779745599</c:v>
                </c:pt>
                <c:pt idx="1181">
                  <c:v>2.7284684916525599</c:v>
                </c:pt>
                <c:pt idx="1182">
                  <c:v>2.7044025939661198</c:v>
                </c:pt>
                <c:pt idx="1183">
                  <c:v>2.6791096674061499</c:v>
                </c:pt>
                <c:pt idx="1184">
                  <c:v>2.6727474418116599</c:v>
                </c:pt>
                <c:pt idx="1185">
                  <c:v>2.6272529032576601</c:v>
                </c:pt>
                <c:pt idx="1186">
                  <c:v>2.6412937206519702</c:v>
                </c:pt>
                <c:pt idx="1187">
                  <c:v>2.6554891770254598</c:v>
                </c:pt>
                <c:pt idx="1188">
                  <c:v>2.6515028465506698</c:v>
                </c:pt>
                <c:pt idx="1189">
                  <c:v>2.5960872868179701</c:v>
                </c:pt>
                <c:pt idx="1190">
                  <c:v>2.59735373225941</c:v>
                </c:pt>
                <c:pt idx="1191">
                  <c:v>2.5667986061675001</c:v>
                </c:pt>
                <c:pt idx="1192">
                  <c:v>2.58024905651315</c:v>
                </c:pt>
                <c:pt idx="1193">
                  <c:v>2.5881646056023402</c:v>
                </c:pt>
                <c:pt idx="1194">
                  <c:v>2.57573156994345</c:v>
                </c:pt>
                <c:pt idx="1195">
                  <c:v>2.5828296961592101</c:v>
                </c:pt>
                <c:pt idx="1196">
                  <c:v>2.5630915869466202</c:v>
                </c:pt>
                <c:pt idx="1197">
                  <c:v>2.53528665824282</c:v>
                </c:pt>
                <c:pt idx="1198">
                  <c:v>2.5396182993764902</c:v>
                </c:pt>
                <c:pt idx="1199">
                  <c:v>2.5253104061166498</c:v>
                </c:pt>
                <c:pt idx="1200">
                  <c:v>2.55388656304679</c:v>
                </c:pt>
                <c:pt idx="1201">
                  <c:v>2.5802814085772301</c:v>
                </c:pt>
                <c:pt idx="1202">
                  <c:v>2.5540128701515701</c:v>
                </c:pt>
                <c:pt idx="1203">
                  <c:v>2.5695918964269202</c:v>
                </c:pt>
                <c:pt idx="1204">
                  <c:v>2.56990441142222</c:v>
                </c:pt>
                <c:pt idx="1205">
                  <c:v>2.5606875048200499</c:v>
                </c:pt>
                <c:pt idx="1206">
                  <c:v>2.5493164836564599</c:v>
                </c:pt>
                <c:pt idx="1207">
                  <c:v>2.5709032206226499</c:v>
                </c:pt>
                <c:pt idx="1208">
                  <c:v>2.5666956709294402</c:v>
                </c:pt>
                <c:pt idx="1209">
                  <c:v>2.5743480904542699</c:v>
                </c:pt>
                <c:pt idx="1210">
                  <c:v>2.5698199957877801</c:v>
                </c:pt>
                <c:pt idx="1211">
                  <c:v>2.5485464578619799</c:v>
                </c:pt>
                <c:pt idx="1212">
                  <c:v>2.5610341043708602</c:v>
                </c:pt>
                <c:pt idx="1213">
                  <c:v>2.5393151000256999</c:v>
                </c:pt>
                <c:pt idx="1214">
                  <c:v>2.5467182534063699</c:v>
                </c:pt>
                <c:pt idx="1215">
                  <c:v>2.5651334485242501</c:v>
                </c:pt>
                <c:pt idx="1216">
                  <c:v>2.5851580347757901</c:v>
                </c:pt>
                <c:pt idx="1217">
                  <c:v>2.6125659941168302</c:v>
                </c:pt>
                <c:pt idx="1218">
                  <c:v>2.6126251357546302</c:v>
                </c:pt>
                <c:pt idx="1219">
                  <c:v>2.6125586246183601</c:v>
                </c:pt>
                <c:pt idx="1220">
                  <c:v>2.6159464473092502</c:v>
                </c:pt>
                <c:pt idx="1221">
                  <c:v>2.6084171176108502</c:v>
                </c:pt>
                <c:pt idx="1222">
                  <c:v>2.6057223951130299</c:v>
                </c:pt>
                <c:pt idx="1223">
                  <c:v>2.61283970597521</c:v>
                </c:pt>
                <c:pt idx="1224">
                  <c:v>2.6106199638118102</c:v>
                </c:pt>
                <c:pt idx="1225">
                  <c:v>2.58576586483069</c:v>
                </c:pt>
                <c:pt idx="1226">
                  <c:v>2.6092330738217702</c:v>
                </c:pt>
                <c:pt idx="1227">
                  <c:v>2.6080898537924302</c:v>
                </c:pt>
                <c:pt idx="1228">
                  <c:v>2.62305153410923</c:v>
                </c:pt>
                <c:pt idx="1229">
                  <c:v>2.62376707559469</c:v>
                </c:pt>
                <c:pt idx="1230">
                  <c:v>2.6438902708527001</c:v>
                </c:pt>
                <c:pt idx="1231">
                  <c:v>2.6609641701017699</c:v>
                </c:pt>
                <c:pt idx="1232">
                  <c:v>2.6734906567271102</c:v>
                </c:pt>
                <c:pt idx="1233">
                  <c:v>2.66568793734195</c:v>
                </c:pt>
                <c:pt idx="1234">
                  <c:v>2.6639691377739201</c:v>
                </c:pt>
                <c:pt idx="1235">
                  <c:v>2.6406928994668899</c:v>
                </c:pt>
                <c:pt idx="1236">
                  <c:v>2.6361737280495401</c:v>
                </c:pt>
                <c:pt idx="1237">
                  <c:v>2.6139800763108201</c:v>
                </c:pt>
                <c:pt idx="1238">
                  <c:v>2.55153701096557</c:v>
                </c:pt>
                <c:pt idx="1239">
                  <c:v>2.5512209103002399</c:v>
                </c:pt>
                <c:pt idx="1240">
                  <c:v>2.5506359265557101</c:v>
                </c:pt>
                <c:pt idx="1241">
                  <c:v>2.4485338847584699</c:v>
                </c:pt>
                <c:pt idx="1242">
                  <c:v>2.4368712211856902</c:v>
                </c:pt>
                <c:pt idx="1243">
                  <c:v>2.4435238753391002</c:v>
                </c:pt>
                <c:pt idx="1244">
                  <c:v>2.36063371092217</c:v>
                </c:pt>
                <c:pt idx="1245">
                  <c:v>2.4001590081036901</c:v>
                </c:pt>
                <c:pt idx="1246">
                  <c:v>2.4190704499843099</c:v>
                </c:pt>
                <c:pt idx="1247">
                  <c:v>2.4299183512649298</c:v>
                </c:pt>
                <c:pt idx="1248">
                  <c:v>2.4737833086699101</c:v>
                </c:pt>
                <c:pt idx="1249">
                  <c:v>2.48630442887054</c:v>
                </c:pt>
                <c:pt idx="1250">
                  <c:v>2.5162363164962098</c:v>
                </c:pt>
                <c:pt idx="1251">
                  <c:v>2.50406906506575</c:v>
                </c:pt>
                <c:pt idx="1252">
                  <c:v>2.4992466627936101</c:v>
                </c:pt>
                <c:pt idx="1253">
                  <c:v>2.5271702707483299</c:v>
                </c:pt>
                <c:pt idx="1254">
                  <c:v>2.5151516556768398</c:v>
                </c:pt>
                <c:pt idx="1255">
                  <c:v>2.5160638220954099</c:v>
                </c:pt>
                <c:pt idx="1256">
                  <c:v>2.5402466108741502</c:v>
                </c:pt>
                <c:pt idx="1257">
                  <c:v>2.5339970124488</c:v>
                </c:pt>
                <c:pt idx="1258">
                  <c:v>2.5522725529864898</c:v>
                </c:pt>
                <c:pt idx="1259">
                  <c:v>2.5754919993424701</c:v>
                </c:pt>
                <c:pt idx="1260">
                  <c:v>2.59802043061962</c:v>
                </c:pt>
                <c:pt idx="1261">
                  <c:v>2.5851146728621899</c:v>
                </c:pt>
                <c:pt idx="1262">
                  <c:v>2.5680005200736602</c:v>
                </c:pt>
                <c:pt idx="1263">
                  <c:v>2.5617724063276999</c:v>
                </c:pt>
                <c:pt idx="1264">
                  <c:v>2.54977958664213</c:v>
                </c:pt>
                <c:pt idx="1265">
                  <c:v>2.5592067303637802</c:v>
                </c:pt>
                <c:pt idx="1266">
                  <c:v>2.5606731279080801</c:v>
                </c:pt>
                <c:pt idx="1267">
                  <c:v>2.5578195091884899</c:v>
                </c:pt>
                <c:pt idx="1268">
                  <c:v>2.5578163304131598</c:v>
                </c:pt>
                <c:pt idx="1269">
                  <c:v>2.4613291429431601</c:v>
                </c:pt>
                <c:pt idx="1270">
                  <c:v>2.4625355601620802</c:v>
                </c:pt>
                <c:pt idx="1271">
                  <c:v>2.5009411058065898</c:v>
                </c:pt>
                <c:pt idx="1272">
                  <c:v>2.4845550177137401</c:v>
                </c:pt>
                <c:pt idx="1273">
                  <c:v>2.4997691485544302</c:v>
                </c:pt>
                <c:pt idx="1274">
                  <c:v>2.5092169133208002</c:v>
                </c:pt>
                <c:pt idx="1275">
                  <c:v>2.5114310377044302</c:v>
                </c:pt>
                <c:pt idx="1276">
                  <c:v>2.4907110469899201</c:v>
                </c:pt>
                <c:pt idx="1277">
                  <c:v>2.48006729783835</c:v>
                </c:pt>
                <c:pt idx="1278">
                  <c:v>2.477461838755</c:v>
                </c:pt>
                <c:pt idx="1279">
                  <c:v>2.49858216740268</c:v>
                </c:pt>
                <c:pt idx="1280">
                  <c:v>2.5120924340322399</c:v>
                </c:pt>
                <c:pt idx="1281">
                  <c:v>2.4974655069770599</c:v>
                </c:pt>
                <c:pt idx="1282">
                  <c:v>2.4892490801213301</c:v>
                </c:pt>
                <c:pt idx="1283">
                  <c:v>2.4647486685089799</c:v>
                </c:pt>
                <c:pt idx="1284">
                  <c:v>2.41272437378572</c:v>
                </c:pt>
                <c:pt idx="1285">
                  <c:v>2.42885093445356</c:v>
                </c:pt>
                <c:pt idx="1286">
                  <c:v>2.4455134400684502</c:v>
                </c:pt>
                <c:pt idx="1287">
                  <c:v>2.4038438536933802</c:v>
                </c:pt>
                <c:pt idx="1288">
                  <c:v>2.3922793079102198</c:v>
                </c:pt>
                <c:pt idx="1289">
                  <c:v>2.4354755339863901</c:v>
                </c:pt>
                <c:pt idx="1290">
                  <c:v>2.43491266264911</c:v>
                </c:pt>
                <c:pt idx="1291">
                  <c:v>2.3973951109746299</c:v>
                </c:pt>
                <c:pt idx="1292">
                  <c:v>2.4060201339801899</c:v>
                </c:pt>
                <c:pt idx="1293">
                  <c:v>2.4113023613396201</c:v>
                </c:pt>
                <c:pt idx="1294">
                  <c:v>2.4415079495053802</c:v>
                </c:pt>
                <c:pt idx="1295">
                  <c:v>2.4318614326620902</c:v>
                </c:pt>
                <c:pt idx="1296">
                  <c:v>2.4700994376703802</c:v>
                </c:pt>
                <c:pt idx="1297">
                  <c:v>2.4933517397694298</c:v>
                </c:pt>
                <c:pt idx="1298">
                  <c:v>2.4900099099910298</c:v>
                </c:pt>
                <c:pt idx="1299">
                  <c:v>2.5008523223732899</c:v>
                </c:pt>
                <c:pt idx="1300">
                  <c:v>2.4879145395310598</c:v>
                </c:pt>
                <c:pt idx="1301">
                  <c:v>2.4963034610144099</c:v>
                </c:pt>
                <c:pt idx="1302">
                  <c:v>2.5110338388442801</c:v>
                </c:pt>
                <c:pt idx="1303">
                  <c:v>2.4929124733117498</c:v>
                </c:pt>
                <c:pt idx="1304">
                  <c:v>2.47284041190807</c:v>
                </c:pt>
                <c:pt idx="1305">
                  <c:v>2.4825157508098199</c:v>
                </c:pt>
                <c:pt idx="1306">
                  <c:v>2.5107900264203402</c:v>
                </c:pt>
                <c:pt idx="1307">
                  <c:v>2.5076703845569699</c:v>
                </c:pt>
                <c:pt idx="1308">
                  <c:v>2.4813800904921801</c:v>
                </c:pt>
                <c:pt idx="1309">
                  <c:v>2.4616203793652902</c:v>
                </c:pt>
                <c:pt idx="1310">
                  <c:v>2.4426876230796499</c:v>
                </c:pt>
                <c:pt idx="1311">
                  <c:v>2.4314636130320002</c:v>
                </c:pt>
                <c:pt idx="1312">
                  <c:v>2.4218716597488901</c:v>
                </c:pt>
                <c:pt idx="1313">
                  <c:v>2.3528732552888001</c:v>
                </c:pt>
                <c:pt idx="1314">
                  <c:v>2.4011638301875902</c:v>
                </c:pt>
                <c:pt idx="1315">
                  <c:v>2.3768371445532002</c:v>
                </c:pt>
                <c:pt idx="1316">
                  <c:v>2.38229629934819</c:v>
                </c:pt>
                <c:pt idx="1317">
                  <c:v>2.41378200630359</c:v>
                </c:pt>
                <c:pt idx="1318">
                  <c:v>2.4140267381339</c:v>
                </c:pt>
                <c:pt idx="1319">
                  <c:v>2.4068587858415702</c:v>
                </c:pt>
                <c:pt idx="1320">
                  <c:v>2.3916619721521801</c:v>
                </c:pt>
                <c:pt idx="1321">
                  <c:v>2.3932798052868498</c:v>
                </c:pt>
                <c:pt idx="1322">
                  <c:v>2.4170024465535902</c:v>
                </c:pt>
                <c:pt idx="1323">
                  <c:v>2.3896449865409002</c:v>
                </c:pt>
                <c:pt idx="1324">
                  <c:v>2.3835983389922601</c:v>
                </c:pt>
                <c:pt idx="1325">
                  <c:v>2.3543907954589098</c:v>
                </c:pt>
                <c:pt idx="1326">
                  <c:v>2.2206838727229301</c:v>
                </c:pt>
                <c:pt idx="1327">
                  <c:v>2.2453634662883202</c:v>
                </c:pt>
                <c:pt idx="1328">
                  <c:v>2.2079444959726602</c:v>
                </c:pt>
                <c:pt idx="1329">
                  <c:v>2.2292750359011499</c:v>
                </c:pt>
                <c:pt idx="1330">
                  <c:v>2.2098453856906</c:v>
                </c:pt>
                <c:pt idx="1331">
                  <c:v>2.2085088355228599</c:v>
                </c:pt>
                <c:pt idx="1332">
                  <c:v>2.1794885301694298</c:v>
                </c:pt>
                <c:pt idx="1333">
                  <c:v>2.1559910377050402</c:v>
                </c:pt>
                <c:pt idx="1334">
                  <c:v>2.2194470260102199</c:v>
                </c:pt>
                <c:pt idx="1335">
                  <c:v>2.1666863584139802</c:v>
                </c:pt>
                <c:pt idx="1336">
                  <c:v>2.17380988232533</c:v>
                </c:pt>
                <c:pt idx="1337">
                  <c:v>2.1341728312164898</c:v>
                </c:pt>
                <c:pt idx="1338">
                  <c:v>2.0910613560101101</c:v>
                </c:pt>
                <c:pt idx="1339">
                  <c:v>2.1056110895817</c:v>
                </c:pt>
                <c:pt idx="1340">
                  <c:v>2.1574285793658001</c:v>
                </c:pt>
                <c:pt idx="1341">
                  <c:v>2.1719555359535399</c:v>
                </c:pt>
                <c:pt idx="1342">
                  <c:v>2.1295608184071102</c:v>
                </c:pt>
                <c:pt idx="1343">
                  <c:v>2.1817961736218998</c:v>
                </c:pt>
                <c:pt idx="1344">
                  <c:v>2.1888525272899901</c:v>
                </c:pt>
                <c:pt idx="1345">
                  <c:v>2.1840754135754499</c:v>
                </c:pt>
                <c:pt idx="1346">
                  <c:v>2.1755809724920998</c:v>
                </c:pt>
                <c:pt idx="1347">
                  <c:v>2.1637026176931702</c:v>
                </c:pt>
                <c:pt idx="1348">
                  <c:v>2.1574886330741898</c:v>
                </c:pt>
                <c:pt idx="1349">
                  <c:v>2.1809667492441198</c:v>
                </c:pt>
                <c:pt idx="1350">
                  <c:v>2.20114533542348</c:v>
                </c:pt>
                <c:pt idx="1351">
                  <c:v>2.24625158460774</c:v>
                </c:pt>
                <c:pt idx="1352">
                  <c:v>2.24769298371932</c:v>
                </c:pt>
                <c:pt idx="1353">
                  <c:v>2.2296932549235402</c:v>
                </c:pt>
                <c:pt idx="1354">
                  <c:v>2.22325429383053</c:v>
                </c:pt>
                <c:pt idx="1355">
                  <c:v>2.2087232808841901</c:v>
                </c:pt>
                <c:pt idx="1356">
                  <c:v>2.20520259527953</c:v>
                </c:pt>
                <c:pt idx="1357">
                  <c:v>2.1617705568085301</c:v>
                </c:pt>
                <c:pt idx="1358">
                  <c:v>2.1042044387202901</c:v>
                </c:pt>
                <c:pt idx="1359">
                  <c:v>2.0671668045598302</c:v>
                </c:pt>
                <c:pt idx="1360">
                  <c:v>2.0360292725637099</c:v>
                </c:pt>
                <c:pt idx="1361">
                  <c:v>2.0895366038606702</c:v>
                </c:pt>
                <c:pt idx="1362">
                  <c:v>2.0555294822342201</c:v>
                </c:pt>
                <c:pt idx="1363">
                  <c:v>2.1022865649837801</c:v>
                </c:pt>
                <c:pt idx="1364">
                  <c:v>2.1102419962496999</c:v>
                </c:pt>
                <c:pt idx="1365">
                  <c:v>2.1176575776158599</c:v>
                </c:pt>
                <c:pt idx="1366">
                  <c:v>2.1030580759198099</c:v>
                </c:pt>
                <c:pt idx="1367">
                  <c:v>2.0566622344708598</c:v>
                </c:pt>
                <c:pt idx="1368">
                  <c:v>2.0377885997979499</c:v>
                </c:pt>
                <c:pt idx="1369">
                  <c:v>2.0084074791954598</c:v>
                </c:pt>
                <c:pt idx="1370">
                  <c:v>2.02701458896466</c:v>
                </c:pt>
                <c:pt idx="1371">
                  <c:v>2.0516264303017899</c:v>
                </c:pt>
                <c:pt idx="1372">
                  <c:v>2.0302318564414801</c:v>
                </c:pt>
                <c:pt idx="1373">
                  <c:v>2.0325126843005399</c:v>
                </c:pt>
                <c:pt idx="1374">
                  <c:v>2.02969368381327</c:v>
                </c:pt>
                <c:pt idx="1375">
                  <c:v>2.0742210014342399</c:v>
                </c:pt>
                <c:pt idx="1376">
                  <c:v>2.0784404455262102</c:v>
                </c:pt>
                <c:pt idx="1377">
                  <c:v>2.0620372872206998</c:v>
                </c:pt>
                <c:pt idx="1378">
                  <c:v>2.0350861801228102</c:v>
                </c:pt>
                <c:pt idx="1379">
                  <c:v>2.0136391661480801</c:v>
                </c:pt>
                <c:pt idx="1380">
                  <c:v>2.00180887726223</c:v>
                </c:pt>
                <c:pt idx="1381">
                  <c:v>2.0173355209312498</c:v>
                </c:pt>
                <c:pt idx="1382">
                  <c:v>1.9782555245137501</c:v>
                </c:pt>
                <c:pt idx="1383">
                  <c:v>1.9554232345148601</c:v>
                </c:pt>
                <c:pt idx="1384">
                  <c:v>1.97316913897878</c:v>
                </c:pt>
                <c:pt idx="1385">
                  <c:v>1.9429973604839299</c:v>
                </c:pt>
                <c:pt idx="1386">
                  <c:v>1.94618567455908</c:v>
                </c:pt>
                <c:pt idx="1387">
                  <c:v>1.9371686422266901</c:v>
                </c:pt>
                <c:pt idx="1388">
                  <c:v>1.9554839745535999</c:v>
                </c:pt>
                <c:pt idx="1389">
                  <c:v>1.95705201735816</c:v>
                </c:pt>
                <c:pt idx="1390">
                  <c:v>1.9346162964396201</c:v>
                </c:pt>
                <c:pt idx="1391">
                  <c:v>1.97481879745162</c:v>
                </c:pt>
                <c:pt idx="1392">
                  <c:v>2.0015234443827801</c:v>
                </c:pt>
                <c:pt idx="1393">
                  <c:v>2.0015168033064499</c:v>
                </c:pt>
                <c:pt idx="1394">
                  <c:v>2.0458477837590099</c:v>
                </c:pt>
                <c:pt idx="1395">
                  <c:v>2.0355037600859598</c:v>
                </c:pt>
                <c:pt idx="1396">
                  <c:v>2.0508216624086701</c:v>
                </c:pt>
                <c:pt idx="1397">
                  <c:v>2.0315059636458099</c:v>
                </c:pt>
                <c:pt idx="1398">
                  <c:v>2.05651219321734</c:v>
                </c:pt>
                <c:pt idx="1399">
                  <c:v>1.97292543057789</c:v>
                </c:pt>
                <c:pt idx="1400">
                  <c:v>1.9737586826822</c:v>
                </c:pt>
                <c:pt idx="1401">
                  <c:v>1.96822380601011</c:v>
                </c:pt>
                <c:pt idx="1402">
                  <c:v>1.8545912904245301</c:v>
                </c:pt>
                <c:pt idx="1403">
                  <c:v>1.8653189484250901</c:v>
                </c:pt>
                <c:pt idx="1404">
                  <c:v>1.8330862456543</c:v>
                </c:pt>
                <c:pt idx="1405">
                  <c:v>1.8048069036430601</c:v>
                </c:pt>
                <c:pt idx="1406">
                  <c:v>1.8017727105322201</c:v>
                </c:pt>
                <c:pt idx="1407">
                  <c:v>1.7507308037137601</c:v>
                </c:pt>
                <c:pt idx="1408">
                  <c:v>1.7891631905535199</c:v>
                </c:pt>
                <c:pt idx="1409">
                  <c:v>1.87396877204638</c:v>
                </c:pt>
                <c:pt idx="1410">
                  <c:v>1.8291554425262</c:v>
                </c:pt>
                <c:pt idx="1411">
                  <c:v>1.81280029696037</c:v>
                </c:pt>
                <c:pt idx="1412">
                  <c:v>1.79931397673271</c:v>
                </c:pt>
                <c:pt idx="1413">
                  <c:v>1.78792458538097</c:v>
                </c:pt>
                <c:pt idx="1414">
                  <c:v>1.72880041546201</c:v>
                </c:pt>
                <c:pt idx="1415">
                  <c:v>1.74508258506504</c:v>
                </c:pt>
                <c:pt idx="1416">
                  <c:v>1.7858121254438799</c:v>
                </c:pt>
                <c:pt idx="1417">
                  <c:v>1.79039556209393</c:v>
                </c:pt>
                <c:pt idx="1418">
                  <c:v>1.83906566476959</c:v>
                </c:pt>
                <c:pt idx="1419">
                  <c:v>1.8432508914036401</c:v>
                </c:pt>
                <c:pt idx="1420">
                  <c:v>1.8416202569070299</c:v>
                </c:pt>
                <c:pt idx="1421">
                  <c:v>1.8288267663430799</c:v>
                </c:pt>
                <c:pt idx="1422">
                  <c:v>1.8199496464020699</c:v>
                </c:pt>
                <c:pt idx="1423">
                  <c:v>1.8143212389592001</c:v>
                </c:pt>
                <c:pt idx="1424">
                  <c:v>1.86191036785576</c:v>
                </c:pt>
                <c:pt idx="1425">
                  <c:v>1.88789608798803</c:v>
                </c:pt>
                <c:pt idx="1426">
                  <c:v>1.88460200490781</c:v>
                </c:pt>
                <c:pt idx="1427">
                  <c:v>1.9112638968270499</c:v>
                </c:pt>
                <c:pt idx="1428">
                  <c:v>1.93087062963441</c:v>
                </c:pt>
                <c:pt idx="1429">
                  <c:v>1.94377799159826</c:v>
                </c:pt>
                <c:pt idx="1430">
                  <c:v>1.8978112650957399</c:v>
                </c:pt>
                <c:pt idx="1431">
                  <c:v>1.90759137918762</c:v>
                </c:pt>
                <c:pt idx="1432">
                  <c:v>1.90920014460194</c:v>
                </c:pt>
                <c:pt idx="1433">
                  <c:v>1.8345909268001399</c:v>
                </c:pt>
                <c:pt idx="1434">
                  <c:v>1.82964668058972</c:v>
                </c:pt>
                <c:pt idx="1435">
                  <c:v>1.8391940613433699</c:v>
                </c:pt>
                <c:pt idx="1436">
                  <c:v>1.8577236117425999</c:v>
                </c:pt>
                <c:pt idx="1437">
                  <c:v>1.8169529123850101</c:v>
                </c:pt>
                <c:pt idx="1438">
                  <c:v>1.83075449088772</c:v>
                </c:pt>
                <c:pt idx="1439">
                  <c:v>1.8839171911260399</c:v>
                </c:pt>
                <c:pt idx="1440">
                  <c:v>1.8899178998947801</c:v>
                </c:pt>
                <c:pt idx="1441">
                  <c:v>1.8788695196960701</c:v>
                </c:pt>
                <c:pt idx="1442">
                  <c:v>1.84656483534903</c:v>
                </c:pt>
                <c:pt idx="1443">
                  <c:v>1.85424696177189</c:v>
                </c:pt>
                <c:pt idx="1444">
                  <c:v>1.83257919276959</c:v>
                </c:pt>
                <c:pt idx="1445">
                  <c:v>1.8492118804975299</c:v>
                </c:pt>
                <c:pt idx="1446">
                  <c:v>1.85704546092967</c:v>
                </c:pt>
                <c:pt idx="1447">
                  <c:v>1.8773696882309601</c:v>
                </c:pt>
                <c:pt idx="1448">
                  <c:v>1.8332732529284199</c:v>
                </c:pt>
                <c:pt idx="1449">
                  <c:v>1.83246995194531</c:v>
                </c:pt>
                <c:pt idx="1450">
                  <c:v>1.81718316772962</c:v>
                </c:pt>
                <c:pt idx="1451">
                  <c:v>1.79873266989766</c:v>
                </c:pt>
                <c:pt idx="1452">
                  <c:v>1.80056338300733</c:v>
                </c:pt>
                <c:pt idx="1453">
                  <c:v>1.7858756646615701</c:v>
                </c:pt>
                <c:pt idx="1454">
                  <c:v>1.79815107707169</c:v>
                </c:pt>
                <c:pt idx="1455">
                  <c:v>1.7801134124546101</c:v>
                </c:pt>
                <c:pt idx="1456">
                  <c:v>1.77470671834755</c:v>
                </c:pt>
                <c:pt idx="1457">
                  <c:v>1.7534106011002699</c:v>
                </c:pt>
                <c:pt idx="1458">
                  <c:v>1.7567863257391301</c:v>
                </c:pt>
                <c:pt idx="1459">
                  <c:v>1.74427876510536</c:v>
                </c:pt>
                <c:pt idx="1460">
                  <c:v>1.73467615264794</c:v>
                </c:pt>
                <c:pt idx="1461">
                  <c:v>1.7770658081075601</c:v>
                </c:pt>
                <c:pt idx="1462">
                  <c:v>1.8070931538297501</c:v>
                </c:pt>
                <c:pt idx="1463">
                  <c:v>1.8036715309167199</c:v>
                </c:pt>
                <c:pt idx="1464">
                  <c:v>1.8142571763327799</c:v>
                </c:pt>
                <c:pt idx="1465">
                  <c:v>1.8058865182806201</c:v>
                </c:pt>
                <c:pt idx="1466">
                  <c:v>1.8191806191764699</c:v>
                </c:pt>
                <c:pt idx="1467">
                  <c:v>1.8095965908794001</c:v>
                </c:pt>
                <c:pt idx="1468">
                  <c:v>1.8303722336964099</c:v>
                </c:pt>
                <c:pt idx="1469">
                  <c:v>1.83146219516293</c:v>
                </c:pt>
                <c:pt idx="1470">
                  <c:v>1.8137561649128</c:v>
                </c:pt>
                <c:pt idx="1471">
                  <c:v>1.8262626351795399</c:v>
                </c:pt>
                <c:pt idx="1472">
                  <c:v>1.8362312075566201</c:v>
                </c:pt>
                <c:pt idx="1473">
                  <c:v>1.81789606796675</c:v>
                </c:pt>
                <c:pt idx="1474">
                  <c:v>1.8229247908547399</c:v>
                </c:pt>
                <c:pt idx="1475">
                  <c:v>1.8284983490059099</c:v>
                </c:pt>
                <c:pt idx="1476">
                  <c:v>1.82721633801498</c:v>
                </c:pt>
                <c:pt idx="1477">
                  <c:v>1.8218451044400701</c:v>
                </c:pt>
                <c:pt idx="1478">
                  <c:v>1.80878653529096</c:v>
                </c:pt>
                <c:pt idx="1479">
                  <c:v>1.7881855206085799</c:v>
                </c:pt>
                <c:pt idx="1480">
                  <c:v>1.7660218536650001</c:v>
                </c:pt>
                <c:pt idx="1481">
                  <c:v>1.80879059180783</c:v>
                </c:pt>
                <c:pt idx="1482">
                  <c:v>1.8516766156133999</c:v>
                </c:pt>
                <c:pt idx="1483">
                  <c:v>1.8721825109461501</c:v>
                </c:pt>
                <c:pt idx="1484">
                  <c:v>1.9069487550220401</c:v>
                </c:pt>
                <c:pt idx="1485">
                  <c:v>1.91437373652942</c:v>
                </c:pt>
                <c:pt idx="1486">
                  <c:v>1.8948050116684501</c:v>
                </c:pt>
                <c:pt idx="1487">
                  <c:v>1.958109601124</c:v>
                </c:pt>
                <c:pt idx="1488">
                  <c:v>1.9605918842999599</c:v>
                </c:pt>
                <c:pt idx="1489">
                  <c:v>1.96447447352938</c:v>
                </c:pt>
                <c:pt idx="1490">
                  <c:v>1.9538690797065399</c:v>
                </c:pt>
                <c:pt idx="1491">
                  <c:v>1.99785503839002</c:v>
                </c:pt>
                <c:pt idx="1492">
                  <c:v>2.1067547483833899</c:v>
                </c:pt>
                <c:pt idx="1493">
                  <c:v>2.0994947811620102</c:v>
                </c:pt>
                <c:pt idx="1494">
                  <c:v>2.0949937604978701</c:v>
                </c:pt>
                <c:pt idx="1495">
                  <c:v>2.0985075079095101</c:v>
                </c:pt>
                <c:pt idx="1496">
                  <c:v>2.1175513464795701</c:v>
                </c:pt>
                <c:pt idx="1497">
                  <c:v>2.1610350902392801</c:v>
                </c:pt>
                <c:pt idx="1498">
                  <c:v>2.2148949193303098</c:v>
                </c:pt>
                <c:pt idx="1499">
                  <c:v>2.2509038463549098</c:v>
                </c:pt>
                <c:pt idx="1500">
                  <c:v>2.2715558396268101</c:v>
                </c:pt>
                <c:pt idx="1501">
                  <c:v>2.1749889099566402</c:v>
                </c:pt>
                <c:pt idx="1502">
                  <c:v>2.2501626943804802</c:v>
                </c:pt>
                <c:pt idx="1503">
                  <c:v>2.28723839240546</c:v>
                </c:pt>
                <c:pt idx="1504">
                  <c:v>2.2430373949040101</c:v>
                </c:pt>
                <c:pt idx="1505">
                  <c:v>2.19149041837878</c:v>
                </c:pt>
                <c:pt idx="1506">
                  <c:v>2.2283473576102701</c:v>
                </c:pt>
                <c:pt idx="1507">
                  <c:v>2.2834262975257298</c:v>
                </c:pt>
                <c:pt idx="1508">
                  <c:v>2.2919227611259401</c:v>
                </c:pt>
                <c:pt idx="1509">
                  <c:v>2.29524271002854</c:v>
                </c:pt>
                <c:pt idx="1510">
                  <c:v>2.3161364806039102</c:v>
                </c:pt>
                <c:pt idx="1511">
                  <c:v>2.3280711885933201</c:v>
                </c:pt>
                <c:pt idx="1512">
                  <c:v>2.3010257125779598</c:v>
                </c:pt>
                <c:pt idx="1513">
                  <c:v>2.2480817880683999</c:v>
                </c:pt>
                <c:pt idx="1514">
                  <c:v>2.2618989409459198</c:v>
                </c:pt>
                <c:pt idx="1515">
                  <c:v>2.2304037241332</c:v>
                </c:pt>
                <c:pt idx="1516">
                  <c:v>2.3052650144588398</c:v>
                </c:pt>
                <c:pt idx="1517">
                  <c:v>2.3890968696368802</c:v>
                </c:pt>
                <c:pt idx="1518">
                  <c:v>2.4110961813940901</c:v>
                </c:pt>
                <c:pt idx="1519">
                  <c:v>2.44612544193647</c:v>
                </c:pt>
                <c:pt idx="1520">
                  <c:v>2.4653952582132601</c:v>
                </c:pt>
                <c:pt idx="1521">
                  <c:v>2.4624208197491</c:v>
                </c:pt>
                <c:pt idx="1522">
                  <c:v>2.4707446061099301</c:v>
                </c:pt>
                <c:pt idx="1523">
                  <c:v>2.4702942127170999</c:v>
                </c:pt>
                <c:pt idx="1524">
                  <c:v>2.4211222758856601</c:v>
                </c:pt>
                <c:pt idx="1525">
                  <c:v>2.4172081319344398</c:v>
                </c:pt>
                <c:pt idx="1526">
                  <c:v>2.3907966579334698</c:v>
                </c:pt>
                <c:pt idx="1527">
                  <c:v>2.43486231866473</c:v>
                </c:pt>
                <c:pt idx="1528">
                  <c:v>2.4572981926228801</c:v>
                </c:pt>
                <c:pt idx="1529">
                  <c:v>2.4351804968664799</c:v>
                </c:pt>
                <c:pt idx="1530">
                  <c:v>2.4510008506459502</c:v>
                </c:pt>
                <c:pt idx="1531">
                  <c:v>2.4029394401570801</c:v>
                </c:pt>
                <c:pt idx="1532">
                  <c:v>2.36615797043159</c:v>
                </c:pt>
                <c:pt idx="1533">
                  <c:v>2.3887261269881299</c:v>
                </c:pt>
                <c:pt idx="1534">
                  <c:v>2.29487989413296</c:v>
                </c:pt>
                <c:pt idx="1535">
                  <c:v>2.2660662501105402</c:v>
                </c:pt>
                <c:pt idx="1536">
                  <c:v>2.2135478502758899</c:v>
                </c:pt>
                <c:pt idx="1537">
                  <c:v>2.2328686427619999</c:v>
                </c:pt>
                <c:pt idx="1538">
                  <c:v>2.0633040232668098</c:v>
                </c:pt>
                <c:pt idx="1539">
                  <c:v>2.0860279244460198</c:v>
                </c:pt>
                <c:pt idx="1540">
                  <c:v>2.0837293562327601</c:v>
                </c:pt>
                <c:pt idx="1541">
                  <c:v>2.0671466303478998</c:v>
                </c:pt>
                <c:pt idx="1542">
                  <c:v>2.1479558804676202</c:v>
                </c:pt>
                <c:pt idx="1543">
                  <c:v>2.12025974244647</c:v>
                </c:pt>
                <c:pt idx="1544">
                  <c:v>2.1074000961900299</c:v>
                </c:pt>
                <c:pt idx="1545">
                  <c:v>2.1470546878272301</c:v>
                </c:pt>
                <c:pt idx="1546">
                  <c:v>2.15569946425672</c:v>
                </c:pt>
                <c:pt idx="1547">
                  <c:v>2.0824733248178999</c:v>
                </c:pt>
                <c:pt idx="1548">
                  <c:v>2.0852718211327899</c:v>
                </c:pt>
                <c:pt idx="1549">
                  <c:v>2.1227182814969301</c:v>
                </c:pt>
                <c:pt idx="1550">
                  <c:v>2.1172255166426801</c:v>
                </c:pt>
                <c:pt idx="1551">
                  <c:v>2.0722790460075</c:v>
                </c:pt>
                <c:pt idx="1552">
                  <c:v>2.04906088619739</c:v>
                </c:pt>
                <c:pt idx="1553">
                  <c:v>2.10949608800171</c:v>
                </c:pt>
                <c:pt idx="1554">
                  <c:v>2.1123488279684501</c:v>
                </c:pt>
                <c:pt idx="1555">
                  <c:v>2.1173598491889498</c:v>
                </c:pt>
                <c:pt idx="1556">
                  <c:v>2.1023371848313199</c:v>
                </c:pt>
                <c:pt idx="1557">
                  <c:v>2.1023802197413199</c:v>
                </c:pt>
                <c:pt idx="1558">
                  <c:v>2.0788269832514299</c:v>
                </c:pt>
                <c:pt idx="1559">
                  <c:v>2.0450130200828101</c:v>
                </c:pt>
                <c:pt idx="1560">
                  <c:v>2.0418765058617501</c:v>
                </c:pt>
                <c:pt idx="1561">
                  <c:v>1.9990332551813701</c:v>
                </c:pt>
                <c:pt idx="1562">
                  <c:v>2.02262664920669</c:v>
                </c:pt>
                <c:pt idx="1563">
                  <c:v>2.0906015304094501</c:v>
                </c:pt>
                <c:pt idx="1564">
                  <c:v>2.0740941826549499</c:v>
                </c:pt>
                <c:pt idx="1565">
                  <c:v>2.0820529132533001</c:v>
                </c:pt>
                <c:pt idx="1566">
                  <c:v>2.0434187476430798</c:v>
                </c:pt>
                <c:pt idx="1567">
                  <c:v>2.0366903185046601</c:v>
                </c:pt>
                <c:pt idx="1568">
                  <c:v>2.0374545000191602</c:v>
                </c:pt>
                <c:pt idx="1569">
                  <c:v>2.07269739393529</c:v>
                </c:pt>
                <c:pt idx="1570">
                  <c:v>2.1127460291981501</c:v>
                </c:pt>
                <c:pt idx="1571">
                  <c:v>2.15066811480136</c:v>
                </c:pt>
                <c:pt idx="1572">
                  <c:v>2.1467127485307902</c:v>
                </c:pt>
                <c:pt idx="1573">
                  <c:v>2.1248580503123602</c:v>
                </c:pt>
                <c:pt idx="1574">
                  <c:v>2.13001710586382</c:v>
                </c:pt>
                <c:pt idx="1575">
                  <c:v>2.14922975844491</c:v>
                </c:pt>
                <c:pt idx="1576">
                  <c:v>2.1254589932496701</c:v>
                </c:pt>
                <c:pt idx="1577">
                  <c:v>2.19729669300078</c:v>
                </c:pt>
                <c:pt idx="1578">
                  <c:v>2.1941579555280599</c:v>
                </c:pt>
                <c:pt idx="1579">
                  <c:v>2.18102163606786</c:v>
                </c:pt>
                <c:pt idx="1580">
                  <c:v>2.1798635286459902</c:v>
                </c:pt>
                <c:pt idx="1581">
                  <c:v>2.1828276683600301</c:v>
                </c:pt>
                <c:pt idx="1582">
                  <c:v>2.1106040891045299</c:v>
                </c:pt>
                <c:pt idx="1583">
                  <c:v>2.1163154965064601</c:v>
                </c:pt>
                <c:pt idx="1584">
                  <c:v>2.1078990240254298</c:v>
                </c:pt>
                <c:pt idx="1585">
                  <c:v>2.1054469286607702</c:v>
                </c:pt>
                <c:pt idx="1586">
                  <c:v>2.1117601601639802</c:v>
                </c:pt>
                <c:pt idx="1587">
                  <c:v>2.1430295784464</c:v>
                </c:pt>
                <c:pt idx="1588">
                  <c:v>2.1463106346608201</c:v>
                </c:pt>
                <c:pt idx="1589">
                  <c:v>2.15048335600892</c:v>
                </c:pt>
                <c:pt idx="1590">
                  <c:v>2.1094267465883001</c:v>
                </c:pt>
                <c:pt idx="1591">
                  <c:v>2.1175466012765698</c:v>
                </c:pt>
                <c:pt idx="1592">
                  <c:v>2.0709878616871502</c:v>
                </c:pt>
                <c:pt idx="1593">
                  <c:v>2.10068547056358</c:v>
                </c:pt>
                <c:pt idx="1594">
                  <c:v>2.1312028299638799</c:v>
                </c:pt>
                <c:pt idx="1595">
                  <c:v>2.1465546786252299</c:v>
                </c:pt>
                <c:pt idx="1596">
                  <c:v>2.15155170440039</c:v>
                </c:pt>
                <c:pt idx="1597">
                  <c:v>2.1579516373240901</c:v>
                </c:pt>
                <c:pt idx="1598">
                  <c:v>2.1593302909148901</c:v>
                </c:pt>
                <c:pt idx="1599">
                  <c:v>2.1522929990230799</c:v>
                </c:pt>
                <c:pt idx="1600">
                  <c:v>2.14408097911795</c:v>
                </c:pt>
                <c:pt idx="1601">
                  <c:v>2.1093092844145702</c:v>
                </c:pt>
                <c:pt idx="1602">
                  <c:v>2.0811703194975202</c:v>
                </c:pt>
                <c:pt idx="1603">
                  <c:v>2.03309554627966</c:v>
                </c:pt>
                <c:pt idx="1604">
                  <c:v>2.01992492193434</c:v>
                </c:pt>
                <c:pt idx="1605">
                  <c:v>2.04426159014624</c:v>
                </c:pt>
                <c:pt idx="1606">
                  <c:v>2.0151936835198399</c:v>
                </c:pt>
                <c:pt idx="1607">
                  <c:v>2.0554994692809698</c:v>
                </c:pt>
                <c:pt idx="1608">
                  <c:v>2.0448751954625801</c:v>
                </c:pt>
                <c:pt idx="1609">
                  <c:v>2.0631201680178002</c:v>
                </c:pt>
                <c:pt idx="1610">
                  <c:v>2.0775806081644799</c:v>
                </c:pt>
                <c:pt idx="1611">
                  <c:v>2.0886801985416201</c:v>
                </c:pt>
                <c:pt idx="1612">
                  <c:v>2.1600169269277099</c:v>
                </c:pt>
                <c:pt idx="1613">
                  <c:v>2.1580762362344998</c:v>
                </c:pt>
                <c:pt idx="1614">
                  <c:v>2.1642057800455299</c:v>
                </c:pt>
                <c:pt idx="1615">
                  <c:v>2.1727999939935398</c:v>
                </c:pt>
                <c:pt idx="1616">
                  <c:v>2.1682910307732799</c:v>
                </c:pt>
                <c:pt idx="1617">
                  <c:v>2.15077765855647</c:v>
                </c:pt>
                <c:pt idx="1618">
                  <c:v>2.1878449352518001</c:v>
                </c:pt>
                <c:pt idx="1619">
                  <c:v>2.18015218607181</c:v>
                </c:pt>
                <c:pt idx="1620">
                  <c:v>2.1862318660826801</c:v>
                </c:pt>
                <c:pt idx="1621">
                  <c:v>2.1697251596840998</c:v>
                </c:pt>
                <c:pt idx="1622">
                  <c:v>2.22511325424035</c:v>
                </c:pt>
                <c:pt idx="1623">
                  <c:v>2.2305319864349702</c:v>
                </c:pt>
                <c:pt idx="1624">
                  <c:v>2.2598015050778599</c:v>
                </c:pt>
                <c:pt idx="1625">
                  <c:v>2.27503270105246</c:v>
                </c:pt>
                <c:pt idx="1626">
                  <c:v>2.2783791726990601</c:v>
                </c:pt>
                <c:pt idx="1627">
                  <c:v>2.3072686493528698</c:v>
                </c:pt>
                <c:pt idx="1628">
                  <c:v>2.30537312290171</c:v>
                </c:pt>
                <c:pt idx="1629">
                  <c:v>2.2975026885406402</c:v>
                </c:pt>
                <c:pt idx="1630">
                  <c:v>2.3141859499060602</c:v>
                </c:pt>
                <c:pt idx="1631">
                  <c:v>2.3152437026433201</c:v>
                </c:pt>
                <c:pt idx="1632">
                  <c:v>2.2653679740596102</c:v>
                </c:pt>
                <c:pt idx="1633">
                  <c:v>2.2675253489820202</c:v>
                </c:pt>
                <c:pt idx="1634">
                  <c:v>2.2785108171631099</c:v>
                </c:pt>
                <c:pt idx="1635">
                  <c:v>2.28483468941368</c:v>
                </c:pt>
                <c:pt idx="1636">
                  <c:v>2.2566296756791302</c:v>
                </c:pt>
                <c:pt idx="1637">
                  <c:v>2.2627004964754498</c:v>
                </c:pt>
                <c:pt idx="1638">
                  <c:v>2.2339438635529398</c:v>
                </c:pt>
                <c:pt idx="1639">
                  <c:v>2.1954270353214</c:v>
                </c:pt>
                <c:pt idx="1640">
                  <c:v>2.1966646981520599</c:v>
                </c:pt>
                <c:pt idx="1641">
                  <c:v>2.1822139446688</c:v>
                </c:pt>
                <c:pt idx="1642">
                  <c:v>2.2008156801114098</c:v>
                </c:pt>
                <c:pt idx="1643">
                  <c:v>2.2189453318539001</c:v>
                </c:pt>
                <c:pt idx="1644">
                  <c:v>2.2343580072154601</c:v>
                </c:pt>
                <c:pt idx="1645">
                  <c:v>2.2418240010093902</c:v>
                </c:pt>
                <c:pt idx="1646">
                  <c:v>2.2633517633625502</c:v>
                </c:pt>
                <c:pt idx="1647">
                  <c:v>2.2371613056153201</c:v>
                </c:pt>
                <c:pt idx="1648">
                  <c:v>2.2257566025917201</c:v>
                </c:pt>
                <c:pt idx="1649">
                  <c:v>2.2209114905251899</c:v>
                </c:pt>
                <c:pt idx="1650">
                  <c:v>2.1902268091086099</c:v>
                </c:pt>
                <c:pt idx="1651">
                  <c:v>2.1879294068119899</c:v>
                </c:pt>
                <c:pt idx="1652">
                  <c:v>2.1995223205849199</c:v>
                </c:pt>
                <c:pt idx="1653">
                  <c:v>2.1871717887241902</c:v>
                </c:pt>
                <c:pt idx="1654">
                  <c:v>2.1878025095154601</c:v>
                </c:pt>
                <c:pt idx="1655">
                  <c:v>2.2005219850818198</c:v>
                </c:pt>
                <c:pt idx="1656">
                  <c:v>2.2185759074133</c:v>
                </c:pt>
                <c:pt idx="1657">
                  <c:v>2.1917035538068901</c:v>
                </c:pt>
                <c:pt idx="1658">
                  <c:v>2.17174112534782</c:v>
                </c:pt>
                <c:pt idx="1659">
                  <c:v>2.1593294460656098</c:v>
                </c:pt>
                <c:pt idx="1660">
                  <c:v>2.1851461647235499</c:v>
                </c:pt>
                <c:pt idx="1661">
                  <c:v>2.19908240201995</c:v>
                </c:pt>
                <c:pt idx="1662">
                  <c:v>2.2070388945459198</c:v>
                </c:pt>
                <c:pt idx="1663">
                  <c:v>2.1905991142470902</c:v>
                </c:pt>
                <c:pt idx="1664">
                  <c:v>2.1934750073072</c:v>
                </c:pt>
                <c:pt idx="1665">
                  <c:v>2.1849487830275098</c:v>
                </c:pt>
                <c:pt idx="1666">
                  <c:v>2.1398034481805999</c:v>
                </c:pt>
                <c:pt idx="1667">
                  <c:v>2.1408025761673</c:v>
                </c:pt>
                <c:pt idx="1668">
                  <c:v>2.1318338327553801</c:v>
                </c:pt>
                <c:pt idx="1669">
                  <c:v>2.13417638892673</c:v>
                </c:pt>
                <c:pt idx="1670">
                  <c:v>2.11511164166919</c:v>
                </c:pt>
                <c:pt idx="1671">
                  <c:v>2.1319231693885299</c:v>
                </c:pt>
                <c:pt idx="1672">
                  <c:v>2.1579310633611</c:v>
                </c:pt>
                <c:pt idx="1673">
                  <c:v>2.1368843787743099</c:v>
                </c:pt>
                <c:pt idx="1674">
                  <c:v>2.13703587098595</c:v>
                </c:pt>
                <c:pt idx="1675">
                  <c:v>2.12837774602187</c:v>
                </c:pt>
                <c:pt idx="1676">
                  <c:v>2.1407607611422899</c:v>
                </c:pt>
                <c:pt idx="1677">
                  <c:v>2.1394085598863501</c:v>
                </c:pt>
                <c:pt idx="1678">
                  <c:v>2.1359924822240299</c:v>
                </c:pt>
                <c:pt idx="1679">
                  <c:v>2.1291432577614402</c:v>
                </c:pt>
                <c:pt idx="1680">
                  <c:v>2.12702885985356</c:v>
                </c:pt>
                <c:pt idx="1681">
                  <c:v>2.1347451144621701</c:v>
                </c:pt>
                <c:pt idx="1682">
                  <c:v>2.1425909813403901</c:v>
                </c:pt>
                <c:pt idx="1683">
                  <c:v>2.1343094503031299</c:v>
                </c:pt>
                <c:pt idx="1684">
                  <c:v>2.1523769949467102</c:v>
                </c:pt>
                <c:pt idx="1685">
                  <c:v>2.1635698174570202</c:v>
                </c:pt>
                <c:pt idx="1686">
                  <c:v>2.1704038056541899</c:v>
                </c:pt>
                <c:pt idx="1687">
                  <c:v>2.17112966203748</c:v>
                </c:pt>
                <c:pt idx="1688">
                  <c:v>2.1738806748013801</c:v>
                </c:pt>
                <c:pt idx="1689">
                  <c:v>2.17047541127058</c:v>
                </c:pt>
                <c:pt idx="1690">
                  <c:v>2.20074150274709</c:v>
                </c:pt>
                <c:pt idx="1691">
                  <c:v>2.2254951929294999</c:v>
                </c:pt>
                <c:pt idx="1692">
                  <c:v>2.2545064918694502</c:v>
                </c:pt>
                <c:pt idx="1693">
                  <c:v>2.2487074475472899</c:v>
                </c:pt>
                <c:pt idx="1694">
                  <c:v>2.2563521239036701</c:v>
                </c:pt>
                <c:pt idx="1695">
                  <c:v>2.2447845775057602</c:v>
                </c:pt>
                <c:pt idx="1696">
                  <c:v>2.2043973552429899</c:v>
                </c:pt>
                <c:pt idx="1697">
                  <c:v>2.2235517491886498</c:v>
                </c:pt>
                <c:pt idx="1698">
                  <c:v>2.2262206057624998</c:v>
                </c:pt>
                <c:pt idx="1699">
                  <c:v>2.24475374959736</c:v>
                </c:pt>
                <c:pt idx="1700">
                  <c:v>2.2350238738349901</c:v>
                </c:pt>
                <c:pt idx="1701">
                  <c:v>2.25524527314594</c:v>
                </c:pt>
                <c:pt idx="1702">
                  <c:v>2.2629806601987901</c:v>
                </c:pt>
                <c:pt idx="1703">
                  <c:v>2.2950723078709401</c:v>
                </c:pt>
                <c:pt idx="1704">
                  <c:v>2.2970333829496101</c:v>
                </c:pt>
                <c:pt idx="1705">
                  <c:v>2.2934075215684402</c:v>
                </c:pt>
                <c:pt idx="1706">
                  <c:v>2.3108665882306298</c:v>
                </c:pt>
                <c:pt idx="1707">
                  <c:v>2.27734814277908</c:v>
                </c:pt>
                <c:pt idx="1708">
                  <c:v>2.3126443219495298</c:v>
                </c:pt>
                <c:pt idx="1709">
                  <c:v>2.3030190509480502</c:v>
                </c:pt>
                <c:pt idx="1710">
                  <c:v>2.3230007300422</c:v>
                </c:pt>
                <c:pt idx="1711">
                  <c:v>2.32277345611304</c:v>
                </c:pt>
                <c:pt idx="1712">
                  <c:v>2.3050495223615401</c:v>
                </c:pt>
                <c:pt idx="1713">
                  <c:v>2.2940376124498401</c:v>
                </c:pt>
                <c:pt idx="1714">
                  <c:v>2.2872201230562701</c:v>
                </c:pt>
                <c:pt idx="1715">
                  <c:v>2.30838045950791</c:v>
                </c:pt>
                <c:pt idx="1716">
                  <c:v>2.2738777007926001</c:v>
                </c:pt>
                <c:pt idx="1717">
                  <c:v>2.2918639263823199</c:v>
                </c:pt>
                <c:pt idx="1718">
                  <c:v>2.2200820679394502</c:v>
                </c:pt>
                <c:pt idx="1719">
                  <c:v>2.04083512061327</c:v>
                </c:pt>
                <c:pt idx="1720">
                  <c:v>2.06174991729561</c:v>
                </c:pt>
                <c:pt idx="1721">
                  <c:v>2.09559525404276</c:v>
                </c:pt>
                <c:pt idx="1722">
                  <c:v>2.1376320118402901</c:v>
                </c:pt>
                <c:pt idx="1723">
                  <c:v>2.15154668704356</c:v>
                </c:pt>
                <c:pt idx="1724">
                  <c:v>2.1739663204749302</c:v>
                </c:pt>
                <c:pt idx="1725">
                  <c:v>2.17306019370008</c:v>
                </c:pt>
                <c:pt idx="1726">
                  <c:v>2.1951881242120801</c:v>
                </c:pt>
                <c:pt idx="1727">
                  <c:v>2.1810535755789302</c:v>
                </c:pt>
                <c:pt idx="1728">
                  <c:v>2.19015456527708</c:v>
                </c:pt>
                <c:pt idx="1729">
                  <c:v>2.24838731210966</c:v>
                </c:pt>
                <c:pt idx="1730">
                  <c:v>2.25605306211482</c:v>
                </c:pt>
                <c:pt idx="1731">
                  <c:v>2.2513703780144101</c:v>
                </c:pt>
                <c:pt idx="1732">
                  <c:v>2.2899860707244399</c:v>
                </c:pt>
                <c:pt idx="1733">
                  <c:v>2.29863256974153</c:v>
                </c:pt>
                <c:pt idx="1734">
                  <c:v>2.3086038732693401</c:v>
                </c:pt>
                <c:pt idx="1735">
                  <c:v>2.3173737922662698</c:v>
                </c:pt>
                <c:pt idx="1736">
                  <c:v>2.2885597912798499</c:v>
                </c:pt>
                <c:pt idx="1737">
                  <c:v>2.2912013104975899</c:v>
                </c:pt>
                <c:pt idx="1738">
                  <c:v>2.1977529691350401</c:v>
                </c:pt>
                <c:pt idx="1739">
                  <c:v>2.2824098205955501</c:v>
                </c:pt>
                <c:pt idx="1740">
                  <c:v>2.2920832409510399</c:v>
                </c:pt>
                <c:pt idx="1741">
                  <c:v>2.31143212346131</c:v>
                </c:pt>
                <c:pt idx="1742">
                  <c:v>2.3513495759337699</c:v>
                </c:pt>
                <c:pt idx="1743">
                  <c:v>2.3223500976507498</c:v>
                </c:pt>
                <c:pt idx="1744">
                  <c:v>2.26516648892951</c:v>
                </c:pt>
                <c:pt idx="1745">
                  <c:v>2.31770170439435</c:v>
                </c:pt>
                <c:pt idx="1746">
                  <c:v>2.3030475260295602</c:v>
                </c:pt>
                <c:pt idx="1747">
                  <c:v>2.2716393847797698</c:v>
                </c:pt>
                <c:pt idx="1748">
                  <c:v>2.2491959946323998</c:v>
                </c:pt>
                <c:pt idx="1749">
                  <c:v>2.1553183463428001</c:v>
                </c:pt>
                <c:pt idx="1750">
                  <c:v>2.1432768828473701</c:v>
                </c:pt>
                <c:pt idx="1751">
                  <c:v>2.0947513153719299</c:v>
                </c:pt>
                <c:pt idx="1752">
                  <c:v>2.08421351734694</c:v>
                </c:pt>
                <c:pt idx="1753">
                  <c:v>2.1140386722717501</c:v>
                </c:pt>
                <c:pt idx="1754">
                  <c:v>2.0452494968016</c:v>
                </c:pt>
                <c:pt idx="1755">
                  <c:v>2.0871466481432801</c:v>
                </c:pt>
                <c:pt idx="1756">
                  <c:v>2.1389806846650701</c:v>
                </c:pt>
                <c:pt idx="1757">
                  <c:v>2.1105504556430201</c:v>
                </c:pt>
                <c:pt idx="1758">
                  <c:v>2.10796256928321</c:v>
                </c:pt>
                <c:pt idx="1759">
                  <c:v>2.0768584415196698</c:v>
                </c:pt>
                <c:pt idx="1760">
                  <c:v>2.07170314226709</c:v>
                </c:pt>
                <c:pt idx="1761">
                  <c:v>2.0643453027165699</c:v>
                </c:pt>
                <c:pt idx="1762">
                  <c:v>2.10267647167182</c:v>
                </c:pt>
                <c:pt idx="1763">
                  <c:v>2.08554476587523</c:v>
                </c:pt>
                <c:pt idx="1764">
                  <c:v>2.1273301498070798</c:v>
                </c:pt>
                <c:pt idx="1765">
                  <c:v>2.1284263684045799</c:v>
                </c:pt>
                <c:pt idx="1766">
                  <c:v>2.1339659965146902</c:v>
                </c:pt>
                <c:pt idx="1767">
                  <c:v>2.10144105368376</c:v>
                </c:pt>
                <c:pt idx="1768">
                  <c:v>2.0768386895577202</c:v>
                </c:pt>
                <c:pt idx="1769">
                  <c:v>2.1183634314528201</c:v>
                </c:pt>
                <c:pt idx="1770">
                  <c:v>2.1063281013199102</c:v>
                </c:pt>
                <c:pt idx="1771">
                  <c:v>2.1181699749574401</c:v>
                </c:pt>
                <c:pt idx="1772">
                  <c:v>2.13043246152258</c:v>
                </c:pt>
                <c:pt idx="1773">
                  <c:v>2.1371835507306201</c:v>
                </c:pt>
                <c:pt idx="1774">
                  <c:v>2.1224974081567201</c:v>
                </c:pt>
                <c:pt idx="1775">
                  <c:v>2.1365206573669902</c:v>
                </c:pt>
                <c:pt idx="1776">
                  <c:v>2.12561102268053</c:v>
                </c:pt>
                <c:pt idx="1777">
                  <c:v>2.1033045052928201</c:v>
                </c:pt>
                <c:pt idx="1778">
                  <c:v>2.1146787181975202</c:v>
                </c:pt>
                <c:pt idx="1779">
                  <c:v>2.1064593796937299</c:v>
                </c:pt>
                <c:pt idx="1780">
                  <c:v>2.11932966197277</c:v>
                </c:pt>
                <c:pt idx="1781">
                  <c:v>2.1598690397956202</c:v>
                </c:pt>
                <c:pt idx="1782">
                  <c:v>2.1650487238684399</c:v>
                </c:pt>
                <c:pt idx="1783">
                  <c:v>2.1564326403186902</c:v>
                </c:pt>
                <c:pt idx="1784">
                  <c:v>2.1936567030541001</c:v>
                </c:pt>
                <c:pt idx="1785">
                  <c:v>2.1999704089255601</c:v>
                </c:pt>
                <c:pt idx="1786">
                  <c:v>2.1938467895158902</c:v>
                </c:pt>
                <c:pt idx="1787">
                  <c:v>2.19510831705708</c:v>
                </c:pt>
                <c:pt idx="1788">
                  <c:v>2.1750262250344901</c:v>
                </c:pt>
                <c:pt idx="1789">
                  <c:v>2.17521758692516</c:v>
                </c:pt>
                <c:pt idx="1790">
                  <c:v>2.1508736170912099</c:v>
                </c:pt>
                <c:pt idx="1791">
                  <c:v>2.1678267822339699</c:v>
                </c:pt>
                <c:pt idx="1792">
                  <c:v>2.1549408406466002</c:v>
                </c:pt>
                <c:pt idx="1793">
                  <c:v>2.1317999125140701</c:v>
                </c:pt>
                <c:pt idx="1794">
                  <c:v>2.0931284426884802</c:v>
                </c:pt>
                <c:pt idx="1795">
                  <c:v>2.08389258460919</c:v>
                </c:pt>
                <c:pt idx="1796">
                  <c:v>2.1244903644912698</c:v>
                </c:pt>
                <c:pt idx="1797">
                  <c:v>2.1173894139008498</c:v>
                </c:pt>
                <c:pt idx="1798">
                  <c:v>2.11574633135029</c:v>
                </c:pt>
                <c:pt idx="1799">
                  <c:v>2.13413499828971</c:v>
                </c:pt>
                <c:pt idx="1800">
                  <c:v>2.2007776669479502</c:v>
                </c:pt>
                <c:pt idx="1801">
                  <c:v>2.2098236489027498</c:v>
                </c:pt>
                <c:pt idx="1802">
                  <c:v>2.2156144721550901</c:v>
                </c:pt>
                <c:pt idx="1803">
                  <c:v>2.2227924168898299</c:v>
                </c:pt>
                <c:pt idx="1804">
                  <c:v>2.2286156862908202</c:v>
                </c:pt>
                <c:pt idx="1805">
                  <c:v>2.2367195444735399</c:v>
                </c:pt>
                <c:pt idx="1806">
                  <c:v>2.2510045179743399</c:v>
                </c:pt>
                <c:pt idx="1807">
                  <c:v>2.2391823939286701</c:v>
                </c:pt>
                <c:pt idx="1808">
                  <c:v>2.2338481857966901</c:v>
                </c:pt>
                <c:pt idx="1809">
                  <c:v>2.2384069661425099</c:v>
                </c:pt>
                <c:pt idx="1810">
                  <c:v>2.2195848525960802</c:v>
                </c:pt>
                <c:pt idx="1811">
                  <c:v>2.2554201601593</c:v>
                </c:pt>
                <c:pt idx="1812">
                  <c:v>2.2527477468450301</c:v>
                </c:pt>
                <c:pt idx="1813">
                  <c:v>2.2649605219333702</c:v>
                </c:pt>
                <c:pt idx="1814">
                  <c:v>2.28612727535354</c:v>
                </c:pt>
                <c:pt idx="1815">
                  <c:v>2.2819981999340699</c:v>
                </c:pt>
                <c:pt idx="1816">
                  <c:v>2.2818446343579502</c:v>
                </c:pt>
                <c:pt idx="1817">
                  <c:v>2.29196435347288</c:v>
                </c:pt>
                <c:pt idx="1818">
                  <c:v>2.2665884657560502</c:v>
                </c:pt>
                <c:pt idx="1819">
                  <c:v>2.2990624893423601</c:v>
                </c:pt>
                <c:pt idx="1820">
                  <c:v>2.33277370386446</c:v>
                </c:pt>
                <c:pt idx="1821">
                  <c:v>2.3670802670053699</c:v>
                </c:pt>
                <c:pt idx="1822">
                  <c:v>2.3965070707811802</c:v>
                </c:pt>
                <c:pt idx="1823">
                  <c:v>2.5047617615451001</c:v>
                </c:pt>
                <c:pt idx="1824">
                  <c:v>2.5256469791839198</c:v>
                </c:pt>
                <c:pt idx="1825">
                  <c:v>2.5539521846810498</c:v>
                </c:pt>
                <c:pt idx="1826">
                  <c:v>2.60707289677041</c:v>
                </c:pt>
                <c:pt idx="1827">
                  <c:v>2.5911302125762901</c:v>
                </c:pt>
                <c:pt idx="1828">
                  <c:v>2.6534045667855501</c:v>
                </c:pt>
                <c:pt idx="1829">
                  <c:v>2.6240098226214901</c:v>
                </c:pt>
                <c:pt idx="1830">
                  <c:v>2.54893368207069</c:v>
                </c:pt>
                <c:pt idx="1831">
                  <c:v>2.4364765796265702</c:v>
                </c:pt>
                <c:pt idx="1832">
                  <c:v>2.4420409792195099</c:v>
                </c:pt>
                <c:pt idx="1833">
                  <c:v>2.5266179137107501</c:v>
                </c:pt>
                <c:pt idx="1834">
                  <c:v>2.5374403156947598</c:v>
                </c:pt>
                <c:pt idx="1835">
                  <c:v>2.5419382344569099</c:v>
                </c:pt>
                <c:pt idx="1836">
                  <c:v>2.52431107785578</c:v>
                </c:pt>
                <c:pt idx="1837">
                  <c:v>2.4117260368294802</c:v>
                </c:pt>
                <c:pt idx="1838">
                  <c:v>2.4033354543246701</c:v>
                </c:pt>
                <c:pt idx="1839">
                  <c:v>2.42222471414417</c:v>
                </c:pt>
                <c:pt idx="1840">
                  <c:v>2.4955586913309</c:v>
                </c:pt>
                <c:pt idx="1841">
                  <c:v>2.47175913028211</c:v>
                </c:pt>
                <c:pt idx="1842">
                  <c:v>2.4930555514420099</c:v>
                </c:pt>
                <c:pt idx="1843">
                  <c:v>2.55255669415858</c:v>
                </c:pt>
                <c:pt idx="1844">
                  <c:v>2.5445885317797798</c:v>
                </c:pt>
                <c:pt idx="1845">
                  <c:v>2.54828941262297</c:v>
                </c:pt>
                <c:pt idx="1846">
                  <c:v>2.5353150089087699</c:v>
                </c:pt>
                <c:pt idx="1847">
                  <c:v>2.5076333633163199</c:v>
                </c:pt>
                <c:pt idx="1848">
                  <c:v>2.5323821285072401</c:v>
                </c:pt>
                <c:pt idx="1849">
                  <c:v>2.49701164920645</c:v>
                </c:pt>
                <c:pt idx="1850">
                  <c:v>2.4904174654156699</c:v>
                </c:pt>
                <c:pt idx="1851">
                  <c:v>2.4983251797997599</c:v>
                </c:pt>
                <c:pt idx="1852">
                  <c:v>2.5302935818805099</c:v>
                </c:pt>
                <c:pt idx="1853">
                  <c:v>2.5788184461863901</c:v>
                </c:pt>
                <c:pt idx="1854">
                  <c:v>2.5834259848666101</c:v>
                </c:pt>
                <c:pt idx="1855">
                  <c:v>2.5345060512693398</c:v>
                </c:pt>
                <c:pt idx="1856">
                  <c:v>2.5131467211840199</c:v>
                </c:pt>
                <c:pt idx="1857">
                  <c:v>2.5314511537720299</c:v>
                </c:pt>
                <c:pt idx="1858">
                  <c:v>2.5511046210334798</c:v>
                </c:pt>
                <c:pt idx="1859">
                  <c:v>2.5458377552937299</c:v>
                </c:pt>
                <c:pt idx="1860">
                  <c:v>2.5011669589094199</c:v>
                </c:pt>
                <c:pt idx="1861">
                  <c:v>2.5150171077078198</c:v>
                </c:pt>
                <c:pt idx="1862">
                  <c:v>2.54259205975423</c:v>
                </c:pt>
                <c:pt idx="1863">
                  <c:v>2.5309953862060901</c:v>
                </c:pt>
                <c:pt idx="1864">
                  <c:v>2.54531344207461</c:v>
                </c:pt>
                <c:pt idx="1865">
                  <c:v>2.5497392446262399</c:v>
                </c:pt>
                <c:pt idx="1866">
                  <c:v>2.5229447712603701</c:v>
                </c:pt>
                <c:pt idx="1867">
                  <c:v>2.5104928269669702</c:v>
                </c:pt>
                <c:pt idx="1868">
                  <c:v>2.4626966607561598</c:v>
                </c:pt>
                <c:pt idx="1869">
                  <c:v>2.4833701381747599</c:v>
                </c:pt>
                <c:pt idx="1870">
                  <c:v>2.4180938703041499</c:v>
                </c:pt>
                <c:pt idx="1871">
                  <c:v>2.36257763678526</c:v>
                </c:pt>
                <c:pt idx="1872">
                  <c:v>2.3851655467706401</c:v>
                </c:pt>
                <c:pt idx="1873">
                  <c:v>2.40620189326222</c:v>
                </c:pt>
                <c:pt idx="1874">
                  <c:v>2.4266995154152702</c:v>
                </c:pt>
                <c:pt idx="1875">
                  <c:v>2.4023272333903098</c:v>
                </c:pt>
                <c:pt idx="1876">
                  <c:v>2.40624688019602</c:v>
                </c:pt>
                <c:pt idx="1877">
                  <c:v>2.4621159833915498</c:v>
                </c:pt>
                <c:pt idx="1878">
                  <c:v>2.46671063908699</c:v>
                </c:pt>
                <c:pt idx="1879">
                  <c:v>2.4312828100942299</c:v>
                </c:pt>
                <c:pt idx="1880">
                  <c:v>2.4369280387711201</c:v>
                </c:pt>
                <c:pt idx="1881">
                  <c:v>2.38156200962344</c:v>
                </c:pt>
                <c:pt idx="1882">
                  <c:v>2.3873764680230098</c:v>
                </c:pt>
                <c:pt idx="1883">
                  <c:v>2.3672571477300801</c:v>
                </c:pt>
                <c:pt idx="1884">
                  <c:v>2.3924593714729601</c:v>
                </c:pt>
                <c:pt idx="1885">
                  <c:v>2.3829917974505301</c:v>
                </c:pt>
                <c:pt idx="1886">
                  <c:v>2.4353671318655001</c:v>
                </c:pt>
                <c:pt idx="1887">
                  <c:v>2.5100676561558801</c:v>
                </c:pt>
                <c:pt idx="1888">
                  <c:v>2.5145556368823199</c:v>
                </c:pt>
                <c:pt idx="1889">
                  <c:v>2.4935286695477998</c:v>
                </c:pt>
                <c:pt idx="1890">
                  <c:v>2.4803621544609502</c:v>
                </c:pt>
                <c:pt idx="1891">
                  <c:v>2.4669303728360998</c:v>
                </c:pt>
                <c:pt idx="1892">
                  <c:v>2.4552490898730799</c:v>
                </c:pt>
                <c:pt idx="1893">
                  <c:v>2.4745517481397501</c:v>
                </c:pt>
                <c:pt idx="1894">
                  <c:v>2.4544125943722301</c:v>
                </c:pt>
                <c:pt idx="1895">
                  <c:v>2.4474087664755899</c:v>
                </c:pt>
                <c:pt idx="1896">
                  <c:v>2.4080106907112899</c:v>
                </c:pt>
                <c:pt idx="1897">
                  <c:v>2.4002786653968702</c:v>
                </c:pt>
                <c:pt idx="1898">
                  <c:v>2.3960714176696798</c:v>
                </c:pt>
                <c:pt idx="1899">
                  <c:v>2.3996847101634802</c:v>
                </c:pt>
                <c:pt idx="1900">
                  <c:v>2.4024707436577901</c:v>
                </c:pt>
                <c:pt idx="1901">
                  <c:v>2.34797280438231</c:v>
                </c:pt>
                <c:pt idx="1902">
                  <c:v>2.3524479950027102</c:v>
                </c:pt>
                <c:pt idx="1903">
                  <c:v>2.40705884933204</c:v>
                </c:pt>
                <c:pt idx="1904">
                  <c:v>2.4058176518656502</c:v>
                </c:pt>
                <c:pt idx="1905">
                  <c:v>2.4382123812288201</c:v>
                </c:pt>
                <c:pt idx="1906">
                  <c:v>2.4269596255835602</c:v>
                </c:pt>
                <c:pt idx="1907">
                  <c:v>2.4966014969639998</c:v>
                </c:pt>
                <c:pt idx="1908">
                  <c:v>2.4685787304717901</c:v>
                </c:pt>
                <c:pt idx="1909">
                  <c:v>2.4106686773531099</c:v>
                </c:pt>
                <c:pt idx="1910">
                  <c:v>2.4108253964122199</c:v>
                </c:pt>
                <c:pt idx="1911">
                  <c:v>2.41114395373179</c:v>
                </c:pt>
                <c:pt idx="1912">
                  <c:v>2.4244234700708298</c:v>
                </c:pt>
                <c:pt idx="1913">
                  <c:v>2.4125799060529101</c:v>
                </c:pt>
                <c:pt idx="1914">
                  <c:v>2.4195893219800801</c:v>
                </c:pt>
                <c:pt idx="1915">
                  <c:v>2.4458081989995502</c:v>
                </c:pt>
                <c:pt idx="1916">
                  <c:v>2.4508258317609202</c:v>
                </c:pt>
                <c:pt idx="1917">
                  <c:v>2.4556505242369102</c:v>
                </c:pt>
                <c:pt idx="1918">
                  <c:v>2.4505998016291102</c:v>
                </c:pt>
                <c:pt idx="1919">
                  <c:v>2.4184485054696898</c:v>
                </c:pt>
                <c:pt idx="1920">
                  <c:v>2.4291372581922501</c:v>
                </c:pt>
                <c:pt idx="1921">
                  <c:v>2.4467025237701598</c:v>
                </c:pt>
                <c:pt idx="1922">
                  <c:v>2.46021885301474</c:v>
                </c:pt>
                <c:pt idx="1923">
                  <c:v>2.5135230942558602</c:v>
                </c:pt>
                <c:pt idx="1924">
                  <c:v>2.5181196207000598</c:v>
                </c:pt>
                <c:pt idx="1925">
                  <c:v>2.5102187899340098</c:v>
                </c:pt>
                <c:pt idx="1926">
                  <c:v>2.5104515179156501</c:v>
                </c:pt>
                <c:pt idx="1927">
                  <c:v>2.4920196852938901</c:v>
                </c:pt>
                <c:pt idx="1928">
                  <c:v>2.4839079687155601</c:v>
                </c:pt>
                <c:pt idx="1929">
                  <c:v>2.43187996242417</c:v>
                </c:pt>
                <c:pt idx="1930">
                  <c:v>2.4306357089083002</c:v>
                </c:pt>
                <c:pt idx="1931">
                  <c:v>2.3875625654194601</c:v>
                </c:pt>
                <c:pt idx="1932">
                  <c:v>2.4043385413600502</c:v>
                </c:pt>
                <c:pt idx="1933">
                  <c:v>2.40590373706973</c:v>
                </c:pt>
                <c:pt idx="1934">
                  <c:v>2.3842704899956599</c:v>
                </c:pt>
                <c:pt idx="1935">
                  <c:v>2.4010649157031199</c:v>
                </c:pt>
                <c:pt idx="1936">
                  <c:v>2.39169103723864</c:v>
                </c:pt>
                <c:pt idx="1937">
                  <c:v>2.4244544012612801</c:v>
                </c:pt>
                <c:pt idx="1938">
                  <c:v>2.36893018814117</c:v>
                </c:pt>
                <c:pt idx="1939">
                  <c:v>2.4021563311702301</c:v>
                </c:pt>
                <c:pt idx="1940">
                  <c:v>2.3802844628194499</c:v>
                </c:pt>
                <c:pt idx="1941">
                  <c:v>2.38946438028823</c:v>
                </c:pt>
                <c:pt idx="1942">
                  <c:v>2.3718931889850898</c:v>
                </c:pt>
                <c:pt idx="1943">
                  <c:v>2.3904844936663499</c:v>
                </c:pt>
                <c:pt idx="1944">
                  <c:v>2.4207101587011</c:v>
                </c:pt>
                <c:pt idx="1945">
                  <c:v>2.4831685306510898</c:v>
                </c:pt>
                <c:pt idx="1946">
                  <c:v>2.5344917969684202</c:v>
                </c:pt>
                <c:pt idx="1947">
                  <c:v>2.55419233145158</c:v>
                </c:pt>
                <c:pt idx="1948">
                  <c:v>2.5410579527930799</c:v>
                </c:pt>
                <c:pt idx="1949">
                  <c:v>2.5260895667502798</c:v>
                </c:pt>
                <c:pt idx="1950">
                  <c:v>2.53668583382444</c:v>
                </c:pt>
                <c:pt idx="1951">
                  <c:v>2.5109067965195102</c:v>
                </c:pt>
                <c:pt idx="1952">
                  <c:v>2.5683669432123399</c:v>
                </c:pt>
                <c:pt idx="1953">
                  <c:v>2.5555474114498198</c:v>
                </c:pt>
                <c:pt idx="1954">
                  <c:v>2.5170018240648799</c:v>
                </c:pt>
                <c:pt idx="1955">
                  <c:v>2.5123659441315298</c:v>
                </c:pt>
                <c:pt idx="1956">
                  <c:v>2.56139536101856</c:v>
                </c:pt>
                <c:pt idx="1957">
                  <c:v>2.54001383183867</c:v>
                </c:pt>
                <c:pt idx="1958">
                  <c:v>2.5489104379179701</c:v>
                </c:pt>
                <c:pt idx="1959">
                  <c:v>2.5803552340617801</c:v>
                </c:pt>
                <c:pt idx="1960">
                  <c:v>2.5596250662193798</c:v>
                </c:pt>
                <c:pt idx="1961">
                  <c:v>2.5419855449359301</c:v>
                </c:pt>
                <c:pt idx="1962">
                  <c:v>2.4758541659061701</c:v>
                </c:pt>
                <c:pt idx="1963">
                  <c:v>2.4911566105319798</c:v>
                </c:pt>
                <c:pt idx="1964">
                  <c:v>2.4387537852977998</c:v>
                </c:pt>
                <c:pt idx="1965">
                  <c:v>2.40604163148249</c:v>
                </c:pt>
                <c:pt idx="1966">
                  <c:v>2.6048958406650602</c:v>
                </c:pt>
                <c:pt idx="1967">
                  <c:v>2.60961026071279</c:v>
                </c:pt>
                <c:pt idx="1968">
                  <c:v>2.6009829853056701</c:v>
                </c:pt>
                <c:pt idx="1969">
                  <c:v>2.6013073060904799</c:v>
                </c:pt>
                <c:pt idx="1970">
                  <c:v>2.5820124938534699</c:v>
                </c:pt>
                <c:pt idx="1971">
                  <c:v>2.57328278822441</c:v>
                </c:pt>
                <c:pt idx="1972">
                  <c:v>2.51940700074947</c:v>
                </c:pt>
                <c:pt idx="1973">
                  <c:v>2.51811670051422</c:v>
                </c:pt>
                <c:pt idx="1974">
                  <c:v>2.4738053280282002</c:v>
                </c:pt>
                <c:pt idx="1975">
                  <c:v>2.4914093971559601</c:v>
                </c:pt>
                <c:pt idx="1976">
                  <c:v>2.4926940668626099</c:v>
                </c:pt>
                <c:pt idx="1977">
                  <c:v>2.4708802559493699</c:v>
                </c:pt>
                <c:pt idx="1978">
                  <c:v>2.4885279143040999</c:v>
                </c:pt>
                <c:pt idx="1979">
                  <c:v>2.47866848149223</c:v>
                </c:pt>
                <c:pt idx="1980">
                  <c:v>2.5128377424228301</c:v>
                </c:pt>
                <c:pt idx="1981">
                  <c:v>2.4552620716011799</c:v>
                </c:pt>
                <c:pt idx="1982">
                  <c:v>2.4904681225371799</c:v>
                </c:pt>
                <c:pt idx="1983">
                  <c:v>2.4687746772092098</c:v>
                </c:pt>
                <c:pt idx="1984">
                  <c:v>2.47873178479982</c:v>
                </c:pt>
                <c:pt idx="1985">
                  <c:v>2.4610294396549901</c:v>
                </c:pt>
                <c:pt idx="1986">
                  <c:v>2.4795685245949701</c:v>
                </c:pt>
                <c:pt idx="1987">
                  <c:v>2.5109802509956598</c:v>
                </c:pt>
                <c:pt idx="1988">
                  <c:v>2.5763730203266899</c:v>
                </c:pt>
                <c:pt idx="1989">
                  <c:v>2.6304298953230099</c:v>
                </c:pt>
                <c:pt idx="1990">
                  <c:v>2.65162754507084</c:v>
                </c:pt>
                <c:pt idx="1991">
                  <c:v>2.64050934955372</c:v>
                </c:pt>
                <c:pt idx="1992">
                  <c:v>2.6288943207842701</c:v>
                </c:pt>
                <c:pt idx="1993">
                  <c:v>2.6347049844931099</c:v>
                </c:pt>
                <c:pt idx="1994">
                  <c:v>2.6049023477639599</c:v>
                </c:pt>
                <c:pt idx="1995">
                  <c:v>2.6674283078475902</c:v>
                </c:pt>
                <c:pt idx="1996">
                  <c:v>2.6532521638471298</c:v>
                </c:pt>
                <c:pt idx="1997">
                  <c:v>2.6078600376089098</c:v>
                </c:pt>
                <c:pt idx="1998">
                  <c:v>2.6026253493338198</c:v>
                </c:pt>
                <c:pt idx="1999">
                  <c:v>2.6533224630876799</c:v>
                </c:pt>
                <c:pt idx="2000">
                  <c:v>2.62940074691508</c:v>
                </c:pt>
                <c:pt idx="2001">
                  <c:v>2.6404541951507898</c:v>
                </c:pt>
                <c:pt idx="2002">
                  <c:v>2.6726342530328902</c:v>
                </c:pt>
                <c:pt idx="2003">
                  <c:v>2.65246740472034</c:v>
                </c:pt>
                <c:pt idx="2004">
                  <c:v>2.6351172703163699</c:v>
                </c:pt>
                <c:pt idx="2005">
                  <c:v>2.5619336625743001</c:v>
                </c:pt>
                <c:pt idx="2006">
                  <c:v>2.57566281004258</c:v>
                </c:pt>
                <c:pt idx="2007">
                  <c:v>2.5212176328023301</c:v>
                </c:pt>
                <c:pt idx="2008">
                  <c:v>2.48583973222655</c:v>
                </c:pt>
              </c:numCache>
            </c:numRef>
          </c:val>
          <c:smooth val="0"/>
          <c:extLst>
            <c:ext xmlns:c16="http://schemas.microsoft.com/office/drawing/2014/chart" uri="{C3380CC4-5D6E-409C-BE32-E72D297353CC}">
              <c16:uniqueId val="{00000002-73E0-4003-AA6A-7D15B6D0B593}"/>
            </c:ext>
          </c:extLst>
        </c:ser>
        <c:ser>
          <c:idx val="3"/>
          <c:order val="3"/>
          <c:tx>
            <c:strRef>
              <c:f>[jumpfit.xlsx]high250!$E$1</c:f>
              <c:strCache>
                <c:ptCount val="1"/>
                <c:pt idx="0">
                  <c:v>high250_4</c:v>
                </c:pt>
              </c:strCache>
            </c:strRef>
          </c:tx>
          <c:spPr>
            <a:ln w="19050" cap="rnd">
              <a:solidFill>
                <a:sysClr val="window" lastClr="FFFFFF">
                  <a:lumMod val="50000"/>
                </a:sysClr>
              </a:solidFill>
              <a:round/>
            </a:ln>
            <a:effectLst/>
          </c:spPr>
          <c:marker>
            <c:symbol val="none"/>
          </c:marker>
          <c:cat>
            <c:numRef>
              <c:f>[jumpfit.xlsx]high250!$A$2:$A$2010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[jumpfit.xlsx]high250!$E$2:$E$2010</c:f>
              <c:numCache>
                <c:formatCode>General</c:formatCode>
                <c:ptCount val="2009"/>
                <c:pt idx="0">
                  <c:v>1</c:v>
                </c:pt>
                <c:pt idx="1">
                  <c:v>0.999</c:v>
                </c:pt>
                <c:pt idx="2">
                  <c:v>1.00548724186389</c:v>
                </c:pt>
                <c:pt idx="3">
                  <c:v>1.0151313098864401</c:v>
                </c:pt>
                <c:pt idx="4">
                  <c:v>1.0157110219727901</c:v>
                </c:pt>
                <c:pt idx="5">
                  <c:v>1.02329680169412</c:v>
                </c:pt>
                <c:pt idx="6">
                  <c:v>1.0051794198874899</c:v>
                </c:pt>
                <c:pt idx="7">
                  <c:v>1.03722379247679</c:v>
                </c:pt>
                <c:pt idx="8">
                  <c:v>1.0551243505331001</c:v>
                </c:pt>
                <c:pt idx="9">
                  <c:v>1.05084809113781</c:v>
                </c:pt>
                <c:pt idx="10">
                  <c:v>1.0432839420759601</c:v>
                </c:pt>
                <c:pt idx="11">
                  <c:v>1.05785142874065</c:v>
                </c:pt>
                <c:pt idx="12">
                  <c:v>1.0654272914648599</c:v>
                </c:pt>
                <c:pt idx="13">
                  <c:v>1.05030511471828</c:v>
                </c:pt>
                <c:pt idx="14">
                  <c:v>1.0513531927378701</c:v>
                </c:pt>
                <c:pt idx="15">
                  <c:v>1.03057131465607</c:v>
                </c:pt>
                <c:pt idx="16">
                  <c:v>1.0283837087298999</c:v>
                </c:pt>
                <c:pt idx="17">
                  <c:v>1.05245767425111</c:v>
                </c:pt>
                <c:pt idx="18">
                  <c:v>1.0599809418545101</c:v>
                </c:pt>
                <c:pt idx="19">
                  <c:v>1.06459806988523</c:v>
                </c:pt>
                <c:pt idx="20">
                  <c:v>1.05409796429852</c:v>
                </c:pt>
                <c:pt idx="21">
                  <c:v>1.05845595850553</c:v>
                </c:pt>
                <c:pt idx="22">
                  <c:v>1.05212896740586</c:v>
                </c:pt>
                <c:pt idx="23">
                  <c:v>1.06449199055618</c:v>
                </c:pt>
                <c:pt idx="24">
                  <c:v>1.06774790745169</c:v>
                </c:pt>
                <c:pt idx="25">
                  <c:v>1.0758290099596</c:v>
                </c:pt>
                <c:pt idx="26">
                  <c:v>1.08863603578531</c:v>
                </c:pt>
                <c:pt idx="27">
                  <c:v>1.0940241351911999</c:v>
                </c:pt>
                <c:pt idx="28">
                  <c:v>1.0741143361589101</c:v>
                </c:pt>
                <c:pt idx="29">
                  <c:v>1.09459735078503</c:v>
                </c:pt>
                <c:pt idx="30">
                  <c:v>1.07285737218627</c:v>
                </c:pt>
                <c:pt idx="31">
                  <c:v>1.0801302102075301</c:v>
                </c:pt>
                <c:pt idx="32">
                  <c:v>1.0849006225121001</c:v>
                </c:pt>
                <c:pt idx="33">
                  <c:v>1.07113246284709</c:v>
                </c:pt>
                <c:pt idx="34">
                  <c:v>1.07580148255999</c:v>
                </c:pt>
                <c:pt idx="35">
                  <c:v>1.0983813127472599</c:v>
                </c:pt>
                <c:pt idx="36">
                  <c:v>1.1093767027457</c:v>
                </c:pt>
                <c:pt idx="37">
                  <c:v>1.0717620399511101</c:v>
                </c:pt>
                <c:pt idx="38">
                  <c:v>1.0945529043748501</c:v>
                </c:pt>
                <c:pt idx="39">
                  <c:v>1.1145144101569999</c:v>
                </c:pt>
                <c:pt idx="40">
                  <c:v>1.1043860869578801</c:v>
                </c:pt>
                <c:pt idx="41">
                  <c:v>1.0985287708990901</c:v>
                </c:pt>
                <c:pt idx="42">
                  <c:v>1.10056454556377</c:v>
                </c:pt>
                <c:pt idx="43">
                  <c:v>1.07883798584208</c:v>
                </c:pt>
                <c:pt idx="44">
                  <c:v>1.0698936560933401</c:v>
                </c:pt>
                <c:pt idx="45">
                  <c:v>1.07619502181866</c:v>
                </c:pt>
                <c:pt idx="46">
                  <c:v>1.0760040799720301</c:v>
                </c:pt>
                <c:pt idx="47">
                  <c:v>1.07188598589095</c:v>
                </c:pt>
                <c:pt idx="48">
                  <c:v>1.0750668796504801</c:v>
                </c:pt>
                <c:pt idx="49">
                  <c:v>1.1012618648620101</c:v>
                </c:pt>
                <c:pt idx="50">
                  <c:v>1.1124120422493</c:v>
                </c:pt>
                <c:pt idx="51">
                  <c:v>1.1181816690141</c:v>
                </c:pt>
                <c:pt idx="52">
                  <c:v>1.1198165956403601</c:v>
                </c:pt>
                <c:pt idx="53">
                  <c:v>1.11466619708836</c:v>
                </c:pt>
                <c:pt idx="54">
                  <c:v>1.1155582113285201</c:v>
                </c:pt>
                <c:pt idx="55">
                  <c:v>1.0848250789898</c:v>
                </c:pt>
                <c:pt idx="56">
                  <c:v>1.0880194722190399</c:v>
                </c:pt>
                <c:pt idx="57">
                  <c:v>1.09241777246658</c:v>
                </c:pt>
                <c:pt idx="58">
                  <c:v>1.07605824330212</c:v>
                </c:pt>
                <c:pt idx="59">
                  <c:v>1.06392718078329</c:v>
                </c:pt>
                <c:pt idx="60">
                  <c:v>1.06448070511565</c:v>
                </c:pt>
                <c:pt idx="61">
                  <c:v>1.07436457594803</c:v>
                </c:pt>
                <c:pt idx="62">
                  <c:v>1.0717077118971099</c:v>
                </c:pt>
                <c:pt idx="63">
                  <c:v>1.07053410119115</c:v>
                </c:pt>
                <c:pt idx="64">
                  <c:v>1.06380213976349</c:v>
                </c:pt>
                <c:pt idx="65">
                  <c:v>1.04960538198996</c:v>
                </c:pt>
                <c:pt idx="66">
                  <c:v>1.06643449787109</c:v>
                </c:pt>
                <c:pt idx="67">
                  <c:v>1.0776355725094899</c:v>
                </c:pt>
                <c:pt idx="68">
                  <c:v>1.0856039187748401</c:v>
                </c:pt>
                <c:pt idx="69">
                  <c:v>1.10558049241293</c:v>
                </c:pt>
                <c:pt idx="70">
                  <c:v>1.11369582775166</c:v>
                </c:pt>
                <c:pt idx="71">
                  <c:v>1.0862486454800799</c:v>
                </c:pt>
                <c:pt idx="72">
                  <c:v>1.1143990499463701</c:v>
                </c:pt>
                <c:pt idx="73">
                  <c:v>1.09466129163731</c:v>
                </c:pt>
                <c:pt idx="74">
                  <c:v>1.08152586460009</c:v>
                </c:pt>
                <c:pt idx="75">
                  <c:v>1.09183899859874</c:v>
                </c:pt>
                <c:pt idx="76">
                  <c:v>1.11183500389951</c:v>
                </c:pt>
                <c:pt idx="77">
                  <c:v>1.1333067033370301</c:v>
                </c:pt>
                <c:pt idx="78">
                  <c:v>1.13512829216491</c:v>
                </c:pt>
                <c:pt idx="79">
                  <c:v>1.14293312845436</c:v>
                </c:pt>
                <c:pt idx="80">
                  <c:v>1.1431800289134399</c:v>
                </c:pt>
                <c:pt idx="81">
                  <c:v>1.1485822124251599</c:v>
                </c:pt>
                <c:pt idx="82">
                  <c:v>1.15567552642142</c:v>
                </c:pt>
                <c:pt idx="83">
                  <c:v>1.1418339517710601</c:v>
                </c:pt>
                <c:pt idx="84">
                  <c:v>1.15752682886702</c:v>
                </c:pt>
                <c:pt idx="85">
                  <c:v>1.17115764917389</c:v>
                </c:pt>
                <c:pt idx="86">
                  <c:v>1.1877569914399699</c:v>
                </c:pt>
                <c:pt idx="87">
                  <c:v>1.2056772451376001</c:v>
                </c:pt>
                <c:pt idx="88">
                  <c:v>1.2220508026541701</c:v>
                </c:pt>
                <c:pt idx="89">
                  <c:v>1.20328799344176</c:v>
                </c:pt>
                <c:pt idx="90">
                  <c:v>1.19762531832838</c:v>
                </c:pt>
                <c:pt idx="91">
                  <c:v>1.21646182370806</c:v>
                </c:pt>
                <c:pt idx="92">
                  <c:v>1.23153780764813</c:v>
                </c:pt>
                <c:pt idx="93">
                  <c:v>1.2247966543511699</c:v>
                </c:pt>
                <c:pt idx="94">
                  <c:v>1.2337998261088701</c:v>
                </c:pt>
                <c:pt idx="95">
                  <c:v>1.23014635992385</c:v>
                </c:pt>
                <c:pt idx="96">
                  <c:v>1.22324002734598</c:v>
                </c:pt>
                <c:pt idx="97">
                  <c:v>1.2138499009260399</c:v>
                </c:pt>
                <c:pt idx="98">
                  <c:v>1.1903268008902499</c:v>
                </c:pt>
                <c:pt idx="99">
                  <c:v>1.1966171542541399</c:v>
                </c:pt>
                <c:pt idx="100">
                  <c:v>1.1798350897040399</c:v>
                </c:pt>
                <c:pt idx="101">
                  <c:v>1.16315336190755</c:v>
                </c:pt>
                <c:pt idx="102">
                  <c:v>1.1326447345769399</c:v>
                </c:pt>
                <c:pt idx="103">
                  <c:v>1.1572983332186499</c:v>
                </c:pt>
                <c:pt idx="104">
                  <c:v>1.15799415967369</c:v>
                </c:pt>
                <c:pt idx="105">
                  <c:v>1.1647776342746099</c:v>
                </c:pt>
                <c:pt idx="106">
                  <c:v>1.1600721803509799</c:v>
                </c:pt>
                <c:pt idx="107">
                  <c:v>1.12146760101606</c:v>
                </c:pt>
                <c:pt idx="108">
                  <c:v>1.11547361602146</c:v>
                </c:pt>
                <c:pt idx="109">
                  <c:v>1.0508484887494101</c:v>
                </c:pt>
                <c:pt idx="110">
                  <c:v>1.0530148587502299</c:v>
                </c:pt>
                <c:pt idx="111">
                  <c:v>1.0780581863668299</c:v>
                </c:pt>
                <c:pt idx="112">
                  <c:v>1.06171204625278</c:v>
                </c:pt>
                <c:pt idx="113">
                  <c:v>1.06112258221431</c:v>
                </c:pt>
                <c:pt idx="114">
                  <c:v>1.0873896108777401</c:v>
                </c:pt>
                <c:pt idx="115">
                  <c:v>1.10467466553853</c:v>
                </c:pt>
                <c:pt idx="116">
                  <c:v>1.1054946306169899</c:v>
                </c:pt>
                <c:pt idx="117">
                  <c:v>1.1099854813463499</c:v>
                </c:pt>
                <c:pt idx="118">
                  <c:v>1.09947864700636</c:v>
                </c:pt>
                <c:pt idx="119">
                  <c:v>1.05606075917974</c:v>
                </c:pt>
                <c:pt idx="120">
                  <c:v>1.0607492134898799</c:v>
                </c:pt>
                <c:pt idx="121">
                  <c:v>1.0934839190129</c:v>
                </c:pt>
                <c:pt idx="122">
                  <c:v>1.12449364759642</c:v>
                </c:pt>
                <c:pt idx="123">
                  <c:v>1.11622878658476</c:v>
                </c:pt>
                <c:pt idx="124">
                  <c:v>1.1386408116534299</c:v>
                </c:pt>
                <c:pt idx="125">
                  <c:v>1.1503276446130399</c:v>
                </c:pt>
                <c:pt idx="126">
                  <c:v>1.1343533526716101</c:v>
                </c:pt>
                <c:pt idx="127">
                  <c:v>1.1339933211191</c:v>
                </c:pt>
                <c:pt idx="128">
                  <c:v>1.1085686390388501</c:v>
                </c:pt>
                <c:pt idx="129">
                  <c:v>1.1311795349006799</c:v>
                </c:pt>
                <c:pt idx="130">
                  <c:v>1.1625446942825199</c:v>
                </c:pt>
                <c:pt idx="131">
                  <c:v>1.1717106199785301</c:v>
                </c:pt>
                <c:pt idx="132">
                  <c:v>1.1431772335945001</c:v>
                </c:pt>
                <c:pt idx="133">
                  <c:v>1.1423366352239599</c:v>
                </c:pt>
                <c:pt idx="134">
                  <c:v>1.12252376197574</c:v>
                </c:pt>
                <c:pt idx="135">
                  <c:v>1.11620949030081</c:v>
                </c:pt>
                <c:pt idx="136">
                  <c:v>1.1196419596289799</c:v>
                </c:pt>
                <c:pt idx="137">
                  <c:v>1.15306365341087</c:v>
                </c:pt>
                <c:pt idx="138">
                  <c:v>1.15337790723427</c:v>
                </c:pt>
                <c:pt idx="139">
                  <c:v>1.1711050324010901</c:v>
                </c:pt>
                <c:pt idx="140">
                  <c:v>1.1874424692855099</c:v>
                </c:pt>
                <c:pt idx="141">
                  <c:v>1.1707781818593299</c:v>
                </c:pt>
                <c:pt idx="142">
                  <c:v>1.17323348029159</c:v>
                </c:pt>
                <c:pt idx="143">
                  <c:v>1.17658432728569</c:v>
                </c:pt>
                <c:pt idx="144">
                  <c:v>1.1937931591308399</c:v>
                </c:pt>
                <c:pt idx="145">
                  <c:v>1.1979817700161799</c:v>
                </c:pt>
                <c:pt idx="146">
                  <c:v>1.1952292659001</c:v>
                </c:pt>
                <c:pt idx="147">
                  <c:v>1.1821104902309101</c:v>
                </c:pt>
                <c:pt idx="148">
                  <c:v>1.1569974539229</c:v>
                </c:pt>
                <c:pt idx="149">
                  <c:v>1.1819594087077701</c:v>
                </c:pt>
                <c:pt idx="150">
                  <c:v>1.17660791537111</c:v>
                </c:pt>
                <c:pt idx="151">
                  <c:v>1.18324891861883</c:v>
                </c:pt>
                <c:pt idx="152">
                  <c:v>1.18589708384842</c:v>
                </c:pt>
                <c:pt idx="153">
                  <c:v>1.1827155122792199</c:v>
                </c:pt>
                <c:pt idx="154">
                  <c:v>1.20709152544812</c:v>
                </c:pt>
                <c:pt idx="155">
                  <c:v>1.2111364821392301</c:v>
                </c:pt>
                <c:pt idx="156">
                  <c:v>1.2018671236432501</c:v>
                </c:pt>
                <c:pt idx="157">
                  <c:v>1.19830680978809</c:v>
                </c:pt>
                <c:pt idx="158">
                  <c:v>1.18363391423701</c:v>
                </c:pt>
                <c:pt idx="159">
                  <c:v>1.1875857880496301</c:v>
                </c:pt>
                <c:pt idx="160">
                  <c:v>1.21021172124238</c:v>
                </c:pt>
                <c:pt idx="161">
                  <c:v>1.2076996267590101</c:v>
                </c:pt>
                <c:pt idx="162">
                  <c:v>1.22364362122929</c:v>
                </c:pt>
                <c:pt idx="163">
                  <c:v>1.2330528094469799</c:v>
                </c:pt>
                <c:pt idx="164">
                  <c:v>1.23974492128756</c:v>
                </c:pt>
                <c:pt idx="165">
                  <c:v>1.24910183781596</c:v>
                </c:pt>
                <c:pt idx="166">
                  <c:v>1.22679350377829</c:v>
                </c:pt>
                <c:pt idx="167">
                  <c:v>1.23761636700137</c:v>
                </c:pt>
                <c:pt idx="168">
                  <c:v>1.25336113439022</c:v>
                </c:pt>
                <c:pt idx="169">
                  <c:v>1.26805115397345</c:v>
                </c:pt>
                <c:pt idx="170">
                  <c:v>1.2549614314524</c:v>
                </c:pt>
                <c:pt idx="171">
                  <c:v>1.27152120014199</c:v>
                </c:pt>
                <c:pt idx="172">
                  <c:v>1.3164306318054499</c:v>
                </c:pt>
                <c:pt idx="173">
                  <c:v>1.3253363989120499</c:v>
                </c:pt>
                <c:pt idx="174">
                  <c:v>1.3334066954698001</c:v>
                </c:pt>
                <c:pt idx="175">
                  <c:v>1.29489505773117</c:v>
                </c:pt>
                <c:pt idx="176">
                  <c:v>1.3028234335175199</c:v>
                </c:pt>
                <c:pt idx="177">
                  <c:v>1.33698671743903</c:v>
                </c:pt>
                <c:pt idx="178">
                  <c:v>1.3617599156987199</c:v>
                </c:pt>
                <c:pt idx="179">
                  <c:v>1.3792137025554201</c:v>
                </c:pt>
                <c:pt idx="180">
                  <c:v>1.37164452018289</c:v>
                </c:pt>
                <c:pt idx="181">
                  <c:v>1.38581727733546</c:v>
                </c:pt>
                <c:pt idx="182">
                  <c:v>1.4002283082790501</c:v>
                </c:pt>
                <c:pt idx="183">
                  <c:v>1.39313979644983</c:v>
                </c:pt>
                <c:pt idx="184">
                  <c:v>1.34231618047678</c:v>
                </c:pt>
                <c:pt idx="185">
                  <c:v>1.32914627853294</c:v>
                </c:pt>
                <c:pt idx="186">
                  <c:v>1.3526556559626</c:v>
                </c:pt>
                <c:pt idx="187">
                  <c:v>1.39771114905615</c:v>
                </c:pt>
                <c:pt idx="188">
                  <c:v>1.3572059518781501</c:v>
                </c:pt>
                <c:pt idx="189">
                  <c:v>1.3149619301475799</c:v>
                </c:pt>
                <c:pt idx="190">
                  <c:v>1.31579715751362</c:v>
                </c:pt>
                <c:pt idx="191">
                  <c:v>1.2860485902124901</c:v>
                </c:pt>
                <c:pt idx="192">
                  <c:v>1.2899305165586099</c:v>
                </c:pt>
                <c:pt idx="193">
                  <c:v>1.26563276811939</c:v>
                </c:pt>
                <c:pt idx="194">
                  <c:v>1.2901660406470801</c:v>
                </c:pt>
                <c:pt idx="195">
                  <c:v>1.2629475677533999</c:v>
                </c:pt>
                <c:pt idx="196">
                  <c:v>1.2488122272920901</c:v>
                </c:pt>
                <c:pt idx="197">
                  <c:v>1.2605684899952101</c:v>
                </c:pt>
                <c:pt idx="198">
                  <c:v>1.2860555844773101</c:v>
                </c:pt>
                <c:pt idx="199">
                  <c:v>1.2748727488026901</c:v>
                </c:pt>
                <c:pt idx="200">
                  <c:v>1.2560187524206501</c:v>
                </c:pt>
                <c:pt idx="201">
                  <c:v>1.2379064884292399</c:v>
                </c:pt>
                <c:pt idx="202">
                  <c:v>1.2448886034236799</c:v>
                </c:pt>
                <c:pt idx="203">
                  <c:v>1.2498466087209701</c:v>
                </c:pt>
                <c:pt idx="204">
                  <c:v>1.2223313419825701</c:v>
                </c:pt>
                <c:pt idx="205">
                  <c:v>1.2432390825028701</c:v>
                </c:pt>
                <c:pt idx="206">
                  <c:v>1.26980777607214</c:v>
                </c:pt>
                <c:pt idx="207">
                  <c:v>1.30003498088749</c:v>
                </c:pt>
                <c:pt idx="208">
                  <c:v>1.3029872367814299</c:v>
                </c:pt>
                <c:pt idx="209">
                  <c:v>1.31395483164751</c:v>
                </c:pt>
                <c:pt idx="210">
                  <c:v>1.3147792204737301</c:v>
                </c:pt>
                <c:pt idx="211">
                  <c:v>1.3076215722562301</c:v>
                </c:pt>
                <c:pt idx="212">
                  <c:v>1.3005396447172901</c:v>
                </c:pt>
                <c:pt idx="213">
                  <c:v>1.3032241923274801</c:v>
                </c:pt>
                <c:pt idx="214">
                  <c:v>1.3217754481903501</c:v>
                </c:pt>
                <c:pt idx="215">
                  <c:v>1.3317851248735899</c:v>
                </c:pt>
                <c:pt idx="216">
                  <c:v>1.3416078102950399</c:v>
                </c:pt>
                <c:pt idx="217">
                  <c:v>1.27291078694897</c:v>
                </c:pt>
                <c:pt idx="218">
                  <c:v>1.2961855738572701</c:v>
                </c:pt>
                <c:pt idx="219">
                  <c:v>1.3154101731574901</c:v>
                </c:pt>
                <c:pt idx="220">
                  <c:v>1.3059908262011899</c:v>
                </c:pt>
                <c:pt idx="221">
                  <c:v>1.2988479713477501</c:v>
                </c:pt>
                <c:pt idx="222">
                  <c:v>1.3065946654725999</c:v>
                </c:pt>
                <c:pt idx="223">
                  <c:v>1.3094119394952799</c:v>
                </c:pt>
                <c:pt idx="224">
                  <c:v>1.29881336372427</c:v>
                </c:pt>
                <c:pt idx="225">
                  <c:v>1.3099835797933499</c:v>
                </c:pt>
                <c:pt idx="226">
                  <c:v>1.3104136510902</c:v>
                </c:pt>
                <c:pt idx="227">
                  <c:v>1.2865949680493201</c:v>
                </c:pt>
                <c:pt idx="228">
                  <c:v>1.2773020454102799</c:v>
                </c:pt>
                <c:pt idx="229">
                  <c:v>1.2770752033861399</c:v>
                </c:pt>
                <c:pt idx="230">
                  <c:v>1.26477437911015</c:v>
                </c:pt>
                <c:pt idx="231">
                  <c:v>1.24421943960162</c:v>
                </c:pt>
                <c:pt idx="232">
                  <c:v>1.2410069428039101</c:v>
                </c:pt>
                <c:pt idx="233">
                  <c:v>1.2535160595293899</c:v>
                </c:pt>
                <c:pt idx="234">
                  <c:v>1.27012682914901</c:v>
                </c:pt>
                <c:pt idx="235">
                  <c:v>1.24280373564678</c:v>
                </c:pt>
                <c:pt idx="236">
                  <c:v>1.2646933788074499</c:v>
                </c:pt>
                <c:pt idx="237">
                  <c:v>1.2708952677224401</c:v>
                </c:pt>
                <c:pt idx="238">
                  <c:v>1.2724692808778699</c:v>
                </c:pt>
                <c:pt idx="239">
                  <c:v>1.28033207488728</c:v>
                </c:pt>
                <c:pt idx="240">
                  <c:v>1.27633903956953</c:v>
                </c:pt>
                <c:pt idx="241">
                  <c:v>1.24363633525128</c:v>
                </c:pt>
                <c:pt idx="242">
                  <c:v>1.2515951519238899</c:v>
                </c:pt>
                <c:pt idx="243">
                  <c:v>1.25830373850854</c:v>
                </c:pt>
                <c:pt idx="244">
                  <c:v>1.24760212422964</c:v>
                </c:pt>
                <c:pt idx="245">
                  <c:v>1.2308155888071399</c:v>
                </c:pt>
                <c:pt idx="246">
                  <c:v>1.22139141577368</c:v>
                </c:pt>
                <c:pt idx="247">
                  <c:v>1.24747089356375</c:v>
                </c:pt>
                <c:pt idx="248">
                  <c:v>1.2576700415009301</c:v>
                </c:pt>
                <c:pt idx="249">
                  <c:v>1.25170953275624</c:v>
                </c:pt>
                <c:pt idx="250">
                  <c:v>1.2408175080834201</c:v>
                </c:pt>
                <c:pt idx="251">
                  <c:v>1.2325645706019299</c:v>
                </c:pt>
                <c:pt idx="252">
                  <c:v>1.2550937445983901</c:v>
                </c:pt>
                <c:pt idx="253">
                  <c:v>1.2873929182699899</c:v>
                </c:pt>
                <c:pt idx="254">
                  <c:v>1.30062278227345</c:v>
                </c:pt>
                <c:pt idx="255">
                  <c:v>1.3194967930781401</c:v>
                </c:pt>
                <c:pt idx="256">
                  <c:v>1.31872734530431</c:v>
                </c:pt>
                <c:pt idx="257">
                  <c:v>1.3179008039481701</c:v>
                </c:pt>
                <c:pt idx="258">
                  <c:v>1.3375230239406299</c:v>
                </c:pt>
                <c:pt idx="259">
                  <c:v>1.32548253661755</c:v>
                </c:pt>
                <c:pt idx="260">
                  <c:v>1.34823643061961</c:v>
                </c:pt>
                <c:pt idx="261">
                  <c:v>1.3867802731718799</c:v>
                </c:pt>
                <c:pt idx="262">
                  <c:v>1.3912337867112601</c:v>
                </c:pt>
                <c:pt idx="263">
                  <c:v>1.40532098249013</c:v>
                </c:pt>
                <c:pt idx="264">
                  <c:v>1.3794530875477</c:v>
                </c:pt>
                <c:pt idx="265">
                  <c:v>1.40257739938357</c:v>
                </c:pt>
                <c:pt idx="266">
                  <c:v>1.4357628670161899</c:v>
                </c:pt>
                <c:pt idx="267">
                  <c:v>1.43065962449566</c:v>
                </c:pt>
                <c:pt idx="268">
                  <c:v>1.4396640787821999</c:v>
                </c:pt>
                <c:pt idx="269">
                  <c:v>1.42570615168223</c:v>
                </c:pt>
                <c:pt idx="270">
                  <c:v>1.4130853791387199</c:v>
                </c:pt>
                <c:pt idx="271">
                  <c:v>1.41278178027421</c:v>
                </c:pt>
                <c:pt idx="272">
                  <c:v>1.3640337175664099</c:v>
                </c:pt>
                <c:pt idx="273">
                  <c:v>1.37569141978068</c:v>
                </c:pt>
                <c:pt idx="274">
                  <c:v>1.36458625327072</c:v>
                </c:pt>
                <c:pt idx="275">
                  <c:v>1.37891668809485</c:v>
                </c:pt>
                <c:pt idx="276">
                  <c:v>1.40275135065756</c:v>
                </c:pt>
                <c:pt idx="277">
                  <c:v>1.3968998326953399</c:v>
                </c:pt>
                <c:pt idx="278">
                  <c:v>1.3931026072487001</c:v>
                </c:pt>
                <c:pt idx="279">
                  <c:v>1.3972544171386501</c:v>
                </c:pt>
                <c:pt idx="280">
                  <c:v>1.3900650933026599</c:v>
                </c:pt>
                <c:pt idx="281">
                  <c:v>1.3346496241015</c:v>
                </c:pt>
                <c:pt idx="282">
                  <c:v>1.3271027748083299</c:v>
                </c:pt>
                <c:pt idx="283">
                  <c:v>1.3167359133224701</c:v>
                </c:pt>
                <c:pt idx="284">
                  <c:v>1.33247130918615</c:v>
                </c:pt>
                <c:pt idx="285">
                  <c:v>1.3214866649455499</c:v>
                </c:pt>
                <c:pt idx="286">
                  <c:v>1.35188477528011</c:v>
                </c:pt>
                <c:pt idx="287">
                  <c:v>1.3583959908860801</c:v>
                </c:pt>
                <c:pt idx="288">
                  <c:v>1.35461672869461</c:v>
                </c:pt>
                <c:pt idx="289">
                  <c:v>1.31839757765924</c:v>
                </c:pt>
                <c:pt idx="290">
                  <c:v>1.34468452484962</c:v>
                </c:pt>
                <c:pt idx="291">
                  <c:v>1.34640895543725</c:v>
                </c:pt>
                <c:pt idx="292">
                  <c:v>1.3496749076804699</c:v>
                </c:pt>
                <c:pt idx="293">
                  <c:v>1.3520906668563899</c:v>
                </c:pt>
                <c:pt idx="294">
                  <c:v>1.32708656145202</c:v>
                </c:pt>
                <c:pt idx="295">
                  <c:v>1.2995832123895299</c:v>
                </c:pt>
                <c:pt idx="296">
                  <c:v>1.2918437180812199</c:v>
                </c:pt>
                <c:pt idx="297">
                  <c:v>1.3117755624723799</c:v>
                </c:pt>
                <c:pt idx="298">
                  <c:v>1.3085183234664699</c:v>
                </c:pt>
                <c:pt idx="299">
                  <c:v>1.30877390026982</c:v>
                </c:pt>
                <c:pt idx="300">
                  <c:v>1.32353610804036</c:v>
                </c:pt>
                <c:pt idx="301">
                  <c:v>1.3417839091124999</c:v>
                </c:pt>
                <c:pt idx="302">
                  <c:v>1.35599820036583</c:v>
                </c:pt>
                <c:pt idx="303">
                  <c:v>1.36460349771732</c:v>
                </c:pt>
                <c:pt idx="304">
                  <c:v>1.35588462662409</c:v>
                </c:pt>
                <c:pt idx="305">
                  <c:v>1.3660461130324</c:v>
                </c:pt>
                <c:pt idx="306">
                  <c:v>1.3543616181270199</c:v>
                </c:pt>
                <c:pt idx="307">
                  <c:v>1.3548323591812801</c:v>
                </c:pt>
                <c:pt idx="308">
                  <c:v>1.35599377684484</c:v>
                </c:pt>
                <c:pt idx="309">
                  <c:v>1.3636954140816899</c:v>
                </c:pt>
                <c:pt idx="310">
                  <c:v>1.3412931160150401</c:v>
                </c:pt>
                <c:pt idx="311">
                  <c:v>1.3375882903245699</c:v>
                </c:pt>
                <c:pt idx="312">
                  <c:v>1.3287729486623201</c:v>
                </c:pt>
                <c:pt idx="313">
                  <c:v>1.3159578506693801</c:v>
                </c:pt>
                <c:pt idx="314">
                  <c:v>1.29182936893162</c:v>
                </c:pt>
                <c:pt idx="315">
                  <c:v>1.25804256173353</c:v>
                </c:pt>
                <c:pt idx="316">
                  <c:v>1.2740814277347401</c:v>
                </c:pt>
                <c:pt idx="317">
                  <c:v>1.28376572434509</c:v>
                </c:pt>
                <c:pt idx="318">
                  <c:v>1.28960029221893</c:v>
                </c:pt>
                <c:pt idx="319">
                  <c:v>1.2991095030908799</c:v>
                </c:pt>
                <c:pt idx="320">
                  <c:v>1.27822611811098</c:v>
                </c:pt>
                <c:pt idx="321">
                  <c:v>1.27788724978447</c:v>
                </c:pt>
                <c:pt idx="322">
                  <c:v>1.2682912188603499</c:v>
                </c:pt>
                <c:pt idx="323">
                  <c:v>1.29920495234448</c:v>
                </c:pt>
                <c:pt idx="324">
                  <c:v>1.2978520414969601</c:v>
                </c:pt>
                <c:pt idx="325">
                  <c:v>1.2997960145970999</c:v>
                </c:pt>
                <c:pt idx="326">
                  <c:v>1.2722529678983101</c:v>
                </c:pt>
                <c:pt idx="327">
                  <c:v>1.2734112900746</c:v>
                </c:pt>
                <c:pt idx="328">
                  <c:v>1.26205133633547</c:v>
                </c:pt>
                <c:pt idx="329">
                  <c:v>1.2637098548371899</c:v>
                </c:pt>
                <c:pt idx="330">
                  <c:v>1.27636466579154</c:v>
                </c:pt>
                <c:pt idx="331">
                  <c:v>1.2752704702540101</c:v>
                </c:pt>
                <c:pt idx="332">
                  <c:v>1.2889980450996601</c:v>
                </c:pt>
                <c:pt idx="333">
                  <c:v>1.30167808506834</c:v>
                </c:pt>
                <c:pt idx="334">
                  <c:v>1.2964389663378799</c:v>
                </c:pt>
                <c:pt idx="335">
                  <c:v>1.31527180325124</c:v>
                </c:pt>
                <c:pt idx="336">
                  <c:v>1.2988343251804999</c:v>
                </c:pt>
                <c:pt idx="337">
                  <c:v>1.3026416429176899</c:v>
                </c:pt>
                <c:pt idx="338">
                  <c:v>1.29693243137383</c:v>
                </c:pt>
                <c:pt idx="339">
                  <c:v>1.28517021401538</c:v>
                </c:pt>
                <c:pt idx="340">
                  <c:v>1.30210643583534</c:v>
                </c:pt>
                <c:pt idx="341">
                  <c:v>1.2974486133448599</c:v>
                </c:pt>
                <c:pt idx="342">
                  <c:v>1.2878133037411801</c:v>
                </c:pt>
                <c:pt idx="343">
                  <c:v>1.3070841921296099</c:v>
                </c:pt>
                <c:pt idx="344">
                  <c:v>1.3158607639183399</c:v>
                </c:pt>
                <c:pt idx="345">
                  <c:v>1.31314831440942</c:v>
                </c:pt>
                <c:pt idx="346">
                  <c:v>1.3283209268531999</c:v>
                </c:pt>
                <c:pt idx="347">
                  <c:v>1.3414458809730201</c:v>
                </c:pt>
                <c:pt idx="348">
                  <c:v>1.32994914487898</c:v>
                </c:pt>
                <c:pt idx="349">
                  <c:v>1.3219857614310999</c:v>
                </c:pt>
                <c:pt idx="350">
                  <c:v>1.2862448102078801</c:v>
                </c:pt>
                <c:pt idx="351">
                  <c:v>1.29924478455819</c:v>
                </c:pt>
                <c:pt idx="352">
                  <c:v>1.3097389624145099</c:v>
                </c:pt>
                <c:pt idx="353">
                  <c:v>1.31694041039775</c:v>
                </c:pt>
                <c:pt idx="354">
                  <c:v>1.3091172138421301</c:v>
                </c:pt>
                <c:pt idx="355">
                  <c:v>1.3293888719146201</c:v>
                </c:pt>
                <c:pt idx="356">
                  <c:v>1.3400025196063601</c:v>
                </c:pt>
                <c:pt idx="357">
                  <c:v>1.35390016341704</c:v>
                </c:pt>
                <c:pt idx="358">
                  <c:v>1.3641829484685</c:v>
                </c:pt>
                <c:pt idx="359">
                  <c:v>1.37389972267253</c:v>
                </c:pt>
                <c:pt idx="360">
                  <c:v>1.3840226184876701</c:v>
                </c:pt>
                <c:pt idx="361">
                  <c:v>1.37963779054987</c:v>
                </c:pt>
                <c:pt idx="362">
                  <c:v>1.37984988824953</c:v>
                </c:pt>
                <c:pt idx="363">
                  <c:v>1.38753405231048</c:v>
                </c:pt>
                <c:pt idx="364">
                  <c:v>1.36263064773655</c:v>
                </c:pt>
                <c:pt idx="365">
                  <c:v>1.36049979336203</c:v>
                </c:pt>
                <c:pt idx="366">
                  <c:v>1.3740013497843899</c:v>
                </c:pt>
                <c:pt idx="367">
                  <c:v>1.3939045229911899</c:v>
                </c:pt>
                <c:pt idx="368">
                  <c:v>1.3873479842258201</c:v>
                </c:pt>
                <c:pt idx="369">
                  <c:v>1.3748149030481001</c:v>
                </c:pt>
                <c:pt idx="370">
                  <c:v>1.36937876041201</c:v>
                </c:pt>
                <c:pt idx="371">
                  <c:v>1.3686156655738499</c:v>
                </c:pt>
                <c:pt idx="372">
                  <c:v>1.36631209846176</c:v>
                </c:pt>
                <c:pt idx="373">
                  <c:v>1.3876781579970301</c:v>
                </c:pt>
                <c:pt idx="374">
                  <c:v>1.37430775252729</c:v>
                </c:pt>
                <c:pt idx="375">
                  <c:v>1.3694560155795199</c:v>
                </c:pt>
                <c:pt idx="376">
                  <c:v>1.38242011605863</c:v>
                </c:pt>
                <c:pt idx="377">
                  <c:v>1.40536552430844</c:v>
                </c:pt>
                <c:pt idx="378">
                  <c:v>1.42040999291783</c:v>
                </c:pt>
                <c:pt idx="379">
                  <c:v>1.4230966490680199</c:v>
                </c:pt>
                <c:pt idx="380">
                  <c:v>1.4352421968336799</c:v>
                </c:pt>
                <c:pt idx="381">
                  <c:v>1.4148996470923201</c:v>
                </c:pt>
                <c:pt idx="382">
                  <c:v>1.4357903907341301</c:v>
                </c:pt>
                <c:pt idx="383">
                  <c:v>1.4463045542706401</c:v>
                </c:pt>
                <c:pt idx="384">
                  <c:v>1.4545374973063401</c:v>
                </c:pt>
                <c:pt idx="385">
                  <c:v>1.44119600746601</c:v>
                </c:pt>
                <c:pt idx="386">
                  <c:v>1.45205517893061</c:v>
                </c:pt>
                <c:pt idx="387">
                  <c:v>1.47500504677443</c:v>
                </c:pt>
                <c:pt idx="388">
                  <c:v>1.4834315529473201</c:v>
                </c:pt>
                <c:pt idx="389">
                  <c:v>1.48140745022144</c:v>
                </c:pt>
                <c:pt idx="390">
                  <c:v>1.4752540831182299</c:v>
                </c:pt>
                <c:pt idx="391">
                  <c:v>1.49281173350915</c:v>
                </c:pt>
                <c:pt idx="392">
                  <c:v>1.5152664490361301</c:v>
                </c:pt>
                <c:pt idx="393">
                  <c:v>1.5212217629440801</c:v>
                </c:pt>
                <c:pt idx="394">
                  <c:v>1.51999264735196</c:v>
                </c:pt>
                <c:pt idx="395">
                  <c:v>1.5208623484099699</c:v>
                </c:pt>
                <c:pt idx="396">
                  <c:v>1.5331292700158501</c:v>
                </c:pt>
                <c:pt idx="397">
                  <c:v>1.52303223360527</c:v>
                </c:pt>
                <c:pt idx="398">
                  <c:v>1.4942782426257799</c:v>
                </c:pt>
                <c:pt idx="399">
                  <c:v>1.49966866266355</c:v>
                </c:pt>
                <c:pt idx="400">
                  <c:v>1.48612223725554</c:v>
                </c:pt>
                <c:pt idx="401">
                  <c:v>1.5052296767405999</c:v>
                </c:pt>
                <c:pt idx="402">
                  <c:v>1.5266345007486499</c:v>
                </c:pt>
                <c:pt idx="403">
                  <c:v>1.5497268071566399</c:v>
                </c:pt>
                <c:pt idx="404">
                  <c:v>1.55850563811447</c:v>
                </c:pt>
                <c:pt idx="405">
                  <c:v>1.5718446593894</c:v>
                </c:pt>
                <c:pt idx="406">
                  <c:v>1.57819479999491</c:v>
                </c:pt>
                <c:pt idx="407">
                  <c:v>1.5888348392569001</c:v>
                </c:pt>
                <c:pt idx="408">
                  <c:v>1.6007648344707499</c:v>
                </c:pt>
                <c:pt idx="409">
                  <c:v>1.5987673211790501</c:v>
                </c:pt>
                <c:pt idx="410">
                  <c:v>1.61505772595069</c:v>
                </c:pt>
                <c:pt idx="411">
                  <c:v>1.63536799848426</c:v>
                </c:pt>
                <c:pt idx="412">
                  <c:v>1.58372567729799</c:v>
                </c:pt>
                <c:pt idx="413">
                  <c:v>1.5933275870366601</c:v>
                </c:pt>
                <c:pt idx="414">
                  <c:v>1.6049341915813899</c:v>
                </c:pt>
                <c:pt idx="415">
                  <c:v>1.62368762048188</c:v>
                </c:pt>
                <c:pt idx="416">
                  <c:v>1.5990261057198001</c:v>
                </c:pt>
                <c:pt idx="417">
                  <c:v>1.62228028455499</c:v>
                </c:pt>
                <c:pt idx="418">
                  <c:v>1.64597894978106</c:v>
                </c:pt>
                <c:pt idx="419">
                  <c:v>1.64699754775235</c:v>
                </c:pt>
                <c:pt idx="420">
                  <c:v>1.6590791139272101</c:v>
                </c:pt>
                <c:pt idx="421">
                  <c:v>1.6778563623985201</c:v>
                </c:pt>
                <c:pt idx="422">
                  <c:v>1.68977089224701</c:v>
                </c:pt>
                <c:pt idx="423">
                  <c:v>1.71542058823058</c:v>
                </c:pt>
                <c:pt idx="424">
                  <c:v>1.72442374560173</c:v>
                </c:pt>
                <c:pt idx="425">
                  <c:v>1.7135619976171099</c:v>
                </c:pt>
                <c:pt idx="426">
                  <c:v>1.70636896319988</c:v>
                </c:pt>
                <c:pt idx="427">
                  <c:v>1.70582257278532</c:v>
                </c:pt>
                <c:pt idx="428">
                  <c:v>1.71593091715605</c:v>
                </c:pt>
                <c:pt idx="429">
                  <c:v>1.6860468854213599</c:v>
                </c:pt>
                <c:pt idx="430">
                  <c:v>1.66956073057447</c:v>
                </c:pt>
                <c:pt idx="431">
                  <c:v>1.6949600144813901</c:v>
                </c:pt>
                <c:pt idx="432">
                  <c:v>1.6814131710059901</c:v>
                </c:pt>
                <c:pt idx="433">
                  <c:v>1.65695717655885</c:v>
                </c:pt>
                <c:pt idx="434">
                  <c:v>1.6224673086347501</c:v>
                </c:pt>
                <c:pt idx="435">
                  <c:v>1.6266346249313901</c:v>
                </c:pt>
                <c:pt idx="436">
                  <c:v>1.6355164714745101</c:v>
                </c:pt>
                <c:pt idx="437">
                  <c:v>1.67926289833832</c:v>
                </c:pt>
                <c:pt idx="438">
                  <c:v>1.7046758730798499</c:v>
                </c:pt>
                <c:pt idx="439">
                  <c:v>1.7051798146075401</c:v>
                </c:pt>
                <c:pt idx="440">
                  <c:v>1.7046640645265501</c:v>
                </c:pt>
                <c:pt idx="441">
                  <c:v>1.7231670837652699</c:v>
                </c:pt>
                <c:pt idx="442">
                  <c:v>1.7141116247963499</c:v>
                </c:pt>
                <c:pt idx="443">
                  <c:v>1.7097268244028501</c:v>
                </c:pt>
                <c:pt idx="444">
                  <c:v>1.7224414628397</c:v>
                </c:pt>
                <c:pt idx="445">
                  <c:v>1.7140171862522899</c:v>
                </c:pt>
                <c:pt idx="446">
                  <c:v>1.72542936217896</c:v>
                </c:pt>
                <c:pt idx="447">
                  <c:v>1.6680730173449601</c:v>
                </c:pt>
                <c:pt idx="448">
                  <c:v>1.69780572121157</c:v>
                </c:pt>
                <c:pt idx="449">
                  <c:v>1.67077936723024</c:v>
                </c:pt>
                <c:pt idx="450">
                  <c:v>1.6684971620916</c:v>
                </c:pt>
                <c:pt idx="451">
                  <c:v>1.6886404986933301</c:v>
                </c:pt>
                <c:pt idx="452">
                  <c:v>1.69527411804221</c:v>
                </c:pt>
                <c:pt idx="453">
                  <c:v>1.70869827656402</c:v>
                </c:pt>
                <c:pt idx="454">
                  <c:v>1.70072440507565</c:v>
                </c:pt>
                <c:pt idx="455">
                  <c:v>1.7174391347408899</c:v>
                </c:pt>
                <c:pt idx="456">
                  <c:v>1.74580226191142</c:v>
                </c:pt>
                <c:pt idx="457">
                  <c:v>1.7785216920607601</c:v>
                </c:pt>
                <c:pt idx="458">
                  <c:v>1.7954905856853001</c:v>
                </c:pt>
                <c:pt idx="459">
                  <c:v>1.8036940508668999</c:v>
                </c:pt>
                <c:pt idx="460">
                  <c:v>1.8047463025071799</c:v>
                </c:pt>
                <c:pt idx="461">
                  <c:v>1.7838714905022699</c:v>
                </c:pt>
                <c:pt idx="462">
                  <c:v>1.8065821673009601</c:v>
                </c:pt>
                <c:pt idx="463">
                  <c:v>1.8289027548423</c:v>
                </c:pt>
                <c:pt idx="464">
                  <c:v>1.8629221026809299</c:v>
                </c:pt>
                <c:pt idx="465">
                  <c:v>1.8512806196860301</c:v>
                </c:pt>
                <c:pt idx="466">
                  <c:v>1.87419081012278</c:v>
                </c:pt>
                <c:pt idx="467">
                  <c:v>1.7837561293961</c:v>
                </c:pt>
                <c:pt idx="468">
                  <c:v>1.85143400839596</c:v>
                </c:pt>
                <c:pt idx="469">
                  <c:v>1.8727714223570799</c:v>
                </c:pt>
                <c:pt idx="470">
                  <c:v>1.88685152388872</c:v>
                </c:pt>
                <c:pt idx="471">
                  <c:v>1.92244214868788</c:v>
                </c:pt>
                <c:pt idx="472">
                  <c:v>1.91920529997997</c:v>
                </c:pt>
                <c:pt idx="473">
                  <c:v>1.8961551935173899</c:v>
                </c:pt>
                <c:pt idx="474">
                  <c:v>1.9058695816958999</c:v>
                </c:pt>
                <c:pt idx="475">
                  <c:v>1.8843651930881899</c:v>
                </c:pt>
                <c:pt idx="476">
                  <c:v>1.7895900153770199</c:v>
                </c:pt>
                <c:pt idx="477">
                  <c:v>1.7601657570395399</c:v>
                </c:pt>
                <c:pt idx="478">
                  <c:v>1.79014062800569</c:v>
                </c:pt>
                <c:pt idx="479">
                  <c:v>1.8234535010674</c:v>
                </c:pt>
                <c:pt idx="480">
                  <c:v>1.83869518615676</c:v>
                </c:pt>
                <c:pt idx="481">
                  <c:v>1.8093958966358099</c:v>
                </c:pt>
                <c:pt idx="482">
                  <c:v>1.7704760044738399</c:v>
                </c:pt>
                <c:pt idx="483">
                  <c:v>1.7898778222596501</c:v>
                </c:pt>
                <c:pt idx="484">
                  <c:v>1.81809387154709</c:v>
                </c:pt>
                <c:pt idx="485">
                  <c:v>1.87043112984473</c:v>
                </c:pt>
                <c:pt idx="486">
                  <c:v>1.8661723493212099</c:v>
                </c:pt>
                <c:pt idx="487">
                  <c:v>1.8596683183781899</c:v>
                </c:pt>
                <c:pt idx="488">
                  <c:v>1.8447845384707</c:v>
                </c:pt>
                <c:pt idx="489">
                  <c:v>1.83302729336117</c:v>
                </c:pt>
                <c:pt idx="490">
                  <c:v>1.86918235731049</c:v>
                </c:pt>
                <c:pt idx="491">
                  <c:v>1.8600430661374701</c:v>
                </c:pt>
                <c:pt idx="492">
                  <c:v>1.8749257440865299</c:v>
                </c:pt>
                <c:pt idx="493">
                  <c:v>1.91551396700098</c:v>
                </c:pt>
                <c:pt idx="494">
                  <c:v>1.8417311551573901</c:v>
                </c:pt>
                <c:pt idx="495">
                  <c:v>1.92038519828167</c:v>
                </c:pt>
                <c:pt idx="496">
                  <c:v>1.9740300307343801</c:v>
                </c:pt>
                <c:pt idx="497">
                  <c:v>2.0171826943127802</c:v>
                </c:pt>
                <c:pt idx="498">
                  <c:v>1.9907834615164901</c:v>
                </c:pt>
                <c:pt idx="499">
                  <c:v>2.04115016693012</c:v>
                </c:pt>
                <c:pt idx="500">
                  <c:v>2.0495747678386498</c:v>
                </c:pt>
                <c:pt idx="501">
                  <c:v>2.0290336412468499</c:v>
                </c:pt>
                <c:pt idx="502">
                  <c:v>2.01832985639708</c:v>
                </c:pt>
                <c:pt idx="503">
                  <c:v>1.9810698785882199</c:v>
                </c:pt>
                <c:pt idx="504">
                  <c:v>1.98499576301187</c:v>
                </c:pt>
                <c:pt idx="505">
                  <c:v>2.0290246059501</c:v>
                </c:pt>
                <c:pt idx="506">
                  <c:v>2.0282741768342598</c:v>
                </c:pt>
                <c:pt idx="507">
                  <c:v>2.0180963356913502</c:v>
                </c:pt>
                <c:pt idx="508">
                  <c:v>1.9768976023076199</c:v>
                </c:pt>
                <c:pt idx="509">
                  <c:v>1.9594018132220501</c:v>
                </c:pt>
                <c:pt idx="510">
                  <c:v>1.9896141387644299</c:v>
                </c:pt>
                <c:pt idx="511">
                  <c:v>2.02533068504933</c:v>
                </c:pt>
                <c:pt idx="512">
                  <c:v>2.0386925774704201</c:v>
                </c:pt>
                <c:pt idx="513">
                  <c:v>2.07115681428655</c:v>
                </c:pt>
                <c:pt idx="514">
                  <c:v>2.1246898102496901</c:v>
                </c:pt>
                <c:pt idx="515">
                  <c:v>2.13856983790444</c:v>
                </c:pt>
                <c:pt idx="516">
                  <c:v>2.12999109046428</c:v>
                </c:pt>
                <c:pt idx="517">
                  <c:v>2.14322132138525</c:v>
                </c:pt>
                <c:pt idx="518">
                  <c:v>2.1695507521901698</c:v>
                </c:pt>
                <c:pt idx="519">
                  <c:v>2.2112238640466102</c:v>
                </c:pt>
                <c:pt idx="520">
                  <c:v>2.1908019993404499</c:v>
                </c:pt>
                <c:pt idx="521">
                  <c:v>2.2325883394413699</c:v>
                </c:pt>
                <c:pt idx="522">
                  <c:v>2.2276051988527499</c:v>
                </c:pt>
                <c:pt idx="523">
                  <c:v>2.1948564947913001</c:v>
                </c:pt>
                <c:pt idx="524">
                  <c:v>2.22744997313134</c:v>
                </c:pt>
                <c:pt idx="525">
                  <c:v>2.2499542513404598</c:v>
                </c:pt>
                <c:pt idx="526">
                  <c:v>2.24428974884332</c:v>
                </c:pt>
                <c:pt idx="527">
                  <c:v>2.2434877024549098</c:v>
                </c:pt>
                <c:pt idx="528">
                  <c:v>2.2785737965710302</c:v>
                </c:pt>
                <c:pt idx="529">
                  <c:v>2.3558187814601101</c:v>
                </c:pt>
                <c:pt idx="530">
                  <c:v>2.38828719460848</c:v>
                </c:pt>
                <c:pt idx="531">
                  <c:v>2.4378372209583001</c:v>
                </c:pt>
                <c:pt idx="532">
                  <c:v>2.4520271211290798</c:v>
                </c:pt>
                <c:pt idx="533">
                  <c:v>2.4957754004196699</c:v>
                </c:pt>
                <c:pt idx="534">
                  <c:v>2.5861709020291701</c:v>
                </c:pt>
                <c:pt idx="535">
                  <c:v>2.6204512232774499</c:v>
                </c:pt>
                <c:pt idx="536">
                  <c:v>2.6417216068530101</c:v>
                </c:pt>
                <c:pt idx="537">
                  <c:v>2.60671536719734</c:v>
                </c:pt>
                <c:pt idx="538">
                  <c:v>2.6321854894244798</c:v>
                </c:pt>
                <c:pt idx="539">
                  <c:v>2.6355968185931702</c:v>
                </c:pt>
                <c:pt idx="540">
                  <c:v>2.65875445600427</c:v>
                </c:pt>
                <c:pt idx="541">
                  <c:v>2.7337464969160501</c:v>
                </c:pt>
                <c:pt idx="542">
                  <c:v>2.7813891278323299</c:v>
                </c:pt>
                <c:pt idx="543">
                  <c:v>2.8411774149323001</c:v>
                </c:pt>
                <c:pt idx="544">
                  <c:v>2.8865349622356899</c:v>
                </c:pt>
                <c:pt idx="545">
                  <c:v>2.84125820210848</c:v>
                </c:pt>
                <c:pt idx="546">
                  <c:v>2.80344686458431</c:v>
                </c:pt>
                <c:pt idx="547">
                  <c:v>2.8747838069981602</c:v>
                </c:pt>
                <c:pt idx="548">
                  <c:v>2.9337097106065801</c:v>
                </c:pt>
                <c:pt idx="549">
                  <c:v>2.93964659677316</c:v>
                </c:pt>
                <c:pt idx="550">
                  <c:v>2.81244323482075</c:v>
                </c:pt>
                <c:pt idx="551">
                  <c:v>2.8627578194609402</c:v>
                </c:pt>
                <c:pt idx="552">
                  <c:v>2.9049003863877498</c:v>
                </c:pt>
                <c:pt idx="553">
                  <c:v>2.8583700837075701</c:v>
                </c:pt>
                <c:pt idx="554">
                  <c:v>2.9720378816751598</c:v>
                </c:pt>
                <c:pt idx="555">
                  <c:v>3.0651284911561398</c:v>
                </c:pt>
                <c:pt idx="556">
                  <c:v>3.0992768306546399</c:v>
                </c:pt>
                <c:pt idx="557">
                  <c:v>3.1336105335187598</c:v>
                </c:pt>
                <c:pt idx="558">
                  <c:v>3.1754307270513902</c:v>
                </c:pt>
                <c:pt idx="559">
                  <c:v>3.0495465606785599</c:v>
                </c:pt>
                <c:pt idx="560">
                  <c:v>3.1342056568709298</c:v>
                </c:pt>
                <c:pt idx="561">
                  <c:v>3.1671623542209</c:v>
                </c:pt>
                <c:pt idx="562">
                  <c:v>3.2033856390871298</c:v>
                </c:pt>
                <c:pt idx="563">
                  <c:v>3.1054472924797301</c:v>
                </c:pt>
                <c:pt idx="564">
                  <c:v>3.09977117711817</c:v>
                </c:pt>
                <c:pt idx="565">
                  <c:v>3.0479498967046701</c:v>
                </c:pt>
                <c:pt idx="566">
                  <c:v>3.2049568378430799</c:v>
                </c:pt>
                <c:pt idx="567">
                  <c:v>3.38754089537936</c:v>
                </c:pt>
                <c:pt idx="568">
                  <c:v>3.4917152136023999</c:v>
                </c:pt>
                <c:pt idx="569">
                  <c:v>3.5333478917136198</c:v>
                </c:pt>
                <c:pt idx="570">
                  <c:v>3.5108917996812798</c:v>
                </c:pt>
                <c:pt idx="571">
                  <c:v>3.51108311479677</c:v>
                </c:pt>
                <c:pt idx="572">
                  <c:v>3.6103689034461999</c:v>
                </c:pt>
                <c:pt idx="573">
                  <c:v>3.7025240432047002</c:v>
                </c:pt>
                <c:pt idx="574">
                  <c:v>3.7858387821549302</c:v>
                </c:pt>
                <c:pt idx="575">
                  <c:v>3.9271475650846002</c:v>
                </c:pt>
                <c:pt idx="576">
                  <c:v>3.97939115243208</c:v>
                </c:pt>
                <c:pt idx="577">
                  <c:v>4.0379883861858099</c:v>
                </c:pt>
                <c:pt idx="578">
                  <c:v>4.21353953777081</c:v>
                </c:pt>
                <c:pt idx="579">
                  <c:v>4.2594557350663704</c:v>
                </c:pt>
                <c:pt idx="580">
                  <c:v>3.96762447155298</c:v>
                </c:pt>
                <c:pt idx="581">
                  <c:v>4.0195403448981804</c:v>
                </c:pt>
                <c:pt idx="582">
                  <c:v>4.2455689175635003</c:v>
                </c:pt>
                <c:pt idx="583">
                  <c:v>4.4639702292654002</c:v>
                </c:pt>
                <c:pt idx="584">
                  <c:v>4.5093793635683799</c:v>
                </c:pt>
                <c:pt idx="585">
                  <c:v>4.4719334985575596</c:v>
                </c:pt>
                <c:pt idx="586">
                  <c:v>4.50893630664258</c:v>
                </c:pt>
                <c:pt idx="587">
                  <c:v>4.4266781026573998</c:v>
                </c:pt>
                <c:pt idx="588">
                  <c:v>4.4297450323556404</c:v>
                </c:pt>
                <c:pt idx="589">
                  <c:v>4.5453497239395402</c:v>
                </c:pt>
                <c:pt idx="590">
                  <c:v>4.63417751091258</c:v>
                </c:pt>
                <c:pt idx="591">
                  <c:v>4.7065977482851897</c:v>
                </c:pt>
                <c:pt idx="592">
                  <c:v>4.5583556572255697</c:v>
                </c:pt>
                <c:pt idx="593">
                  <c:v>4.3614260334687902</c:v>
                </c:pt>
                <c:pt idx="594">
                  <c:v>4.4752915884745903</c:v>
                </c:pt>
                <c:pt idx="595">
                  <c:v>4.2703537067784501</c:v>
                </c:pt>
                <c:pt idx="596">
                  <c:v>3.95837150171376</c:v>
                </c:pt>
                <c:pt idx="597">
                  <c:v>3.95923620940775</c:v>
                </c:pt>
                <c:pt idx="598">
                  <c:v>4.0209603530808504</c:v>
                </c:pt>
                <c:pt idx="599">
                  <c:v>3.8149013843752</c:v>
                </c:pt>
                <c:pt idx="600">
                  <c:v>3.4515305860296999</c:v>
                </c:pt>
                <c:pt idx="601">
                  <c:v>3.16129286575402</c:v>
                </c:pt>
                <c:pt idx="602">
                  <c:v>3.3512757904806998</c:v>
                </c:pt>
                <c:pt idx="603">
                  <c:v>3.1210134188553602</c:v>
                </c:pt>
                <c:pt idx="604">
                  <c:v>2.8836989180222701</c:v>
                </c:pt>
                <c:pt idx="605">
                  <c:v>2.6731297364107101</c:v>
                </c:pt>
                <c:pt idx="606">
                  <c:v>2.5421556608492701</c:v>
                </c:pt>
                <c:pt idx="607">
                  <c:v>2.3042701018907201</c:v>
                </c:pt>
                <c:pt idx="608">
                  <c:v>2.1303694291316102</c:v>
                </c:pt>
                <c:pt idx="609">
                  <c:v>2.3400373443190601</c:v>
                </c:pt>
                <c:pt idx="610">
                  <c:v>2.5718727185334802</c:v>
                </c:pt>
                <c:pt idx="611">
                  <c:v>2.8158324063293101</c:v>
                </c:pt>
                <c:pt idx="612">
                  <c:v>2.8979602786890601</c:v>
                </c:pt>
                <c:pt idx="613">
                  <c:v>2.7003915286817799</c:v>
                </c:pt>
                <c:pt idx="614">
                  <c:v>2.7491863105359</c:v>
                </c:pt>
                <c:pt idx="615">
                  <c:v>2.9568199251796301</c:v>
                </c:pt>
                <c:pt idx="616">
                  <c:v>3.0435814874689102</c:v>
                </c:pt>
                <c:pt idx="617">
                  <c:v>3.1055077042925099</c:v>
                </c:pt>
                <c:pt idx="618">
                  <c:v>3.1621939722798298</c:v>
                </c:pt>
                <c:pt idx="619">
                  <c:v>3.2889683793136699</c:v>
                </c:pt>
                <c:pt idx="620">
                  <c:v>3.2258748986280001</c:v>
                </c:pt>
                <c:pt idx="621">
                  <c:v>2.9250561216269402</c:v>
                </c:pt>
                <c:pt idx="622">
                  <c:v>2.78052133682879</c:v>
                </c:pt>
                <c:pt idx="623">
                  <c:v>2.9617267352791101</c:v>
                </c:pt>
                <c:pt idx="624">
                  <c:v>2.84967109772137</c:v>
                </c:pt>
                <c:pt idx="625">
                  <c:v>2.7942685162348799</c:v>
                </c:pt>
                <c:pt idx="626">
                  <c:v>2.6539167945385298</c:v>
                </c:pt>
                <c:pt idx="627">
                  <c:v>2.84503432747591</c:v>
                </c:pt>
                <c:pt idx="628">
                  <c:v>2.7990194187743902</c:v>
                </c:pt>
                <c:pt idx="629">
                  <c:v>2.76485117104153</c:v>
                </c:pt>
                <c:pt idx="630">
                  <c:v>2.8913264508052299</c:v>
                </c:pt>
                <c:pt idx="631">
                  <c:v>3.0818114992992198</c:v>
                </c:pt>
                <c:pt idx="632">
                  <c:v>3.1533093159246901</c:v>
                </c:pt>
                <c:pt idx="633">
                  <c:v>3.1086533144645401</c:v>
                </c:pt>
                <c:pt idx="634">
                  <c:v>3.2173127968425801</c:v>
                </c:pt>
                <c:pt idx="635">
                  <c:v>3.2425463460436399</c:v>
                </c:pt>
                <c:pt idx="636">
                  <c:v>3.2829493870491402</c:v>
                </c:pt>
                <c:pt idx="637">
                  <c:v>3.0094198972329602</c:v>
                </c:pt>
                <c:pt idx="638">
                  <c:v>3.1032416464644301</c:v>
                </c:pt>
                <c:pt idx="639">
                  <c:v>2.9832098866270398</c:v>
                </c:pt>
                <c:pt idx="640">
                  <c:v>2.77015651826484</c:v>
                </c:pt>
                <c:pt idx="641">
                  <c:v>2.4963683317426701</c:v>
                </c:pt>
                <c:pt idx="642">
                  <c:v>2.2574606895190601</c:v>
                </c:pt>
                <c:pt idx="643">
                  <c:v>2.1370073423073399</c:v>
                </c:pt>
                <c:pt idx="644">
                  <c:v>2.2426678060487002</c:v>
                </c:pt>
                <c:pt idx="645">
                  <c:v>2.42025269251877</c:v>
                </c:pt>
                <c:pt idx="646">
                  <c:v>2.30953198320791</c:v>
                </c:pt>
                <c:pt idx="647">
                  <c:v>2.1298230403951202</c:v>
                </c:pt>
                <c:pt idx="648">
                  <c:v>2.0504387444970802</c:v>
                </c:pt>
                <c:pt idx="649">
                  <c:v>2.0430142476651398</c:v>
                </c:pt>
                <c:pt idx="650">
                  <c:v>2.1434756765737202</c:v>
                </c:pt>
                <c:pt idx="651">
                  <c:v>2.2309556687823502</c:v>
                </c:pt>
                <c:pt idx="652">
                  <c:v>2.1980410239897799</c:v>
                </c:pt>
                <c:pt idx="653">
                  <c:v>2.21269087319043</c:v>
                </c:pt>
                <c:pt idx="654">
                  <c:v>2.04863638488226</c:v>
                </c:pt>
                <c:pt idx="655">
                  <c:v>1.9101743419508901</c:v>
                </c:pt>
                <c:pt idx="656">
                  <c:v>2.06685474684677</c:v>
                </c:pt>
                <c:pt idx="657">
                  <c:v>2.0155769002614301</c:v>
                </c:pt>
                <c:pt idx="658">
                  <c:v>2.0504928243994902</c:v>
                </c:pt>
                <c:pt idx="659">
                  <c:v>2.1632370802020899</c:v>
                </c:pt>
                <c:pt idx="660">
                  <c:v>2.1777780187804798</c:v>
                </c:pt>
                <c:pt idx="661">
                  <c:v>2.1546874465729902</c:v>
                </c:pt>
                <c:pt idx="662">
                  <c:v>2.1832970050212599</c:v>
                </c:pt>
                <c:pt idx="663">
                  <c:v>2.0973480209845499</c:v>
                </c:pt>
                <c:pt idx="664">
                  <c:v>2.1509571553627498</c:v>
                </c:pt>
                <c:pt idx="665">
                  <c:v>2.1044825414917998</c:v>
                </c:pt>
                <c:pt idx="666">
                  <c:v>2.1208963767412001</c:v>
                </c:pt>
                <c:pt idx="667">
                  <c:v>2.2167364763767101</c:v>
                </c:pt>
                <c:pt idx="668">
                  <c:v>2.2488980274781198</c:v>
                </c:pt>
                <c:pt idx="669">
                  <c:v>2.35752916573187</c:v>
                </c:pt>
                <c:pt idx="670">
                  <c:v>2.39736781337368</c:v>
                </c:pt>
                <c:pt idx="671">
                  <c:v>2.3650528425098898</c:v>
                </c:pt>
                <c:pt idx="672">
                  <c:v>2.4570594400900498</c:v>
                </c:pt>
                <c:pt idx="673">
                  <c:v>2.50749860900219</c:v>
                </c:pt>
                <c:pt idx="674">
                  <c:v>2.5132126431501098</c:v>
                </c:pt>
                <c:pt idx="675">
                  <c:v>2.5678047605473702</c:v>
                </c:pt>
                <c:pt idx="676">
                  <c:v>2.3920222898380801</c:v>
                </c:pt>
                <c:pt idx="677">
                  <c:v>2.5013876665573598</c:v>
                </c:pt>
                <c:pt idx="678">
                  <c:v>2.5748274456534599</c:v>
                </c:pt>
                <c:pt idx="679">
                  <c:v>2.6007764990414501</c:v>
                </c:pt>
                <c:pt idx="680">
                  <c:v>2.63852663358296</c:v>
                </c:pt>
                <c:pt idx="681">
                  <c:v>2.5607444316651198</c:v>
                </c:pt>
                <c:pt idx="682">
                  <c:v>2.5868338008702398</c:v>
                </c:pt>
                <c:pt idx="683">
                  <c:v>2.57522751258765</c:v>
                </c:pt>
                <c:pt idx="684">
                  <c:v>2.4983770766220199</c:v>
                </c:pt>
                <c:pt idx="685">
                  <c:v>2.5028635932833998</c:v>
                </c:pt>
                <c:pt idx="686">
                  <c:v>2.6305806436346</c:v>
                </c:pt>
                <c:pt idx="687">
                  <c:v>2.6508416218199198</c:v>
                </c:pt>
                <c:pt idx="688">
                  <c:v>2.7161809217550901</c:v>
                </c:pt>
                <c:pt idx="689">
                  <c:v>2.7540849881835099</c:v>
                </c:pt>
                <c:pt idx="690">
                  <c:v>2.7579047231797902</c:v>
                </c:pt>
                <c:pt idx="691">
                  <c:v>2.78469071858814</c:v>
                </c:pt>
                <c:pt idx="692">
                  <c:v>2.7781036477730701</c:v>
                </c:pt>
                <c:pt idx="693">
                  <c:v>2.7266191908754398</c:v>
                </c:pt>
                <c:pt idx="694">
                  <c:v>2.7653711770788401</c:v>
                </c:pt>
                <c:pt idx="695">
                  <c:v>2.7579580869447802</c:v>
                </c:pt>
                <c:pt idx="696">
                  <c:v>2.7345005519620398</c:v>
                </c:pt>
                <c:pt idx="697">
                  <c:v>2.7880999258251702</c:v>
                </c:pt>
                <c:pt idx="698">
                  <c:v>2.81851494016836</c:v>
                </c:pt>
                <c:pt idx="699">
                  <c:v>2.8039579471960101</c:v>
                </c:pt>
                <c:pt idx="700">
                  <c:v>2.8237514303325799</c:v>
                </c:pt>
                <c:pt idx="701">
                  <c:v>2.8626101616508302</c:v>
                </c:pt>
                <c:pt idx="702">
                  <c:v>2.8607302594016502</c:v>
                </c:pt>
                <c:pt idx="703">
                  <c:v>2.6790741396566702</c:v>
                </c:pt>
                <c:pt idx="704">
                  <c:v>2.68703103716875</c:v>
                </c:pt>
                <c:pt idx="705">
                  <c:v>2.7258165637774199</c:v>
                </c:pt>
                <c:pt idx="706">
                  <c:v>2.7332773452825601</c:v>
                </c:pt>
                <c:pt idx="707">
                  <c:v>2.7969179910900799</c:v>
                </c:pt>
                <c:pt idx="708">
                  <c:v>2.7945422924418</c:v>
                </c:pt>
                <c:pt idx="709">
                  <c:v>2.8335424303232801</c:v>
                </c:pt>
                <c:pt idx="710">
                  <c:v>2.7679636386455302</c:v>
                </c:pt>
                <c:pt idx="711">
                  <c:v>2.7603889786207798</c:v>
                </c:pt>
                <c:pt idx="712">
                  <c:v>2.7554235159118901</c:v>
                </c:pt>
                <c:pt idx="713">
                  <c:v>2.7227789723054099</c:v>
                </c:pt>
                <c:pt idx="714">
                  <c:v>2.7763614385147601</c:v>
                </c:pt>
                <c:pt idx="715">
                  <c:v>2.8095325905017101</c:v>
                </c:pt>
                <c:pt idx="716">
                  <c:v>2.8149437766891499</c:v>
                </c:pt>
                <c:pt idx="717">
                  <c:v>2.9100637137837402</c:v>
                </c:pt>
                <c:pt idx="718">
                  <c:v>2.9401108652679202</c:v>
                </c:pt>
                <c:pt idx="719">
                  <c:v>2.9949741071293801</c:v>
                </c:pt>
                <c:pt idx="720">
                  <c:v>3.0164839198848701</c:v>
                </c:pt>
                <c:pt idx="721">
                  <c:v>2.9898235162171898</c:v>
                </c:pt>
                <c:pt idx="722">
                  <c:v>2.9694727947302502</c:v>
                </c:pt>
                <c:pt idx="723">
                  <c:v>2.9894603202643499</c:v>
                </c:pt>
                <c:pt idx="724">
                  <c:v>2.90499508566577</c:v>
                </c:pt>
                <c:pt idx="725">
                  <c:v>2.9332604401767801</c:v>
                </c:pt>
                <c:pt idx="726">
                  <c:v>2.9506578687526099</c:v>
                </c:pt>
                <c:pt idx="727">
                  <c:v>2.90656822691771</c:v>
                </c:pt>
                <c:pt idx="728">
                  <c:v>2.6526295289058801</c:v>
                </c:pt>
                <c:pt idx="729">
                  <c:v>2.61043200618353</c:v>
                </c:pt>
                <c:pt idx="730">
                  <c:v>2.68277040693477</c:v>
                </c:pt>
                <c:pt idx="731">
                  <c:v>2.4372016212824001</c:v>
                </c:pt>
                <c:pt idx="732">
                  <c:v>2.4731028368325498</c:v>
                </c:pt>
                <c:pt idx="733">
                  <c:v>2.3102956635783398</c:v>
                </c:pt>
                <c:pt idx="734">
                  <c:v>2.3188347658783002</c:v>
                </c:pt>
                <c:pt idx="735">
                  <c:v>2.2341618842989202</c:v>
                </c:pt>
                <c:pt idx="736">
                  <c:v>2.3008705934243401</c:v>
                </c:pt>
                <c:pt idx="737">
                  <c:v>2.1991759339351402</c:v>
                </c:pt>
                <c:pt idx="738">
                  <c:v>2.23612320474464</c:v>
                </c:pt>
                <c:pt idx="739">
                  <c:v>2.32924896265847</c:v>
                </c:pt>
                <c:pt idx="740">
                  <c:v>2.3088129684883598</c:v>
                </c:pt>
                <c:pt idx="741">
                  <c:v>2.20836510494552</c:v>
                </c:pt>
                <c:pt idx="742">
                  <c:v>2.2371105270304299</c:v>
                </c:pt>
                <c:pt idx="743">
                  <c:v>2.26758500841532</c:v>
                </c:pt>
                <c:pt idx="744">
                  <c:v>2.0878697921178802</c:v>
                </c:pt>
                <c:pt idx="745">
                  <c:v>2.0484042023867599</c:v>
                </c:pt>
                <c:pt idx="746">
                  <c:v>1.9605347608439001</c:v>
                </c:pt>
                <c:pt idx="747">
                  <c:v>2.0362024463928399</c:v>
                </c:pt>
                <c:pt idx="748">
                  <c:v>2.0178355069944001</c:v>
                </c:pt>
                <c:pt idx="749">
                  <c:v>2.08697658834142</c:v>
                </c:pt>
                <c:pt idx="750">
                  <c:v>2.0967052632370899</c:v>
                </c:pt>
                <c:pt idx="751">
                  <c:v>2.1418947790239198</c:v>
                </c:pt>
                <c:pt idx="752">
                  <c:v>2.1227591258816298</c:v>
                </c:pt>
                <c:pt idx="753">
                  <c:v>2.1178543120137601</c:v>
                </c:pt>
                <c:pt idx="754">
                  <c:v>2.2082543658910199</c:v>
                </c:pt>
                <c:pt idx="755">
                  <c:v>2.2406145119560601</c:v>
                </c:pt>
                <c:pt idx="756">
                  <c:v>2.2377008028092198</c:v>
                </c:pt>
                <c:pt idx="757">
                  <c:v>2.2390994358970202</c:v>
                </c:pt>
                <c:pt idx="758">
                  <c:v>2.2905287703387298</c:v>
                </c:pt>
                <c:pt idx="759">
                  <c:v>2.2767240792426899</c:v>
                </c:pt>
                <c:pt idx="760">
                  <c:v>2.3076862531678302</c:v>
                </c:pt>
                <c:pt idx="761">
                  <c:v>2.1146050115542701</c:v>
                </c:pt>
                <c:pt idx="762">
                  <c:v>2.11774959149249</c:v>
                </c:pt>
                <c:pt idx="763">
                  <c:v>1.99770579062251</c:v>
                </c:pt>
                <c:pt idx="764">
                  <c:v>2.0490811373219899</c:v>
                </c:pt>
                <c:pt idx="765">
                  <c:v>2.15927119640937</c:v>
                </c:pt>
                <c:pt idx="766">
                  <c:v>2.1638109525317799</c:v>
                </c:pt>
                <c:pt idx="767">
                  <c:v>2.1011178141096201</c:v>
                </c:pt>
                <c:pt idx="768">
                  <c:v>2.1514842396798901</c:v>
                </c:pt>
                <c:pt idx="769">
                  <c:v>2.1581309654512002</c:v>
                </c:pt>
                <c:pt idx="770">
                  <c:v>2.1084465021899499</c:v>
                </c:pt>
                <c:pt idx="771">
                  <c:v>2.06878082181789</c:v>
                </c:pt>
                <c:pt idx="772">
                  <c:v>2.06186726538209</c:v>
                </c:pt>
                <c:pt idx="773">
                  <c:v>2.1356897328294799</c:v>
                </c:pt>
                <c:pt idx="774">
                  <c:v>2.1187132299380802</c:v>
                </c:pt>
                <c:pt idx="775">
                  <c:v>2.0944554172085001</c:v>
                </c:pt>
                <c:pt idx="776">
                  <c:v>2.1548050528626899</c:v>
                </c:pt>
                <c:pt idx="777">
                  <c:v>2.2312985253436999</c:v>
                </c:pt>
                <c:pt idx="778">
                  <c:v>2.2928785798586699</c:v>
                </c:pt>
                <c:pt idx="779">
                  <c:v>2.2813457568904099</c:v>
                </c:pt>
                <c:pt idx="780">
                  <c:v>2.2968880568244199</c:v>
                </c:pt>
                <c:pt idx="781">
                  <c:v>2.2618316996143601</c:v>
                </c:pt>
                <c:pt idx="782">
                  <c:v>2.2945174965662201</c:v>
                </c:pt>
                <c:pt idx="783">
                  <c:v>2.2840887601207198</c:v>
                </c:pt>
                <c:pt idx="784">
                  <c:v>2.23218218201175</c:v>
                </c:pt>
                <c:pt idx="785">
                  <c:v>2.3070499150539101</c:v>
                </c:pt>
                <c:pt idx="786">
                  <c:v>2.3188745003875999</c:v>
                </c:pt>
                <c:pt idx="787">
                  <c:v>2.3106083392125698</c:v>
                </c:pt>
                <c:pt idx="788">
                  <c:v>2.3708916406890701</c:v>
                </c:pt>
                <c:pt idx="789">
                  <c:v>2.3746358331481501</c:v>
                </c:pt>
                <c:pt idx="790">
                  <c:v>2.3278916488959398</c:v>
                </c:pt>
                <c:pt idx="791">
                  <c:v>2.3080498510878802</c:v>
                </c:pt>
                <c:pt idx="792">
                  <c:v>2.35489158824176</c:v>
                </c:pt>
                <c:pt idx="793">
                  <c:v>2.3395120224427002</c:v>
                </c:pt>
                <c:pt idx="794">
                  <c:v>2.3728434671378098</c:v>
                </c:pt>
                <c:pt idx="795">
                  <c:v>2.39988246508238</c:v>
                </c:pt>
                <c:pt idx="796">
                  <c:v>2.3989836735950698</c:v>
                </c:pt>
                <c:pt idx="797">
                  <c:v>2.36663371146612</c:v>
                </c:pt>
                <c:pt idx="798">
                  <c:v>2.3726835605069398</c:v>
                </c:pt>
                <c:pt idx="799">
                  <c:v>2.2607716574685002</c:v>
                </c:pt>
                <c:pt idx="800">
                  <c:v>2.2332198408964801</c:v>
                </c:pt>
                <c:pt idx="801">
                  <c:v>2.2507690319079199</c:v>
                </c:pt>
                <c:pt idx="802">
                  <c:v>2.23514375549171</c:v>
                </c:pt>
                <c:pt idx="803">
                  <c:v>2.2587645882109402</c:v>
                </c:pt>
                <c:pt idx="804">
                  <c:v>2.25844842168281</c:v>
                </c:pt>
                <c:pt idx="805">
                  <c:v>2.2476662523359798</c:v>
                </c:pt>
                <c:pt idx="806">
                  <c:v>2.24697219091333</c:v>
                </c:pt>
                <c:pt idx="807">
                  <c:v>2.3031425916364401</c:v>
                </c:pt>
                <c:pt idx="808">
                  <c:v>2.3068123356228298</c:v>
                </c:pt>
                <c:pt idx="809">
                  <c:v>2.3197967298212498</c:v>
                </c:pt>
                <c:pt idx="810">
                  <c:v>2.22147472659627</c:v>
                </c:pt>
                <c:pt idx="811">
                  <c:v>2.13438629032771</c:v>
                </c:pt>
                <c:pt idx="812">
                  <c:v>2.13654252470563</c:v>
                </c:pt>
                <c:pt idx="813">
                  <c:v>2.1330515850066898</c:v>
                </c:pt>
                <c:pt idx="814">
                  <c:v>2.12801048342217</c:v>
                </c:pt>
                <c:pt idx="815">
                  <c:v>2.1198337294940002</c:v>
                </c:pt>
                <c:pt idx="816">
                  <c:v>2.1680066146099901</c:v>
                </c:pt>
                <c:pt idx="817">
                  <c:v>2.16014429900738</c:v>
                </c:pt>
                <c:pt idx="818">
                  <c:v>2.09048219778703</c:v>
                </c:pt>
                <c:pt idx="819">
                  <c:v>2.0989954343983901</c:v>
                </c:pt>
                <c:pt idx="820">
                  <c:v>2.1224740909919699</c:v>
                </c:pt>
                <c:pt idx="821">
                  <c:v>2.1566014565561802</c:v>
                </c:pt>
                <c:pt idx="822">
                  <c:v>2.1337035238955799</c:v>
                </c:pt>
                <c:pt idx="823">
                  <c:v>2.12594932488842</c:v>
                </c:pt>
                <c:pt idx="824">
                  <c:v>2.1373155322667299</c:v>
                </c:pt>
                <c:pt idx="825">
                  <c:v>2.1378246624291499</c:v>
                </c:pt>
                <c:pt idx="826">
                  <c:v>2.12871785469987</c:v>
                </c:pt>
                <c:pt idx="827">
                  <c:v>2.2220470451062599</c:v>
                </c:pt>
                <c:pt idx="828">
                  <c:v>2.23788824246718</c:v>
                </c:pt>
                <c:pt idx="829">
                  <c:v>2.2605666623354699</c:v>
                </c:pt>
                <c:pt idx="830">
                  <c:v>2.2755367004117599</c:v>
                </c:pt>
                <c:pt idx="831">
                  <c:v>2.2826579773913198</c:v>
                </c:pt>
                <c:pt idx="832">
                  <c:v>2.2859600168876799</c:v>
                </c:pt>
                <c:pt idx="833">
                  <c:v>2.27653291683907</c:v>
                </c:pt>
                <c:pt idx="834">
                  <c:v>2.1599909101851398</c:v>
                </c:pt>
                <c:pt idx="835">
                  <c:v>2.1744602890542</c:v>
                </c:pt>
                <c:pt idx="836">
                  <c:v>2.2535362101779599</c:v>
                </c:pt>
                <c:pt idx="837">
                  <c:v>2.2520430914232898</c:v>
                </c:pt>
                <c:pt idx="838">
                  <c:v>2.2697626666672699</c:v>
                </c:pt>
                <c:pt idx="839">
                  <c:v>2.2813663276685099</c:v>
                </c:pt>
                <c:pt idx="840">
                  <c:v>2.2516257845512899</c:v>
                </c:pt>
                <c:pt idx="841">
                  <c:v>2.2892284411679702</c:v>
                </c:pt>
                <c:pt idx="842">
                  <c:v>2.2796994361874998</c:v>
                </c:pt>
                <c:pt idx="843">
                  <c:v>2.2534898901535998</c:v>
                </c:pt>
                <c:pt idx="844">
                  <c:v>2.3127598628188899</c:v>
                </c:pt>
                <c:pt idx="845">
                  <c:v>2.3406710288246599</c:v>
                </c:pt>
                <c:pt idx="846">
                  <c:v>2.3415594069446399</c:v>
                </c:pt>
                <c:pt idx="847">
                  <c:v>2.3444078561176802</c:v>
                </c:pt>
                <c:pt idx="848">
                  <c:v>2.3358380419479001</c:v>
                </c:pt>
                <c:pt idx="849">
                  <c:v>2.3772277620525299</c:v>
                </c:pt>
                <c:pt idx="850">
                  <c:v>2.3864786235781001</c:v>
                </c:pt>
                <c:pt idx="851">
                  <c:v>2.4012522100444702</c:v>
                </c:pt>
                <c:pt idx="852">
                  <c:v>2.40613684733116</c:v>
                </c:pt>
                <c:pt idx="853">
                  <c:v>2.3984891929514398</c:v>
                </c:pt>
                <c:pt idx="854">
                  <c:v>2.3868480451772802</c:v>
                </c:pt>
                <c:pt idx="855">
                  <c:v>2.4253652528330298</c:v>
                </c:pt>
                <c:pt idx="856">
                  <c:v>2.4459437670757098</c:v>
                </c:pt>
                <c:pt idx="857">
                  <c:v>2.4515652340454999</c:v>
                </c:pt>
                <c:pt idx="858">
                  <c:v>2.4489612637109399</c:v>
                </c:pt>
                <c:pt idx="859">
                  <c:v>2.4495893492741798</c:v>
                </c:pt>
                <c:pt idx="860">
                  <c:v>2.4587081555042798</c:v>
                </c:pt>
                <c:pt idx="861">
                  <c:v>2.4622841996327098</c:v>
                </c:pt>
                <c:pt idx="862">
                  <c:v>2.4710462272427201</c:v>
                </c:pt>
                <c:pt idx="863">
                  <c:v>2.4500201370427002</c:v>
                </c:pt>
                <c:pt idx="864">
                  <c:v>2.4557852929354702</c:v>
                </c:pt>
                <c:pt idx="865">
                  <c:v>2.4884385627089101</c:v>
                </c:pt>
                <c:pt idx="866">
                  <c:v>2.3800516702477701</c:v>
                </c:pt>
                <c:pt idx="867">
                  <c:v>2.37363909547194</c:v>
                </c:pt>
                <c:pt idx="868">
                  <c:v>2.3561796925339502</c:v>
                </c:pt>
                <c:pt idx="869">
                  <c:v>2.3156476434648798</c:v>
                </c:pt>
                <c:pt idx="870">
                  <c:v>2.3376752638641398</c:v>
                </c:pt>
                <c:pt idx="871">
                  <c:v>2.34684439925155</c:v>
                </c:pt>
                <c:pt idx="872">
                  <c:v>2.3614533826809598</c:v>
                </c:pt>
                <c:pt idx="873">
                  <c:v>2.34978715872341</c:v>
                </c:pt>
                <c:pt idx="874">
                  <c:v>2.3745826044518301</c:v>
                </c:pt>
                <c:pt idx="875">
                  <c:v>2.4022547571528898</c:v>
                </c:pt>
                <c:pt idx="876">
                  <c:v>2.39248047210073</c:v>
                </c:pt>
                <c:pt idx="877">
                  <c:v>2.3570973850900101</c:v>
                </c:pt>
                <c:pt idx="878">
                  <c:v>2.3777286915896099</c:v>
                </c:pt>
                <c:pt idx="879">
                  <c:v>2.4285865613786002</c:v>
                </c:pt>
                <c:pt idx="880">
                  <c:v>2.4424959780368698</c:v>
                </c:pt>
                <c:pt idx="881">
                  <c:v>2.45255802392359</c:v>
                </c:pt>
                <c:pt idx="882">
                  <c:v>2.45236257625286</c:v>
                </c:pt>
                <c:pt idx="883">
                  <c:v>2.4592282548993598</c:v>
                </c:pt>
                <c:pt idx="884">
                  <c:v>2.4285054066215901</c:v>
                </c:pt>
                <c:pt idx="885">
                  <c:v>2.4358909458747302</c:v>
                </c:pt>
                <c:pt idx="886">
                  <c:v>2.4470300034207</c:v>
                </c:pt>
                <c:pt idx="887">
                  <c:v>2.4325705606013202</c:v>
                </c:pt>
                <c:pt idx="888">
                  <c:v>2.4433949229008398</c:v>
                </c:pt>
                <c:pt idx="889">
                  <c:v>2.4495837546355799</c:v>
                </c:pt>
                <c:pt idx="890">
                  <c:v>2.45012955155121</c:v>
                </c:pt>
                <c:pt idx="891">
                  <c:v>2.44887524550286</c:v>
                </c:pt>
                <c:pt idx="892">
                  <c:v>2.4301738424616901</c:v>
                </c:pt>
                <c:pt idx="893">
                  <c:v>2.4311439566983002</c:v>
                </c:pt>
                <c:pt idx="894">
                  <c:v>2.4542700715193999</c:v>
                </c:pt>
                <c:pt idx="895">
                  <c:v>2.5008248363798899</c:v>
                </c:pt>
                <c:pt idx="896">
                  <c:v>2.4964077434528398</c:v>
                </c:pt>
                <c:pt idx="897">
                  <c:v>2.5016203259257401</c:v>
                </c:pt>
                <c:pt idx="898">
                  <c:v>2.4833275846537002</c:v>
                </c:pt>
                <c:pt idx="899">
                  <c:v>2.4151233529310101</c:v>
                </c:pt>
                <c:pt idx="900">
                  <c:v>2.4318630177144702</c:v>
                </c:pt>
                <c:pt idx="901">
                  <c:v>2.4138010611688001</c:v>
                </c:pt>
                <c:pt idx="902">
                  <c:v>2.4472389656029501</c:v>
                </c:pt>
                <c:pt idx="903">
                  <c:v>2.4413692522652002</c:v>
                </c:pt>
                <c:pt idx="904">
                  <c:v>2.4478042665046398</c:v>
                </c:pt>
                <c:pt idx="905">
                  <c:v>2.4615983944947302</c:v>
                </c:pt>
                <c:pt idx="906">
                  <c:v>2.4490639132988101</c:v>
                </c:pt>
                <c:pt idx="907">
                  <c:v>2.3971500460274999</c:v>
                </c:pt>
                <c:pt idx="908">
                  <c:v>2.4178596502720402</c:v>
                </c:pt>
                <c:pt idx="909">
                  <c:v>2.4173587820710698</c:v>
                </c:pt>
                <c:pt idx="910">
                  <c:v>2.4236753645123099</c:v>
                </c:pt>
                <c:pt idx="911">
                  <c:v>2.4395232364066599</c:v>
                </c:pt>
                <c:pt idx="912">
                  <c:v>2.49106017226628</c:v>
                </c:pt>
                <c:pt idx="913">
                  <c:v>2.5090034544686102</c:v>
                </c:pt>
                <c:pt idx="914">
                  <c:v>2.5085993498779602</c:v>
                </c:pt>
                <c:pt idx="915">
                  <c:v>2.5081385542261301</c:v>
                </c:pt>
                <c:pt idx="916">
                  <c:v>2.5041843179249499</c:v>
                </c:pt>
                <c:pt idx="917">
                  <c:v>2.47784341072339</c:v>
                </c:pt>
                <c:pt idx="918">
                  <c:v>2.5169627557954701</c:v>
                </c:pt>
                <c:pt idx="919">
                  <c:v>2.51140709214702</c:v>
                </c:pt>
                <c:pt idx="920">
                  <c:v>2.5227384900562599</c:v>
                </c:pt>
                <c:pt idx="921">
                  <c:v>2.5118866118196399</c:v>
                </c:pt>
                <c:pt idx="922">
                  <c:v>2.5298088633837099</c:v>
                </c:pt>
                <c:pt idx="923">
                  <c:v>2.53955485086543</c:v>
                </c:pt>
                <c:pt idx="924">
                  <c:v>2.52306163075836</c:v>
                </c:pt>
                <c:pt idx="925">
                  <c:v>2.5207530371879798</c:v>
                </c:pt>
                <c:pt idx="926">
                  <c:v>2.50116315339341</c:v>
                </c:pt>
                <c:pt idx="927">
                  <c:v>2.4977924147005401</c:v>
                </c:pt>
                <c:pt idx="928">
                  <c:v>2.5163720796460498</c:v>
                </c:pt>
                <c:pt idx="929">
                  <c:v>2.4925712347114799</c:v>
                </c:pt>
                <c:pt idx="930">
                  <c:v>2.5037297633001998</c:v>
                </c:pt>
                <c:pt idx="931">
                  <c:v>2.5063950739207801</c:v>
                </c:pt>
                <c:pt idx="932">
                  <c:v>2.5199644633587299</c:v>
                </c:pt>
                <c:pt idx="933">
                  <c:v>2.5255354329016799</c:v>
                </c:pt>
                <c:pt idx="934">
                  <c:v>2.5149197479111001</c:v>
                </c:pt>
                <c:pt idx="935">
                  <c:v>2.54367356224579</c:v>
                </c:pt>
                <c:pt idx="936">
                  <c:v>2.5583787449800499</c:v>
                </c:pt>
                <c:pt idx="937">
                  <c:v>2.5722852102967502</c:v>
                </c:pt>
                <c:pt idx="938">
                  <c:v>2.5758664931644799</c:v>
                </c:pt>
                <c:pt idx="939">
                  <c:v>2.5738360179422499</c:v>
                </c:pt>
                <c:pt idx="940">
                  <c:v>2.5691313101767799</c:v>
                </c:pt>
                <c:pt idx="941">
                  <c:v>2.5551208064286399</c:v>
                </c:pt>
                <c:pt idx="942">
                  <c:v>2.5574863301287101</c:v>
                </c:pt>
                <c:pt idx="943">
                  <c:v>2.5859431972678601</c:v>
                </c:pt>
                <c:pt idx="944">
                  <c:v>2.5713360390367099</c:v>
                </c:pt>
                <c:pt idx="945">
                  <c:v>2.5725205592490301</c:v>
                </c:pt>
                <c:pt idx="946">
                  <c:v>2.5756951670556698</c:v>
                </c:pt>
                <c:pt idx="947">
                  <c:v>2.5872939449678398</c:v>
                </c:pt>
                <c:pt idx="948">
                  <c:v>2.5652582517612799</c:v>
                </c:pt>
                <c:pt idx="949">
                  <c:v>2.5472298706915599</c:v>
                </c:pt>
                <c:pt idx="950">
                  <c:v>2.5636081558783101</c:v>
                </c:pt>
                <c:pt idx="951">
                  <c:v>2.518707926117</c:v>
                </c:pt>
                <c:pt idx="952">
                  <c:v>2.5069932635765801</c:v>
                </c:pt>
                <c:pt idx="953">
                  <c:v>2.5117411350451402</c:v>
                </c:pt>
                <c:pt idx="954">
                  <c:v>2.5368178055314101</c:v>
                </c:pt>
                <c:pt idx="955">
                  <c:v>2.5322379773554302</c:v>
                </c:pt>
                <c:pt idx="956">
                  <c:v>2.5267120606144999</c:v>
                </c:pt>
                <c:pt idx="957">
                  <c:v>2.4304357705149502</c:v>
                </c:pt>
                <c:pt idx="958">
                  <c:v>2.4504566527605598</c:v>
                </c:pt>
                <c:pt idx="959">
                  <c:v>2.43535843709564</c:v>
                </c:pt>
                <c:pt idx="960">
                  <c:v>2.44978136718519</c:v>
                </c:pt>
                <c:pt idx="961">
                  <c:v>2.4647578963938499</c:v>
                </c:pt>
                <c:pt idx="962">
                  <c:v>2.4694902497119999</c:v>
                </c:pt>
                <c:pt idx="963">
                  <c:v>2.46033707075425</c:v>
                </c:pt>
                <c:pt idx="964">
                  <c:v>2.4768906263044701</c:v>
                </c:pt>
                <c:pt idx="965">
                  <c:v>2.4666497494406099</c:v>
                </c:pt>
                <c:pt idx="966">
                  <c:v>2.4326635481040499</c:v>
                </c:pt>
                <c:pt idx="967">
                  <c:v>2.4390401110433602</c:v>
                </c:pt>
                <c:pt idx="968">
                  <c:v>2.4390068323219101</c:v>
                </c:pt>
                <c:pt idx="969">
                  <c:v>2.4347465871849399</c:v>
                </c:pt>
                <c:pt idx="970">
                  <c:v>2.4363140841852098</c:v>
                </c:pt>
                <c:pt idx="971">
                  <c:v>2.44391730756332</c:v>
                </c:pt>
                <c:pt idx="972">
                  <c:v>2.4629135875286199</c:v>
                </c:pt>
                <c:pt idx="973">
                  <c:v>2.4925334267669701</c:v>
                </c:pt>
                <c:pt idx="974">
                  <c:v>2.49386620824836</c:v>
                </c:pt>
                <c:pt idx="975">
                  <c:v>2.4779372702720299</c:v>
                </c:pt>
                <c:pt idx="976">
                  <c:v>2.4790196926269399</c:v>
                </c:pt>
                <c:pt idx="977">
                  <c:v>2.4767055799712399</c:v>
                </c:pt>
                <c:pt idx="978">
                  <c:v>2.4444627872109401</c:v>
                </c:pt>
                <c:pt idx="979">
                  <c:v>2.4225304417624098</c:v>
                </c:pt>
                <c:pt idx="980">
                  <c:v>2.3914771002809898</c:v>
                </c:pt>
                <c:pt idx="981">
                  <c:v>2.3346070549044899</c:v>
                </c:pt>
                <c:pt idx="982">
                  <c:v>2.3528102798999702</c:v>
                </c:pt>
                <c:pt idx="983">
                  <c:v>2.3545243830529898</c:v>
                </c:pt>
                <c:pt idx="984">
                  <c:v>2.3417337545247499</c:v>
                </c:pt>
                <c:pt idx="985">
                  <c:v>2.3713104213976202</c:v>
                </c:pt>
                <c:pt idx="986">
                  <c:v>2.3875048081478099</c:v>
                </c:pt>
                <c:pt idx="987">
                  <c:v>2.3880827470006198</c:v>
                </c:pt>
                <c:pt idx="988">
                  <c:v>2.3957626256653901</c:v>
                </c:pt>
                <c:pt idx="989">
                  <c:v>2.4062734576613298</c:v>
                </c:pt>
                <c:pt idx="990">
                  <c:v>2.3934801805620101</c:v>
                </c:pt>
                <c:pt idx="991">
                  <c:v>2.4125939018559399</c:v>
                </c:pt>
                <c:pt idx="992">
                  <c:v>2.41063634291777</c:v>
                </c:pt>
                <c:pt idx="993">
                  <c:v>2.42765786809669</c:v>
                </c:pt>
                <c:pt idx="994">
                  <c:v>2.44309423801836</c:v>
                </c:pt>
                <c:pt idx="995">
                  <c:v>2.4453571043734001</c:v>
                </c:pt>
                <c:pt idx="996">
                  <c:v>2.4674163492700099</c:v>
                </c:pt>
                <c:pt idx="997">
                  <c:v>2.4690896072845199</c:v>
                </c:pt>
                <c:pt idx="998">
                  <c:v>2.4473883296088301</c:v>
                </c:pt>
                <c:pt idx="999">
                  <c:v>2.4656539869635301</c:v>
                </c:pt>
                <c:pt idx="1000">
                  <c:v>2.44221549948448</c:v>
                </c:pt>
                <c:pt idx="1001">
                  <c:v>2.4705606130292499</c:v>
                </c:pt>
                <c:pt idx="1002">
                  <c:v>2.4859753440748902</c:v>
                </c:pt>
                <c:pt idx="1003">
                  <c:v>2.4935810693443399</c:v>
                </c:pt>
                <c:pt idx="1004">
                  <c:v>2.4863015599085299</c:v>
                </c:pt>
                <c:pt idx="1005">
                  <c:v>2.4930814219199302</c:v>
                </c:pt>
                <c:pt idx="1006">
                  <c:v>2.4754586734286099</c:v>
                </c:pt>
                <c:pt idx="1007">
                  <c:v>2.4859745539679898</c:v>
                </c:pt>
                <c:pt idx="1008">
                  <c:v>2.49129183552254</c:v>
                </c:pt>
                <c:pt idx="1009">
                  <c:v>2.47723727499696</c:v>
                </c:pt>
                <c:pt idx="1010">
                  <c:v>2.47814329262054</c:v>
                </c:pt>
                <c:pt idx="1011">
                  <c:v>2.5052962611556802</c:v>
                </c:pt>
                <c:pt idx="1012">
                  <c:v>2.5170370639395201</c:v>
                </c:pt>
                <c:pt idx="1013">
                  <c:v>2.5096733085377001</c:v>
                </c:pt>
                <c:pt idx="1014">
                  <c:v>2.48963571752485</c:v>
                </c:pt>
                <c:pt idx="1015">
                  <c:v>2.4922726694077602</c:v>
                </c:pt>
                <c:pt idx="1016">
                  <c:v>2.51162722119069</c:v>
                </c:pt>
                <c:pt idx="1017">
                  <c:v>2.5057036891746098</c:v>
                </c:pt>
                <c:pt idx="1018">
                  <c:v>2.5074362860327901</c:v>
                </c:pt>
                <c:pt idx="1019">
                  <c:v>2.5276751455779101</c:v>
                </c:pt>
                <c:pt idx="1020">
                  <c:v>2.50959978206475</c:v>
                </c:pt>
                <c:pt idx="1021">
                  <c:v>2.5300541399325098</c:v>
                </c:pt>
                <c:pt idx="1022">
                  <c:v>2.5501122501551099</c:v>
                </c:pt>
                <c:pt idx="1023">
                  <c:v>2.5404656332339002</c:v>
                </c:pt>
                <c:pt idx="1024">
                  <c:v>2.5388166253856199</c:v>
                </c:pt>
                <c:pt idx="1025">
                  <c:v>2.5453049687050799</c:v>
                </c:pt>
                <c:pt idx="1026">
                  <c:v>2.5293575648653999</c:v>
                </c:pt>
                <c:pt idx="1027">
                  <c:v>2.5201143531990202</c:v>
                </c:pt>
                <c:pt idx="1028">
                  <c:v>2.50399930147542</c:v>
                </c:pt>
                <c:pt idx="1029">
                  <c:v>2.4664829393968501</c:v>
                </c:pt>
                <c:pt idx="1030">
                  <c:v>2.4787105049810001</c:v>
                </c:pt>
                <c:pt idx="1031">
                  <c:v>2.5139006786501299</c:v>
                </c:pt>
                <c:pt idx="1032">
                  <c:v>2.51692279536962</c:v>
                </c:pt>
                <c:pt idx="1033">
                  <c:v>2.51281763690876</c:v>
                </c:pt>
                <c:pt idx="1034">
                  <c:v>2.4877693788520401</c:v>
                </c:pt>
                <c:pt idx="1035">
                  <c:v>2.4897687537414099</c:v>
                </c:pt>
                <c:pt idx="1036">
                  <c:v>2.4775514324914898</c:v>
                </c:pt>
                <c:pt idx="1037">
                  <c:v>2.4878371472999001</c:v>
                </c:pt>
                <c:pt idx="1038">
                  <c:v>2.4591564364098302</c:v>
                </c:pt>
                <c:pt idx="1039">
                  <c:v>2.4308214790961702</c:v>
                </c:pt>
                <c:pt idx="1040">
                  <c:v>2.41801714309053</c:v>
                </c:pt>
                <c:pt idx="1041">
                  <c:v>2.3929193183793802</c:v>
                </c:pt>
                <c:pt idx="1042">
                  <c:v>2.3966044050753701</c:v>
                </c:pt>
                <c:pt idx="1043">
                  <c:v>2.3865742675344701</c:v>
                </c:pt>
                <c:pt idx="1044">
                  <c:v>2.3403110796003501</c:v>
                </c:pt>
                <c:pt idx="1045">
                  <c:v>2.3515572371475302</c:v>
                </c:pt>
                <c:pt idx="1046">
                  <c:v>2.3519015140383601</c:v>
                </c:pt>
                <c:pt idx="1047">
                  <c:v>2.3608150020337502</c:v>
                </c:pt>
                <c:pt idx="1048">
                  <c:v>2.3591999275725799</c:v>
                </c:pt>
                <c:pt idx="1049">
                  <c:v>2.3519410095858202</c:v>
                </c:pt>
                <c:pt idx="1050">
                  <c:v>2.3427113115952301</c:v>
                </c:pt>
                <c:pt idx="1051">
                  <c:v>2.3498196798659801</c:v>
                </c:pt>
                <c:pt idx="1052">
                  <c:v>2.3201940001134398</c:v>
                </c:pt>
                <c:pt idx="1053">
                  <c:v>2.2651679707707801</c:v>
                </c:pt>
                <c:pt idx="1054">
                  <c:v>2.2764345759158502</c:v>
                </c:pt>
                <c:pt idx="1055">
                  <c:v>2.2386411080100799</c:v>
                </c:pt>
                <c:pt idx="1056">
                  <c:v>2.2381986150295301</c:v>
                </c:pt>
                <c:pt idx="1057">
                  <c:v>2.2379574194688199</c:v>
                </c:pt>
                <c:pt idx="1058">
                  <c:v>2.24957404716009</c:v>
                </c:pt>
                <c:pt idx="1059">
                  <c:v>2.2962097513341599</c:v>
                </c:pt>
                <c:pt idx="1060">
                  <c:v>2.2970623295724399</c:v>
                </c:pt>
                <c:pt idx="1061">
                  <c:v>2.2798112217817299</c:v>
                </c:pt>
                <c:pt idx="1062">
                  <c:v>2.27438418632235</c:v>
                </c:pt>
                <c:pt idx="1063">
                  <c:v>2.2425202142837399</c:v>
                </c:pt>
                <c:pt idx="1064">
                  <c:v>2.19316312425704</c:v>
                </c:pt>
                <c:pt idx="1065">
                  <c:v>2.2064290285485701</c:v>
                </c:pt>
                <c:pt idx="1066">
                  <c:v>2.2243815118587702</c:v>
                </c:pt>
                <c:pt idx="1067">
                  <c:v>2.2216193560063702</c:v>
                </c:pt>
                <c:pt idx="1068">
                  <c:v>2.21834942187775</c:v>
                </c:pt>
                <c:pt idx="1069">
                  <c:v>2.1798724301102501</c:v>
                </c:pt>
                <c:pt idx="1070">
                  <c:v>2.1968575379207702</c:v>
                </c:pt>
                <c:pt idx="1071">
                  <c:v>2.2123063735645201</c:v>
                </c:pt>
                <c:pt idx="1072">
                  <c:v>2.2222087359445202</c:v>
                </c:pt>
                <c:pt idx="1073">
                  <c:v>2.2706028783756298</c:v>
                </c:pt>
                <c:pt idx="1074">
                  <c:v>2.2768422433175299</c:v>
                </c:pt>
                <c:pt idx="1075">
                  <c:v>2.2854655039949199</c:v>
                </c:pt>
                <c:pt idx="1076">
                  <c:v>2.2605015209345098</c:v>
                </c:pt>
                <c:pt idx="1077">
                  <c:v>2.2861852243204801</c:v>
                </c:pt>
                <c:pt idx="1078">
                  <c:v>2.2732823883548798</c:v>
                </c:pt>
                <c:pt idx="1079">
                  <c:v>2.2943291902414802</c:v>
                </c:pt>
                <c:pt idx="1080">
                  <c:v>2.2892195126366901</c:v>
                </c:pt>
                <c:pt idx="1081">
                  <c:v>2.3023952840214599</c:v>
                </c:pt>
                <c:pt idx="1082">
                  <c:v>2.3038355687005598</c:v>
                </c:pt>
                <c:pt idx="1083">
                  <c:v>2.3183925214469001</c:v>
                </c:pt>
                <c:pt idx="1084">
                  <c:v>2.2844515985689302</c:v>
                </c:pt>
                <c:pt idx="1085">
                  <c:v>2.2921996584845399</c:v>
                </c:pt>
                <c:pt idx="1086">
                  <c:v>2.32484896239907</c:v>
                </c:pt>
                <c:pt idx="1087">
                  <c:v>2.3248059098954799</c:v>
                </c:pt>
                <c:pt idx="1088">
                  <c:v>2.3140827539125399</c:v>
                </c:pt>
                <c:pt idx="1089">
                  <c:v>2.3293966575363498</c:v>
                </c:pt>
                <c:pt idx="1090">
                  <c:v>2.3367509975669698</c:v>
                </c:pt>
                <c:pt idx="1091">
                  <c:v>2.3490085521211301</c:v>
                </c:pt>
                <c:pt idx="1092">
                  <c:v>2.3415663272937501</c:v>
                </c:pt>
                <c:pt idx="1093">
                  <c:v>2.3624966344521998</c:v>
                </c:pt>
                <c:pt idx="1094">
                  <c:v>2.3613998505722398</c:v>
                </c:pt>
                <c:pt idx="1095">
                  <c:v>2.3730847656839398</c:v>
                </c:pt>
                <c:pt idx="1096">
                  <c:v>2.36396581849012</c:v>
                </c:pt>
                <c:pt idx="1097">
                  <c:v>2.3427091502381399</c:v>
                </c:pt>
                <c:pt idx="1098">
                  <c:v>2.3433106602688198</c:v>
                </c:pt>
                <c:pt idx="1099">
                  <c:v>2.3519420597951499</c:v>
                </c:pt>
                <c:pt idx="1100">
                  <c:v>2.3467972568222502</c:v>
                </c:pt>
                <c:pt idx="1101">
                  <c:v>2.2507026871240101</c:v>
                </c:pt>
                <c:pt idx="1102">
                  <c:v>2.2781285933825699</c:v>
                </c:pt>
                <c:pt idx="1103">
                  <c:v>2.3247160676314098</c:v>
                </c:pt>
                <c:pt idx="1104">
                  <c:v>2.3379927036339798</c:v>
                </c:pt>
                <c:pt idx="1105">
                  <c:v>2.3377818380460198</c:v>
                </c:pt>
                <c:pt idx="1106">
                  <c:v>2.3467941687853302</c:v>
                </c:pt>
                <c:pt idx="1107">
                  <c:v>2.3355867274664202</c:v>
                </c:pt>
                <c:pt idx="1108">
                  <c:v>2.3327845623902199</c:v>
                </c:pt>
                <c:pt idx="1109">
                  <c:v>2.3433854019906302</c:v>
                </c:pt>
                <c:pt idx="1110">
                  <c:v>2.35403836584966</c:v>
                </c:pt>
                <c:pt idx="1111">
                  <c:v>2.3777239408185098</c:v>
                </c:pt>
                <c:pt idx="1112">
                  <c:v>2.3836344214774199</c:v>
                </c:pt>
                <c:pt idx="1113">
                  <c:v>2.3725233291717598</c:v>
                </c:pt>
                <c:pt idx="1114">
                  <c:v>2.36621186404947</c:v>
                </c:pt>
                <c:pt idx="1115">
                  <c:v>2.35021676965891</c:v>
                </c:pt>
                <c:pt idx="1116">
                  <c:v>2.3713827856885001</c:v>
                </c:pt>
                <c:pt idx="1117">
                  <c:v>2.3743436173718502</c:v>
                </c:pt>
                <c:pt idx="1118">
                  <c:v>2.3845041136215102</c:v>
                </c:pt>
                <c:pt idx="1119">
                  <c:v>2.3713260388599702</c:v>
                </c:pt>
                <c:pt idx="1120">
                  <c:v>2.3344065886696899</c:v>
                </c:pt>
                <c:pt idx="1121">
                  <c:v>2.3833189266357899</c:v>
                </c:pt>
                <c:pt idx="1122">
                  <c:v>2.39647280416396</c:v>
                </c:pt>
                <c:pt idx="1123">
                  <c:v>2.39504158510911</c:v>
                </c:pt>
                <c:pt idx="1124">
                  <c:v>2.41054777229715</c:v>
                </c:pt>
                <c:pt idx="1125">
                  <c:v>2.4030376502925499</c:v>
                </c:pt>
                <c:pt idx="1126">
                  <c:v>2.4234178510555999</c:v>
                </c:pt>
                <c:pt idx="1127">
                  <c:v>2.41549997490293</c:v>
                </c:pt>
                <c:pt idx="1128">
                  <c:v>2.39752330175767</c:v>
                </c:pt>
                <c:pt idx="1129">
                  <c:v>2.3830849203041198</c:v>
                </c:pt>
                <c:pt idx="1130">
                  <c:v>2.40618501979848</c:v>
                </c:pt>
                <c:pt idx="1131">
                  <c:v>2.4313169299788902</c:v>
                </c:pt>
                <c:pt idx="1132">
                  <c:v>2.4293808031038502</c:v>
                </c:pt>
                <c:pt idx="1133">
                  <c:v>2.4395757870485699</c:v>
                </c:pt>
                <c:pt idx="1134">
                  <c:v>2.4424666713846199</c:v>
                </c:pt>
                <c:pt idx="1135">
                  <c:v>2.4496114837949801</c:v>
                </c:pt>
                <c:pt idx="1136">
                  <c:v>2.4617677669663398</c:v>
                </c:pt>
                <c:pt idx="1137">
                  <c:v>2.46097256633329</c:v>
                </c:pt>
                <c:pt idx="1138">
                  <c:v>2.4701260671533301</c:v>
                </c:pt>
                <c:pt idx="1139">
                  <c:v>2.4456360413896898</c:v>
                </c:pt>
                <c:pt idx="1140">
                  <c:v>2.4505491388090501</c:v>
                </c:pt>
                <c:pt idx="1141">
                  <c:v>2.4763601675309901</c:v>
                </c:pt>
                <c:pt idx="1142">
                  <c:v>2.4750514766532099</c:v>
                </c:pt>
                <c:pt idx="1143">
                  <c:v>2.4939543079741799</c:v>
                </c:pt>
                <c:pt idx="1144">
                  <c:v>2.4721814096727099</c:v>
                </c:pt>
                <c:pt idx="1145">
                  <c:v>2.4455809900878198</c:v>
                </c:pt>
                <c:pt idx="1146">
                  <c:v>2.4566169496155701</c:v>
                </c:pt>
                <c:pt idx="1147">
                  <c:v>2.4459853941752301</c:v>
                </c:pt>
                <c:pt idx="1148">
                  <c:v>2.4700828331704399</c:v>
                </c:pt>
                <c:pt idx="1149">
                  <c:v>2.4413934243095401</c:v>
                </c:pt>
                <c:pt idx="1150">
                  <c:v>2.4245961005063799</c:v>
                </c:pt>
                <c:pt idx="1151">
                  <c:v>2.4039656467434698</c:v>
                </c:pt>
                <c:pt idx="1152">
                  <c:v>2.4158263496064998</c:v>
                </c:pt>
                <c:pt idx="1153">
                  <c:v>2.4312625005125401</c:v>
                </c:pt>
                <c:pt idx="1154">
                  <c:v>2.4260377268623698</c:v>
                </c:pt>
                <c:pt idx="1155">
                  <c:v>2.4386998893499201</c:v>
                </c:pt>
                <c:pt idx="1156">
                  <c:v>2.4612649321422202</c:v>
                </c:pt>
                <c:pt idx="1157">
                  <c:v>2.4628336015855199</c:v>
                </c:pt>
                <c:pt idx="1158">
                  <c:v>2.4601274163793798</c:v>
                </c:pt>
                <c:pt idx="1159">
                  <c:v>2.4530949877557102</c:v>
                </c:pt>
                <c:pt idx="1160">
                  <c:v>2.4609438840956699</c:v>
                </c:pt>
                <c:pt idx="1161">
                  <c:v>2.4468034550255102</c:v>
                </c:pt>
                <c:pt idx="1162">
                  <c:v>2.43421539162442</c:v>
                </c:pt>
                <c:pt idx="1163">
                  <c:v>2.4209604194363301</c:v>
                </c:pt>
                <c:pt idx="1164">
                  <c:v>2.4103904317151001</c:v>
                </c:pt>
                <c:pt idx="1165">
                  <c:v>2.4287813147019901</c:v>
                </c:pt>
                <c:pt idx="1166">
                  <c:v>2.42879994663812</c:v>
                </c:pt>
                <c:pt idx="1167">
                  <c:v>2.4342914489075702</c:v>
                </c:pt>
                <c:pt idx="1168">
                  <c:v>2.4379926164630601</c:v>
                </c:pt>
                <c:pt idx="1169">
                  <c:v>2.45356863547187</c:v>
                </c:pt>
                <c:pt idx="1170">
                  <c:v>2.45886268825554</c:v>
                </c:pt>
                <c:pt idx="1171">
                  <c:v>2.41457902885724</c:v>
                </c:pt>
                <c:pt idx="1172">
                  <c:v>2.4192478263660702</c:v>
                </c:pt>
                <c:pt idx="1173">
                  <c:v>2.4134682507065999</c:v>
                </c:pt>
                <c:pt idx="1174">
                  <c:v>2.38775314576477</c:v>
                </c:pt>
                <c:pt idx="1175">
                  <c:v>2.36728479390464</c:v>
                </c:pt>
                <c:pt idx="1176">
                  <c:v>2.3826802836779799</c:v>
                </c:pt>
                <c:pt idx="1177">
                  <c:v>2.39612505886037</c:v>
                </c:pt>
                <c:pt idx="1178">
                  <c:v>2.40224663992108</c:v>
                </c:pt>
                <c:pt idx="1179">
                  <c:v>2.41943509983752</c:v>
                </c:pt>
                <c:pt idx="1180">
                  <c:v>2.4266474768616</c:v>
                </c:pt>
                <c:pt idx="1181">
                  <c:v>2.44117334182822</c:v>
                </c:pt>
                <c:pt idx="1182">
                  <c:v>2.4332271297000698</c:v>
                </c:pt>
                <c:pt idx="1183">
                  <c:v>2.4158282337238299</c:v>
                </c:pt>
                <c:pt idx="1184">
                  <c:v>2.4211059580436198</c:v>
                </c:pt>
                <c:pt idx="1185">
                  <c:v>2.3704380670056602</c:v>
                </c:pt>
                <c:pt idx="1186">
                  <c:v>2.3871445355043499</c:v>
                </c:pt>
                <c:pt idx="1187">
                  <c:v>2.4027832777453502</c:v>
                </c:pt>
                <c:pt idx="1188">
                  <c:v>2.40642422857327</c:v>
                </c:pt>
                <c:pt idx="1189">
                  <c:v>2.34480114261777</c:v>
                </c:pt>
                <c:pt idx="1190">
                  <c:v>2.3481870768892801</c:v>
                </c:pt>
                <c:pt idx="1191">
                  <c:v>2.3105085496715501</c:v>
                </c:pt>
                <c:pt idx="1192">
                  <c:v>2.3413859182148302</c:v>
                </c:pt>
                <c:pt idx="1193">
                  <c:v>2.3685582339750302</c:v>
                </c:pt>
                <c:pt idx="1194">
                  <c:v>2.34101748775366</c:v>
                </c:pt>
                <c:pt idx="1195">
                  <c:v>2.3516588370345701</c:v>
                </c:pt>
                <c:pt idx="1196">
                  <c:v>2.3391746871416501</c:v>
                </c:pt>
                <c:pt idx="1197">
                  <c:v>2.3025097138284698</c:v>
                </c:pt>
                <c:pt idx="1198">
                  <c:v>2.3074864258521202</c:v>
                </c:pt>
                <c:pt idx="1199">
                  <c:v>2.29428795606723</c:v>
                </c:pt>
                <c:pt idx="1200">
                  <c:v>2.3125555168468099</c:v>
                </c:pt>
                <c:pt idx="1201">
                  <c:v>2.3387458139786399</c:v>
                </c:pt>
                <c:pt idx="1202">
                  <c:v>2.3123833694901101</c:v>
                </c:pt>
                <c:pt idx="1203">
                  <c:v>2.3285843716561798</c:v>
                </c:pt>
                <c:pt idx="1204">
                  <c:v>2.33108445514566</c:v>
                </c:pt>
                <c:pt idx="1205">
                  <c:v>2.30620086399643</c:v>
                </c:pt>
                <c:pt idx="1206">
                  <c:v>2.2895924758506299</c:v>
                </c:pt>
                <c:pt idx="1207">
                  <c:v>2.30999002728031</c:v>
                </c:pt>
                <c:pt idx="1208">
                  <c:v>2.2881402750833999</c:v>
                </c:pt>
                <c:pt idx="1209">
                  <c:v>2.3093162388753798</c:v>
                </c:pt>
                <c:pt idx="1210">
                  <c:v>2.3085352223554199</c:v>
                </c:pt>
                <c:pt idx="1211">
                  <c:v>2.2976981846313</c:v>
                </c:pt>
                <c:pt idx="1212">
                  <c:v>2.3163526150337899</c:v>
                </c:pt>
                <c:pt idx="1213">
                  <c:v>2.3018579933650498</c:v>
                </c:pt>
                <c:pt idx="1214">
                  <c:v>2.3054558322332102</c:v>
                </c:pt>
                <c:pt idx="1215">
                  <c:v>2.3236095269670902</c:v>
                </c:pt>
                <c:pt idx="1216">
                  <c:v>2.36035153949928</c:v>
                </c:pt>
                <c:pt idx="1217">
                  <c:v>2.38711142643887</c:v>
                </c:pt>
                <c:pt idx="1218">
                  <c:v>2.3972773992671899</c:v>
                </c:pt>
                <c:pt idx="1219">
                  <c:v>2.4077871928839798</c:v>
                </c:pt>
                <c:pt idx="1220">
                  <c:v>2.4265787023083201</c:v>
                </c:pt>
                <c:pt idx="1221">
                  <c:v>2.4244011763073199</c:v>
                </c:pt>
                <c:pt idx="1222">
                  <c:v>2.4090078119951399</c:v>
                </c:pt>
                <c:pt idx="1223">
                  <c:v>2.4039228242425299</c:v>
                </c:pt>
                <c:pt idx="1224">
                  <c:v>2.3970259279470998</c:v>
                </c:pt>
                <c:pt idx="1225">
                  <c:v>2.3623849137770399</c:v>
                </c:pt>
                <c:pt idx="1226">
                  <c:v>2.3962334982394702</c:v>
                </c:pt>
                <c:pt idx="1227">
                  <c:v>2.3815478615351502</c:v>
                </c:pt>
                <c:pt idx="1228">
                  <c:v>2.38720426798506</c:v>
                </c:pt>
                <c:pt idx="1229">
                  <c:v>2.3809252497789699</c:v>
                </c:pt>
                <c:pt idx="1230">
                  <c:v>2.4011521224102199</c:v>
                </c:pt>
                <c:pt idx="1231">
                  <c:v>2.4144402760092398</c:v>
                </c:pt>
                <c:pt idx="1232">
                  <c:v>2.4193080124491</c:v>
                </c:pt>
                <c:pt idx="1233">
                  <c:v>2.4173129091928098</c:v>
                </c:pt>
                <c:pt idx="1234">
                  <c:v>2.4229556448795</c:v>
                </c:pt>
                <c:pt idx="1235">
                  <c:v>2.3887319440799799</c:v>
                </c:pt>
                <c:pt idx="1236">
                  <c:v>2.3716100731168601</c:v>
                </c:pt>
                <c:pt idx="1237">
                  <c:v>2.3412733775503098</c:v>
                </c:pt>
                <c:pt idx="1238">
                  <c:v>2.2779665955031301</c:v>
                </c:pt>
                <c:pt idx="1239">
                  <c:v>2.2828613980200099</c:v>
                </c:pt>
                <c:pt idx="1240">
                  <c:v>2.2840774516784599</c:v>
                </c:pt>
                <c:pt idx="1241">
                  <c:v>2.18243550697068</c:v>
                </c:pt>
                <c:pt idx="1242">
                  <c:v>2.15727902163546</c:v>
                </c:pt>
                <c:pt idx="1243">
                  <c:v>2.1653567594761101</c:v>
                </c:pt>
                <c:pt idx="1244">
                  <c:v>2.0848375572023601</c:v>
                </c:pt>
                <c:pt idx="1245">
                  <c:v>2.1304027284386802</c:v>
                </c:pt>
                <c:pt idx="1246">
                  <c:v>2.1435674616678799</c:v>
                </c:pt>
                <c:pt idx="1247">
                  <c:v>2.1542316877678198</c:v>
                </c:pt>
                <c:pt idx="1248">
                  <c:v>2.2001544202145098</c:v>
                </c:pt>
                <c:pt idx="1249">
                  <c:v>2.2135292513901899</c:v>
                </c:pt>
                <c:pt idx="1250">
                  <c:v>2.2587267811193001</c:v>
                </c:pt>
                <c:pt idx="1251">
                  <c:v>2.2416004347095999</c:v>
                </c:pt>
                <c:pt idx="1252">
                  <c:v>2.24015940141045</c:v>
                </c:pt>
                <c:pt idx="1253">
                  <c:v>2.2566553648360501</c:v>
                </c:pt>
                <c:pt idx="1254">
                  <c:v>2.24637896417206</c:v>
                </c:pt>
                <c:pt idx="1255">
                  <c:v>2.2475563032002301</c:v>
                </c:pt>
                <c:pt idx="1256">
                  <c:v>2.2781265248786702</c:v>
                </c:pt>
                <c:pt idx="1257">
                  <c:v>2.2593462087915599</c:v>
                </c:pt>
                <c:pt idx="1258">
                  <c:v>2.2752148828149501</c:v>
                </c:pt>
                <c:pt idx="1259">
                  <c:v>2.3014371178274899</c:v>
                </c:pt>
                <c:pt idx="1260">
                  <c:v>2.3270741138205602</c:v>
                </c:pt>
                <c:pt idx="1261">
                  <c:v>2.3161733344589202</c:v>
                </c:pt>
                <c:pt idx="1262">
                  <c:v>2.3076460016793798</c:v>
                </c:pt>
                <c:pt idx="1263">
                  <c:v>2.2991493837665198</c:v>
                </c:pt>
                <c:pt idx="1264">
                  <c:v>2.2913979789583601</c:v>
                </c:pt>
                <c:pt idx="1265">
                  <c:v>2.2787616162675799</c:v>
                </c:pt>
                <c:pt idx="1266">
                  <c:v>2.2781965812338099</c:v>
                </c:pt>
                <c:pt idx="1267">
                  <c:v>2.2656988287833202</c:v>
                </c:pt>
                <c:pt idx="1268">
                  <c:v>2.2547350696777202</c:v>
                </c:pt>
                <c:pt idx="1269">
                  <c:v>2.14848556943471</c:v>
                </c:pt>
                <c:pt idx="1270">
                  <c:v>2.1592326401632902</c:v>
                </c:pt>
                <c:pt idx="1271">
                  <c:v>2.2014662907566098</c:v>
                </c:pt>
                <c:pt idx="1272">
                  <c:v>2.1745997454727202</c:v>
                </c:pt>
                <c:pt idx="1273">
                  <c:v>2.2104058710888101</c:v>
                </c:pt>
                <c:pt idx="1274">
                  <c:v>2.2289514404789701</c:v>
                </c:pt>
                <c:pt idx="1275">
                  <c:v>2.2305202403545601</c:v>
                </c:pt>
                <c:pt idx="1276">
                  <c:v>2.2090880625494802</c:v>
                </c:pt>
                <c:pt idx="1277">
                  <c:v>2.1959122324697198</c:v>
                </c:pt>
                <c:pt idx="1278">
                  <c:v>2.1994086569885698</c:v>
                </c:pt>
                <c:pt idx="1279">
                  <c:v>2.2207749558545</c:v>
                </c:pt>
                <c:pt idx="1280">
                  <c:v>2.2299273857738702</c:v>
                </c:pt>
                <c:pt idx="1281">
                  <c:v>2.2123137552697099</c:v>
                </c:pt>
                <c:pt idx="1282">
                  <c:v>2.2057449563343301</c:v>
                </c:pt>
                <c:pt idx="1283">
                  <c:v>2.1803163025855601</c:v>
                </c:pt>
                <c:pt idx="1284">
                  <c:v>2.13772656769661</c:v>
                </c:pt>
                <c:pt idx="1285">
                  <c:v>2.1463092210275199</c:v>
                </c:pt>
                <c:pt idx="1286">
                  <c:v>2.1539328010716798</c:v>
                </c:pt>
                <c:pt idx="1287">
                  <c:v>2.1112148559322299</c:v>
                </c:pt>
                <c:pt idx="1288">
                  <c:v>2.10621844386137</c:v>
                </c:pt>
                <c:pt idx="1289">
                  <c:v>2.1527144062904</c:v>
                </c:pt>
                <c:pt idx="1290">
                  <c:v>2.1536150116316102</c:v>
                </c:pt>
                <c:pt idx="1291">
                  <c:v>2.1151064769075099</c:v>
                </c:pt>
                <c:pt idx="1292">
                  <c:v>2.11934878198268</c:v>
                </c:pt>
                <c:pt idx="1293">
                  <c:v>2.1122815091173699</c:v>
                </c:pt>
                <c:pt idx="1294">
                  <c:v>2.1387600821477402</c:v>
                </c:pt>
                <c:pt idx="1295">
                  <c:v>2.1385797998120499</c:v>
                </c:pt>
                <c:pt idx="1296">
                  <c:v>2.1847467019389999</c:v>
                </c:pt>
                <c:pt idx="1297">
                  <c:v>2.1978759728295301</c:v>
                </c:pt>
                <c:pt idx="1298">
                  <c:v>2.1997470238672099</c:v>
                </c:pt>
                <c:pt idx="1299">
                  <c:v>2.2128334491216299</c:v>
                </c:pt>
                <c:pt idx="1300">
                  <c:v>2.1987219259861601</c:v>
                </c:pt>
                <c:pt idx="1301">
                  <c:v>2.2059936606297099</c:v>
                </c:pt>
                <c:pt idx="1302">
                  <c:v>2.2235474997882201</c:v>
                </c:pt>
                <c:pt idx="1303">
                  <c:v>2.21922619043383</c:v>
                </c:pt>
                <c:pt idx="1304">
                  <c:v>2.2179029147127398</c:v>
                </c:pt>
                <c:pt idx="1305">
                  <c:v>2.2478688343214301</c:v>
                </c:pt>
                <c:pt idx="1306">
                  <c:v>2.2665305682778798</c:v>
                </c:pt>
                <c:pt idx="1307">
                  <c:v>2.2831386535629998</c:v>
                </c:pt>
                <c:pt idx="1308">
                  <c:v>2.2441834883531002</c:v>
                </c:pt>
                <c:pt idx="1309">
                  <c:v>2.2391892656618699</c:v>
                </c:pt>
                <c:pt idx="1310">
                  <c:v>2.2250701222881601</c:v>
                </c:pt>
                <c:pt idx="1311">
                  <c:v>2.22903746575115</c:v>
                </c:pt>
                <c:pt idx="1312">
                  <c:v>2.2123507582366599</c:v>
                </c:pt>
                <c:pt idx="1313">
                  <c:v>2.1664480526218202</c:v>
                </c:pt>
                <c:pt idx="1314">
                  <c:v>2.2180969492400302</c:v>
                </c:pt>
                <c:pt idx="1315">
                  <c:v>2.1915753158152902</c:v>
                </c:pt>
                <c:pt idx="1316">
                  <c:v>2.1964335047283599</c:v>
                </c:pt>
                <c:pt idx="1317">
                  <c:v>2.2243515017867201</c:v>
                </c:pt>
                <c:pt idx="1318">
                  <c:v>2.2240574898466399</c:v>
                </c:pt>
                <c:pt idx="1319">
                  <c:v>2.2122488352473901</c:v>
                </c:pt>
                <c:pt idx="1320">
                  <c:v>2.1874547558563999</c:v>
                </c:pt>
                <c:pt idx="1321">
                  <c:v>2.1658837204777801</c:v>
                </c:pt>
                <c:pt idx="1322">
                  <c:v>2.1915707001849598</c:v>
                </c:pt>
                <c:pt idx="1323">
                  <c:v>2.16141259724002</c:v>
                </c:pt>
                <c:pt idx="1324">
                  <c:v>2.14336382411321</c:v>
                </c:pt>
                <c:pt idx="1325">
                  <c:v>2.1036486054895001</c:v>
                </c:pt>
                <c:pt idx="1326">
                  <c:v>1.9909076407478199</c:v>
                </c:pt>
                <c:pt idx="1327">
                  <c:v>2.0032072179523199</c:v>
                </c:pt>
                <c:pt idx="1328">
                  <c:v>1.9642872772270701</c:v>
                </c:pt>
                <c:pt idx="1329">
                  <c:v>1.9820241559251299</c:v>
                </c:pt>
                <c:pt idx="1330">
                  <c:v>1.97137274128072</c:v>
                </c:pt>
                <c:pt idx="1331">
                  <c:v>1.9751842880497299</c:v>
                </c:pt>
                <c:pt idx="1332">
                  <c:v>1.95480996191575</c:v>
                </c:pt>
                <c:pt idx="1333">
                  <c:v>1.9376358120163999</c:v>
                </c:pt>
                <c:pt idx="1334">
                  <c:v>1.98711214892512</c:v>
                </c:pt>
                <c:pt idx="1335">
                  <c:v>1.9525065042818901</c:v>
                </c:pt>
                <c:pt idx="1336">
                  <c:v>1.96213036250942</c:v>
                </c:pt>
                <c:pt idx="1337">
                  <c:v>1.9344293105761401</c:v>
                </c:pt>
                <c:pt idx="1338">
                  <c:v>1.8965761152403899</c:v>
                </c:pt>
                <c:pt idx="1339">
                  <c:v>1.9095792090605299</c:v>
                </c:pt>
                <c:pt idx="1340">
                  <c:v>1.9582864761004899</c:v>
                </c:pt>
                <c:pt idx="1341">
                  <c:v>1.9711395336541699</c:v>
                </c:pt>
                <c:pt idx="1342">
                  <c:v>1.9366088603285501</c:v>
                </c:pt>
                <c:pt idx="1343">
                  <c:v>1.98231718793621</c:v>
                </c:pt>
                <c:pt idx="1344">
                  <c:v>1.9937352296300901</c:v>
                </c:pt>
                <c:pt idx="1345">
                  <c:v>1.9986825615177599</c:v>
                </c:pt>
                <c:pt idx="1346">
                  <c:v>1.99777599730115</c:v>
                </c:pt>
                <c:pt idx="1347">
                  <c:v>1.9844185819984801</c:v>
                </c:pt>
                <c:pt idx="1348">
                  <c:v>1.9719641612010299</c:v>
                </c:pt>
                <c:pt idx="1349">
                  <c:v>1.9876698319385999</c:v>
                </c:pt>
                <c:pt idx="1350">
                  <c:v>2.0075919405576799</c:v>
                </c:pt>
                <c:pt idx="1351">
                  <c:v>2.0375441103574801</c:v>
                </c:pt>
                <c:pt idx="1352">
                  <c:v>2.0331954784241302</c:v>
                </c:pt>
                <c:pt idx="1353">
                  <c:v>2.0202260811439801</c:v>
                </c:pt>
                <c:pt idx="1354">
                  <c:v>2.0150979583437598</c:v>
                </c:pt>
                <c:pt idx="1355">
                  <c:v>1.9897102039863199</c:v>
                </c:pt>
                <c:pt idx="1356">
                  <c:v>2.0010483210194701</c:v>
                </c:pt>
                <c:pt idx="1357">
                  <c:v>1.97281305698886</c:v>
                </c:pt>
                <c:pt idx="1358">
                  <c:v>1.9328283121548</c:v>
                </c:pt>
                <c:pt idx="1359">
                  <c:v>1.9138570839331299</c:v>
                </c:pt>
                <c:pt idx="1360">
                  <c:v>1.8686705863472299</c:v>
                </c:pt>
                <c:pt idx="1361">
                  <c:v>1.9214844554466901</c:v>
                </c:pt>
                <c:pt idx="1362">
                  <c:v>1.8961242581183899</c:v>
                </c:pt>
                <c:pt idx="1363">
                  <c:v>1.9360465569987899</c:v>
                </c:pt>
                <c:pt idx="1364">
                  <c:v>1.9466613961297701</c:v>
                </c:pt>
                <c:pt idx="1365">
                  <c:v>1.95004233472743</c:v>
                </c:pt>
                <c:pt idx="1366">
                  <c:v>1.9539170224760001</c:v>
                </c:pt>
                <c:pt idx="1367">
                  <c:v>1.9175315787793601</c:v>
                </c:pt>
                <c:pt idx="1368">
                  <c:v>1.8941114996422199</c:v>
                </c:pt>
                <c:pt idx="1369">
                  <c:v>1.8640733477748801</c:v>
                </c:pt>
                <c:pt idx="1370">
                  <c:v>1.87614001105885</c:v>
                </c:pt>
                <c:pt idx="1371">
                  <c:v>1.90199501332761</c:v>
                </c:pt>
                <c:pt idx="1372">
                  <c:v>1.8869338276851999</c:v>
                </c:pt>
                <c:pt idx="1373">
                  <c:v>1.8980143666596601</c:v>
                </c:pt>
                <c:pt idx="1374">
                  <c:v>1.88827666381822</c:v>
                </c:pt>
                <c:pt idx="1375">
                  <c:v>1.9342456165017701</c:v>
                </c:pt>
                <c:pt idx="1376">
                  <c:v>1.9382674147405801</c:v>
                </c:pt>
                <c:pt idx="1377">
                  <c:v>1.9313742142514201</c:v>
                </c:pt>
                <c:pt idx="1378">
                  <c:v>1.9061372663106</c:v>
                </c:pt>
                <c:pt idx="1379">
                  <c:v>1.8864451635581301</c:v>
                </c:pt>
                <c:pt idx="1380">
                  <c:v>1.8818867195454201</c:v>
                </c:pt>
                <c:pt idx="1381">
                  <c:v>1.90801536881127</c:v>
                </c:pt>
                <c:pt idx="1382">
                  <c:v>1.8808805365984</c:v>
                </c:pt>
                <c:pt idx="1383">
                  <c:v>1.8720473026825299</c:v>
                </c:pt>
                <c:pt idx="1384">
                  <c:v>1.8779662429078701</c:v>
                </c:pt>
                <c:pt idx="1385">
                  <c:v>1.84491547034911</c:v>
                </c:pt>
                <c:pt idx="1386">
                  <c:v>1.84784197456483</c:v>
                </c:pt>
                <c:pt idx="1387">
                  <c:v>1.84732105165866</c:v>
                </c:pt>
                <c:pt idx="1388">
                  <c:v>1.8694738101735799</c:v>
                </c:pt>
                <c:pt idx="1389">
                  <c:v>1.8555999175646101</c:v>
                </c:pt>
                <c:pt idx="1390">
                  <c:v>1.8321828612843301</c:v>
                </c:pt>
                <c:pt idx="1391">
                  <c:v>1.8620155490065999</c:v>
                </c:pt>
                <c:pt idx="1392">
                  <c:v>1.8823422933096801</c:v>
                </c:pt>
                <c:pt idx="1393">
                  <c:v>1.87456272529295</c:v>
                </c:pt>
                <c:pt idx="1394">
                  <c:v>1.9087216362989201</c:v>
                </c:pt>
                <c:pt idx="1395">
                  <c:v>1.90700812544636</c:v>
                </c:pt>
                <c:pt idx="1396">
                  <c:v>1.9206378508450199</c:v>
                </c:pt>
                <c:pt idx="1397">
                  <c:v>1.89828050493994</c:v>
                </c:pt>
                <c:pt idx="1398">
                  <c:v>1.9138983007759101</c:v>
                </c:pt>
                <c:pt idx="1399">
                  <c:v>1.8550798091270799</c:v>
                </c:pt>
                <c:pt idx="1400">
                  <c:v>1.84795339576647</c:v>
                </c:pt>
                <c:pt idx="1401">
                  <c:v>1.8529229726254499</c:v>
                </c:pt>
                <c:pt idx="1402">
                  <c:v>1.7380617124057101</c:v>
                </c:pt>
                <c:pt idx="1403">
                  <c:v>1.7420770714570699</c:v>
                </c:pt>
                <c:pt idx="1404">
                  <c:v>1.7220090380994</c:v>
                </c:pt>
                <c:pt idx="1405">
                  <c:v>1.69212374985624</c:v>
                </c:pt>
                <c:pt idx="1406">
                  <c:v>1.70113090863609</c:v>
                </c:pt>
                <c:pt idx="1407">
                  <c:v>1.6527034445562001</c:v>
                </c:pt>
                <c:pt idx="1408">
                  <c:v>1.69134719524344</c:v>
                </c:pt>
                <c:pt idx="1409">
                  <c:v>1.77294459931384</c:v>
                </c:pt>
                <c:pt idx="1410">
                  <c:v>1.7464922863172401</c:v>
                </c:pt>
                <c:pt idx="1411">
                  <c:v>1.7559636872409199</c:v>
                </c:pt>
                <c:pt idx="1412">
                  <c:v>1.75419924336726</c:v>
                </c:pt>
                <c:pt idx="1413">
                  <c:v>1.7491682965393101</c:v>
                </c:pt>
                <c:pt idx="1414">
                  <c:v>1.71463607117461</c:v>
                </c:pt>
                <c:pt idx="1415">
                  <c:v>1.7313384415548101</c:v>
                </c:pt>
                <c:pt idx="1416">
                  <c:v>1.7506970875389201</c:v>
                </c:pt>
                <c:pt idx="1417">
                  <c:v>1.7600506832756599</c:v>
                </c:pt>
                <c:pt idx="1418">
                  <c:v>1.8064792389634301</c:v>
                </c:pt>
                <c:pt idx="1419">
                  <c:v>1.811369287747</c:v>
                </c:pt>
                <c:pt idx="1420">
                  <c:v>1.80766387222145</c:v>
                </c:pt>
                <c:pt idx="1421">
                  <c:v>1.7951329581046001</c:v>
                </c:pt>
                <c:pt idx="1422">
                  <c:v>1.78652315919581</c:v>
                </c:pt>
                <c:pt idx="1423">
                  <c:v>1.7706149265784601</c:v>
                </c:pt>
                <c:pt idx="1424">
                  <c:v>1.8060623513720999</c:v>
                </c:pt>
                <c:pt idx="1425">
                  <c:v>1.8272511943529901</c:v>
                </c:pt>
                <c:pt idx="1426">
                  <c:v>1.8169934354699</c:v>
                </c:pt>
                <c:pt idx="1427">
                  <c:v>1.84245759579167</c:v>
                </c:pt>
                <c:pt idx="1428">
                  <c:v>1.8492476444574699</c:v>
                </c:pt>
                <c:pt idx="1429">
                  <c:v>1.8674106711379299</c:v>
                </c:pt>
                <c:pt idx="1430">
                  <c:v>1.82738858993186</c:v>
                </c:pt>
                <c:pt idx="1431">
                  <c:v>1.83024147450161</c:v>
                </c:pt>
                <c:pt idx="1432">
                  <c:v>1.82524042128161</c:v>
                </c:pt>
                <c:pt idx="1433">
                  <c:v>1.7669942397454601</c:v>
                </c:pt>
                <c:pt idx="1434">
                  <c:v>1.76569893449926</c:v>
                </c:pt>
                <c:pt idx="1435">
                  <c:v>1.76970602739361</c:v>
                </c:pt>
                <c:pt idx="1436">
                  <c:v>1.78480587666322</c:v>
                </c:pt>
                <c:pt idx="1437">
                  <c:v>1.7564656140091801</c:v>
                </c:pt>
                <c:pt idx="1438">
                  <c:v>1.7705654222551599</c:v>
                </c:pt>
                <c:pt idx="1439">
                  <c:v>1.8166764448225501</c:v>
                </c:pt>
                <c:pt idx="1440">
                  <c:v>1.8258829847521101</c:v>
                </c:pt>
                <c:pt idx="1441">
                  <c:v>1.80799874602949</c:v>
                </c:pt>
                <c:pt idx="1442">
                  <c:v>1.7819586588034799</c:v>
                </c:pt>
                <c:pt idx="1443">
                  <c:v>1.79243043658019</c:v>
                </c:pt>
                <c:pt idx="1444">
                  <c:v>1.7749803015188099</c:v>
                </c:pt>
                <c:pt idx="1445">
                  <c:v>1.7787323440288201</c:v>
                </c:pt>
                <c:pt idx="1446">
                  <c:v>1.7840315477492601</c:v>
                </c:pt>
                <c:pt idx="1447">
                  <c:v>1.81260183055388</c:v>
                </c:pt>
                <c:pt idx="1448">
                  <c:v>1.78380914245996</c:v>
                </c:pt>
                <c:pt idx="1449">
                  <c:v>1.7903295581035199</c:v>
                </c:pt>
                <c:pt idx="1450">
                  <c:v>1.77305908052156</c:v>
                </c:pt>
                <c:pt idx="1451">
                  <c:v>1.7525714181757199</c:v>
                </c:pt>
                <c:pt idx="1452">
                  <c:v>1.74555836087731</c:v>
                </c:pt>
                <c:pt idx="1453">
                  <c:v>1.7296655129254399</c:v>
                </c:pt>
                <c:pt idx="1454">
                  <c:v>1.73680475930303</c:v>
                </c:pt>
                <c:pt idx="1455">
                  <c:v>1.7135995563862501</c:v>
                </c:pt>
                <c:pt idx="1456">
                  <c:v>1.70894003723981</c:v>
                </c:pt>
                <c:pt idx="1457">
                  <c:v>1.68932822615752</c:v>
                </c:pt>
                <c:pt idx="1458">
                  <c:v>1.6941695795946301</c:v>
                </c:pt>
                <c:pt idx="1459">
                  <c:v>1.6859882350707001</c:v>
                </c:pt>
                <c:pt idx="1460">
                  <c:v>1.6877734618309801</c:v>
                </c:pt>
                <c:pt idx="1461">
                  <c:v>1.71944220092926</c:v>
                </c:pt>
                <c:pt idx="1462">
                  <c:v>1.7495039633234599</c:v>
                </c:pt>
                <c:pt idx="1463">
                  <c:v>1.7475121075442399</c:v>
                </c:pt>
                <c:pt idx="1464">
                  <c:v>1.7465819399398701</c:v>
                </c:pt>
                <c:pt idx="1465">
                  <c:v>1.74147470534604</c:v>
                </c:pt>
                <c:pt idx="1466">
                  <c:v>1.75709987520328</c:v>
                </c:pt>
                <c:pt idx="1467">
                  <c:v>1.7459848591874501</c:v>
                </c:pt>
                <c:pt idx="1468">
                  <c:v>1.7619041453141699</c:v>
                </c:pt>
                <c:pt idx="1469">
                  <c:v>1.7575670173398099</c:v>
                </c:pt>
                <c:pt idx="1470">
                  <c:v>1.74615177736878</c:v>
                </c:pt>
                <c:pt idx="1471">
                  <c:v>1.7667878707868201</c:v>
                </c:pt>
                <c:pt idx="1472">
                  <c:v>1.77775996835588</c:v>
                </c:pt>
                <c:pt idx="1473">
                  <c:v>1.7542756604527201</c:v>
                </c:pt>
                <c:pt idx="1474">
                  <c:v>1.7565222013394599</c:v>
                </c:pt>
                <c:pt idx="1475">
                  <c:v>1.7584657899228699</c:v>
                </c:pt>
                <c:pt idx="1476">
                  <c:v>1.7552159087096699</c:v>
                </c:pt>
                <c:pt idx="1477">
                  <c:v>1.75232703464488</c:v>
                </c:pt>
                <c:pt idx="1478">
                  <c:v>1.7404406670607</c:v>
                </c:pt>
                <c:pt idx="1479">
                  <c:v>1.7287613315177</c:v>
                </c:pt>
                <c:pt idx="1480">
                  <c:v>1.7173978587502201</c:v>
                </c:pt>
                <c:pt idx="1481">
                  <c:v>1.74692444359503</c:v>
                </c:pt>
                <c:pt idx="1482">
                  <c:v>1.7763779679860301</c:v>
                </c:pt>
                <c:pt idx="1483">
                  <c:v>1.7938221466589099</c:v>
                </c:pt>
                <c:pt idx="1484">
                  <c:v>1.82257746466021</c:v>
                </c:pt>
                <c:pt idx="1485">
                  <c:v>1.82679551451429</c:v>
                </c:pt>
                <c:pt idx="1486">
                  <c:v>1.8135941668506901</c:v>
                </c:pt>
                <c:pt idx="1487">
                  <c:v>1.8644053909160601</c:v>
                </c:pt>
                <c:pt idx="1488">
                  <c:v>1.8729455746983801</c:v>
                </c:pt>
                <c:pt idx="1489">
                  <c:v>1.87668557618645</c:v>
                </c:pt>
                <c:pt idx="1490">
                  <c:v>1.8638664527875399</c:v>
                </c:pt>
                <c:pt idx="1491">
                  <c:v>1.88909252211463</c:v>
                </c:pt>
                <c:pt idx="1492">
                  <c:v>1.9796584054488</c:v>
                </c:pt>
                <c:pt idx="1493">
                  <c:v>1.97841026994152</c:v>
                </c:pt>
                <c:pt idx="1494">
                  <c:v>1.9818069638462901</c:v>
                </c:pt>
                <c:pt idx="1495">
                  <c:v>1.9834993772162099</c:v>
                </c:pt>
                <c:pt idx="1496">
                  <c:v>2.0009578396301602</c:v>
                </c:pt>
                <c:pt idx="1497">
                  <c:v>2.02908169550386</c:v>
                </c:pt>
                <c:pt idx="1498">
                  <c:v>2.0568125957484802</c:v>
                </c:pt>
                <c:pt idx="1499">
                  <c:v>2.0833357574829701</c:v>
                </c:pt>
                <c:pt idx="1500">
                  <c:v>2.0910685688761101</c:v>
                </c:pt>
                <c:pt idx="1501">
                  <c:v>1.99311585503205</c:v>
                </c:pt>
                <c:pt idx="1502">
                  <c:v>2.0513012390321399</c:v>
                </c:pt>
                <c:pt idx="1503">
                  <c:v>2.0846176276025399</c:v>
                </c:pt>
                <c:pt idx="1504">
                  <c:v>2.05556730771867</c:v>
                </c:pt>
                <c:pt idx="1505">
                  <c:v>2.0271041826094698</c:v>
                </c:pt>
                <c:pt idx="1506">
                  <c:v>2.0512673125017198</c:v>
                </c:pt>
                <c:pt idx="1507">
                  <c:v>2.1024982645948</c:v>
                </c:pt>
                <c:pt idx="1508">
                  <c:v>2.1105245348681598</c:v>
                </c:pt>
                <c:pt idx="1509">
                  <c:v>2.1088465667535301</c:v>
                </c:pt>
                <c:pt idx="1510">
                  <c:v>2.1203764044005302</c:v>
                </c:pt>
                <c:pt idx="1511">
                  <c:v>2.1327362845595599</c:v>
                </c:pt>
                <c:pt idx="1512">
                  <c:v>2.1187100250030402</c:v>
                </c:pt>
                <c:pt idx="1513">
                  <c:v>2.0634649347685898</c:v>
                </c:pt>
                <c:pt idx="1514">
                  <c:v>2.0732023903341901</c:v>
                </c:pt>
                <c:pt idx="1515">
                  <c:v>2.0535785458188398</c:v>
                </c:pt>
                <c:pt idx="1516">
                  <c:v>2.1087089723723298</c:v>
                </c:pt>
                <c:pt idx="1517">
                  <c:v>2.1761520157390399</c:v>
                </c:pt>
                <c:pt idx="1518">
                  <c:v>2.1858858463313502</c:v>
                </c:pt>
                <c:pt idx="1519">
                  <c:v>2.22352436238873</c:v>
                </c:pt>
                <c:pt idx="1520">
                  <c:v>2.2448848909829802</c:v>
                </c:pt>
                <c:pt idx="1521">
                  <c:v>2.2492405143726701</c:v>
                </c:pt>
                <c:pt idx="1522">
                  <c:v>2.24004742171243</c:v>
                </c:pt>
                <c:pt idx="1523">
                  <c:v>2.2305787599144198</c:v>
                </c:pt>
                <c:pt idx="1524">
                  <c:v>2.1883671119439101</c:v>
                </c:pt>
                <c:pt idx="1525">
                  <c:v>2.1913374648783202</c:v>
                </c:pt>
                <c:pt idx="1526">
                  <c:v>2.1785990000522202</c:v>
                </c:pt>
                <c:pt idx="1527">
                  <c:v>2.2157219800463799</c:v>
                </c:pt>
                <c:pt idx="1528">
                  <c:v>2.2201042081291602</c:v>
                </c:pt>
                <c:pt idx="1529">
                  <c:v>2.2179148788523699</c:v>
                </c:pt>
                <c:pt idx="1530">
                  <c:v>2.2263430683274499</c:v>
                </c:pt>
                <c:pt idx="1531">
                  <c:v>2.19551997942472</c:v>
                </c:pt>
                <c:pt idx="1532">
                  <c:v>2.15928021300833</c:v>
                </c:pt>
                <c:pt idx="1533">
                  <c:v>2.1667500368767199</c:v>
                </c:pt>
                <c:pt idx="1534">
                  <c:v>2.0924983112676601</c:v>
                </c:pt>
                <c:pt idx="1535">
                  <c:v>2.0662162312516501</c:v>
                </c:pt>
                <c:pt idx="1536">
                  <c:v>2.0261730128811601</c:v>
                </c:pt>
                <c:pt idx="1537">
                  <c:v>2.0457922756326901</c:v>
                </c:pt>
                <c:pt idx="1538">
                  <c:v>1.9109530891950599</c:v>
                </c:pt>
                <c:pt idx="1539">
                  <c:v>1.93296931585206</c:v>
                </c:pt>
                <c:pt idx="1540">
                  <c:v>1.9180560482548501</c:v>
                </c:pt>
                <c:pt idx="1541">
                  <c:v>1.8977401631028701</c:v>
                </c:pt>
                <c:pt idx="1542">
                  <c:v>1.97012407548395</c:v>
                </c:pt>
                <c:pt idx="1543">
                  <c:v>1.94719212337452</c:v>
                </c:pt>
                <c:pt idx="1544">
                  <c:v>1.9334463128022501</c:v>
                </c:pt>
                <c:pt idx="1545">
                  <c:v>1.9777876539332999</c:v>
                </c:pt>
                <c:pt idx="1546">
                  <c:v>1.9907283851495501</c:v>
                </c:pt>
                <c:pt idx="1547">
                  <c:v>1.9211874705015199</c:v>
                </c:pt>
                <c:pt idx="1548">
                  <c:v>1.90839605959225</c:v>
                </c:pt>
                <c:pt idx="1549">
                  <c:v>1.94235982058153</c:v>
                </c:pt>
                <c:pt idx="1550">
                  <c:v>1.9377584844962601</c:v>
                </c:pt>
                <c:pt idx="1551">
                  <c:v>1.89425972748794</c:v>
                </c:pt>
                <c:pt idx="1552">
                  <c:v>1.8868685362290301</c:v>
                </c:pt>
                <c:pt idx="1553">
                  <c:v>1.9289098460930201</c:v>
                </c:pt>
                <c:pt idx="1554">
                  <c:v>1.9391409248133</c:v>
                </c:pt>
                <c:pt idx="1555">
                  <c:v>1.93685539100134</c:v>
                </c:pt>
                <c:pt idx="1556">
                  <c:v>1.9192281014579899</c:v>
                </c:pt>
                <c:pt idx="1557">
                  <c:v>1.92206749619238</c:v>
                </c:pt>
                <c:pt idx="1558">
                  <c:v>1.9094752388189999</c:v>
                </c:pt>
                <c:pt idx="1559">
                  <c:v>1.8859024635922701</c:v>
                </c:pt>
                <c:pt idx="1560">
                  <c:v>1.88773643385728</c:v>
                </c:pt>
                <c:pt idx="1561">
                  <c:v>1.8460130668224399</c:v>
                </c:pt>
                <c:pt idx="1562">
                  <c:v>1.8736605803275601</c:v>
                </c:pt>
                <c:pt idx="1563">
                  <c:v>1.93810222796751</c:v>
                </c:pt>
                <c:pt idx="1564">
                  <c:v>1.92708828737495</c:v>
                </c:pt>
                <c:pt idx="1565">
                  <c:v>1.9321489996954699</c:v>
                </c:pt>
                <c:pt idx="1566">
                  <c:v>1.8965723357820099</c:v>
                </c:pt>
                <c:pt idx="1567">
                  <c:v>1.8943091733901301</c:v>
                </c:pt>
                <c:pt idx="1568">
                  <c:v>1.89339402128136</c:v>
                </c:pt>
                <c:pt idx="1569">
                  <c:v>1.92011899587662</c:v>
                </c:pt>
                <c:pt idx="1570">
                  <c:v>1.9524040721250899</c:v>
                </c:pt>
                <c:pt idx="1571">
                  <c:v>1.97579897235753</c:v>
                </c:pt>
                <c:pt idx="1572">
                  <c:v>1.9751383625802299</c:v>
                </c:pt>
                <c:pt idx="1573">
                  <c:v>1.95481515327138</c:v>
                </c:pt>
                <c:pt idx="1574">
                  <c:v>1.9586656732141801</c:v>
                </c:pt>
                <c:pt idx="1575">
                  <c:v>1.97686176804174</c:v>
                </c:pt>
                <c:pt idx="1576">
                  <c:v>1.9607368309196</c:v>
                </c:pt>
                <c:pt idx="1577">
                  <c:v>2.0147157707691599</c:v>
                </c:pt>
                <c:pt idx="1578">
                  <c:v>2.0180701454221799</c:v>
                </c:pt>
                <c:pt idx="1579">
                  <c:v>1.99730415493185</c:v>
                </c:pt>
                <c:pt idx="1580">
                  <c:v>1.99281981920109</c:v>
                </c:pt>
                <c:pt idx="1581">
                  <c:v>1.9978107289562701</c:v>
                </c:pt>
                <c:pt idx="1582">
                  <c:v>1.9307367600636001</c:v>
                </c:pt>
                <c:pt idx="1583">
                  <c:v>1.9356726524588299</c:v>
                </c:pt>
                <c:pt idx="1584">
                  <c:v>1.9221485319768701</c:v>
                </c:pt>
                <c:pt idx="1585">
                  <c:v>1.9178073819078401</c:v>
                </c:pt>
                <c:pt idx="1586">
                  <c:v>1.9263603314945701</c:v>
                </c:pt>
                <c:pt idx="1587">
                  <c:v>1.94588537236031</c:v>
                </c:pt>
                <c:pt idx="1588">
                  <c:v>1.9466244814712701</c:v>
                </c:pt>
                <c:pt idx="1589">
                  <c:v>1.9482866469589499</c:v>
                </c:pt>
                <c:pt idx="1590">
                  <c:v>1.91618126052687</c:v>
                </c:pt>
                <c:pt idx="1591">
                  <c:v>1.92850768917713</c:v>
                </c:pt>
                <c:pt idx="1592">
                  <c:v>1.89242255273837</c:v>
                </c:pt>
                <c:pt idx="1593">
                  <c:v>1.9132880844655</c:v>
                </c:pt>
                <c:pt idx="1594">
                  <c:v>1.9375750092859001</c:v>
                </c:pt>
                <c:pt idx="1595">
                  <c:v>1.9442130742503501</c:v>
                </c:pt>
                <c:pt idx="1596">
                  <c:v>1.95540348994244</c:v>
                </c:pt>
                <c:pt idx="1597">
                  <c:v>1.9551506773120599</c:v>
                </c:pt>
                <c:pt idx="1598">
                  <c:v>1.95877569427093</c:v>
                </c:pt>
                <c:pt idx="1599">
                  <c:v>1.9452742941599499</c:v>
                </c:pt>
                <c:pt idx="1600">
                  <c:v>1.93439760770284</c:v>
                </c:pt>
                <c:pt idx="1601">
                  <c:v>1.9008679819352901</c:v>
                </c:pt>
                <c:pt idx="1602">
                  <c:v>1.87001337586165</c:v>
                </c:pt>
                <c:pt idx="1603">
                  <c:v>1.83050172224194</c:v>
                </c:pt>
                <c:pt idx="1604">
                  <c:v>1.81965967322236</c:v>
                </c:pt>
                <c:pt idx="1605">
                  <c:v>1.8320944793709699</c:v>
                </c:pt>
                <c:pt idx="1606">
                  <c:v>1.8083145204705999</c:v>
                </c:pt>
                <c:pt idx="1607">
                  <c:v>1.83712043271048</c:v>
                </c:pt>
                <c:pt idx="1608">
                  <c:v>1.8221519168448299</c:v>
                </c:pt>
                <c:pt idx="1609">
                  <c:v>1.8305711647876499</c:v>
                </c:pt>
                <c:pt idx="1610">
                  <c:v>1.84009038647283</c:v>
                </c:pt>
                <c:pt idx="1611">
                  <c:v>1.8428805181082</c:v>
                </c:pt>
                <c:pt idx="1612">
                  <c:v>1.8980834139087199</c:v>
                </c:pt>
                <c:pt idx="1613">
                  <c:v>1.89918969864206</c:v>
                </c:pt>
                <c:pt idx="1614">
                  <c:v>1.9087306980078</c:v>
                </c:pt>
                <c:pt idx="1615">
                  <c:v>1.91001138779696</c:v>
                </c:pt>
                <c:pt idx="1616">
                  <c:v>1.9078175744922701</c:v>
                </c:pt>
                <c:pt idx="1617">
                  <c:v>1.8872819066634099</c:v>
                </c:pt>
                <c:pt idx="1618">
                  <c:v>1.9194604232077599</c:v>
                </c:pt>
                <c:pt idx="1619">
                  <c:v>1.9213350369751301</c:v>
                </c:pt>
                <c:pt idx="1620">
                  <c:v>1.91158840345322</c:v>
                </c:pt>
                <c:pt idx="1621">
                  <c:v>1.8910797676250399</c:v>
                </c:pt>
                <c:pt idx="1622">
                  <c:v>1.9283533398705499</c:v>
                </c:pt>
                <c:pt idx="1623">
                  <c:v>1.9449874439261201</c:v>
                </c:pt>
                <c:pt idx="1624">
                  <c:v>1.9606529570045701</c:v>
                </c:pt>
                <c:pt idx="1625">
                  <c:v>1.9864372539072399</c:v>
                </c:pt>
                <c:pt idx="1626">
                  <c:v>1.9892334581379001</c:v>
                </c:pt>
                <c:pt idx="1627">
                  <c:v>2.0258463367227399</c:v>
                </c:pt>
                <c:pt idx="1628">
                  <c:v>2.01899831536138</c:v>
                </c:pt>
                <c:pt idx="1629">
                  <c:v>2.00265168506479</c:v>
                </c:pt>
                <c:pt idx="1630">
                  <c:v>2.01751414761618</c:v>
                </c:pt>
                <c:pt idx="1631">
                  <c:v>2.02268208384882</c:v>
                </c:pt>
                <c:pt idx="1632">
                  <c:v>1.9801205589130799</c:v>
                </c:pt>
                <c:pt idx="1633">
                  <c:v>1.98024119066352</c:v>
                </c:pt>
                <c:pt idx="1634">
                  <c:v>2.0033935856543699</c:v>
                </c:pt>
                <c:pt idx="1635">
                  <c:v>2.0091832731758701</c:v>
                </c:pt>
                <c:pt idx="1636">
                  <c:v>1.99221843430142</c:v>
                </c:pt>
                <c:pt idx="1637">
                  <c:v>1.99019381604317</c:v>
                </c:pt>
                <c:pt idx="1638">
                  <c:v>1.9559476074884301</c:v>
                </c:pt>
                <c:pt idx="1639">
                  <c:v>1.89877681909562</c:v>
                </c:pt>
                <c:pt idx="1640">
                  <c:v>1.9234225681778101</c:v>
                </c:pt>
                <c:pt idx="1641">
                  <c:v>1.9000013216756899</c:v>
                </c:pt>
                <c:pt idx="1642">
                  <c:v>1.90004628844194</c:v>
                </c:pt>
                <c:pt idx="1643">
                  <c:v>1.9126058498498499</c:v>
                </c:pt>
                <c:pt idx="1644">
                  <c:v>1.9462326976419599</c:v>
                </c:pt>
                <c:pt idx="1645">
                  <c:v>1.9527053050991301</c:v>
                </c:pt>
                <c:pt idx="1646">
                  <c:v>1.97771751550994</c:v>
                </c:pt>
                <c:pt idx="1647">
                  <c:v>1.9508803125288601</c:v>
                </c:pt>
                <c:pt idx="1648">
                  <c:v>1.9402445547746601</c:v>
                </c:pt>
                <c:pt idx="1649">
                  <c:v>1.94192710907702</c:v>
                </c:pt>
                <c:pt idx="1650">
                  <c:v>1.91343778358029</c:v>
                </c:pt>
                <c:pt idx="1651">
                  <c:v>1.9201947852141601</c:v>
                </c:pt>
                <c:pt idx="1652">
                  <c:v>1.94074686688596</c:v>
                </c:pt>
                <c:pt idx="1653">
                  <c:v>1.9295463462745299</c:v>
                </c:pt>
                <c:pt idx="1654">
                  <c:v>1.9302663550866701</c:v>
                </c:pt>
                <c:pt idx="1655">
                  <c:v>1.9550606270248201</c:v>
                </c:pt>
                <c:pt idx="1656">
                  <c:v>1.9929357419431499</c:v>
                </c:pt>
                <c:pt idx="1657">
                  <c:v>1.9667002160664</c:v>
                </c:pt>
                <c:pt idx="1658">
                  <c:v>1.9548407781999499</c:v>
                </c:pt>
                <c:pt idx="1659">
                  <c:v>1.92929950958531</c:v>
                </c:pt>
                <c:pt idx="1660">
                  <c:v>1.9402453810767999</c:v>
                </c:pt>
                <c:pt idx="1661">
                  <c:v>1.96240447192805</c:v>
                </c:pt>
                <c:pt idx="1662">
                  <c:v>1.97315102116366</c:v>
                </c:pt>
                <c:pt idx="1663">
                  <c:v>1.95764372452117</c:v>
                </c:pt>
                <c:pt idx="1664">
                  <c:v>1.96712895364959</c:v>
                </c:pt>
                <c:pt idx="1665">
                  <c:v>1.9648441140197801</c:v>
                </c:pt>
                <c:pt idx="1666">
                  <c:v>1.9206854502627799</c:v>
                </c:pt>
                <c:pt idx="1667">
                  <c:v>1.9236251163428699</c:v>
                </c:pt>
                <c:pt idx="1668">
                  <c:v>1.92022573854211</c:v>
                </c:pt>
                <c:pt idx="1669">
                  <c:v>1.93719617861981</c:v>
                </c:pt>
                <c:pt idx="1670">
                  <c:v>1.91475307523996</c:v>
                </c:pt>
                <c:pt idx="1671">
                  <c:v>1.93413583975183</c:v>
                </c:pt>
                <c:pt idx="1672">
                  <c:v>1.9701614650675601</c:v>
                </c:pt>
                <c:pt idx="1673">
                  <c:v>1.9536931309365899</c:v>
                </c:pt>
                <c:pt idx="1674">
                  <c:v>1.952543014415</c:v>
                </c:pt>
                <c:pt idx="1675">
                  <c:v>1.92991843831816</c:v>
                </c:pt>
                <c:pt idx="1676">
                  <c:v>1.9205091071982401</c:v>
                </c:pt>
                <c:pt idx="1677">
                  <c:v>1.92467489083586</c:v>
                </c:pt>
                <c:pt idx="1678">
                  <c:v>1.9280091418968199</c:v>
                </c:pt>
                <c:pt idx="1679">
                  <c:v>1.92117585946071</c:v>
                </c:pt>
                <c:pt idx="1680">
                  <c:v>1.9187640483741999</c:v>
                </c:pt>
                <c:pt idx="1681">
                  <c:v>1.9264434421247301</c:v>
                </c:pt>
                <c:pt idx="1682">
                  <c:v>1.9365462864949401</c:v>
                </c:pt>
                <c:pt idx="1683">
                  <c:v>1.9352909385372099</c:v>
                </c:pt>
                <c:pt idx="1684">
                  <c:v>1.9648941337099299</c:v>
                </c:pt>
                <c:pt idx="1685">
                  <c:v>1.98013554577761</c:v>
                </c:pt>
                <c:pt idx="1686">
                  <c:v>1.9900773680808199</c:v>
                </c:pt>
                <c:pt idx="1687">
                  <c:v>2.0080973434757698</c:v>
                </c:pt>
                <c:pt idx="1688">
                  <c:v>2.0017658408219701</c:v>
                </c:pt>
                <c:pt idx="1689">
                  <c:v>1.9988628525434999</c:v>
                </c:pt>
                <c:pt idx="1690">
                  <c:v>2.0264569555407799</c:v>
                </c:pt>
                <c:pt idx="1691">
                  <c:v>2.0540019143536399</c:v>
                </c:pt>
                <c:pt idx="1692">
                  <c:v>2.0769077050073701</c:v>
                </c:pt>
                <c:pt idx="1693">
                  <c:v>2.0781108186413602</c:v>
                </c:pt>
                <c:pt idx="1694">
                  <c:v>2.07636234303946</c:v>
                </c:pt>
                <c:pt idx="1695">
                  <c:v>2.0589068831908199</c:v>
                </c:pt>
                <c:pt idx="1696">
                  <c:v>2.0273429925688702</c:v>
                </c:pt>
                <c:pt idx="1697">
                  <c:v>2.0599088024307401</c:v>
                </c:pt>
                <c:pt idx="1698">
                  <c:v>2.0764043509967398</c:v>
                </c:pt>
                <c:pt idx="1699">
                  <c:v>2.0945695887035498</c:v>
                </c:pt>
                <c:pt idx="1700">
                  <c:v>2.07336328760984</c:v>
                </c:pt>
                <c:pt idx="1701">
                  <c:v>2.0959904169061399</c:v>
                </c:pt>
                <c:pt idx="1702">
                  <c:v>2.1064589199900401</c:v>
                </c:pt>
                <c:pt idx="1703">
                  <c:v>2.1540320910535198</c:v>
                </c:pt>
                <c:pt idx="1704">
                  <c:v>2.1579867291544699</c:v>
                </c:pt>
                <c:pt idx="1705">
                  <c:v>2.16659762115808</c:v>
                </c:pt>
                <c:pt idx="1706">
                  <c:v>2.1880779227790401</c:v>
                </c:pt>
                <c:pt idx="1707">
                  <c:v>2.1593341082381299</c:v>
                </c:pt>
                <c:pt idx="1708">
                  <c:v>2.2039624201624699</c:v>
                </c:pt>
                <c:pt idx="1709">
                  <c:v>2.2092934697676001</c:v>
                </c:pt>
                <c:pt idx="1710">
                  <c:v>2.22930438536063</c:v>
                </c:pt>
                <c:pt idx="1711">
                  <c:v>2.2170928655414701</c:v>
                </c:pt>
                <c:pt idx="1712">
                  <c:v>2.22000478392233</c:v>
                </c:pt>
                <c:pt idx="1713">
                  <c:v>2.2169397147389098</c:v>
                </c:pt>
                <c:pt idx="1714">
                  <c:v>2.2131475222557699</c:v>
                </c:pt>
                <c:pt idx="1715">
                  <c:v>2.2352708440831401</c:v>
                </c:pt>
                <c:pt idx="1716">
                  <c:v>2.1912292142831098</c:v>
                </c:pt>
                <c:pt idx="1717">
                  <c:v>2.21672806818049</c:v>
                </c:pt>
                <c:pt idx="1718">
                  <c:v>2.1299488684013701</c:v>
                </c:pt>
                <c:pt idx="1719">
                  <c:v>1.9307901251835899</c:v>
                </c:pt>
                <c:pt idx="1720">
                  <c:v>1.96688803165625</c:v>
                </c:pt>
                <c:pt idx="1721">
                  <c:v>2.0081026497319399</c:v>
                </c:pt>
                <c:pt idx="1722">
                  <c:v>2.0641323889290599</c:v>
                </c:pt>
                <c:pt idx="1723">
                  <c:v>2.0905832885417799</c:v>
                </c:pt>
                <c:pt idx="1724">
                  <c:v>2.1202373082688899</c:v>
                </c:pt>
                <c:pt idx="1725">
                  <c:v>2.12634105777658</c:v>
                </c:pt>
                <c:pt idx="1726">
                  <c:v>2.1679367388098201</c:v>
                </c:pt>
                <c:pt idx="1727">
                  <c:v>2.1543132187598699</c:v>
                </c:pt>
                <c:pt idx="1728">
                  <c:v>2.15980907584765</c:v>
                </c:pt>
                <c:pt idx="1729">
                  <c:v>2.2241450433383401</c:v>
                </c:pt>
                <c:pt idx="1730">
                  <c:v>2.2535509865108199</c:v>
                </c:pt>
                <c:pt idx="1731">
                  <c:v>2.2488102277837099</c:v>
                </c:pt>
                <c:pt idx="1732">
                  <c:v>2.2991340333876802</c:v>
                </c:pt>
                <c:pt idx="1733">
                  <c:v>2.3331242454867098</c:v>
                </c:pt>
                <c:pt idx="1734">
                  <c:v>2.3694042143642999</c:v>
                </c:pt>
                <c:pt idx="1735">
                  <c:v>2.36332813768243</c:v>
                </c:pt>
                <c:pt idx="1736">
                  <c:v>2.3045204475369698</c:v>
                </c:pt>
                <c:pt idx="1737">
                  <c:v>2.3218507868131799</c:v>
                </c:pt>
                <c:pt idx="1738">
                  <c:v>2.2044966392566798</c:v>
                </c:pt>
                <c:pt idx="1739">
                  <c:v>2.30031515970835</c:v>
                </c:pt>
                <c:pt idx="1740">
                  <c:v>2.3172041843214402</c:v>
                </c:pt>
                <c:pt idx="1741">
                  <c:v>2.31819949162711</c:v>
                </c:pt>
                <c:pt idx="1742">
                  <c:v>2.34943647817787</c:v>
                </c:pt>
                <c:pt idx="1743">
                  <c:v>2.3249998017987901</c:v>
                </c:pt>
                <c:pt idx="1744">
                  <c:v>2.2132303220973402</c:v>
                </c:pt>
                <c:pt idx="1745">
                  <c:v>2.2878160595886099</c:v>
                </c:pt>
                <c:pt idx="1746">
                  <c:v>2.2522761506130902</c:v>
                </c:pt>
                <c:pt idx="1747">
                  <c:v>2.2033935109731702</c:v>
                </c:pt>
                <c:pt idx="1748">
                  <c:v>2.1954678652151598</c:v>
                </c:pt>
                <c:pt idx="1749">
                  <c:v>2.0819944318144099</c:v>
                </c:pt>
                <c:pt idx="1750">
                  <c:v>2.0798207953169601</c:v>
                </c:pt>
                <c:pt idx="1751">
                  <c:v>2.0513242536427398</c:v>
                </c:pt>
                <c:pt idx="1752">
                  <c:v>2.0604666911519098</c:v>
                </c:pt>
                <c:pt idx="1753">
                  <c:v>2.0978098816562598</c:v>
                </c:pt>
                <c:pt idx="1754">
                  <c:v>2.0022603849115699</c:v>
                </c:pt>
                <c:pt idx="1755">
                  <c:v>2.0411883821407</c:v>
                </c:pt>
                <c:pt idx="1756">
                  <c:v>2.09150823509873</c:v>
                </c:pt>
                <c:pt idx="1757">
                  <c:v>2.0607929900919002</c:v>
                </c:pt>
                <c:pt idx="1758">
                  <c:v>2.0594708237686401</c:v>
                </c:pt>
                <c:pt idx="1759">
                  <c:v>2.0029659514939002</c:v>
                </c:pt>
                <c:pt idx="1760">
                  <c:v>1.9958406316827499</c:v>
                </c:pt>
                <c:pt idx="1761">
                  <c:v>1.9935371883274899</c:v>
                </c:pt>
                <c:pt idx="1762">
                  <c:v>2.0490587844707</c:v>
                </c:pt>
                <c:pt idx="1763">
                  <c:v>2.03596794450013</c:v>
                </c:pt>
                <c:pt idx="1764">
                  <c:v>2.1085652884959298</c:v>
                </c:pt>
                <c:pt idx="1765">
                  <c:v>2.1120818030806499</c:v>
                </c:pt>
                <c:pt idx="1766">
                  <c:v>2.1301452676407999</c:v>
                </c:pt>
                <c:pt idx="1767">
                  <c:v>2.0824961463302798</c:v>
                </c:pt>
                <c:pt idx="1768">
                  <c:v>2.0730004008613201</c:v>
                </c:pt>
                <c:pt idx="1769">
                  <c:v>2.1135782726263401</c:v>
                </c:pt>
                <c:pt idx="1770">
                  <c:v>2.0924570708704899</c:v>
                </c:pt>
                <c:pt idx="1771">
                  <c:v>2.1018988582431302</c:v>
                </c:pt>
                <c:pt idx="1772">
                  <c:v>2.12690263749329</c:v>
                </c:pt>
                <c:pt idx="1773">
                  <c:v>2.1546743360161198</c:v>
                </c:pt>
                <c:pt idx="1774">
                  <c:v>2.1430083850293702</c:v>
                </c:pt>
                <c:pt idx="1775">
                  <c:v>2.16012129850726</c:v>
                </c:pt>
                <c:pt idx="1776">
                  <c:v>2.1394235443196901</c:v>
                </c:pt>
                <c:pt idx="1777">
                  <c:v>2.1136041894324902</c:v>
                </c:pt>
                <c:pt idx="1778">
                  <c:v>2.1073146024598901</c:v>
                </c:pt>
                <c:pt idx="1779">
                  <c:v>2.10196086016298</c:v>
                </c:pt>
                <c:pt idx="1780">
                  <c:v>2.11024172420999</c:v>
                </c:pt>
                <c:pt idx="1781">
                  <c:v>2.1662901858366599</c:v>
                </c:pt>
                <c:pt idx="1782">
                  <c:v>2.1919698267721799</c:v>
                </c:pt>
                <c:pt idx="1783">
                  <c:v>2.1935533179020701</c:v>
                </c:pt>
                <c:pt idx="1784">
                  <c:v>2.2186230456588301</c:v>
                </c:pt>
                <c:pt idx="1785">
                  <c:v>2.2033612014370201</c:v>
                </c:pt>
                <c:pt idx="1786">
                  <c:v>2.2082265973555901</c:v>
                </c:pt>
                <c:pt idx="1787">
                  <c:v>2.2170448233142999</c:v>
                </c:pt>
                <c:pt idx="1788">
                  <c:v>2.1970084115489699</c:v>
                </c:pt>
                <c:pt idx="1789">
                  <c:v>2.1963908447884801</c:v>
                </c:pt>
                <c:pt idx="1790">
                  <c:v>2.2062700261266901</c:v>
                </c:pt>
                <c:pt idx="1791">
                  <c:v>2.23061615063635</c:v>
                </c:pt>
                <c:pt idx="1792">
                  <c:v>2.1969289058624399</c:v>
                </c:pt>
                <c:pt idx="1793">
                  <c:v>2.1675845645312402</c:v>
                </c:pt>
                <c:pt idx="1794">
                  <c:v>2.1333368292844699</c:v>
                </c:pt>
                <c:pt idx="1795">
                  <c:v>2.13363452228741</c:v>
                </c:pt>
                <c:pt idx="1796">
                  <c:v>2.1829687420872199</c:v>
                </c:pt>
                <c:pt idx="1797">
                  <c:v>2.1771278078785099</c:v>
                </c:pt>
                <c:pt idx="1798">
                  <c:v>2.16769480699771</c:v>
                </c:pt>
                <c:pt idx="1799">
                  <c:v>2.20309491576743</c:v>
                </c:pt>
                <c:pt idx="1800">
                  <c:v>2.25654484323274</c:v>
                </c:pt>
                <c:pt idx="1801">
                  <c:v>2.25482186663944</c:v>
                </c:pt>
                <c:pt idx="1802">
                  <c:v>2.2521544647162699</c:v>
                </c:pt>
                <c:pt idx="1803">
                  <c:v>2.2534094367380999</c:v>
                </c:pt>
                <c:pt idx="1804">
                  <c:v>2.2530128218996799</c:v>
                </c:pt>
                <c:pt idx="1805">
                  <c:v>2.2498094749140201</c:v>
                </c:pt>
                <c:pt idx="1806">
                  <c:v>2.2609691964807901</c:v>
                </c:pt>
                <c:pt idx="1807">
                  <c:v>2.2601596790582898</c:v>
                </c:pt>
                <c:pt idx="1808">
                  <c:v>2.2459382045736498</c:v>
                </c:pt>
                <c:pt idx="1809">
                  <c:v>2.2653572588809601</c:v>
                </c:pt>
                <c:pt idx="1810">
                  <c:v>2.2580462184572898</c:v>
                </c:pt>
                <c:pt idx="1811">
                  <c:v>2.2988976181841401</c:v>
                </c:pt>
                <c:pt idx="1812">
                  <c:v>2.3056238124237001</c:v>
                </c:pt>
                <c:pt idx="1813">
                  <c:v>2.3113806624482098</c:v>
                </c:pt>
                <c:pt idx="1814">
                  <c:v>2.3343237232015799</c:v>
                </c:pt>
                <c:pt idx="1815">
                  <c:v>2.34132002243684</c:v>
                </c:pt>
                <c:pt idx="1816">
                  <c:v>2.3410534331020401</c:v>
                </c:pt>
                <c:pt idx="1817">
                  <c:v>2.3358666963305801</c:v>
                </c:pt>
                <c:pt idx="1818">
                  <c:v>2.3448787163457099</c:v>
                </c:pt>
                <c:pt idx="1819">
                  <c:v>2.4028404089536699</c:v>
                </c:pt>
                <c:pt idx="1820">
                  <c:v>2.4361385359072201</c:v>
                </c:pt>
                <c:pt idx="1821">
                  <c:v>2.45428577647432</c:v>
                </c:pt>
                <c:pt idx="1822">
                  <c:v>2.49453010930198</c:v>
                </c:pt>
                <c:pt idx="1823">
                  <c:v>2.6095193692344298</c:v>
                </c:pt>
                <c:pt idx="1824">
                  <c:v>2.6403249436027201</c:v>
                </c:pt>
                <c:pt idx="1825">
                  <c:v>2.7134096700188999</c:v>
                </c:pt>
                <c:pt idx="1826">
                  <c:v>2.7861144730876002</c:v>
                </c:pt>
                <c:pt idx="1827">
                  <c:v>2.77376485312961</c:v>
                </c:pt>
                <c:pt idx="1828">
                  <c:v>2.8509508760120199</c:v>
                </c:pt>
                <c:pt idx="1829">
                  <c:v>2.8341349027164999</c:v>
                </c:pt>
                <c:pt idx="1830">
                  <c:v>2.7894182161908501</c:v>
                </c:pt>
                <c:pt idx="1831">
                  <c:v>2.6375570119142</c:v>
                </c:pt>
                <c:pt idx="1832">
                  <c:v>2.6938763874415699</c:v>
                </c:pt>
                <c:pt idx="1833">
                  <c:v>2.7985784019404099</c:v>
                </c:pt>
                <c:pt idx="1834">
                  <c:v>2.8029889879784902</c:v>
                </c:pt>
                <c:pt idx="1835">
                  <c:v>2.8347802879603701</c:v>
                </c:pt>
                <c:pt idx="1836">
                  <c:v>2.86415815422321</c:v>
                </c:pt>
                <c:pt idx="1837">
                  <c:v>2.7320338035804901</c:v>
                </c:pt>
                <c:pt idx="1838">
                  <c:v>2.7215002267904098</c:v>
                </c:pt>
                <c:pt idx="1839">
                  <c:v>2.7686874951187499</c:v>
                </c:pt>
                <c:pt idx="1840">
                  <c:v>2.8393261587610001</c:v>
                </c:pt>
                <c:pt idx="1841">
                  <c:v>2.8405739928141598</c:v>
                </c:pt>
                <c:pt idx="1842">
                  <c:v>2.88118101938008</c:v>
                </c:pt>
                <c:pt idx="1843">
                  <c:v>2.9723870187608599</c:v>
                </c:pt>
                <c:pt idx="1844">
                  <c:v>2.9388326553964101</c:v>
                </c:pt>
                <c:pt idx="1845">
                  <c:v>2.9985599258516098</c:v>
                </c:pt>
                <c:pt idx="1846">
                  <c:v>3.00568732201226</c:v>
                </c:pt>
                <c:pt idx="1847">
                  <c:v>3.0001942002709101</c:v>
                </c:pt>
                <c:pt idx="1848">
                  <c:v>2.9935089817781502</c:v>
                </c:pt>
                <c:pt idx="1849">
                  <c:v>2.9532588827645498</c:v>
                </c:pt>
                <c:pt idx="1850">
                  <c:v>2.8877038696669199</c:v>
                </c:pt>
                <c:pt idx="1851">
                  <c:v>2.9098451227513098</c:v>
                </c:pt>
                <c:pt idx="1852">
                  <c:v>2.9465737563674801</c:v>
                </c:pt>
                <c:pt idx="1853">
                  <c:v>2.9960069978640802</c:v>
                </c:pt>
                <c:pt idx="1854">
                  <c:v>3.0195549645884401</c:v>
                </c:pt>
                <c:pt idx="1855">
                  <c:v>2.9578809672053299</c:v>
                </c:pt>
                <c:pt idx="1856">
                  <c:v>2.9069595930458201</c:v>
                </c:pt>
                <c:pt idx="1857">
                  <c:v>2.93169035844861</c:v>
                </c:pt>
                <c:pt idx="1858">
                  <c:v>2.96691631658573</c:v>
                </c:pt>
                <c:pt idx="1859">
                  <c:v>2.9408840652859598</c:v>
                </c:pt>
                <c:pt idx="1860">
                  <c:v>2.8708141044611599</c:v>
                </c:pt>
                <c:pt idx="1861">
                  <c:v>2.8992070494791702</c:v>
                </c:pt>
                <c:pt idx="1862">
                  <c:v>2.9635126783295802</c:v>
                </c:pt>
                <c:pt idx="1863">
                  <c:v>2.9539181705497901</c:v>
                </c:pt>
                <c:pt idx="1864">
                  <c:v>2.9841342332379299</c:v>
                </c:pt>
                <c:pt idx="1865">
                  <c:v>2.9916895364285199</c:v>
                </c:pt>
                <c:pt idx="1866">
                  <c:v>2.96004486766746</c:v>
                </c:pt>
                <c:pt idx="1867">
                  <c:v>2.93727235720459</c:v>
                </c:pt>
                <c:pt idx="1868">
                  <c:v>2.8631850041554099</c:v>
                </c:pt>
                <c:pt idx="1869">
                  <c:v>2.8625146665797501</c:v>
                </c:pt>
                <c:pt idx="1870">
                  <c:v>2.7681435234226099</c:v>
                </c:pt>
                <c:pt idx="1871">
                  <c:v>2.74814755189198</c:v>
                </c:pt>
                <c:pt idx="1872">
                  <c:v>2.7881449567982401</c:v>
                </c:pt>
                <c:pt idx="1873">
                  <c:v>2.82033571312473</c:v>
                </c:pt>
                <c:pt idx="1874">
                  <c:v>2.8549882584894402</c:v>
                </c:pt>
                <c:pt idx="1875">
                  <c:v>2.8379384458049599</c:v>
                </c:pt>
                <c:pt idx="1876">
                  <c:v>2.8333824233907401</c:v>
                </c:pt>
                <c:pt idx="1877">
                  <c:v>2.86511269668397</c:v>
                </c:pt>
                <c:pt idx="1878">
                  <c:v>2.8373767868502102</c:v>
                </c:pt>
                <c:pt idx="1879">
                  <c:v>2.7922429088171499</c:v>
                </c:pt>
                <c:pt idx="1880">
                  <c:v>2.8332119723823599</c:v>
                </c:pt>
                <c:pt idx="1881">
                  <c:v>2.7536042718528702</c:v>
                </c:pt>
                <c:pt idx="1882">
                  <c:v>2.76011487773909</c:v>
                </c:pt>
                <c:pt idx="1883">
                  <c:v>2.7446090203344502</c:v>
                </c:pt>
                <c:pt idx="1884">
                  <c:v>2.7711156937329</c:v>
                </c:pt>
                <c:pt idx="1885">
                  <c:v>2.77524269566675</c:v>
                </c:pt>
                <c:pt idx="1886">
                  <c:v>2.82790310483619</c:v>
                </c:pt>
                <c:pt idx="1887">
                  <c:v>2.91389171837693</c:v>
                </c:pt>
                <c:pt idx="1888">
                  <c:v>2.9463686757624399</c:v>
                </c:pt>
                <c:pt idx="1889">
                  <c:v>2.91973274673528</c:v>
                </c:pt>
                <c:pt idx="1890">
                  <c:v>2.89075868552677</c:v>
                </c:pt>
                <c:pt idx="1891">
                  <c:v>2.8768800237595502</c:v>
                </c:pt>
                <c:pt idx="1892">
                  <c:v>2.8494683501696398</c:v>
                </c:pt>
                <c:pt idx="1893">
                  <c:v>2.88691679573631</c:v>
                </c:pt>
                <c:pt idx="1894">
                  <c:v>2.85963088967</c:v>
                </c:pt>
                <c:pt idx="1895">
                  <c:v>2.8390669047341799</c:v>
                </c:pt>
                <c:pt idx="1896">
                  <c:v>2.7919972333674301</c:v>
                </c:pt>
                <c:pt idx="1897">
                  <c:v>2.80172991811131</c:v>
                </c:pt>
                <c:pt idx="1898">
                  <c:v>2.8202834947888</c:v>
                </c:pt>
                <c:pt idx="1899">
                  <c:v>2.85335089879697</c:v>
                </c:pt>
                <c:pt idx="1900">
                  <c:v>2.8804981518577399</c:v>
                </c:pt>
                <c:pt idx="1901">
                  <c:v>2.8379475372792098</c:v>
                </c:pt>
                <c:pt idx="1902">
                  <c:v>2.86456755442198</c:v>
                </c:pt>
                <c:pt idx="1903">
                  <c:v>2.9125666731943398</c:v>
                </c:pt>
                <c:pt idx="1904">
                  <c:v>2.9299377840143901</c:v>
                </c:pt>
                <c:pt idx="1905">
                  <c:v>2.9660737366824002</c:v>
                </c:pt>
                <c:pt idx="1906">
                  <c:v>2.9469176019201599</c:v>
                </c:pt>
                <c:pt idx="1907">
                  <c:v>3.0054529634226799</c:v>
                </c:pt>
                <c:pt idx="1908">
                  <c:v>2.9781613515527998</c:v>
                </c:pt>
                <c:pt idx="1909">
                  <c:v>2.9610654308094801</c:v>
                </c:pt>
                <c:pt idx="1910">
                  <c:v>2.9935672909275501</c:v>
                </c:pt>
                <c:pt idx="1911">
                  <c:v>2.9874707559200302</c:v>
                </c:pt>
                <c:pt idx="1912">
                  <c:v>3.0322014496029701</c:v>
                </c:pt>
                <c:pt idx="1913">
                  <c:v>2.99765065255967</c:v>
                </c:pt>
                <c:pt idx="1914">
                  <c:v>2.9883394263426299</c:v>
                </c:pt>
                <c:pt idx="1915">
                  <c:v>2.9942675103751002</c:v>
                </c:pt>
                <c:pt idx="1916">
                  <c:v>3.02875992369863</c:v>
                </c:pt>
                <c:pt idx="1917">
                  <c:v>3.0614505342661702</c:v>
                </c:pt>
                <c:pt idx="1918">
                  <c:v>3.0654033079774901</c:v>
                </c:pt>
                <c:pt idx="1919">
                  <c:v>2.9955459677509202</c:v>
                </c:pt>
                <c:pt idx="1920">
                  <c:v>2.9834425787296701</c:v>
                </c:pt>
                <c:pt idx="1921">
                  <c:v>2.9901220520430498</c:v>
                </c:pt>
                <c:pt idx="1922">
                  <c:v>2.9887982015129602</c:v>
                </c:pt>
                <c:pt idx="1923">
                  <c:v>3.0264883962222</c:v>
                </c:pt>
                <c:pt idx="1924">
                  <c:v>3.0288052566008501</c:v>
                </c:pt>
                <c:pt idx="1925">
                  <c:v>3.0110393226541299</c:v>
                </c:pt>
                <c:pt idx="1926">
                  <c:v>3.0409557041651598</c:v>
                </c:pt>
                <c:pt idx="1927">
                  <c:v>3.0386081367778801</c:v>
                </c:pt>
                <c:pt idx="1928">
                  <c:v>3.0352497652903998</c:v>
                </c:pt>
                <c:pt idx="1929">
                  <c:v>2.9878097237396499</c:v>
                </c:pt>
                <c:pt idx="1930">
                  <c:v>2.9969339137433102</c:v>
                </c:pt>
                <c:pt idx="1931">
                  <c:v>2.9609886562468102</c:v>
                </c:pt>
                <c:pt idx="1932">
                  <c:v>2.99405473679069</c:v>
                </c:pt>
                <c:pt idx="1933">
                  <c:v>3.01461822905426</c:v>
                </c:pt>
                <c:pt idx="1934">
                  <c:v>3.0146246550670601</c:v>
                </c:pt>
                <c:pt idx="1935">
                  <c:v>3.0644975075951102</c:v>
                </c:pt>
                <c:pt idx="1936">
                  <c:v>3.05410815106519</c:v>
                </c:pt>
                <c:pt idx="1937">
                  <c:v>3.1067079989053799</c:v>
                </c:pt>
                <c:pt idx="1938">
                  <c:v>3.0578782242120499</c:v>
                </c:pt>
                <c:pt idx="1939">
                  <c:v>3.0796245527258201</c:v>
                </c:pt>
                <c:pt idx="1940">
                  <c:v>3.0657782035234802</c:v>
                </c:pt>
                <c:pt idx="1941">
                  <c:v>3.1323498874373801</c:v>
                </c:pt>
                <c:pt idx="1942">
                  <c:v>3.1157442337160499</c:v>
                </c:pt>
                <c:pt idx="1943">
                  <c:v>3.0722977413369899</c:v>
                </c:pt>
                <c:pt idx="1944">
                  <c:v>3.1111481838556299</c:v>
                </c:pt>
                <c:pt idx="1945">
                  <c:v>3.17799094790908</c:v>
                </c:pt>
                <c:pt idx="1946">
                  <c:v>3.2442345977826799</c:v>
                </c:pt>
                <c:pt idx="1947">
                  <c:v>3.2726215088766901</c:v>
                </c:pt>
                <c:pt idx="1948">
                  <c:v>3.2851416222379299</c:v>
                </c:pt>
                <c:pt idx="1949">
                  <c:v>3.3409827191418602</c:v>
                </c:pt>
                <c:pt idx="1950">
                  <c:v>3.31037861025299</c:v>
                </c:pt>
                <c:pt idx="1951">
                  <c:v>3.2629653302066699</c:v>
                </c:pt>
                <c:pt idx="1952">
                  <c:v>3.3472768193778801</c:v>
                </c:pt>
                <c:pt idx="1953">
                  <c:v>3.30025158731724</c:v>
                </c:pt>
                <c:pt idx="1954">
                  <c:v>3.24166057829044</c:v>
                </c:pt>
                <c:pt idx="1955">
                  <c:v>3.2537110616199398</c:v>
                </c:pt>
                <c:pt idx="1956">
                  <c:v>3.2905001367117799</c:v>
                </c:pt>
                <c:pt idx="1957">
                  <c:v>3.2408085725273899</c:v>
                </c:pt>
                <c:pt idx="1958">
                  <c:v>3.29584723401778</c:v>
                </c:pt>
                <c:pt idx="1959">
                  <c:v>3.3410068790947598</c:v>
                </c:pt>
                <c:pt idx="1960">
                  <c:v>3.3901935209851302</c:v>
                </c:pt>
                <c:pt idx="1961">
                  <c:v>3.4266416812393699</c:v>
                </c:pt>
                <c:pt idx="1962">
                  <c:v>3.36385850362911</c:v>
                </c:pt>
                <c:pt idx="1963">
                  <c:v>3.3737538604178199</c:v>
                </c:pt>
                <c:pt idx="1964">
                  <c:v>3.2850231200545901</c:v>
                </c:pt>
                <c:pt idx="1965">
                  <c:v>3.2731198404867401</c:v>
                </c:pt>
                <c:pt idx="1966">
                  <c:v>3.0367108678518502</c:v>
                </c:pt>
                <c:pt idx="1967">
                  <c:v>3.0389590260584902</c:v>
                </c:pt>
                <c:pt idx="1968">
                  <c:v>3.0180319084046601</c:v>
                </c:pt>
                <c:pt idx="1969">
                  <c:v>3.0489282320383002</c:v>
                </c:pt>
                <c:pt idx="1970">
                  <c:v>3.0459508670997</c:v>
                </c:pt>
                <c:pt idx="1971">
                  <c:v>3.0428977013656802</c:v>
                </c:pt>
                <c:pt idx="1972">
                  <c:v>2.9955830898707498</c:v>
                </c:pt>
                <c:pt idx="1973">
                  <c:v>3.00304624995122</c:v>
                </c:pt>
                <c:pt idx="1974">
                  <c:v>2.9665223474142399</c:v>
                </c:pt>
                <c:pt idx="1975">
                  <c:v>2.9992658068800702</c:v>
                </c:pt>
                <c:pt idx="1976">
                  <c:v>3.0186014922486</c:v>
                </c:pt>
                <c:pt idx="1977">
                  <c:v>3.0182990554909299</c:v>
                </c:pt>
                <c:pt idx="1978">
                  <c:v>3.06990257650323</c:v>
                </c:pt>
                <c:pt idx="1979">
                  <c:v>3.06177334121343</c:v>
                </c:pt>
                <c:pt idx="1980">
                  <c:v>3.1152092859821598</c:v>
                </c:pt>
                <c:pt idx="1981">
                  <c:v>3.0628822465149401</c:v>
                </c:pt>
                <c:pt idx="1982">
                  <c:v>3.0855001189329698</c:v>
                </c:pt>
                <c:pt idx="1983">
                  <c:v>3.0718321157728798</c:v>
                </c:pt>
                <c:pt idx="1984">
                  <c:v>3.1407422908284701</c:v>
                </c:pt>
                <c:pt idx="1985">
                  <c:v>3.12533281130872</c:v>
                </c:pt>
                <c:pt idx="1986">
                  <c:v>3.0790373031406402</c:v>
                </c:pt>
                <c:pt idx="1987">
                  <c:v>3.1185607991467701</c:v>
                </c:pt>
                <c:pt idx="1988">
                  <c:v>3.1848137290740999</c:v>
                </c:pt>
                <c:pt idx="1989">
                  <c:v>3.2550114172069899</c:v>
                </c:pt>
                <c:pt idx="1990">
                  <c:v>3.2831000351364299</c:v>
                </c:pt>
                <c:pt idx="1991">
                  <c:v>3.2940054494167401</c:v>
                </c:pt>
                <c:pt idx="1992">
                  <c:v>3.35450672003422</c:v>
                </c:pt>
                <c:pt idx="1993">
                  <c:v>3.3224265010363401</c:v>
                </c:pt>
                <c:pt idx="1994">
                  <c:v>3.2717161300053998</c:v>
                </c:pt>
                <c:pt idx="1995">
                  <c:v>3.3573741311541299</c:v>
                </c:pt>
                <c:pt idx="1996">
                  <c:v>3.3074135337730501</c:v>
                </c:pt>
                <c:pt idx="1997">
                  <c:v>3.2464003019490102</c:v>
                </c:pt>
                <c:pt idx="1998">
                  <c:v>3.2592951294669898</c:v>
                </c:pt>
                <c:pt idx="1999">
                  <c:v>3.2959302301090201</c:v>
                </c:pt>
                <c:pt idx="2000">
                  <c:v>3.2445469430635598</c:v>
                </c:pt>
                <c:pt idx="2001">
                  <c:v>3.3007084649654899</c:v>
                </c:pt>
                <c:pt idx="2002">
                  <c:v>3.3469597849801498</c:v>
                </c:pt>
                <c:pt idx="2003">
                  <c:v>3.3956020952377299</c:v>
                </c:pt>
                <c:pt idx="2004">
                  <c:v>3.4354523110990098</c:v>
                </c:pt>
                <c:pt idx="2005">
                  <c:v>3.3738885415511999</c:v>
                </c:pt>
                <c:pt idx="2006">
                  <c:v>3.38372738802064</c:v>
                </c:pt>
                <c:pt idx="2007">
                  <c:v>3.2944926953074898</c:v>
                </c:pt>
                <c:pt idx="2008">
                  <c:v>3.28229725478552</c:v>
                </c:pt>
              </c:numCache>
            </c:numRef>
          </c:val>
          <c:smooth val="0"/>
          <c:extLst>
            <c:ext xmlns:c16="http://schemas.microsoft.com/office/drawing/2014/chart" uri="{C3380CC4-5D6E-409C-BE32-E72D297353CC}">
              <c16:uniqueId val="{00000003-73E0-4003-AA6A-7D15B6D0B593}"/>
            </c:ext>
          </c:extLst>
        </c:ser>
        <c:ser>
          <c:idx val="4"/>
          <c:order val="4"/>
          <c:tx>
            <c:strRef>
              <c:f>[jumpfit.xlsx]high250!$F$1</c:f>
              <c:strCache>
                <c:ptCount val="1"/>
                <c:pt idx="0">
                  <c:v>high250_5</c:v>
                </c:pt>
              </c:strCache>
            </c:strRef>
          </c:tx>
          <c:spPr>
            <a:ln w="19050" cap="rnd">
              <a:solidFill>
                <a:srgbClr val="054477"/>
              </a:solidFill>
              <a:round/>
            </a:ln>
            <a:effectLst/>
          </c:spPr>
          <c:marker>
            <c:symbol val="none"/>
          </c:marker>
          <c:cat>
            <c:numRef>
              <c:f>[jumpfit.xlsx]high250!$A$2:$A$2010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[jumpfit.xlsx]high250!$F$2:$F$2010</c:f>
              <c:numCache>
                <c:formatCode>General</c:formatCode>
                <c:ptCount val="2009"/>
                <c:pt idx="0">
                  <c:v>1</c:v>
                </c:pt>
                <c:pt idx="1">
                  <c:v>0.999</c:v>
                </c:pt>
                <c:pt idx="2">
                  <c:v>1.0101216854161901</c:v>
                </c:pt>
                <c:pt idx="3">
                  <c:v>1.0166824890064401</c:v>
                </c:pt>
                <c:pt idx="4">
                  <c:v>1.0147234586529099</c:v>
                </c:pt>
                <c:pt idx="5">
                  <c:v>1.0162282763261199</c:v>
                </c:pt>
                <c:pt idx="6">
                  <c:v>0.99992523318263504</c:v>
                </c:pt>
                <c:pt idx="7">
                  <c:v>1.0355063369305599</c:v>
                </c:pt>
                <c:pt idx="8">
                  <c:v>1.05139789758727</c:v>
                </c:pt>
                <c:pt idx="9">
                  <c:v>1.05117776035601</c:v>
                </c:pt>
                <c:pt idx="10">
                  <c:v>1.0459943209365099</c:v>
                </c:pt>
                <c:pt idx="11">
                  <c:v>1.0682765103970899</c:v>
                </c:pt>
                <c:pt idx="12">
                  <c:v>1.0754532698934101</c:v>
                </c:pt>
                <c:pt idx="13">
                  <c:v>1.05729546448769</c:v>
                </c:pt>
                <c:pt idx="14">
                  <c:v>1.0602371922992899</c:v>
                </c:pt>
                <c:pt idx="15">
                  <c:v>1.0425115159379801</c:v>
                </c:pt>
                <c:pt idx="16">
                  <c:v>1.0484627852174599</c:v>
                </c:pt>
                <c:pt idx="17">
                  <c:v>1.0699334947163599</c:v>
                </c:pt>
                <c:pt idx="18">
                  <c:v>1.07401869393035</c:v>
                </c:pt>
                <c:pt idx="19">
                  <c:v>1.07327035039174</c:v>
                </c:pt>
                <c:pt idx="20">
                  <c:v>1.0720351459196999</c:v>
                </c:pt>
                <c:pt idx="21">
                  <c:v>1.0795227968008501</c:v>
                </c:pt>
                <c:pt idx="22">
                  <c:v>1.07078313029599</c:v>
                </c:pt>
                <c:pt idx="23">
                  <c:v>1.0881840568029699</c:v>
                </c:pt>
                <c:pt idx="24">
                  <c:v>1.08733903304317</c:v>
                </c:pt>
                <c:pt idx="25">
                  <c:v>1.09423122209626</c:v>
                </c:pt>
                <c:pt idx="26">
                  <c:v>1.1107808887420101</c:v>
                </c:pt>
                <c:pt idx="27">
                  <c:v>1.11284247490016</c:v>
                </c:pt>
                <c:pt idx="28">
                  <c:v>1.0923239627383201</c:v>
                </c:pt>
                <c:pt idx="29">
                  <c:v>1.11617835744515</c:v>
                </c:pt>
                <c:pt idx="30">
                  <c:v>1.09254933367316</c:v>
                </c:pt>
                <c:pt idx="31">
                  <c:v>1.0829810483892</c:v>
                </c:pt>
                <c:pt idx="32">
                  <c:v>1.0977898417037699</c:v>
                </c:pt>
                <c:pt idx="33">
                  <c:v>1.08258294153769</c:v>
                </c:pt>
                <c:pt idx="34">
                  <c:v>1.0840880594962701</c:v>
                </c:pt>
                <c:pt idx="35">
                  <c:v>1.10660298857687</c:v>
                </c:pt>
                <c:pt idx="36">
                  <c:v>1.1211265730303099</c:v>
                </c:pt>
                <c:pt idx="37">
                  <c:v>1.0863479916627501</c:v>
                </c:pt>
                <c:pt idx="38">
                  <c:v>1.1089368473005901</c:v>
                </c:pt>
                <c:pt idx="39">
                  <c:v>1.12362461286872</c:v>
                </c:pt>
                <c:pt idx="40">
                  <c:v>1.10804460769103</c:v>
                </c:pt>
                <c:pt idx="41">
                  <c:v>1.1012036327882599</c:v>
                </c:pt>
                <c:pt idx="42">
                  <c:v>1.1041376581620901</c:v>
                </c:pt>
                <c:pt idx="43">
                  <c:v>1.0827814237488</c:v>
                </c:pt>
                <c:pt idx="44">
                  <c:v>1.06792952792366</c:v>
                </c:pt>
                <c:pt idx="45">
                  <c:v>1.07536842336065</c:v>
                </c:pt>
                <c:pt idx="46">
                  <c:v>1.0815555210972201</c:v>
                </c:pt>
                <c:pt idx="47">
                  <c:v>1.0707939064185099</c:v>
                </c:pt>
                <c:pt idx="48">
                  <c:v>1.0786329473395999</c:v>
                </c:pt>
                <c:pt idx="49">
                  <c:v>1.10721030714683</c:v>
                </c:pt>
                <c:pt idx="50">
                  <c:v>1.11823241034265</c:v>
                </c:pt>
                <c:pt idx="51">
                  <c:v>1.1230357585883499</c:v>
                </c:pt>
                <c:pt idx="52">
                  <c:v>1.1212651727573399</c:v>
                </c:pt>
                <c:pt idx="53">
                  <c:v>1.1118762044163899</c:v>
                </c:pt>
                <c:pt idx="54">
                  <c:v>1.1199334208082901</c:v>
                </c:pt>
                <c:pt idx="55">
                  <c:v>1.09745010355329</c:v>
                </c:pt>
                <c:pt idx="56">
                  <c:v>1.09687611142376</c:v>
                </c:pt>
                <c:pt idx="57">
                  <c:v>1.10780295980645</c:v>
                </c:pt>
                <c:pt idx="58">
                  <c:v>1.0949605718681901</c:v>
                </c:pt>
                <c:pt idx="59">
                  <c:v>1.0911666191742599</c:v>
                </c:pt>
                <c:pt idx="60">
                  <c:v>1.0983164702786901</c:v>
                </c:pt>
                <c:pt idx="61">
                  <c:v>1.1048873937216299</c:v>
                </c:pt>
                <c:pt idx="62">
                  <c:v>1.0948271474500999</c:v>
                </c:pt>
                <c:pt idx="63">
                  <c:v>1.0934770124888</c:v>
                </c:pt>
                <c:pt idx="64">
                  <c:v>1.08339649718072</c:v>
                </c:pt>
                <c:pt idx="65">
                  <c:v>1.0770421192847199</c:v>
                </c:pt>
                <c:pt idx="66">
                  <c:v>1.0844320006827399</c:v>
                </c:pt>
                <c:pt idx="67">
                  <c:v>1.09438862669397</c:v>
                </c:pt>
                <c:pt idx="68">
                  <c:v>1.0980239864672701</c:v>
                </c:pt>
                <c:pt idx="69">
                  <c:v>1.12081064501247</c:v>
                </c:pt>
                <c:pt idx="70">
                  <c:v>1.1251917766058499</c:v>
                </c:pt>
                <c:pt idx="71">
                  <c:v>1.0922850612595301</c:v>
                </c:pt>
                <c:pt idx="72">
                  <c:v>1.11419742714433</c:v>
                </c:pt>
                <c:pt idx="73">
                  <c:v>1.09732038867399</c:v>
                </c:pt>
                <c:pt idx="74">
                  <c:v>1.0829936188253</c:v>
                </c:pt>
                <c:pt idx="75">
                  <c:v>1.0871366455487701</c:v>
                </c:pt>
                <c:pt idx="76">
                  <c:v>1.11323907260629</c:v>
                </c:pt>
                <c:pt idx="77">
                  <c:v>1.1320945770801301</c:v>
                </c:pt>
                <c:pt idx="78">
                  <c:v>1.1338911542038901</c:v>
                </c:pt>
                <c:pt idx="79">
                  <c:v>1.14402854295009</c:v>
                </c:pt>
                <c:pt idx="80">
                  <c:v>1.1412752694049899</c:v>
                </c:pt>
                <c:pt idx="81">
                  <c:v>1.1441035642542701</c:v>
                </c:pt>
                <c:pt idx="82">
                  <c:v>1.14117456572369</c:v>
                </c:pt>
                <c:pt idx="83">
                  <c:v>1.1255960347596701</c:v>
                </c:pt>
                <c:pt idx="84">
                  <c:v>1.14180635225413</c:v>
                </c:pt>
                <c:pt idx="85">
                  <c:v>1.1518700706931699</c:v>
                </c:pt>
                <c:pt idx="86">
                  <c:v>1.16754327135999</c:v>
                </c:pt>
                <c:pt idx="87">
                  <c:v>1.18295015952667</c:v>
                </c:pt>
                <c:pt idx="88">
                  <c:v>1.19884601275919</c:v>
                </c:pt>
                <c:pt idx="89">
                  <c:v>1.1890152801084399</c:v>
                </c:pt>
                <c:pt idx="90">
                  <c:v>1.17623653980597</c:v>
                </c:pt>
                <c:pt idx="91">
                  <c:v>1.19860715494292</c:v>
                </c:pt>
                <c:pt idx="92">
                  <c:v>1.2120793751554599</c:v>
                </c:pt>
                <c:pt idx="93">
                  <c:v>1.2066279364825201</c:v>
                </c:pt>
                <c:pt idx="94">
                  <c:v>1.2158511247410799</c:v>
                </c:pt>
                <c:pt idx="95">
                  <c:v>1.2163429221406601</c:v>
                </c:pt>
                <c:pt idx="96">
                  <c:v>1.2053283859753501</c:v>
                </c:pt>
                <c:pt idx="97">
                  <c:v>1.19537423835093</c:v>
                </c:pt>
                <c:pt idx="98">
                  <c:v>1.1674012706263699</c:v>
                </c:pt>
                <c:pt idx="99">
                  <c:v>1.17020915849874</c:v>
                </c:pt>
                <c:pt idx="100">
                  <c:v>1.1562987026918601</c:v>
                </c:pt>
                <c:pt idx="101">
                  <c:v>1.14123515545829</c:v>
                </c:pt>
                <c:pt idx="102">
                  <c:v>1.1151336703964301</c:v>
                </c:pt>
                <c:pt idx="103">
                  <c:v>1.1428581680309999</c:v>
                </c:pt>
                <c:pt idx="104">
                  <c:v>1.14989676976531</c:v>
                </c:pt>
                <c:pt idx="105">
                  <c:v>1.1577524571345801</c:v>
                </c:pt>
                <c:pt idx="106">
                  <c:v>1.14860150385662</c:v>
                </c:pt>
                <c:pt idx="107">
                  <c:v>1.1114611211276</c:v>
                </c:pt>
                <c:pt idx="108">
                  <c:v>1.1072729342526499</c:v>
                </c:pt>
                <c:pt idx="109">
                  <c:v>1.0436656547860299</c:v>
                </c:pt>
                <c:pt idx="110">
                  <c:v>1.04590655744242</c:v>
                </c:pt>
                <c:pt idx="111">
                  <c:v>1.08026870206659</c:v>
                </c:pt>
                <c:pt idx="112">
                  <c:v>1.06376486003392</c:v>
                </c:pt>
                <c:pt idx="113">
                  <c:v>1.0649590552944099</c:v>
                </c:pt>
                <c:pt idx="114">
                  <c:v>1.0934108454257001</c:v>
                </c:pt>
                <c:pt idx="115">
                  <c:v>1.1112574698598501</c:v>
                </c:pt>
                <c:pt idx="116">
                  <c:v>1.12148174392637</c:v>
                </c:pt>
                <c:pt idx="117">
                  <c:v>1.1267512239433799</c:v>
                </c:pt>
                <c:pt idx="118">
                  <c:v>1.1160359873100201</c:v>
                </c:pt>
                <c:pt idx="119">
                  <c:v>1.08483216884971</c:v>
                </c:pt>
                <c:pt idx="120">
                  <c:v>1.0926316723644001</c:v>
                </c:pt>
                <c:pt idx="121">
                  <c:v>1.12022331185755</c:v>
                </c:pt>
                <c:pt idx="122">
                  <c:v>1.1480725712664099</c:v>
                </c:pt>
                <c:pt idx="123">
                  <c:v>1.14347173020769</c:v>
                </c:pt>
                <c:pt idx="124">
                  <c:v>1.1713627950963501</c:v>
                </c:pt>
                <c:pt idx="125">
                  <c:v>1.18528648061454</c:v>
                </c:pt>
                <c:pt idx="126">
                  <c:v>1.1699243384140401</c:v>
                </c:pt>
                <c:pt idx="127">
                  <c:v>1.16663753388796</c:v>
                </c:pt>
                <c:pt idx="128">
                  <c:v>1.1408556405660699</c:v>
                </c:pt>
                <c:pt idx="129">
                  <c:v>1.16629231835664</c:v>
                </c:pt>
                <c:pt idx="130">
                  <c:v>1.1978150761713</c:v>
                </c:pt>
                <c:pt idx="131">
                  <c:v>1.2142821702331701</c:v>
                </c:pt>
                <c:pt idx="132">
                  <c:v>1.1878331112581799</c:v>
                </c:pt>
                <c:pt idx="133">
                  <c:v>1.19256664028013</c:v>
                </c:pt>
                <c:pt idx="134">
                  <c:v>1.17354236360752</c:v>
                </c:pt>
                <c:pt idx="135">
                  <c:v>1.1650484199403699</c:v>
                </c:pt>
                <c:pt idx="136">
                  <c:v>1.1703083048820999</c:v>
                </c:pt>
                <c:pt idx="137">
                  <c:v>1.2035475288645501</c:v>
                </c:pt>
                <c:pt idx="138">
                  <c:v>1.20144110103575</c:v>
                </c:pt>
                <c:pt idx="139">
                  <c:v>1.22267509707915</c:v>
                </c:pt>
                <c:pt idx="140">
                  <c:v>1.2451077173057901</c:v>
                </c:pt>
                <c:pt idx="141">
                  <c:v>1.2254665453532301</c:v>
                </c:pt>
                <c:pt idx="142">
                  <c:v>1.23370523963685</c:v>
                </c:pt>
                <c:pt idx="143">
                  <c:v>1.2324272098345701</c:v>
                </c:pt>
                <c:pt idx="144">
                  <c:v>1.24014327363771</c:v>
                </c:pt>
                <c:pt idx="145">
                  <c:v>1.2444617833620499</c:v>
                </c:pt>
                <c:pt idx="146">
                  <c:v>1.24680248644724</c:v>
                </c:pt>
                <c:pt idx="147">
                  <c:v>1.2316526358709901</c:v>
                </c:pt>
                <c:pt idx="148">
                  <c:v>1.20400268134278</c:v>
                </c:pt>
                <c:pt idx="149">
                  <c:v>1.23122788405382</c:v>
                </c:pt>
                <c:pt idx="150">
                  <c:v>1.2282651541796299</c:v>
                </c:pt>
                <c:pt idx="151">
                  <c:v>1.2282058560990401</c:v>
                </c:pt>
                <c:pt idx="152">
                  <c:v>1.2373851932030799</c:v>
                </c:pt>
                <c:pt idx="153">
                  <c:v>1.24136431739197</c:v>
                </c:pt>
                <c:pt idx="154">
                  <c:v>1.26662235762474</c:v>
                </c:pt>
                <c:pt idx="155">
                  <c:v>1.2766617491819601</c:v>
                </c:pt>
                <c:pt idx="156">
                  <c:v>1.26036243669319</c:v>
                </c:pt>
                <c:pt idx="157">
                  <c:v>1.26181926355531</c:v>
                </c:pt>
                <c:pt idx="158">
                  <c:v>1.2363807879756401</c:v>
                </c:pt>
                <c:pt idx="159">
                  <c:v>1.2482359476590801</c:v>
                </c:pt>
                <c:pt idx="160">
                  <c:v>1.27110640696552</c:v>
                </c:pt>
                <c:pt idx="161">
                  <c:v>1.27409007748931</c:v>
                </c:pt>
                <c:pt idx="162">
                  <c:v>1.27418995895901</c:v>
                </c:pt>
                <c:pt idx="163">
                  <c:v>1.29094546502309</c:v>
                </c:pt>
                <c:pt idx="164">
                  <c:v>1.30061324709899</c:v>
                </c:pt>
                <c:pt idx="165">
                  <c:v>1.3117452029080401</c:v>
                </c:pt>
                <c:pt idx="166">
                  <c:v>1.29111931728527</c:v>
                </c:pt>
                <c:pt idx="167">
                  <c:v>1.3005517363922401</c:v>
                </c:pt>
                <c:pt idx="168">
                  <c:v>1.30652599445565</c:v>
                </c:pt>
                <c:pt idx="169">
                  <c:v>1.31353652332501</c:v>
                </c:pt>
                <c:pt idx="170">
                  <c:v>1.2935111000187101</c:v>
                </c:pt>
                <c:pt idx="171">
                  <c:v>1.31514516267603</c:v>
                </c:pt>
                <c:pt idx="172">
                  <c:v>1.34522552305733</c:v>
                </c:pt>
                <c:pt idx="173">
                  <c:v>1.35974944100769</c:v>
                </c:pt>
                <c:pt idx="174">
                  <c:v>1.34823189403304</c:v>
                </c:pt>
                <c:pt idx="175">
                  <c:v>1.31153447228027</c:v>
                </c:pt>
                <c:pt idx="176">
                  <c:v>1.3225391380333</c:v>
                </c:pt>
                <c:pt idx="177">
                  <c:v>1.3459510317436301</c:v>
                </c:pt>
                <c:pt idx="178">
                  <c:v>1.36734734337896</c:v>
                </c:pt>
                <c:pt idx="179">
                  <c:v>1.3854571014777699</c:v>
                </c:pt>
                <c:pt idx="180">
                  <c:v>1.3827086097238801</c:v>
                </c:pt>
                <c:pt idx="181">
                  <c:v>1.40818860331601</c:v>
                </c:pt>
                <c:pt idx="182">
                  <c:v>1.4297339000936999</c:v>
                </c:pt>
                <c:pt idx="183">
                  <c:v>1.4218708109462099</c:v>
                </c:pt>
                <c:pt idx="184">
                  <c:v>1.3844451494144101</c:v>
                </c:pt>
                <c:pt idx="185">
                  <c:v>1.3810186429367699</c:v>
                </c:pt>
                <c:pt idx="186">
                  <c:v>1.38314815069542</c:v>
                </c:pt>
                <c:pt idx="187">
                  <c:v>1.4255370904788001</c:v>
                </c:pt>
                <c:pt idx="188">
                  <c:v>1.40552121005431</c:v>
                </c:pt>
                <c:pt idx="189">
                  <c:v>1.36153842322114</c:v>
                </c:pt>
                <c:pt idx="190">
                  <c:v>1.3542898179614</c:v>
                </c:pt>
                <c:pt idx="191">
                  <c:v>1.32610908356063</c:v>
                </c:pt>
                <c:pt idx="192">
                  <c:v>1.3254593048312999</c:v>
                </c:pt>
                <c:pt idx="193">
                  <c:v>1.28300600110384</c:v>
                </c:pt>
                <c:pt idx="194">
                  <c:v>1.29915746759194</c:v>
                </c:pt>
                <c:pt idx="195">
                  <c:v>1.2777333383071099</c:v>
                </c:pt>
                <c:pt idx="196">
                  <c:v>1.2767207165735399</c:v>
                </c:pt>
                <c:pt idx="197">
                  <c:v>1.29049433615896</c:v>
                </c:pt>
                <c:pt idx="198">
                  <c:v>1.30636102401823</c:v>
                </c:pt>
                <c:pt idx="199">
                  <c:v>1.2956157107086299</c:v>
                </c:pt>
                <c:pt idx="200">
                  <c:v>1.2807842352221099</c:v>
                </c:pt>
                <c:pt idx="201">
                  <c:v>1.2578199728211601</c:v>
                </c:pt>
                <c:pt idx="202">
                  <c:v>1.26015422310249</c:v>
                </c:pt>
                <c:pt idx="203">
                  <c:v>1.26810227953572</c:v>
                </c:pt>
                <c:pt idx="204">
                  <c:v>1.24190903048172</c:v>
                </c:pt>
                <c:pt idx="205">
                  <c:v>1.25540921849573</c:v>
                </c:pt>
                <c:pt idx="206">
                  <c:v>1.28136721188983</c:v>
                </c:pt>
                <c:pt idx="207">
                  <c:v>1.3149235126933001</c:v>
                </c:pt>
                <c:pt idx="208">
                  <c:v>1.31871169699566</c:v>
                </c:pt>
                <c:pt idx="209">
                  <c:v>1.3284617916058299</c:v>
                </c:pt>
                <c:pt idx="210">
                  <c:v>1.33050905781789</c:v>
                </c:pt>
                <c:pt idx="211">
                  <c:v>1.32473945602794</c:v>
                </c:pt>
                <c:pt idx="212">
                  <c:v>1.3236199333793099</c:v>
                </c:pt>
                <c:pt idx="213">
                  <c:v>1.32783381080646</c:v>
                </c:pt>
                <c:pt idx="214">
                  <c:v>1.3370209901999599</c:v>
                </c:pt>
                <c:pt idx="215">
                  <c:v>1.3477330352218799</c:v>
                </c:pt>
                <c:pt idx="216">
                  <c:v>1.3527201873191199</c:v>
                </c:pt>
                <c:pt idx="217">
                  <c:v>1.2918966661839899</c:v>
                </c:pt>
                <c:pt idx="218">
                  <c:v>1.32104472828723</c:v>
                </c:pt>
                <c:pt idx="219">
                  <c:v>1.3446598204529101</c:v>
                </c:pt>
                <c:pt idx="220">
                  <c:v>1.34838880107781</c:v>
                </c:pt>
                <c:pt idx="221">
                  <c:v>1.34643864839662</c:v>
                </c:pt>
                <c:pt idx="222">
                  <c:v>1.3623927858989799</c:v>
                </c:pt>
                <c:pt idx="223">
                  <c:v>1.36585415219307</c:v>
                </c:pt>
                <c:pt idx="224">
                  <c:v>1.3513117161819299</c:v>
                </c:pt>
                <c:pt idx="225">
                  <c:v>1.35192460748438</c:v>
                </c:pt>
                <c:pt idx="226">
                  <c:v>1.35762186507842</c:v>
                </c:pt>
                <c:pt idx="227">
                  <c:v>1.3424880134092501</c:v>
                </c:pt>
                <c:pt idx="228">
                  <c:v>1.32520495601624</c:v>
                </c:pt>
                <c:pt idx="229">
                  <c:v>1.32368765323384</c:v>
                </c:pt>
                <c:pt idx="230">
                  <c:v>1.3104015924166601</c:v>
                </c:pt>
                <c:pt idx="231">
                  <c:v>1.29183052311925</c:v>
                </c:pt>
                <c:pt idx="232">
                  <c:v>1.2909300758353299</c:v>
                </c:pt>
                <c:pt idx="233">
                  <c:v>1.3034497597714301</c:v>
                </c:pt>
                <c:pt idx="234">
                  <c:v>1.31859308909717</c:v>
                </c:pt>
                <c:pt idx="235">
                  <c:v>1.2895991474046</c:v>
                </c:pt>
                <c:pt idx="236">
                  <c:v>1.31510776901465</c:v>
                </c:pt>
                <c:pt idx="237">
                  <c:v>1.32268227628381</c:v>
                </c:pt>
                <c:pt idx="238">
                  <c:v>1.32786796953102</c:v>
                </c:pt>
                <c:pt idx="239">
                  <c:v>1.3326908494499501</c:v>
                </c:pt>
                <c:pt idx="240">
                  <c:v>1.3211764577128799</c:v>
                </c:pt>
                <c:pt idx="241">
                  <c:v>1.2853970949867599</c:v>
                </c:pt>
                <c:pt idx="242">
                  <c:v>1.2956725783685299</c:v>
                </c:pt>
                <c:pt idx="243">
                  <c:v>1.3032558692443701</c:v>
                </c:pt>
                <c:pt idx="244">
                  <c:v>1.28503651636826</c:v>
                </c:pt>
                <c:pt idx="245">
                  <c:v>1.27034950200082</c:v>
                </c:pt>
                <c:pt idx="246">
                  <c:v>1.2623351790505799</c:v>
                </c:pt>
                <c:pt idx="247">
                  <c:v>1.2898638812997301</c:v>
                </c:pt>
                <c:pt idx="248">
                  <c:v>1.29877418347436</c:v>
                </c:pt>
                <c:pt idx="249">
                  <c:v>1.29962520742209</c:v>
                </c:pt>
                <c:pt idx="250">
                  <c:v>1.27910729718903</c:v>
                </c:pt>
                <c:pt idx="251">
                  <c:v>1.27781747307556</c:v>
                </c:pt>
                <c:pt idx="252">
                  <c:v>1.2930230966105001</c:v>
                </c:pt>
                <c:pt idx="253">
                  <c:v>1.32417391479057</c:v>
                </c:pt>
                <c:pt idx="254">
                  <c:v>1.33307709301279</c:v>
                </c:pt>
                <c:pt idx="255">
                  <c:v>1.34561694523414</c:v>
                </c:pt>
                <c:pt idx="256">
                  <c:v>1.3359445169048401</c:v>
                </c:pt>
                <c:pt idx="257">
                  <c:v>1.33150851599805</c:v>
                </c:pt>
                <c:pt idx="258">
                  <c:v>1.3398849720324499</c:v>
                </c:pt>
                <c:pt idx="259">
                  <c:v>1.3262555689667299</c:v>
                </c:pt>
                <c:pt idx="260">
                  <c:v>1.34855839255858</c:v>
                </c:pt>
                <c:pt idx="261">
                  <c:v>1.3903362048705801</c:v>
                </c:pt>
                <c:pt idx="262">
                  <c:v>1.3926199073519401</c:v>
                </c:pt>
                <c:pt idx="263">
                  <c:v>1.4100779109524499</c:v>
                </c:pt>
                <c:pt idx="264">
                  <c:v>1.38979714462015</c:v>
                </c:pt>
                <c:pt idx="265">
                  <c:v>1.4089571260228499</c:v>
                </c:pt>
                <c:pt idx="266">
                  <c:v>1.43269574871363</c:v>
                </c:pt>
                <c:pt idx="267">
                  <c:v>1.4321613197163501</c:v>
                </c:pt>
                <c:pt idx="268">
                  <c:v>1.4340823196428001</c:v>
                </c:pt>
                <c:pt idx="269">
                  <c:v>1.41132556526452</c:v>
                </c:pt>
                <c:pt idx="270">
                  <c:v>1.4027045499592401</c:v>
                </c:pt>
                <c:pt idx="271">
                  <c:v>1.3918520758388999</c:v>
                </c:pt>
                <c:pt idx="272">
                  <c:v>1.33685054017358</c:v>
                </c:pt>
                <c:pt idx="273">
                  <c:v>1.34243033857977</c:v>
                </c:pt>
                <c:pt idx="274">
                  <c:v>1.3319938931103099</c:v>
                </c:pt>
                <c:pt idx="275">
                  <c:v>1.34899557712303</c:v>
                </c:pt>
                <c:pt idx="276">
                  <c:v>1.3788487796048099</c:v>
                </c:pt>
                <c:pt idx="277">
                  <c:v>1.37141345819051</c:v>
                </c:pt>
                <c:pt idx="278">
                  <c:v>1.3624740600976</c:v>
                </c:pt>
                <c:pt idx="279">
                  <c:v>1.36084297017077</c:v>
                </c:pt>
                <c:pt idx="280">
                  <c:v>1.3565730499792299</c:v>
                </c:pt>
                <c:pt idx="281">
                  <c:v>1.3059939453527201</c:v>
                </c:pt>
                <c:pt idx="282">
                  <c:v>1.3029434009794501</c:v>
                </c:pt>
                <c:pt idx="283">
                  <c:v>1.3005609253227499</c:v>
                </c:pt>
                <c:pt idx="284">
                  <c:v>1.3175548114015301</c:v>
                </c:pt>
                <c:pt idx="285">
                  <c:v>1.31168919880399</c:v>
                </c:pt>
                <c:pt idx="286">
                  <c:v>1.33276351687947</c:v>
                </c:pt>
                <c:pt idx="287">
                  <c:v>1.34445957672282</c:v>
                </c:pt>
                <c:pt idx="288">
                  <c:v>1.33365070168622</c:v>
                </c:pt>
                <c:pt idx="289">
                  <c:v>1.29584115337396</c:v>
                </c:pt>
                <c:pt idx="290">
                  <c:v>1.32376778441854</c:v>
                </c:pt>
                <c:pt idx="291">
                  <c:v>1.3298694392028101</c:v>
                </c:pt>
                <c:pt idx="292">
                  <c:v>1.33705421903155</c:v>
                </c:pt>
                <c:pt idx="293">
                  <c:v>1.33995160192552</c:v>
                </c:pt>
                <c:pt idx="294">
                  <c:v>1.31545236114995</c:v>
                </c:pt>
                <c:pt idx="295">
                  <c:v>1.29567905767521</c:v>
                </c:pt>
                <c:pt idx="296">
                  <c:v>1.2912564043882799</c:v>
                </c:pt>
                <c:pt idx="297">
                  <c:v>1.31214238558954</c:v>
                </c:pt>
                <c:pt idx="298">
                  <c:v>1.3104933530057099</c:v>
                </c:pt>
                <c:pt idx="299">
                  <c:v>1.31080584840419</c:v>
                </c:pt>
                <c:pt idx="300">
                  <c:v>1.32379961829594</c:v>
                </c:pt>
                <c:pt idx="301">
                  <c:v>1.3389853373839999</c:v>
                </c:pt>
                <c:pt idx="302">
                  <c:v>1.35008801962675</c:v>
                </c:pt>
                <c:pt idx="303">
                  <c:v>1.3575915077966101</c:v>
                </c:pt>
                <c:pt idx="304">
                  <c:v>1.3557700812051501</c:v>
                </c:pt>
                <c:pt idx="305">
                  <c:v>1.3643220356513901</c:v>
                </c:pt>
                <c:pt idx="306">
                  <c:v>1.35139526268488</c:v>
                </c:pt>
                <c:pt idx="307">
                  <c:v>1.35424196018189</c:v>
                </c:pt>
                <c:pt idx="308">
                  <c:v>1.34875472847519</c:v>
                </c:pt>
                <c:pt idx="309">
                  <c:v>1.35165877516086</c:v>
                </c:pt>
                <c:pt idx="310">
                  <c:v>1.33127601583986</c:v>
                </c:pt>
                <c:pt idx="311">
                  <c:v>1.32195211537247</c:v>
                </c:pt>
                <c:pt idx="312">
                  <c:v>1.3197300274800501</c:v>
                </c:pt>
                <c:pt idx="313">
                  <c:v>1.30894497844445</c:v>
                </c:pt>
                <c:pt idx="314">
                  <c:v>1.2853745214515799</c:v>
                </c:pt>
                <c:pt idx="315">
                  <c:v>1.2493157613430299</c:v>
                </c:pt>
                <c:pt idx="316">
                  <c:v>1.27050789859645</c:v>
                </c:pt>
                <c:pt idx="317">
                  <c:v>1.2745782236366401</c:v>
                </c:pt>
                <c:pt idx="318">
                  <c:v>1.2842905491338299</c:v>
                </c:pt>
                <c:pt idx="319">
                  <c:v>1.28892849222743</c:v>
                </c:pt>
                <c:pt idx="320">
                  <c:v>1.2654924231020199</c:v>
                </c:pt>
                <c:pt idx="321">
                  <c:v>1.2627620099322501</c:v>
                </c:pt>
                <c:pt idx="322">
                  <c:v>1.24985103820096</c:v>
                </c:pt>
                <c:pt idx="323">
                  <c:v>1.2767914289864599</c:v>
                </c:pt>
                <c:pt idx="324">
                  <c:v>1.27390940376151</c:v>
                </c:pt>
                <c:pt idx="325">
                  <c:v>1.27391213620405</c:v>
                </c:pt>
                <c:pt idx="326">
                  <c:v>1.25237839381299</c:v>
                </c:pt>
                <c:pt idx="327">
                  <c:v>1.2525394320357801</c:v>
                </c:pt>
                <c:pt idx="328">
                  <c:v>1.24572691080632</c:v>
                </c:pt>
                <c:pt idx="329">
                  <c:v>1.25123056623513</c:v>
                </c:pt>
                <c:pt idx="330">
                  <c:v>1.2623052227715801</c:v>
                </c:pt>
                <c:pt idx="331">
                  <c:v>1.25873356374842</c:v>
                </c:pt>
                <c:pt idx="332">
                  <c:v>1.2702888088780799</c:v>
                </c:pt>
                <c:pt idx="333">
                  <c:v>1.28834698804287</c:v>
                </c:pt>
                <c:pt idx="334">
                  <c:v>1.28444110434405</c:v>
                </c:pt>
                <c:pt idx="335">
                  <c:v>1.29837457074816</c:v>
                </c:pt>
                <c:pt idx="336">
                  <c:v>1.28403203002064</c:v>
                </c:pt>
                <c:pt idx="337">
                  <c:v>1.28567673354624</c:v>
                </c:pt>
                <c:pt idx="338">
                  <c:v>1.2824833778958999</c:v>
                </c:pt>
                <c:pt idx="339">
                  <c:v>1.2697293913619601</c:v>
                </c:pt>
                <c:pt idx="340">
                  <c:v>1.28464433849515</c:v>
                </c:pt>
                <c:pt idx="341">
                  <c:v>1.28163345213263</c:v>
                </c:pt>
                <c:pt idx="342">
                  <c:v>1.27955417823412</c:v>
                </c:pt>
                <c:pt idx="343">
                  <c:v>1.2947924706757801</c:v>
                </c:pt>
                <c:pt idx="344">
                  <c:v>1.2972690835842899</c:v>
                </c:pt>
                <c:pt idx="345">
                  <c:v>1.29327968533772</c:v>
                </c:pt>
                <c:pt idx="346">
                  <c:v>1.31148203132831</c:v>
                </c:pt>
                <c:pt idx="347">
                  <c:v>1.31980050513963</c:v>
                </c:pt>
                <c:pt idx="348">
                  <c:v>1.30410579760461</c:v>
                </c:pt>
                <c:pt idx="349">
                  <c:v>1.29379281336874</c:v>
                </c:pt>
                <c:pt idx="350">
                  <c:v>1.26491344351444</c:v>
                </c:pt>
                <c:pt idx="351">
                  <c:v>1.2738065047867</c:v>
                </c:pt>
                <c:pt idx="352">
                  <c:v>1.2807606576314701</c:v>
                </c:pt>
                <c:pt idx="353">
                  <c:v>1.29027731206552</c:v>
                </c:pt>
                <c:pt idx="354">
                  <c:v>1.28626903802158</c:v>
                </c:pt>
                <c:pt idx="355">
                  <c:v>1.3045828338904399</c:v>
                </c:pt>
                <c:pt idx="356">
                  <c:v>1.32258667352947</c:v>
                </c:pt>
                <c:pt idx="357">
                  <c:v>1.33430986802541</c:v>
                </c:pt>
                <c:pt idx="358">
                  <c:v>1.3376694117872601</c:v>
                </c:pt>
                <c:pt idx="359">
                  <c:v>1.3456302360566801</c:v>
                </c:pt>
                <c:pt idx="360">
                  <c:v>1.35309610671281</c:v>
                </c:pt>
                <c:pt idx="361">
                  <c:v>1.35052092466979</c:v>
                </c:pt>
                <c:pt idx="362">
                  <c:v>1.3444630396192501</c:v>
                </c:pt>
                <c:pt idx="363">
                  <c:v>1.35272756786661</c:v>
                </c:pt>
                <c:pt idx="364">
                  <c:v>1.3319538559798401</c:v>
                </c:pt>
                <c:pt idx="365">
                  <c:v>1.33382404751088</c:v>
                </c:pt>
                <c:pt idx="366">
                  <c:v>1.3459959054142101</c:v>
                </c:pt>
                <c:pt idx="367">
                  <c:v>1.3678456675308901</c:v>
                </c:pt>
                <c:pt idx="368">
                  <c:v>1.36645233798917</c:v>
                </c:pt>
                <c:pt idx="369">
                  <c:v>1.3544212781304801</c:v>
                </c:pt>
                <c:pt idx="370">
                  <c:v>1.3465617524759601</c:v>
                </c:pt>
                <c:pt idx="371">
                  <c:v>1.35187879463685</c:v>
                </c:pt>
                <c:pt idx="372">
                  <c:v>1.3516803078269899</c:v>
                </c:pt>
                <c:pt idx="373">
                  <c:v>1.3695838928128099</c:v>
                </c:pt>
                <c:pt idx="374">
                  <c:v>1.3554837442293399</c:v>
                </c:pt>
                <c:pt idx="375">
                  <c:v>1.35641059600294</c:v>
                </c:pt>
                <c:pt idx="376">
                  <c:v>1.3688010071976899</c:v>
                </c:pt>
                <c:pt idx="377">
                  <c:v>1.39610393441711</c:v>
                </c:pt>
                <c:pt idx="378">
                  <c:v>1.40870847378796</c:v>
                </c:pt>
                <c:pt idx="379">
                  <c:v>1.4123924491362001</c:v>
                </c:pt>
                <c:pt idx="380">
                  <c:v>1.42525583307724</c:v>
                </c:pt>
                <c:pt idx="381">
                  <c:v>1.41225430185027</c:v>
                </c:pt>
                <c:pt idx="382">
                  <c:v>1.4358685500672399</c:v>
                </c:pt>
                <c:pt idx="383">
                  <c:v>1.4456000814807</c:v>
                </c:pt>
                <c:pt idx="384">
                  <c:v>1.44823828535224</c:v>
                </c:pt>
                <c:pt idx="385">
                  <c:v>1.43378496217729</c:v>
                </c:pt>
                <c:pt idx="386">
                  <c:v>1.4434582164026699</c:v>
                </c:pt>
                <c:pt idx="387">
                  <c:v>1.4653309891053099</c:v>
                </c:pt>
                <c:pt idx="388">
                  <c:v>1.46957371441734</c:v>
                </c:pt>
                <c:pt idx="389">
                  <c:v>1.4713696175378399</c:v>
                </c:pt>
                <c:pt idx="390">
                  <c:v>1.4642811645866001</c:v>
                </c:pt>
                <c:pt idx="391">
                  <c:v>1.48400870783053</c:v>
                </c:pt>
                <c:pt idx="392">
                  <c:v>1.5103418592839399</c:v>
                </c:pt>
                <c:pt idx="393">
                  <c:v>1.51372833824442</c:v>
                </c:pt>
                <c:pt idx="394">
                  <c:v>1.5142074699592301</c:v>
                </c:pt>
                <c:pt idx="395">
                  <c:v>1.51334968911864</c:v>
                </c:pt>
                <c:pt idx="396">
                  <c:v>1.5229725954039599</c:v>
                </c:pt>
                <c:pt idx="397">
                  <c:v>1.5113886075127001</c:v>
                </c:pt>
                <c:pt idx="398">
                  <c:v>1.4876996993342699</c:v>
                </c:pt>
                <c:pt idx="399">
                  <c:v>1.49538697160818</c:v>
                </c:pt>
                <c:pt idx="400">
                  <c:v>1.48051271174649</c:v>
                </c:pt>
                <c:pt idx="401">
                  <c:v>1.4993027279356801</c:v>
                </c:pt>
                <c:pt idx="402">
                  <c:v>1.5207700294465101</c:v>
                </c:pt>
                <c:pt idx="403">
                  <c:v>1.5508316669137501</c:v>
                </c:pt>
                <c:pt idx="404">
                  <c:v>1.5658735656859899</c:v>
                </c:pt>
                <c:pt idx="405">
                  <c:v>1.58182769628579</c:v>
                </c:pt>
                <c:pt idx="406">
                  <c:v>1.5930586801125399</c:v>
                </c:pt>
                <c:pt idx="407">
                  <c:v>1.60371745989127</c:v>
                </c:pt>
                <c:pt idx="408">
                  <c:v>1.6154519870099899</c:v>
                </c:pt>
                <c:pt idx="409">
                  <c:v>1.6137061587022801</c:v>
                </c:pt>
                <c:pt idx="410">
                  <c:v>1.64169167128084</c:v>
                </c:pt>
                <c:pt idx="411">
                  <c:v>1.65946397045226</c:v>
                </c:pt>
                <c:pt idx="412">
                  <c:v>1.5946809622085301</c:v>
                </c:pt>
                <c:pt idx="413">
                  <c:v>1.6029789612810399</c:v>
                </c:pt>
                <c:pt idx="414">
                  <c:v>1.60908674734181</c:v>
                </c:pt>
                <c:pt idx="415">
                  <c:v>1.63577138862728</c:v>
                </c:pt>
                <c:pt idx="416">
                  <c:v>1.61629823201482</c:v>
                </c:pt>
                <c:pt idx="417">
                  <c:v>1.6455666526139501</c:v>
                </c:pt>
                <c:pt idx="418">
                  <c:v>1.6731758221194699</c:v>
                </c:pt>
                <c:pt idx="419">
                  <c:v>1.6778714425338499</c:v>
                </c:pt>
                <c:pt idx="420">
                  <c:v>1.6765264603105701</c:v>
                </c:pt>
                <c:pt idx="421">
                  <c:v>1.6967523865823899</c:v>
                </c:pt>
                <c:pt idx="422">
                  <c:v>1.70252154423075</c:v>
                </c:pt>
                <c:pt idx="423">
                  <c:v>1.72432516140878</c:v>
                </c:pt>
                <c:pt idx="424">
                  <c:v>1.7225455496195199</c:v>
                </c:pt>
                <c:pt idx="425">
                  <c:v>1.7132100822841601</c:v>
                </c:pt>
                <c:pt idx="426">
                  <c:v>1.7182137444360699</c:v>
                </c:pt>
                <c:pt idx="427">
                  <c:v>1.71744428655657</c:v>
                </c:pt>
                <c:pt idx="428">
                  <c:v>1.7177260334673199</c:v>
                </c:pt>
                <c:pt idx="429">
                  <c:v>1.6947014667740401</c:v>
                </c:pt>
                <c:pt idx="430">
                  <c:v>1.68450983156718</c:v>
                </c:pt>
                <c:pt idx="431">
                  <c:v>1.7031257678257301</c:v>
                </c:pt>
                <c:pt idx="432">
                  <c:v>1.6832411018098099</c:v>
                </c:pt>
                <c:pt idx="433">
                  <c:v>1.6777561901074201</c:v>
                </c:pt>
                <c:pt idx="434">
                  <c:v>1.6559373909647599</c:v>
                </c:pt>
                <c:pt idx="435">
                  <c:v>1.65244865093029</c:v>
                </c:pt>
                <c:pt idx="436">
                  <c:v>1.6649773640422101</c:v>
                </c:pt>
                <c:pt idx="437">
                  <c:v>1.71747942384769</c:v>
                </c:pt>
                <c:pt idx="438">
                  <c:v>1.74154699646542</c:v>
                </c:pt>
                <c:pt idx="439">
                  <c:v>1.7381890384076599</c:v>
                </c:pt>
                <c:pt idx="440">
                  <c:v>1.7352178241529701</c:v>
                </c:pt>
                <c:pt idx="441">
                  <c:v>1.74799031317366</c:v>
                </c:pt>
                <c:pt idx="442">
                  <c:v>1.7482940564691201</c:v>
                </c:pt>
                <c:pt idx="443">
                  <c:v>1.7439953348520201</c:v>
                </c:pt>
                <c:pt idx="444">
                  <c:v>1.7510926063327701</c:v>
                </c:pt>
                <c:pt idx="445">
                  <c:v>1.73196886287064</c:v>
                </c:pt>
                <c:pt idx="446">
                  <c:v>1.7677343333456299</c:v>
                </c:pt>
                <c:pt idx="447">
                  <c:v>1.71182509503203</c:v>
                </c:pt>
                <c:pt idx="448">
                  <c:v>1.7439935735185099</c:v>
                </c:pt>
                <c:pt idx="449">
                  <c:v>1.7358310873257401</c:v>
                </c:pt>
                <c:pt idx="450">
                  <c:v>1.7279700456302201</c:v>
                </c:pt>
                <c:pt idx="451">
                  <c:v>1.7439158907300101</c:v>
                </c:pt>
                <c:pt idx="452">
                  <c:v>1.74936547861401</c:v>
                </c:pt>
                <c:pt idx="453">
                  <c:v>1.75540240992152</c:v>
                </c:pt>
                <c:pt idx="454">
                  <c:v>1.7527815791652701</c:v>
                </c:pt>
                <c:pt idx="455">
                  <c:v>1.7744541007113399</c:v>
                </c:pt>
                <c:pt idx="456">
                  <c:v>1.7987209372624799</c:v>
                </c:pt>
                <c:pt idx="457">
                  <c:v>1.82964886406793</c:v>
                </c:pt>
                <c:pt idx="458">
                  <c:v>1.8337983073120601</c:v>
                </c:pt>
                <c:pt idx="459">
                  <c:v>1.84883265312209</c:v>
                </c:pt>
                <c:pt idx="460">
                  <c:v>1.8602723647211801</c:v>
                </c:pt>
                <c:pt idx="461">
                  <c:v>1.8596712260600701</c:v>
                </c:pt>
                <c:pt idx="462">
                  <c:v>1.8845320921444999</c:v>
                </c:pt>
                <c:pt idx="463">
                  <c:v>1.90440093705436</c:v>
                </c:pt>
                <c:pt idx="464">
                  <c:v>1.9390618835936899</c:v>
                </c:pt>
                <c:pt idx="465">
                  <c:v>1.89003670864458</c:v>
                </c:pt>
                <c:pt idx="466">
                  <c:v>1.9331613877389699</c:v>
                </c:pt>
                <c:pt idx="467">
                  <c:v>1.85626843833908</c:v>
                </c:pt>
                <c:pt idx="468">
                  <c:v>1.93407566842615</c:v>
                </c:pt>
                <c:pt idx="469">
                  <c:v>1.99041191166176</c:v>
                </c:pt>
                <c:pt idx="470">
                  <c:v>1.9958528519029299</c:v>
                </c:pt>
                <c:pt idx="471">
                  <c:v>2.01091325549831</c:v>
                </c:pt>
                <c:pt idx="472">
                  <c:v>2.0211979851176398</c:v>
                </c:pt>
                <c:pt idx="473">
                  <c:v>2.0122922349482701</c:v>
                </c:pt>
                <c:pt idx="474">
                  <c:v>2.01704988269783</c:v>
                </c:pt>
                <c:pt idx="475">
                  <c:v>2.04666043731293</c:v>
                </c:pt>
                <c:pt idx="476">
                  <c:v>1.96259986919473</c:v>
                </c:pt>
                <c:pt idx="477">
                  <c:v>1.90006213050568</c:v>
                </c:pt>
                <c:pt idx="478">
                  <c:v>1.9137705811507599</c:v>
                </c:pt>
                <c:pt idx="479">
                  <c:v>1.96764311283701</c:v>
                </c:pt>
                <c:pt idx="480">
                  <c:v>1.98984814011788</c:v>
                </c:pt>
                <c:pt idx="481">
                  <c:v>1.9664130977427301</c:v>
                </c:pt>
                <c:pt idx="482">
                  <c:v>1.92601597257293</c:v>
                </c:pt>
                <c:pt idx="483">
                  <c:v>1.9506561985155</c:v>
                </c:pt>
                <c:pt idx="484">
                  <c:v>2.0017362339981402</c:v>
                </c:pt>
                <c:pt idx="485">
                  <c:v>2.0263810782309499</c:v>
                </c:pt>
                <c:pt idx="486">
                  <c:v>2.0348225636427801</c:v>
                </c:pt>
                <c:pt idx="487">
                  <c:v>2.0164072343383999</c:v>
                </c:pt>
                <c:pt idx="488">
                  <c:v>1.99913573711145</c:v>
                </c:pt>
                <c:pt idx="489">
                  <c:v>1.9569748180525699</c:v>
                </c:pt>
                <c:pt idx="490">
                  <c:v>1.9754745415602699</c:v>
                </c:pt>
                <c:pt idx="491">
                  <c:v>1.9536069900828701</c:v>
                </c:pt>
                <c:pt idx="492">
                  <c:v>1.98942680486237</c:v>
                </c:pt>
                <c:pt idx="493">
                  <c:v>2.0132330523597801</c:v>
                </c:pt>
                <c:pt idx="494">
                  <c:v>1.90001747272795</c:v>
                </c:pt>
                <c:pt idx="495">
                  <c:v>1.9710838035159199</c:v>
                </c:pt>
                <c:pt idx="496">
                  <c:v>2.0348300153805998</c:v>
                </c:pt>
                <c:pt idx="497">
                  <c:v>2.0633696188407802</c:v>
                </c:pt>
                <c:pt idx="498">
                  <c:v>2.0560998277102698</c:v>
                </c:pt>
                <c:pt idx="499">
                  <c:v>2.1115395596291999</c:v>
                </c:pt>
                <c:pt idx="500">
                  <c:v>2.1256650137306701</c:v>
                </c:pt>
                <c:pt idx="501">
                  <c:v>2.1063754670367998</c:v>
                </c:pt>
                <c:pt idx="502">
                  <c:v>2.0986734310000199</c:v>
                </c:pt>
                <c:pt idx="503">
                  <c:v>2.0600946451854498</c:v>
                </c:pt>
                <c:pt idx="504">
                  <c:v>2.0322381720622298</c:v>
                </c:pt>
                <c:pt idx="505">
                  <c:v>2.0632542186812302</c:v>
                </c:pt>
                <c:pt idx="506">
                  <c:v>2.0649740818203401</c:v>
                </c:pt>
                <c:pt idx="507">
                  <c:v>2.03647851338952</c:v>
                </c:pt>
                <c:pt idx="508">
                  <c:v>1.9881341252393501</c:v>
                </c:pt>
                <c:pt idx="509">
                  <c:v>1.9791573638418001</c:v>
                </c:pt>
                <c:pt idx="510">
                  <c:v>2.0108048555470899</c:v>
                </c:pt>
                <c:pt idx="511">
                  <c:v>2.03213802414753</c:v>
                </c:pt>
                <c:pt idx="512">
                  <c:v>2.0484279632668301</c:v>
                </c:pt>
                <c:pt idx="513">
                  <c:v>2.0805514474486402</c:v>
                </c:pt>
                <c:pt idx="514">
                  <c:v>2.1095483320117401</c:v>
                </c:pt>
                <c:pt idx="515">
                  <c:v>2.13263645566441</c:v>
                </c:pt>
                <c:pt idx="516">
                  <c:v>2.12692165119888</c:v>
                </c:pt>
                <c:pt idx="517">
                  <c:v>2.1577759677859398</c:v>
                </c:pt>
                <c:pt idx="518">
                  <c:v>2.1809775138957801</c:v>
                </c:pt>
                <c:pt idx="519">
                  <c:v>2.2234267773843901</c:v>
                </c:pt>
                <c:pt idx="520">
                  <c:v>2.2059904931216598</c:v>
                </c:pt>
                <c:pt idx="521">
                  <c:v>2.23454035651242</c:v>
                </c:pt>
                <c:pt idx="522">
                  <c:v>2.2394426504501901</c:v>
                </c:pt>
                <c:pt idx="523">
                  <c:v>2.23223069778571</c:v>
                </c:pt>
                <c:pt idx="524">
                  <c:v>2.2618174077744899</c:v>
                </c:pt>
                <c:pt idx="525">
                  <c:v>2.2820364998587701</c:v>
                </c:pt>
                <c:pt idx="526">
                  <c:v>2.2805844971576699</c:v>
                </c:pt>
                <c:pt idx="527">
                  <c:v>2.27897196466688</c:v>
                </c:pt>
                <c:pt idx="528">
                  <c:v>2.3158636548980698</c:v>
                </c:pt>
                <c:pt idx="529">
                  <c:v>2.3854753210266</c:v>
                </c:pt>
                <c:pt idx="530">
                  <c:v>2.43867529603143</c:v>
                </c:pt>
                <c:pt idx="531">
                  <c:v>2.5032892101172699</c:v>
                </c:pt>
                <c:pt idx="532">
                  <c:v>2.5194288705389498</c:v>
                </c:pt>
                <c:pt idx="533">
                  <c:v>2.53354830191335</c:v>
                </c:pt>
                <c:pt idx="534">
                  <c:v>2.5951451628622899</c:v>
                </c:pt>
                <c:pt idx="535">
                  <c:v>2.6299847307330402</c:v>
                </c:pt>
                <c:pt idx="536">
                  <c:v>2.6421841120896401</c:v>
                </c:pt>
                <c:pt idx="537">
                  <c:v>2.6392342471539698</c:v>
                </c:pt>
                <c:pt idx="538">
                  <c:v>2.65092345324104</c:v>
                </c:pt>
                <c:pt idx="539">
                  <c:v>2.6881481824801399</c:v>
                </c:pt>
                <c:pt idx="540">
                  <c:v>2.6715342137809901</c:v>
                </c:pt>
                <c:pt idx="541">
                  <c:v>2.7286132740596201</c:v>
                </c:pt>
                <c:pt idx="542">
                  <c:v>2.7699758135071901</c:v>
                </c:pt>
                <c:pt idx="543">
                  <c:v>2.8298018189754401</c:v>
                </c:pt>
                <c:pt idx="544">
                  <c:v>2.9045727056288002</c:v>
                </c:pt>
                <c:pt idx="545">
                  <c:v>2.8954138534619802</c:v>
                </c:pt>
                <c:pt idx="546">
                  <c:v>2.8778835086187802</c:v>
                </c:pt>
                <c:pt idx="547">
                  <c:v>2.9464564925964698</c:v>
                </c:pt>
                <c:pt idx="548">
                  <c:v>3.0276698277876801</c:v>
                </c:pt>
                <c:pt idx="549">
                  <c:v>3.0555475051634402</c:v>
                </c:pt>
                <c:pt idx="550">
                  <c:v>2.9774790249088401</c:v>
                </c:pt>
                <c:pt idx="551">
                  <c:v>3.0301373319395499</c:v>
                </c:pt>
                <c:pt idx="552">
                  <c:v>3.1046272812605298</c:v>
                </c:pt>
                <c:pt idx="553">
                  <c:v>3.0832957174218798</c:v>
                </c:pt>
                <c:pt idx="554">
                  <c:v>3.16037693669344</c:v>
                </c:pt>
                <c:pt idx="555">
                  <c:v>3.2391651858038299</c:v>
                </c:pt>
                <c:pt idx="556">
                  <c:v>3.2867746342974198</c:v>
                </c:pt>
                <c:pt idx="557">
                  <c:v>3.2987255947066698</c:v>
                </c:pt>
                <c:pt idx="558">
                  <c:v>3.3595582404409399</c:v>
                </c:pt>
                <c:pt idx="559">
                  <c:v>3.2557517591844398</c:v>
                </c:pt>
                <c:pt idx="560">
                  <c:v>3.3049316842544698</c:v>
                </c:pt>
                <c:pt idx="561">
                  <c:v>3.28313123280746</c:v>
                </c:pt>
                <c:pt idx="562">
                  <c:v>3.3095495375517601</c:v>
                </c:pt>
                <c:pt idx="563">
                  <c:v>3.15528548955862</c:v>
                </c:pt>
                <c:pt idx="564">
                  <c:v>3.09207105878107</c:v>
                </c:pt>
                <c:pt idx="565">
                  <c:v>2.98388052342934</c:v>
                </c:pt>
                <c:pt idx="566">
                  <c:v>3.1311974021585001</c:v>
                </c:pt>
                <c:pt idx="567">
                  <c:v>3.2853969294302798</c:v>
                </c:pt>
                <c:pt idx="568">
                  <c:v>3.3691415645507599</c:v>
                </c:pt>
                <c:pt idx="569">
                  <c:v>3.3797951952282199</c:v>
                </c:pt>
                <c:pt idx="570">
                  <c:v>3.3867542338842198</c:v>
                </c:pt>
                <c:pt idx="571">
                  <c:v>3.3653100256453299</c:v>
                </c:pt>
                <c:pt idx="572">
                  <c:v>3.4199983731808099</c:v>
                </c:pt>
                <c:pt idx="573">
                  <c:v>3.54062656964765</c:v>
                </c:pt>
                <c:pt idx="574">
                  <c:v>3.6163338832505998</c:v>
                </c:pt>
                <c:pt idx="575">
                  <c:v>3.7417694096893999</c:v>
                </c:pt>
                <c:pt idx="576">
                  <c:v>3.7960829069395401</c:v>
                </c:pt>
                <c:pt idx="577">
                  <c:v>3.9196822324224798</c:v>
                </c:pt>
                <c:pt idx="578">
                  <c:v>4.05023617631712</c:v>
                </c:pt>
                <c:pt idx="579">
                  <c:v>4.0854468419465402</c:v>
                </c:pt>
                <c:pt idx="580">
                  <c:v>3.82263366836604</c:v>
                </c:pt>
                <c:pt idx="581">
                  <c:v>3.8378816283876098</c:v>
                </c:pt>
                <c:pt idx="582">
                  <c:v>4.0598613778967501</c:v>
                </c:pt>
                <c:pt idx="583">
                  <c:v>4.2100843367888503</c:v>
                </c:pt>
                <c:pt idx="584">
                  <c:v>4.2481040785706101</c:v>
                </c:pt>
                <c:pt idx="585">
                  <c:v>4.2343679900436504</c:v>
                </c:pt>
                <c:pt idx="586">
                  <c:v>4.3312496721237803</c:v>
                </c:pt>
                <c:pt idx="587">
                  <c:v>4.3071781657659303</c:v>
                </c:pt>
                <c:pt idx="588">
                  <c:v>4.2780852831703298</c:v>
                </c:pt>
                <c:pt idx="589">
                  <c:v>4.3423920748868099</c:v>
                </c:pt>
                <c:pt idx="590">
                  <c:v>4.3990795681911701</c:v>
                </c:pt>
                <c:pt idx="591">
                  <c:v>4.4454000197488801</c:v>
                </c:pt>
                <c:pt idx="592">
                  <c:v>4.3848643185679199</c:v>
                </c:pt>
                <c:pt idx="593">
                  <c:v>4.1753140693343598</c:v>
                </c:pt>
                <c:pt idx="594">
                  <c:v>4.2574053106173002</c:v>
                </c:pt>
                <c:pt idx="595">
                  <c:v>4.0954304557323002</c:v>
                </c:pt>
                <c:pt idx="596">
                  <c:v>3.75593945659775</c:v>
                </c:pt>
                <c:pt idx="597">
                  <c:v>3.80517419888205</c:v>
                </c:pt>
                <c:pt idx="598">
                  <c:v>3.9082656827979299</c:v>
                </c:pt>
                <c:pt idx="599">
                  <c:v>3.73472519480553</c:v>
                </c:pt>
                <c:pt idx="600">
                  <c:v>3.3885608078337399</c:v>
                </c:pt>
                <c:pt idx="601">
                  <c:v>3.1774476275213202</c:v>
                </c:pt>
                <c:pt idx="602">
                  <c:v>3.3798586951603502</c:v>
                </c:pt>
                <c:pt idx="603">
                  <c:v>3.1673409704267899</c:v>
                </c:pt>
                <c:pt idx="604">
                  <c:v>2.929682163077</c:v>
                </c:pt>
                <c:pt idx="605">
                  <c:v>2.71088637726031</c:v>
                </c:pt>
                <c:pt idx="606">
                  <c:v>2.6303347980237599</c:v>
                </c:pt>
                <c:pt idx="607">
                  <c:v>2.4651732064530001</c:v>
                </c:pt>
                <c:pt idx="608">
                  <c:v>2.2744188844106401</c:v>
                </c:pt>
                <c:pt idx="609">
                  <c:v>2.5021614432377199</c:v>
                </c:pt>
                <c:pt idx="610">
                  <c:v>2.7467686973008201</c:v>
                </c:pt>
                <c:pt idx="611">
                  <c:v>2.9668368562943401</c:v>
                </c:pt>
                <c:pt idx="612">
                  <c:v>2.9968072064263298</c:v>
                </c:pt>
                <c:pt idx="613">
                  <c:v>2.80077735045858</c:v>
                </c:pt>
                <c:pt idx="614">
                  <c:v>2.8525431341146299</c:v>
                </c:pt>
                <c:pt idx="615">
                  <c:v>3.0475349697627099</c:v>
                </c:pt>
                <c:pt idx="616">
                  <c:v>3.1289295858477102</c:v>
                </c:pt>
                <c:pt idx="617">
                  <c:v>3.2248264278838099</c:v>
                </c:pt>
                <c:pt idx="618">
                  <c:v>3.2521649666613102</c:v>
                </c:pt>
                <c:pt idx="619">
                  <c:v>3.3704947448701601</c:v>
                </c:pt>
                <c:pt idx="620">
                  <c:v>3.3366589952846399</c:v>
                </c:pt>
                <c:pt idx="621">
                  <c:v>3.0483453801629201</c:v>
                </c:pt>
                <c:pt idx="622">
                  <c:v>2.9162367056379899</c:v>
                </c:pt>
                <c:pt idx="623">
                  <c:v>3.1035152147765701</c:v>
                </c:pt>
                <c:pt idx="624">
                  <c:v>3.0107975043177699</c:v>
                </c:pt>
                <c:pt idx="625">
                  <c:v>2.9505738554454699</c:v>
                </c:pt>
                <c:pt idx="626">
                  <c:v>2.8157708559430099</c:v>
                </c:pt>
                <c:pt idx="627">
                  <c:v>3.0030170162287</c:v>
                </c:pt>
                <c:pt idx="628">
                  <c:v>2.96358955158429</c:v>
                </c:pt>
                <c:pt idx="629">
                  <c:v>2.9410344257104</c:v>
                </c:pt>
                <c:pt idx="630">
                  <c:v>3.0650904526897498</c:v>
                </c:pt>
                <c:pt idx="631">
                  <c:v>3.2682915462517599</c:v>
                </c:pt>
                <c:pt idx="632">
                  <c:v>3.2844605945302301</c:v>
                </c:pt>
                <c:pt idx="633">
                  <c:v>3.2295835585550599</c:v>
                </c:pt>
                <c:pt idx="634">
                  <c:v>3.3203777364549798</c:v>
                </c:pt>
                <c:pt idx="635">
                  <c:v>3.33802802376244</c:v>
                </c:pt>
                <c:pt idx="636">
                  <c:v>3.38312869244607</c:v>
                </c:pt>
                <c:pt idx="637">
                  <c:v>3.0702639985854199</c:v>
                </c:pt>
                <c:pt idx="638">
                  <c:v>3.1473071545224802</c:v>
                </c:pt>
                <c:pt idx="639">
                  <c:v>3.0386095082934501</c:v>
                </c:pt>
                <c:pt idx="640">
                  <c:v>2.8465702419421999</c:v>
                </c:pt>
                <c:pt idx="641">
                  <c:v>2.5656669153632401</c:v>
                </c:pt>
                <c:pt idx="642">
                  <c:v>2.3263353284463801</c:v>
                </c:pt>
                <c:pt idx="643">
                  <c:v>2.21037706140386</c:v>
                </c:pt>
                <c:pt idx="644">
                  <c:v>2.3342005511239998</c:v>
                </c:pt>
                <c:pt idx="645">
                  <c:v>2.5200225474995599</c:v>
                </c:pt>
                <c:pt idx="646">
                  <c:v>2.4591684512918399</c:v>
                </c:pt>
                <c:pt idx="647">
                  <c:v>2.3175133013861302</c:v>
                </c:pt>
                <c:pt idx="648">
                  <c:v>2.2590547401410901</c:v>
                </c:pt>
                <c:pt idx="649">
                  <c:v>2.26861415600299</c:v>
                </c:pt>
                <c:pt idx="650">
                  <c:v>2.3832388457400899</c:v>
                </c:pt>
                <c:pt idx="651">
                  <c:v>2.4750948495088201</c:v>
                </c:pt>
                <c:pt idx="652">
                  <c:v>2.42784826165764</c:v>
                </c:pt>
                <c:pt idx="653">
                  <c:v>2.4554993277283299</c:v>
                </c:pt>
                <c:pt idx="654">
                  <c:v>2.2753495422833701</c:v>
                </c:pt>
                <c:pt idx="655">
                  <c:v>2.12737994725238</c:v>
                </c:pt>
                <c:pt idx="656">
                  <c:v>2.3142653653029601</c:v>
                </c:pt>
                <c:pt idx="657">
                  <c:v>2.2414814503424698</c:v>
                </c:pt>
                <c:pt idx="658">
                  <c:v>2.2731359693648301</c:v>
                </c:pt>
                <c:pt idx="659">
                  <c:v>2.3597867580262899</c:v>
                </c:pt>
                <c:pt idx="660">
                  <c:v>2.39752094059472</c:v>
                </c:pt>
                <c:pt idx="661">
                  <c:v>2.34664589938071</c:v>
                </c:pt>
                <c:pt idx="662">
                  <c:v>2.3863435352416902</c:v>
                </c:pt>
                <c:pt idx="663">
                  <c:v>2.2947180590656799</c:v>
                </c:pt>
                <c:pt idx="664">
                  <c:v>2.3309981971989102</c:v>
                </c:pt>
                <c:pt idx="665">
                  <c:v>2.2839432941006699</c:v>
                </c:pt>
                <c:pt idx="666">
                  <c:v>2.2895333746962101</c:v>
                </c:pt>
                <c:pt idx="667">
                  <c:v>2.3951155873466901</c:v>
                </c:pt>
                <c:pt idx="668">
                  <c:v>2.4391526662734901</c:v>
                </c:pt>
                <c:pt idx="669">
                  <c:v>2.5634062261701702</c:v>
                </c:pt>
                <c:pt idx="670">
                  <c:v>2.6052238100430398</c:v>
                </c:pt>
                <c:pt idx="671">
                  <c:v>2.55945275876033</c:v>
                </c:pt>
                <c:pt idx="672">
                  <c:v>2.6567821509253902</c:v>
                </c:pt>
                <c:pt idx="673">
                  <c:v>2.7152251396943701</c:v>
                </c:pt>
                <c:pt idx="674">
                  <c:v>2.71466968358135</c:v>
                </c:pt>
                <c:pt idx="675">
                  <c:v>2.77137305325338</c:v>
                </c:pt>
                <c:pt idx="676">
                  <c:v>2.5656884874802799</c:v>
                </c:pt>
                <c:pt idx="677">
                  <c:v>2.6810049743222999</c:v>
                </c:pt>
                <c:pt idx="678">
                  <c:v>2.7476061117325501</c:v>
                </c:pt>
                <c:pt idx="679">
                  <c:v>2.7694510242946699</c:v>
                </c:pt>
                <c:pt idx="680">
                  <c:v>2.7880194426804898</c:v>
                </c:pt>
                <c:pt idx="681">
                  <c:v>2.709316815502</c:v>
                </c:pt>
                <c:pt idx="682">
                  <c:v>2.74370899079234</c:v>
                </c:pt>
                <c:pt idx="683">
                  <c:v>2.7357983049919601</c:v>
                </c:pt>
                <c:pt idx="684">
                  <c:v>2.6799384965214701</c:v>
                </c:pt>
                <c:pt idx="685">
                  <c:v>2.6715650641101298</c:v>
                </c:pt>
                <c:pt idx="686">
                  <c:v>2.8298671647867</c:v>
                </c:pt>
                <c:pt idx="687">
                  <c:v>2.8405827009336999</c:v>
                </c:pt>
                <c:pt idx="688">
                  <c:v>2.91712471325777</c:v>
                </c:pt>
                <c:pt idx="689">
                  <c:v>2.9714133758085501</c:v>
                </c:pt>
                <c:pt idx="690">
                  <c:v>3.0021879320992801</c:v>
                </c:pt>
                <c:pt idx="691">
                  <c:v>3.0760388301436099</c:v>
                </c:pt>
                <c:pt idx="692">
                  <c:v>3.0898936842416198</c:v>
                </c:pt>
                <c:pt idx="693">
                  <c:v>3.04040094811779</c:v>
                </c:pt>
                <c:pt idx="694">
                  <c:v>3.11838882154467</c:v>
                </c:pt>
                <c:pt idx="695">
                  <c:v>3.0854328062023701</c:v>
                </c:pt>
                <c:pt idx="696">
                  <c:v>3.0217181908310402</c:v>
                </c:pt>
                <c:pt idx="697">
                  <c:v>3.1256518136036302</c:v>
                </c:pt>
                <c:pt idx="698">
                  <c:v>3.1856015608886898</c:v>
                </c:pt>
                <c:pt idx="699">
                  <c:v>3.1530041745778501</c:v>
                </c:pt>
                <c:pt idx="700">
                  <c:v>3.18913823128509</c:v>
                </c:pt>
                <c:pt idx="701">
                  <c:v>3.2584980762361502</c:v>
                </c:pt>
                <c:pt idx="702">
                  <c:v>3.2598799192772501</c:v>
                </c:pt>
                <c:pt idx="703">
                  <c:v>3.0418089866551501</c:v>
                </c:pt>
                <c:pt idx="704">
                  <c:v>3.0904495574190598</c:v>
                </c:pt>
                <c:pt idx="705">
                  <c:v>3.0808874330633098</c:v>
                </c:pt>
                <c:pt idx="706">
                  <c:v>3.0483817086421499</c:v>
                </c:pt>
                <c:pt idx="707">
                  <c:v>3.1311356760604401</c:v>
                </c:pt>
                <c:pt idx="708">
                  <c:v>3.1188061154860498</c:v>
                </c:pt>
                <c:pt idx="709">
                  <c:v>3.1650877070438699</c:v>
                </c:pt>
                <c:pt idx="710">
                  <c:v>3.1014943485064501</c:v>
                </c:pt>
                <c:pt idx="711">
                  <c:v>3.0902013687513099</c:v>
                </c:pt>
                <c:pt idx="712">
                  <c:v>3.0778379080064702</c:v>
                </c:pt>
                <c:pt idx="713">
                  <c:v>3.0517734283514901</c:v>
                </c:pt>
                <c:pt idx="714">
                  <c:v>3.11318215689665</c:v>
                </c:pt>
                <c:pt idx="715">
                  <c:v>3.1656128568772299</c:v>
                </c:pt>
                <c:pt idx="716">
                  <c:v>3.1838540289241002</c:v>
                </c:pt>
                <c:pt idx="717">
                  <c:v>3.2822532906697099</c:v>
                </c:pt>
                <c:pt idx="718">
                  <c:v>3.2716347848486098</c:v>
                </c:pt>
                <c:pt idx="719">
                  <c:v>3.3025627699316402</c:v>
                </c:pt>
                <c:pt idx="720">
                  <c:v>3.3379787169394302</c:v>
                </c:pt>
                <c:pt idx="721">
                  <c:v>3.2899697412198901</c:v>
                </c:pt>
                <c:pt idx="722">
                  <c:v>3.2920169671848698</c:v>
                </c:pt>
                <c:pt idx="723">
                  <c:v>3.3242041755484202</c:v>
                </c:pt>
                <c:pt idx="724">
                  <c:v>3.2435285508293199</c:v>
                </c:pt>
                <c:pt idx="725">
                  <c:v>3.2756942649989198</c:v>
                </c:pt>
                <c:pt idx="726">
                  <c:v>3.3192894888154001</c:v>
                </c:pt>
                <c:pt idx="727">
                  <c:v>3.2512815557315902</c:v>
                </c:pt>
                <c:pt idx="728">
                  <c:v>2.95252295996141</c:v>
                </c:pt>
                <c:pt idx="729">
                  <c:v>2.90468548334053</c:v>
                </c:pt>
                <c:pt idx="730">
                  <c:v>2.9865797615324401</c:v>
                </c:pt>
                <c:pt idx="731">
                  <c:v>2.7065260588118001</c:v>
                </c:pt>
                <c:pt idx="732">
                  <c:v>2.7430522779129798</c:v>
                </c:pt>
                <c:pt idx="733">
                  <c:v>2.5216344215468398</c:v>
                </c:pt>
                <c:pt idx="734">
                  <c:v>2.5204376269103599</c:v>
                </c:pt>
                <c:pt idx="735">
                  <c:v>2.4088435728566702</c:v>
                </c:pt>
                <c:pt idx="736">
                  <c:v>2.50861050578786</c:v>
                </c:pt>
                <c:pt idx="737">
                  <c:v>2.4046812578733698</c:v>
                </c:pt>
                <c:pt idx="738">
                  <c:v>2.46070052291316</c:v>
                </c:pt>
                <c:pt idx="739">
                  <c:v>2.5704927829130599</c:v>
                </c:pt>
                <c:pt idx="740">
                  <c:v>2.54531462853094</c:v>
                </c:pt>
                <c:pt idx="741">
                  <c:v>2.4155319760165601</c:v>
                </c:pt>
                <c:pt idx="742">
                  <c:v>2.4621420435756098</c:v>
                </c:pt>
                <c:pt idx="743">
                  <c:v>2.49462432574148</c:v>
                </c:pt>
                <c:pt idx="744">
                  <c:v>2.2852532303431898</c:v>
                </c:pt>
                <c:pt idx="745">
                  <c:v>2.2461044522286602</c:v>
                </c:pt>
                <c:pt idx="746">
                  <c:v>2.1320027852074999</c:v>
                </c:pt>
                <c:pt idx="747">
                  <c:v>2.22803707698968</c:v>
                </c:pt>
                <c:pt idx="748">
                  <c:v>2.2001621489330998</c:v>
                </c:pt>
                <c:pt idx="749">
                  <c:v>2.2934017429117102</c:v>
                </c:pt>
                <c:pt idx="750">
                  <c:v>2.3104173599149802</c:v>
                </c:pt>
                <c:pt idx="751">
                  <c:v>2.3671492902814202</c:v>
                </c:pt>
                <c:pt idx="752">
                  <c:v>2.3404053319360401</c:v>
                </c:pt>
                <c:pt idx="753">
                  <c:v>2.3393920458100101</c:v>
                </c:pt>
                <c:pt idx="754">
                  <c:v>2.4482171217089999</c:v>
                </c:pt>
                <c:pt idx="755">
                  <c:v>2.4838256717438898</c:v>
                </c:pt>
                <c:pt idx="756">
                  <c:v>2.4783858862978501</c:v>
                </c:pt>
                <c:pt idx="757">
                  <c:v>2.49574989275632</c:v>
                </c:pt>
                <c:pt idx="758">
                  <c:v>2.5531651911185298</c:v>
                </c:pt>
                <c:pt idx="759">
                  <c:v>2.5344016270658298</c:v>
                </c:pt>
                <c:pt idx="760">
                  <c:v>2.5450660827165801</c:v>
                </c:pt>
                <c:pt idx="761">
                  <c:v>2.3218400498460898</c:v>
                </c:pt>
                <c:pt idx="762">
                  <c:v>2.3229981080995499</c:v>
                </c:pt>
                <c:pt idx="763">
                  <c:v>2.1775230251763</c:v>
                </c:pt>
                <c:pt idx="764">
                  <c:v>2.2282639077734299</c:v>
                </c:pt>
                <c:pt idx="765">
                  <c:v>2.3550031490348302</c:v>
                </c:pt>
                <c:pt idx="766">
                  <c:v>2.3628817022199402</c:v>
                </c:pt>
                <c:pt idx="767">
                  <c:v>2.2761349487446001</c:v>
                </c:pt>
                <c:pt idx="768">
                  <c:v>2.33462636472114</c:v>
                </c:pt>
                <c:pt idx="769">
                  <c:v>2.3564806703638599</c:v>
                </c:pt>
                <c:pt idx="770">
                  <c:v>2.3010939858272099</c:v>
                </c:pt>
                <c:pt idx="771">
                  <c:v>2.2590486297938899</c:v>
                </c:pt>
                <c:pt idx="772">
                  <c:v>2.2515567761346702</c:v>
                </c:pt>
                <c:pt idx="773">
                  <c:v>2.34516864899178</c:v>
                </c:pt>
                <c:pt idx="774">
                  <c:v>2.3356391754224801</c:v>
                </c:pt>
                <c:pt idx="775">
                  <c:v>2.3123182428122702</c:v>
                </c:pt>
                <c:pt idx="776">
                  <c:v>2.4048019307442798</c:v>
                </c:pt>
                <c:pt idx="777">
                  <c:v>2.4965807744283901</c:v>
                </c:pt>
                <c:pt idx="778">
                  <c:v>2.5679572081408102</c:v>
                </c:pt>
                <c:pt idx="779">
                  <c:v>2.5643694675626998</c:v>
                </c:pt>
                <c:pt idx="780">
                  <c:v>2.59516113564491</c:v>
                </c:pt>
                <c:pt idx="781">
                  <c:v>2.5519316504782701</c:v>
                </c:pt>
                <c:pt idx="782">
                  <c:v>2.5702443707578499</c:v>
                </c:pt>
                <c:pt idx="783">
                  <c:v>2.5542528221943699</c:v>
                </c:pt>
                <c:pt idx="784">
                  <c:v>2.5092745272603398</c:v>
                </c:pt>
                <c:pt idx="785">
                  <c:v>2.6147638853748898</c:v>
                </c:pt>
                <c:pt idx="786">
                  <c:v>2.6242124791321202</c:v>
                </c:pt>
                <c:pt idx="787">
                  <c:v>2.61800499854508</c:v>
                </c:pt>
                <c:pt idx="788">
                  <c:v>2.7014667414212199</c:v>
                </c:pt>
                <c:pt idx="789">
                  <c:v>2.71603430526556</c:v>
                </c:pt>
                <c:pt idx="790">
                  <c:v>2.6849047265158599</c:v>
                </c:pt>
                <c:pt idx="791">
                  <c:v>2.6543156768170002</c:v>
                </c:pt>
                <c:pt idx="792">
                  <c:v>2.7129821050875602</c:v>
                </c:pt>
                <c:pt idx="793">
                  <c:v>2.6945675364697599</c:v>
                </c:pt>
                <c:pt idx="794">
                  <c:v>2.73108310575109</c:v>
                </c:pt>
                <c:pt idx="795">
                  <c:v>2.7718307301671699</c:v>
                </c:pt>
                <c:pt idx="796">
                  <c:v>2.7678438811847399</c:v>
                </c:pt>
                <c:pt idx="797">
                  <c:v>2.7238105839111699</c:v>
                </c:pt>
                <c:pt idx="798">
                  <c:v>2.73428682979117</c:v>
                </c:pt>
                <c:pt idx="799">
                  <c:v>2.59447221933641</c:v>
                </c:pt>
                <c:pt idx="800">
                  <c:v>2.5497194747167802</c:v>
                </c:pt>
                <c:pt idx="801">
                  <c:v>2.5779975555898602</c:v>
                </c:pt>
                <c:pt idx="802">
                  <c:v>2.5662199579748801</c:v>
                </c:pt>
                <c:pt idx="803">
                  <c:v>2.6085844363689001</c:v>
                </c:pt>
                <c:pt idx="804">
                  <c:v>2.6067732317353598</c:v>
                </c:pt>
                <c:pt idx="805">
                  <c:v>2.59808233126263</c:v>
                </c:pt>
                <c:pt idx="806">
                  <c:v>2.5934172188959499</c:v>
                </c:pt>
                <c:pt idx="807">
                  <c:v>2.6720199035816101</c:v>
                </c:pt>
                <c:pt idx="808">
                  <c:v>2.67075963546902</c:v>
                </c:pt>
                <c:pt idx="809">
                  <c:v>2.6862961290379102</c:v>
                </c:pt>
                <c:pt idx="810">
                  <c:v>2.5730402825056902</c:v>
                </c:pt>
                <c:pt idx="811">
                  <c:v>2.45108998997418</c:v>
                </c:pt>
                <c:pt idx="812">
                  <c:v>2.4322838391972899</c:v>
                </c:pt>
                <c:pt idx="813">
                  <c:v>2.4070678147461999</c:v>
                </c:pt>
                <c:pt idx="814">
                  <c:v>2.4074861536684602</c:v>
                </c:pt>
                <c:pt idx="815">
                  <c:v>2.4021494216443098</c:v>
                </c:pt>
                <c:pt idx="816">
                  <c:v>2.4487791963426999</c:v>
                </c:pt>
                <c:pt idx="817">
                  <c:v>2.4394375874927499</c:v>
                </c:pt>
                <c:pt idx="818">
                  <c:v>2.3609111262292899</c:v>
                </c:pt>
                <c:pt idx="819">
                  <c:v>2.3756658129413202</c:v>
                </c:pt>
                <c:pt idx="820">
                  <c:v>2.4012445517354699</c:v>
                </c:pt>
                <c:pt idx="821">
                  <c:v>2.4487974387419702</c:v>
                </c:pt>
                <c:pt idx="822">
                  <c:v>2.42979756840078</c:v>
                </c:pt>
                <c:pt idx="823">
                  <c:v>2.41859555671985</c:v>
                </c:pt>
                <c:pt idx="824">
                  <c:v>2.42686678717611</c:v>
                </c:pt>
                <c:pt idx="825">
                  <c:v>2.4306948124035399</c:v>
                </c:pt>
                <c:pt idx="826">
                  <c:v>2.4215167020853001</c:v>
                </c:pt>
                <c:pt idx="827">
                  <c:v>2.5209873995983298</c:v>
                </c:pt>
                <c:pt idx="828">
                  <c:v>2.5407056901947902</c:v>
                </c:pt>
                <c:pt idx="829">
                  <c:v>2.5680300479164599</c:v>
                </c:pt>
                <c:pt idx="830">
                  <c:v>2.5726078514131498</c:v>
                </c:pt>
                <c:pt idx="831">
                  <c:v>2.5835620147491301</c:v>
                </c:pt>
                <c:pt idx="832">
                  <c:v>2.58666592908483</c:v>
                </c:pt>
                <c:pt idx="833">
                  <c:v>2.5795543249014101</c:v>
                </c:pt>
                <c:pt idx="834">
                  <c:v>2.4420659461556502</c:v>
                </c:pt>
                <c:pt idx="835">
                  <c:v>2.4486222475908401</c:v>
                </c:pt>
                <c:pt idx="836">
                  <c:v>2.5415999651523302</c:v>
                </c:pt>
                <c:pt idx="837">
                  <c:v>2.5395893619819301</c:v>
                </c:pt>
                <c:pt idx="838">
                  <c:v>2.5529409367571301</c:v>
                </c:pt>
                <c:pt idx="839">
                  <c:v>2.5592456576204601</c:v>
                </c:pt>
                <c:pt idx="840">
                  <c:v>2.53814679013903</c:v>
                </c:pt>
                <c:pt idx="841">
                  <c:v>2.57616336095183</c:v>
                </c:pt>
                <c:pt idx="842">
                  <c:v>2.55832157166703</c:v>
                </c:pt>
                <c:pt idx="843">
                  <c:v>2.5301910756746602</c:v>
                </c:pt>
                <c:pt idx="844">
                  <c:v>2.5857427384303202</c:v>
                </c:pt>
                <c:pt idx="845">
                  <c:v>2.6128865978799598</c:v>
                </c:pt>
                <c:pt idx="846">
                  <c:v>2.6243323789269501</c:v>
                </c:pt>
                <c:pt idx="847">
                  <c:v>2.62699305853985</c:v>
                </c:pt>
                <c:pt idx="848">
                  <c:v>2.62234669248262</c:v>
                </c:pt>
                <c:pt idx="849">
                  <c:v>2.6783797828018101</c:v>
                </c:pt>
                <c:pt idx="850">
                  <c:v>2.6958181390536602</c:v>
                </c:pt>
                <c:pt idx="851">
                  <c:v>2.7047150863670599</c:v>
                </c:pt>
                <c:pt idx="852">
                  <c:v>2.70907307936797</c:v>
                </c:pt>
                <c:pt idx="853">
                  <c:v>2.7014427293794898</c:v>
                </c:pt>
                <c:pt idx="854">
                  <c:v>2.6908890721448602</c:v>
                </c:pt>
                <c:pt idx="855">
                  <c:v>2.7382457585477802</c:v>
                </c:pt>
                <c:pt idx="856">
                  <c:v>2.7633850381223199</c:v>
                </c:pt>
                <c:pt idx="857">
                  <c:v>2.7723675706398399</c:v>
                </c:pt>
                <c:pt idx="858">
                  <c:v>2.7772185406142902</c:v>
                </c:pt>
                <c:pt idx="859">
                  <c:v>2.7788499730107898</c:v>
                </c:pt>
                <c:pt idx="860">
                  <c:v>2.7899790515443201</c:v>
                </c:pt>
                <c:pt idx="861">
                  <c:v>2.7927080769497099</c:v>
                </c:pt>
                <c:pt idx="862">
                  <c:v>2.7986978022016999</c:v>
                </c:pt>
                <c:pt idx="863">
                  <c:v>2.7792557551364201</c:v>
                </c:pt>
                <c:pt idx="864">
                  <c:v>2.7834309420799701</c:v>
                </c:pt>
                <c:pt idx="865">
                  <c:v>2.8145255344976099</c:v>
                </c:pt>
                <c:pt idx="866">
                  <c:v>2.6952131700484201</c:v>
                </c:pt>
                <c:pt idx="867">
                  <c:v>2.6882938902467601</c:v>
                </c:pt>
                <c:pt idx="868">
                  <c:v>2.66491383521682</c:v>
                </c:pt>
                <c:pt idx="869">
                  <c:v>2.6112824084131301</c:v>
                </c:pt>
                <c:pt idx="870">
                  <c:v>2.6404554552269199</c:v>
                </c:pt>
                <c:pt idx="871">
                  <c:v>2.6593289980272701</c:v>
                </c:pt>
                <c:pt idx="872">
                  <c:v>2.67578919441421</c:v>
                </c:pt>
                <c:pt idx="873">
                  <c:v>2.66187125389924</c:v>
                </c:pt>
                <c:pt idx="874">
                  <c:v>2.6945429734573101</c:v>
                </c:pt>
                <c:pt idx="875">
                  <c:v>2.7283105382706698</c:v>
                </c:pt>
                <c:pt idx="876">
                  <c:v>2.7173378621232902</c:v>
                </c:pt>
                <c:pt idx="877">
                  <c:v>2.6778455098971201</c:v>
                </c:pt>
                <c:pt idx="878">
                  <c:v>2.7071754595617601</c:v>
                </c:pt>
                <c:pt idx="879">
                  <c:v>2.7662928015694699</c:v>
                </c:pt>
                <c:pt idx="880">
                  <c:v>2.7747590433941598</c:v>
                </c:pt>
                <c:pt idx="881">
                  <c:v>2.79751906742232</c:v>
                </c:pt>
                <c:pt idx="882">
                  <c:v>2.79282665491752</c:v>
                </c:pt>
                <c:pt idx="883">
                  <c:v>2.8109939200536598</c:v>
                </c:pt>
                <c:pt idx="884">
                  <c:v>2.7768969581179199</c:v>
                </c:pt>
                <c:pt idx="885">
                  <c:v>2.7659162218417102</c:v>
                </c:pt>
                <c:pt idx="886">
                  <c:v>2.77054458912562</c:v>
                </c:pt>
                <c:pt idx="887">
                  <c:v>2.74962730726133</c:v>
                </c:pt>
                <c:pt idx="888">
                  <c:v>2.76064374106882</c:v>
                </c:pt>
                <c:pt idx="889">
                  <c:v>2.7680205111229199</c:v>
                </c:pt>
                <c:pt idx="890">
                  <c:v>2.7679863577953698</c:v>
                </c:pt>
                <c:pt idx="891">
                  <c:v>2.7712938454104199</c:v>
                </c:pt>
                <c:pt idx="892">
                  <c:v>2.7522483554569499</c:v>
                </c:pt>
                <c:pt idx="893">
                  <c:v>2.7402183934189002</c:v>
                </c:pt>
                <c:pt idx="894">
                  <c:v>2.7543013590993199</c:v>
                </c:pt>
                <c:pt idx="895">
                  <c:v>2.7948840585700698</c:v>
                </c:pt>
                <c:pt idx="896">
                  <c:v>2.7953815094188199</c:v>
                </c:pt>
                <c:pt idx="897">
                  <c:v>2.8138940049441099</c:v>
                </c:pt>
                <c:pt idx="898">
                  <c:v>2.7961255822897799</c:v>
                </c:pt>
                <c:pt idx="899">
                  <c:v>2.7116729876166001</c:v>
                </c:pt>
                <c:pt idx="900">
                  <c:v>2.7408553931267798</c:v>
                </c:pt>
                <c:pt idx="901">
                  <c:v>2.72395899050903</c:v>
                </c:pt>
                <c:pt idx="902">
                  <c:v>2.7564987459638899</c:v>
                </c:pt>
                <c:pt idx="903">
                  <c:v>2.7582940230356798</c:v>
                </c:pt>
                <c:pt idx="904">
                  <c:v>2.7563571147351902</c:v>
                </c:pt>
                <c:pt idx="905">
                  <c:v>2.7754611511336602</c:v>
                </c:pt>
                <c:pt idx="906">
                  <c:v>2.7557618611698498</c:v>
                </c:pt>
                <c:pt idx="907">
                  <c:v>2.69200977571063</c:v>
                </c:pt>
                <c:pt idx="908">
                  <c:v>2.7108809413007999</c:v>
                </c:pt>
                <c:pt idx="909">
                  <c:v>2.7062404482667399</c:v>
                </c:pt>
                <c:pt idx="910">
                  <c:v>2.71540936012142</c:v>
                </c:pt>
                <c:pt idx="911">
                  <c:v>2.7326308221425801</c:v>
                </c:pt>
                <c:pt idx="912">
                  <c:v>2.78889428324519</c:v>
                </c:pt>
                <c:pt idx="913">
                  <c:v>2.8046244991051399</c:v>
                </c:pt>
                <c:pt idx="914">
                  <c:v>2.8102084274420802</c:v>
                </c:pt>
                <c:pt idx="915">
                  <c:v>2.8038301133244201</c:v>
                </c:pt>
                <c:pt idx="916">
                  <c:v>2.8029726828635702</c:v>
                </c:pt>
                <c:pt idx="917">
                  <c:v>2.7782296173722401</c:v>
                </c:pt>
                <c:pt idx="918">
                  <c:v>2.81770622238608</c:v>
                </c:pt>
                <c:pt idx="919">
                  <c:v>2.81643711186662</c:v>
                </c:pt>
                <c:pt idx="920">
                  <c:v>2.8147051936922201</c:v>
                </c:pt>
                <c:pt idx="921">
                  <c:v>2.8041487545164601</c:v>
                </c:pt>
                <c:pt idx="922">
                  <c:v>2.8295522381954399</c:v>
                </c:pt>
                <c:pt idx="923">
                  <c:v>2.84249688470697</c:v>
                </c:pt>
                <c:pt idx="924">
                  <c:v>2.8350458712890299</c:v>
                </c:pt>
                <c:pt idx="925">
                  <c:v>2.8300088745702601</c:v>
                </c:pt>
                <c:pt idx="926">
                  <c:v>2.8054552915522599</c:v>
                </c:pt>
                <c:pt idx="927">
                  <c:v>2.80415912562168</c:v>
                </c:pt>
                <c:pt idx="928">
                  <c:v>2.8345544864013301</c:v>
                </c:pt>
                <c:pt idx="929">
                  <c:v>2.8213812219072101</c:v>
                </c:pt>
                <c:pt idx="930">
                  <c:v>2.8354454236762301</c:v>
                </c:pt>
                <c:pt idx="931">
                  <c:v>2.8237858968051199</c:v>
                </c:pt>
                <c:pt idx="932">
                  <c:v>2.8288920519237299</c:v>
                </c:pt>
                <c:pt idx="933">
                  <c:v>2.84609498642003</c:v>
                </c:pt>
                <c:pt idx="934">
                  <c:v>2.82546166446161</c:v>
                </c:pt>
                <c:pt idx="935">
                  <c:v>2.8658300242242198</c:v>
                </c:pt>
                <c:pt idx="936">
                  <c:v>2.8705154938718298</c:v>
                </c:pt>
                <c:pt idx="937">
                  <c:v>2.8698080924060401</c:v>
                </c:pt>
                <c:pt idx="938">
                  <c:v>2.8816377508622599</c:v>
                </c:pt>
                <c:pt idx="939">
                  <c:v>2.8841418716044802</c:v>
                </c:pt>
                <c:pt idx="940">
                  <c:v>2.88725073130465</c:v>
                </c:pt>
                <c:pt idx="941">
                  <c:v>2.8805937769954002</c:v>
                </c:pt>
                <c:pt idx="942">
                  <c:v>2.8945503704453501</c:v>
                </c:pt>
                <c:pt idx="943">
                  <c:v>2.9117859633811101</c:v>
                </c:pt>
                <c:pt idx="944">
                  <c:v>2.91427627000696</c:v>
                </c:pt>
                <c:pt idx="945">
                  <c:v>2.9172949654821601</c:v>
                </c:pt>
                <c:pt idx="946">
                  <c:v>2.9248301848337102</c:v>
                </c:pt>
                <c:pt idx="947">
                  <c:v>2.9305499445651302</c:v>
                </c:pt>
                <c:pt idx="948">
                  <c:v>2.9205032401737601</c:v>
                </c:pt>
                <c:pt idx="949">
                  <c:v>2.9038463085097699</c:v>
                </c:pt>
                <c:pt idx="950">
                  <c:v>2.9320630932948601</c:v>
                </c:pt>
                <c:pt idx="951">
                  <c:v>2.8801123611738602</c:v>
                </c:pt>
                <c:pt idx="952">
                  <c:v>2.8452029699270698</c:v>
                </c:pt>
                <c:pt idx="953">
                  <c:v>2.8593049638141101</c:v>
                </c:pt>
                <c:pt idx="954">
                  <c:v>2.8845572796878902</c:v>
                </c:pt>
                <c:pt idx="955">
                  <c:v>2.8750215770345702</c:v>
                </c:pt>
                <c:pt idx="956">
                  <c:v>2.8720853217562801</c:v>
                </c:pt>
                <c:pt idx="957">
                  <c:v>2.7475855466739998</c:v>
                </c:pt>
                <c:pt idx="958">
                  <c:v>2.7605474111226198</c:v>
                </c:pt>
                <c:pt idx="959">
                  <c:v>2.7448879909820598</c:v>
                </c:pt>
                <c:pt idx="960">
                  <c:v>2.7467339268059199</c:v>
                </c:pt>
                <c:pt idx="961">
                  <c:v>2.78038275266108</c:v>
                </c:pt>
                <c:pt idx="962">
                  <c:v>2.7752081926656</c:v>
                </c:pt>
                <c:pt idx="963">
                  <c:v>2.7674690729434199</c:v>
                </c:pt>
                <c:pt idx="964">
                  <c:v>2.7893294020924899</c:v>
                </c:pt>
                <c:pt idx="965">
                  <c:v>2.79337082237668</c:v>
                </c:pt>
                <c:pt idx="966">
                  <c:v>2.76193510197702</c:v>
                </c:pt>
                <c:pt idx="967">
                  <c:v>2.7729041189518902</c:v>
                </c:pt>
                <c:pt idx="968">
                  <c:v>2.7781559920587102</c:v>
                </c:pt>
                <c:pt idx="969">
                  <c:v>2.7684532937812598</c:v>
                </c:pt>
                <c:pt idx="970">
                  <c:v>2.7554358306471598</c:v>
                </c:pt>
                <c:pt idx="971">
                  <c:v>2.7634829035873998</c:v>
                </c:pt>
                <c:pt idx="972">
                  <c:v>2.7920478618184599</c:v>
                </c:pt>
                <c:pt idx="973">
                  <c:v>2.8245320864976402</c:v>
                </c:pt>
                <c:pt idx="974">
                  <c:v>2.82118288361186</c:v>
                </c:pt>
                <c:pt idx="975">
                  <c:v>2.8038774480885298</c:v>
                </c:pt>
                <c:pt idx="976">
                  <c:v>2.8157236558502099</c:v>
                </c:pt>
                <c:pt idx="977">
                  <c:v>2.8077300427080698</c:v>
                </c:pt>
                <c:pt idx="978">
                  <c:v>2.77903129129411</c:v>
                </c:pt>
                <c:pt idx="979">
                  <c:v>2.7506599931719502</c:v>
                </c:pt>
                <c:pt idx="980">
                  <c:v>2.7228740478389999</c:v>
                </c:pt>
                <c:pt idx="981">
                  <c:v>2.6551733603112599</c:v>
                </c:pt>
                <c:pt idx="982">
                  <c:v>2.6775523863420299</c:v>
                </c:pt>
                <c:pt idx="983">
                  <c:v>2.6825883943652999</c:v>
                </c:pt>
                <c:pt idx="984">
                  <c:v>2.6749276564642201</c:v>
                </c:pt>
                <c:pt idx="985">
                  <c:v>2.7126270904309799</c:v>
                </c:pt>
                <c:pt idx="986">
                  <c:v>2.7332810357004802</c:v>
                </c:pt>
                <c:pt idx="987">
                  <c:v>2.7342707362810001</c:v>
                </c:pt>
                <c:pt idx="988">
                  <c:v>2.7430375033343499</c:v>
                </c:pt>
                <c:pt idx="989">
                  <c:v>2.7577071744517898</c:v>
                </c:pt>
                <c:pt idx="990">
                  <c:v>2.75221232040465</c:v>
                </c:pt>
                <c:pt idx="991">
                  <c:v>2.7728512086955099</c:v>
                </c:pt>
                <c:pt idx="992">
                  <c:v>2.7739743845201699</c:v>
                </c:pt>
                <c:pt idx="993">
                  <c:v>2.7918501470625499</c:v>
                </c:pt>
                <c:pt idx="994">
                  <c:v>2.8137879207463099</c:v>
                </c:pt>
                <c:pt idx="995">
                  <c:v>2.8196736642490099</c:v>
                </c:pt>
                <c:pt idx="996">
                  <c:v>2.8378632720493799</c:v>
                </c:pt>
                <c:pt idx="997">
                  <c:v>2.8362228342184501</c:v>
                </c:pt>
                <c:pt idx="998">
                  <c:v>2.81047728928124</c:v>
                </c:pt>
                <c:pt idx="999">
                  <c:v>2.8372593341155201</c:v>
                </c:pt>
                <c:pt idx="1000">
                  <c:v>2.8194881604034001</c:v>
                </c:pt>
                <c:pt idx="1001">
                  <c:v>2.8533553179674001</c:v>
                </c:pt>
                <c:pt idx="1002">
                  <c:v>2.87190826711499</c:v>
                </c:pt>
                <c:pt idx="1003">
                  <c:v>2.8947664727368898</c:v>
                </c:pt>
                <c:pt idx="1004">
                  <c:v>2.88736214831231</c:v>
                </c:pt>
                <c:pt idx="1005">
                  <c:v>2.8813968511755799</c:v>
                </c:pt>
                <c:pt idx="1006">
                  <c:v>2.8563112778295001</c:v>
                </c:pt>
                <c:pt idx="1007">
                  <c:v>2.8691921486159302</c:v>
                </c:pt>
                <c:pt idx="1008">
                  <c:v>2.8820273714323399</c:v>
                </c:pt>
                <c:pt idx="1009">
                  <c:v>2.86241903647888</c:v>
                </c:pt>
                <c:pt idx="1010">
                  <c:v>2.8708087517590899</c:v>
                </c:pt>
                <c:pt idx="1011">
                  <c:v>2.9025127752456599</c:v>
                </c:pt>
                <c:pt idx="1012">
                  <c:v>2.9073457426672902</c:v>
                </c:pt>
                <c:pt idx="1013">
                  <c:v>2.8988875425238398</c:v>
                </c:pt>
                <c:pt idx="1014">
                  <c:v>2.8780124883405702</c:v>
                </c:pt>
                <c:pt idx="1015">
                  <c:v>2.8948565223269398</c:v>
                </c:pt>
                <c:pt idx="1016">
                  <c:v>2.9114760911850399</c:v>
                </c:pt>
                <c:pt idx="1017">
                  <c:v>2.9144158356305399</c:v>
                </c:pt>
                <c:pt idx="1018">
                  <c:v>2.9245061280481202</c:v>
                </c:pt>
                <c:pt idx="1019">
                  <c:v>2.9419582007984801</c:v>
                </c:pt>
                <c:pt idx="1020">
                  <c:v>2.91496128833804</c:v>
                </c:pt>
                <c:pt idx="1021">
                  <c:v>2.92928421661719</c:v>
                </c:pt>
                <c:pt idx="1022">
                  <c:v>2.9489531875011799</c:v>
                </c:pt>
                <c:pt idx="1023">
                  <c:v>2.9423741049993701</c:v>
                </c:pt>
                <c:pt idx="1024">
                  <c:v>2.9521276648082302</c:v>
                </c:pt>
                <c:pt idx="1025">
                  <c:v>2.96879147793695</c:v>
                </c:pt>
                <c:pt idx="1026">
                  <c:v>2.9561952604585899</c:v>
                </c:pt>
                <c:pt idx="1027">
                  <c:v>2.9471900903563002</c:v>
                </c:pt>
                <c:pt idx="1028">
                  <c:v>2.93140916131882</c:v>
                </c:pt>
                <c:pt idx="1029">
                  <c:v>2.8778566174064499</c:v>
                </c:pt>
                <c:pt idx="1030">
                  <c:v>2.8925348686782399</c:v>
                </c:pt>
                <c:pt idx="1031">
                  <c:v>2.9419835497181799</c:v>
                </c:pt>
                <c:pt idx="1032">
                  <c:v>2.9557528798283701</c:v>
                </c:pt>
                <c:pt idx="1033">
                  <c:v>2.9528551901419502</c:v>
                </c:pt>
                <c:pt idx="1034">
                  <c:v>2.93700688523914</c:v>
                </c:pt>
                <c:pt idx="1035">
                  <c:v>2.9488398946278198</c:v>
                </c:pt>
                <c:pt idx="1036">
                  <c:v>2.9259461284744201</c:v>
                </c:pt>
                <c:pt idx="1037">
                  <c:v>2.9424662499182901</c:v>
                </c:pt>
                <c:pt idx="1038">
                  <c:v>2.9063884256016901</c:v>
                </c:pt>
                <c:pt idx="1039">
                  <c:v>2.8816653503898402</c:v>
                </c:pt>
                <c:pt idx="1040">
                  <c:v>2.8783082502383199</c:v>
                </c:pt>
                <c:pt idx="1041">
                  <c:v>2.8578889599995101</c:v>
                </c:pt>
                <c:pt idx="1042">
                  <c:v>2.86315243946926</c:v>
                </c:pt>
                <c:pt idx="1043">
                  <c:v>2.8470135351510701</c:v>
                </c:pt>
                <c:pt idx="1044">
                  <c:v>2.78112838238961</c:v>
                </c:pt>
                <c:pt idx="1045">
                  <c:v>2.80033509679193</c:v>
                </c:pt>
                <c:pt idx="1046">
                  <c:v>2.8077709227773102</c:v>
                </c:pt>
                <c:pt idx="1047">
                  <c:v>2.8149672345722401</c:v>
                </c:pt>
                <c:pt idx="1048">
                  <c:v>2.8138869492476801</c:v>
                </c:pt>
                <c:pt idx="1049">
                  <c:v>2.8185861802346399</c:v>
                </c:pt>
                <c:pt idx="1050">
                  <c:v>2.80645975131617</c:v>
                </c:pt>
                <c:pt idx="1051">
                  <c:v>2.8051784011991798</c:v>
                </c:pt>
                <c:pt idx="1052">
                  <c:v>2.7856738740075002</c:v>
                </c:pt>
                <c:pt idx="1053">
                  <c:v>2.7345148754845598</c:v>
                </c:pt>
                <c:pt idx="1054">
                  <c:v>2.7354999693404798</c:v>
                </c:pt>
                <c:pt idx="1055">
                  <c:v>2.7051756248336698</c:v>
                </c:pt>
                <c:pt idx="1056">
                  <c:v>2.7153460230742499</c:v>
                </c:pt>
                <c:pt idx="1057">
                  <c:v>2.7187090043833901</c:v>
                </c:pt>
                <c:pt idx="1058">
                  <c:v>2.7281897076651198</c:v>
                </c:pt>
                <c:pt idx="1059">
                  <c:v>2.77890290169104</c:v>
                </c:pt>
                <c:pt idx="1060">
                  <c:v>2.7726714226751499</c:v>
                </c:pt>
                <c:pt idx="1061">
                  <c:v>2.7577560651022499</c:v>
                </c:pt>
                <c:pt idx="1062">
                  <c:v>2.7765551545504401</c:v>
                </c:pt>
                <c:pt idx="1063">
                  <c:v>2.76493875869178</c:v>
                </c:pt>
                <c:pt idx="1064">
                  <c:v>2.73855142051677</c:v>
                </c:pt>
                <c:pt idx="1065">
                  <c:v>2.7421928831395799</c:v>
                </c:pt>
                <c:pt idx="1066">
                  <c:v>2.75610715473857</c:v>
                </c:pt>
                <c:pt idx="1067">
                  <c:v>2.76334523528813</c:v>
                </c:pt>
                <c:pt idx="1068">
                  <c:v>2.7590196544891001</c:v>
                </c:pt>
                <c:pt idx="1069">
                  <c:v>2.7303185903313398</c:v>
                </c:pt>
                <c:pt idx="1070">
                  <c:v>2.7426529062016698</c:v>
                </c:pt>
                <c:pt idx="1071">
                  <c:v>2.7449233994689299</c:v>
                </c:pt>
                <c:pt idx="1072">
                  <c:v>2.7713217961702901</c:v>
                </c:pt>
                <c:pt idx="1073">
                  <c:v>2.8160761302192499</c:v>
                </c:pt>
                <c:pt idx="1074">
                  <c:v>2.8440876306613498</c:v>
                </c:pt>
                <c:pt idx="1075">
                  <c:v>2.84843828621716</c:v>
                </c:pt>
                <c:pt idx="1076">
                  <c:v>2.8492755420630398</c:v>
                </c:pt>
                <c:pt idx="1077">
                  <c:v>2.8717374387760501</c:v>
                </c:pt>
                <c:pt idx="1078">
                  <c:v>2.8491705353063099</c:v>
                </c:pt>
                <c:pt idx="1079">
                  <c:v>2.8545979823179</c:v>
                </c:pt>
                <c:pt idx="1080">
                  <c:v>2.8414276230866902</c:v>
                </c:pt>
                <c:pt idx="1081">
                  <c:v>2.8735931050020098</c:v>
                </c:pt>
                <c:pt idx="1082">
                  <c:v>2.8728323302722898</c:v>
                </c:pt>
                <c:pt idx="1083">
                  <c:v>2.9114872871150599</c:v>
                </c:pt>
                <c:pt idx="1084">
                  <c:v>2.8809811837650199</c:v>
                </c:pt>
                <c:pt idx="1085">
                  <c:v>2.9036252180826598</c:v>
                </c:pt>
                <c:pt idx="1086">
                  <c:v>2.94270519300626</c:v>
                </c:pt>
                <c:pt idx="1087">
                  <c:v>2.95098916390962</c:v>
                </c:pt>
                <c:pt idx="1088">
                  <c:v>2.92441312715472</c:v>
                </c:pt>
                <c:pt idx="1089">
                  <c:v>2.9340447103085099</c:v>
                </c:pt>
                <c:pt idx="1090">
                  <c:v>2.9397324109519101</c:v>
                </c:pt>
                <c:pt idx="1091">
                  <c:v>2.9409462722298301</c:v>
                </c:pt>
                <c:pt idx="1092">
                  <c:v>2.91803358787904</c:v>
                </c:pt>
                <c:pt idx="1093">
                  <c:v>2.9485469218111899</c:v>
                </c:pt>
                <c:pt idx="1094">
                  <c:v>2.9544723877389201</c:v>
                </c:pt>
                <c:pt idx="1095">
                  <c:v>2.9476270069758699</c:v>
                </c:pt>
                <c:pt idx="1096">
                  <c:v>2.9548002822047499</c:v>
                </c:pt>
                <c:pt idx="1097">
                  <c:v>2.9579763532130698</c:v>
                </c:pt>
                <c:pt idx="1098">
                  <c:v>2.9331081125128202</c:v>
                </c:pt>
                <c:pt idx="1099">
                  <c:v>2.9357448087997402</c:v>
                </c:pt>
                <c:pt idx="1100">
                  <c:v>2.9362505189914301</c:v>
                </c:pt>
                <c:pt idx="1101">
                  <c:v>2.8587575763119699</c:v>
                </c:pt>
                <c:pt idx="1102">
                  <c:v>2.8766069031651602</c:v>
                </c:pt>
                <c:pt idx="1103">
                  <c:v>2.9171391493054402</c:v>
                </c:pt>
                <c:pt idx="1104">
                  <c:v>2.94232133651697</c:v>
                </c:pt>
                <c:pt idx="1105">
                  <c:v>2.9424728478155302</c:v>
                </c:pt>
                <c:pt idx="1106">
                  <c:v>2.9638000449821802</c:v>
                </c:pt>
                <c:pt idx="1107">
                  <c:v>2.9528378661014898</c:v>
                </c:pt>
                <c:pt idx="1108">
                  <c:v>2.9319108271347001</c:v>
                </c:pt>
                <c:pt idx="1109">
                  <c:v>2.92923473733978</c:v>
                </c:pt>
                <c:pt idx="1110">
                  <c:v>2.9571560242243402</c:v>
                </c:pt>
                <c:pt idx="1111">
                  <c:v>2.9893965039300001</c:v>
                </c:pt>
                <c:pt idx="1112">
                  <c:v>2.99156132416823</c:v>
                </c:pt>
                <c:pt idx="1113">
                  <c:v>2.9842749939167899</c:v>
                </c:pt>
                <c:pt idx="1114">
                  <c:v>2.98743234985387</c:v>
                </c:pt>
                <c:pt idx="1115">
                  <c:v>2.9726101413889698</c:v>
                </c:pt>
                <c:pt idx="1116">
                  <c:v>3.02751344498791</c:v>
                </c:pt>
                <c:pt idx="1117">
                  <c:v>3.01200259342705</c:v>
                </c:pt>
                <c:pt idx="1118">
                  <c:v>3.05220209924792</c:v>
                </c:pt>
                <c:pt idx="1119">
                  <c:v>3.02342429021656</c:v>
                </c:pt>
                <c:pt idx="1120">
                  <c:v>2.9517447127684999</c:v>
                </c:pt>
                <c:pt idx="1121">
                  <c:v>2.9935230166915701</c:v>
                </c:pt>
                <c:pt idx="1122">
                  <c:v>2.9953234685286798</c:v>
                </c:pt>
                <c:pt idx="1123">
                  <c:v>2.9881045776710899</c:v>
                </c:pt>
                <c:pt idx="1124">
                  <c:v>3.0019423930450002</c:v>
                </c:pt>
                <c:pt idx="1125">
                  <c:v>2.9977788327180299</c:v>
                </c:pt>
                <c:pt idx="1126">
                  <c:v>3.0264555027875</c:v>
                </c:pt>
                <c:pt idx="1127">
                  <c:v>3.01982943229237</c:v>
                </c:pt>
                <c:pt idx="1128">
                  <c:v>3.0045311562369399</c:v>
                </c:pt>
                <c:pt idx="1129">
                  <c:v>2.9983771772285901</c:v>
                </c:pt>
                <c:pt idx="1130">
                  <c:v>3.0260149907051099</c:v>
                </c:pt>
                <c:pt idx="1131">
                  <c:v>3.0475234340566</c:v>
                </c:pt>
                <c:pt idx="1132">
                  <c:v>3.0437247797196698</c:v>
                </c:pt>
                <c:pt idx="1133">
                  <c:v>3.0656163631953901</c:v>
                </c:pt>
                <c:pt idx="1134">
                  <c:v>3.0618416884775499</c:v>
                </c:pt>
                <c:pt idx="1135">
                  <c:v>3.0797458028349198</c:v>
                </c:pt>
                <c:pt idx="1136">
                  <c:v>3.0872236943496798</c:v>
                </c:pt>
                <c:pt idx="1137">
                  <c:v>3.0879819752855702</c:v>
                </c:pt>
                <c:pt idx="1138">
                  <c:v>3.0888043460932102</c:v>
                </c:pt>
                <c:pt idx="1139">
                  <c:v>3.0666907590917001</c:v>
                </c:pt>
                <c:pt idx="1140">
                  <c:v>3.0773118949676901</c:v>
                </c:pt>
                <c:pt idx="1141">
                  <c:v>3.0900318092630799</c:v>
                </c:pt>
                <c:pt idx="1142">
                  <c:v>3.1028026364877701</c:v>
                </c:pt>
                <c:pt idx="1143">
                  <c:v>3.1115037902107399</c:v>
                </c:pt>
                <c:pt idx="1144">
                  <c:v>3.0954200803964298</c:v>
                </c:pt>
                <c:pt idx="1145">
                  <c:v>3.0507771516451601</c:v>
                </c:pt>
                <c:pt idx="1146">
                  <c:v>3.06244427551895</c:v>
                </c:pt>
                <c:pt idx="1147">
                  <c:v>3.0490866527631999</c:v>
                </c:pt>
                <c:pt idx="1148">
                  <c:v>3.06727484187055</c:v>
                </c:pt>
                <c:pt idx="1149">
                  <c:v>3.0446862684428901</c:v>
                </c:pt>
                <c:pt idx="1150">
                  <c:v>3.03295433576351</c:v>
                </c:pt>
                <c:pt idx="1151">
                  <c:v>3.00150976457078</c:v>
                </c:pt>
                <c:pt idx="1152">
                  <c:v>3.0172490982132598</c:v>
                </c:pt>
                <c:pt idx="1153">
                  <c:v>3.03082045255724</c:v>
                </c:pt>
                <c:pt idx="1154">
                  <c:v>3.0213950100203002</c:v>
                </c:pt>
                <c:pt idx="1155">
                  <c:v>3.0367741725638902</c:v>
                </c:pt>
                <c:pt idx="1156">
                  <c:v>3.0616201780235599</c:v>
                </c:pt>
                <c:pt idx="1157">
                  <c:v>3.06209483847412</c:v>
                </c:pt>
                <c:pt idx="1158">
                  <c:v>3.0548406437333799</c:v>
                </c:pt>
                <c:pt idx="1159">
                  <c:v>3.0489601271568301</c:v>
                </c:pt>
                <c:pt idx="1160">
                  <c:v>3.0671387242958001</c:v>
                </c:pt>
                <c:pt idx="1161">
                  <c:v>3.04783275490322</c:v>
                </c:pt>
                <c:pt idx="1162">
                  <c:v>3.0454445885616601</c:v>
                </c:pt>
                <c:pt idx="1163">
                  <c:v>3.0431986575159602</c:v>
                </c:pt>
                <c:pt idx="1164">
                  <c:v>3.0104797531849901</c:v>
                </c:pt>
                <c:pt idx="1165">
                  <c:v>3.0424906770856701</c:v>
                </c:pt>
                <c:pt idx="1166">
                  <c:v>3.0579346739957298</c:v>
                </c:pt>
                <c:pt idx="1167">
                  <c:v>3.0601618779998101</c:v>
                </c:pt>
                <c:pt idx="1168">
                  <c:v>3.0791026590635302</c:v>
                </c:pt>
                <c:pt idx="1169">
                  <c:v>3.09586804547568</c:v>
                </c:pt>
                <c:pt idx="1170">
                  <c:v>3.0879910597395601</c:v>
                </c:pt>
                <c:pt idx="1171">
                  <c:v>3.04843144201035</c:v>
                </c:pt>
                <c:pt idx="1172">
                  <c:v>3.07927252721815</c:v>
                </c:pt>
                <c:pt idx="1173">
                  <c:v>3.0611243121170699</c:v>
                </c:pt>
                <c:pt idx="1174">
                  <c:v>3.0600449550574802</c:v>
                </c:pt>
                <c:pt idx="1175">
                  <c:v>3.0635544676495399</c:v>
                </c:pt>
                <c:pt idx="1176">
                  <c:v>3.1310102435368599</c:v>
                </c:pt>
                <c:pt idx="1177">
                  <c:v>3.1446840710619202</c:v>
                </c:pt>
                <c:pt idx="1178">
                  <c:v>3.1287546196073799</c:v>
                </c:pt>
                <c:pt idx="1179">
                  <c:v>3.1652205234272199</c:v>
                </c:pt>
                <c:pt idx="1180">
                  <c:v>3.2232829066537998</c:v>
                </c:pt>
                <c:pt idx="1181">
                  <c:v>3.2310516977537702</c:v>
                </c:pt>
                <c:pt idx="1182">
                  <c:v>3.1810282647659198</c:v>
                </c:pt>
                <c:pt idx="1183">
                  <c:v>3.1702076902641498</c:v>
                </c:pt>
                <c:pt idx="1184">
                  <c:v>3.2131297822673899</c:v>
                </c:pt>
                <c:pt idx="1185">
                  <c:v>3.1693387319297899</c:v>
                </c:pt>
                <c:pt idx="1186">
                  <c:v>3.1778837182083199</c:v>
                </c:pt>
                <c:pt idx="1187">
                  <c:v>3.2414381630161002</c:v>
                </c:pt>
                <c:pt idx="1188">
                  <c:v>3.2042263821265302</c:v>
                </c:pt>
                <c:pt idx="1189">
                  <c:v>3.07680367482117</c:v>
                </c:pt>
                <c:pt idx="1190">
                  <c:v>3.0693786543414698</c:v>
                </c:pt>
                <c:pt idx="1191">
                  <c:v>3.0185755210503298</c:v>
                </c:pt>
                <c:pt idx="1192">
                  <c:v>3.0475572900365702</c:v>
                </c:pt>
                <c:pt idx="1193">
                  <c:v>3.01099839943724</c:v>
                </c:pt>
                <c:pt idx="1194">
                  <c:v>2.9867919278174702</c:v>
                </c:pt>
                <c:pt idx="1195">
                  <c:v>2.9898116850623002</c:v>
                </c:pt>
                <c:pt idx="1196">
                  <c:v>3.0088721407538701</c:v>
                </c:pt>
                <c:pt idx="1197">
                  <c:v>2.9970991874822799</c:v>
                </c:pt>
                <c:pt idx="1198">
                  <c:v>2.9935624646502301</c:v>
                </c:pt>
                <c:pt idx="1199">
                  <c:v>2.9587851316633702</c:v>
                </c:pt>
                <c:pt idx="1200">
                  <c:v>3.00625121104355</c:v>
                </c:pt>
                <c:pt idx="1201">
                  <c:v>3.0801609569261998</c:v>
                </c:pt>
                <c:pt idx="1202">
                  <c:v>3.0451145770674</c:v>
                </c:pt>
                <c:pt idx="1203">
                  <c:v>3.0885069990476399</c:v>
                </c:pt>
                <c:pt idx="1204">
                  <c:v>3.0709759964221002</c:v>
                </c:pt>
                <c:pt idx="1205">
                  <c:v>3.0355412579011198</c:v>
                </c:pt>
                <c:pt idx="1206">
                  <c:v>3.0414913530946999</c:v>
                </c:pt>
                <c:pt idx="1207">
                  <c:v>3.0767222645779899</c:v>
                </c:pt>
                <c:pt idx="1208">
                  <c:v>3.0769478150538299</c:v>
                </c:pt>
                <c:pt idx="1209">
                  <c:v>3.1070125854661299</c:v>
                </c:pt>
                <c:pt idx="1210">
                  <c:v>3.0967506506420999</c:v>
                </c:pt>
                <c:pt idx="1211">
                  <c:v>3.0820864652307698</c:v>
                </c:pt>
                <c:pt idx="1212">
                  <c:v>3.0727001128294802</c:v>
                </c:pt>
                <c:pt idx="1213">
                  <c:v>3.0095519073154202</c:v>
                </c:pt>
                <c:pt idx="1214">
                  <c:v>3.0431515177370101</c:v>
                </c:pt>
                <c:pt idx="1215">
                  <c:v>3.0509073244801899</c:v>
                </c:pt>
                <c:pt idx="1216">
                  <c:v>3.0832149454741602</c:v>
                </c:pt>
                <c:pt idx="1217">
                  <c:v>3.0989900541091502</c:v>
                </c:pt>
                <c:pt idx="1218">
                  <c:v>3.1260298437127898</c:v>
                </c:pt>
                <c:pt idx="1219">
                  <c:v>3.1252503435687902</c:v>
                </c:pt>
                <c:pt idx="1220">
                  <c:v>3.12802500081489</c:v>
                </c:pt>
                <c:pt idx="1221">
                  <c:v>3.1803252853993702</c:v>
                </c:pt>
                <c:pt idx="1222">
                  <c:v>3.1882445568789599</c:v>
                </c:pt>
                <c:pt idx="1223">
                  <c:v>3.1847077275906801</c:v>
                </c:pt>
                <c:pt idx="1224">
                  <c:v>3.2094523913228201</c:v>
                </c:pt>
                <c:pt idx="1225">
                  <c:v>3.1954651895494499</c:v>
                </c:pt>
                <c:pt idx="1226">
                  <c:v>3.2041133275740101</c:v>
                </c:pt>
                <c:pt idx="1227">
                  <c:v>3.1749881885062399</c:v>
                </c:pt>
                <c:pt idx="1228">
                  <c:v>3.1782325248165799</c:v>
                </c:pt>
                <c:pt idx="1229">
                  <c:v>3.17158153493263</c:v>
                </c:pt>
                <c:pt idx="1230">
                  <c:v>3.24329694606647</c:v>
                </c:pt>
                <c:pt idx="1231">
                  <c:v>3.2452915458537701</c:v>
                </c:pt>
                <c:pt idx="1232">
                  <c:v>3.2404370702068301</c:v>
                </c:pt>
                <c:pt idx="1233">
                  <c:v>3.21408101756376</c:v>
                </c:pt>
                <c:pt idx="1234">
                  <c:v>3.22664846126322</c:v>
                </c:pt>
                <c:pt idx="1235">
                  <c:v>3.1338046325598499</c:v>
                </c:pt>
                <c:pt idx="1236">
                  <c:v>3.1184447718588402</c:v>
                </c:pt>
                <c:pt idx="1237">
                  <c:v>3.1188184728736599</c:v>
                </c:pt>
                <c:pt idx="1238">
                  <c:v>3.0619075601177799</c:v>
                </c:pt>
                <c:pt idx="1239">
                  <c:v>3.0647138868838399</c:v>
                </c:pt>
                <c:pt idx="1240">
                  <c:v>3.0163258622968399</c:v>
                </c:pt>
                <c:pt idx="1241">
                  <c:v>2.9068323452370599</c:v>
                </c:pt>
                <c:pt idx="1242">
                  <c:v>2.85622406158953</c:v>
                </c:pt>
                <c:pt idx="1243">
                  <c:v>2.8882835004313501</c:v>
                </c:pt>
                <c:pt idx="1244">
                  <c:v>2.7911988904438099</c:v>
                </c:pt>
                <c:pt idx="1245">
                  <c:v>2.8671054365671398</c:v>
                </c:pt>
                <c:pt idx="1246">
                  <c:v>2.89320441846957</c:v>
                </c:pt>
                <c:pt idx="1247">
                  <c:v>2.9201272604197799</c:v>
                </c:pt>
                <c:pt idx="1248">
                  <c:v>2.9832796069801599</c:v>
                </c:pt>
                <c:pt idx="1249">
                  <c:v>2.9794449590540801</c:v>
                </c:pt>
                <c:pt idx="1250">
                  <c:v>3.0376332366853198</c:v>
                </c:pt>
                <c:pt idx="1251">
                  <c:v>3.0017585723027498</c:v>
                </c:pt>
                <c:pt idx="1252">
                  <c:v>2.9823374094342299</c:v>
                </c:pt>
                <c:pt idx="1253">
                  <c:v>3.0175018440482599</c:v>
                </c:pt>
                <c:pt idx="1254">
                  <c:v>2.9963569180821001</c:v>
                </c:pt>
                <c:pt idx="1255">
                  <c:v>3.0003729419860301</c:v>
                </c:pt>
                <c:pt idx="1256">
                  <c:v>3.0406754211820899</c:v>
                </c:pt>
                <c:pt idx="1257">
                  <c:v>3.0170021274596199</c:v>
                </c:pt>
                <c:pt idx="1258">
                  <c:v>3.0698348400911102</c:v>
                </c:pt>
                <c:pt idx="1259">
                  <c:v>3.1090068650941398</c:v>
                </c:pt>
                <c:pt idx="1260">
                  <c:v>3.1360122650384201</c:v>
                </c:pt>
                <c:pt idx="1261">
                  <c:v>3.0996699329828301</c:v>
                </c:pt>
                <c:pt idx="1262">
                  <c:v>3.0795698199480102</c:v>
                </c:pt>
                <c:pt idx="1263">
                  <c:v>3.10609243744043</c:v>
                </c:pt>
                <c:pt idx="1264">
                  <c:v>3.07549941258078</c:v>
                </c:pt>
                <c:pt idx="1265">
                  <c:v>3.1079085810531701</c:v>
                </c:pt>
                <c:pt idx="1266">
                  <c:v>3.1160288318924398</c:v>
                </c:pt>
                <c:pt idx="1267">
                  <c:v>3.0910551795199801</c:v>
                </c:pt>
                <c:pt idx="1268">
                  <c:v>3.0451509786872699</c:v>
                </c:pt>
                <c:pt idx="1269">
                  <c:v>2.9355371588744901</c:v>
                </c:pt>
                <c:pt idx="1270">
                  <c:v>2.9510243562865099</c:v>
                </c:pt>
                <c:pt idx="1271">
                  <c:v>2.9862186744916301</c:v>
                </c:pt>
                <c:pt idx="1272">
                  <c:v>2.9197304014019299</c:v>
                </c:pt>
                <c:pt idx="1273">
                  <c:v>2.9551764542517498</c:v>
                </c:pt>
                <c:pt idx="1274">
                  <c:v>2.9803772882437398</c:v>
                </c:pt>
                <c:pt idx="1275">
                  <c:v>2.9721555441221801</c:v>
                </c:pt>
                <c:pt idx="1276">
                  <c:v>2.9648879406543802</c:v>
                </c:pt>
                <c:pt idx="1277">
                  <c:v>2.9740195452765299</c:v>
                </c:pt>
                <c:pt idx="1278">
                  <c:v>2.9653300132062701</c:v>
                </c:pt>
                <c:pt idx="1279">
                  <c:v>3.0079285869270902</c:v>
                </c:pt>
                <c:pt idx="1280">
                  <c:v>3.0113099652630999</c:v>
                </c:pt>
                <c:pt idx="1281">
                  <c:v>2.9920051762789499</c:v>
                </c:pt>
                <c:pt idx="1282">
                  <c:v>2.9639338547706999</c:v>
                </c:pt>
                <c:pt idx="1283">
                  <c:v>2.9347516940932099</c:v>
                </c:pt>
                <c:pt idx="1284">
                  <c:v>2.8802978669330699</c:v>
                </c:pt>
                <c:pt idx="1285">
                  <c:v>2.8941843042939901</c:v>
                </c:pt>
                <c:pt idx="1286">
                  <c:v>2.9401723705983702</c:v>
                </c:pt>
                <c:pt idx="1287">
                  <c:v>2.8960928718245098</c:v>
                </c:pt>
                <c:pt idx="1288">
                  <c:v>2.8972049634368302</c:v>
                </c:pt>
                <c:pt idx="1289">
                  <c:v>2.9642724939202898</c:v>
                </c:pt>
                <c:pt idx="1290">
                  <c:v>2.97002044957387</c:v>
                </c:pt>
                <c:pt idx="1291">
                  <c:v>2.8888084598580899</c:v>
                </c:pt>
                <c:pt idx="1292">
                  <c:v>2.8764868717856902</c:v>
                </c:pt>
                <c:pt idx="1293">
                  <c:v>2.8871216978638099</c:v>
                </c:pt>
                <c:pt idx="1294">
                  <c:v>2.91182804951747</c:v>
                </c:pt>
                <c:pt idx="1295">
                  <c:v>2.90891797422743</c:v>
                </c:pt>
                <c:pt idx="1296">
                  <c:v>2.9603443002094201</c:v>
                </c:pt>
                <c:pt idx="1297">
                  <c:v>2.9780372306320602</c:v>
                </c:pt>
                <c:pt idx="1298">
                  <c:v>2.98127642204732</c:v>
                </c:pt>
                <c:pt idx="1299">
                  <c:v>3.0013419710066298</c:v>
                </c:pt>
                <c:pt idx="1300">
                  <c:v>2.9602486507086301</c:v>
                </c:pt>
                <c:pt idx="1301">
                  <c:v>2.9577179405065399</c:v>
                </c:pt>
                <c:pt idx="1302">
                  <c:v>2.99232345341004</c:v>
                </c:pt>
                <c:pt idx="1303">
                  <c:v>2.9873756407458401</c:v>
                </c:pt>
                <c:pt idx="1304">
                  <c:v>2.9634188757606199</c:v>
                </c:pt>
                <c:pt idx="1305">
                  <c:v>2.9709670585675001</c:v>
                </c:pt>
                <c:pt idx="1306">
                  <c:v>3.0103096093377202</c:v>
                </c:pt>
                <c:pt idx="1307">
                  <c:v>3.02184078600785</c:v>
                </c:pt>
                <c:pt idx="1308">
                  <c:v>2.9930084234282299</c:v>
                </c:pt>
                <c:pt idx="1309">
                  <c:v>2.9941918678461699</c:v>
                </c:pt>
                <c:pt idx="1310">
                  <c:v>2.9725593056000599</c:v>
                </c:pt>
                <c:pt idx="1311">
                  <c:v>2.96973627560654</c:v>
                </c:pt>
                <c:pt idx="1312">
                  <c:v>2.9451589941094198</c:v>
                </c:pt>
                <c:pt idx="1313">
                  <c:v>2.8777057834684099</c:v>
                </c:pt>
                <c:pt idx="1314">
                  <c:v>2.94993181427553</c:v>
                </c:pt>
                <c:pt idx="1315">
                  <c:v>2.9162555392627301</c:v>
                </c:pt>
                <c:pt idx="1316">
                  <c:v>2.9138824166989199</c:v>
                </c:pt>
                <c:pt idx="1317">
                  <c:v>2.9672571039232101</c:v>
                </c:pt>
                <c:pt idx="1318">
                  <c:v>2.9803805825540501</c:v>
                </c:pt>
                <c:pt idx="1319">
                  <c:v>2.9604784741618002</c:v>
                </c:pt>
                <c:pt idx="1320">
                  <c:v>2.93472552679986</c:v>
                </c:pt>
                <c:pt idx="1321">
                  <c:v>2.8975504405941801</c:v>
                </c:pt>
                <c:pt idx="1322">
                  <c:v>2.9432327612224101</c:v>
                </c:pt>
                <c:pt idx="1323">
                  <c:v>2.9041577118567998</c:v>
                </c:pt>
                <c:pt idx="1324">
                  <c:v>2.8874440596786299</c:v>
                </c:pt>
                <c:pt idx="1325">
                  <c:v>2.8392549561863398</c:v>
                </c:pt>
                <c:pt idx="1326">
                  <c:v>2.6924210757152398</c:v>
                </c:pt>
                <c:pt idx="1327">
                  <c:v>2.7149055163946398</c:v>
                </c:pt>
                <c:pt idx="1328">
                  <c:v>2.6789619724771998</c:v>
                </c:pt>
                <c:pt idx="1329">
                  <c:v>2.7108354311096101</c:v>
                </c:pt>
                <c:pt idx="1330">
                  <c:v>2.6975077086142201</c:v>
                </c:pt>
                <c:pt idx="1331">
                  <c:v>2.6920607184306</c:v>
                </c:pt>
                <c:pt idx="1332">
                  <c:v>2.64271860594986</c:v>
                </c:pt>
                <c:pt idx="1333">
                  <c:v>2.6166115003570298</c:v>
                </c:pt>
                <c:pt idx="1334">
                  <c:v>2.6997064885927902</c:v>
                </c:pt>
                <c:pt idx="1335">
                  <c:v>2.6591893713934498</c:v>
                </c:pt>
                <c:pt idx="1336">
                  <c:v>2.66253675351274</c:v>
                </c:pt>
                <c:pt idx="1337">
                  <c:v>2.6221988091756501</c:v>
                </c:pt>
                <c:pt idx="1338">
                  <c:v>2.5738061144045101</c:v>
                </c:pt>
                <c:pt idx="1339">
                  <c:v>2.5785666054805398</c:v>
                </c:pt>
                <c:pt idx="1340">
                  <c:v>2.65051953805721</c:v>
                </c:pt>
                <c:pt idx="1341">
                  <c:v>2.6840355547830801</c:v>
                </c:pt>
                <c:pt idx="1342">
                  <c:v>2.6388075941848799</c:v>
                </c:pt>
                <c:pt idx="1343">
                  <c:v>2.7057077853220299</c:v>
                </c:pt>
                <c:pt idx="1344">
                  <c:v>2.7364870837530502</c:v>
                </c:pt>
                <c:pt idx="1345">
                  <c:v>2.7423428204798701</c:v>
                </c:pt>
                <c:pt idx="1346">
                  <c:v>2.7365680088417199</c:v>
                </c:pt>
                <c:pt idx="1347">
                  <c:v>2.7262738933936799</c:v>
                </c:pt>
                <c:pt idx="1348">
                  <c:v>2.6985068157575198</c:v>
                </c:pt>
                <c:pt idx="1349">
                  <c:v>2.7280209439031302</c:v>
                </c:pt>
                <c:pt idx="1350">
                  <c:v>2.7263723616530999</c:v>
                </c:pt>
                <c:pt idx="1351">
                  <c:v>2.7762945777768402</c:v>
                </c:pt>
                <c:pt idx="1352">
                  <c:v>2.7944919741931602</c:v>
                </c:pt>
                <c:pt idx="1353">
                  <c:v>2.7655032820677499</c:v>
                </c:pt>
                <c:pt idx="1354">
                  <c:v>2.7448548154311698</c:v>
                </c:pt>
                <c:pt idx="1355">
                  <c:v>2.7091266766314899</c:v>
                </c:pt>
                <c:pt idx="1356">
                  <c:v>2.7034218929079099</c:v>
                </c:pt>
                <c:pt idx="1357">
                  <c:v>2.6776038739828998</c:v>
                </c:pt>
                <c:pt idx="1358">
                  <c:v>2.62647668362718</c:v>
                </c:pt>
                <c:pt idx="1359">
                  <c:v>2.5629910551845199</c:v>
                </c:pt>
                <c:pt idx="1360">
                  <c:v>2.4982640668473701</c:v>
                </c:pt>
                <c:pt idx="1361">
                  <c:v>2.56651551717759</c:v>
                </c:pt>
                <c:pt idx="1362">
                  <c:v>2.5261673710780901</c:v>
                </c:pt>
                <c:pt idx="1363">
                  <c:v>2.59248201282848</c:v>
                </c:pt>
                <c:pt idx="1364">
                  <c:v>2.6180060380697001</c:v>
                </c:pt>
                <c:pt idx="1365">
                  <c:v>2.6355025566020802</c:v>
                </c:pt>
                <c:pt idx="1366">
                  <c:v>2.62432469296964</c:v>
                </c:pt>
                <c:pt idx="1367">
                  <c:v>2.55551080312889</c:v>
                </c:pt>
                <c:pt idx="1368">
                  <c:v>2.52673500261599</c:v>
                </c:pt>
                <c:pt idx="1369">
                  <c:v>2.4674350713368201</c:v>
                </c:pt>
                <c:pt idx="1370">
                  <c:v>2.4799427078620102</c:v>
                </c:pt>
                <c:pt idx="1371">
                  <c:v>2.5339026524100201</c:v>
                </c:pt>
                <c:pt idx="1372">
                  <c:v>2.5024370717526101</c:v>
                </c:pt>
                <c:pt idx="1373">
                  <c:v>2.51608851355271</c:v>
                </c:pt>
                <c:pt idx="1374">
                  <c:v>2.51698837295167</c:v>
                </c:pt>
                <c:pt idx="1375">
                  <c:v>2.5950591345915601</c:v>
                </c:pt>
                <c:pt idx="1376">
                  <c:v>2.58948375825566</c:v>
                </c:pt>
                <c:pt idx="1377">
                  <c:v>2.5700008320405501</c:v>
                </c:pt>
                <c:pt idx="1378">
                  <c:v>2.5415135881073798</c:v>
                </c:pt>
                <c:pt idx="1379">
                  <c:v>2.5095838761138598</c:v>
                </c:pt>
                <c:pt idx="1380">
                  <c:v>2.5010967560705599</c:v>
                </c:pt>
                <c:pt idx="1381">
                  <c:v>2.5346140886980102</c:v>
                </c:pt>
                <c:pt idx="1382">
                  <c:v>2.4842250670906201</c:v>
                </c:pt>
                <c:pt idx="1383">
                  <c:v>2.47891619069848</c:v>
                </c:pt>
                <c:pt idx="1384">
                  <c:v>2.4765983997118801</c:v>
                </c:pt>
                <c:pt idx="1385">
                  <c:v>2.4409547381315702</c:v>
                </c:pt>
                <c:pt idx="1386">
                  <c:v>2.4147783840847898</c:v>
                </c:pt>
                <c:pt idx="1387">
                  <c:v>2.4129565071213199</c:v>
                </c:pt>
                <c:pt idx="1388">
                  <c:v>2.4465086526682298</c:v>
                </c:pt>
                <c:pt idx="1389">
                  <c:v>2.4310887680539701</c:v>
                </c:pt>
                <c:pt idx="1390">
                  <c:v>2.3990189560191801</c:v>
                </c:pt>
                <c:pt idx="1391">
                  <c:v>2.4546341360376198</c:v>
                </c:pt>
                <c:pt idx="1392">
                  <c:v>2.4823905324100299</c:v>
                </c:pt>
                <c:pt idx="1393">
                  <c:v>2.4860979975519402</c:v>
                </c:pt>
                <c:pt idx="1394">
                  <c:v>2.5337313858281298</c:v>
                </c:pt>
                <c:pt idx="1395">
                  <c:v>2.51890035965938</c:v>
                </c:pt>
                <c:pt idx="1396">
                  <c:v>2.5386259337787398</c:v>
                </c:pt>
                <c:pt idx="1397">
                  <c:v>2.5235619868055599</c:v>
                </c:pt>
                <c:pt idx="1398">
                  <c:v>2.5486878412938201</c:v>
                </c:pt>
                <c:pt idx="1399">
                  <c:v>2.45278317914314</c:v>
                </c:pt>
                <c:pt idx="1400">
                  <c:v>2.4601846838162</c:v>
                </c:pt>
                <c:pt idx="1401">
                  <c:v>2.4679288444602601</c:v>
                </c:pt>
                <c:pt idx="1402">
                  <c:v>2.3226807864960701</c:v>
                </c:pt>
                <c:pt idx="1403">
                  <c:v>2.3519727227244598</c:v>
                </c:pt>
                <c:pt idx="1404">
                  <c:v>2.31595392602626</c:v>
                </c:pt>
                <c:pt idx="1405">
                  <c:v>2.2817521042222002</c:v>
                </c:pt>
                <c:pt idx="1406">
                  <c:v>2.3065157791245601</c:v>
                </c:pt>
                <c:pt idx="1407">
                  <c:v>2.2300326094251499</c:v>
                </c:pt>
                <c:pt idx="1408">
                  <c:v>2.2928358884695101</c:v>
                </c:pt>
                <c:pt idx="1409">
                  <c:v>2.3877131529752398</c:v>
                </c:pt>
                <c:pt idx="1410">
                  <c:v>2.33090526608532</c:v>
                </c:pt>
                <c:pt idx="1411">
                  <c:v>2.3279693078638402</c:v>
                </c:pt>
                <c:pt idx="1412">
                  <c:v>2.3162741752641902</c:v>
                </c:pt>
                <c:pt idx="1413">
                  <c:v>2.3199940435177901</c:v>
                </c:pt>
                <c:pt idx="1414">
                  <c:v>2.2867118141636902</c:v>
                </c:pt>
                <c:pt idx="1415">
                  <c:v>2.3103885006276901</c:v>
                </c:pt>
                <c:pt idx="1416">
                  <c:v>2.3415029394468601</c:v>
                </c:pt>
                <c:pt idx="1417">
                  <c:v>2.3413032671131</c:v>
                </c:pt>
                <c:pt idx="1418">
                  <c:v>2.3969866691354298</c:v>
                </c:pt>
                <c:pt idx="1419">
                  <c:v>2.3904234378292002</c:v>
                </c:pt>
                <c:pt idx="1420">
                  <c:v>2.3865316690104601</c:v>
                </c:pt>
                <c:pt idx="1421">
                  <c:v>2.3678503005863698</c:v>
                </c:pt>
                <c:pt idx="1422">
                  <c:v>2.3697868666416801</c:v>
                </c:pt>
                <c:pt idx="1423">
                  <c:v>2.3320923028956799</c:v>
                </c:pt>
                <c:pt idx="1424">
                  <c:v>2.3527193200273402</c:v>
                </c:pt>
                <c:pt idx="1425">
                  <c:v>2.3807418071340698</c:v>
                </c:pt>
                <c:pt idx="1426">
                  <c:v>2.36770209510086</c:v>
                </c:pt>
                <c:pt idx="1427">
                  <c:v>2.3948689884014298</c:v>
                </c:pt>
                <c:pt idx="1428">
                  <c:v>2.3965337916772098</c:v>
                </c:pt>
                <c:pt idx="1429">
                  <c:v>2.4135270498729202</c:v>
                </c:pt>
                <c:pt idx="1430">
                  <c:v>2.3548785253839402</c:v>
                </c:pt>
                <c:pt idx="1431">
                  <c:v>2.3611473428441299</c:v>
                </c:pt>
                <c:pt idx="1432">
                  <c:v>2.3406675459839699</c:v>
                </c:pt>
                <c:pt idx="1433">
                  <c:v>2.28485309926258</c:v>
                </c:pt>
                <c:pt idx="1434">
                  <c:v>2.2715988970924701</c:v>
                </c:pt>
                <c:pt idx="1435">
                  <c:v>2.2677519265134798</c:v>
                </c:pt>
                <c:pt idx="1436">
                  <c:v>2.29578787105073</c:v>
                </c:pt>
                <c:pt idx="1437">
                  <c:v>2.2671095976077802</c:v>
                </c:pt>
                <c:pt idx="1438">
                  <c:v>2.28511328627099</c:v>
                </c:pt>
                <c:pt idx="1439">
                  <c:v>2.33737679186657</c:v>
                </c:pt>
                <c:pt idx="1440">
                  <c:v>2.3535137443036902</c:v>
                </c:pt>
                <c:pt idx="1441">
                  <c:v>2.3466931718540098</c:v>
                </c:pt>
                <c:pt idx="1442">
                  <c:v>2.3112041620959798</c:v>
                </c:pt>
                <c:pt idx="1443">
                  <c:v>2.3211233810105401</c:v>
                </c:pt>
                <c:pt idx="1444">
                  <c:v>2.297967156645</c:v>
                </c:pt>
                <c:pt idx="1445">
                  <c:v>2.2978731161230002</c:v>
                </c:pt>
                <c:pt idx="1446">
                  <c:v>2.3017255039655802</c:v>
                </c:pt>
                <c:pt idx="1447">
                  <c:v>2.3174205515979298</c:v>
                </c:pt>
                <c:pt idx="1448">
                  <c:v>2.2744688655872101</c:v>
                </c:pt>
                <c:pt idx="1449">
                  <c:v>2.2782139669282899</c:v>
                </c:pt>
                <c:pt idx="1450">
                  <c:v>2.2590833320474601</c:v>
                </c:pt>
                <c:pt idx="1451">
                  <c:v>2.2341776020622799</c:v>
                </c:pt>
                <c:pt idx="1452">
                  <c:v>2.23228243796766</c:v>
                </c:pt>
                <c:pt idx="1453">
                  <c:v>2.2119926916105799</c:v>
                </c:pt>
                <c:pt idx="1454">
                  <c:v>2.2194142275702502</c:v>
                </c:pt>
                <c:pt idx="1455">
                  <c:v>2.1869866030235801</c:v>
                </c:pt>
                <c:pt idx="1456">
                  <c:v>2.1715082662278502</c:v>
                </c:pt>
                <c:pt idx="1457">
                  <c:v>2.1605455921013301</c:v>
                </c:pt>
                <c:pt idx="1458">
                  <c:v>2.1715137006909901</c:v>
                </c:pt>
                <c:pt idx="1459">
                  <c:v>2.1471827928617699</c:v>
                </c:pt>
                <c:pt idx="1460">
                  <c:v>2.1595009258710101</c:v>
                </c:pt>
                <c:pt idx="1461">
                  <c:v>2.2144284730179198</c:v>
                </c:pt>
                <c:pt idx="1462">
                  <c:v>2.2332219934169801</c:v>
                </c:pt>
                <c:pt idx="1463">
                  <c:v>2.2262878037578999</c:v>
                </c:pt>
                <c:pt idx="1464">
                  <c:v>2.23758770742768</c:v>
                </c:pt>
                <c:pt idx="1465">
                  <c:v>2.2333969003785601</c:v>
                </c:pt>
                <c:pt idx="1466">
                  <c:v>2.2518385298729502</c:v>
                </c:pt>
                <c:pt idx="1467">
                  <c:v>2.2592042937619898</c:v>
                </c:pt>
                <c:pt idx="1468">
                  <c:v>2.2739545584959502</c:v>
                </c:pt>
                <c:pt idx="1469">
                  <c:v>2.2776550271846201</c:v>
                </c:pt>
                <c:pt idx="1470">
                  <c:v>2.2758844830889702</c:v>
                </c:pt>
                <c:pt idx="1471">
                  <c:v>2.3199382842876002</c:v>
                </c:pt>
                <c:pt idx="1472">
                  <c:v>2.32511973923009</c:v>
                </c:pt>
                <c:pt idx="1473">
                  <c:v>2.29291200002727</c:v>
                </c:pt>
                <c:pt idx="1474">
                  <c:v>2.2943008005208099</c:v>
                </c:pt>
                <c:pt idx="1475">
                  <c:v>2.3059306256349901</c:v>
                </c:pt>
                <c:pt idx="1476">
                  <c:v>2.31212973137304</c:v>
                </c:pt>
                <c:pt idx="1477">
                  <c:v>2.30918814984439</c:v>
                </c:pt>
                <c:pt idx="1478">
                  <c:v>2.3113712789885601</c:v>
                </c:pt>
                <c:pt idx="1479">
                  <c:v>2.2943007739143302</c:v>
                </c:pt>
                <c:pt idx="1480">
                  <c:v>2.30438839636399</c:v>
                </c:pt>
                <c:pt idx="1481">
                  <c:v>2.3335115592523299</c:v>
                </c:pt>
                <c:pt idx="1482">
                  <c:v>2.3787098179710999</c:v>
                </c:pt>
                <c:pt idx="1483">
                  <c:v>2.3964381922643598</c:v>
                </c:pt>
                <c:pt idx="1484">
                  <c:v>2.4270173394535202</c:v>
                </c:pt>
                <c:pt idx="1485">
                  <c:v>2.4218803588200699</c:v>
                </c:pt>
                <c:pt idx="1486">
                  <c:v>2.4059516513177899</c:v>
                </c:pt>
                <c:pt idx="1487">
                  <c:v>2.4783390265710001</c:v>
                </c:pt>
                <c:pt idx="1488">
                  <c:v>2.4784508434201298</c:v>
                </c:pt>
                <c:pt idx="1489">
                  <c:v>2.5052276255401602</c:v>
                </c:pt>
                <c:pt idx="1490">
                  <c:v>2.5049837746892001</c:v>
                </c:pt>
                <c:pt idx="1491">
                  <c:v>2.5573319140590698</c:v>
                </c:pt>
                <c:pt idx="1492">
                  <c:v>2.6982089525449902</c:v>
                </c:pt>
                <c:pt idx="1493">
                  <c:v>2.7091094082505101</c:v>
                </c:pt>
                <c:pt idx="1494">
                  <c:v>2.6922535532718199</c:v>
                </c:pt>
                <c:pt idx="1495">
                  <c:v>2.6662770563465399</c:v>
                </c:pt>
                <c:pt idx="1496">
                  <c:v>2.7315412854724501</c:v>
                </c:pt>
                <c:pt idx="1497">
                  <c:v>2.7783184906766598</c:v>
                </c:pt>
                <c:pt idx="1498">
                  <c:v>2.8006918288610301</c:v>
                </c:pt>
                <c:pt idx="1499">
                  <c:v>2.8619186399537102</c:v>
                </c:pt>
                <c:pt idx="1500">
                  <c:v>2.8691695781119302</c:v>
                </c:pt>
                <c:pt idx="1501">
                  <c:v>2.7487978686529999</c:v>
                </c:pt>
                <c:pt idx="1502">
                  <c:v>2.8001390553410199</c:v>
                </c:pt>
                <c:pt idx="1503">
                  <c:v>2.85195234272993</c:v>
                </c:pt>
                <c:pt idx="1504">
                  <c:v>2.7918554828719602</c:v>
                </c:pt>
                <c:pt idx="1505">
                  <c:v>2.7372056633536301</c:v>
                </c:pt>
                <c:pt idx="1506">
                  <c:v>2.7718723972535102</c:v>
                </c:pt>
                <c:pt idx="1507">
                  <c:v>2.8521426443393398</c:v>
                </c:pt>
                <c:pt idx="1508">
                  <c:v>2.8410813254100802</c:v>
                </c:pt>
                <c:pt idx="1509">
                  <c:v>2.8318234278736099</c:v>
                </c:pt>
                <c:pt idx="1510">
                  <c:v>2.8370235882757302</c:v>
                </c:pt>
                <c:pt idx="1511">
                  <c:v>2.8219683631593102</c:v>
                </c:pt>
                <c:pt idx="1512">
                  <c:v>2.7577940495229099</c:v>
                </c:pt>
                <c:pt idx="1513">
                  <c:v>2.7213254554017499</c:v>
                </c:pt>
                <c:pt idx="1514">
                  <c:v>2.73433504760373</c:v>
                </c:pt>
                <c:pt idx="1515">
                  <c:v>2.71060007689678</c:v>
                </c:pt>
                <c:pt idx="1516">
                  <c:v>2.8190113328081701</c:v>
                </c:pt>
                <c:pt idx="1517">
                  <c:v>2.9169446027601098</c:v>
                </c:pt>
                <c:pt idx="1518">
                  <c:v>2.9167041568118401</c:v>
                </c:pt>
                <c:pt idx="1519">
                  <c:v>2.95873533523157</c:v>
                </c:pt>
                <c:pt idx="1520">
                  <c:v>2.99622975296663</c:v>
                </c:pt>
                <c:pt idx="1521">
                  <c:v>3.0246453743700399</c:v>
                </c:pt>
                <c:pt idx="1522">
                  <c:v>2.9898722604355399</c:v>
                </c:pt>
                <c:pt idx="1523">
                  <c:v>2.9771054886840602</c:v>
                </c:pt>
                <c:pt idx="1524">
                  <c:v>2.9384000506374801</c:v>
                </c:pt>
                <c:pt idx="1525">
                  <c:v>2.9422151500001901</c:v>
                </c:pt>
                <c:pt idx="1526">
                  <c:v>2.93034199772779</c:v>
                </c:pt>
                <c:pt idx="1527">
                  <c:v>2.9982111133276899</c:v>
                </c:pt>
                <c:pt idx="1528">
                  <c:v>3.0183229120931601</c:v>
                </c:pt>
                <c:pt idx="1529">
                  <c:v>3.00587836339602</c:v>
                </c:pt>
                <c:pt idx="1530">
                  <c:v>3.0474419099732399</c:v>
                </c:pt>
                <c:pt idx="1531">
                  <c:v>3.0019534657825</c:v>
                </c:pt>
                <c:pt idx="1532">
                  <c:v>2.9861251343787099</c:v>
                </c:pt>
                <c:pt idx="1533">
                  <c:v>3.0119743497340501</c:v>
                </c:pt>
                <c:pt idx="1534">
                  <c:v>2.9390941574082801</c:v>
                </c:pt>
                <c:pt idx="1535">
                  <c:v>2.8827299678585701</c:v>
                </c:pt>
                <c:pt idx="1536">
                  <c:v>2.8430629772241698</c:v>
                </c:pt>
                <c:pt idx="1537">
                  <c:v>2.8788837553743698</c:v>
                </c:pt>
                <c:pt idx="1538">
                  <c:v>2.71487592665969</c:v>
                </c:pt>
                <c:pt idx="1539">
                  <c:v>2.7568362488394</c:v>
                </c:pt>
                <c:pt idx="1540">
                  <c:v>2.7095690177254799</c:v>
                </c:pt>
                <c:pt idx="1541">
                  <c:v>2.6749567541447101</c:v>
                </c:pt>
                <c:pt idx="1542">
                  <c:v>2.7860929730786399</c:v>
                </c:pt>
                <c:pt idx="1543">
                  <c:v>2.7561221210284201</c:v>
                </c:pt>
                <c:pt idx="1544">
                  <c:v>2.73676417449051</c:v>
                </c:pt>
                <c:pt idx="1545">
                  <c:v>2.8145529586821199</c:v>
                </c:pt>
                <c:pt idx="1546">
                  <c:v>2.8282275879168499</c:v>
                </c:pt>
                <c:pt idx="1547">
                  <c:v>2.75770852770686</c:v>
                </c:pt>
                <c:pt idx="1548">
                  <c:v>2.7096947927701698</c:v>
                </c:pt>
                <c:pt idx="1549">
                  <c:v>2.7555333371545299</c:v>
                </c:pt>
                <c:pt idx="1550">
                  <c:v>2.7411528963000502</c:v>
                </c:pt>
                <c:pt idx="1551">
                  <c:v>2.6757946935608099</c:v>
                </c:pt>
                <c:pt idx="1552">
                  <c:v>2.6754022982427998</c:v>
                </c:pt>
                <c:pt idx="1553">
                  <c:v>2.7249368683951598</c:v>
                </c:pt>
                <c:pt idx="1554">
                  <c:v>2.76658887167995</c:v>
                </c:pt>
                <c:pt idx="1555">
                  <c:v>2.7707771716754501</c:v>
                </c:pt>
                <c:pt idx="1556">
                  <c:v>2.7685237524532198</c:v>
                </c:pt>
                <c:pt idx="1557">
                  <c:v>2.7620276089281002</c:v>
                </c:pt>
                <c:pt idx="1558">
                  <c:v>2.7538424717443299</c:v>
                </c:pt>
                <c:pt idx="1559">
                  <c:v>2.7127131191397602</c:v>
                </c:pt>
                <c:pt idx="1560">
                  <c:v>2.7198834836590202</c:v>
                </c:pt>
                <c:pt idx="1561">
                  <c:v>2.6762481855837499</c:v>
                </c:pt>
                <c:pt idx="1562">
                  <c:v>2.7061368601732099</c:v>
                </c:pt>
                <c:pt idx="1563">
                  <c:v>2.8112190698951198</c:v>
                </c:pt>
                <c:pt idx="1564">
                  <c:v>2.7863990917466301</c:v>
                </c:pt>
                <c:pt idx="1565">
                  <c:v>2.78183971095407</c:v>
                </c:pt>
                <c:pt idx="1566">
                  <c:v>2.7512357223032899</c:v>
                </c:pt>
                <c:pt idx="1567">
                  <c:v>2.7407642164051298</c:v>
                </c:pt>
                <c:pt idx="1568">
                  <c:v>2.75361027169052</c:v>
                </c:pt>
                <c:pt idx="1569">
                  <c:v>2.7851897616925299</c:v>
                </c:pt>
                <c:pt idx="1570">
                  <c:v>2.8641007397768901</c:v>
                </c:pt>
                <c:pt idx="1571">
                  <c:v>2.8615333545795298</c:v>
                </c:pt>
                <c:pt idx="1572">
                  <c:v>2.8744735299629398</c:v>
                </c:pt>
                <c:pt idx="1573">
                  <c:v>2.8484618685337399</c:v>
                </c:pt>
                <c:pt idx="1574">
                  <c:v>2.8365948023580998</c:v>
                </c:pt>
                <c:pt idx="1575">
                  <c:v>2.8666325969215101</c:v>
                </c:pt>
                <c:pt idx="1576">
                  <c:v>2.8588626182010901</c:v>
                </c:pt>
                <c:pt idx="1577">
                  <c:v>2.9563468114582698</c:v>
                </c:pt>
                <c:pt idx="1578">
                  <c:v>2.9662768609411598</c:v>
                </c:pt>
                <c:pt idx="1579">
                  <c:v>2.9318261619337602</c:v>
                </c:pt>
                <c:pt idx="1580">
                  <c:v>2.91512384802322</c:v>
                </c:pt>
                <c:pt idx="1581">
                  <c:v>2.9510329509163902</c:v>
                </c:pt>
                <c:pt idx="1582">
                  <c:v>2.8995336925678199</c:v>
                </c:pt>
                <c:pt idx="1583">
                  <c:v>2.8972289977071299</c:v>
                </c:pt>
                <c:pt idx="1584">
                  <c:v>2.8873196452988799</c:v>
                </c:pt>
                <c:pt idx="1585">
                  <c:v>2.8860504165965701</c:v>
                </c:pt>
                <c:pt idx="1586">
                  <c:v>2.90336676359057</c:v>
                </c:pt>
                <c:pt idx="1587">
                  <c:v>2.9199994718211899</c:v>
                </c:pt>
                <c:pt idx="1588">
                  <c:v>2.9023108000887099</c:v>
                </c:pt>
                <c:pt idx="1589">
                  <c:v>2.9058118435531801</c:v>
                </c:pt>
                <c:pt idx="1590">
                  <c:v>2.8763899974263998</c:v>
                </c:pt>
                <c:pt idx="1591">
                  <c:v>2.9103382931762898</c:v>
                </c:pt>
                <c:pt idx="1592">
                  <c:v>2.8715926702868702</c:v>
                </c:pt>
                <c:pt idx="1593">
                  <c:v>2.8697379681845301</c:v>
                </c:pt>
                <c:pt idx="1594">
                  <c:v>2.8852805819671499</c:v>
                </c:pt>
                <c:pt idx="1595">
                  <c:v>2.9052809528858599</c:v>
                </c:pt>
                <c:pt idx="1596">
                  <c:v>2.9012263541253498</c:v>
                </c:pt>
                <c:pt idx="1597">
                  <c:v>2.9063708744286001</c:v>
                </c:pt>
                <c:pt idx="1598">
                  <c:v>2.9229189234450299</c:v>
                </c:pt>
                <c:pt idx="1599">
                  <c:v>2.8885019218779902</c:v>
                </c:pt>
                <c:pt idx="1600">
                  <c:v>2.8684752812115799</c:v>
                </c:pt>
                <c:pt idx="1601">
                  <c:v>2.8344124884463899</c:v>
                </c:pt>
                <c:pt idx="1602">
                  <c:v>2.7940617640841801</c:v>
                </c:pt>
                <c:pt idx="1603">
                  <c:v>2.7649414948602198</c:v>
                </c:pt>
                <c:pt idx="1604">
                  <c:v>2.7488256917784302</c:v>
                </c:pt>
                <c:pt idx="1605">
                  <c:v>2.77444148868351</c:v>
                </c:pt>
                <c:pt idx="1606">
                  <c:v>2.7292645416205699</c:v>
                </c:pt>
                <c:pt idx="1607">
                  <c:v>2.7807434156480202</c:v>
                </c:pt>
                <c:pt idx="1608">
                  <c:v>2.7569498139005302</c:v>
                </c:pt>
                <c:pt idx="1609">
                  <c:v>2.7656593269281702</c:v>
                </c:pt>
                <c:pt idx="1610">
                  <c:v>2.7683281540157099</c:v>
                </c:pt>
                <c:pt idx="1611">
                  <c:v>2.7911212828468601</c:v>
                </c:pt>
                <c:pt idx="1612">
                  <c:v>2.8482707326702199</c:v>
                </c:pt>
                <c:pt idx="1613">
                  <c:v>2.8529887115691199</c:v>
                </c:pt>
                <c:pt idx="1614">
                  <c:v>2.8497324539236901</c:v>
                </c:pt>
                <c:pt idx="1615">
                  <c:v>2.8681918598415801</c:v>
                </c:pt>
                <c:pt idx="1616">
                  <c:v>2.8738192854648901</c:v>
                </c:pt>
                <c:pt idx="1617">
                  <c:v>2.8333912637216701</c:v>
                </c:pt>
                <c:pt idx="1618">
                  <c:v>2.8873094126101799</c:v>
                </c:pt>
                <c:pt idx="1619">
                  <c:v>2.90108035391285</c:v>
                </c:pt>
                <c:pt idx="1620">
                  <c:v>2.88346060847821</c:v>
                </c:pt>
                <c:pt idx="1621">
                  <c:v>2.8906902332417901</c:v>
                </c:pt>
                <c:pt idx="1622">
                  <c:v>2.9199048425195002</c:v>
                </c:pt>
                <c:pt idx="1623">
                  <c:v>2.9182890058384499</c:v>
                </c:pt>
                <c:pt idx="1624">
                  <c:v>2.91104269612494</c:v>
                </c:pt>
                <c:pt idx="1625">
                  <c:v>2.9174815245507499</c:v>
                </c:pt>
                <c:pt idx="1626">
                  <c:v>2.9315026700864699</c:v>
                </c:pt>
                <c:pt idx="1627">
                  <c:v>2.9508313653205098</c:v>
                </c:pt>
                <c:pt idx="1628">
                  <c:v>2.94508801240171</c:v>
                </c:pt>
                <c:pt idx="1629">
                  <c:v>2.8930710587194199</c:v>
                </c:pt>
                <c:pt idx="1630">
                  <c:v>2.9186033631622101</c:v>
                </c:pt>
                <c:pt idx="1631">
                  <c:v>2.9152456070003301</c:v>
                </c:pt>
                <c:pt idx="1632">
                  <c:v>2.8655257015476199</c:v>
                </c:pt>
                <c:pt idx="1633">
                  <c:v>2.8946150853886699</c:v>
                </c:pt>
                <c:pt idx="1634">
                  <c:v>2.9251513537860401</c:v>
                </c:pt>
                <c:pt idx="1635">
                  <c:v>2.9200325301892498</c:v>
                </c:pt>
                <c:pt idx="1636">
                  <c:v>2.8892257730795601</c:v>
                </c:pt>
                <c:pt idx="1637">
                  <c:v>2.9085728783504501</c:v>
                </c:pt>
                <c:pt idx="1638">
                  <c:v>2.8765699209498199</c:v>
                </c:pt>
                <c:pt idx="1639">
                  <c:v>2.8289679641193302</c:v>
                </c:pt>
                <c:pt idx="1640">
                  <c:v>2.83368742951735</c:v>
                </c:pt>
                <c:pt idx="1641">
                  <c:v>2.8139453601244502</c:v>
                </c:pt>
                <c:pt idx="1642">
                  <c:v>2.8314493100933098</c:v>
                </c:pt>
                <c:pt idx="1643">
                  <c:v>2.8133353055146699</c:v>
                </c:pt>
                <c:pt idx="1644">
                  <c:v>2.8494549916697598</c:v>
                </c:pt>
                <c:pt idx="1645">
                  <c:v>2.8572586116030001</c:v>
                </c:pt>
                <c:pt idx="1646">
                  <c:v>2.8795241264254199</c:v>
                </c:pt>
                <c:pt idx="1647">
                  <c:v>2.8769267560601</c:v>
                </c:pt>
                <c:pt idx="1648">
                  <c:v>2.8691099445963899</c:v>
                </c:pt>
                <c:pt idx="1649">
                  <c:v>2.8641631748430001</c:v>
                </c:pt>
                <c:pt idx="1650">
                  <c:v>2.8354708223226899</c:v>
                </c:pt>
                <c:pt idx="1651">
                  <c:v>2.8289386903893901</c:v>
                </c:pt>
                <c:pt idx="1652">
                  <c:v>2.8507294230259999</c:v>
                </c:pt>
                <c:pt idx="1653">
                  <c:v>2.8182647346779901</c:v>
                </c:pt>
                <c:pt idx="1654">
                  <c:v>2.7922016591882599</c:v>
                </c:pt>
                <c:pt idx="1655">
                  <c:v>2.8165450726246002</c:v>
                </c:pt>
                <c:pt idx="1656">
                  <c:v>2.85029484450917</c:v>
                </c:pt>
                <c:pt idx="1657">
                  <c:v>2.8559455641673899</c:v>
                </c:pt>
                <c:pt idx="1658">
                  <c:v>2.8244986933120599</c:v>
                </c:pt>
                <c:pt idx="1659">
                  <c:v>2.8378500485243898</c:v>
                </c:pt>
                <c:pt idx="1660">
                  <c:v>2.8878531868855601</c:v>
                </c:pt>
                <c:pt idx="1661">
                  <c:v>2.9079136882255998</c:v>
                </c:pt>
                <c:pt idx="1662">
                  <c:v>2.9231768847903399</c:v>
                </c:pt>
                <c:pt idx="1663">
                  <c:v>2.8935005523163002</c:v>
                </c:pt>
                <c:pt idx="1664">
                  <c:v>2.9138653110546899</c:v>
                </c:pt>
                <c:pt idx="1665">
                  <c:v>2.89663692474794</c:v>
                </c:pt>
                <c:pt idx="1666">
                  <c:v>2.8375601680003899</c:v>
                </c:pt>
                <c:pt idx="1667">
                  <c:v>2.83685924024293</c:v>
                </c:pt>
                <c:pt idx="1668">
                  <c:v>2.8369558028070001</c:v>
                </c:pt>
                <c:pt idx="1669">
                  <c:v>2.84739094733427</c:v>
                </c:pt>
                <c:pt idx="1670">
                  <c:v>2.8138982813993301</c:v>
                </c:pt>
                <c:pt idx="1671">
                  <c:v>2.8308877932479999</c:v>
                </c:pt>
                <c:pt idx="1672">
                  <c:v>2.8645075426606099</c:v>
                </c:pt>
                <c:pt idx="1673">
                  <c:v>2.8429841141034902</c:v>
                </c:pt>
                <c:pt idx="1674">
                  <c:v>2.8186151798983201</c:v>
                </c:pt>
                <c:pt idx="1675">
                  <c:v>2.7681519176071001</c:v>
                </c:pt>
                <c:pt idx="1676">
                  <c:v>2.7637500626484801</c:v>
                </c:pt>
                <c:pt idx="1677">
                  <c:v>2.7774909369724199</c:v>
                </c:pt>
                <c:pt idx="1678">
                  <c:v>2.7597111865053701</c:v>
                </c:pt>
                <c:pt idx="1679">
                  <c:v>2.75831553359694</c:v>
                </c:pt>
                <c:pt idx="1680">
                  <c:v>2.7217890549452899</c:v>
                </c:pt>
                <c:pt idx="1681">
                  <c:v>2.7262402117503601</c:v>
                </c:pt>
                <c:pt idx="1682">
                  <c:v>2.7371786835576</c:v>
                </c:pt>
                <c:pt idx="1683">
                  <c:v>2.7455900623900402</c:v>
                </c:pt>
                <c:pt idx="1684">
                  <c:v>2.76185257616463</c:v>
                </c:pt>
                <c:pt idx="1685">
                  <c:v>2.7830187047156798</c:v>
                </c:pt>
                <c:pt idx="1686">
                  <c:v>2.76663042001028</c:v>
                </c:pt>
                <c:pt idx="1687">
                  <c:v>2.76106395519674</c:v>
                </c:pt>
                <c:pt idx="1688">
                  <c:v>2.74695024238809</c:v>
                </c:pt>
                <c:pt idx="1689">
                  <c:v>2.7395465637920702</c:v>
                </c:pt>
                <c:pt idx="1690">
                  <c:v>2.7985222689931901</c:v>
                </c:pt>
                <c:pt idx="1691">
                  <c:v>2.8027715180573001</c:v>
                </c:pt>
                <c:pt idx="1692">
                  <c:v>2.8422401490859199</c:v>
                </c:pt>
                <c:pt idx="1693">
                  <c:v>2.83353136718888</c:v>
                </c:pt>
                <c:pt idx="1694">
                  <c:v>2.8329639095852701</c:v>
                </c:pt>
                <c:pt idx="1695">
                  <c:v>2.83037718840363</c:v>
                </c:pt>
                <c:pt idx="1696">
                  <c:v>2.79148888315861</c:v>
                </c:pt>
                <c:pt idx="1697">
                  <c:v>2.80265415152784</c:v>
                </c:pt>
                <c:pt idx="1698">
                  <c:v>2.79346451762768</c:v>
                </c:pt>
                <c:pt idx="1699">
                  <c:v>2.8137669009567601</c:v>
                </c:pt>
                <c:pt idx="1700">
                  <c:v>2.81686664045227</c:v>
                </c:pt>
                <c:pt idx="1701">
                  <c:v>2.8668280377571498</c:v>
                </c:pt>
                <c:pt idx="1702">
                  <c:v>2.8900476998853701</c:v>
                </c:pt>
                <c:pt idx="1703">
                  <c:v>2.9193248291161802</c:v>
                </c:pt>
                <c:pt idx="1704">
                  <c:v>2.9037657507463801</c:v>
                </c:pt>
                <c:pt idx="1705">
                  <c:v>2.8992443448596501</c:v>
                </c:pt>
                <c:pt idx="1706">
                  <c:v>2.9525706874156601</c:v>
                </c:pt>
                <c:pt idx="1707">
                  <c:v>2.9214210308065902</c:v>
                </c:pt>
                <c:pt idx="1708">
                  <c:v>2.9612576976802298</c:v>
                </c:pt>
                <c:pt idx="1709">
                  <c:v>2.9591906349385999</c:v>
                </c:pt>
                <c:pt idx="1710">
                  <c:v>2.98763189379692</c:v>
                </c:pt>
                <c:pt idx="1711">
                  <c:v>2.9711263309922402</c:v>
                </c:pt>
                <c:pt idx="1712">
                  <c:v>2.9595343828823601</c:v>
                </c:pt>
                <c:pt idx="1713">
                  <c:v>2.9504540493040898</c:v>
                </c:pt>
                <c:pt idx="1714">
                  <c:v>2.9555205062295999</c:v>
                </c:pt>
                <c:pt idx="1715">
                  <c:v>2.9800327104639401</c:v>
                </c:pt>
                <c:pt idx="1716">
                  <c:v>2.9408186706852599</c:v>
                </c:pt>
                <c:pt idx="1717">
                  <c:v>2.92161557800598</c:v>
                </c:pt>
                <c:pt idx="1718">
                  <c:v>2.8215376579228</c:v>
                </c:pt>
                <c:pt idx="1719">
                  <c:v>2.6126528821497499</c:v>
                </c:pt>
                <c:pt idx="1720">
                  <c:v>2.6808534746221002</c:v>
                </c:pt>
                <c:pt idx="1721">
                  <c:v>2.7383263389992099</c:v>
                </c:pt>
                <c:pt idx="1722">
                  <c:v>2.81120828959655</c:v>
                </c:pt>
                <c:pt idx="1723">
                  <c:v>2.7984842362974498</c:v>
                </c:pt>
                <c:pt idx="1724">
                  <c:v>2.8284845136348</c:v>
                </c:pt>
                <c:pt idx="1725">
                  <c:v>2.8435223527381499</c:v>
                </c:pt>
                <c:pt idx="1726">
                  <c:v>2.8623749777788801</c:v>
                </c:pt>
                <c:pt idx="1727">
                  <c:v>2.8307404100835898</c:v>
                </c:pt>
                <c:pt idx="1728">
                  <c:v>2.8530599487127999</c:v>
                </c:pt>
                <c:pt idx="1729">
                  <c:v>2.9135355818003301</c:v>
                </c:pt>
                <c:pt idx="1730">
                  <c:v>2.9010063903653198</c:v>
                </c:pt>
                <c:pt idx="1731">
                  <c:v>2.9011397646174899</c:v>
                </c:pt>
                <c:pt idx="1732">
                  <c:v>2.9672610055297102</c:v>
                </c:pt>
                <c:pt idx="1733">
                  <c:v>2.96246560621565</c:v>
                </c:pt>
                <c:pt idx="1734">
                  <c:v>2.9596170084287499</c:v>
                </c:pt>
                <c:pt idx="1735">
                  <c:v>2.96392618335075</c:v>
                </c:pt>
                <c:pt idx="1736">
                  <c:v>2.9296477165199399</c:v>
                </c:pt>
                <c:pt idx="1737">
                  <c:v>2.9455116083846802</c:v>
                </c:pt>
                <c:pt idx="1738">
                  <c:v>2.8308597081862099</c:v>
                </c:pt>
                <c:pt idx="1739">
                  <c:v>2.9197075457981798</c:v>
                </c:pt>
                <c:pt idx="1740">
                  <c:v>2.95433425730833</c:v>
                </c:pt>
                <c:pt idx="1741">
                  <c:v>2.9825176659574901</c:v>
                </c:pt>
                <c:pt idx="1742">
                  <c:v>3.0912107113110201</c:v>
                </c:pt>
                <c:pt idx="1743">
                  <c:v>3.0500289534148899</c:v>
                </c:pt>
                <c:pt idx="1744">
                  <c:v>2.97097266274021</c:v>
                </c:pt>
                <c:pt idx="1745">
                  <c:v>3.0114480494874898</c:v>
                </c:pt>
                <c:pt idx="1746">
                  <c:v>2.9807228088797602</c:v>
                </c:pt>
                <c:pt idx="1747">
                  <c:v>2.9025210297607198</c:v>
                </c:pt>
                <c:pt idx="1748">
                  <c:v>2.85903483040493</c:v>
                </c:pt>
                <c:pt idx="1749">
                  <c:v>2.7435028151481902</c:v>
                </c:pt>
                <c:pt idx="1750">
                  <c:v>2.7212471683458102</c:v>
                </c:pt>
                <c:pt idx="1751">
                  <c:v>2.6918859438554601</c:v>
                </c:pt>
                <c:pt idx="1752">
                  <c:v>2.6612193108775299</c:v>
                </c:pt>
                <c:pt idx="1753">
                  <c:v>2.70820592513989</c:v>
                </c:pt>
                <c:pt idx="1754">
                  <c:v>2.6244435751836002</c:v>
                </c:pt>
                <c:pt idx="1755">
                  <c:v>2.7016565439943401</c:v>
                </c:pt>
                <c:pt idx="1756">
                  <c:v>2.7766888452108498</c:v>
                </c:pt>
                <c:pt idx="1757">
                  <c:v>2.7827546323040102</c:v>
                </c:pt>
                <c:pt idx="1758">
                  <c:v>2.77525267686489</c:v>
                </c:pt>
                <c:pt idx="1759">
                  <c:v>2.7583507843444002</c:v>
                </c:pt>
                <c:pt idx="1760">
                  <c:v>2.8225602805290202</c:v>
                </c:pt>
                <c:pt idx="1761">
                  <c:v>2.79491904830908</c:v>
                </c:pt>
                <c:pt idx="1762">
                  <c:v>2.8196783298922701</c:v>
                </c:pt>
                <c:pt idx="1763">
                  <c:v>2.8251361527573602</c:v>
                </c:pt>
                <c:pt idx="1764">
                  <c:v>2.90727973711896</c:v>
                </c:pt>
                <c:pt idx="1765">
                  <c:v>2.8819865651689498</c:v>
                </c:pt>
                <c:pt idx="1766">
                  <c:v>2.90842925521829</c:v>
                </c:pt>
                <c:pt idx="1767">
                  <c:v>2.9019925925629799</c:v>
                </c:pt>
                <c:pt idx="1768">
                  <c:v>2.8925959193294699</c:v>
                </c:pt>
                <c:pt idx="1769">
                  <c:v>2.9410930608769599</c:v>
                </c:pt>
                <c:pt idx="1770">
                  <c:v>2.9160445094653098</c:v>
                </c:pt>
                <c:pt idx="1771">
                  <c:v>2.9143069090344298</c:v>
                </c:pt>
                <c:pt idx="1772">
                  <c:v>2.9241957978772302</c:v>
                </c:pt>
                <c:pt idx="1773">
                  <c:v>2.9521114285550998</c:v>
                </c:pt>
                <c:pt idx="1774">
                  <c:v>2.9162808622535499</c:v>
                </c:pt>
                <c:pt idx="1775">
                  <c:v>2.97441404304571</c:v>
                </c:pt>
                <c:pt idx="1776">
                  <c:v>2.9833936624588602</c:v>
                </c:pt>
                <c:pt idx="1777">
                  <c:v>2.9504812989473401</c:v>
                </c:pt>
                <c:pt idx="1778">
                  <c:v>2.96350133993267</c:v>
                </c:pt>
                <c:pt idx="1779">
                  <c:v>2.9777745387099999</c:v>
                </c:pt>
                <c:pt idx="1780">
                  <c:v>2.95686234540642</c:v>
                </c:pt>
                <c:pt idx="1781">
                  <c:v>2.96388359454048</c:v>
                </c:pt>
                <c:pt idx="1782">
                  <c:v>2.9861700326067901</c:v>
                </c:pt>
                <c:pt idx="1783">
                  <c:v>2.9981301443209798</c:v>
                </c:pt>
                <c:pt idx="1784">
                  <c:v>3.0199493546303602</c:v>
                </c:pt>
                <c:pt idx="1785">
                  <c:v>3.0218540167139598</c:v>
                </c:pt>
                <c:pt idx="1786">
                  <c:v>3.03896742535097</c:v>
                </c:pt>
                <c:pt idx="1787">
                  <c:v>3.0602988748642499</c:v>
                </c:pt>
                <c:pt idx="1788">
                  <c:v>3.0217832237776898</c:v>
                </c:pt>
                <c:pt idx="1789">
                  <c:v>3.01282587049689</c:v>
                </c:pt>
                <c:pt idx="1790">
                  <c:v>3.0353177174156598</c:v>
                </c:pt>
                <c:pt idx="1791">
                  <c:v>3.0644037290241202</c:v>
                </c:pt>
                <c:pt idx="1792">
                  <c:v>3.0425175591698301</c:v>
                </c:pt>
                <c:pt idx="1793">
                  <c:v>3.0325469793833002</c:v>
                </c:pt>
                <c:pt idx="1794">
                  <c:v>2.95625321260504</c:v>
                </c:pt>
                <c:pt idx="1795">
                  <c:v>2.9793680890494598</c:v>
                </c:pt>
                <c:pt idx="1796">
                  <c:v>3.0285579308644501</c:v>
                </c:pt>
                <c:pt idx="1797">
                  <c:v>2.9987697277926699</c:v>
                </c:pt>
                <c:pt idx="1798">
                  <c:v>2.9871953579566202</c:v>
                </c:pt>
                <c:pt idx="1799">
                  <c:v>3.0194811269084298</c:v>
                </c:pt>
                <c:pt idx="1800">
                  <c:v>3.1013260723021099</c:v>
                </c:pt>
                <c:pt idx="1801">
                  <c:v>3.0834455212539398</c:v>
                </c:pt>
                <c:pt idx="1802">
                  <c:v>3.0813733787556901</c:v>
                </c:pt>
                <c:pt idx="1803">
                  <c:v>3.0927638388872798</c:v>
                </c:pt>
                <c:pt idx="1804">
                  <c:v>3.0981593226894999</c:v>
                </c:pt>
                <c:pt idx="1805">
                  <c:v>3.0957028805503</c:v>
                </c:pt>
                <c:pt idx="1806">
                  <c:v>3.12533559283556</c:v>
                </c:pt>
                <c:pt idx="1807">
                  <c:v>3.1508362700249299</c:v>
                </c:pt>
                <c:pt idx="1808">
                  <c:v>3.13244055872075</c:v>
                </c:pt>
                <c:pt idx="1809">
                  <c:v>3.1360618402453602</c:v>
                </c:pt>
                <c:pt idx="1810">
                  <c:v>3.1220934414570798</c:v>
                </c:pt>
                <c:pt idx="1811">
                  <c:v>3.1789270204486999</c:v>
                </c:pt>
                <c:pt idx="1812">
                  <c:v>3.1878558100975898</c:v>
                </c:pt>
                <c:pt idx="1813">
                  <c:v>3.1781467568942499</c:v>
                </c:pt>
                <c:pt idx="1814">
                  <c:v>3.2243249562447498</c:v>
                </c:pt>
                <c:pt idx="1815">
                  <c:v>3.2214096000774202</c:v>
                </c:pt>
                <c:pt idx="1816">
                  <c:v>3.2475070418205898</c:v>
                </c:pt>
                <c:pt idx="1817">
                  <c:v>3.2505173277577</c:v>
                </c:pt>
                <c:pt idx="1818">
                  <c:v>3.25444568974364</c:v>
                </c:pt>
                <c:pt idx="1819">
                  <c:v>3.2965979775304599</c:v>
                </c:pt>
                <c:pt idx="1820">
                  <c:v>3.3366852269500402</c:v>
                </c:pt>
                <c:pt idx="1821">
                  <c:v>3.3773583079692702</c:v>
                </c:pt>
                <c:pt idx="1822">
                  <c:v>3.4000854972304801</c:v>
                </c:pt>
                <c:pt idx="1823">
                  <c:v>3.5018720010927802</c:v>
                </c:pt>
                <c:pt idx="1824">
                  <c:v>3.5632275860689901</c:v>
                </c:pt>
                <c:pt idx="1825">
                  <c:v>3.60755754763519</c:v>
                </c:pt>
                <c:pt idx="1826">
                  <c:v>3.6997291247619</c:v>
                </c:pt>
                <c:pt idx="1827">
                  <c:v>3.68358023467</c:v>
                </c:pt>
                <c:pt idx="1828">
                  <c:v>3.82946665807312</c:v>
                </c:pt>
                <c:pt idx="1829">
                  <c:v>3.81780599676022</c:v>
                </c:pt>
                <c:pt idx="1830">
                  <c:v>3.7935301500305898</c:v>
                </c:pt>
                <c:pt idx="1831">
                  <c:v>3.5879742092500599</c:v>
                </c:pt>
                <c:pt idx="1832">
                  <c:v>3.6394628923670802</c:v>
                </c:pt>
                <c:pt idx="1833">
                  <c:v>3.7549524415933901</c:v>
                </c:pt>
                <c:pt idx="1834">
                  <c:v>3.7968736960972702</c:v>
                </c:pt>
                <c:pt idx="1835">
                  <c:v>3.8194474153918598</c:v>
                </c:pt>
                <c:pt idx="1836">
                  <c:v>3.8517875601575899</c:v>
                </c:pt>
                <c:pt idx="1837">
                  <c:v>3.6687511428404198</c:v>
                </c:pt>
                <c:pt idx="1838">
                  <c:v>3.6943392149855101</c:v>
                </c:pt>
                <c:pt idx="1839">
                  <c:v>3.7386831433050398</c:v>
                </c:pt>
                <c:pt idx="1840">
                  <c:v>3.8282237369221699</c:v>
                </c:pt>
                <c:pt idx="1841">
                  <c:v>3.8594153850578001</c:v>
                </c:pt>
                <c:pt idx="1842">
                  <c:v>3.90042142059646</c:v>
                </c:pt>
                <c:pt idx="1843">
                  <c:v>3.9748936511603699</c:v>
                </c:pt>
                <c:pt idx="1844">
                  <c:v>3.9523713791286599</c:v>
                </c:pt>
                <c:pt idx="1845">
                  <c:v>3.9888056105044298</c:v>
                </c:pt>
                <c:pt idx="1846">
                  <c:v>3.9500161207798401</c:v>
                </c:pt>
                <c:pt idx="1847">
                  <c:v>3.9215846464095301</c:v>
                </c:pt>
                <c:pt idx="1848">
                  <c:v>3.9372868165382799</c:v>
                </c:pt>
                <c:pt idx="1849">
                  <c:v>3.8852449005691199</c:v>
                </c:pt>
                <c:pt idx="1850">
                  <c:v>3.8110121261357701</c:v>
                </c:pt>
                <c:pt idx="1851">
                  <c:v>3.8147831070924898</c:v>
                </c:pt>
                <c:pt idx="1852">
                  <c:v>3.8551607175716498</c:v>
                </c:pt>
                <c:pt idx="1853">
                  <c:v>3.9214046346015801</c:v>
                </c:pt>
                <c:pt idx="1854">
                  <c:v>3.9638123610676401</c:v>
                </c:pt>
                <c:pt idx="1855">
                  <c:v>3.9156660968538999</c:v>
                </c:pt>
                <c:pt idx="1856">
                  <c:v>3.8564144932384199</c:v>
                </c:pt>
                <c:pt idx="1857">
                  <c:v>3.8918291118898098</c:v>
                </c:pt>
                <c:pt idx="1858">
                  <c:v>3.94608370449486</c:v>
                </c:pt>
                <c:pt idx="1859">
                  <c:v>3.9623662813275602</c:v>
                </c:pt>
                <c:pt idx="1860">
                  <c:v>3.90670689064609</c:v>
                </c:pt>
                <c:pt idx="1861">
                  <c:v>3.9603687549891902</c:v>
                </c:pt>
                <c:pt idx="1862">
                  <c:v>4.0382134588055996</c:v>
                </c:pt>
                <c:pt idx="1863">
                  <c:v>4.0373444615950396</c:v>
                </c:pt>
                <c:pt idx="1864">
                  <c:v>4.0551695766628804</c:v>
                </c:pt>
                <c:pt idx="1865">
                  <c:v>4.0633751070318596</c:v>
                </c:pt>
                <c:pt idx="1866">
                  <c:v>4.0446702138118802</c:v>
                </c:pt>
                <c:pt idx="1867">
                  <c:v>4.0114548441992302</c:v>
                </c:pt>
                <c:pt idx="1868">
                  <c:v>3.9324182690817602</c:v>
                </c:pt>
                <c:pt idx="1869">
                  <c:v>3.93728436673987</c:v>
                </c:pt>
                <c:pt idx="1870">
                  <c:v>3.8188885699842698</c:v>
                </c:pt>
                <c:pt idx="1871">
                  <c:v>3.7665355260390401</c:v>
                </c:pt>
                <c:pt idx="1872">
                  <c:v>3.8238677873137701</c:v>
                </c:pt>
                <c:pt idx="1873">
                  <c:v>3.8742159377627701</c:v>
                </c:pt>
                <c:pt idx="1874">
                  <c:v>3.9142269967068199</c:v>
                </c:pt>
                <c:pt idx="1875">
                  <c:v>3.8886281535667302</c:v>
                </c:pt>
                <c:pt idx="1876">
                  <c:v>3.8779032808205902</c:v>
                </c:pt>
                <c:pt idx="1877">
                  <c:v>3.9394929043371301</c:v>
                </c:pt>
                <c:pt idx="1878">
                  <c:v>3.9185831205439099</c:v>
                </c:pt>
                <c:pt idx="1879">
                  <c:v>3.8608348126492298</c:v>
                </c:pt>
                <c:pt idx="1880">
                  <c:v>3.8751013144383899</c:v>
                </c:pt>
                <c:pt idx="1881">
                  <c:v>3.7809905162711499</c:v>
                </c:pt>
                <c:pt idx="1882">
                  <c:v>3.7569524026374901</c:v>
                </c:pt>
                <c:pt idx="1883">
                  <c:v>3.73179005013069</c:v>
                </c:pt>
                <c:pt idx="1884">
                  <c:v>3.7527956573393499</c:v>
                </c:pt>
                <c:pt idx="1885">
                  <c:v>3.75017328427022</c:v>
                </c:pt>
                <c:pt idx="1886">
                  <c:v>3.8579485595893201</c:v>
                </c:pt>
                <c:pt idx="1887">
                  <c:v>3.9728215499025699</c:v>
                </c:pt>
                <c:pt idx="1888">
                  <c:v>3.99455483956433</c:v>
                </c:pt>
                <c:pt idx="1889">
                  <c:v>3.9872602462824198</c:v>
                </c:pt>
                <c:pt idx="1890">
                  <c:v>3.96422766676121</c:v>
                </c:pt>
                <c:pt idx="1891">
                  <c:v>3.9446547770702201</c:v>
                </c:pt>
                <c:pt idx="1892">
                  <c:v>3.9111289911380598</c:v>
                </c:pt>
                <c:pt idx="1893">
                  <c:v>3.9610825759968198</c:v>
                </c:pt>
                <c:pt idx="1894">
                  <c:v>3.91829871738679</c:v>
                </c:pt>
                <c:pt idx="1895">
                  <c:v>3.8962732359255901</c:v>
                </c:pt>
                <c:pt idx="1896">
                  <c:v>3.8235604807839998</c:v>
                </c:pt>
                <c:pt idx="1897">
                  <c:v>3.8123177532019499</c:v>
                </c:pt>
                <c:pt idx="1898">
                  <c:v>3.83915422965116</c:v>
                </c:pt>
                <c:pt idx="1899">
                  <c:v>3.8817813048244201</c:v>
                </c:pt>
                <c:pt idx="1900">
                  <c:v>3.9070635442110899</c:v>
                </c:pt>
                <c:pt idx="1901">
                  <c:v>3.8115450630588499</c:v>
                </c:pt>
                <c:pt idx="1902">
                  <c:v>3.8366359576662901</c:v>
                </c:pt>
                <c:pt idx="1903">
                  <c:v>3.85307350274981</c:v>
                </c:pt>
                <c:pt idx="1904">
                  <c:v>3.90219747489121</c:v>
                </c:pt>
                <c:pt idx="1905">
                  <c:v>4.0021804349063101</c:v>
                </c:pt>
                <c:pt idx="1906">
                  <c:v>3.9988278114201301</c:v>
                </c:pt>
                <c:pt idx="1907">
                  <c:v>4.0536937206852599</c:v>
                </c:pt>
                <c:pt idx="1908">
                  <c:v>4.0151297681157798</c:v>
                </c:pt>
                <c:pt idx="1909">
                  <c:v>3.9456079847100098</c:v>
                </c:pt>
                <c:pt idx="1910">
                  <c:v>3.9813685093617899</c:v>
                </c:pt>
                <c:pt idx="1911">
                  <c:v>3.96654948131359</c:v>
                </c:pt>
                <c:pt idx="1912">
                  <c:v>3.9930433644591101</c:v>
                </c:pt>
                <c:pt idx="1913">
                  <c:v>3.9823986707571302</c:v>
                </c:pt>
                <c:pt idx="1914">
                  <c:v>3.9511512226415002</c:v>
                </c:pt>
                <c:pt idx="1915">
                  <c:v>3.9951681914320201</c:v>
                </c:pt>
                <c:pt idx="1916">
                  <c:v>4.0495074152317896</c:v>
                </c:pt>
                <c:pt idx="1917">
                  <c:v>4.1033390747588498</c:v>
                </c:pt>
                <c:pt idx="1918">
                  <c:v>4.0743731997882202</c:v>
                </c:pt>
                <c:pt idx="1919">
                  <c:v>4.0056245844103398</c:v>
                </c:pt>
                <c:pt idx="1920">
                  <c:v>3.95793620166044</c:v>
                </c:pt>
                <c:pt idx="1921">
                  <c:v>3.9746127798795801</c:v>
                </c:pt>
                <c:pt idx="1922">
                  <c:v>3.9305715465886402</c:v>
                </c:pt>
                <c:pt idx="1923">
                  <c:v>3.99514073046489</c:v>
                </c:pt>
                <c:pt idx="1924">
                  <c:v>3.9921772312392001</c:v>
                </c:pt>
                <c:pt idx="1925">
                  <c:v>3.9855626581148602</c:v>
                </c:pt>
                <c:pt idx="1926">
                  <c:v>4.0186736277159998</c:v>
                </c:pt>
                <c:pt idx="1927">
                  <c:v>4.0172730783226402</c:v>
                </c:pt>
                <c:pt idx="1928">
                  <c:v>4.0276698885856801</c:v>
                </c:pt>
                <c:pt idx="1929">
                  <c:v>3.9506963300734599</c:v>
                </c:pt>
                <c:pt idx="1930">
                  <c:v>3.9582228591253199</c:v>
                </c:pt>
                <c:pt idx="1931">
                  <c:v>3.9259481618847398</c:v>
                </c:pt>
                <c:pt idx="1932">
                  <c:v>3.9791095251737199</c:v>
                </c:pt>
                <c:pt idx="1933">
                  <c:v>4.0036100327328796</c:v>
                </c:pt>
                <c:pt idx="1934">
                  <c:v>4.0106116406088299</c:v>
                </c:pt>
                <c:pt idx="1935">
                  <c:v>4.0439500088797002</c:v>
                </c:pt>
                <c:pt idx="1936">
                  <c:v>4.0569970844264596</c:v>
                </c:pt>
                <c:pt idx="1937">
                  <c:v>4.1422149491728701</c:v>
                </c:pt>
                <c:pt idx="1938">
                  <c:v>4.0836303481452001</c:v>
                </c:pt>
                <c:pt idx="1939">
                  <c:v>4.1328951327268797</c:v>
                </c:pt>
                <c:pt idx="1940">
                  <c:v>4.0862016844538802</c:v>
                </c:pt>
                <c:pt idx="1941">
                  <c:v>4.1189000330919097</c:v>
                </c:pt>
                <c:pt idx="1942">
                  <c:v>4.1610565110245403</c:v>
                </c:pt>
                <c:pt idx="1943">
                  <c:v>4.0838248120567302</c:v>
                </c:pt>
                <c:pt idx="1944">
                  <c:v>4.1615549622064201</c:v>
                </c:pt>
                <c:pt idx="1945">
                  <c:v>4.2419684355821303</c:v>
                </c:pt>
                <c:pt idx="1946">
                  <c:v>4.3685824807391898</c:v>
                </c:pt>
                <c:pt idx="1947">
                  <c:v>4.4433906458215304</c:v>
                </c:pt>
                <c:pt idx="1948">
                  <c:v>4.4301044693271798</c:v>
                </c:pt>
                <c:pt idx="1949">
                  <c:v>4.4845587792311097</c:v>
                </c:pt>
                <c:pt idx="1950">
                  <c:v>4.4537966650708301</c:v>
                </c:pt>
                <c:pt idx="1951">
                  <c:v>4.3765541926520202</c:v>
                </c:pt>
                <c:pt idx="1952">
                  <c:v>4.47347235849948</c:v>
                </c:pt>
                <c:pt idx="1953">
                  <c:v>4.43081184088373</c:v>
                </c:pt>
                <c:pt idx="1954">
                  <c:v>4.34236118291156</c:v>
                </c:pt>
                <c:pt idx="1955">
                  <c:v>4.3488540892926197</c:v>
                </c:pt>
                <c:pt idx="1956">
                  <c:v>4.3789571224448798</c:v>
                </c:pt>
                <c:pt idx="1957">
                  <c:v>4.3075082261391104</c:v>
                </c:pt>
                <c:pt idx="1958">
                  <c:v>4.3678690585391999</c:v>
                </c:pt>
                <c:pt idx="1959">
                  <c:v>4.45036042429573</c:v>
                </c:pt>
                <c:pt idx="1960">
                  <c:v>4.4826653652651602</c:v>
                </c:pt>
                <c:pt idx="1961">
                  <c:v>4.5249564576596404</c:v>
                </c:pt>
                <c:pt idx="1962">
                  <c:v>4.4433617841250701</c:v>
                </c:pt>
                <c:pt idx="1963">
                  <c:v>4.4656479858514402</c:v>
                </c:pt>
                <c:pt idx="1964">
                  <c:v>4.3380413100091699</c:v>
                </c:pt>
                <c:pt idx="1965">
                  <c:v>4.3148844394771997</c:v>
                </c:pt>
                <c:pt idx="1966">
                  <c:v>4.1488392623922197</c:v>
                </c:pt>
                <c:pt idx="1967">
                  <c:v>4.14576789376187</c:v>
                </c:pt>
                <c:pt idx="1968">
                  <c:v>4.1386790182658801</c:v>
                </c:pt>
                <c:pt idx="1969">
                  <c:v>4.17254464704002</c:v>
                </c:pt>
                <c:pt idx="1970">
                  <c:v>4.1703468144105296</c:v>
                </c:pt>
                <c:pt idx="1971">
                  <c:v>4.1810591056482096</c:v>
                </c:pt>
                <c:pt idx="1972">
                  <c:v>4.1005414110072502</c:v>
                </c:pt>
                <c:pt idx="1973">
                  <c:v>4.1077481592631404</c:v>
                </c:pt>
                <c:pt idx="1974">
                  <c:v>4.07454741311716</c:v>
                </c:pt>
                <c:pt idx="1975">
                  <c:v>4.1294256993025797</c:v>
                </c:pt>
                <c:pt idx="1976">
                  <c:v>4.1547907051438502</c:v>
                </c:pt>
                <c:pt idx="1977">
                  <c:v>4.1616215940601897</c:v>
                </c:pt>
                <c:pt idx="1978">
                  <c:v>4.1962697877626702</c:v>
                </c:pt>
                <c:pt idx="1979">
                  <c:v>4.2097144386228598</c:v>
                </c:pt>
                <c:pt idx="1980">
                  <c:v>4.2974017187434397</c:v>
                </c:pt>
                <c:pt idx="1981">
                  <c:v>4.2362137703458602</c:v>
                </c:pt>
                <c:pt idx="1982">
                  <c:v>4.2869629251136203</c:v>
                </c:pt>
                <c:pt idx="1983">
                  <c:v>4.2384521247787399</c:v>
                </c:pt>
                <c:pt idx="1984">
                  <c:v>4.2715352349278097</c:v>
                </c:pt>
                <c:pt idx="1985">
                  <c:v>4.3158524321173797</c:v>
                </c:pt>
                <c:pt idx="1986">
                  <c:v>4.2361033874405702</c:v>
                </c:pt>
                <c:pt idx="1987">
                  <c:v>4.3164327831227904</c:v>
                </c:pt>
                <c:pt idx="1988">
                  <c:v>4.3996258717089898</c:v>
                </c:pt>
                <c:pt idx="1989">
                  <c:v>4.5300294962943104</c:v>
                </c:pt>
                <c:pt idx="1990">
                  <c:v>4.60936912494968</c:v>
                </c:pt>
                <c:pt idx="1991">
                  <c:v>4.5973060722145096</c:v>
                </c:pt>
                <c:pt idx="1992">
                  <c:v>4.6568528943421299</c:v>
                </c:pt>
                <c:pt idx="1993">
                  <c:v>4.6208139937501098</c:v>
                </c:pt>
                <c:pt idx="1994">
                  <c:v>4.5361400574738804</c:v>
                </c:pt>
                <c:pt idx="1995">
                  <c:v>4.6378492282221897</c:v>
                </c:pt>
                <c:pt idx="1996">
                  <c:v>4.5926262590843301</c:v>
                </c:pt>
                <c:pt idx="1997">
                  <c:v>4.4981762195174904</c:v>
                </c:pt>
                <c:pt idx="1998">
                  <c:v>4.50226987971112</c:v>
                </c:pt>
                <c:pt idx="1999">
                  <c:v>4.5323011580147998</c:v>
                </c:pt>
                <c:pt idx="2000">
                  <c:v>4.4568859176355096</c:v>
                </c:pt>
                <c:pt idx="2001">
                  <c:v>4.5227444630339297</c:v>
                </c:pt>
                <c:pt idx="2002">
                  <c:v>4.6106291242689101</c:v>
                </c:pt>
                <c:pt idx="2003">
                  <c:v>4.64625829735993</c:v>
                </c:pt>
                <c:pt idx="2004">
                  <c:v>4.6928565689625996</c:v>
                </c:pt>
                <c:pt idx="2005">
                  <c:v>4.60739976225699</c:v>
                </c:pt>
                <c:pt idx="2006">
                  <c:v>4.6297400473596797</c:v>
                </c:pt>
                <c:pt idx="2007">
                  <c:v>4.4959697019221601</c:v>
                </c:pt>
                <c:pt idx="2008">
                  <c:v>4.4705341785449502</c:v>
                </c:pt>
              </c:numCache>
            </c:numRef>
          </c:val>
          <c:smooth val="0"/>
          <c:extLst>
            <c:ext xmlns:c16="http://schemas.microsoft.com/office/drawing/2014/chart" uri="{C3380CC4-5D6E-409C-BE32-E72D297353CC}">
              <c16:uniqueId val="{00000004-73E0-4003-AA6A-7D15B6D0B593}"/>
            </c:ext>
          </c:extLst>
        </c:ser>
        <c:dLbls>
          <c:showLegendKey val="0"/>
          <c:showVal val="0"/>
          <c:showCatName val="0"/>
          <c:showSerName val="0"/>
          <c:showPercent val="0"/>
          <c:showBubbleSize val="0"/>
        </c:dLbls>
        <c:smooth val="0"/>
        <c:axId val="891252096"/>
        <c:axId val="891252424"/>
      </c:lineChart>
      <c:dateAx>
        <c:axId val="891252096"/>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891252424"/>
        <c:crosses val="autoZero"/>
        <c:auto val="1"/>
        <c:lblOffset val="100"/>
        <c:baseTimeUnit val="days"/>
      </c:dateAx>
      <c:valAx>
        <c:axId val="891252424"/>
        <c:scaling>
          <c:orientation val="minMax"/>
          <c:min val="0.5"/>
        </c:scaling>
        <c:delete val="0"/>
        <c:axPos val="l"/>
        <c:majorGridlines>
          <c:spPr>
            <a:ln w="9525" cap="flat" cmpd="sng" algn="ctr">
              <a:solidFill>
                <a:schemeClr val="tx1">
                  <a:lumMod val="15000"/>
                  <a:lumOff val="85000"/>
                </a:schemeClr>
              </a:solidFill>
              <a:prstDash val="dash"/>
              <a:round/>
            </a:ln>
            <a:effectLst/>
          </c:spPr>
        </c:majorGridlines>
        <c:numFmt formatCode="0.0_ "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89125209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94E-2"/>
          <c:y val="5.0925925925925902E-2"/>
          <c:w val="0.85016469816272999"/>
          <c:h val="0.74530584718576798"/>
        </c:manualLayout>
      </c:layout>
      <c:barChart>
        <c:barDir val="col"/>
        <c:grouping val="clustered"/>
        <c:varyColors val="0"/>
        <c:ser>
          <c:idx val="0"/>
          <c:order val="0"/>
          <c:spPr>
            <a:solidFill>
              <a:srgbClr val="054477"/>
            </a:solidFill>
            <a:ln>
              <a:noFill/>
            </a:ln>
            <a:effectLst/>
          </c:spPr>
          <c:invertIfNegative val="0"/>
          <c:dLbls>
            <c:dLbl>
              <c:idx val="1"/>
              <c:layout>
                <c:manualLayout>
                  <c:x val="-1.96907249376276E-2"/>
                  <c:y val="-4.25163137900660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5E5-439D-ADC8-5C94CBA3108F}"/>
                </c:ext>
              </c:extLst>
            </c:dLbl>
            <c:dLbl>
              <c:idx val="2"/>
              <c:layout>
                <c:manualLayout>
                  <c:x val="-8.4388821161261608E-3"/>
                  <c:y val="-8.503262758013200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E5-439D-ADC8-5C94CBA3108F}"/>
                </c:ext>
              </c:extLst>
            </c:dLbl>
            <c:numFmt formatCode="0.0%" sourceLinked="0"/>
            <c:spPr>
              <a:noFill/>
              <a:ln>
                <a:noFill/>
              </a:ln>
              <a:effectLst/>
            </c:spPr>
            <c:txPr>
              <a:bodyPr rot="0" spcFirstLastPara="0" vertOverflow="ellipsis" vert="horz" wrap="square" lIns="38100" tIns="19050" rIns="38100" bIns="19050" anchor="ctr" anchorCtr="1" forceAA="0">
                <a:spAutoFit/>
              </a:bodyPr>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[jumpfit.xlsx]high250!$U$10:$U$14</c:f>
              <c:strCache>
                <c:ptCount val="5"/>
                <c:pt idx="0">
                  <c:v>第一组</c:v>
                </c:pt>
                <c:pt idx="1">
                  <c:v>第二组</c:v>
                </c:pt>
                <c:pt idx="2">
                  <c:v>第三组</c:v>
                </c:pt>
                <c:pt idx="3">
                  <c:v>第四组</c:v>
                </c:pt>
                <c:pt idx="4">
                  <c:v>第五组</c:v>
                </c:pt>
              </c:strCache>
            </c:strRef>
          </c:cat>
          <c:val>
            <c:numRef>
              <c:f>[jumpfit.xlsx]high250!$V$10:$V$14</c:f>
              <c:numCache>
                <c:formatCode>General</c:formatCode>
                <c:ptCount val="5"/>
                <c:pt idx="0">
                  <c:v>-7.1103703283978803E-2</c:v>
                </c:pt>
                <c:pt idx="1">
                  <c:v>-6.6867232837251794E-2</c:v>
                </c:pt>
                <c:pt idx="2">
                  <c:v>1.9797539307790102E-3</c:v>
                </c:pt>
                <c:pt idx="3">
                  <c:v>4.7009503419600598E-2</c:v>
                </c:pt>
                <c:pt idx="4">
                  <c:v>8.8981678770850905E-2</c:v>
                </c:pt>
              </c:numCache>
            </c:numRef>
          </c:val>
          <c:extLst>
            <c:ext xmlns:c16="http://schemas.microsoft.com/office/drawing/2014/chart" uri="{C3380CC4-5D6E-409C-BE32-E72D297353CC}">
              <c16:uniqueId val="{00000002-95E5-439D-ADC8-5C94CBA3108F}"/>
            </c:ext>
          </c:extLst>
        </c:ser>
        <c:dLbls>
          <c:showLegendKey val="0"/>
          <c:showVal val="1"/>
          <c:showCatName val="0"/>
          <c:showSerName val="0"/>
          <c:showPercent val="0"/>
          <c:showBubbleSize val="0"/>
        </c:dLbls>
        <c:gapWidth val="219"/>
        <c:overlap val="-27"/>
        <c:axId val="219723656"/>
        <c:axId val="219723984"/>
      </c:barChart>
      <c:catAx>
        <c:axId val="219723656"/>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19723984"/>
        <c:crosses val="autoZero"/>
        <c:auto val="1"/>
        <c:lblAlgn val="ctr"/>
        <c:lblOffset val="100"/>
        <c:noMultiLvlLbl val="0"/>
      </c:catAx>
      <c:valAx>
        <c:axId val="21972398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21972365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[jumpfit.xlsx]high250!$R$1</c:f>
              <c:strCache>
                <c:ptCount val="1"/>
                <c:pt idx="0">
                  <c:v>多空净值表现</c:v>
                </c:pt>
              </c:strCache>
            </c:strRef>
          </c:tx>
          <c:spPr>
            <a:ln w="19050" cap="rnd">
              <a:solidFill>
                <a:srgbClr val="054477"/>
              </a:solidFill>
              <a:round/>
            </a:ln>
            <a:effectLst/>
          </c:spPr>
          <c:marker>
            <c:symbol val="none"/>
          </c:marker>
          <c:cat>
            <c:numRef>
              <c:f>[jumpfit.xlsx]high250!$Q$2:$Q$2010</c:f>
              <c:numCache>
                <c:formatCode>yyyy/m/d</c:formatCode>
                <c:ptCount val="2009"/>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pt idx="2008">
                  <c:v>44225</c:v>
                </c:pt>
              </c:numCache>
            </c:numRef>
          </c:cat>
          <c:val>
            <c:numRef>
              <c:f>[jumpfit.xlsx]high250!$R$2:$R$2010</c:f>
              <c:numCache>
                <c:formatCode>General</c:formatCode>
                <c:ptCount val="2009"/>
                <c:pt idx="0">
                  <c:v>1</c:v>
                </c:pt>
                <c:pt idx="1">
                  <c:v>0.999999999999999</c:v>
                </c:pt>
                <c:pt idx="2">
                  <c:v>0.99653273337598602</c:v>
                </c:pt>
                <c:pt idx="3">
                  <c:v>0.99165996443551196</c:v>
                </c:pt>
                <c:pt idx="4">
                  <c:v>0.98178500590275397</c:v>
                </c:pt>
                <c:pt idx="5">
                  <c:v>0.97804211157931698</c:v>
                </c:pt>
                <c:pt idx="6">
                  <c:v>0.97736567685347298</c:v>
                </c:pt>
                <c:pt idx="7">
                  <c:v>0.97308063097372899</c:v>
                </c:pt>
                <c:pt idx="8">
                  <c:v>0.97313089367705397</c:v>
                </c:pt>
                <c:pt idx="9">
                  <c:v>0.96695952397698304</c:v>
                </c:pt>
                <c:pt idx="10">
                  <c:v>0.98717896492717405</c:v>
                </c:pt>
                <c:pt idx="11">
                  <c:v>0.99559639062836702</c:v>
                </c:pt>
                <c:pt idx="12">
                  <c:v>0.991884725743019</c:v>
                </c:pt>
                <c:pt idx="13">
                  <c:v>0.99126603983298001</c:v>
                </c:pt>
                <c:pt idx="14">
                  <c:v>0.98820933478363104</c:v>
                </c:pt>
                <c:pt idx="15">
                  <c:v>0.98534195607563602</c:v>
                </c:pt>
                <c:pt idx="16">
                  <c:v>0.99703074014364601</c:v>
                </c:pt>
                <c:pt idx="17">
                  <c:v>0.98850116658301102</c:v>
                </c:pt>
                <c:pt idx="18">
                  <c:v>0.983881542332528</c:v>
                </c:pt>
                <c:pt idx="19">
                  <c:v>0.97771226121454802</c:v>
                </c:pt>
                <c:pt idx="20">
                  <c:v>0.98351351972182</c:v>
                </c:pt>
                <c:pt idx="21">
                  <c:v>0.98221455283669701</c:v>
                </c:pt>
                <c:pt idx="22">
                  <c:v>0.97247340627959</c:v>
                </c:pt>
                <c:pt idx="23">
                  <c:v>0.98389241374280101</c:v>
                </c:pt>
                <c:pt idx="24">
                  <c:v>0.98033438795517802</c:v>
                </c:pt>
                <c:pt idx="25">
                  <c:v>0.98066833037577805</c:v>
                </c:pt>
                <c:pt idx="26">
                  <c:v>0.98541208505373201</c:v>
                </c:pt>
                <c:pt idx="27">
                  <c:v>0.98469397088623101</c:v>
                </c:pt>
                <c:pt idx="28">
                  <c:v>0.99006579536705397</c:v>
                </c:pt>
                <c:pt idx="29">
                  <c:v>0.99825980000745496</c:v>
                </c:pt>
                <c:pt idx="30">
                  <c:v>1.0048012429795099</c:v>
                </c:pt>
                <c:pt idx="31">
                  <c:v>0.99905079157572596</c:v>
                </c:pt>
                <c:pt idx="32">
                  <c:v>1.00570936886345</c:v>
                </c:pt>
                <c:pt idx="33">
                  <c:v>1.00719961342094</c:v>
                </c:pt>
                <c:pt idx="34">
                  <c:v>1.0011416850113699</c:v>
                </c:pt>
                <c:pt idx="35">
                  <c:v>0.997913184751136</c:v>
                </c:pt>
                <c:pt idx="36">
                  <c:v>1.0020772713535899</c:v>
                </c:pt>
                <c:pt idx="37">
                  <c:v>1.00947875373759</c:v>
                </c:pt>
                <c:pt idx="38">
                  <c:v>1.0144167080550699</c:v>
                </c:pt>
                <c:pt idx="39">
                  <c:v>1.0136115870731699</c:v>
                </c:pt>
                <c:pt idx="40">
                  <c:v>1.0072938156426701</c:v>
                </c:pt>
                <c:pt idx="41">
                  <c:v>1.0105083330898099</c:v>
                </c:pt>
                <c:pt idx="42">
                  <c:v>1.0148155567219801</c:v>
                </c:pt>
                <c:pt idx="43">
                  <c:v>1.01980604362003</c:v>
                </c:pt>
                <c:pt idx="44">
                  <c:v>1.0169867178004299</c:v>
                </c:pt>
                <c:pt idx="45">
                  <c:v>1.0182208556894199</c:v>
                </c:pt>
                <c:pt idx="46">
                  <c:v>1.0221564399781</c:v>
                </c:pt>
                <c:pt idx="47">
                  <c:v>1.0326714295848001</c:v>
                </c:pt>
                <c:pt idx="48">
                  <c:v>1.03206714970638</c:v>
                </c:pt>
                <c:pt idx="49">
                  <c:v>1.03158023888098</c:v>
                </c:pt>
                <c:pt idx="50">
                  <c:v>1.0339011214082701</c:v>
                </c:pt>
                <c:pt idx="51">
                  <c:v>1.0348323794158001</c:v>
                </c:pt>
                <c:pt idx="52">
                  <c:v>1.03557464192034</c:v>
                </c:pt>
                <c:pt idx="53">
                  <c:v>1.0340464310595301</c:v>
                </c:pt>
                <c:pt idx="54">
                  <c:v>1.03710481139322</c:v>
                </c:pt>
                <c:pt idx="55">
                  <c:v>1.0470295510437699</c:v>
                </c:pt>
                <c:pt idx="56">
                  <c:v>1.0484476451315801</c:v>
                </c:pt>
                <c:pt idx="57">
                  <c:v>1.05148325317723</c:v>
                </c:pt>
                <c:pt idx="58">
                  <c:v>1.04807337158828</c:v>
                </c:pt>
                <c:pt idx="59">
                  <c:v>1.0505414106976001</c:v>
                </c:pt>
                <c:pt idx="60">
                  <c:v>1.0554644320401101</c:v>
                </c:pt>
                <c:pt idx="61">
                  <c:v>1.0519479457284699</c:v>
                </c:pt>
                <c:pt idx="62">
                  <c:v>1.04151494827407</c:v>
                </c:pt>
                <c:pt idx="63">
                  <c:v>1.0455745102838101</c:v>
                </c:pt>
                <c:pt idx="64">
                  <c:v>1.04801027551982</c:v>
                </c:pt>
                <c:pt idx="65">
                  <c:v>1.0628065045503501</c:v>
                </c:pt>
                <c:pt idx="66">
                  <c:v>1.0595221619206401</c:v>
                </c:pt>
                <c:pt idx="67">
                  <c:v>1.06438557427539</c:v>
                </c:pt>
                <c:pt idx="68">
                  <c:v>1.0665906647860599</c:v>
                </c:pt>
                <c:pt idx="69">
                  <c:v>1.06528708749833</c:v>
                </c:pt>
                <c:pt idx="70">
                  <c:v>1.0628583543619401</c:v>
                </c:pt>
                <c:pt idx="71">
                  <c:v>1.0650432257556099</c:v>
                </c:pt>
                <c:pt idx="72">
                  <c:v>1.06378968157401</c:v>
                </c:pt>
                <c:pt idx="73">
                  <c:v>1.06556181261415</c:v>
                </c:pt>
                <c:pt idx="74">
                  <c:v>1.0723436954329999</c:v>
                </c:pt>
                <c:pt idx="75">
                  <c:v>1.08159885131181</c:v>
                </c:pt>
                <c:pt idx="76">
                  <c:v>1.0920642327660901</c:v>
                </c:pt>
                <c:pt idx="77">
                  <c:v>1.08905452001856</c:v>
                </c:pt>
                <c:pt idx="78">
                  <c:v>1.0813493485888901</c:v>
                </c:pt>
                <c:pt idx="79">
                  <c:v>1.0903177993672799</c:v>
                </c:pt>
                <c:pt idx="80">
                  <c:v>1.09056925048048</c:v>
                </c:pt>
                <c:pt idx="81">
                  <c:v>1.0854871618976201</c:v>
                </c:pt>
                <c:pt idx="82">
                  <c:v>1.0820192910233599</c:v>
                </c:pt>
                <c:pt idx="83">
                  <c:v>1.0831427968931899</c:v>
                </c:pt>
                <c:pt idx="84">
                  <c:v>1.09384232483666</c:v>
                </c:pt>
                <c:pt idx="85">
                  <c:v>1.0930846307237201</c:v>
                </c:pt>
                <c:pt idx="86">
                  <c:v>1.0873943320500099</c:v>
                </c:pt>
                <c:pt idx="87">
                  <c:v>1.09249173060655</c:v>
                </c:pt>
                <c:pt idx="88">
                  <c:v>1.10130921957085</c:v>
                </c:pt>
                <c:pt idx="89">
                  <c:v>1.0913292606932301</c:v>
                </c:pt>
                <c:pt idx="90">
                  <c:v>1.09345880934712</c:v>
                </c:pt>
                <c:pt idx="91">
                  <c:v>1.1055330637552701</c:v>
                </c:pt>
                <c:pt idx="92">
                  <c:v>1.11843258576821</c:v>
                </c:pt>
                <c:pt idx="93">
                  <c:v>1.10088889618485</c:v>
                </c:pt>
                <c:pt idx="94">
                  <c:v>1.1094233778476501</c:v>
                </c:pt>
                <c:pt idx="95">
                  <c:v>1.11270429080078</c:v>
                </c:pt>
                <c:pt idx="96">
                  <c:v>1.1108146845229101</c:v>
                </c:pt>
                <c:pt idx="97">
                  <c:v>1.1023044786215399</c:v>
                </c:pt>
                <c:pt idx="98">
                  <c:v>1.0951232953822001</c:v>
                </c:pt>
                <c:pt idx="99">
                  <c:v>1.0923673687784199</c:v>
                </c:pt>
                <c:pt idx="100">
                  <c:v>1.0906860619412699</c:v>
                </c:pt>
                <c:pt idx="101">
                  <c:v>1.0970585295220701</c:v>
                </c:pt>
                <c:pt idx="102">
                  <c:v>1.11267834407341</c:v>
                </c:pt>
                <c:pt idx="103">
                  <c:v>1.13245026761126</c:v>
                </c:pt>
                <c:pt idx="104">
                  <c:v>1.1443279888468201</c:v>
                </c:pt>
                <c:pt idx="105">
                  <c:v>1.1512964536202199</c:v>
                </c:pt>
                <c:pt idx="106">
                  <c:v>1.14016146515842</c:v>
                </c:pt>
                <c:pt idx="107">
                  <c:v>1.14039555786451</c:v>
                </c:pt>
                <c:pt idx="108">
                  <c:v>1.14331652360778</c:v>
                </c:pt>
                <c:pt idx="109">
                  <c:v>1.14873277282204</c:v>
                </c:pt>
                <c:pt idx="110">
                  <c:v>1.16358433895915</c:v>
                </c:pt>
                <c:pt idx="111">
                  <c:v>1.20189663344794</c:v>
                </c:pt>
                <c:pt idx="112">
                  <c:v>1.19746138182663</c:v>
                </c:pt>
                <c:pt idx="113">
                  <c:v>1.1958166110610999</c:v>
                </c:pt>
                <c:pt idx="114">
                  <c:v>1.2139287979422499</c:v>
                </c:pt>
                <c:pt idx="115">
                  <c:v>1.2236720150882601</c:v>
                </c:pt>
                <c:pt idx="116">
                  <c:v>1.2403549451875</c:v>
                </c:pt>
                <c:pt idx="117">
                  <c:v>1.2281619651517599</c:v>
                </c:pt>
                <c:pt idx="118">
                  <c:v>1.2157288081022599</c:v>
                </c:pt>
                <c:pt idx="119">
                  <c:v>1.2303694172425701</c:v>
                </c:pt>
                <c:pt idx="120">
                  <c:v>1.2341840196346401</c:v>
                </c:pt>
                <c:pt idx="121">
                  <c:v>1.22450875377545</c:v>
                </c:pt>
                <c:pt idx="122">
                  <c:v>1.21294741121678</c:v>
                </c:pt>
                <c:pt idx="123">
                  <c:v>1.23085728721425</c:v>
                </c:pt>
                <c:pt idx="124">
                  <c:v>1.2457281556614701</c:v>
                </c:pt>
                <c:pt idx="125">
                  <c:v>1.2507253907242</c:v>
                </c:pt>
                <c:pt idx="126">
                  <c:v>1.25110011730196</c:v>
                </c:pt>
                <c:pt idx="127">
                  <c:v>1.2650799682054401</c:v>
                </c:pt>
                <c:pt idx="128">
                  <c:v>1.2704423316490601</c:v>
                </c:pt>
                <c:pt idx="129">
                  <c:v>1.28447258830094</c:v>
                </c:pt>
                <c:pt idx="130">
                  <c:v>1.2817364187995199</c:v>
                </c:pt>
                <c:pt idx="131">
                  <c:v>1.30554139774905</c:v>
                </c:pt>
                <c:pt idx="132">
                  <c:v>1.2822027374534299</c:v>
                </c:pt>
                <c:pt idx="133">
                  <c:v>1.2980487461396999</c:v>
                </c:pt>
                <c:pt idx="134">
                  <c:v>1.3053259471638601</c:v>
                </c:pt>
                <c:pt idx="135">
                  <c:v>1.28599430030846</c:v>
                </c:pt>
                <c:pt idx="136">
                  <c:v>1.2905706086804301</c:v>
                </c:pt>
                <c:pt idx="137">
                  <c:v>1.29850557933141</c:v>
                </c:pt>
                <c:pt idx="138">
                  <c:v>1.28950712367328</c:v>
                </c:pt>
                <c:pt idx="139">
                  <c:v>1.29355052477874</c:v>
                </c:pt>
                <c:pt idx="140">
                  <c:v>1.30522504865545</c:v>
                </c:pt>
                <c:pt idx="141">
                  <c:v>1.2909701664369599</c:v>
                </c:pt>
                <c:pt idx="142">
                  <c:v>1.29903894550921</c:v>
                </c:pt>
                <c:pt idx="143">
                  <c:v>1.28040014737855</c:v>
                </c:pt>
                <c:pt idx="144">
                  <c:v>1.24602455009699</c:v>
                </c:pt>
                <c:pt idx="145">
                  <c:v>1.24927626856922</c:v>
                </c:pt>
                <c:pt idx="146">
                  <c:v>1.2619393806567301</c:v>
                </c:pt>
                <c:pt idx="147">
                  <c:v>1.25661936781823</c:v>
                </c:pt>
                <c:pt idx="148">
                  <c:v>1.2474249082233999</c:v>
                </c:pt>
                <c:pt idx="149">
                  <c:v>1.2583410014115399</c:v>
                </c:pt>
                <c:pt idx="150">
                  <c:v>1.26642561095114</c:v>
                </c:pt>
                <c:pt idx="151">
                  <c:v>1.2568865059641201</c:v>
                </c:pt>
                <c:pt idx="152">
                  <c:v>1.2748802484144499</c:v>
                </c:pt>
                <c:pt idx="153">
                  <c:v>1.2869214552414301</c:v>
                </c:pt>
                <c:pt idx="154">
                  <c:v>1.2877386390872301</c:v>
                </c:pt>
                <c:pt idx="155">
                  <c:v>1.28894914535524</c:v>
                </c:pt>
                <c:pt idx="156">
                  <c:v>1.26477604579071</c:v>
                </c:pt>
                <c:pt idx="157">
                  <c:v>1.27821326660851</c:v>
                </c:pt>
                <c:pt idx="158">
                  <c:v>1.2590720352684299</c:v>
                </c:pt>
                <c:pt idx="159">
                  <c:v>1.2675781149485501</c:v>
                </c:pt>
                <c:pt idx="160">
                  <c:v>1.27558512015519</c:v>
                </c:pt>
                <c:pt idx="161">
                  <c:v>1.27153496208979</c:v>
                </c:pt>
                <c:pt idx="162">
                  <c:v>1.2807304506835799</c:v>
                </c:pt>
                <c:pt idx="163">
                  <c:v>1.2905494493715299</c:v>
                </c:pt>
                <c:pt idx="164">
                  <c:v>1.2556451334350001</c:v>
                </c:pt>
                <c:pt idx="165">
                  <c:v>1.2459192214736701</c:v>
                </c:pt>
                <c:pt idx="166">
                  <c:v>1.2179462661120499</c:v>
                </c:pt>
                <c:pt idx="167">
                  <c:v>1.2221787221167499</c:v>
                </c:pt>
                <c:pt idx="168">
                  <c:v>1.24041194743183</c:v>
                </c:pt>
                <c:pt idx="169">
                  <c:v>1.2575033567996401</c:v>
                </c:pt>
                <c:pt idx="170">
                  <c:v>1.2675417575344601</c:v>
                </c:pt>
                <c:pt idx="171">
                  <c:v>1.2849649016271001</c:v>
                </c:pt>
                <c:pt idx="172">
                  <c:v>1.3007998021891201</c:v>
                </c:pt>
                <c:pt idx="173">
                  <c:v>1.3360570710172099</c:v>
                </c:pt>
                <c:pt idx="174">
                  <c:v>1.3313753363943099</c:v>
                </c:pt>
                <c:pt idx="175">
                  <c:v>1.3158749470164799</c:v>
                </c:pt>
                <c:pt idx="176">
                  <c:v>1.31797860956876</c:v>
                </c:pt>
                <c:pt idx="177">
                  <c:v>1.3379842161447899</c:v>
                </c:pt>
                <c:pt idx="178">
                  <c:v>1.34980887659563</c:v>
                </c:pt>
                <c:pt idx="179">
                  <c:v>1.3625266458588201</c:v>
                </c:pt>
                <c:pt idx="180">
                  <c:v>1.37514752875516</c:v>
                </c:pt>
                <c:pt idx="181">
                  <c:v>1.3786681572186399</c:v>
                </c:pt>
                <c:pt idx="182">
                  <c:v>1.3976455470653</c:v>
                </c:pt>
                <c:pt idx="183">
                  <c:v>1.38997632565556</c:v>
                </c:pt>
                <c:pt idx="184">
                  <c:v>1.3781667544238001</c:v>
                </c:pt>
                <c:pt idx="185">
                  <c:v>1.3720204924670101</c:v>
                </c:pt>
                <c:pt idx="186">
                  <c:v>1.3693720004032</c:v>
                </c:pt>
                <c:pt idx="187">
                  <c:v>1.3906688960207401</c:v>
                </c:pt>
                <c:pt idx="188">
                  <c:v>1.3787200128772801</c:v>
                </c:pt>
                <c:pt idx="189">
                  <c:v>1.345600849117</c:v>
                </c:pt>
                <c:pt idx="190">
                  <c:v>1.3590415757512899</c:v>
                </c:pt>
                <c:pt idx="191">
                  <c:v>1.35013287663727</c:v>
                </c:pt>
                <c:pt idx="192">
                  <c:v>1.3608131672724499</c:v>
                </c:pt>
                <c:pt idx="193">
                  <c:v>1.3220688055707599</c:v>
                </c:pt>
                <c:pt idx="194">
                  <c:v>1.3220724145724201</c:v>
                </c:pt>
                <c:pt idx="195">
                  <c:v>1.3141931602388</c:v>
                </c:pt>
                <c:pt idx="196">
                  <c:v>1.3063336951159701</c:v>
                </c:pt>
                <c:pt idx="197">
                  <c:v>1.3239541224437701</c:v>
                </c:pt>
                <c:pt idx="198">
                  <c:v>1.3285261914122499</c:v>
                </c:pt>
                <c:pt idx="199">
                  <c:v>1.3300444406949601</c:v>
                </c:pt>
                <c:pt idx="200">
                  <c:v>1.3245005754522501</c:v>
                </c:pt>
                <c:pt idx="201">
                  <c:v>1.3240372931673099</c:v>
                </c:pt>
                <c:pt idx="202">
                  <c:v>1.3261289842000801</c:v>
                </c:pt>
                <c:pt idx="203">
                  <c:v>1.31269558311134</c:v>
                </c:pt>
                <c:pt idx="204">
                  <c:v>1.3089999633251099</c:v>
                </c:pt>
                <c:pt idx="205">
                  <c:v>1.30506340777729</c:v>
                </c:pt>
                <c:pt idx="206">
                  <c:v>1.3030419725325499</c:v>
                </c:pt>
                <c:pt idx="207">
                  <c:v>1.2978918336834</c:v>
                </c:pt>
                <c:pt idx="208">
                  <c:v>1.3022281213793601</c:v>
                </c:pt>
                <c:pt idx="209">
                  <c:v>1.3062623276193199</c:v>
                </c:pt>
                <c:pt idx="210">
                  <c:v>1.3139586182967899</c:v>
                </c:pt>
                <c:pt idx="211">
                  <c:v>1.3125040044732501</c:v>
                </c:pt>
                <c:pt idx="212">
                  <c:v>1.31910169601438</c:v>
                </c:pt>
                <c:pt idx="213">
                  <c:v>1.32782265508427</c:v>
                </c:pt>
                <c:pt idx="214">
                  <c:v>1.3114392042127301</c:v>
                </c:pt>
                <c:pt idx="215">
                  <c:v>1.3035003546861501</c:v>
                </c:pt>
                <c:pt idx="216">
                  <c:v>1.3066021728558199</c:v>
                </c:pt>
                <c:pt idx="217">
                  <c:v>1.2810500551654</c:v>
                </c:pt>
                <c:pt idx="218">
                  <c:v>1.2985927065113201</c:v>
                </c:pt>
                <c:pt idx="219">
                  <c:v>1.3103340567211901</c:v>
                </c:pt>
                <c:pt idx="220">
                  <c:v>1.31960466084696</c:v>
                </c:pt>
                <c:pt idx="221">
                  <c:v>1.3206098593762901</c:v>
                </c:pt>
                <c:pt idx="222">
                  <c:v>1.3288546822990499</c:v>
                </c:pt>
                <c:pt idx="223">
                  <c:v>1.3340434238771299</c:v>
                </c:pt>
                <c:pt idx="224">
                  <c:v>1.3395670708833001</c:v>
                </c:pt>
                <c:pt idx="225">
                  <c:v>1.33600049633925</c:v>
                </c:pt>
                <c:pt idx="226">
                  <c:v>1.3447213281547901</c:v>
                </c:pt>
                <c:pt idx="227">
                  <c:v>1.3507733882867501</c:v>
                </c:pt>
                <c:pt idx="228">
                  <c:v>1.3425430975436901</c:v>
                </c:pt>
                <c:pt idx="229">
                  <c:v>1.3455556283021901</c:v>
                </c:pt>
                <c:pt idx="230">
                  <c:v>1.3408068857834601</c:v>
                </c:pt>
                <c:pt idx="231">
                  <c:v>1.3489432432519399</c:v>
                </c:pt>
                <c:pt idx="232">
                  <c:v>1.3578093785969001</c:v>
                </c:pt>
                <c:pt idx="233">
                  <c:v>1.3647455189652999</c:v>
                </c:pt>
                <c:pt idx="234">
                  <c:v>1.3640552337048799</c:v>
                </c:pt>
                <c:pt idx="235">
                  <c:v>1.35745143907905</c:v>
                </c:pt>
                <c:pt idx="236">
                  <c:v>1.36479991872988</c:v>
                </c:pt>
                <c:pt idx="237">
                  <c:v>1.37255330149254</c:v>
                </c:pt>
                <c:pt idx="238">
                  <c:v>1.3618445140036699</c:v>
                </c:pt>
                <c:pt idx="239">
                  <c:v>1.3717392583190799</c:v>
                </c:pt>
                <c:pt idx="240">
                  <c:v>1.3668951266384499</c:v>
                </c:pt>
                <c:pt idx="241">
                  <c:v>1.36380035475192</c:v>
                </c:pt>
                <c:pt idx="242">
                  <c:v>1.3728133970236001</c:v>
                </c:pt>
                <c:pt idx="243">
                  <c:v>1.3745507235713199</c:v>
                </c:pt>
                <c:pt idx="244">
                  <c:v>1.37341327817933</c:v>
                </c:pt>
                <c:pt idx="245">
                  <c:v>1.3707916377973799</c:v>
                </c:pt>
                <c:pt idx="246">
                  <c:v>1.35773425226335</c:v>
                </c:pt>
                <c:pt idx="247">
                  <c:v>1.3724005962524699</c:v>
                </c:pt>
                <c:pt idx="248">
                  <c:v>1.3855927888697901</c:v>
                </c:pt>
                <c:pt idx="249">
                  <c:v>1.3790482081954001</c:v>
                </c:pt>
                <c:pt idx="250">
                  <c:v>1.37656054617213</c:v>
                </c:pt>
                <c:pt idx="251">
                  <c:v>1.3878383120444999</c:v>
                </c:pt>
                <c:pt idx="252">
                  <c:v>1.3826741544471299</c:v>
                </c:pt>
                <c:pt idx="253">
                  <c:v>1.38196506367509</c:v>
                </c:pt>
                <c:pt idx="254">
                  <c:v>1.3882695330215999</c:v>
                </c:pt>
                <c:pt idx="255">
                  <c:v>1.3907832163114799</c:v>
                </c:pt>
                <c:pt idx="256">
                  <c:v>1.39576751723356</c:v>
                </c:pt>
                <c:pt idx="257">
                  <c:v>1.3979827212906399</c:v>
                </c:pt>
                <c:pt idx="258">
                  <c:v>1.40059594584493</c:v>
                </c:pt>
                <c:pt idx="259">
                  <c:v>1.3978136262741101</c:v>
                </c:pt>
                <c:pt idx="260">
                  <c:v>1.4060060824618299</c:v>
                </c:pt>
                <c:pt idx="261">
                  <c:v>1.4162140826143299</c:v>
                </c:pt>
                <c:pt idx="262">
                  <c:v>1.41096606262471</c:v>
                </c:pt>
                <c:pt idx="263">
                  <c:v>1.4307046669316801</c:v>
                </c:pt>
                <c:pt idx="264">
                  <c:v>1.42591623657471</c:v>
                </c:pt>
                <c:pt idx="265">
                  <c:v>1.42667195304751</c:v>
                </c:pt>
                <c:pt idx="266">
                  <c:v>1.43093958676425</c:v>
                </c:pt>
                <c:pt idx="267">
                  <c:v>1.45088582245618</c:v>
                </c:pt>
                <c:pt idx="268">
                  <c:v>1.4471075504457001</c:v>
                </c:pt>
                <c:pt idx="269">
                  <c:v>1.43595867111737</c:v>
                </c:pt>
                <c:pt idx="270">
                  <c:v>1.43942901063837</c:v>
                </c:pt>
                <c:pt idx="271">
                  <c:v>1.4463303009461099</c:v>
                </c:pt>
                <c:pt idx="272">
                  <c:v>1.4320401921611099</c:v>
                </c:pt>
                <c:pt idx="273">
                  <c:v>1.4339147431311601</c:v>
                </c:pt>
                <c:pt idx="274">
                  <c:v>1.4432795087826</c:v>
                </c:pt>
                <c:pt idx="275">
                  <c:v>1.4400186144207401</c:v>
                </c:pt>
                <c:pt idx="276">
                  <c:v>1.4602171495126901</c:v>
                </c:pt>
                <c:pt idx="277">
                  <c:v>1.45820891239574</c:v>
                </c:pt>
                <c:pt idx="278">
                  <c:v>1.4490849464836699</c:v>
                </c:pt>
                <c:pt idx="279">
                  <c:v>1.44673943137274</c:v>
                </c:pt>
                <c:pt idx="280">
                  <c:v>1.44339991332107</c:v>
                </c:pt>
                <c:pt idx="281">
                  <c:v>1.4454058729486301</c:v>
                </c:pt>
                <c:pt idx="282">
                  <c:v>1.43330069608043</c:v>
                </c:pt>
                <c:pt idx="283">
                  <c:v>1.4242018103935701</c:v>
                </c:pt>
                <c:pt idx="284">
                  <c:v>1.4200727588123101</c:v>
                </c:pt>
                <c:pt idx="285">
                  <c:v>1.4234847542634099</c:v>
                </c:pt>
                <c:pt idx="286">
                  <c:v>1.42865964252633</c:v>
                </c:pt>
                <c:pt idx="287">
                  <c:v>1.4405314023487199</c:v>
                </c:pt>
                <c:pt idx="288">
                  <c:v>1.4358700400939299</c:v>
                </c:pt>
                <c:pt idx="289">
                  <c:v>1.4301367826923399</c:v>
                </c:pt>
                <c:pt idx="290">
                  <c:v>1.42135427774432</c:v>
                </c:pt>
                <c:pt idx="291">
                  <c:v>1.4148578927692901</c:v>
                </c:pt>
                <c:pt idx="292">
                  <c:v>1.4258447460483501</c:v>
                </c:pt>
                <c:pt idx="293">
                  <c:v>1.42916674460922</c:v>
                </c:pt>
                <c:pt idx="294">
                  <c:v>1.42804209753232</c:v>
                </c:pt>
                <c:pt idx="295">
                  <c:v>1.4240695188863499</c:v>
                </c:pt>
                <c:pt idx="296">
                  <c:v>1.4247793215995599</c:v>
                </c:pt>
                <c:pt idx="297">
                  <c:v>1.4292826585985301</c:v>
                </c:pt>
                <c:pt idx="298">
                  <c:v>1.4203807190251001</c:v>
                </c:pt>
                <c:pt idx="299">
                  <c:v>1.4275435892785999</c:v>
                </c:pt>
                <c:pt idx="300">
                  <c:v>1.4235056492020399</c:v>
                </c:pt>
                <c:pt idx="301">
                  <c:v>1.4137238188961601</c:v>
                </c:pt>
                <c:pt idx="302">
                  <c:v>1.4187488545998399</c:v>
                </c:pt>
                <c:pt idx="303">
                  <c:v>1.4006958319434899</c:v>
                </c:pt>
                <c:pt idx="304">
                  <c:v>1.40185150064068</c:v>
                </c:pt>
                <c:pt idx="305">
                  <c:v>1.4087410451891</c:v>
                </c:pt>
                <c:pt idx="306">
                  <c:v>1.41595365748729</c:v>
                </c:pt>
                <c:pt idx="307">
                  <c:v>1.41912409172985</c:v>
                </c:pt>
                <c:pt idx="308">
                  <c:v>1.4169892697474999</c:v>
                </c:pt>
                <c:pt idx="309">
                  <c:v>1.41716815294975</c:v>
                </c:pt>
                <c:pt idx="310">
                  <c:v>1.4214783255177501</c:v>
                </c:pt>
                <c:pt idx="311">
                  <c:v>1.4156747054112699</c:v>
                </c:pt>
                <c:pt idx="312">
                  <c:v>1.4164587224270799</c:v>
                </c:pt>
                <c:pt idx="313">
                  <c:v>1.41004693694712</c:v>
                </c:pt>
                <c:pt idx="314">
                  <c:v>1.41263858610654</c:v>
                </c:pt>
                <c:pt idx="315">
                  <c:v>1.4061135335230499</c:v>
                </c:pt>
                <c:pt idx="316">
                  <c:v>1.4082519676311001</c:v>
                </c:pt>
                <c:pt idx="317">
                  <c:v>1.4058811694309601</c:v>
                </c:pt>
                <c:pt idx="318">
                  <c:v>1.41029210483675</c:v>
                </c:pt>
                <c:pt idx="319">
                  <c:v>1.40867050150177</c:v>
                </c:pt>
                <c:pt idx="320">
                  <c:v>1.40310661095654</c:v>
                </c:pt>
                <c:pt idx="321">
                  <c:v>1.39522478586861</c:v>
                </c:pt>
                <c:pt idx="322">
                  <c:v>1.3783649189882501</c:v>
                </c:pt>
                <c:pt idx="323">
                  <c:v>1.3547098012023799</c:v>
                </c:pt>
                <c:pt idx="324">
                  <c:v>1.36107323443675</c:v>
                </c:pt>
                <c:pt idx="325">
                  <c:v>1.3669122273282299</c:v>
                </c:pt>
                <c:pt idx="326">
                  <c:v>1.36740166315211</c:v>
                </c:pt>
                <c:pt idx="327">
                  <c:v>1.37177902151145</c:v>
                </c:pt>
                <c:pt idx="328">
                  <c:v>1.37289275445891</c:v>
                </c:pt>
                <c:pt idx="329">
                  <c:v>1.3795345978176501</c:v>
                </c:pt>
                <c:pt idx="330">
                  <c:v>1.37774351675426</c:v>
                </c:pt>
                <c:pt idx="331">
                  <c:v>1.3803803107121499</c:v>
                </c:pt>
                <c:pt idx="332">
                  <c:v>1.3831517451322199</c:v>
                </c:pt>
                <c:pt idx="333">
                  <c:v>1.3891777792933</c:v>
                </c:pt>
                <c:pt idx="334">
                  <c:v>1.3930024449654499</c:v>
                </c:pt>
                <c:pt idx="335">
                  <c:v>1.39657049820702</c:v>
                </c:pt>
                <c:pt idx="336">
                  <c:v>1.3994595800963201</c:v>
                </c:pt>
                <c:pt idx="337">
                  <c:v>1.3979119900007699</c:v>
                </c:pt>
                <c:pt idx="338">
                  <c:v>1.39610751167325</c:v>
                </c:pt>
                <c:pt idx="339">
                  <c:v>1.3940886978657701</c:v>
                </c:pt>
                <c:pt idx="340">
                  <c:v>1.3887630522062699</c:v>
                </c:pt>
                <c:pt idx="341">
                  <c:v>1.3942032016671699</c:v>
                </c:pt>
                <c:pt idx="342">
                  <c:v>1.3960345804948699</c:v>
                </c:pt>
                <c:pt idx="343">
                  <c:v>1.3975356509375001</c:v>
                </c:pt>
                <c:pt idx="344">
                  <c:v>1.39498937638682</c:v>
                </c:pt>
                <c:pt idx="345">
                  <c:v>1.39197749822744</c:v>
                </c:pt>
                <c:pt idx="346">
                  <c:v>1.4007868725331101</c:v>
                </c:pt>
                <c:pt idx="347">
                  <c:v>1.4021874537333801</c:v>
                </c:pt>
                <c:pt idx="348">
                  <c:v>1.39828146322669</c:v>
                </c:pt>
                <c:pt idx="349">
                  <c:v>1.3904211228941299</c:v>
                </c:pt>
                <c:pt idx="350">
                  <c:v>1.3921323260945</c:v>
                </c:pt>
                <c:pt idx="351">
                  <c:v>1.39394356418276</c:v>
                </c:pt>
                <c:pt idx="352">
                  <c:v>1.38616197813035</c:v>
                </c:pt>
                <c:pt idx="353">
                  <c:v>1.3819115946324101</c:v>
                </c:pt>
                <c:pt idx="354">
                  <c:v>1.3844606457777799</c:v>
                </c:pt>
                <c:pt idx="355">
                  <c:v>1.3898117677469</c:v>
                </c:pt>
                <c:pt idx="356">
                  <c:v>1.4025008180123</c:v>
                </c:pt>
                <c:pt idx="357">
                  <c:v>1.40780930608286</c:v>
                </c:pt>
                <c:pt idx="358">
                  <c:v>1.40584574961593</c:v>
                </c:pt>
                <c:pt idx="359">
                  <c:v>1.41049346412278</c:v>
                </c:pt>
                <c:pt idx="360">
                  <c:v>1.41256200029822</c:v>
                </c:pt>
                <c:pt idx="361">
                  <c:v>1.4116947247539999</c:v>
                </c:pt>
                <c:pt idx="362">
                  <c:v>1.4092186544726699</c:v>
                </c:pt>
                <c:pt idx="363">
                  <c:v>1.4119778414168001</c:v>
                </c:pt>
                <c:pt idx="364">
                  <c:v>1.410664102496</c:v>
                </c:pt>
                <c:pt idx="365">
                  <c:v>1.4114259277214301</c:v>
                </c:pt>
                <c:pt idx="366">
                  <c:v>1.4129694313211101</c:v>
                </c:pt>
                <c:pt idx="367">
                  <c:v>1.4177343565026199</c:v>
                </c:pt>
                <c:pt idx="368">
                  <c:v>1.4140474867813599</c:v>
                </c:pt>
                <c:pt idx="369">
                  <c:v>1.4066922970305</c:v>
                </c:pt>
                <c:pt idx="370">
                  <c:v>1.40833765167465</c:v>
                </c:pt>
                <c:pt idx="371">
                  <c:v>1.4062853542892499</c:v>
                </c:pt>
                <c:pt idx="372">
                  <c:v>1.4076606997290899</c:v>
                </c:pt>
                <c:pt idx="373">
                  <c:v>1.4064723779967401</c:v>
                </c:pt>
                <c:pt idx="374">
                  <c:v>1.39440939805839</c:v>
                </c:pt>
                <c:pt idx="375">
                  <c:v>1.38308519038069</c:v>
                </c:pt>
                <c:pt idx="376">
                  <c:v>1.37238307639118</c:v>
                </c:pt>
                <c:pt idx="377">
                  <c:v>1.36407692838813</c:v>
                </c:pt>
                <c:pt idx="378">
                  <c:v>1.3726626140959599</c:v>
                </c:pt>
                <c:pt idx="379">
                  <c:v>1.37701554093806</c:v>
                </c:pt>
                <c:pt idx="380">
                  <c:v>1.3651562314093499</c:v>
                </c:pt>
                <c:pt idx="381">
                  <c:v>1.3622635061445201</c:v>
                </c:pt>
                <c:pt idx="382">
                  <c:v>1.35638898237685</c:v>
                </c:pt>
                <c:pt idx="383">
                  <c:v>1.3565120133421</c:v>
                </c:pt>
                <c:pt idx="384">
                  <c:v>1.3464020651836801</c:v>
                </c:pt>
                <c:pt idx="385">
                  <c:v>1.3503728005865101</c:v>
                </c:pt>
                <c:pt idx="386">
                  <c:v>1.35509631438954</c:v>
                </c:pt>
                <c:pt idx="387">
                  <c:v>1.35776951893318</c:v>
                </c:pt>
                <c:pt idx="388">
                  <c:v>1.36231044614745</c:v>
                </c:pt>
                <c:pt idx="389">
                  <c:v>1.35568336874097</c:v>
                </c:pt>
                <c:pt idx="390">
                  <c:v>1.3688039062134501</c:v>
                </c:pt>
                <c:pt idx="391">
                  <c:v>1.37603484012635</c:v>
                </c:pt>
                <c:pt idx="392">
                  <c:v>1.3804130151134999</c:v>
                </c:pt>
                <c:pt idx="393">
                  <c:v>1.3729468424254101</c:v>
                </c:pt>
                <c:pt idx="394">
                  <c:v>1.37769586060195</c:v>
                </c:pt>
                <c:pt idx="395">
                  <c:v>1.37064395747856</c:v>
                </c:pt>
                <c:pt idx="396">
                  <c:v>1.3739889998689601</c:v>
                </c:pt>
                <c:pt idx="397">
                  <c:v>1.3773782955005101</c:v>
                </c:pt>
                <c:pt idx="398">
                  <c:v>1.3789140919957501</c:v>
                </c:pt>
                <c:pt idx="399">
                  <c:v>1.3873321098082001</c:v>
                </c:pt>
                <c:pt idx="400">
                  <c:v>1.3820259239095001</c:v>
                </c:pt>
                <c:pt idx="401">
                  <c:v>1.3891535102435599</c:v>
                </c:pt>
                <c:pt idx="402">
                  <c:v>1.3917145539909399</c:v>
                </c:pt>
                <c:pt idx="403">
                  <c:v>1.39753598120318</c:v>
                </c:pt>
                <c:pt idx="404">
                  <c:v>1.3948089558276999</c:v>
                </c:pt>
                <c:pt idx="405">
                  <c:v>1.3989461774285701</c:v>
                </c:pt>
                <c:pt idx="406">
                  <c:v>1.40125007247018</c:v>
                </c:pt>
                <c:pt idx="407">
                  <c:v>1.40930418626359</c:v>
                </c:pt>
                <c:pt idx="408">
                  <c:v>1.4265962951820801</c:v>
                </c:pt>
                <c:pt idx="409">
                  <c:v>1.4291953385653799</c:v>
                </c:pt>
                <c:pt idx="410">
                  <c:v>1.44518741835583</c:v>
                </c:pt>
                <c:pt idx="411">
                  <c:v>1.45427664151599</c:v>
                </c:pt>
                <c:pt idx="412">
                  <c:v>1.4363138476936801</c:v>
                </c:pt>
                <c:pt idx="413">
                  <c:v>1.4358462932889999</c:v>
                </c:pt>
                <c:pt idx="414">
                  <c:v>1.4325832090746899</c:v>
                </c:pt>
                <c:pt idx="415">
                  <c:v>1.4460591319364899</c:v>
                </c:pt>
                <c:pt idx="416">
                  <c:v>1.45750979475908</c:v>
                </c:pt>
                <c:pt idx="417">
                  <c:v>1.4687034308519</c:v>
                </c:pt>
                <c:pt idx="418">
                  <c:v>1.4638038971276801</c:v>
                </c:pt>
                <c:pt idx="419">
                  <c:v>1.47390303185884</c:v>
                </c:pt>
                <c:pt idx="420">
                  <c:v>1.4694700649114301</c:v>
                </c:pt>
                <c:pt idx="421">
                  <c:v>1.4742171510833999</c:v>
                </c:pt>
                <c:pt idx="422">
                  <c:v>1.4725840262283501</c:v>
                </c:pt>
                <c:pt idx="423">
                  <c:v>1.4832810218050301</c:v>
                </c:pt>
                <c:pt idx="424">
                  <c:v>1.47755594334096</c:v>
                </c:pt>
                <c:pt idx="425">
                  <c:v>1.47894629754868</c:v>
                </c:pt>
                <c:pt idx="426">
                  <c:v>1.4878675815003499</c:v>
                </c:pt>
                <c:pt idx="427">
                  <c:v>1.49383978736802</c:v>
                </c:pt>
                <c:pt idx="428">
                  <c:v>1.48243082199187</c:v>
                </c:pt>
                <c:pt idx="429">
                  <c:v>1.47848693680718</c:v>
                </c:pt>
                <c:pt idx="430">
                  <c:v>1.47915571651613</c:v>
                </c:pt>
                <c:pt idx="431">
                  <c:v>1.48406843489634</c:v>
                </c:pt>
                <c:pt idx="432">
                  <c:v>1.4768484217236699</c:v>
                </c:pt>
                <c:pt idx="433">
                  <c:v>1.4852301377916199</c:v>
                </c:pt>
                <c:pt idx="434">
                  <c:v>1.4868949395556199</c:v>
                </c:pt>
                <c:pt idx="435">
                  <c:v>1.48337759248715</c:v>
                </c:pt>
                <c:pt idx="436">
                  <c:v>1.5058682614155601</c:v>
                </c:pt>
                <c:pt idx="437">
                  <c:v>1.52222398596442</c:v>
                </c:pt>
                <c:pt idx="438">
                  <c:v>1.5201126945352901</c:v>
                </c:pt>
                <c:pt idx="439">
                  <c:v>1.51301990680456</c:v>
                </c:pt>
                <c:pt idx="440">
                  <c:v>1.4875946486628899</c:v>
                </c:pt>
                <c:pt idx="441">
                  <c:v>1.49585557331118</c:v>
                </c:pt>
                <c:pt idx="442">
                  <c:v>1.50214998536772</c:v>
                </c:pt>
                <c:pt idx="443">
                  <c:v>1.50524427433982</c:v>
                </c:pt>
                <c:pt idx="444">
                  <c:v>1.5076543588626601</c:v>
                </c:pt>
                <c:pt idx="445">
                  <c:v>1.4934377903720799</c:v>
                </c:pt>
                <c:pt idx="446">
                  <c:v>1.4891540424073499</c:v>
                </c:pt>
                <c:pt idx="447">
                  <c:v>1.44987931167415</c:v>
                </c:pt>
                <c:pt idx="448">
                  <c:v>1.4552539160687501</c:v>
                </c:pt>
                <c:pt idx="449">
                  <c:v>1.46174605975196</c:v>
                </c:pt>
                <c:pt idx="450">
                  <c:v>1.4557186856241899</c:v>
                </c:pt>
                <c:pt idx="451">
                  <c:v>1.4743350220990501</c:v>
                </c:pt>
                <c:pt idx="452">
                  <c:v>1.4960385679646599</c:v>
                </c:pt>
                <c:pt idx="453">
                  <c:v>1.4984270566211499</c:v>
                </c:pt>
                <c:pt idx="454">
                  <c:v>1.49221339625208</c:v>
                </c:pt>
                <c:pt idx="455">
                  <c:v>1.47865431085371</c:v>
                </c:pt>
                <c:pt idx="456">
                  <c:v>1.4686168995111499</c:v>
                </c:pt>
                <c:pt idx="457">
                  <c:v>1.4746707638059999</c:v>
                </c:pt>
                <c:pt idx="458">
                  <c:v>1.4520215572045601</c:v>
                </c:pt>
                <c:pt idx="459">
                  <c:v>1.4420775179813801</c:v>
                </c:pt>
                <c:pt idx="460">
                  <c:v>1.4340270404659601</c:v>
                </c:pt>
                <c:pt idx="461">
                  <c:v>1.4234225882217799</c:v>
                </c:pt>
                <c:pt idx="462">
                  <c:v>1.39607457433618</c:v>
                </c:pt>
                <c:pt idx="463">
                  <c:v>1.38954993959327</c:v>
                </c:pt>
                <c:pt idx="464">
                  <c:v>1.34298712900436</c:v>
                </c:pt>
                <c:pt idx="465">
                  <c:v>1.31017908210461</c:v>
                </c:pt>
                <c:pt idx="466">
                  <c:v>1.30641945616421</c:v>
                </c:pt>
                <c:pt idx="467">
                  <c:v>1.31570625674796</c:v>
                </c:pt>
                <c:pt idx="468">
                  <c:v>1.3300351969697199</c:v>
                </c:pt>
                <c:pt idx="469">
                  <c:v>1.3928143113456699</c:v>
                </c:pt>
                <c:pt idx="470">
                  <c:v>1.3863641388094301</c:v>
                </c:pt>
                <c:pt idx="471">
                  <c:v>1.3855479435101901</c:v>
                </c:pt>
                <c:pt idx="472">
                  <c:v>1.3535414508744701</c:v>
                </c:pt>
                <c:pt idx="473">
                  <c:v>1.3342786665748501</c:v>
                </c:pt>
                <c:pt idx="474">
                  <c:v>1.3508062092683499</c:v>
                </c:pt>
                <c:pt idx="475">
                  <c:v>1.3650537987756799</c:v>
                </c:pt>
                <c:pt idx="476">
                  <c:v>1.30095652200929</c:v>
                </c:pt>
                <c:pt idx="477">
                  <c:v>1.2866817683115199</c:v>
                </c:pt>
                <c:pt idx="478">
                  <c:v>1.32487146232049</c:v>
                </c:pt>
                <c:pt idx="479">
                  <c:v>1.32625396519618</c:v>
                </c:pt>
                <c:pt idx="480">
                  <c:v>1.29956074585696</c:v>
                </c:pt>
                <c:pt idx="481">
                  <c:v>1.2869021407644501</c:v>
                </c:pt>
                <c:pt idx="482">
                  <c:v>1.2638396527008799</c:v>
                </c:pt>
                <c:pt idx="483">
                  <c:v>1.26098442242471</c:v>
                </c:pt>
                <c:pt idx="484">
                  <c:v>1.2478282728936501</c:v>
                </c:pt>
                <c:pt idx="485">
                  <c:v>1.26307018011353</c:v>
                </c:pt>
                <c:pt idx="486">
                  <c:v>1.2698331320501901</c:v>
                </c:pt>
                <c:pt idx="487">
                  <c:v>1.2786859663868899</c:v>
                </c:pt>
                <c:pt idx="488">
                  <c:v>1.27329035145033</c:v>
                </c:pt>
                <c:pt idx="489">
                  <c:v>1.25818155743829</c:v>
                </c:pt>
                <c:pt idx="490">
                  <c:v>1.27082244079219</c:v>
                </c:pt>
                <c:pt idx="491">
                  <c:v>1.2640228741489501</c:v>
                </c:pt>
                <c:pt idx="492">
                  <c:v>1.25242059884906</c:v>
                </c:pt>
                <c:pt idx="493">
                  <c:v>1.2521512835150901</c:v>
                </c:pt>
                <c:pt idx="494">
                  <c:v>1.26863517839618</c:v>
                </c:pt>
                <c:pt idx="495">
                  <c:v>1.3005527669064401</c:v>
                </c:pt>
                <c:pt idx="496">
                  <c:v>1.2893638621060199</c:v>
                </c:pt>
                <c:pt idx="497">
                  <c:v>1.3033531146261901</c:v>
                </c:pt>
                <c:pt idx="498">
                  <c:v>1.30263480776864</c:v>
                </c:pt>
                <c:pt idx="499">
                  <c:v>1.3233273805468</c:v>
                </c:pt>
                <c:pt idx="500">
                  <c:v>1.3465139830580899</c:v>
                </c:pt>
                <c:pt idx="501">
                  <c:v>1.34846607237017</c:v>
                </c:pt>
                <c:pt idx="502">
                  <c:v>1.36347914960732</c:v>
                </c:pt>
                <c:pt idx="503">
                  <c:v>1.3552673554578201</c:v>
                </c:pt>
                <c:pt idx="504">
                  <c:v>1.35930315780705</c:v>
                </c:pt>
                <c:pt idx="505">
                  <c:v>1.3412919084516599</c:v>
                </c:pt>
                <c:pt idx="506">
                  <c:v>1.35469925436223</c:v>
                </c:pt>
                <c:pt idx="507">
                  <c:v>1.34353883880475</c:v>
                </c:pt>
                <c:pt idx="508">
                  <c:v>1.3329043622928201</c:v>
                </c:pt>
                <c:pt idx="509">
                  <c:v>1.3154000027278401</c:v>
                </c:pt>
                <c:pt idx="510">
                  <c:v>1.3183287517926201</c:v>
                </c:pt>
                <c:pt idx="511">
                  <c:v>1.3252124375765899</c:v>
                </c:pt>
                <c:pt idx="512">
                  <c:v>1.3298261723671001</c:v>
                </c:pt>
                <c:pt idx="513">
                  <c:v>1.33562218943883</c:v>
                </c:pt>
                <c:pt idx="514">
                  <c:v>1.3367851296575199</c:v>
                </c:pt>
                <c:pt idx="515">
                  <c:v>1.3471183024518201</c:v>
                </c:pt>
                <c:pt idx="516">
                  <c:v>1.3600820440750101</c:v>
                </c:pt>
                <c:pt idx="517">
                  <c:v>1.35084880207368</c:v>
                </c:pt>
                <c:pt idx="518">
                  <c:v>1.3565340064215701</c:v>
                </c:pt>
                <c:pt idx="519">
                  <c:v>1.3725955174962701</c:v>
                </c:pt>
                <c:pt idx="520">
                  <c:v>1.3989225093640201</c:v>
                </c:pt>
                <c:pt idx="521">
                  <c:v>1.4005807543621001</c:v>
                </c:pt>
                <c:pt idx="522">
                  <c:v>1.4165704512519099</c:v>
                </c:pt>
                <c:pt idx="523">
                  <c:v>1.4187630519657299</c:v>
                </c:pt>
                <c:pt idx="524">
                  <c:v>1.4100951602207901</c:v>
                </c:pt>
                <c:pt idx="525">
                  <c:v>1.4234752307007299</c:v>
                </c:pt>
                <c:pt idx="526">
                  <c:v>1.41846490378265</c:v>
                </c:pt>
                <c:pt idx="527">
                  <c:v>1.3944386902655901</c:v>
                </c:pt>
                <c:pt idx="528">
                  <c:v>1.40512878812566</c:v>
                </c:pt>
                <c:pt idx="529">
                  <c:v>1.4124668632677799</c:v>
                </c:pt>
                <c:pt idx="530">
                  <c:v>1.42677188789358</c:v>
                </c:pt>
                <c:pt idx="531">
                  <c:v>1.4346580295646301</c:v>
                </c:pt>
                <c:pt idx="532">
                  <c:v>1.44781502183509</c:v>
                </c:pt>
                <c:pt idx="533">
                  <c:v>1.43872161729329</c:v>
                </c:pt>
                <c:pt idx="534">
                  <c:v>1.4460285244779501</c:v>
                </c:pt>
                <c:pt idx="535">
                  <c:v>1.4723813267544801</c:v>
                </c:pt>
                <c:pt idx="536">
                  <c:v>1.4894508561784401</c:v>
                </c:pt>
                <c:pt idx="537">
                  <c:v>1.48058110568005</c:v>
                </c:pt>
                <c:pt idx="538">
                  <c:v>1.4830351890415501</c:v>
                </c:pt>
                <c:pt idx="539">
                  <c:v>1.4731878389144499</c:v>
                </c:pt>
                <c:pt idx="540">
                  <c:v>1.4745559183811301</c:v>
                </c:pt>
                <c:pt idx="541">
                  <c:v>1.4794829261742499</c:v>
                </c:pt>
                <c:pt idx="542">
                  <c:v>1.4901896704170301</c:v>
                </c:pt>
                <c:pt idx="543">
                  <c:v>1.50509923736037</c:v>
                </c:pt>
                <c:pt idx="544">
                  <c:v>1.50701827422972</c:v>
                </c:pt>
                <c:pt idx="545">
                  <c:v>1.49078193472945</c:v>
                </c:pt>
                <c:pt idx="546">
                  <c:v>1.4939059742074201</c:v>
                </c:pt>
                <c:pt idx="547">
                  <c:v>1.49454550326289</c:v>
                </c:pt>
                <c:pt idx="548">
                  <c:v>1.5157593871346999</c:v>
                </c:pt>
                <c:pt idx="549">
                  <c:v>1.53466589533257</c:v>
                </c:pt>
                <c:pt idx="550">
                  <c:v>1.52780611518051</c:v>
                </c:pt>
                <c:pt idx="551">
                  <c:v>1.5059351534426699</c:v>
                </c:pt>
                <c:pt idx="552">
                  <c:v>1.52082287957308</c:v>
                </c:pt>
                <c:pt idx="553">
                  <c:v>1.5444296841312799</c:v>
                </c:pt>
                <c:pt idx="554">
                  <c:v>1.52537890082427</c:v>
                </c:pt>
                <c:pt idx="555">
                  <c:v>1.5185818714944199</c:v>
                </c:pt>
                <c:pt idx="556">
                  <c:v>1.5332402816119099</c:v>
                </c:pt>
                <c:pt idx="557">
                  <c:v>1.5531713822928599</c:v>
                </c:pt>
                <c:pt idx="558">
                  <c:v>1.5395152525946101</c:v>
                </c:pt>
                <c:pt idx="559">
                  <c:v>1.51659319097684</c:v>
                </c:pt>
                <c:pt idx="560">
                  <c:v>1.52502676907437</c:v>
                </c:pt>
                <c:pt idx="561">
                  <c:v>1.5289652113736301</c:v>
                </c:pt>
                <c:pt idx="562">
                  <c:v>1.53766146966383</c:v>
                </c:pt>
                <c:pt idx="563">
                  <c:v>1.5182305213609899</c:v>
                </c:pt>
                <c:pt idx="564">
                  <c:v>1.50209017627124</c:v>
                </c:pt>
                <c:pt idx="565">
                  <c:v>1.4765541798194901</c:v>
                </c:pt>
                <c:pt idx="566">
                  <c:v>1.5155105771408599</c:v>
                </c:pt>
                <c:pt idx="567">
                  <c:v>1.5430679040806701</c:v>
                </c:pt>
                <c:pt idx="568">
                  <c:v>1.5700922967084301</c:v>
                </c:pt>
                <c:pt idx="569">
                  <c:v>1.5816309245448901</c:v>
                </c:pt>
                <c:pt idx="570">
                  <c:v>1.58152278454296</c:v>
                </c:pt>
                <c:pt idx="571">
                  <c:v>1.6089247956994099</c:v>
                </c:pt>
                <c:pt idx="572">
                  <c:v>1.6384803065160101</c:v>
                </c:pt>
                <c:pt idx="573">
                  <c:v>1.6380029248089001</c:v>
                </c:pt>
                <c:pt idx="574">
                  <c:v>1.6611344152593499</c:v>
                </c:pt>
                <c:pt idx="575">
                  <c:v>1.68001273229252</c:v>
                </c:pt>
                <c:pt idx="576">
                  <c:v>1.6575638025349799</c:v>
                </c:pt>
                <c:pt idx="577">
                  <c:v>1.6621038056290001</c:v>
                </c:pt>
                <c:pt idx="578">
                  <c:v>1.68043238882018</c:v>
                </c:pt>
                <c:pt idx="579">
                  <c:v>1.68140569368466</c:v>
                </c:pt>
                <c:pt idx="580">
                  <c:v>1.68567249433816</c:v>
                </c:pt>
                <c:pt idx="581">
                  <c:v>1.6937390125213101</c:v>
                </c:pt>
                <c:pt idx="582">
                  <c:v>1.69442264465349</c:v>
                </c:pt>
                <c:pt idx="583">
                  <c:v>1.7291869018997099</c:v>
                </c:pt>
                <c:pt idx="584">
                  <c:v>1.7490664272805501</c:v>
                </c:pt>
                <c:pt idx="585">
                  <c:v>1.70856257290861</c:v>
                </c:pt>
                <c:pt idx="586">
                  <c:v>1.7339905923908401</c:v>
                </c:pt>
                <c:pt idx="587">
                  <c:v>1.6819914309933399</c:v>
                </c:pt>
                <c:pt idx="588">
                  <c:v>1.6643789457598399</c:v>
                </c:pt>
                <c:pt idx="589">
                  <c:v>1.6881343037268199</c:v>
                </c:pt>
                <c:pt idx="590">
                  <c:v>1.7080159857506101</c:v>
                </c:pt>
                <c:pt idx="591">
                  <c:v>1.70211747751505</c:v>
                </c:pt>
                <c:pt idx="592">
                  <c:v>1.7202325021931599</c:v>
                </c:pt>
                <c:pt idx="593">
                  <c:v>1.68785951889976</c:v>
                </c:pt>
                <c:pt idx="594">
                  <c:v>1.69089631837343</c:v>
                </c:pt>
                <c:pt idx="595">
                  <c:v>1.69486167814769</c:v>
                </c:pt>
                <c:pt idx="596">
                  <c:v>1.6603585942158601</c:v>
                </c:pt>
                <c:pt idx="597">
                  <c:v>1.63451922003616</c:v>
                </c:pt>
                <c:pt idx="598">
                  <c:v>1.62939449261991</c:v>
                </c:pt>
                <c:pt idx="599">
                  <c:v>1.61640161730412</c:v>
                </c:pt>
                <c:pt idx="600">
                  <c:v>1.5905480608446301</c:v>
                </c:pt>
                <c:pt idx="601">
                  <c:v>1.5342584109516799</c:v>
                </c:pt>
                <c:pt idx="602">
                  <c:v>1.54440281016139</c:v>
                </c:pt>
                <c:pt idx="603">
                  <c:v>1.5270074245916601</c:v>
                </c:pt>
                <c:pt idx="604">
                  <c:v>1.4728312921800999</c:v>
                </c:pt>
                <c:pt idx="605">
                  <c:v>1.45551159920032</c:v>
                </c:pt>
                <c:pt idx="606">
                  <c:v>1.3913747378104599</c:v>
                </c:pt>
                <c:pt idx="607">
                  <c:v>1.3330757470263599</c:v>
                </c:pt>
                <c:pt idx="608">
                  <c:v>1.32608723622917</c:v>
                </c:pt>
                <c:pt idx="609">
                  <c:v>1.3514125996308599</c:v>
                </c:pt>
                <c:pt idx="610">
                  <c:v>1.39655925379367</c:v>
                </c:pt>
                <c:pt idx="611">
                  <c:v>1.46915988803154</c:v>
                </c:pt>
                <c:pt idx="612">
                  <c:v>1.5077460110043599</c:v>
                </c:pt>
                <c:pt idx="613">
                  <c:v>1.45770191680695</c:v>
                </c:pt>
                <c:pt idx="614">
                  <c:v>1.4784395949811</c:v>
                </c:pt>
                <c:pt idx="615">
                  <c:v>1.5185961300809501</c:v>
                </c:pt>
                <c:pt idx="616">
                  <c:v>1.55240953608349</c:v>
                </c:pt>
                <c:pt idx="617">
                  <c:v>1.59324639869984</c:v>
                </c:pt>
                <c:pt idx="618">
                  <c:v>1.59935942447088</c:v>
                </c:pt>
                <c:pt idx="619">
                  <c:v>1.6177284204562901</c:v>
                </c:pt>
                <c:pt idx="620">
                  <c:v>1.6233123224454999</c:v>
                </c:pt>
                <c:pt idx="621">
                  <c:v>1.6326030126105799</c:v>
                </c:pt>
                <c:pt idx="622">
                  <c:v>1.5809566817870799</c:v>
                </c:pt>
                <c:pt idx="623">
                  <c:v>1.6331720067297999</c:v>
                </c:pt>
                <c:pt idx="624">
                  <c:v>1.6354091357347</c:v>
                </c:pt>
                <c:pt idx="625">
                  <c:v>1.6101370557554899</c:v>
                </c:pt>
                <c:pt idx="626">
                  <c:v>1.5414166023264799</c:v>
                </c:pt>
                <c:pt idx="627">
                  <c:v>1.58505633396715</c:v>
                </c:pt>
                <c:pt idx="628">
                  <c:v>1.5963739268821699</c:v>
                </c:pt>
                <c:pt idx="629">
                  <c:v>1.5930957246294699</c:v>
                </c:pt>
                <c:pt idx="630">
                  <c:v>1.6230657302957301</c:v>
                </c:pt>
                <c:pt idx="631">
                  <c:v>1.64874529374718</c:v>
                </c:pt>
                <c:pt idx="632">
                  <c:v>1.65844577780349</c:v>
                </c:pt>
                <c:pt idx="633">
                  <c:v>1.64920299013198</c:v>
                </c:pt>
                <c:pt idx="634">
                  <c:v>1.6721834917442</c:v>
                </c:pt>
                <c:pt idx="635">
                  <c:v>1.67333068001981</c:v>
                </c:pt>
                <c:pt idx="636">
                  <c:v>1.6913371135652999</c:v>
                </c:pt>
                <c:pt idx="637">
                  <c:v>1.65035958702514</c:v>
                </c:pt>
                <c:pt idx="638">
                  <c:v>1.6675640133843601</c:v>
                </c:pt>
                <c:pt idx="639">
                  <c:v>1.6650846764679601</c:v>
                </c:pt>
                <c:pt idx="640">
                  <c:v>1.6437336163160901</c:v>
                </c:pt>
                <c:pt idx="641">
                  <c:v>1.6382901486904899</c:v>
                </c:pt>
                <c:pt idx="642">
                  <c:v>1.6200223045243101</c:v>
                </c:pt>
                <c:pt idx="643">
                  <c:v>1.55975340461371</c:v>
                </c:pt>
                <c:pt idx="644">
                  <c:v>1.55498181279485</c:v>
                </c:pt>
                <c:pt idx="645">
                  <c:v>1.60110103718149</c:v>
                </c:pt>
                <c:pt idx="646">
                  <c:v>1.58038082796114</c:v>
                </c:pt>
                <c:pt idx="647">
                  <c:v>1.5086951114576399</c:v>
                </c:pt>
                <c:pt idx="648">
                  <c:v>1.5013402909225999</c:v>
                </c:pt>
                <c:pt idx="649">
                  <c:v>1.5240106804885201</c:v>
                </c:pt>
                <c:pt idx="650">
                  <c:v>1.5438474669343001</c:v>
                </c:pt>
                <c:pt idx="651">
                  <c:v>1.5508069969324101</c:v>
                </c:pt>
                <c:pt idx="652">
                  <c:v>1.5494013674348299</c:v>
                </c:pt>
                <c:pt idx="653">
                  <c:v>1.56448909006069</c:v>
                </c:pt>
                <c:pt idx="654">
                  <c:v>1.5180996812658201</c:v>
                </c:pt>
                <c:pt idx="655">
                  <c:v>1.49195201714304</c:v>
                </c:pt>
                <c:pt idx="656">
                  <c:v>1.5281707292351401</c:v>
                </c:pt>
                <c:pt idx="657">
                  <c:v>1.5019025330961699</c:v>
                </c:pt>
                <c:pt idx="658">
                  <c:v>1.5078145544171799</c:v>
                </c:pt>
                <c:pt idx="659">
                  <c:v>1.5270471153944001</c:v>
                </c:pt>
                <c:pt idx="660">
                  <c:v>1.5341483246272301</c:v>
                </c:pt>
                <c:pt idx="661">
                  <c:v>1.5353616353472299</c:v>
                </c:pt>
                <c:pt idx="662">
                  <c:v>1.5460334433401599</c:v>
                </c:pt>
                <c:pt idx="663">
                  <c:v>1.5275680583420399</c:v>
                </c:pt>
                <c:pt idx="664">
                  <c:v>1.5310572883996401</c:v>
                </c:pt>
                <c:pt idx="665">
                  <c:v>1.53764203214936</c:v>
                </c:pt>
                <c:pt idx="666">
                  <c:v>1.5375575902207701</c:v>
                </c:pt>
                <c:pt idx="667">
                  <c:v>1.5471156129327399</c:v>
                </c:pt>
                <c:pt idx="668">
                  <c:v>1.54036113701563</c:v>
                </c:pt>
                <c:pt idx="669">
                  <c:v>1.5494165077391699</c:v>
                </c:pt>
                <c:pt idx="670">
                  <c:v>1.5705652498463301</c:v>
                </c:pt>
                <c:pt idx="671">
                  <c:v>1.55552958442238</c:v>
                </c:pt>
                <c:pt idx="672">
                  <c:v>1.5672527980795501</c:v>
                </c:pt>
                <c:pt idx="673">
                  <c:v>1.5769336233725699</c:v>
                </c:pt>
                <c:pt idx="674">
                  <c:v>1.57735743325005</c:v>
                </c:pt>
                <c:pt idx="675">
                  <c:v>1.5888427978230999</c:v>
                </c:pt>
                <c:pt idx="676">
                  <c:v>1.5431816268329499</c:v>
                </c:pt>
                <c:pt idx="677">
                  <c:v>1.57625428315378</c:v>
                </c:pt>
                <c:pt idx="678">
                  <c:v>1.58563784367281</c:v>
                </c:pt>
                <c:pt idx="679">
                  <c:v>1.58631287066695</c:v>
                </c:pt>
                <c:pt idx="680">
                  <c:v>1.5938226456611599</c:v>
                </c:pt>
                <c:pt idx="681">
                  <c:v>1.58109330274451</c:v>
                </c:pt>
                <c:pt idx="682">
                  <c:v>1.5965978686890401</c:v>
                </c:pt>
                <c:pt idx="683">
                  <c:v>1.59243867680031</c:v>
                </c:pt>
                <c:pt idx="684">
                  <c:v>1.59624188938629</c:v>
                </c:pt>
                <c:pt idx="685">
                  <c:v>1.59117892181061</c:v>
                </c:pt>
                <c:pt idx="686">
                  <c:v>1.60260292192529</c:v>
                </c:pt>
                <c:pt idx="687">
                  <c:v>1.5688728173050299</c:v>
                </c:pt>
                <c:pt idx="688">
                  <c:v>1.5708400940726099</c:v>
                </c:pt>
                <c:pt idx="689">
                  <c:v>1.5791304560609201</c:v>
                </c:pt>
                <c:pt idx="690">
                  <c:v>1.57288953658329</c:v>
                </c:pt>
                <c:pt idx="691">
                  <c:v>1.60935069152804</c:v>
                </c:pt>
                <c:pt idx="692">
                  <c:v>1.62755307273761</c:v>
                </c:pt>
                <c:pt idx="693">
                  <c:v>1.6329685923045201</c:v>
                </c:pt>
                <c:pt idx="694">
                  <c:v>1.6609864143912201</c:v>
                </c:pt>
                <c:pt idx="695">
                  <c:v>1.6442647471476799</c:v>
                </c:pt>
                <c:pt idx="696">
                  <c:v>1.6326602623656701</c:v>
                </c:pt>
                <c:pt idx="697">
                  <c:v>1.6600999379461101</c:v>
                </c:pt>
                <c:pt idx="698">
                  <c:v>1.6844095124631</c:v>
                </c:pt>
                <c:pt idx="699">
                  <c:v>1.6845277457408301</c:v>
                </c:pt>
                <c:pt idx="700">
                  <c:v>1.6990526369687999</c:v>
                </c:pt>
                <c:pt idx="701">
                  <c:v>1.71954433942398</c:v>
                </c:pt>
                <c:pt idx="702">
                  <c:v>1.71577260109375</c:v>
                </c:pt>
                <c:pt idx="703">
                  <c:v>1.7112910016212399</c:v>
                </c:pt>
                <c:pt idx="704">
                  <c:v>1.74342647413764</c:v>
                </c:pt>
                <c:pt idx="705">
                  <c:v>1.7376010905227499</c:v>
                </c:pt>
                <c:pt idx="706">
                  <c:v>1.6707300273203101</c:v>
                </c:pt>
                <c:pt idx="707">
                  <c:v>1.6977499008158401</c:v>
                </c:pt>
                <c:pt idx="708">
                  <c:v>1.72295593453149</c:v>
                </c:pt>
                <c:pt idx="709">
                  <c:v>1.74186060651743</c:v>
                </c:pt>
                <c:pt idx="710">
                  <c:v>1.7444219079476899</c:v>
                </c:pt>
                <c:pt idx="711">
                  <c:v>1.7372839435710099</c:v>
                </c:pt>
                <c:pt idx="712">
                  <c:v>1.73947642075409</c:v>
                </c:pt>
                <c:pt idx="713">
                  <c:v>1.7282818422986601</c:v>
                </c:pt>
                <c:pt idx="714">
                  <c:v>1.7040870057055799</c:v>
                </c:pt>
                <c:pt idx="715">
                  <c:v>1.74879945226151</c:v>
                </c:pt>
                <c:pt idx="716">
                  <c:v>1.7491357034392701</c:v>
                </c:pt>
                <c:pt idx="717">
                  <c:v>1.77089436403154</c:v>
                </c:pt>
                <c:pt idx="718">
                  <c:v>1.76567875682061</c:v>
                </c:pt>
                <c:pt idx="719">
                  <c:v>1.7510067119655199</c:v>
                </c:pt>
                <c:pt idx="720">
                  <c:v>1.75712248222661</c:v>
                </c:pt>
                <c:pt idx="721">
                  <c:v>1.7455654135768099</c:v>
                </c:pt>
                <c:pt idx="722">
                  <c:v>1.7571356080365499</c:v>
                </c:pt>
                <c:pt idx="723">
                  <c:v>1.7659876218792301</c:v>
                </c:pt>
                <c:pt idx="724">
                  <c:v>1.7748294818228201</c:v>
                </c:pt>
                <c:pt idx="725">
                  <c:v>1.7711352842580801</c:v>
                </c:pt>
                <c:pt idx="726">
                  <c:v>1.7928634829403101</c:v>
                </c:pt>
                <c:pt idx="727">
                  <c:v>1.7718358283885001</c:v>
                </c:pt>
                <c:pt idx="728">
                  <c:v>1.7384792187859499</c:v>
                </c:pt>
                <c:pt idx="729">
                  <c:v>1.70388298963679</c:v>
                </c:pt>
                <c:pt idx="730">
                  <c:v>1.67629931275072</c:v>
                </c:pt>
                <c:pt idx="731">
                  <c:v>1.6451489182579699</c:v>
                </c:pt>
                <c:pt idx="732">
                  <c:v>1.59767273976321</c:v>
                </c:pt>
                <c:pt idx="733">
                  <c:v>1.5586524754987401</c:v>
                </c:pt>
                <c:pt idx="734">
                  <c:v>1.5714524267041301</c:v>
                </c:pt>
                <c:pt idx="735">
                  <c:v>1.5304066258648701</c:v>
                </c:pt>
                <c:pt idx="736">
                  <c:v>1.5598411743357199</c:v>
                </c:pt>
                <c:pt idx="737">
                  <c:v>1.56355368965771</c:v>
                </c:pt>
                <c:pt idx="738">
                  <c:v>1.6045345810773299</c:v>
                </c:pt>
                <c:pt idx="739">
                  <c:v>1.6281795683681901</c:v>
                </c:pt>
                <c:pt idx="740">
                  <c:v>1.63548956347805</c:v>
                </c:pt>
                <c:pt idx="741">
                  <c:v>1.60567154333077</c:v>
                </c:pt>
                <c:pt idx="742">
                  <c:v>1.6075576686266999</c:v>
                </c:pt>
                <c:pt idx="743">
                  <c:v>1.6067326299192199</c:v>
                </c:pt>
                <c:pt idx="744">
                  <c:v>1.5793477559285001</c:v>
                </c:pt>
                <c:pt idx="745">
                  <c:v>1.54920741241098</c:v>
                </c:pt>
                <c:pt idx="746">
                  <c:v>1.5300361316287201</c:v>
                </c:pt>
                <c:pt idx="747">
                  <c:v>1.5504980918985301</c:v>
                </c:pt>
                <c:pt idx="748">
                  <c:v>1.5726344368177501</c:v>
                </c:pt>
                <c:pt idx="749">
                  <c:v>1.6040645355896399</c:v>
                </c:pt>
                <c:pt idx="750">
                  <c:v>1.6273690428555201</c:v>
                </c:pt>
                <c:pt idx="751">
                  <c:v>1.63179275658377</c:v>
                </c:pt>
                <c:pt idx="752">
                  <c:v>1.62165117604035</c:v>
                </c:pt>
                <c:pt idx="753">
                  <c:v>1.61818835819314</c:v>
                </c:pt>
                <c:pt idx="754">
                  <c:v>1.6383160365118099</c:v>
                </c:pt>
                <c:pt idx="755">
                  <c:v>1.6480663707033101</c:v>
                </c:pt>
                <c:pt idx="756">
                  <c:v>1.64302343550026</c:v>
                </c:pt>
                <c:pt idx="757">
                  <c:v>1.6592833313897599</c:v>
                </c:pt>
                <c:pt idx="758">
                  <c:v>1.64025432604834</c:v>
                </c:pt>
                <c:pt idx="759">
                  <c:v>1.6268511720226999</c:v>
                </c:pt>
                <c:pt idx="760">
                  <c:v>1.6239236780760899</c:v>
                </c:pt>
                <c:pt idx="761">
                  <c:v>1.5950023589996001</c:v>
                </c:pt>
                <c:pt idx="762">
                  <c:v>1.5611313403995599</c:v>
                </c:pt>
                <c:pt idx="763">
                  <c:v>1.4982664732161799</c:v>
                </c:pt>
                <c:pt idx="764">
                  <c:v>1.49782980290123</c:v>
                </c:pt>
                <c:pt idx="765">
                  <c:v>1.5049026094739</c:v>
                </c:pt>
                <c:pt idx="766">
                  <c:v>1.50680753181872</c:v>
                </c:pt>
                <c:pt idx="767">
                  <c:v>1.4415339852975599</c:v>
                </c:pt>
                <c:pt idx="768">
                  <c:v>1.4525060211726</c:v>
                </c:pt>
                <c:pt idx="769">
                  <c:v>1.4629838777131099</c:v>
                </c:pt>
                <c:pt idx="770">
                  <c:v>1.4819480116425801</c:v>
                </c:pt>
                <c:pt idx="771">
                  <c:v>1.4906488551675401</c:v>
                </c:pt>
                <c:pt idx="772">
                  <c:v>1.48147269595447</c:v>
                </c:pt>
                <c:pt idx="773">
                  <c:v>1.5139096150323299</c:v>
                </c:pt>
                <c:pt idx="774">
                  <c:v>1.52114005848598</c:v>
                </c:pt>
                <c:pt idx="775">
                  <c:v>1.5017065935318299</c:v>
                </c:pt>
                <c:pt idx="776">
                  <c:v>1.5366336951769901</c:v>
                </c:pt>
                <c:pt idx="777">
                  <c:v>1.5597263492037201</c:v>
                </c:pt>
                <c:pt idx="778">
                  <c:v>1.56082939607328</c:v>
                </c:pt>
                <c:pt idx="779">
                  <c:v>1.57613407677263</c:v>
                </c:pt>
                <c:pt idx="780">
                  <c:v>1.58601788382759</c:v>
                </c:pt>
                <c:pt idx="781">
                  <c:v>1.6026333739205301</c:v>
                </c:pt>
                <c:pt idx="782">
                  <c:v>1.6068221994241501</c:v>
                </c:pt>
                <c:pt idx="783">
                  <c:v>1.61176799114942</c:v>
                </c:pt>
                <c:pt idx="784">
                  <c:v>1.5977114654751601</c:v>
                </c:pt>
                <c:pt idx="785">
                  <c:v>1.61568391356375</c:v>
                </c:pt>
                <c:pt idx="786">
                  <c:v>1.6225914078416701</c:v>
                </c:pt>
                <c:pt idx="787">
                  <c:v>1.60502675165154</c:v>
                </c:pt>
                <c:pt idx="788">
                  <c:v>1.6333355312634801</c:v>
                </c:pt>
                <c:pt idx="789">
                  <c:v>1.6466170204103801</c:v>
                </c:pt>
                <c:pt idx="790">
                  <c:v>1.64635839866847</c:v>
                </c:pt>
                <c:pt idx="791">
                  <c:v>1.63770263752852</c:v>
                </c:pt>
                <c:pt idx="792">
                  <c:v>1.6363153957510099</c:v>
                </c:pt>
                <c:pt idx="793">
                  <c:v>1.6212579962937801</c:v>
                </c:pt>
                <c:pt idx="794">
                  <c:v>1.60181309798722</c:v>
                </c:pt>
                <c:pt idx="795">
                  <c:v>1.6254561849023399</c:v>
                </c:pt>
                <c:pt idx="796">
                  <c:v>1.62816397421258</c:v>
                </c:pt>
                <c:pt idx="797">
                  <c:v>1.62140171776994</c:v>
                </c:pt>
                <c:pt idx="798">
                  <c:v>1.62330123515641</c:v>
                </c:pt>
                <c:pt idx="799">
                  <c:v>1.57487537112146</c:v>
                </c:pt>
                <c:pt idx="800">
                  <c:v>1.53465350206699</c:v>
                </c:pt>
                <c:pt idx="801">
                  <c:v>1.5593811151819399</c:v>
                </c:pt>
                <c:pt idx="802">
                  <c:v>1.5544125016119399</c:v>
                </c:pt>
                <c:pt idx="803">
                  <c:v>1.5746592573761899</c:v>
                </c:pt>
                <c:pt idx="804">
                  <c:v>1.5867380893430001</c:v>
                </c:pt>
                <c:pt idx="805">
                  <c:v>1.5864189450252499</c:v>
                </c:pt>
                <c:pt idx="806">
                  <c:v>1.5843098646154501</c:v>
                </c:pt>
                <c:pt idx="807">
                  <c:v>1.6091761266232401</c:v>
                </c:pt>
                <c:pt idx="808">
                  <c:v>1.6111762290117799</c:v>
                </c:pt>
                <c:pt idx="809">
                  <c:v>1.6182769983687699</c:v>
                </c:pt>
                <c:pt idx="810">
                  <c:v>1.6051527447555201</c:v>
                </c:pt>
                <c:pt idx="811">
                  <c:v>1.5841861504783601</c:v>
                </c:pt>
                <c:pt idx="812">
                  <c:v>1.57290029235071</c:v>
                </c:pt>
                <c:pt idx="813">
                  <c:v>1.56177527220002</c:v>
                </c:pt>
                <c:pt idx="814">
                  <c:v>1.56028976506593</c:v>
                </c:pt>
                <c:pt idx="815">
                  <c:v>1.56056129936191</c:v>
                </c:pt>
                <c:pt idx="816">
                  <c:v>1.5790625776799301</c:v>
                </c:pt>
                <c:pt idx="817">
                  <c:v>1.5696266389297899</c:v>
                </c:pt>
                <c:pt idx="818">
                  <c:v>1.53933369729258</c:v>
                </c:pt>
                <c:pt idx="819">
                  <c:v>1.54675955596001</c:v>
                </c:pt>
                <c:pt idx="820">
                  <c:v>1.55160110060102</c:v>
                </c:pt>
                <c:pt idx="821">
                  <c:v>1.57559298889221</c:v>
                </c:pt>
                <c:pt idx="822">
                  <c:v>1.5810681778540301</c:v>
                </c:pt>
                <c:pt idx="823">
                  <c:v>1.5730762325545</c:v>
                </c:pt>
                <c:pt idx="824">
                  <c:v>1.5726131987334799</c:v>
                </c:pt>
                <c:pt idx="825">
                  <c:v>1.5737109083710701</c:v>
                </c:pt>
                <c:pt idx="826">
                  <c:v>1.5655036259466399</c:v>
                </c:pt>
                <c:pt idx="827">
                  <c:v>1.5701018902708901</c:v>
                </c:pt>
                <c:pt idx="828">
                  <c:v>1.5834860764755001</c:v>
                </c:pt>
                <c:pt idx="829">
                  <c:v>1.5928273928474199</c:v>
                </c:pt>
                <c:pt idx="830">
                  <c:v>1.5942816712941199</c:v>
                </c:pt>
                <c:pt idx="831">
                  <c:v>1.6041425965329501</c:v>
                </c:pt>
                <c:pt idx="832">
                  <c:v>1.6028196612002801</c:v>
                </c:pt>
                <c:pt idx="833">
                  <c:v>1.59886660424379</c:v>
                </c:pt>
                <c:pt idx="834">
                  <c:v>1.5688209838834899</c:v>
                </c:pt>
                <c:pt idx="835">
                  <c:v>1.5697901423174201</c:v>
                </c:pt>
                <c:pt idx="836">
                  <c:v>1.60078292727168</c:v>
                </c:pt>
                <c:pt idx="837">
                  <c:v>1.60808246004816</c:v>
                </c:pt>
                <c:pt idx="838">
                  <c:v>1.6061036771122299</c:v>
                </c:pt>
                <c:pt idx="839">
                  <c:v>1.6084190747999501</c:v>
                </c:pt>
                <c:pt idx="840">
                  <c:v>1.6002718341553901</c:v>
                </c:pt>
                <c:pt idx="841">
                  <c:v>1.6068404278586499</c:v>
                </c:pt>
                <c:pt idx="842">
                  <c:v>1.5963587666053101</c:v>
                </c:pt>
                <c:pt idx="843">
                  <c:v>1.60148672215722</c:v>
                </c:pt>
                <c:pt idx="844">
                  <c:v>1.6032364180349701</c:v>
                </c:pt>
                <c:pt idx="845">
                  <c:v>1.6121147021203801</c:v>
                </c:pt>
                <c:pt idx="846">
                  <c:v>1.60507378026266</c:v>
                </c:pt>
                <c:pt idx="847">
                  <c:v>1.60831373172228</c:v>
                </c:pt>
                <c:pt idx="848">
                  <c:v>1.60103893711749</c:v>
                </c:pt>
                <c:pt idx="849">
                  <c:v>1.5927381567657399</c:v>
                </c:pt>
                <c:pt idx="850">
                  <c:v>1.59124598865572</c:v>
                </c:pt>
                <c:pt idx="851">
                  <c:v>1.5984605027424099</c:v>
                </c:pt>
                <c:pt idx="852">
                  <c:v>1.6007032632891001</c:v>
                </c:pt>
                <c:pt idx="853">
                  <c:v>1.6015291066812301</c:v>
                </c:pt>
                <c:pt idx="854">
                  <c:v>1.5907433657951</c:v>
                </c:pt>
                <c:pt idx="855">
                  <c:v>1.5955582320938699</c:v>
                </c:pt>
                <c:pt idx="856">
                  <c:v>1.6038616173829401</c:v>
                </c:pt>
                <c:pt idx="857">
                  <c:v>1.6112140744872201</c:v>
                </c:pt>
                <c:pt idx="858">
                  <c:v>1.6173219272404999</c:v>
                </c:pt>
                <c:pt idx="859">
                  <c:v>1.6338658527269201</c:v>
                </c:pt>
                <c:pt idx="860">
                  <c:v>1.6397418403574699</c:v>
                </c:pt>
                <c:pt idx="861">
                  <c:v>1.6471920103263999</c:v>
                </c:pt>
                <c:pt idx="862">
                  <c:v>1.6429629216647099</c:v>
                </c:pt>
                <c:pt idx="863">
                  <c:v>1.6444091251258699</c:v>
                </c:pt>
                <c:pt idx="864">
                  <c:v>1.64713039228699</c:v>
                </c:pt>
                <c:pt idx="865">
                  <c:v>1.64870536451004</c:v>
                </c:pt>
                <c:pt idx="866">
                  <c:v>1.6194508837391699</c:v>
                </c:pt>
                <c:pt idx="867">
                  <c:v>1.6215247411279501</c:v>
                </c:pt>
                <c:pt idx="868">
                  <c:v>1.61674655986354</c:v>
                </c:pt>
                <c:pt idx="869">
                  <c:v>1.5994039947769501</c:v>
                </c:pt>
                <c:pt idx="870">
                  <c:v>1.6068472266178</c:v>
                </c:pt>
                <c:pt idx="871">
                  <c:v>1.6152978935572799</c:v>
                </c:pt>
                <c:pt idx="872">
                  <c:v>1.6188898089532899</c:v>
                </c:pt>
                <c:pt idx="873">
                  <c:v>1.61388876705523</c:v>
                </c:pt>
                <c:pt idx="874">
                  <c:v>1.60622827904031</c:v>
                </c:pt>
                <c:pt idx="875">
                  <c:v>1.61447257425987</c:v>
                </c:pt>
                <c:pt idx="876">
                  <c:v>1.6097424455029701</c:v>
                </c:pt>
                <c:pt idx="877">
                  <c:v>1.5974105328252699</c:v>
                </c:pt>
                <c:pt idx="878">
                  <c:v>1.5886720539419901</c:v>
                </c:pt>
                <c:pt idx="879">
                  <c:v>1.5796137053933801</c:v>
                </c:pt>
                <c:pt idx="880">
                  <c:v>1.5844038920448</c:v>
                </c:pt>
                <c:pt idx="881">
                  <c:v>1.58969235667901</c:v>
                </c:pt>
                <c:pt idx="882">
                  <c:v>1.59323424964395</c:v>
                </c:pt>
                <c:pt idx="883">
                  <c:v>1.5974021090269901</c:v>
                </c:pt>
                <c:pt idx="884">
                  <c:v>1.5950978218137799</c:v>
                </c:pt>
                <c:pt idx="885">
                  <c:v>1.58378960844149</c:v>
                </c:pt>
                <c:pt idx="886">
                  <c:v>1.5867815245379799</c:v>
                </c:pt>
                <c:pt idx="887">
                  <c:v>1.5813051600305299</c:v>
                </c:pt>
                <c:pt idx="888">
                  <c:v>1.5831029356058099</c:v>
                </c:pt>
                <c:pt idx="889">
                  <c:v>1.5838736521643799</c:v>
                </c:pt>
                <c:pt idx="890">
                  <c:v>1.5784664345330099</c:v>
                </c:pt>
                <c:pt idx="891">
                  <c:v>1.57952676810755</c:v>
                </c:pt>
                <c:pt idx="892">
                  <c:v>1.5871491485251901</c:v>
                </c:pt>
                <c:pt idx="893">
                  <c:v>1.5855290196952401</c:v>
                </c:pt>
                <c:pt idx="894">
                  <c:v>1.58932700859197</c:v>
                </c:pt>
                <c:pt idx="895">
                  <c:v>1.5909007325353599</c:v>
                </c:pt>
                <c:pt idx="896">
                  <c:v>1.5923051334334599</c:v>
                </c:pt>
                <c:pt idx="897">
                  <c:v>1.59759337048723</c:v>
                </c:pt>
                <c:pt idx="898">
                  <c:v>1.59935951113431</c:v>
                </c:pt>
                <c:pt idx="899">
                  <c:v>1.5963508669328299</c:v>
                </c:pt>
                <c:pt idx="900">
                  <c:v>1.6085743357884901</c:v>
                </c:pt>
                <c:pt idx="901">
                  <c:v>1.60767418604962</c:v>
                </c:pt>
                <c:pt idx="902">
                  <c:v>1.6103374674117601</c:v>
                </c:pt>
                <c:pt idx="903">
                  <c:v>1.6169126284994699</c:v>
                </c:pt>
                <c:pt idx="904">
                  <c:v>1.6101989752905499</c:v>
                </c:pt>
                <c:pt idx="905">
                  <c:v>1.6159788267068</c:v>
                </c:pt>
                <c:pt idx="906">
                  <c:v>1.60824030144546</c:v>
                </c:pt>
                <c:pt idx="907">
                  <c:v>1.6079709378867599</c:v>
                </c:pt>
                <c:pt idx="908">
                  <c:v>1.6094908807966299</c:v>
                </c:pt>
                <c:pt idx="909">
                  <c:v>1.60868749299347</c:v>
                </c:pt>
                <c:pt idx="910">
                  <c:v>1.6119496245715601</c:v>
                </c:pt>
                <c:pt idx="911">
                  <c:v>1.61762230970216</c:v>
                </c:pt>
                <c:pt idx="912">
                  <c:v>1.61100985388742</c:v>
                </c:pt>
                <c:pt idx="913">
                  <c:v>1.60593165393682</c:v>
                </c:pt>
                <c:pt idx="914">
                  <c:v>1.61340403844494</c:v>
                </c:pt>
                <c:pt idx="915">
                  <c:v>1.60411349382123</c:v>
                </c:pt>
                <c:pt idx="916">
                  <c:v>1.60691663588613</c:v>
                </c:pt>
                <c:pt idx="917">
                  <c:v>1.6076451561459699</c:v>
                </c:pt>
                <c:pt idx="918">
                  <c:v>1.60794912656758</c:v>
                </c:pt>
                <c:pt idx="919">
                  <c:v>1.60747213615939</c:v>
                </c:pt>
                <c:pt idx="920">
                  <c:v>1.60369123849578</c:v>
                </c:pt>
                <c:pt idx="921">
                  <c:v>1.6010495374403699</c:v>
                </c:pt>
                <c:pt idx="922">
                  <c:v>1.5987782517923701</c:v>
                </c:pt>
                <c:pt idx="923">
                  <c:v>1.6019535879265601</c:v>
                </c:pt>
                <c:pt idx="924">
                  <c:v>1.6092759137053301</c:v>
                </c:pt>
                <c:pt idx="925">
                  <c:v>1.6047888869334199</c:v>
                </c:pt>
                <c:pt idx="926">
                  <c:v>1.6042549727441699</c:v>
                </c:pt>
                <c:pt idx="927">
                  <c:v>1.6070107046889299</c:v>
                </c:pt>
                <c:pt idx="928">
                  <c:v>1.61500475983434</c:v>
                </c:pt>
                <c:pt idx="929">
                  <c:v>1.6153946804775099</c:v>
                </c:pt>
                <c:pt idx="930">
                  <c:v>1.6145943511443299</c:v>
                </c:pt>
                <c:pt idx="931">
                  <c:v>1.6140679469538399</c:v>
                </c:pt>
                <c:pt idx="932">
                  <c:v>1.6196690588800799</c:v>
                </c:pt>
                <c:pt idx="933">
                  <c:v>1.62004788215163</c:v>
                </c:pt>
                <c:pt idx="934">
                  <c:v>1.6182565129083899</c:v>
                </c:pt>
                <c:pt idx="935">
                  <c:v>1.6217890803575099</c:v>
                </c:pt>
                <c:pt idx="936">
                  <c:v>1.6087478233793999</c:v>
                </c:pt>
                <c:pt idx="937">
                  <c:v>1.5998185094039501</c:v>
                </c:pt>
                <c:pt idx="938">
                  <c:v>1.6039722572238999</c:v>
                </c:pt>
                <c:pt idx="939">
                  <c:v>1.60472285558358</c:v>
                </c:pt>
                <c:pt idx="940">
                  <c:v>1.6115064237088701</c:v>
                </c:pt>
                <c:pt idx="941">
                  <c:v>1.6185887729282999</c:v>
                </c:pt>
                <c:pt idx="942">
                  <c:v>1.62309999245752</c:v>
                </c:pt>
                <c:pt idx="943">
                  <c:v>1.6164823801549899</c:v>
                </c:pt>
                <c:pt idx="944">
                  <c:v>1.62805259662488</c:v>
                </c:pt>
                <c:pt idx="945">
                  <c:v>1.63760191726397</c:v>
                </c:pt>
                <c:pt idx="946">
                  <c:v>1.6340592000324901</c:v>
                </c:pt>
                <c:pt idx="947">
                  <c:v>1.6305660814131999</c:v>
                </c:pt>
                <c:pt idx="948">
                  <c:v>1.6335855951038301</c:v>
                </c:pt>
                <c:pt idx="949">
                  <c:v>1.6312184523490501</c:v>
                </c:pt>
                <c:pt idx="950">
                  <c:v>1.63767814619682</c:v>
                </c:pt>
                <c:pt idx="951">
                  <c:v>1.6355599418137099</c:v>
                </c:pt>
                <c:pt idx="952">
                  <c:v>1.62397639901838</c:v>
                </c:pt>
                <c:pt idx="953">
                  <c:v>1.63987120387179</c:v>
                </c:pt>
                <c:pt idx="954">
                  <c:v>1.6385319729095</c:v>
                </c:pt>
                <c:pt idx="955">
                  <c:v>1.64497658128934</c:v>
                </c:pt>
                <c:pt idx="956">
                  <c:v>1.6487713678479601</c:v>
                </c:pt>
                <c:pt idx="957">
                  <c:v>1.65398601796436</c:v>
                </c:pt>
                <c:pt idx="958">
                  <c:v>1.6586978874226499</c:v>
                </c:pt>
                <c:pt idx="959">
                  <c:v>1.65812228787854</c:v>
                </c:pt>
                <c:pt idx="960">
                  <c:v>1.6499802607634999</c:v>
                </c:pt>
                <c:pt idx="961">
                  <c:v>1.6622376047920899</c:v>
                </c:pt>
                <c:pt idx="962">
                  <c:v>1.6638971634347599</c:v>
                </c:pt>
                <c:pt idx="963">
                  <c:v>1.6640426245567299</c:v>
                </c:pt>
                <c:pt idx="964">
                  <c:v>1.6590934784736799</c:v>
                </c:pt>
                <c:pt idx="965">
                  <c:v>1.66529328066281</c:v>
                </c:pt>
                <c:pt idx="966">
                  <c:v>1.6607062829847199</c:v>
                </c:pt>
                <c:pt idx="967">
                  <c:v>1.6648496765994001</c:v>
                </c:pt>
                <c:pt idx="968">
                  <c:v>1.67025931539449</c:v>
                </c:pt>
                <c:pt idx="969">
                  <c:v>1.6714304012235699</c:v>
                </c:pt>
                <c:pt idx="970">
                  <c:v>1.6668504491946401</c:v>
                </c:pt>
                <c:pt idx="971">
                  <c:v>1.67144656472986</c:v>
                </c:pt>
                <c:pt idx="972">
                  <c:v>1.66864982058778</c:v>
                </c:pt>
                <c:pt idx="973">
                  <c:v>1.6696897645029201</c:v>
                </c:pt>
                <c:pt idx="974">
                  <c:v>1.6614542589089201</c:v>
                </c:pt>
                <c:pt idx="975">
                  <c:v>1.66111639265288</c:v>
                </c:pt>
                <c:pt idx="976">
                  <c:v>1.6534358495660799</c:v>
                </c:pt>
                <c:pt idx="977">
                  <c:v>1.6549445013734001</c:v>
                </c:pt>
                <c:pt idx="978">
                  <c:v>1.6517963662360799</c:v>
                </c:pt>
                <c:pt idx="979">
                  <c:v>1.6497525183009101</c:v>
                </c:pt>
                <c:pt idx="980">
                  <c:v>1.65592298307106</c:v>
                </c:pt>
                <c:pt idx="981">
                  <c:v>1.6605616190435299</c:v>
                </c:pt>
                <c:pt idx="982">
                  <c:v>1.65460156705845</c:v>
                </c:pt>
                <c:pt idx="983">
                  <c:v>1.6648956935847301</c:v>
                </c:pt>
                <c:pt idx="984">
                  <c:v>1.66712636663387</c:v>
                </c:pt>
                <c:pt idx="985">
                  <c:v>1.6683649438361401</c:v>
                </c:pt>
                <c:pt idx="986">
                  <c:v>1.66439243878915</c:v>
                </c:pt>
                <c:pt idx="987">
                  <c:v>1.6746340304401299</c:v>
                </c:pt>
                <c:pt idx="988">
                  <c:v>1.67419890990793</c:v>
                </c:pt>
                <c:pt idx="989">
                  <c:v>1.66819497696742</c:v>
                </c:pt>
                <c:pt idx="990">
                  <c:v>1.67083130892306</c:v>
                </c:pt>
                <c:pt idx="991">
                  <c:v>1.6731207549121601</c:v>
                </c:pt>
                <c:pt idx="992">
                  <c:v>1.6774066836530599</c:v>
                </c:pt>
                <c:pt idx="993">
                  <c:v>1.6740769986500501</c:v>
                </c:pt>
                <c:pt idx="994">
                  <c:v>1.6792302080213799</c:v>
                </c:pt>
                <c:pt idx="995">
                  <c:v>1.6858296686035901</c:v>
                </c:pt>
                <c:pt idx="996">
                  <c:v>1.68531985141566</c:v>
                </c:pt>
                <c:pt idx="997">
                  <c:v>1.6839599167684001</c:v>
                </c:pt>
                <c:pt idx="998">
                  <c:v>1.68714211769065</c:v>
                </c:pt>
                <c:pt idx="999">
                  <c:v>1.6927171680197199</c:v>
                </c:pt>
                <c:pt idx="1000">
                  <c:v>1.6936966238792599</c:v>
                </c:pt>
                <c:pt idx="1001">
                  <c:v>1.70025167473309</c:v>
                </c:pt>
                <c:pt idx="1002">
                  <c:v>1.6968114152557201</c:v>
                </c:pt>
                <c:pt idx="1003">
                  <c:v>1.7084817402454899</c:v>
                </c:pt>
                <c:pt idx="1004">
                  <c:v>1.70244115868323</c:v>
                </c:pt>
                <c:pt idx="1005">
                  <c:v>1.68951591916771</c:v>
                </c:pt>
                <c:pt idx="1006">
                  <c:v>1.68504447505417</c:v>
                </c:pt>
                <c:pt idx="1007">
                  <c:v>1.6845524994146299</c:v>
                </c:pt>
                <c:pt idx="1008">
                  <c:v>1.68521436284804</c:v>
                </c:pt>
                <c:pt idx="1009">
                  <c:v>1.6850742645088099</c:v>
                </c:pt>
                <c:pt idx="1010">
                  <c:v>1.6907055574626799</c:v>
                </c:pt>
                <c:pt idx="1011">
                  <c:v>1.6926319991199601</c:v>
                </c:pt>
                <c:pt idx="1012">
                  <c:v>1.69335484550477</c:v>
                </c:pt>
                <c:pt idx="1013">
                  <c:v>1.69235500895321</c:v>
                </c:pt>
                <c:pt idx="1014">
                  <c:v>1.6959136253304199</c:v>
                </c:pt>
                <c:pt idx="1015">
                  <c:v>1.7064537768008701</c:v>
                </c:pt>
                <c:pt idx="1016">
                  <c:v>1.70370057355348</c:v>
                </c:pt>
                <c:pt idx="1017">
                  <c:v>1.7108387457715299</c:v>
                </c:pt>
                <c:pt idx="1018">
                  <c:v>1.71963828183058</c:v>
                </c:pt>
                <c:pt idx="1019">
                  <c:v>1.7134509191846901</c:v>
                </c:pt>
                <c:pt idx="1020">
                  <c:v>1.7127694114468299</c:v>
                </c:pt>
                <c:pt idx="1021">
                  <c:v>1.71583692797542</c:v>
                </c:pt>
                <c:pt idx="1022">
                  <c:v>1.72812561876338</c:v>
                </c:pt>
                <c:pt idx="1023">
                  <c:v>1.72604452213034</c:v>
                </c:pt>
                <c:pt idx="1024">
                  <c:v>1.7262143436294299</c:v>
                </c:pt>
                <c:pt idx="1025">
                  <c:v>1.73209024278922</c:v>
                </c:pt>
                <c:pt idx="1026">
                  <c:v>1.7239095009856</c:v>
                </c:pt>
                <c:pt idx="1027">
                  <c:v>1.72586105144739</c:v>
                </c:pt>
                <c:pt idx="1028">
                  <c:v>1.7199452194157201</c:v>
                </c:pt>
                <c:pt idx="1029">
                  <c:v>1.7205528599364299</c:v>
                </c:pt>
                <c:pt idx="1030">
                  <c:v>1.72551319171387</c:v>
                </c:pt>
                <c:pt idx="1031">
                  <c:v>1.7236517115384999</c:v>
                </c:pt>
                <c:pt idx="1032">
                  <c:v>1.7272858320806299</c:v>
                </c:pt>
                <c:pt idx="1033">
                  <c:v>1.72085904644337</c:v>
                </c:pt>
                <c:pt idx="1034">
                  <c:v>1.72732864069795</c:v>
                </c:pt>
                <c:pt idx="1035">
                  <c:v>1.71081084792214</c:v>
                </c:pt>
                <c:pt idx="1036">
                  <c:v>1.7148750140970299</c:v>
                </c:pt>
                <c:pt idx="1037">
                  <c:v>1.7225721605203399</c:v>
                </c:pt>
                <c:pt idx="1038">
                  <c:v>1.7214833629748401</c:v>
                </c:pt>
                <c:pt idx="1039">
                  <c:v>1.7305522137106799</c:v>
                </c:pt>
                <c:pt idx="1040">
                  <c:v>1.74608476842472</c:v>
                </c:pt>
                <c:pt idx="1041">
                  <c:v>1.7543033327827</c:v>
                </c:pt>
                <c:pt idx="1042">
                  <c:v>1.7614185618796201</c:v>
                </c:pt>
                <c:pt idx="1043">
                  <c:v>1.7624695418418199</c:v>
                </c:pt>
                <c:pt idx="1044">
                  <c:v>1.76613730761307</c:v>
                </c:pt>
                <c:pt idx="1045">
                  <c:v>1.7723635517799801</c:v>
                </c:pt>
                <c:pt idx="1046">
                  <c:v>1.7791800335017001</c:v>
                </c:pt>
                <c:pt idx="1047">
                  <c:v>1.7755171362787101</c:v>
                </c:pt>
                <c:pt idx="1048">
                  <c:v>1.7698312998308501</c:v>
                </c:pt>
                <c:pt idx="1049">
                  <c:v>1.7779024463778901</c:v>
                </c:pt>
                <c:pt idx="1050">
                  <c:v>1.77627817060106</c:v>
                </c:pt>
                <c:pt idx="1051">
                  <c:v>1.7911421651353701</c:v>
                </c:pt>
                <c:pt idx="1052">
                  <c:v>1.80520015170037</c:v>
                </c:pt>
                <c:pt idx="1053">
                  <c:v>1.8003961181202499</c:v>
                </c:pt>
                <c:pt idx="1054">
                  <c:v>1.79264126266429</c:v>
                </c:pt>
                <c:pt idx="1055">
                  <c:v>1.81045972096633</c:v>
                </c:pt>
                <c:pt idx="1056">
                  <c:v>1.8271612445513601</c:v>
                </c:pt>
                <c:pt idx="1057">
                  <c:v>1.83209512211125</c:v>
                </c:pt>
                <c:pt idx="1058">
                  <c:v>1.8243002963719701</c:v>
                </c:pt>
                <c:pt idx="1059">
                  <c:v>1.8274674865960701</c:v>
                </c:pt>
                <c:pt idx="1060">
                  <c:v>1.81688396559002</c:v>
                </c:pt>
                <c:pt idx="1061">
                  <c:v>1.8186908645694899</c:v>
                </c:pt>
                <c:pt idx="1062">
                  <c:v>1.83616667164419</c:v>
                </c:pt>
                <c:pt idx="1063">
                  <c:v>1.85259767669237</c:v>
                </c:pt>
                <c:pt idx="1064">
                  <c:v>1.8817568827615201</c:v>
                </c:pt>
                <c:pt idx="1065">
                  <c:v>1.87795616177335</c:v>
                </c:pt>
                <c:pt idx="1066">
                  <c:v>1.8714919999478601</c:v>
                </c:pt>
                <c:pt idx="1067">
                  <c:v>1.8756412354795899</c:v>
                </c:pt>
                <c:pt idx="1068">
                  <c:v>1.8790182557517701</c:v>
                </c:pt>
                <c:pt idx="1069">
                  <c:v>1.8997551150672201</c:v>
                </c:pt>
                <c:pt idx="1070">
                  <c:v>1.8892490340004</c:v>
                </c:pt>
                <c:pt idx="1071">
                  <c:v>1.8762678281924201</c:v>
                </c:pt>
                <c:pt idx="1072">
                  <c:v>1.88471124066051</c:v>
                </c:pt>
                <c:pt idx="1073">
                  <c:v>1.8793174095940599</c:v>
                </c:pt>
                <c:pt idx="1074">
                  <c:v>1.9002816236459299</c:v>
                </c:pt>
                <c:pt idx="1075">
                  <c:v>1.9005426997153101</c:v>
                </c:pt>
                <c:pt idx="1076">
                  <c:v>1.9253432389429299</c:v>
                </c:pt>
                <c:pt idx="1077">
                  <c:v>1.9140042115656</c:v>
                </c:pt>
                <c:pt idx="1078">
                  <c:v>1.8993348126790199</c:v>
                </c:pt>
                <c:pt idx="1079">
                  <c:v>1.8837600429785999</c:v>
                </c:pt>
                <c:pt idx="1080">
                  <c:v>1.87298842368705</c:v>
                </c:pt>
                <c:pt idx="1081">
                  <c:v>1.88082325979731</c:v>
                </c:pt>
                <c:pt idx="1082">
                  <c:v>1.88227563327796</c:v>
                </c:pt>
                <c:pt idx="1083">
                  <c:v>1.90706297567574</c:v>
                </c:pt>
                <c:pt idx="1084">
                  <c:v>1.91423695991802</c:v>
                </c:pt>
                <c:pt idx="1085">
                  <c:v>1.9260178456861099</c:v>
                </c:pt>
                <c:pt idx="1086">
                  <c:v>1.92898869879727</c:v>
                </c:pt>
                <c:pt idx="1087">
                  <c:v>1.9265746874402501</c:v>
                </c:pt>
                <c:pt idx="1088">
                  <c:v>1.9209015175073001</c:v>
                </c:pt>
                <c:pt idx="1089">
                  <c:v>1.91900815459802</c:v>
                </c:pt>
                <c:pt idx="1090">
                  <c:v>1.9188423332364799</c:v>
                </c:pt>
                <c:pt idx="1091">
                  <c:v>1.9060521932939301</c:v>
                </c:pt>
                <c:pt idx="1092">
                  <c:v>1.89739364993653</c:v>
                </c:pt>
                <c:pt idx="1093">
                  <c:v>1.9029375768447701</c:v>
                </c:pt>
                <c:pt idx="1094">
                  <c:v>1.90427294949068</c:v>
                </c:pt>
                <c:pt idx="1095">
                  <c:v>1.89111328130782</c:v>
                </c:pt>
                <c:pt idx="1096">
                  <c:v>1.90384788218279</c:v>
                </c:pt>
                <c:pt idx="1097">
                  <c:v>1.93036665307266</c:v>
                </c:pt>
                <c:pt idx="1098">
                  <c:v>1.9120586525902501</c:v>
                </c:pt>
                <c:pt idx="1099">
                  <c:v>1.91047853061763</c:v>
                </c:pt>
                <c:pt idx="1100">
                  <c:v>1.9241139140253301</c:v>
                </c:pt>
                <c:pt idx="1101">
                  <c:v>1.96623399771701</c:v>
                </c:pt>
                <c:pt idx="1102">
                  <c:v>1.9605613288216199</c:v>
                </c:pt>
                <c:pt idx="1103">
                  <c:v>1.9583449745729899</c:v>
                </c:pt>
                <c:pt idx="1104">
                  <c:v>1.9706551786604001</c:v>
                </c:pt>
                <c:pt idx="1105">
                  <c:v>1.96783316601679</c:v>
                </c:pt>
                <c:pt idx="1106">
                  <c:v>1.9720680570047899</c:v>
                </c:pt>
                <c:pt idx="1107">
                  <c:v>1.9659232597640399</c:v>
                </c:pt>
                <c:pt idx="1108">
                  <c:v>1.9481878059778901</c:v>
                </c:pt>
                <c:pt idx="1109">
                  <c:v>1.91609671399841</c:v>
                </c:pt>
                <c:pt idx="1110">
                  <c:v>1.9345241759464</c:v>
                </c:pt>
                <c:pt idx="1111">
                  <c:v>1.9379586809899401</c:v>
                </c:pt>
                <c:pt idx="1112">
                  <c:v>1.9437089958386999</c:v>
                </c:pt>
                <c:pt idx="1113">
                  <c:v>1.9542926655397199</c:v>
                </c:pt>
                <c:pt idx="1114">
                  <c:v>1.9447238824383</c:v>
                </c:pt>
                <c:pt idx="1115">
                  <c:v>1.9298425083944999</c:v>
                </c:pt>
                <c:pt idx="1116">
                  <c:v>1.94830847514636</c:v>
                </c:pt>
                <c:pt idx="1117">
                  <c:v>1.9121811818594201</c:v>
                </c:pt>
                <c:pt idx="1118">
                  <c:v>1.93772290295151</c:v>
                </c:pt>
                <c:pt idx="1119">
                  <c:v>1.9346279674296101</c:v>
                </c:pt>
                <c:pt idx="1120">
                  <c:v>1.9245634773398099</c:v>
                </c:pt>
                <c:pt idx="1121">
                  <c:v>1.9132363931912399</c:v>
                </c:pt>
                <c:pt idx="1122">
                  <c:v>1.9128033947598899</c:v>
                </c:pt>
                <c:pt idx="1123">
                  <c:v>1.89241483207538</c:v>
                </c:pt>
                <c:pt idx="1124">
                  <c:v>1.88370828424823</c:v>
                </c:pt>
                <c:pt idx="1125">
                  <c:v>1.8960767644168699</c:v>
                </c:pt>
                <c:pt idx="1126">
                  <c:v>1.89975112470513</c:v>
                </c:pt>
                <c:pt idx="1127">
                  <c:v>1.9055774849126701</c:v>
                </c:pt>
                <c:pt idx="1128">
                  <c:v>1.90993560315017</c:v>
                </c:pt>
                <c:pt idx="1129">
                  <c:v>1.9225676600413</c:v>
                </c:pt>
                <c:pt idx="1130">
                  <c:v>1.9173110829990101</c:v>
                </c:pt>
                <c:pt idx="1131">
                  <c:v>1.90666408623098</c:v>
                </c:pt>
                <c:pt idx="1132">
                  <c:v>1.91542099389939</c:v>
                </c:pt>
                <c:pt idx="1133">
                  <c:v>1.91614138729052</c:v>
                </c:pt>
                <c:pt idx="1134">
                  <c:v>1.9034999979515499</c:v>
                </c:pt>
                <c:pt idx="1135">
                  <c:v>1.8985176663765799</c:v>
                </c:pt>
                <c:pt idx="1136">
                  <c:v>1.8778699778897501</c:v>
                </c:pt>
                <c:pt idx="1137">
                  <c:v>1.8808914857718499</c:v>
                </c:pt>
                <c:pt idx="1138">
                  <c:v>1.8721350458794599</c:v>
                </c:pt>
                <c:pt idx="1139">
                  <c:v>1.8731382969492101</c:v>
                </c:pt>
                <c:pt idx="1140">
                  <c:v>1.8757110537284201</c:v>
                </c:pt>
                <c:pt idx="1141">
                  <c:v>1.8738638939474199</c:v>
                </c:pt>
                <c:pt idx="1142">
                  <c:v>1.8897380121732399</c:v>
                </c:pt>
                <c:pt idx="1143">
                  <c:v>1.88667790577061</c:v>
                </c:pt>
                <c:pt idx="1144">
                  <c:v>1.8712208473073599</c:v>
                </c:pt>
                <c:pt idx="1145">
                  <c:v>1.84750195568479</c:v>
                </c:pt>
                <c:pt idx="1146">
                  <c:v>1.8461523981246399</c:v>
                </c:pt>
                <c:pt idx="1147">
                  <c:v>1.85104977033101</c:v>
                </c:pt>
                <c:pt idx="1148">
                  <c:v>1.8507568814147699</c:v>
                </c:pt>
                <c:pt idx="1149">
                  <c:v>1.8537245303911301</c:v>
                </c:pt>
                <c:pt idx="1150">
                  <c:v>1.85666170624319</c:v>
                </c:pt>
                <c:pt idx="1151">
                  <c:v>1.8567796622006301</c:v>
                </c:pt>
                <c:pt idx="1152">
                  <c:v>1.8641809824992901</c:v>
                </c:pt>
                <c:pt idx="1153">
                  <c:v>1.86758571074696</c:v>
                </c:pt>
                <c:pt idx="1154">
                  <c:v>1.8641710360608501</c:v>
                </c:pt>
                <c:pt idx="1155">
                  <c:v>1.8625666950126401</c:v>
                </c:pt>
                <c:pt idx="1156">
                  <c:v>1.86305611533703</c:v>
                </c:pt>
                <c:pt idx="1157">
                  <c:v>1.84348138304209</c:v>
                </c:pt>
                <c:pt idx="1158">
                  <c:v>1.83831888090275</c:v>
                </c:pt>
                <c:pt idx="1159">
                  <c:v>1.8361932643562699</c:v>
                </c:pt>
                <c:pt idx="1160">
                  <c:v>1.8432434118162699</c:v>
                </c:pt>
                <c:pt idx="1161">
                  <c:v>1.86074058910719</c:v>
                </c:pt>
                <c:pt idx="1162">
                  <c:v>1.86426248675386</c:v>
                </c:pt>
                <c:pt idx="1163">
                  <c:v>1.87723042464163</c:v>
                </c:pt>
                <c:pt idx="1164">
                  <c:v>1.8757409935837399</c:v>
                </c:pt>
                <c:pt idx="1165">
                  <c:v>1.8760901064516</c:v>
                </c:pt>
                <c:pt idx="1166">
                  <c:v>1.87970903089884</c:v>
                </c:pt>
                <c:pt idx="1167">
                  <c:v>1.8904346104183101</c:v>
                </c:pt>
                <c:pt idx="1168">
                  <c:v>1.89053914296915</c:v>
                </c:pt>
                <c:pt idx="1169">
                  <c:v>1.8921149060181199</c:v>
                </c:pt>
                <c:pt idx="1170">
                  <c:v>1.8960954513942201</c:v>
                </c:pt>
                <c:pt idx="1171">
                  <c:v>1.9097971166245</c:v>
                </c:pt>
                <c:pt idx="1172">
                  <c:v>1.91184122616222</c:v>
                </c:pt>
                <c:pt idx="1173">
                  <c:v>1.8995393723423899</c:v>
                </c:pt>
                <c:pt idx="1174">
                  <c:v>1.91156018659611</c:v>
                </c:pt>
                <c:pt idx="1175">
                  <c:v>1.9263864453750801</c:v>
                </c:pt>
                <c:pt idx="1176">
                  <c:v>1.9519435358233399</c:v>
                </c:pt>
                <c:pt idx="1177">
                  <c:v>1.9424438193513101</c:v>
                </c:pt>
                <c:pt idx="1178">
                  <c:v>1.92832744712503</c:v>
                </c:pt>
                <c:pt idx="1179">
                  <c:v>1.93744291649699</c:v>
                </c:pt>
                <c:pt idx="1180">
                  <c:v>1.9785702203248401</c:v>
                </c:pt>
                <c:pt idx="1181">
                  <c:v>1.9781679476570799</c:v>
                </c:pt>
                <c:pt idx="1182">
                  <c:v>1.9468558697324401</c:v>
                </c:pt>
                <c:pt idx="1183">
                  <c:v>1.9622879393793</c:v>
                </c:pt>
                <c:pt idx="1184">
                  <c:v>1.9908948541054701</c:v>
                </c:pt>
                <c:pt idx="1185">
                  <c:v>2.02115195922892</c:v>
                </c:pt>
                <c:pt idx="1186">
                  <c:v>2.0068852169495499</c:v>
                </c:pt>
                <c:pt idx="1187">
                  <c:v>2.0496754651633902</c:v>
                </c:pt>
                <c:pt idx="1188">
                  <c:v>2.00769119565647</c:v>
                </c:pt>
                <c:pt idx="1189">
                  <c:v>1.9741586523247601</c:v>
                </c:pt>
                <c:pt idx="1190">
                  <c:v>1.9737378859307</c:v>
                </c:pt>
                <c:pt idx="1191">
                  <c:v>1.9640008537767399</c:v>
                </c:pt>
                <c:pt idx="1192">
                  <c:v>1.9500043728196199</c:v>
                </c:pt>
                <c:pt idx="1193">
                  <c:v>1.9286360288387701</c:v>
                </c:pt>
                <c:pt idx="1194">
                  <c:v>1.9260727542349001</c:v>
                </c:pt>
                <c:pt idx="1195">
                  <c:v>1.9137564021384501</c:v>
                </c:pt>
                <c:pt idx="1196">
                  <c:v>1.9447246001041101</c:v>
                </c:pt>
                <c:pt idx="1197">
                  <c:v>1.9770828957655699</c:v>
                </c:pt>
                <c:pt idx="1198">
                  <c:v>1.95217291890571</c:v>
                </c:pt>
                <c:pt idx="1199">
                  <c:v>1.9359153371372499</c:v>
                </c:pt>
                <c:pt idx="1200">
                  <c:v>1.9524967421897801</c:v>
                </c:pt>
                <c:pt idx="1201">
                  <c:v>1.97859593575371</c:v>
                </c:pt>
                <c:pt idx="1202">
                  <c:v>1.9791612434263599</c:v>
                </c:pt>
                <c:pt idx="1203">
                  <c:v>1.99481925666528</c:v>
                </c:pt>
                <c:pt idx="1204">
                  <c:v>1.9853545789632501</c:v>
                </c:pt>
                <c:pt idx="1205">
                  <c:v>1.9686519161673</c:v>
                </c:pt>
                <c:pt idx="1206">
                  <c:v>1.97078662774624</c:v>
                </c:pt>
                <c:pt idx="1207">
                  <c:v>1.9821163624037399</c:v>
                </c:pt>
                <c:pt idx="1208">
                  <c:v>1.9999095681455601</c:v>
                </c:pt>
                <c:pt idx="1209">
                  <c:v>2.0177412610262002</c:v>
                </c:pt>
                <c:pt idx="1210">
                  <c:v>2.0156004840213302</c:v>
                </c:pt>
                <c:pt idx="1211">
                  <c:v>2.0356545256021299</c:v>
                </c:pt>
                <c:pt idx="1212">
                  <c:v>2.0197073742390099</c:v>
                </c:pt>
                <c:pt idx="1213">
                  <c:v>1.98341932574323</c:v>
                </c:pt>
                <c:pt idx="1214">
                  <c:v>1.9956941081892601</c:v>
                </c:pt>
                <c:pt idx="1215">
                  <c:v>1.99188650435784</c:v>
                </c:pt>
                <c:pt idx="1216">
                  <c:v>1.9886179398794599</c:v>
                </c:pt>
                <c:pt idx="1217">
                  <c:v>1.9882508689982501</c:v>
                </c:pt>
                <c:pt idx="1218">
                  <c:v>2.0025278700851201</c:v>
                </c:pt>
                <c:pt idx="1219">
                  <c:v>2.0004303306823301</c:v>
                </c:pt>
                <c:pt idx="1220">
                  <c:v>1.9847240710399401</c:v>
                </c:pt>
                <c:pt idx="1221">
                  <c:v>2.0219844873524599</c:v>
                </c:pt>
                <c:pt idx="1222">
                  <c:v>2.0358707450649498</c:v>
                </c:pt>
                <c:pt idx="1223">
                  <c:v>2.0216783719592102</c:v>
                </c:pt>
                <c:pt idx="1224">
                  <c:v>2.05009854774752</c:v>
                </c:pt>
                <c:pt idx="1225">
                  <c:v>2.10376134253606</c:v>
                </c:pt>
                <c:pt idx="1226">
                  <c:v>2.0951045423827801</c:v>
                </c:pt>
                <c:pt idx="1227">
                  <c:v>2.0761807086776001</c:v>
                </c:pt>
                <c:pt idx="1228">
                  <c:v>2.0798015693568099</c:v>
                </c:pt>
                <c:pt idx="1229">
                  <c:v>2.0701940062677999</c:v>
                </c:pt>
                <c:pt idx="1230">
                  <c:v>2.0894902210998101</c:v>
                </c:pt>
                <c:pt idx="1231">
                  <c:v>2.0829765312779198</c:v>
                </c:pt>
                <c:pt idx="1232">
                  <c:v>2.0608978551245798</c:v>
                </c:pt>
                <c:pt idx="1233">
                  <c:v>2.03924151777094</c:v>
                </c:pt>
                <c:pt idx="1234">
                  <c:v>2.0460713923332499</c:v>
                </c:pt>
                <c:pt idx="1235">
                  <c:v>1.99828008870455</c:v>
                </c:pt>
                <c:pt idx="1236">
                  <c:v>1.9949931967616401</c:v>
                </c:pt>
                <c:pt idx="1237">
                  <c:v>2.03840419700028</c:v>
                </c:pt>
                <c:pt idx="1238">
                  <c:v>2.06759966838611</c:v>
                </c:pt>
                <c:pt idx="1239">
                  <c:v>2.0536135670990401</c:v>
                </c:pt>
                <c:pt idx="1240">
                  <c:v>2.0222130161718699</c:v>
                </c:pt>
                <c:pt idx="1241">
                  <c:v>2.0513015893096598</c:v>
                </c:pt>
                <c:pt idx="1242">
                  <c:v>2.0171181495875601</c:v>
                </c:pt>
                <c:pt idx="1243">
                  <c:v>2.03134721643245</c:v>
                </c:pt>
                <c:pt idx="1244">
                  <c:v>2.04513018651719</c:v>
                </c:pt>
                <c:pt idx="1245">
                  <c:v>2.0564824046350498</c:v>
                </c:pt>
                <c:pt idx="1246">
                  <c:v>2.0717353293057901</c:v>
                </c:pt>
                <c:pt idx="1247">
                  <c:v>2.0842133102367901</c:v>
                </c:pt>
                <c:pt idx="1248">
                  <c:v>2.0878101309158899</c:v>
                </c:pt>
                <c:pt idx="1249">
                  <c:v>2.0795676650767301</c:v>
                </c:pt>
                <c:pt idx="1250">
                  <c:v>2.0775083724391599</c:v>
                </c:pt>
                <c:pt idx="1251">
                  <c:v>2.04874101461481</c:v>
                </c:pt>
                <c:pt idx="1252">
                  <c:v>2.0306865305642399</c:v>
                </c:pt>
                <c:pt idx="1253">
                  <c:v>2.0278139402011099</c:v>
                </c:pt>
                <c:pt idx="1254">
                  <c:v>2.0270259096800398</c:v>
                </c:pt>
                <c:pt idx="1255">
                  <c:v>2.02025970672267</c:v>
                </c:pt>
                <c:pt idx="1256">
                  <c:v>2.0270076974400002</c:v>
                </c:pt>
                <c:pt idx="1257">
                  <c:v>2.0334360552706099</c:v>
                </c:pt>
                <c:pt idx="1258">
                  <c:v>2.0639374493434901</c:v>
                </c:pt>
                <c:pt idx="1259">
                  <c:v>2.0544278992367402</c:v>
                </c:pt>
                <c:pt idx="1260">
                  <c:v>2.0435258199818001</c:v>
                </c:pt>
                <c:pt idx="1261">
                  <c:v>2.0276326238721301</c:v>
                </c:pt>
                <c:pt idx="1262">
                  <c:v>2.03993826067811</c:v>
                </c:pt>
                <c:pt idx="1263">
                  <c:v>2.0596372693959899</c:v>
                </c:pt>
                <c:pt idx="1264">
                  <c:v>2.0538594627255402</c:v>
                </c:pt>
                <c:pt idx="1265">
                  <c:v>2.0827714632085899</c:v>
                </c:pt>
                <c:pt idx="1266">
                  <c:v>2.08233180570826</c:v>
                </c:pt>
                <c:pt idx="1267">
                  <c:v>2.0785394196112299</c:v>
                </c:pt>
                <c:pt idx="1268">
                  <c:v>2.0481756183612001</c:v>
                </c:pt>
                <c:pt idx="1269">
                  <c:v>2.0542108670441399</c:v>
                </c:pt>
                <c:pt idx="1270">
                  <c:v>2.0327592099076499</c:v>
                </c:pt>
                <c:pt idx="1271">
                  <c:v>2.00551053435243</c:v>
                </c:pt>
                <c:pt idx="1272">
                  <c:v>1.9818778687651799</c:v>
                </c:pt>
                <c:pt idx="1273">
                  <c:v>1.9958047752136501</c:v>
                </c:pt>
                <c:pt idx="1274">
                  <c:v>1.9794868946816899</c:v>
                </c:pt>
                <c:pt idx="1275">
                  <c:v>1.9581789217776699</c:v>
                </c:pt>
                <c:pt idx="1276">
                  <c:v>1.9753998041926899</c:v>
                </c:pt>
                <c:pt idx="1277">
                  <c:v>1.99414180408764</c:v>
                </c:pt>
                <c:pt idx="1278">
                  <c:v>1.98215948830941</c:v>
                </c:pt>
                <c:pt idx="1279">
                  <c:v>2.0170510779652502</c:v>
                </c:pt>
                <c:pt idx="1280">
                  <c:v>2.0095400048388501</c:v>
                </c:pt>
                <c:pt idx="1281">
                  <c:v>2.0147738535772701</c:v>
                </c:pt>
                <c:pt idx="1282">
                  <c:v>1.99137490611742</c:v>
                </c:pt>
                <c:pt idx="1283">
                  <c:v>1.97500356976382</c:v>
                </c:pt>
                <c:pt idx="1284">
                  <c:v>1.9783635994080699</c:v>
                </c:pt>
                <c:pt idx="1285">
                  <c:v>1.9561561340231699</c:v>
                </c:pt>
                <c:pt idx="1286">
                  <c:v>1.97233042870616</c:v>
                </c:pt>
                <c:pt idx="1287">
                  <c:v>1.9765037500920699</c:v>
                </c:pt>
                <c:pt idx="1288">
                  <c:v>2.0077294166187398</c:v>
                </c:pt>
                <c:pt idx="1289">
                  <c:v>2.01048136209823</c:v>
                </c:pt>
                <c:pt idx="1290">
                  <c:v>2.0144359381012</c:v>
                </c:pt>
                <c:pt idx="1291">
                  <c:v>1.99055305128678</c:v>
                </c:pt>
                <c:pt idx="1292">
                  <c:v>1.9805583669106399</c:v>
                </c:pt>
                <c:pt idx="1293">
                  <c:v>2.0078310617875901</c:v>
                </c:pt>
                <c:pt idx="1294">
                  <c:v>2.0134768440303299</c:v>
                </c:pt>
                <c:pt idx="1295">
                  <c:v>2.0148851388028701</c:v>
                </c:pt>
                <c:pt idx="1296">
                  <c:v>2.0211973068488498</c:v>
                </c:pt>
                <c:pt idx="1297">
                  <c:v>2.0203981640251598</c:v>
                </c:pt>
                <c:pt idx="1298">
                  <c:v>2.0255408017518199</c:v>
                </c:pt>
                <c:pt idx="1299">
                  <c:v>2.02784841963275</c:v>
                </c:pt>
                <c:pt idx="1300">
                  <c:v>2.01262619898064</c:v>
                </c:pt>
                <c:pt idx="1301">
                  <c:v>2.01656247063897</c:v>
                </c:pt>
                <c:pt idx="1302">
                  <c:v>2.0286591908995901</c:v>
                </c:pt>
                <c:pt idx="1303">
                  <c:v>2.03129810915277</c:v>
                </c:pt>
                <c:pt idx="1304">
                  <c:v>2.01682509207189</c:v>
                </c:pt>
                <c:pt idx="1305">
                  <c:v>2.0007522511739202</c:v>
                </c:pt>
                <c:pt idx="1306">
                  <c:v>2.0158107168895598</c:v>
                </c:pt>
                <c:pt idx="1307">
                  <c:v>2.0251231983074001</c:v>
                </c:pt>
                <c:pt idx="1308">
                  <c:v>2.03816001248493</c:v>
                </c:pt>
                <c:pt idx="1309">
                  <c:v>2.04685747137954</c:v>
                </c:pt>
                <c:pt idx="1310">
                  <c:v>2.04912723945269</c:v>
                </c:pt>
                <c:pt idx="1311">
                  <c:v>2.0567458979816799</c:v>
                </c:pt>
                <c:pt idx="1312">
                  <c:v>2.04375138076457</c:v>
                </c:pt>
                <c:pt idx="1313">
                  <c:v>2.0558013052178099</c:v>
                </c:pt>
                <c:pt idx="1314">
                  <c:v>2.0752971515332699</c:v>
                </c:pt>
                <c:pt idx="1315">
                  <c:v>2.0621315768782398</c:v>
                </c:pt>
                <c:pt idx="1316">
                  <c:v>2.0627296518574498</c:v>
                </c:pt>
                <c:pt idx="1317">
                  <c:v>2.0875351078951998</c:v>
                </c:pt>
                <c:pt idx="1318">
                  <c:v>2.0953348755227399</c:v>
                </c:pt>
                <c:pt idx="1319">
                  <c:v>2.0924663791323099</c:v>
                </c:pt>
                <c:pt idx="1320">
                  <c:v>2.1067256248646702</c:v>
                </c:pt>
                <c:pt idx="1321">
                  <c:v>2.08915871636284</c:v>
                </c:pt>
                <c:pt idx="1322">
                  <c:v>2.1034053045891299</c:v>
                </c:pt>
                <c:pt idx="1323">
                  <c:v>2.1021122020511198</c:v>
                </c:pt>
                <c:pt idx="1324">
                  <c:v>2.0948430655707502</c:v>
                </c:pt>
                <c:pt idx="1325">
                  <c:v>2.0832027867165901</c:v>
                </c:pt>
                <c:pt idx="1326">
                  <c:v>2.0790897316091699</c:v>
                </c:pt>
                <c:pt idx="1327">
                  <c:v>2.08610488570611</c:v>
                </c:pt>
                <c:pt idx="1328">
                  <c:v>2.0873757323625499</c:v>
                </c:pt>
                <c:pt idx="1329">
                  <c:v>2.0929090561003898</c:v>
                </c:pt>
                <c:pt idx="1330">
                  <c:v>2.0966521636967901</c:v>
                </c:pt>
                <c:pt idx="1331">
                  <c:v>2.0933213572184299</c:v>
                </c:pt>
                <c:pt idx="1332">
                  <c:v>2.0667676107122199</c:v>
                </c:pt>
                <c:pt idx="1333">
                  <c:v>2.0664777953490798</c:v>
                </c:pt>
                <c:pt idx="1334">
                  <c:v>2.0887190984284301</c:v>
                </c:pt>
                <c:pt idx="1335">
                  <c:v>2.0967489382828299</c:v>
                </c:pt>
                <c:pt idx="1336">
                  <c:v>2.0879460172423898</c:v>
                </c:pt>
                <c:pt idx="1337">
                  <c:v>2.0809360735676101</c:v>
                </c:pt>
                <c:pt idx="1338">
                  <c:v>2.0844133141512202</c:v>
                </c:pt>
                <c:pt idx="1339">
                  <c:v>2.0874924413776998</c:v>
                </c:pt>
                <c:pt idx="1340">
                  <c:v>2.1132569961512799</c:v>
                </c:pt>
                <c:pt idx="1341">
                  <c:v>2.1326831500510099</c:v>
                </c:pt>
                <c:pt idx="1342">
                  <c:v>2.1462706019107798</c:v>
                </c:pt>
                <c:pt idx="1343">
                  <c:v>2.1555138251391499</c:v>
                </c:pt>
                <c:pt idx="1344">
                  <c:v>2.1815042494380599</c:v>
                </c:pt>
                <c:pt idx="1345">
                  <c:v>2.18572110915572</c:v>
                </c:pt>
                <c:pt idx="1346">
                  <c:v>2.1810574573404802</c:v>
                </c:pt>
                <c:pt idx="1347">
                  <c:v>2.17568445199396</c:v>
                </c:pt>
                <c:pt idx="1348">
                  <c:v>2.1600654041362999</c:v>
                </c:pt>
                <c:pt idx="1349">
                  <c:v>2.1615817639838202</c:v>
                </c:pt>
                <c:pt idx="1350">
                  <c:v>2.1266441492908501</c:v>
                </c:pt>
                <c:pt idx="1351">
                  <c:v>2.1192365756350799</c:v>
                </c:pt>
                <c:pt idx="1352">
                  <c:v>2.1356009071808799</c:v>
                </c:pt>
                <c:pt idx="1353">
                  <c:v>2.1112303626864901</c:v>
                </c:pt>
                <c:pt idx="1354">
                  <c:v>2.1062802812369399</c:v>
                </c:pt>
                <c:pt idx="1355">
                  <c:v>2.0870566471640601</c:v>
                </c:pt>
                <c:pt idx="1356">
                  <c:v>2.08731755548009</c:v>
                </c:pt>
                <c:pt idx="1357">
                  <c:v>2.0992328472932802</c:v>
                </c:pt>
                <c:pt idx="1358">
                  <c:v>2.0999712058305402</c:v>
                </c:pt>
                <c:pt idx="1359">
                  <c:v>2.0642307929483201</c:v>
                </c:pt>
                <c:pt idx="1360">
                  <c:v>2.03460929364992</c:v>
                </c:pt>
                <c:pt idx="1361">
                  <c:v>2.03622061516326</c:v>
                </c:pt>
                <c:pt idx="1362">
                  <c:v>2.0248800841732999</c:v>
                </c:pt>
                <c:pt idx="1363">
                  <c:v>2.0517647892413402</c:v>
                </c:pt>
                <c:pt idx="1364">
                  <c:v>2.0748005379333598</c:v>
                </c:pt>
                <c:pt idx="1365">
                  <c:v>2.0907509056270701</c:v>
                </c:pt>
                <c:pt idx="1366">
                  <c:v>2.0820692268410199</c:v>
                </c:pt>
                <c:pt idx="1367">
                  <c:v>2.0655044011052199</c:v>
                </c:pt>
                <c:pt idx="1368">
                  <c:v>2.06526741004568</c:v>
                </c:pt>
                <c:pt idx="1369">
                  <c:v>2.0452269096193398</c:v>
                </c:pt>
                <c:pt idx="1370">
                  <c:v>2.0523868441096602</c:v>
                </c:pt>
                <c:pt idx="1371">
                  <c:v>2.0793891135596398</c:v>
                </c:pt>
                <c:pt idx="1372">
                  <c:v>2.0739129539850398</c:v>
                </c:pt>
                <c:pt idx="1373">
                  <c:v>2.0847637527852099</c:v>
                </c:pt>
                <c:pt idx="1374">
                  <c:v>2.0945312705314998</c:v>
                </c:pt>
                <c:pt idx="1375">
                  <c:v>2.12064367814199</c:v>
                </c:pt>
                <c:pt idx="1376">
                  <c:v>2.1130862086784701</c:v>
                </c:pt>
                <c:pt idx="1377">
                  <c:v>2.1098977505508798</c:v>
                </c:pt>
                <c:pt idx="1378">
                  <c:v>2.11411736593457</c:v>
                </c:pt>
                <c:pt idx="1379">
                  <c:v>2.1039515867516201</c:v>
                </c:pt>
                <c:pt idx="1380">
                  <c:v>2.1087263041181399</c:v>
                </c:pt>
                <c:pt idx="1381">
                  <c:v>2.1157108578448902</c:v>
                </c:pt>
                <c:pt idx="1382">
                  <c:v>2.1036458674233001</c:v>
                </c:pt>
                <c:pt idx="1383">
                  <c:v>2.1142450912391499</c:v>
                </c:pt>
                <c:pt idx="1384">
                  <c:v>2.0959342422034801</c:v>
                </c:pt>
                <c:pt idx="1385">
                  <c:v>2.0954630870567201</c:v>
                </c:pt>
                <c:pt idx="1386">
                  <c:v>2.0813921511420901</c:v>
                </c:pt>
                <c:pt idx="1387">
                  <c:v>2.0767368328849698</c:v>
                </c:pt>
                <c:pt idx="1388">
                  <c:v>2.0914386846694502</c:v>
                </c:pt>
                <c:pt idx="1389">
                  <c:v>2.0827050207642599</c:v>
                </c:pt>
                <c:pt idx="1390">
                  <c:v>2.0892629115974199</c:v>
                </c:pt>
                <c:pt idx="1391">
                  <c:v>2.0983360872828198</c:v>
                </c:pt>
                <c:pt idx="1392">
                  <c:v>2.0954609022572401</c:v>
                </c:pt>
                <c:pt idx="1393">
                  <c:v>2.1025656142975699</c:v>
                </c:pt>
                <c:pt idx="1394">
                  <c:v>2.1000813757837098</c:v>
                </c:pt>
                <c:pt idx="1395">
                  <c:v>2.10587423735879</c:v>
                </c:pt>
                <c:pt idx="1396">
                  <c:v>2.1116736437289698</c:v>
                </c:pt>
                <c:pt idx="1397">
                  <c:v>2.12310292090894</c:v>
                </c:pt>
                <c:pt idx="1398">
                  <c:v>2.1258553437095098</c:v>
                </c:pt>
                <c:pt idx="1399">
                  <c:v>2.11317972848643</c:v>
                </c:pt>
                <c:pt idx="1400">
                  <c:v>2.1059686759538798</c:v>
                </c:pt>
                <c:pt idx="1401">
                  <c:v>2.1105807907450398</c:v>
                </c:pt>
                <c:pt idx="1402">
                  <c:v>2.1269283829619399</c:v>
                </c:pt>
                <c:pt idx="1403">
                  <c:v>2.1574286398478701</c:v>
                </c:pt>
                <c:pt idx="1404">
                  <c:v>2.1670439534705999</c:v>
                </c:pt>
                <c:pt idx="1405">
                  <c:v>2.1761561306084798</c:v>
                </c:pt>
                <c:pt idx="1406">
                  <c:v>2.17521834016816</c:v>
                </c:pt>
                <c:pt idx="1407">
                  <c:v>2.1745054061268898</c:v>
                </c:pt>
                <c:pt idx="1408">
                  <c:v>2.1846435099725401</c:v>
                </c:pt>
                <c:pt idx="1409">
                  <c:v>2.1757769737250299</c:v>
                </c:pt>
                <c:pt idx="1410">
                  <c:v>2.15628931644987</c:v>
                </c:pt>
                <c:pt idx="1411">
                  <c:v>2.1425271815491</c:v>
                </c:pt>
                <c:pt idx="1412">
                  <c:v>2.1262401608771699</c:v>
                </c:pt>
                <c:pt idx="1413">
                  <c:v>2.1096432432693901</c:v>
                </c:pt>
                <c:pt idx="1414">
                  <c:v>2.11657260826285</c:v>
                </c:pt>
                <c:pt idx="1415">
                  <c:v>2.11688894616172</c:v>
                </c:pt>
                <c:pt idx="1416">
                  <c:v>2.1120674866885398</c:v>
                </c:pt>
                <c:pt idx="1417">
                  <c:v>2.1046217252327701</c:v>
                </c:pt>
                <c:pt idx="1418">
                  <c:v>2.0864009274511699</c:v>
                </c:pt>
                <c:pt idx="1419">
                  <c:v>2.0685532203680101</c:v>
                </c:pt>
                <c:pt idx="1420">
                  <c:v>2.0676517118639999</c:v>
                </c:pt>
                <c:pt idx="1421">
                  <c:v>2.05523204802163</c:v>
                </c:pt>
                <c:pt idx="1422">
                  <c:v>2.0733251750078598</c:v>
                </c:pt>
                <c:pt idx="1423">
                  <c:v>2.0417427843218499</c:v>
                </c:pt>
                <c:pt idx="1424">
                  <c:v>1.99817731593332</c:v>
                </c:pt>
                <c:pt idx="1425">
                  <c:v>1.98389134851567</c:v>
                </c:pt>
                <c:pt idx="1426">
                  <c:v>1.97500116809015</c:v>
                </c:pt>
                <c:pt idx="1427">
                  <c:v>1.9596075095013701</c:v>
                </c:pt>
                <c:pt idx="1428">
                  <c:v>1.9341772118266101</c:v>
                </c:pt>
                <c:pt idx="1429">
                  <c:v>1.9462623540689299</c:v>
                </c:pt>
                <c:pt idx="1430">
                  <c:v>1.9585878663993299</c:v>
                </c:pt>
                <c:pt idx="1431">
                  <c:v>1.9539926842792801</c:v>
                </c:pt>
                <c:pt idx="1432">
                  <c:v>1.93997150645618</c:v>
                </c:pt>
                <c:pt idx="1433">
                  <c:v>1.98055364083522</c:v>
                </c:pt>
                <c:pt idx="1434">
                  <c:v>1.96726747230675</c:v>
                </c:pt>
                <c:pt idx="1435">
                  <c:v>1.9456781652478401</c:v>
                </c:pt>
                <c:pt idx="1436">
                  <c:v>1.93568628462531</c:v>
                </c:pt>
                <c:pt idx="1437">
                  <c:v>1.96127245663885</c:v>
                </c:pt>
                <c:pt idx="1438">
                  <c:v>1.96155144978303</c:v>
                </c:pt>
                <c:pt idx="1439">
                  <c:v>1.93896706408394</c:v>
                </c:pt>
                <c:pt idx="1440">
                  <c:v>1.94421224507098</c:v>
                </c:pt>
                <c:pt idx="1441">
                  <c:v>1.9516412391890701</c:v>
                </c:pt>
                <c:pt idx="1442">
                  <c:v>1.9652705855941699</c:v>
                </c:pt>
                <c:pt idx="1443">
                  <c:v>1.9688699710636799</c:v>
                </c:pt>
                <c:pt idx="1444">
                  <c:v>1.96246787049643</c:v>
                </c:pt>
                <c:pt idx="1445">
                  <c:v>1.94038061650825</c:v>
                </c:pt>
                <c:pt idx="1446">
                  <c:v>1.9505966693933701</c:v>
                </c:pt>
                <c:pt idx="1447">
                  <c:v>1.9465033388794799</c:v>
                </c:pt>
                <c:pt idx="1448">
                  <c:v>1.96263697874826</c:v>
                </c:pt>
                <c:pt idx="1449">
                  <c:v>1.9671166624652701</c:v>
                </c:pt>
                <c:pt idx="1450">
                  <c:v>1.95998047988673</c:v>
                </c:pt>
                <c:pt idx="1451">
                  <c:v>1.9633070269371999</c:v>
                </c:pt>
                <c:pt idx="1452">
                  <c:v>1.9501048376586101</c:v>
                </c:pt>
                <c:pt idx="1453">
                  <c:v>1.94646427676133</c:v>
                </c:pt>
                <c:pt idx="1454">
                  <c:v>1.9343996939845201</c:v>
                </c:pt>
                <c:pt idx="1455">
                  <c:v>1.92130684472159</c:v>
                </c:pt>
                <c:pt idx="1456">
                  <c:v>1.9078883115738099</c:v>
                </c:pt>
                <c:pt idx="1457">
                  <c:v>1.9274055289990499</c:v>
                </c:pt>
                <c:pt idx="1458">
                  <c:v>1.9377813093218701</c:v>
                </c:pt>
                <c:pt idx="1459">
                  <c:v>1.92282593500183</c:v>
                </c:pt>
                <c:pt idx="1460">
                  <c:v>1.94758042544798</c:v>
                </c:pt>
                <c:pt idx="1461">
                  <c:v>1.9468734745104399</c:v>
                </c:pt>
                <c:pt idx="1462">
                  <c:v>1.9157646510034101</c:v>
                </c:pt>
                <c:pt idx="1463">
                  <c:v>1.9143981925229401</c:v>
                </c:pt>
                <c:pt idx="1464">
                  <c:v>1.9177092934873301</c:v>
                </c:pt>
                <c:pt idx="1465">
                  <c:v>1.9057353118160301</c:v>
                </c:pt>
                <c:pt idx="1466">
                  <c:v>1.90655273144802</c:v>
                </c:pt>
                <c:pt idx="1467">
                  <c:v>1.92557667159026</c:v>
                </c:pt>
                <c:pt idx="1468">
                  <c:v>1.91519740183722</c:v>
                </c:pt>
                <c:pt idx="1469">
                  <c:v>1.9317854541766399</c:v>
                </c:pt>
                <c:pt idx="1470">
                  <c:v>1.9458308855651001</c:v>
                </c:pt>
                <c:pt idx="1471">
                  <c:v>1.97118320511614</c:v>
                </c:pt>
                <c:pt idx="1472">
                  <c:v>1.96318502105991</c:v>
                </c:pt>
                <c:pt idx="1473">
                  <c:v>1.9626982180928101</c:v>
                </c:pt>
                <c:pt idx="1474">
                  <c:v>1.9634980981254699</c:v>
                </c:pt>
                <c:pt idx="1475">
                  <c:v>1.9633095537282199</c:v>
                </c:pt>
                <c:pt idx="1476">
                  <c:v>1.97971703013359</c:v>
                </c:pt>
                <c:pt idx="1477">
                  <c:v>1.9854557419810499</c:v>
                </c:pt>
                <c:pt idx="1478">
                  <c:v>2.0306975062418902</c:v>
                </c:pt>
                <c:pt idx="1479">
                  <c:v>2.04489535060585</c:v>
                </c:pt>
                <c:pt idx="1480">
                  <c:v>2.07954264404193</c:v>
                </c:pt>
                <c:pt idx="1481">
                  <c:v>2.0429175137082698</c:v>
                </c:pt>
                <c:pt idx="1482">
                  <c:v>2.0209440914508798</c:v>
                </c:pt>
                <c:pt idx="1483">
                  <c:v>2.0119361693269799</c:v>
                </c:pt>
                <c:pt idx="1484">
                  <c:v>1.98689243509324</c:v>
                </c:pt>
                <c:pt idx="1485">
                  <c:v>1.9729560919585301</c:v>
                </c:pt>
                <c:pt idx="1486">
                  <c:v>1.96410877297529</c:v>
                </c:pt>
                <c:pt idx="1487">
                  <c:v>1.95018114543</c:v>
                </c:pt>
                <c:pt idx="1488">
                  <c:v>1.9477645099428</c:v>
                </c:pt>
                <c:pt idx="1489">
                  <c:v>1.9582274723322901</c:v>
                </c:pt>
                <c:pt idx="1490">
                  <c:v>1.95075229988412</c:v>
                </c:pt>
                <c:pt idx="1491">
                  <c:v>1.9317162926086899</c:v>
                </c:pt>
                <c:pt idx="1492">
                  <c:v>1.92552960306465</c:v>
                </c:pt>
                <c:pt idx="1493">
                  <c:v>1.9459726914261599</c:v>
                </c:pt>
                <c:pt idx="1494">
                  <c:v>1.94898848966112</c:v>
                </c:pt>
                <c:pt idx="1495">
                  <c:v>1.93437230854332</c:v>
                </c:pt>
                <c:pt idx="1496">
                  <c:v>1.9669943550646101</c:v>
                </c:pt>
                <c:pt idx="1497">
                  <c:v>1.96493314840788</c:v>
                </c:pt>
                <c:pt idx="1498">
                  <c:v>1.9179663173952399</c:v>
                </c:pt>
                <c:pt idx="1499">
                  <c:v>1.92253056842975</c:v>
                </c:pt>
                <c:pt idx="1500">
                  <c:v>1.9015470289149301</c:v>
                </c:pt>
                <c:pt idx="1501">
                  <c:v>1.90111380837544</c:v>
                </c:pt>
                <c:pt idx="1502">
                  <c:v>1.8537582862324899</c:v>
                </c:pt>
                <c:pt idx="1503">
                  <c:v>1.84606408120552</c:v>
                </c:pt>
                <c:pt idx="1504">
                  <c:v>1.8536248495315699</c:v>
                </c:pt>
                <c:pt idx="1505">
                  <c:v>1.8752124877832299</c:v>
                </c:pt>
                <c:pt idx="1506">
                  <c:v>1.8808909517769501</c:v>
                </c:pt>
                <c:pt idx="1507">
                  <c:v>1.89618449813719</c:v>
                </c:pt>
                <c:pt idx="1508">
                  <c:v>1.8787270012675701</c:v>
                </c:pt>
                <c:pt idx="1509">
                  <c:v>1.8789015968129901</c:v>
                </c:pt>
                <c:pt idx="1510">
                  <c:v>1.8529670373437901</c:v>
                </c:pt>
                <c:pt idx="1511">
                  <c:v>1.84646151624364</c:v>
                </c:pt>
                <c:pt idx="1512">
                  <c:v>1.8347718810612801</c:v>
                </c:pt>
                <c:pt idx="1513">
                  <c:v>1.8634467607907901</c:v>
                </c:pt>
                <c:pt idx="1514">
                  <c:v>1.87429624821114</c:v>
                </c:pt>
                <c:pt idx="1515">
                  <c:v>1.8799858229533</c:v>
                </c:pt>
                <c:pt idx="1516">
                  <c:v>1.9057872399314499</c:v>
                </c:pt>
                <c:pt idx="1517">
                  <c:v>1.8974448951168801</c:v>
                </c:pt>
                <c:pt idx="1518">
                  <c:v>1.88820676639112</c:v>
                </c:pt>
                <c:pt idx="1519">
                  <c:v>1.90561176507305</c:v>
                </c:pt>
                <c:pt idx="1520">
                  <c:v>1.9289478601982999</c:v>
                </c:pt>
                <c:pt idx="1521">
                  <c:v>1.971420843003</c:v>
                </c:pt>
                <c:pt idx="1522">
                  <c:v>1.93866889788163</c:v>
                </c:pt>
                <c:pt idx="1523">
                  <c:v>1.9390257351022999</c:v>
                </c:pt>
                <c:pt idx="1524">
                  <c:v>1.95097263198342</c:v>
                </c:pt>
                <c:pt idx="1525">
                  <c:v>1.95246875128044</c:v>
                </c:pt>
                <c:pt idx="1526">
                  <c:v>1.95968027873259</c:v>
                </c:pt>
                <c:pt idx="1527">
                  <c:v>1.9498848162654301</c:v>
                </c:pt>
                <c:pt idx="1528">
                  <c:v>1.9488690495037699</c:v>
                </c:pt>
                <c:pt idx="1529">
                  <c:v>1.9511157241854999</c:v>
                </c:pt>
                <c:pt idx="1530">
                  <c:v>1.9586232194756901</c:v>
                </c:pt>
                <c:pt idx="1531">
                  <c:v>1.9530823876399599</c:v>
                </c:pt>
                <c:pt idx="1532">
                  <c:v>1.97917085483505</c:v>
                </c:pt>
                <c:pt idx="1533">
                  <c:v>1.9770920303270301</c:v>
                </c:pt>
                <c:pt idx="1534">
                  <c:v>2.0083257223877902</c:v>
                </c:pt>
                <c:pt idx="1535">
                  <c:v>1.9947297442665199</c:v>
                </c:pt>
                <c:pt idx="1536">
                  <c:v>2.0480219805251298</c:v>
                </c:pt>
                <c:pt idx="1537">
                  <c:v>2.06277929910418</c:v>
                </c:pt>
                <c:pt idx="1538">
                  <c:v>2.1089333889800801</c:v>
                </c:pt>
                <c:pt idx="1539">
                  <c:v>2.1191199252909398</c:v>
                </c:pt>
                <c:pt idx="1540">
                  <c:v>2.0948764385904601</c:v>
                </c:pt>
                <c:pt idx="1541">
                  <c:v>2.0927314985434702</c:v>
                </c:pt>
                <c:pt idx="1542">
                  <c:v>2.1211743653396602</c:v>
                </c:pt>
                <c:pt idx="1543">
                  <c:v>2.1149646152727901</c:v>
                </c:pt>
                <c:pt idx="1544">
                  <c:v>2.1104604728729601</c:v>
                </c:pt>
                <c:pt idx="1545">
                  <c:v>2.1308924723028699</c:v>
                </c:pt>
                <c:pt idx="1546">
                  <c:v>2.11384461008817</c:v>
                </c:pt>
                <c:pt idx="1547">
                  <c:v>2.1277901433897899</c:v>
                </c:pt>
                <c:pt idx="1548">
                  <c:v>2.10075921558431</c:v>
                </c:pt>
                <c:pt idx="1549">
                  <c:v>2.0994561149191</c:v>
                </c:pt>
                <c:pt idx="1550">
                  <c:v>2.1090439605690801</c:v>
                </c:pt>
                <c:pt idx="1551">
                  <c:v>2.0978125481729202</c:v>
                </c:pt>
                <c:pt idx="1552">
                  <c:v>2.1076997474825201</c:v>
                </c:pt>
                <c:pt idx="1553">
                  <c:v>2.1047689553793099</c:v>
                </c:pt>
                <c:pt idx="1554">
                  <c:v>2.1305287204678098</c:v>
                </c:pt>
                <c:pt idx="1555">
                  <c:v>2.1285570825226698</c:v>
                </c:pt>
                <c:pt idx="1556">
                  <c:v>2.12880207737251</c:v>
                </c:pt>
                <c:pt idx="1557">
                  <c:v>2.12428548855477</c:v>
                </c:pt>
                <c:pt idx="1558">
                  <c:v>2.14527954251529</c:v>
                </c:pt>
                <c:pt idx="1559">
                  <c:v>2.1415142830789402</c:v>
                </c:pt>
                <c:pt idx="1560">
                  <c:v>2.1507448408965502</c:v>
                </c:pt>
                <c:pt idx="1561">
                  <c:v>2.15031433921409</c:v>
                </c:pt>
                <c:pt idx="1562">
                  <c:v>2.1586248002452</c:v>
                </c:pt>
                <c:pt idx="1563">
                  <c:v>2.1739439215413299</c:v>
                </c:pt>
                <c:pt idx="1564">
                  <c:v>2.1605643034762898</c:v>
                </c:pt>
                <c:pt idx="1565">
                  <c:v>2.1472837442320798</c:v>
                </c:pt>
                <c:pt idx="1566">
                  <c:v>2.1521238870913599</c:v>
                </c:pt>
                <c:pt idx="1567">
                  <c:v>2.1402465385949898</c:v>
                </c:pt>
                <c:pt idx="1568">
                  <c:v>2.1552387674497302</c:v>
                </c:pt>
                <c:pt idx="1569">
                  <c:v>2.1586481636928299</c:v>
                </c:pt>
                <c:pt idx="1570">
                  <c:v>2.1867885674751402</c:v>
                </c:pt>
                <c:pt idx="1571">
                  <c:v>2.15340034354307</c:v>
                </c:pt>
                <c:pt idx="1572">
                  <c:v>2.1592360603645302</c:v>
                </c:pt>
                <c:pt idx="1573">
                  <c:v>2.1556359162063301</c:v>
                </c:pt>
                <c:pt idx="1574">
                  <c:v>2.1505400561587602</c:v>
                </c:pt>
                <c:pt idx="1575">
                  <c:v>2.1630492828309902</c:v>
                </c:pt>
                <c:pt idx="1576">
                  <c:v>2.1766263380036701</c:v>
                </c:pt>
                <c:pt idx="1577">
                  <c:v>2.20617509209365</c:v>
                </c:pt>
                <c:pt idx="1578">
                  <c:v>2.20908862507827</c:v>
                </c:pt>
                <c:pt idx="1579">
                  <c:v>2.2086845440377498</c:v>
                </c:pt>
                <c:pt idx="1580">
                  <c:v>2.2091635028990799</c:v>
                </c:pt>
                <c:pt idx="1581">
                  <c:v>2.2292370556393601</c:v>
                </c:pt>
                <c:pt idx="1582">
                  <c:v>2.2584449621685598</c:v>
                </c:pt>
                <c:pt idx="1583">
                  <c:v>2.2539615699947402</c:v>
                </c:pt>
                <c:pt idx="1584">
                  <c:v>2.2643705319449001</c:v>
                </c:pt>
                <c:pt idx="1585">
                  <c:v>2.2556288587476501</c:v>
                </c:pt>
                <c:pt idx="1586">
                  <c:v>2.2650481456316398</c:v>
                </c:pt>
                <c:pt idx="1587">
                  <c:v>2.2638546816968299</c:v>
                </c:pt>
                <c:pt idx="1588">
                  <c:v>2.24663975439231</c:v>
                </c:pt>
                <c:pt idx="1589">
                  <c:v>2.2557558456690399</c:v>
                </c:pt>
                <c:pt idx="1590">
                  <c:v>2.2587163717566798</c:v>
                </c:pt>
                <c:pt idx="1591">
                  <c:v>2.2704174102475898</c:v>
                </c:pt>
                <c:pt idx="1592">
                  <c:v>2.2921631323641298</c:v>
                </c:pt>
                <c:pt idx="1593">
                  <c:v>2.2758827015539702</c:v>
                </c:pt>
                <c:pt idx="1594">
                  <c:v>2.2702366619348302</c:v>
                </c:pt>
                <c:pt idx="1595">
                  <c:v>2.2886431931356301</c:v>
                </c:pt>
                <c:pt idx="1596">
                  <c:v>2.2844006791893898</c:v>
                </c:pt>
                <c:pt idx="1597">
                  <c:v>2.2947217428306299</c:v>
                </c:pt>
                <c:pt idx="1598">
                  <c:v>2.2883213313904398</c:v>
                </c:pt>
                <c:pt idx="1599">
                  <c:v>2.2717196660217498</c:v>
                </c:pt>
                <c:pt idx="1600">
                  <c:v>2.2729250491908499</c:v>
                </c:pt>
                <c:pt idx="1601">
                  <c:v>2.26935827472286</c:v>
                </c:pt>
                <c:pt idx="1602">
                  <c:v>2.2580830982537701</c:v>
                </c:pt>
                <c:pt idx="1603">
                  <c:v>2.2888404525102302</c:v>
                </c:pt>
                <c:pt idx="1604">
                  <c:v>2.2584113057336999</c:v>
                </c:pt>
                <c:pt idx="1605">
                  <c:v>2.2666327649798501</c:v>
                </c:pt>
                <c:pt idx="1606">
                  <c:v>2.24518488077651</c:v>
                </c:pt>
                <c:pt idx="1607">
                  <c:v>2.2681391703570402</c:v>
                </c:pt>
                <c:pt idx="1608">
                  <c:v>2.2536409818751602</c:v>
                </c:pt>
                <c:pt idx="1609">
                  <c:v>2.25282162020723</c:v>
                </c:pt>
                <c:pt idx="1610">
                  <c:v>2.2520467381134401</c:v>
                </c:pt>
                <c:pt idx="1611">
                  <c:v>2.2642665391225099</c:v>
                </c:pt>
                <c:pt idx="1612">
                  <c:v>2.2589255154660899</c:v>
                </c:pt>
                <c:pt idx="1613">
                  <c:v>2.2584439561320999</c:v>
                </c:pt>
                <c:pt idx="1614">
                  <c:v>2.2673402802123901</c:v>
                </c:pt>
                <c:pt idx="1615">
                  <c:v>2.27584262324521</c:v>
                </c:pt>
                <c:pt idx="1616">
                  <c:v>2.27450752438744</c:v>
                </c:pt>
                <c:pt idx="1617">
                  <c:v>2.2546002734736401</c:v>
                </c:pt>
                <c:pt idx="1618">
                  <c:v>2.2630160972229101</c:v>
                </c:pt>
                <c:pt idx="1619">
                  <c:v>2.2771723195837499</c:v>
                </c:pt>
                <c:pt idx="1620">
                  <c:v>2.2594469972585598</c:v>
                </c:pt>
                <c:pt idx="1621">
                  <c:v>2.2809144874589999</c:v>
                </c:pt>
                <c:pt idx="1622">
                  <c:v>2.26507897564837</c:v>
                </c:pt>
                <c:pt idx="1623">
                  <c:v>2.2510321382784602</c:v>
                </c:pt>
                <c:pt idx="1624">
                  <c:v>2.2122045713978902</c:v>
                </c:pt>
                <c:pt idx="1625">
                  <c:v>2.2093163388467199</c:v>
                </c:pt>
                <c:pt idx="1626">
                  <c:v>2.2158662608125099</c:v>
                </c:pt>
                <c:pt idx="1627">
                  <c:v>2.1974706059604601</c:v>
                </c:pt>
                <c:pt idx="1628">
                  <c:v>2.19185145837305</c:v>
                </c:pt>
                <c:pt idx="1629">
                  <c:v>2.1536190813463101</c:v>
                </c:pt>
                <c:pt idx="1630">
                  <c:v>2.1607652287827301</c:v>
                </c:pt>
                <c:pt idx="1631">
                  <c:v>2.1500573166256598</c:v>
                </c:pt>
                <c:pt idx="1632">
                  <c:v>2.1547092533894898</c:v>
                </c:pt>
                <c:pt idx="1633">
                  <c:v>2.18243755246881</c:v>
                </c:pt>
                <c:pt idx="1634">
                  <c:v>2.1984140200221698</c:v>
                </c:pt>
                <c:pt idx="1635">
                  <c:v>2.1983617844140402</c:v>
                </c:pt>
                <c:pt idx="1636">
                  <c:v>2.1976954485866398</c:v>
                </c:pt>
                <c:pt idx="1637">
                  <c:v>2.21348765794396</c:v>
                </c:pt>
                <c:pt idx="1638">
                  <c:v>2.2188407941514399</c:v>
                </c:pt>
                <c:pt idx="1639">
                  <c:v>2.2127797057152399</c:v>
                </c:pt>
                <c:pt idx="1640">
                  <c:v>2.2125054027566402</c:v>
                </c:pt>
                <c:pt idx="1641">
                  <c:v>2.2086425228447499</c:v>
                </c:pt>
                <c:pt idx="1642">
                  <c:v>2.2229067389927999</c:v>
                </c:pt>
                <c:pt idx="1643">
                  <c:v>2.1957934557741901</c:v>
                </c:pt>
                <c:pt idx="1644">
                  <c:v>2.2102532517737501</c:v>
                </c:pt>
                <c:pt idx="1645">
                  <c:v>2.19938646173649</c:v>
                </c:pt>
                <c:pt idx="1646">
                  <c:v>2.1878447493458202</c:v>
                </c:pt>
                <c:pt idx="1647">
                  <c:v>2.2069079501846001</c:v>
                </c:pt>
                <c:pt idx="1648">
                  <c:v>2.20884241512932</c:v>
                </c:pt>
                <c:pt idx="1649">
                  <c:v>2.20786074256621</c:v>
                </c:pt>
                <c:pt idx="1650">
                  <c:v>2.2094753009570098</c:v>
                </c:pt>
                <c:pt idx="1651">
                  <c:v>2.2131886992479601</c:v>
                </c:pt>
                <c:pt idx="1652">
                  <c:v>2.2209127002439901</c:v>
                </c:pt>
                <c:pt idx="1653">
                  <c:v>2.20742776749915</c:v>
                </c:pt>
                <c:pt idx="1654">
                  <c:v>2.18369892255672</c:v>
                </c:pt>
                <c:pt idx="1655">
                  <c:v>2.1924381122214802</c:v>
                </c:pt>
                <c:pt idx="1656">
                  <c:v>2.1927753218051298</c:v>
                </c:pt>
                <c:pt idx="1657">
                  <c:v>2.21873084960359</c:v>
                </c:pt>
                <c:pt idx="1658">
                  <c:v>2.2142485224099002</c:v>
                </c:pt>
                <c:pt idx="1659">
                  <c:v>2.2473026789551702</c:v>
                </c:pt>
                <c:pt idx="1660">
                  <c:v>2.2729877597108601</c:v>
                </c:pt>
                <c:pt idx="1661">
                  <c:v>2.28745418417286</c:v>
                </c:pt>
                <c:pt idx="1662">
                  <c:v>2.29063500888144</c:v>
                </c:pt>
                <c:pt idx="1663">
                  <c:v>2.2812249871208001</c:v>
                </c:pt>
                <c:pt idx="1664">
                  <c:v>2.29525049251354</c:v>
                </c:pt>
                <c:pt idx="1665">
                  <c:v>2.2911389363604799</c:v>
                </c:pt>
                <c:pt idx="1666">
                  <c:v>2.2977660295128199</c:v>
                </c:pt>
                <c:pt idx="1667">
                  <c:v>2.2931229937589901</c:v>
                </c:pt>
                <c:pt idx="1668">
                  <c:v>2.3084187584710398</c:v>
                </c:pt>
                <c:pt idx="1669">
                  <c:v>2.3156941185614301</c:v>
                </c:pt>
                <c:pt idx="1670">
                  <c:v>2.3075648459221698</c:v>
                </c:pt>
                <c:pt idx="1671">
                  <c:v>2.3010578758638802</c:v>
                </c:pt>
                <c:pt idx="1672">
                  <c:v>2.2867348800318998</c:v>
                </c:pt>
                <c:pt idx="1673">
                  <c:v>2.2726237885921501</c:v>
                </c:pt>
                <c:pt idx="1674">
                  <c:v>2.24990233706855</c:v>
                </c:pt>
                <c:pt idx="1675">
                  <c:v>2.2012698472202601</c:v>
                </c:pt>
                <c:pt idx="1676">
                  <c:v>2.15303290993542</c:v>
                </c:pt>
                <c:pt idx="1677">
                  <c:v>2.1785563821984502</c:v>
                </c:pt>
                <c:pt idx="1678">
                  <c:v>2.1723917801683799</c:v>
                </c:pt>
                <c:pt idx="1679">
                  <c:v>2.1875665682089398</c:v>
                </c:pt>
                <c:pt idx="1680">
                  <c:v>2.1619272194000398</c:v>
                </c:pt>
                <c:pt idx="1681">
                  <c:v>2.1653012292634002</c:v>
                </c:pt>
                <c:pt idx="1682">
                  <c:v>2.1691701898006999</c:v>
                </c:pt>
                <c:pt idx="1683">
                  <c:v>2.1723599913201901</c:v>
                </c:pt>
                <c:pt idx="1684">
                  <c:v>2.17800430599846</c:v>
                </c:pt>
                <c:pt idx="1685">
                  <c:v>2.1846816685442398</c:v>
                </c:pt>
                <c:pt idx="1686">
                  <c:v>2.1508758101854699</c:v>
                </c:pt>
                <c:pt idx="1687">
                  <c:v>2.1436578609995198</c:v>
                </c:pt>
                <c:pt idx="1688">
                  <c:v>2.1338818508802602</c:v>
                </c:pt>
                <c:pt idx="1689">
                  <c:v>2.1391395933646602</c:v>
                </c:pt>
                <c:pt idx="1690">
                  <c:v>2.1640651097450401</c:v>
                </c:pt>
                <c:pt idx="1691">
                  <c:v>2.1421554388440498</c:v>
                </c:pt>
                <c:pt idx="1692">
                  <c:v>2.1414691913666801</c:v>
                </c:pt>
                <c:pt idx="1693">
                  <c:v>2.1325705994313902</c:v>
                </c:pt>
                <c:pt idx="1694">
                  <c:v>2.1164792595195698</c:v>
                </c:pt>
                <c:pt idx="1695">
                  <c:v>2.13488603547574</c:v>
                </c:pt>
                <c:pt idx="1696">
                  <c:v>2.1442920895826001</c:v>
                </c:pt>
                <c:pt idx="1697">
                  <c:v>2.1154469687229098</c:v>
                </c:pt>
                <c:pt idx="1698">
                  <c:v>2.10925970780014</c:v>
                </c:pt>
                <c:pt idx="1699">
                  <c:v>2.10492169864205</c:v>
                </c:pt>
                <c:pt idx="1700">
                  <c:v>2.09792516532523</c:v>
                </c:pt>
                <c:pt idx="1701">
                  <c:v>2.11239324167102</c:v>
                </c:pt>
                <c:pt idx="1702">
                  <c:v>2.1193752141740601</c:v>
                </c:pt>
                <c:pt idx="1703">
                  <c:v>2.1019058494556</c:v>
                </c:pt>
                <c:pt idx="1704">
                  <c:v>2.0754445007101898</c:v>
                </c:pt>
                <c:pt idx="1705">
                  <c:v>2.0416966883944201</c:v>
                </c:pt>
                <c:pt idx="1706">
                  <c:v>2.0586122371929299</c:v>
                </c:pt>
                <c:pt idx="1707">
                  <c:v>2.0664565791737699</c:v>
                </c:pt>
                <c:pt idx="1708">
                  <c:v>2.0919591850156598</c:v>
                </c:pt>
                <c:pt idx="1709">
                  <c:v>2.1055577623394899</c:v>
                </c:pt>
                <c:pt idx="1710">
                  <c:v>2.1131364083442201</c:v>
                </c:pt>
                <c:pt idx="1711">
                  <c:v>2.0938622845267298</c:v>
                </c:pt>
                <c:pt idx="1712">
                  <c:v>2.1105029644368898</c:v>
                </c:pt>
                <c:pt idx="1713">
                  <c:v>2.1184736440184202</c:v>
                </c:pt>
                <c:pt idx="1714">
                  <c:v>2.1246502002463701</c:v>
                </c:pt>
                <c:pt idx="1715">
                  <c:v>2.1395607036750302</c:v>
                </c:pt>
                <c:pt idx="1716">
                  <c:v>2.1476601003702598</c:v>
                </c:pt>
                <c:pt idx="1717">
                  <c:v>2.1333790376611601</c:v>
                </c:pt>
                <c:pt idx="1718">
                  <c:v>2.1262429575363702</c:v>
                </c:pt>
                <c:pt idx="1719">
                  <c:v>2.16464276475409</c:v>
                </c:pt>
                <c:pt idx="1720">
                  <c:v>2.2112470072825001</c:v>
                </c:pt>
                <c:pt idx="1721">
                  <c:v>2.22243888968331</c:v>
                </c:pt>
                <c:pt idx="1722">
                  <c:v>2.2363239633615599</c:v>
                </c:pt>
                <c:pt idx="1723">
                  <c:v>2.2150502975589301</c:v>
                </c:pt>
                <c:pt idx="1724">
                  <c:v>2.2037753522610699</c:v>
                </c:pt>
                <c:pt idx="1725">
                  <c:v>2.2072206404106001</c:v>
                </c:pt>
                <c:pt idx="1726">
                  <c:v>2.19193351821911</c:v>
                </c:pt>
                <c:pt idx="1727">
                  <c:v>2.1820941608411899</c:v>
                </c:pt>
                <c:pt idx="1728">
                  <c:v>2.19176231752617</c:v>
                </c:pt>
                <c:pt idx="1729">
                  <c:v>2.1869031496613398</c:v>
                </c:pt>
                <c:pt idx="1730">
                  <c:v>2.16815500318293</c:v>
                </c:pt>
                <c:pt idx="1731">
                  <c:v>2.1922006765320701</c:v>
                </c:pt>
                <c:pt idx="1732">
                  <c:v>2.2118689209428002</c:v>
                </c:pt>
                <c:pt idx="1733">
                  <c:v>2.1942871816018599</c:v>
                </c:pt>
                <c:pt idx="1734">
                  <c:v>2.1990166636553501</c:v>
                </c:pt>
                <c:pt idx="1735">
                  <c:v>2.2305359385669501</c:v>
                </c:pt>
                <c:pt idx="1736">
                  <c:v>2.19934724357074</c:v>
                </c:pt>
                <c:pt idx="1737">
                  <c:v>2.2123609837297602</c:v>
                </c:pt>
                <c:pt idx="1738">
                  <c:v>2.2142612940722199</c:v>
                </c:pt>
                <c:pt idx="1739">
                  <c:v>2.1916676517195599</c:v>
                </c:pt>
                <c:pt idx="1740">
                  <c:v>2.2053259327275301</c:v>
                </c:pt>
                <c:pt idx="1741">
                  <c:v>2.2029888679545602</c:v>
                </c:pt>
                <c:pt idx="1742">
                  <c:v>2.2537001263773799</c:v>
                </c:pt>
                <c:pt idx="1743">
                  <c:v>2.2425560874916601</c:v>
                </c:pt>
                <c:pt idx="1744">
                  <c:v>2.2685981209604398</c:v>
                </c:pt>
                <c:pt idx="1745">
                  <c:v>2.2644901818162202</c:v>
                </c:pt>
                <c:pt idx="1746">
                  <c:v>2.2672476589953701</c:v>
                </c:pt>
                <c:pt idx="1747">
                  <c:v>2.2486776597168001</c:v>
                </c:pt>
                <c:pt idx="1748">
                  <c:v>2.2502181524516098</c:v>
                </c:pt>
                <c:pt idx="1749">
                  <c:v>2.22074461187922</c:v>
                </c:pt>
                <c:pt idx="1750">
                  <c:v>2.2104520974129702</c:v>
                </c:pt>
                <c:pt idx="1751">
                  <c:v>2.2214821668339599</c:v>
                </c:pt>
                <c:pt idx="1752">
                  <c:v>2.2072065006944999</c:v>
                </c:pt>
                <c:pt idx="1753">
                  <c:v>2.2151157371202301</c:v>
                </c:pt>
                <c:pt idx="1754">
                  <c:v>2.2150894411061399</c:v>
                </c:pt>
                <c:pt idx="1755">
                  <c:v>2.23429416125003</c:v>
                </c:pt>
                <c:pt idx="1756">
                  <c:v>2.2563602970496599</c:v>
                </c:pt>
                <c:pt idx="1757">
                  <c:v>2.2885208068365199</c:v>
                </c:pt>
                <c:pt idx="1758">
                  <c:v>2.2772314800814901</c:v>
                </c:pt>
                <c:pt idx="1759">
                  <c:v>2.2993183479628398</c:v>
                </c:pt>
                <c:pt idx="1760">
                  <c:v>2.3504621867181301</c:v>
                </c:pt>
                <c:pt idx="1761">
                  <c:v>2.3405438088156201</c:v>
                </c:pt>
                <c:pt idx="1762">
                  <c:v>2.3142512682064198</c:v>
                </c:pt>
                <c:pt idx="1763">
                  <c:v>2.3419686266412199</c:v>
                </c:pt>
                <c:pt idx="1764">
                  <c:v>2.3525612972485401</c:v>
                </c:pt>
                <c:pt idx="1765">
                  <c:v>2.3295975759496002</c:v>
                </c:pt>
                <c:pt idx="1766">
                  <c:v>2.3406531297698998</c:v>
                </c:pt>
                <c:pt idx="1767">
                  <c:v>2.3749369877266</c:v>
                </c:pt>
                <c:pt idx="1768">
                  <c:v>2.3752503874239101</c:v>
                </c:pt>
                <c:pt idx="1769">
                  <c:v>2.3707420404640702</c:v>
                </c:pt>
                <c:pt idx="1770">
                  <c:v>2.3699999026985199</c:v>
                </c:pt>
                <c:pt idx="1771">
                  <c:v>2.3606282831073901</c:v>
                </c:pt>
                <c:pt idx="1772">
                  <c:v>2.3604636532986198</c:v>
                </c:pt>
                <c:pt idx="1773">
                  <c:v>2.3737654796296099</c:v>
                </c:pt>
                <c:pt idx="1774">
                  <c:v>2.3673055397307698</c:v>
                </c:pt>
                <c:pt idx="1775">
                  <c:v>2.4090679433001299</c:v>
                </c:pt>
                <c:pt idx="1776">
                  <c:v>2.42210206026764</c:v>
                </c:pt>
                <c:pt idx="1777">
                  <c:v>2.4221934964207699</c:v>
                </c:pt>
                <c:pt idx="1778">
                  <c:v>2.4467097593394</c:v>
                </c:pt>
                <c:pt idx="1779">
                  <c:v>2.5020420339445901</c:v>
                </c:pt>
                <c:pt idx="1780">
                  <c:v>2.47717544254825</c:v>
                </c:pt>
                <c:pt idx="1781">
                  <c:v>2.4330277297029101</c:v>
                </c:pt>
                <c:pt idx="1782">
                  <c:v>2.4301719199496401</c:v>
                </c:pt>
                <c:pt idx="1783">
                  <c:v>2.4539881429315198</c:v>
                </c:pt>
                <c:pt idx="1784">
                  <c:v>2.4504603078358</c:v>
                </c:pt>
                <c:pt idx="1785">
                  <c:v>2.4489221797109302</c:v>
                </c:pt>
                <c:pt idx="1786">
                  <c:v>2.47124517187302</c:v>
                </c:pt>
                <c:pt idx="1787">
                  <c:v>2.4806814192344802</c:v>
                </c:pt>
                <c:pt idx="1788">
                  <c:v>2.4723362547297598</c:v>
                </c:pt>
                <c:pt idx="1789">
                  <c:v>2.4586586051389898</c:v>
                </c:pt>
                <c:pt idx="1790">
                  <c:v>2.48834465301195</c:v>
                </c:pt>
                <c:pt idx="1791">
                  <c:v>2.4796188195737598</c:v>
                </c:pt>
                <c:pt idx="1792">
                  <c:v>2.48178667264248</c:v>
                </c:pt>
                <c:pt idx="1793">
                  <c:v>2.4918418728975</c:v>
                </c:pt>
                <c:pt idx="1794">
                  <c:v>2.4701219813905602</c:v>
                </c:pt>
                <c:pt idx="1795">
                  <c:v>2.4940773515356498</c:v>
                </c:pt>
                <c:pt idx="1796">
                  <c:v>2.5008773874734098</c:v>
                </c:pt>
                <c:pt idx="1797">
                  <c:v>2.4753027405232699</c:v>
                </c:pt>
                <c:pt idx="1798">
                  <c:v>2.4707778577586401</c:v>
                </c:pt>
                <c:pt idx="1799">
                  <c:v>2.4895408747057801</c:v>
                </c:pt>
                <c:pt idx="1800">
                  <c:v>2.4989329332005701</c:v>
                </c:pt>
                <c:pt idx="1801">
                  <c:v>2.4649744713161801</c:v>
                </c:pt>
                <c:pt idx="1802">
                  <c:v>2.4549907023783701</c:v>
                </c:pt>
                <c:pt idx="1803">
                  <c:v>2.47252544045294</c:v>
                </c:pt>
                <c:pt idx="1804">
                  <c:v>2.4693207214092201</c:v>
                </c:pt>
                <c:pt idx="1805">
                  <c:v>2.45259944967091</c:v>
                </c:pt>
                <c:pt idx="1806">
                  <c:v>2.4666855394663698</c:v>
                </c:pt>
                <c:pt idx="1807">
                  <c:v>2.4912569153885902</c:v>
                </c:pt>
                <c:pt idx="1808">
                  <c:v>2.4968942361901001</c:v>
                </c:pt>
                <c:pt idx="1809">
                  <c:v>2.50656936664158</c:v>
                </c:pt>
                <c:pt idx="1810">
                  <c:v>2.5192090656634099</c:v>
                </c:pt>
                <c:pt idx="1811">
                  <c:v>2.52115992176202</c:v>
                </c:pt>
                <c:pt idx="1812">
                  <c:v>2.51963024243179</c:v>
                </c:pt>
                <c:pt idx="1813">
                  <c:v>2.47752186801358</c:v>
                </c:pt>
                <c:pt idx="1814">
                  <c:v>2.51631353406108</c:v>
                </c:pt>
                <c:pt idx="1815">
                  <c:v>2.5277347184873902</c:v>
                </c:pt>
                <c:pt idx="1816">
                  <c:v>2.5531471593833599</c:v>
                </c:pt>
                <c:pt idx="1817">
                  <c:v>2.5564271869770399</c:v>
                </c:pt>
                <c:pt idx="1818">
                  <c:v>2.59109966939022</c:v>
                </c:pt>
                <c:pt idx="1819">
                  <c:v>2.5959988229082098</c:v>
                </c:pt>
                <c:pt idx="1820">
                  <c:v>2.6074902213767999</c:v>
                </c:pt>
                <c:pt idx="1821">
                  <c:v>2.5875637786296801</c:v>
                </c:pt>
                <c:pt idx="1822">
                  <c:v>2.5568978073422599</c:v>
                </c:pt>
                <c:pt idx="1823">
                  <c:v>2.5080538607144498</c:v>
                </c:pt>
                <c:pt idx="1824">
                  <c:v>2.5462962136560798</c:v>
                </c:pt>
                <c:pt idx="1825">
                  <c:v>2.5304860457903802</c:v>
                </c:pt>
                <c:pt idx="1826">
                  <c:v>2.5384921418125499</c:v>
                </c:pt>
                <c:pt idx="1827">
                  <c:v>2.5724500940897599</c:v>
                </c:pt>
                <c:pt idx="1828">
                  <c:v>2.6073776998393701</c:v>
                </c:pt>
                <c:pt idx="1829">
                  <c:v>2.6201250534755598</c:v>
                </c:pt>
                <c:pt idx="1830">
                  <c:v>2.6773807958137898</c:v>
                </c:pt>
                <c:pt idx="1831">
                  <c:v>2.63899277501744</c:v>
                </c:pt>
                <c:pt idx="1832">
                  <c:v>2.6807949648089</c:v>
                </c:pt>
                <c:pt idx="1833">
                  <c:v>2.6642755526251598</c:v>
                </c:pt>
                <c:pt idx="1834">
                  <c:v>2.6979797393748299</c:v>
                </c:pt>
                <c:pt idx="1835">
                  <c:v>2.6983075321034899</c:v>
                </c:pt>
                <c:pt idx="1836">
                  <c:v>2.7445547410565698</c:v>
                </c:pt>
                <c:pt idx="1837">
                  <c:v>2.7120357360573801</c:v>
                </c:pt>
                <c:pt idx="1838">
                  <c:v>2.7303094127229199</c:v>
                </c:pt>
                <c:pt idx="1839">
                  <c:v>2.7355645430481301</c:v>
                </c:pt>
                <c:pt idx="1840">
                  <c:v>2.7495060163262899</c:v>
                </c:pt>
                <c:pt idx="1841">
                  <c:v>2.78287923572121</c:v>
                </c:pt>
                <c:pt idx="1842">
                  <c:v>2.78990844305951</c:v>
                </c:pt>
                <c:pt idx="1843">
                  <c:v>2.78373892331863</c:v>
                </c:pt>
                <c:pt idx="1844">
                  <c:v>2.7726467092617</c:v>
                </c:pt>
                <c:pt idx="1845">
                  <c:v>2.7815591130463999</c:v>
                </c:pt>
                <c:pt idx="1846">
                  <c:v>2.7577367466449201</c:v>
                </c:pt>
                <c:pt idx="1847">
                  <c:v>2.7769315032576798</c:v>
                </c:pt>
                <c:pt idx="1848">
                  <c:v>2.77001111822059</c:v>
                </c:pt>
                <c:pt idx="1849">
                  <c:v>2.7681038292917899</c:v>
                </c:pt>
                <c:pt idx="1850">
                  <c:v>2.7092138065535099</c:v>
                </c:pt>
                <c:pt idx="1851">
                  <c:v>2.6956334561739301</c:v>
                </c:pt>
                <c:pt idx="1852">
                  <c:v>2.71107430387976</c:v>
                </c:pt>
                <c:pt idx="1853">
                  <c:v>2.7090648382003901</c:v>
                </c:pt>
                <c:pt idx="1854">
                  <c:v>2.7257105724944402</c:v>
                </c:pt>
                <c:pt idx="1855">
                  <c:v>2.71344427336799</c:v>
                </c:pt>
                <c:pt idx="1856">
                  <c:v>2.6991449335972799</c:v>
                </c:pt>
                <c:pt idx="1857">
                  <c:v>2.7127290550477299</c:v>
                </c:pt>
                <c:pt idx="1858">
                  <c:v>2.7458146092531401</c:v>
                </c:pt>
                <c:pt idx="1859">
                  <c:v>2.7745927807556199</c:v>
                </c:pt>
                <c:pt idx="1860">
                  <c:v>2.7711348058382899</c:v>
                </c:pt>
                <c:pt idx="1861">
                  <c:v>2.7960973907959601</c:v>
                </c:pt>
                <c:pt idx="1862">
                  <c:v>2.8103312075894702</c:v>
                </c:pt>
                <c:pt idx="1863">
                  <c:v>2.8067495625413299</c:v>
                </c:pt>
                <c:pt idx="1864">
                  <c:v>2.8155933328115701</c:v>
                </c:pt>
                <c:pt idx="1865">
                  <c:v>2.8234245254455099</c:v>
                </c:pt>
                <c:pt idx="1866">
                  <c:v>2.8207598689941</c:v>
                </c:pt>
                <c:pt idx="1867">
                  <c:v>2.8095164190159698</c:v>
                </c:pt>
                <c:pt idx="1868">
                  <c:v>2.7839160427415002</c:v>
                </c:pt>
                <c:pt idx="1869">
                  <c:v>2.74603883304568</c:v>
                </c:pt>
                <c:pt idx="1870">
                  <c:v>2.6878577022019101</c:v>
                </c:pt>
                <c:pt idx="1871">
                  <c:v>2.7064773903948902</c:v>
                </c:pt>
                <c:pt idx="1872">
                  <c:v>2.7457568387883202</c:v>
                </c:pt>
                <c:pt idx="1873">
                  <c:v>2.7646635881055901</c:v>
                </c:pt>
                <c:pt idx="1874">
                  <c:v>2.7942247813141399</c:v>
                </c:pt>
                <c:pt idx="1875">
                  <c:v>2.7814178822809201</c:v>
                </c:pt>
                <c:pt idx="1876">
                  <c:v>2.7732034626333602</c:v>
                </c:pt>
                <c:pt idx="1877">
                  <c:v>2.7695758194343099</c:v>
                </c:pt>
                <c:pt idx="1878">
                  <c:v>2.7637761528648901</c:v>
                </c:pt>
                <c:pt idx="1879">
                  <c:v>2.7672379509915901</c:v>
                </c:pt>
                <c:pt idx="1880">
                  <c:v>2.7844113315337098</c:v>
                </c:pt>
                <c:pt idx="1881">
                  <c:v>2.7747492328667001</c:v>
                </c:pt>
                <c:pt idx="1882">
                  <c:v>2.7598802034155701</c:v>
                </c:pt>
                <c:pt idx="1883">
                  <c:v>2.7410158037922301</c:v>
                </c:pt>
                <c:pt idx="1884">
                  <c:v>2.75466544701845</c:v>
                </c:pt>
                <c:pt idx="1885">
                  <c:v>2.7699055927204101</c:v>
                </c:pt>
                <c:pt idx="1886">
                  <c:v>2.8000484200673901</c:v>
                </c:pt>
                <c:pt idx="1887">
                  <c:v>2.81926587783635</c:v>
                </c:pt>
                <c:pt idx="1888">
                  <c:v>2.83132621009677</c:v>
                </c:pt>
                <c:pt idx="1889">
                  <c:v>2.8385732724550299</c:v>
                </c:pt>
                <c:pt idx="1890">
                  <c:v>2.8184491253775801</c:v>
                </c:pt>
                <c:pt idx="1891">
                  <c:v>2.7839768371659499</c:v>
                </c:pt>
                <c:pt idx="1892">
                  <c:v>2.7693096565089701</c:v>
                </c:pt>
                <c:pt idx="1893">
                  <c:v>2.8055898116115898</c:v>
                </c:pt>
                <c:pt idx="1894">
                  <c:v>2.785647452639</c:v>
                </c:pt>
                <c:pt idx="1895">
                  <c:v>2.78495370980351</c:v>
                </c:pt>
                <c:pt idx="1896">
                  <c:v>2.7460674106644101</c:v>
                </c:pt>
                <c:pt idx="1897">
                  <c:v>2.7464464529923802</c:v>
                </c:pt>
                <c:pt idx="1898">
                  <c:v>2.7704302958743598</c:v>
                </c:pt>
                <c:pt idx="1899">
                  <c:v>2.8004834346501002</c:v>
                </c:pt>
                <c:pt idx="1900">
                  <c:v>2.8381725027478901</c:v>
                </c:pt>
                <c:pt idx="1901">
                  <c:v>2.8043927754761602</c:v>
                </c:pt>
                <c:pt idx="1902">
                  <c:v>2.8128871072545798</c:v>
                </c:pt>
                <c:pt idx="1903">
                  <c:v>2.7750332367099499</c:v>
                </c:pt>
                <c:pt idx="1904">
                  <c:v>2.8016445585966099</c:v>
                </c:pt>
                <c:pt idx="1905">
                  <c:v>2.8342655479668202</c:v>
                </c:pt>
                <c:pt idx="1906">
                  <c:v>2.8366047703282802</c:v>
                </c:pt>
                <c:pt idx="1907">
                  <c:v>2.8226679828480599</c:v>
                </c:pt>
                <c:pt idx="1908">
                  <c:v>2.8084808452721499</c:v>
                </c:pt>
                <c:pt idx="1909">
                  <c:v>2.7591198950020299</c:v>
                </c:pt>
                <c:pt idx="1910">
                  <c:v>2.7986656789019899</c:v>
                </c:pt>
                <c:pt idx="1911">
                  <c:v>2.8041906355755399</c:v>
                </c:pt>
                <c:pt idx="1912">
                  <c:v>2.7717116684616401</c:v>
                </c:pt>
                <c:pt idx="1913">
                  <c:v>2.7731219538649601</c:v>
                </c:pt>
                <c:pt idx="1914">
                  <c:v>2.7363882702064002</c:v>
                </c:pt>
                <c:pt idx="1915">
                  <c:v>2.7604765574191998</c:v>
                </c:pt>
                <c:pt idx="1916">
                  <c:v>2.7893244928835701</c:v>
                </c:pt>
                <c:pt idx="1917">
                  <c:v>2.7795002726366</c:v>
                </c:pt>
                <c:pt idx="1918">
                  <c:v>2.7521015539206899</c:v>
                </c:pt>
                <c:pt idx="1919">
                  <c:v>2.7305652517418202</c:v>
                </c:pt>
                <c:pt idx="1920">
                  <c:v>2.6934351118523701</c:v>
                </c:pt>
                <c:pt idx="1921">
                  <c:v>2.68547425760576</c:v>
                </c:pt>
                <c:pt idx="1922">
                  <c:v>2.6672547296993701</c:v>
                </c:pt>
                <c:pt idx="1923">
                  <c:v>2.67761539569775</c:v>
                </c:pt>
                <c:pt idx="1924">
                  <c:v>2.6678651142172698</c:v>
                </c:pt>
                <c:pt idx="1925">
                  <c:v>2.6802710552861702</c:v>
                </c:pt>
                <c:pt idx="1926">
                  <c:v>2.7122616972087701</c:v>
                </c:pt>
                <c:pt idx="1927">
                  <c:v>2.7305534096500099</c:v>
                </c:pt>
                <c:pt idx="1928">
                  <c:v>2.75025612873725</c:v>
                </c:pt>
                <c:pt idx="1929">
                  <c:v>2.7223664281012301</c:v>
                </c:pt>
                <c:pt idx="1930">
                  <c:v>2.7372553865179099</c:v>
                </c:pt>
                <c:pt idx="1931">
                  <c:v>2.73404895314175</c:v>
                </c:pt>
                <c:pt idx="1932">
                  <c:v>2.78524552658173</c:v>
                </c:pt>
                <c:pt idx="1933">
                  <c:v>2.8199188441938698</c:v>
                </c:pt>
                <c:pt idx="1934">
                  <c:v>2.8436602901478598</c:v>
                </c:pt>
                <c:pt idx="1935">
                  <c:v>2.8359551099381002</c:v>
                </c:pt>
                <c:pt idx="1936">
                  <c:v>2.8318981897751101</c:v>
                </c:pt>
                <c:pt idx="1937">
                  <c:v>2.8749078119657301</c:v>
                </c:pt>
                <c:pt idx="1938">
                  <c:v>2.9130838862071902</c:v>
                </c:pt>
                <c:pt idx="1939">
                  <c:v>2.9238492465185502</c:v>
                </c:pt>
                <c:pt idx="1940">
                  <c:v>2.8937436595572001</c:v>
                </c:pt>
                <c:pt idx="1941">
                  <c:v>2.8948083449536899</c:v>
                </c:pt>
                <c:pt idx="1942">
                  <c:v>2.92046096583592</c:v>
                </c:pt>
                <c:pt idx="1943">
                  <c:v>2.8765653065074499</c:v>
                </c:pt>
                <c:pt idx="1944">
                  <c:v>2.9198897983697201</c:v>
                </c:pt>
                <c:pt idx="1945">
                  <c:v>2.9586992205644198</c:v>
                </c:pt>
                <c:pt idx="1946">
                  <c:v>2.9985923409328898</c:v>
                </c:pt>
                <c:pt idx="1947">
                  <c:v>3.0326988641359498</c:v>
                </c:pt>
                <c:pt idx="1948">
                  <c:v>3.0150524987697498</c:v>
                </c:pt>
                <c:pt idx="1949">
                  <c:v>3.0573251084209598</c:v>
                </c:pt>
                <c:pt idx="1950">
                  <c:v>3.0380064598263998</c:v>
                </c:pt>
                <c:pt idx="1951">
                  <c:v>3.0280002220362601</c:v>
                </c:pt>
                <c:pt idx="1952">
                  <c:v>3.0539838874248502</c:v>
                </c:pt>
                <c:pt idx="1953">
                  <c:v>3.0287784743313502</c:v>
                </c:pt>
                <c:pt idx="1954">
                  <c:v>2.9920286894144899</c:v>
                </c:pt>
                <c:pt idx="1955">
                  <c:v>2.97376980313244</c:v>
                </c:pt>
                <c:pt idx="1956">
                  <c:v>2.9291378526995202</c:v>
                </c:pt>
                <c:pt idx="1957">
                  <c:v>2.8921876673648099</c:v>
                </c:pt>
                <c:pt idx="1958">
                  <c:v>2.9342551393244798</c:v>
                </c:pt>
                <c:pt idx="1959">
                  <c:v>2.9589672867523999</c:v>
                </c:pt>
                <c:pt idx="1960">
                  <c:v>3.0280163907879998</c:v>
                </c:pt>
                <c:pt idx="1961">
                  <c:v>3.0792749406640301</c:v>
                </c:pt>
                <c:pt idx="1962">
                  <c:v>3.02848513772798</c:v>
                </c:pt>
                <c:pt idx="1963">
                  <c:v>3.0302578970254799</c:v>
                </c:pt>
                <c:pt idx="1964">
                  <c:v>3.0107453095022199</c:v>
                </c:pt>
                <c:pt idx="1965">
                  <c:v>3.0372874440397601</c:v>
                </c:pt>
                <c:pt idx="1966">
                  <c:v>2.74731579207134</c:v>
                </c:pt>
                <c:pt idx="1967">
                  <c:v>2.7373014480919</c:v>
                </c:pt>
                <c:pt idx="1968">
                  <c:v>2.7513597980465199</c:v>
                </c:pt>
                <c:pt idx="1969">
                  <c:v>2.7839454171276801</c:v>
                </c:pt>
                <c:pt idx="1970">
                  <c:v>2.8032818340285601</c:v>
                </c:pt>
                <c:pt idx="1971">
                  <c:v>2.8235068772802601</c:v>
                </c:pt>
                <c:pt idx="1972">
                  <c:v>2.7930187903316002</c:v>
                </c:pt>
                <c:pt idx="1973">
                  <c:v>2.80750922264783</c:v>
                </c:pt>
                <c:pt idx="1974">
                  <c:v>2.8037322813801802</c:v>
                </c:pt>
                <c:pt idx="1975">
                  <c:v>2.8582510093238702</c:v>
                </c:pt>
                <c:pt idx="1976">
                  <c:v>2.8936842388625101</c:v>
                </c:pt>
                <c:pt idx="1977">
                  <c:v>2.9170616595676502</c:v>
                </c:pt>
                <c:pt idx="1978">
                  <c:v>2.90844605398574</c:v>
                </c:pt>
                <c:pt idx="1979">
                  <c:v>2.9023708537977302</c:v>
                </c:pt>
                <c:pt idx="1980">
                  <c:v>2.9466925263543202</c:v>
                </c:pt>
                <c:pt idx="1981">
                  <c:v>2.98660431971427</c:v>
                </c:pt>
                <c:pt idx="1982">
                  <c:v>2.9971442884114401</c:v>
                </c:pt>
                <c:pt idx="1983">
                  <c:v>2.9645850367305102</c:v>
                </c:pt>
                <c:pt idx="1984">
                  <c:v>2.9638760659899002</c:v>
                </c:pt>
                <c:pt idx="1985">
                  <c:v>2.9904556382159999</c:v>
                </c:pt>
                <c:pt idx="1986">
                  <c:v>2.94753397279456</c:v>
                </c:pt>
                <c:pt idx="1987">
                  <c:v>2.9910715557216299</c:v>
                </c:pt>
                <c:pt idx="1988">
                  <c:v>3.0311046007407199</c:v>
                </c:pt>
                <c:pt idx="1989">
                  <c:v>3.0730280850748501</c:v>
                </c:pt>
                <c:pt idx="1990">
                  <c:v>3.1089440654743798</c:v>
                </c:pt>
                <c:pt idx="1991">
                  <c:v>3.0907719895863801</c:v>
                </c:pt>
                <c:pt idx="1992">
                  <c:v>3.1336864247386398</c:v>
                </c:pt>
                <c:pt idx="1993">
                  <c:v>3.11243840786842</c:v>
                </c:pt>
                <c:pt idx="1994">
                  <c:v>3.1016267933218602</c:v>
                </c:pt>
                <c:pt idx="1995">
                  <c:v>3.1284365014981899</c:v>
                </c:pt>
                <c:pt idx="1996">
                  <c:v>3.1024842762487199</c:v>
                </c:pt>
                <c:pt idx="1997">
                  <c:v>3.0651934215763101</c:v>
                </c:pt>
                <c:pt idx="1998">
                  <c:v>3.0438654385672201</c:v>
                </c:pt>
                <c:pt idx="1999">
                  <c:v>2.9970818021451899</c:v>
                </c:pt>
                <c:pt idx="2000">
                  <c:v>2.9580994400656802</c:v>
                </c:pt>
                <c:pt idx="2001">
                  <c:v>3.0025375958370599</c:v>
                </c:pt>
                <c:pt idx="2002">
                  <c:v>3.0281083529987298</c:v>
                </c:pt>
                <c:pt idx="2003">
                  <c:v>3.0994627993218602</c:v>
                </c:pt>
                <c:pt idx="2004">
                  <c:v>3.1530753871244799</c:v>
                </c:pt>
                <c:pt idx="2005">
                  <c:v>3.0995277612715801</c:v>
                </c:pt>
                <c:pt idx="2006">
                  <c:v>3.10094968817842</c:v>
                </c:pt>
                <c:pt idx="2007">
                  <c:v>3.0806697023059302</c:v>
                </c:pt>
                <c:pt idx="2008">
                  <c:v>3.1078145515035298</c:v>
                </c:pt>
              </c:numCache>
            </c:numRef>
          </c:val>
          <c:smooth val="0"/>
          <c:extLst>
            <c:ext xmlns:c16="http://schemas.microsoft.com/office/drawing/2014/chart" uri="{C3380CC4-5D6E-409C-BE32-E72D297353CC}">
              <c16:uniqueId val="{00000000-A941-46D8-BDDA-F561B1C9C911}"/>
            </c:ext>
          </c:extLst>
        </c:ser>
        <c:dLbls>
          <c:showLegendKey val="0"/>
          <c:showVal val="0"/>
          <c:showCatName val="0"/>
          <c:showSerName val="0"/>
          <c:showPercent val="0"/>
          <c:showBubbleSize val="0"/>
        </c:dLbls>
        <c:smooth val="0"/>
        <c:axId val="893433912"/>
        <c:axId val="893436864"/>
      </c:lineChart>
      <c:dateAx>
        <c:axId val="893433912"/>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893436864"/>
        <c:crosses val="autoZero"/>
        <c:auto val="1"/>
        <c:lblOffset val="100"/>
        <c:baseTimeUnit val="days"/>
      </c:dateAx>
      <c:valAx>
        <c:axId val="893436864"/>
        <c:scaling>
          <c:orientation val="minMax"/>
          <c:max val="3.5"/>
          <c:min val="1"/>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8934339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761242073125304E-2"/>
          <c:y val="5.0925925925925902E-2"/>
          <c:w val="0.84941764214782001"/>
          <c:h val="0.64149241761446496"/>
        </c:manualLayout>
      </c:layout>
      <c:lineChart>
        <c:grouping val="standard"/>
        <c:varyColors val="0"/>
        <c:ser>
          <c:idx val="0"/>
          <c:order val="0"/>
          <c:tx>
            <c:strRef>
              <c:f>[jumpfit.xlsx]jump因子!$B$1</c:f>
              <c:strCache>
                <c:ptCount val="1"/>
                <c:pt idx="0">
                  <c:v>jump_1</c:v>
                </c:pt>
              </c:strCache>
            </c:strRef>
          </c:tx>
          <c:spPr>
            <a:ln w="19050" cap="rnd">
              <a:solidFill>
                <a:sysClr val="window" lastClr="FFFFFF">
                  <a:lumMod val="85000"/>
                </a:sysClr>
              </a:solidFill>
              <a:round/>
            </a:ln>
            <a:effectLst/>
          </c:spPr>
          <c:marker>
            <c:symbol val="none"/>
          </c:marker>
          <c:cat>
            <c:numRef>
              <c:f>[jumpfit.xlsx]jump因子!$A$2:$A$2009</c:f>
              <c:numCache>
                <c:formatCode>yyyy/m/d</c:formatCode>
                <c:ptCount val="2008"/>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numCache>
            </c:numRef>
          </c:cat>
          <c:val>
            <c:numRef>
              <c:f>[jumpfit.xlsx]jump因子!$B$2:$B$2009</c:f>
              <c:numCache>
                <c:formatCode>General</c:formatCode>
                <c:ptCount val="2008"/>
                <c:pt idx="0">
                  <c:v>1</c:v>
                </c:pt>
                <c:pt idx="1">
                  <c:v>0.999</c:v>
                </c:pt>
                <c:pt idx="2">
                  <c:v>1.0135771301926599</c:v>
                </c:pt>
                <c:pt idx="3">
                  <c:v>1.0263063558213199</c:v>
                </c:pt>
                <c:pt idx="4">
                  <c:v>1.0344753362733601</c:v>
                </c:pt>
                <c:pt idx="5">
                  <c:v>1.03858300030788</c:v>
                </c:pt>
                <c:pt idx="6">
                  <c:v>1.0236340018157899</c:v>
                </c:pt>
                <c:pt idx="7">
                  <c:v>1.06604378964095</c:v>
                </c:pt>
                <c:pt idx="8">
                  <c:v>1.0821812204297301</c:v>
                </c:pt>
                <c:pt idx="9">
                  <c:v>1.0886396864253001</c:v>
                </c:pt>
                <c:pt idx="10">
                  <c:v>1.0607796073534399</c:v>
                </c:pt>
                <c:pt idx="11">
                  <c:v>1.07405658126443</c:v>
                </c:pt>
                <c:pt idx="12">
                  <c:v>1.08478761062173</c:v>
                </c:pt>
                <c:pt idx="13">
                  <c:v>1.0682800395631</c:v>
                </c:pt>
                <c:pt idx="14">
                  <c:v>1.07586535683482</c:v>
                </c:pt>
                <c:pt idx="15">
                  <c:v>1.0605319735690599</c:v>
                </c:pt>
                <c:pt idx="16">
                  <c:v>1.05329271594874</c:v>
                </c:pt>
                <c:pt idx="17">
                  <c:v>1.0849250223698099</c:v>
                </c:pt>
                <c:pt idx="18">
                  <c:v>1.0950950401801001</c:v>
                </c:pt>
                <c:pt idx="19">
                  <c:v>1.1021970916205599</c:v>
                </c:pt>
                <c:pt idx="20">
                  <c:v>1.09278141488356</c:v>
                </c:pt>
                <c:pt idx="21">
                  <c:v>1.1024145812894599</c:v>
                </c:pt>
                <c:pt idx="22">
                  <c:v>1.10250748794711</c:v>
                </c:pt>
                <c:pt idx="23">
                  <c:v>1.1082470599408401</c:v>
                </c:pt>
                <c:pt idx="24">
                  <c:v>1.11267570371983</c:v>
                </c:pt>
                <c:pt idx="25">
                  <c:v>1.1201747269403499</c:v>
                </c:pt>
                <c:pt idx="26">
                  <c:v>1.13201671621181</c:v>
                </c:pt>
                <c:pt idx="27">
                  <c:v>1.1349226561164001</c:v>
                </c:pt>
                <c:pt idx="28">
                  <c:v>1.10712152087372</c:v>
                </c:pt>
                <c:pt idx="29">
                  <c:v>1.12186133344087</c:v>
                </c:pt>
                <c:pt idx="30">
                  <c:v>1.0921847487563401</c:v>
                </c:pt>
                <c:pt idx="31">
                  <c:v>1.0888214481223799</c:v>
                </c:pt>
                <c:pt idx="32">
                  <c:v>1.0974013185420599</c:v>
                </c:pt>
                <c:pt idx="33">
                  <c:v>1.08258874509115</c:v>
                </c:pt>
                <c:pt idx="34">
                  <c:v>1.0898769247573299</c:v>
                </c:pt>
                <c:pt idx="35">
                  <c:v>1.11475068949933</c:v>
                </c:pt>
                <c:pt idx="36">
                  <c:v>1.1257835845956301</c:v>
                </c:pt>
                <c:pt idx="37">
                  <c:v>1.08227313901672</c:v>
                </c:pt>
                <c:pt idx="38">
                  <c:v>1.1017412910947499</c:v>
                </c:pt>
                <c:pt idx="39">
                  <c:v>1.1196854320108001</c:v>
                </c:pt>
                <c:pt idx="40">
                  <c:v>1.1090004027556599</c:v>
                </c:pt>
                <c:pt idx="41">
                  <c:v>1.09746305883921</c:v>
                </c:pt>
                <c:pt idx="42">
                  <c:v>1.0957902613480399</c:v>
                </c:pt>
                <c:pt idx="43">
                  <c:v>1.06837163692279</c:v>
                </c:pt>
                <c:pt idx="44">
                  <c:v>1.05549892073344</c:v>
                </c:pt>
                <c:pt idx="45">
                  <c:v>1.0612187780506399</c:v>
                </c:pt>
                <c:pt idx="46">
                  <c:v>1.0648274829500699</c:v>
                </c:pt>
                <c:pt idx="47">
                  <c:v>1.0473528877637699</c:v>
                </c:pt>
                <c:pt idx="48">
                  <c:v>1.0555745169660999</c:v>
                </c:pt>
                <c:pt idx="49">
                  <c:v>1.0848344794667499</c:v>
                </c:pt>
                <c:pt idx="50">
                  <c:v>1.09496628972736</c:v>
                </c:pt>
                <c:pt idx="51">
                  <c:v>1.0987029865665601</c:v>
                </c:pt>
                <c:pt idx="52">
                  <c:v>1.0951561105133401</c:v>
                </c:pt>
                <c:pt idx="53">
                  <c:v>1.08905946086515</c:v>
                </c:pt>
                <c:pt idx="54">
                  <c:v>1.0953395452541701</c:v>
                </c:pt>
                <c:pt idx="55">
                  <c:v>1.0633910845186201</c:v>
                </c:pt>
                <c:pt idx="56">
                  <c:v>1.0614439778048701</c:v>
                </c:pt>
                <c:pt idx="57">
                  <c:v>1.07006989272621</c:v>
                </c:pt>
                <c:pt idx="58">
                  <c:v>1.0601766140212301</c:v>
                </c:pt>
                <c:pt idx="59">
                  <c:v>1.05303380746626</c:v>
                </c:pt>
                <c:pt idx="60">
                  <c:v>1.0565841059749299</c:v>
                </c:pt>
                <c:pt idx="61">
                  <c:v>1.0670263982458701</c:v>
                </c:pt>
                <c:pt idx="62">
                  <c:v>1.06649719854137</c:v>
                </c:pt>
                <c:pt idx="63">
                  <c:v>1.05987467911026</c:v>
                </c:pt>
                <c:pt idx="64">
                  <c:v>1.04702820439073</c:v>
                </c:pt>
                <c:pt idx="65">
                  <c:v>1.02631631236262</c:v>
                </c:pt>
                <c:pt idx="66">
                  <c:v>1.03642346827054</c:v>
                </c:pt>
                <c:pt idx="67">
                  <c:v>1.04214416810681</c:v>
                </c:pt>
                <c:pt idx="68">
                  <c:v>1.04331935915034</c:v>
                </c:pt>
                <c:pt idx="69">
                  <c:v>1.06576236034526</c:v>
                </c:pt>
                <c:pt idx="70">
                  <c:v>1.0723513379493199</c:v>
                </c:pt>
                <c:pt idx="71">
                  <c:v>1.0384744263330099</c:v>
                </c:pt>
                <c:pt idx="72">
                  <c:v>1.063268182886</c:v>
                </c:pt>
                <c:pt idx="73">
                  <c:v>1.04342985084965</c:v>
                </c:pt>
                <c:pt idx="74">
                  <c:v>1.0214876579599601</c:v>
                </c:pt>
                <c:pt idx="75">
                  <c:v>1.0172148395817799</c:v>
                </c:pt>
                <c:pt idx="76">
                  <c:v>1.0315890269436401</c:v>
                </c:pt>
                <c:pt idx="77">
                  <c:v>1.0525541568071599</c:v>
                </c:pt>
                <c:pt idx="78">
                  <c:v>1.0604204841506499</c:v>
                </c:pt>
                <c:pt idx="79">
                  <c:v>1.0604137122777899</c:v>
                </c:pt>
                <c:pt idx="80">
                  <c:v>1.0582851676793199</c:v>
                </c:pt>
                <c:pt idx="81">
                  <c:v>1.0671268700322101</c:v>
                </c:pt>
                <c:pt idx="82">
                  <c:v>1.06975654608063</c:v>
                </c:pt>
                <c:pt idx="83">
                  <c:v>1.0541392347354299</c:v>
                </c:pt>
                <c:pt idx="84">
                  <c:v>1.0604672718766599</c:v>
                </c:pt>
                <c:pt idx="85">
                  <c:v>1.0705116290649399</c:v>
                </c:pt>
                <c:pt idx="86">
                  <c:v>1.0911108075837499</c:v>
                </c:pt>
                <c:pt idx="87">
                  <c:v>1.10256820964786</c:v>
                </c:pt>
                <c:pt idx="88">
                  <c:v>1.1078385123210199</c:v>
                </c:pt>
                <c:pt idx="89">
                  <c:v>1.1083616850285301</c:v>
                </c:pt>
                <c:pt idx="90">
                  <c:v>1.09437366629348</c:v>
                </c:pt>
                <c:pt idx="91">
                  <c:v>1.10429484653609</c:v>
                </c:pt>
                <c:pt idx="92">
                  <c:v>1.1073281037354701</c:v>
                </c:pt>
                <c:pt idx="93">
                  <c:v>1.1202024679209399</c:v>
                </c:pt>
                <c:pt idx="94">
                  <c:v>1.1200404406164599</c:v>
                </c:pt>
                <c:pt idx="95">
                  <c:v>1.1178161033696099</c:v>
                </c:pt>
                <c:pt idx="96">
                  <c:v>1.1098402548908799</c:v>
                </c:pt>
                <c:pt idx="97">
                  <c:v>1.10808180480651</c:v>
                </c:pt>
                <c:pt idx="98">
                  <c:v>1.08776446573841</c:v>
                </c:pt>
                <c:pt idx="99">
                  <c:v>1.0928253991552399</c:v>
                </c:pt>
                <c:pt idx="100">
                  <c:v>1.0814155296382999</c:v>
                </c:pt>
                <c:pt idx="101">
                  <c:v>1.0609674697882401</c:v>
                </c:pt>
                <c:pt idx="102">
                  <c:v>1.02366702184519</c:v>
                </c:pt>
                <c:pt idx="103">
                  <c:v>1.03156401155283</c:v>
                </c:pt>
                <c:pt idx="104">
                  <c:v>1.02680265544333</c:v>
                </c:pt>
                <c:pt idx="105">
                  <c:v>1.0289941082220999</c:v>
                </c:pt>
                <c:pt idx="106">
                  <c:v>1.02950654579184</c:v>
                </c:pt>
                <c:pt idx="107">
                  <c:v>0.996204253255765</c:v>
                </c:pt>
                <c:pt idx="108">
                  <c:v>0.99014388260425501</c:v>
                </c:pt>
                <c:pt idx="109">
                  <c:v>0.92813915774162303</c:v>
                </c:pt>
                <c:pt idx="110">
                  <c:v>0.91912885567281</c:v>
                </c:pt>
                <c:pt idx="111">
                  <c:v>0.92153201727999401</c:v>
                </c:pt>
                <c:pt idx="112">
                  <c:v>0.90784085516906898</c:v>
                </c:pt>
                <c:pt idx="113">
                  <c:v>0.91063896534767097</c:v>
                </c:pt>
                <c:pt idx="114">
                  <c:v>0.92202977533279795</c:v>
                </c:pt>
                <c:pt idx="115">
                  <c:v>0.93210103519013499</c:v>
                </c:pt>
                <c:pt idx="116">
                  <c:v>0.92790923511800305</c:v>
                </c:pt>
                <c:pt idx="117">
                  <c:v>0.94159351728916296</c:v>
                </c:pt>
                <c:pt idx="118">
                  <c:v>0.94160751878185001</c:v>
                </c:pt>
                <c:pt idx="119">
                  <c:v>0.90578281629690804</c:v>
                </c:pt>
                <c:pt idx="120">
                  <c:v>0.90879321159049198</c:v>
                </c:pt>
                <c:pt idx="121">
                  <c:v>0.938811146282713</c:v>
                </c:pt>
                <c:pt idx="122">
                  <c:v>0.97057891752834102</c:v>
                </c:pt>
                <c:pt idx="123">
                  <c:v>0.954738001608752</c:v>
                </c:pt>
                <c:pt idx="124">
                  <c:v>0.96692839584772095</c:v>
                </c:pt>
                <c:pt idx="125">
                  <c:v>0.975316516767185</c:v>
                </c:pt>
                <c:pt idx="126">
                  <c:v>0.96174475021389005</c:v>
                </c:pt>
                <c:pt idx="127">
                  <c:v>0.94954653992997995</c:v>
                </c:pt>
                <c:pt idx="128">
                  <c:v>0.92374468667111098</c:v>
                </c:pt>
                <c:pt idx="129">
                  <c:v>0.93388426910318201</c:v>
                </c:pt>
                <c:pt idx="130">
                  <c:v>0.96094774224186597</c:v>
                </c:pt>
                <c:pt idx="131">
                  <c:v>0.95783327368668303</c:v>
                </c:pt>
                <c:pt idx="132">
                  <c:v>0.95256694295022604</c:v>
                </c:pt>
                <c:pt idx="133">
                  <c:v>0.94464557610209798</c:v>
                </c:pt>
                <c:pt idx="134">
                  <c:v>0.925011349032557</c:v>
                </c:pt>
                <c:pt idx="135">
                  <c:v>0.93099855547752897</c:v>
                </c:pt>
                <c:pt idx="136">
                  <c:v>0.932386679292736</c:v>
                </c:pt>
                <c:pt idx="137">
                  <c:v>0.95305340889822199</c:v>
                </c:pt>
                <c:pt idx="138">
                  <c:v>0.95840593887085601</c:v>
                </c:pt>
                <c:pt idx="139">
                  <c:v>0.97681232956833797</c:v>
                </c:pt>
                <c:pt idx="140">
                  <c:v>0.98691505786802103</c:v>
                </c:pt>
                <c:pt idx="141">
                  <c:v>0.98176483501072698</c:v>
                </c:pt>
                <c:pt idx="142">
                  <c:v>0.98394693897982299</c:v>
                </c:pt>
                <c:pt idx="143">
                  <c:v>0.99519631190288504</c:v>
                </c:pt>
                <c:pt idx="144">
                  <c:v>1.02838873813928</c:v>
                </c:pt>
                <c:pt idx="145">
                  <c:v>1.0289353540803601</c:v>
                </c:pt>
                <c:pt idx="146">
                  <c:v>1.02192919891736</c:v>
                </c:pt>
                <c:pt idx="147">
                  <c:v>1.0111495532448</c:v>
                </c:pt>
                <c:pt idx="148">
                  <c:v>0.99452723600052095</c:v>
                </c:pt>
                <c:pt idx="149">
                  <c:v>1.0096488082454</c:v>
                </c:pt>
                <c:pt idx="150">
                  <c:v>1.00194941448599</c:v>
                </c:pt>
                <c:pt idx="151">
                  <c:v>1.00992630162107</c:v>
                </c:pt>
                <c:pt idx="152">
                  <c:v>1.0034237705150899</c:v>
                </c:pt>
                <c:pt idx="153">
                  <c:v>0.99880077468467099</c:v>
                </c:pt>
                <c:pt idx="154">
                  <c:v>1.01776655334636</c:v>
                </c:pt>
                <c:pt idx="155">
                  <c:v>1.02482809430571</c:v>
                </c:pt>
                <c:pt idx="156">
                  <c:v>1.0278068907139699</c:v>
                </c:pt>
                <c:pt idx="157">
                  <c:v>1.02013043554118</c:v>
                </c:pt>
                <c:pt idx="158">
                  <c:v>1.01152957037225</c:v>
                </c:pt>
                <c:pt idx="159">
                  <c:v>1.02084265568871</c:v>
                </c:pt>
                <c:pt idx="160">
                  <c:v>1.0351547712450699</c:v>
                </c:pt>
                <c:pt idx="161">
                  <c:v>1.0412584641881899</c:v>
                </c:pt>
                <c:pt idx="162">
                  <c:v>1.03173997855402</c:v>
                </c:pt>
                <c:pt idx="163">
                  <c:v>1.0369971196639101</c:v>
                </c:pt>
                <c:pt idx="164">
                  <c:v>1.0552974027143101</c:v>
                </c:pt>
                <c:pt idx="165">
                  <c:v>1.0713210154905599</c:v>
                </c:pt>
                <c:pt idx="166">
                  <c:v>1.0853585536644199</c:v>
                </c:pt>
                <c:pt idx="167">
                  <c:v>1.0790059397195599</c:v>
                </c:pt>
                <c:pt idx="168">
                  <c:v>1.0710344595247101</c:v>
                </c:pt>
                <c:pt idx="169">
                  <c:v>1.0657651808258199</c:v>
                </c:pt>
                <c:pt idx="170">
                  <c:v>1.03859932458733</c:v>
                </c:pt>
                <c:pt idx="171">
                  <c:v>1.04404060632059</c:v>
                </c:pt>
                <c:pt idx="172">
                  <c:v>1.0601790100535</c:v>
                </c:pt>
                <c:pt idx="173">
                  <c:v>1.05100260519234</c:v>
                </c:pt>
                <c:pt idx="174">
                  <c:v>1.05058184540995</c:v>
                </c:pt>
                <c:pt idx="175">
                  <c:v>1.03093516328262</c:v>
                </c:pt>
                <c:pt idx="176">
                  <c:v>1.0304412220819701</c:v>
                </c:pt>
                <c:pt idx="177">
                  <c:v>1.04217369136296</c:v>
                </c:pt>
                <c:pt idx="178">
                  <c:v>1.05646760789876</c:v>
                </c:pt>
                <c:pt idx="179">
                  <c:v>1.0641937758809501</c:v>
                </c:pt>
                <c:pt idx="180">
                  <c:v>1.0573916594241899</c:v>
                </c:pt>
                <c:pt idx="181">
                  <c:v>1.07440652511518</c:v>
                </c:pt>
                <c:pt idx="182">
                  <c:v>1.09134641101525</c:v>
                </c:pt>
                <c:pt idx="183">
                  <c:v>1.0939095169286801</c:v>
                </c:pt>
                <c:pt idx="184">
                  <c:v>1.0653151654333499</c:v>
                </c:pt>
                <c:pt idx="185">
                  <c:v>1.0715878860118599</c:v>
                </c:pt>
                <c:pt idx="186">
                  <c:v>1.07335624171247</c:v>
                </c:pt>
                <c:pt idx="187">
                  <c:v>1.0934896295527801</c:v>
                </c:pt>
                <c:pt idx="188">
                  <c:v>1.09530423577247</c:v>
                </c:pt>
                <c:pt idx="189">
                  <c:v>1.0724623191367999</c:v>
                </c:pt>
                <c:pt idx="190">
                  <c:v>1.0591584334695801</c:v>
                </c:pt>
                <c:pt idx="191">
                  <c:v>1.04028346660037</c:v>
                </c:pt>
                <c:pt idx="192">
                  <c:v>1.0385041688333601</c:v>
                </c:pt>
                <c:pt idx="193">
                  <c:v>1.0144261134405199</c:v>
                </c:pt>
                <c:pt idx="194">
                  <c:v>1.03155179500516</c:v>
                </c:pt>
                <c:pt idx="195">
                  <c:v>1.0214858434737699</c:v>
                </c:pt>
                <c:pt idx="196">
                  <c:v>1.01982937530978</c:v>
                </c:pt>
                <c:pt idx="197">
                  <c:v>1.01909220139342</c:v>
                </c:pt>
                <c:pt idx="198">
                  <c:v>1.0299089254135601</c:v>
                </c:pt>
                <c:pt idx="199">
                  <c:v>1.0204995014679099</c:v>
                </c:pt>
                <c:pt idx="200">
                  <c:v>1.01354510645088</c:v>
                </c:pt>
                <c:pt idx="201">
                  <c:v>0.99870722034325099</c:v>
                </c:pt>
                <c:pt idx="202">
                  <c:v>0.99942411335018999</c:v>
                </c:pt>
                <c:pt idx="203">
                  <c:v>1.01321670389827</c:v>
                </c:pt>
                <c:pt idx="204">
                  <c:v>0.99686277720828798</c:v>
                </c:pt>
                <c:pt idx="205">
                  <c:v>1.01066401018833</c:v>
                </c:pt>
                <c:pt idx="206">
                  <c:v>1.0287653078098999</c:v>
                </c:pt>
                <c:pt idx="207">
                  <c:v>1.0499328171840501</c:v>
                </c:pt>
                <c:pt idx="208">
                  <c:v>1.05089290662742</c:v>
                </c:pt>
                <c:pt idx="209">
                  <c:v>1.0556264170655101</c:v>
                </c:pt>
                <c:pt idx="210">
                  <c:v>1.0524829591835301</c:v>
                </c:pt>
                <c:pt idx="211">
                  <c:v>1.04794384782202</c:v>
                </c:pt>
                <c:pt idx="212">
                  <c:v>1.0425842425796501</c:v>
                </c:pt>
                <c:pt idx="213">
                  <c:v>1.0388729356597599</c:v>
                </c:pt>
                <c:pt idx="214">
                  <c:v>1.05568568566506</c:v>
                </c:pt>
                <c:pt idx="215">
                  <c:v>1.0733398620918599</c:v>
                </c:pt>
                <c:pt idx="216">
                  <c:v>1.07472023574765</c:v>
                </c:pt>
                <c:pt idx="217">
                  <c:v>1.0339565893102101</c:v>
                </c:pt>
                <c:pt idx="218">
                  <c:v>1.0471780158914801</c:v>
                </c:pt>
                <c:pt idx="219">
                  <c:v>1.0591522453900399</c:v>
                </c:pt>
                <c:pt idx="220">
                  <c:v>1.05318128792253</c:v>
                </c:pt>
                <c:pt idx="221">
                  <c:v>1.0556233407148301</c:v>
                </c:pt>
                <c:pt idx="222">
                  <c:v>1.06215915917487</c:v>
                </c:pt>
                <c:pt idx="223">
                  <c:v>1.06021369393382</c:v>
                </c:pt>
                <c:pt idx="224">
                  <c:v>1.0481818055974801</c:v>
                </c:pt>
                <c:pt idx="225">
                  <c:v>1.0527368499076699</c:v>
                </c:pt>
                <c:pt idx="226">
                  <c:v>1.04875408740482</c:v>
                </c:pt>
                <c:pt idx="227">
                  <c:v>1.0316045138272101</c:v>
                </c:pt>
                <c:pt idx="228">
                  <c:v>1.0234095526773801</c:v>
                </c:pt>
                <c:pt idx="229">
                  <c:v>1.0190269056379</c:v>
                </c:pt>
                <c:pt idx="230">
                  <c:v>1.0120821288058499</c:v>
                </c:pt>
                <c:pt idx="231">
                  <c:v>0.99352733430148599</c:v>
                </c:pt>
                <c:pt idx="232">
                  <c:v>0.98551679263087699</c:v>
                </c:pt>
                <c:pt idx="233">
                  <c:v>0.98989676407803895</c:v>
                </c:pt>
                <c:pt idx="234">
                  <c:v>1.0009514302793601</c:v>
                </c:pt>
                <c:pt idx="235">
                  <c:v>0.98261725440623204</c:v>
                </c:pt>
                <c:pt idx="236">
                  <c:v>0.99514102440969399</c:v>
                </c:pt>
                <c:pt idx="237">
                  <c:v>0.99567447311217006</c:v>
                </c:pt>
                <c:pt idx="238">
                  <c:v>1.0051199878496</c:v>
                </c:pt>
                <c:pt idx="239">
                  <c:v>1.00316259429827</c:v>
                </c:pt>
                <c:pt idx="240">
                  <c:v>0.99934148663338396</c:v>
                </c:pt>
                <c:pt idx="241">
                  <c:v>0.96962040111884196</c:v>
                </c:pt>
                <c:pt idx="242">
                  <c:v>0.971905378757705</c:v>
                </c:pt>
                <c:pt idx="243">
                  <c:v>0.97397925378158801</c:v>
                </c:pt>
                <c:pt idx="244">
                  <c:v>0.96224294688199297</c:v>
                </c:pt>
                <c:pt idx="245">
                  <c:v>0.95280861385720195</c:v>
                </c:pt>
                <c:pt idx="246">
                  <c:v>0.95612628732842397</c:v>
                </c:pt>
                <c:pt idx="247">
                  <c:v>0.965965599765363</c:v>
                </c:pt>
                <c:pt idx="248">
                  <c:v>0.96429458768454202</c:v>
                </c:pt>
                <c:pt idx="249">
                  <c:v>0.96800244425091897</c:v>
                </c:pt>
                <c:pt idx="250">
                  <c:v>0.953225968094636</c:v>
                </c:pt>
                <c:pt idx="251">
                  <c:v>0.94459074632158402</c:v>
                </c:pt>
                <c:pt idx="252">
                  <c:v>0.95819211346946598</c:v>
                </c:pt>
                <c:pt idx="253">
                  <c:v>0.98260675484207105</c:v>
                </c:pt>
                <c:pt idx="254">
                  <c:v>0.98641173026726403</c:v>
                </c:pt>
                <c:pt idx="255">
                  <c:v>0.99516078050427503</c:v>
                </c:pt>
                <c:pt idx="256">
                  <c:v>0.98660294817216398</c:v>
                </c:pt>
                <c:pt idx="257">
                  <c:v>0.98075735014303</c:v>
                </c:pt>
                <c:pt idx="258">
                  <c:v>0.98401351711056695</c:v>
                </c:pt>
                <c:pt idx="259">
                  <c:v>0.97653108787131804</c:v>
                </c:pt>
                <c:pt idx="260">
                  <c:v>0.98870188731901798</c:v>
                </c:pt>
                <c:pt idx="261">
                  <c:v>1.0121037168902201</c:v>
                </c:pt>
                <c:pt idx="262">
                  <c:v>1.01696979366991</c:v>
                </c:pt>
                <c:pt idx="263">
                  <c:v>1.0176456015005899</c:v>
                </c:pt>
                <c:pt idx="264">
                  <c:v>1.0060382493208699</c:v>
                </c:pt>
                <c:pt idx="265">
                  <c:v>1.0215241465298399</c:v>
                </c:pt>
                <c:pt idx="266">
                  <c:v>1.0365642181075301</c:v>
                </c:pt>
                <c:pt idx="267">
                  <c:v>1.0263616105870501</c:v>
                </c:pt>
                <c:pt idx="268">
                  <c:v>1.0295390162154401</c:v>
                </c:pt>
                <c:pt idx="269">
                  <c:v>1.0233477571585901</c:v>
                </c:pt>
                <c:pt idx="270">
                  <c:v>1.0145783050555599</c:v>
                </c:pt>
                <c:pt idx="271">
                  <c:v>0.99961841106609395</c:v>
                </c:pt>
                <c:pt idx="272">
                  <c:v>0.97026462636570898</c:v>
                </c:pt>
                <c:pt idx="273">
                  <c:v>0.97387840236600398</c:v>
                </c:pt>
                <c:pt idx="274">
                  <c:v>0.95779481469666405</c:v>
                </c:pt>
                <c:pt idx="275">
                  <c:v>0.96975340990870396</c:v>
                </c:pt>
                <c:pt idx="276">
                  <c:v>0.98203549113772703</c:v>
                </c:pt>
                <c:pt idx="277">
                  <c:v>0.97737017933757497</c:v>
                </c:pt>
                <c:pt idx="278">
                  <c:v>0.97902068878995396</c:v>
                </c:pt>
                <c:pt idx="279">
                  <c:v>0.97903527449301297</c:v>
                </c:pt>
                <c:pt idx="280">
                  <c:v>0.97907881769629501</c:v>
                </c:pt>
                <c:pt idx="281">
                  <c:v>0.94171559636541202</c:v>
                </c:pt>
                <c:pt idx="282">
                  <c:v>0.94695725234161299</c:v>
                </c:pt>
                <c:pt idx="283">
                  <c:v>0.95295355395571402</c:v>
                </c:pt>
                <c:pt idx="284">
                  <c:v>0.96719170083898998</c:v>
                </c:pt>
                <c:pt idx="285">
                  <c:v>0.95991294696254303</c:v>
                </c:pt>
                <c:pt idx="286">
                  <c:v>0.97376058136084898</c:v>
                </c:pt>
                <c:pt idx="287">
                  <c:v>0.97569774266909304</c:v>
                </c:pt>
                <c:pt idx="288">
                  <c:v>0.97148018168547801</c:v>
                </c:pt>
                <c:pt idx="289">
                  <c:v>0.94748664742697497</c:v>
                </c:pt>
                <c:pt idx="290">
                  <c:v>0.97138805590570598</c:v>
                </c:pt>
                <c:pt idx="291">
                  <c:v>0.979786260387705</c:v>
                </c:pt>
                <c:pt idx="292">
                  <c:v>0.97964123097679401</c:v>
                </c:pt>
                <c:pt idx="293">
                  <c:v>0.979678930818631</c:v>
                </c:pt>
                <c:pt idx="294">
                  <c:v>0.96153060968277504</c:v>
                </c:pt>
                <c:pt idx="295">
                  <c:v>0.94924241797112796</c:v>
                </c:pt>
                <c:pt idx="296">
                  <c:v>0.94503776823135899</c:v>
                </c:pt>
                <c:pt idx="297">
                  <c:v>0.95789123303427703</c:v>
                </c:pt>
                <c:pt idx="298">
                  <c:v>0.96215419079438402</c:v>
                </c:pt>
                <c:pt idx="299">
                  <c:v>0.95640859226399799</c:v>
                </c:pt>
                <c:pt idx="300">
                  <c:v>0.96755392451506095</c:v>
                </c:pt>
                <c:pt idx="301">
                  <c:v>0.98319775322101799</c:v>
                </c:pt>
                <c:pt idx="302">
                  <c:v>0.98922361995626296</c:v>
                </c:pt>
                <c:pt idx="303">
                  <c:v>1.00138137203247</c:v>
                </c:pt>
                <c:pt idx="304">
                  <c:v>1.0003850458040999</c:v>
                </c:pt>
                <c:pt idx="305">
                  <c:v>1.0036149465350099</c:v>
                </c:pt>
                <c:pt idx="306">
                  <c:v>0.99099436424216802</c:v>
                </c:pt>
                <c:pt idx="307">
                  <c:v>0.99048551312704602</c:v>
                </c:pt>
                <c:pt idx="308">
                  <c:v>0.98834498606714305</c:v>
                </c:pt>
                <c:pt idx="309">
                  <c:v>0.98957899679407402</c:v>
                </c:pt>
                <c:pt idx="310">
                  <c:v>0.97336801846651499</c:v>
                </c:pt>
                <c:pt idx="311">
                  <c:v>0.96893258264739102</c:v>
                </c:pt>
                <c:pt idx="312">
                  <c:v>0.96786536563703596</c:v>
                </c:pt>
                <c:pt idx="313">
                  <c:v>0.96290080336163197</c:v>
                </c:pt>
                <c:pt idx="314">
                  <c:v>0.94243307630607398</c:v>
                </c:pt>
                <c:pt idx="315">
                  <c:v>0.91942111698412898</c:v>
                </c:pt>
                <c:pt idx="316">
                  <c:v>0.93225746478699101</c:v>
                </c:pt>
                <c:pt idx="317">
                  <c:v>0.93848594501910299</c:v>
                </c:pt>
                <c:pt idx="318">
                  <c:v>0.94277717800582195</c:v>
                </c:pt>
                <c:pt idx="319">
                  <c:v>0.94698907097208296</c:v>
                </c:pt>
                <c:pt idx="320">
                  <c:v>0.93214748026222305</c:v>
                </c:pt>
                <c:pt idx="321">
                  <c:v>0.93574316910282196</c:v>
                </c:pt>
                <c:pt idx="322">
                  <c:v>0.93822820153473696</c:v>
                </c:pt>
                <c:pt idx="323">
                  <c:v>0.97571644799135504</c:v>
                </c:pt>
                <c:pt idx="324">
                  <c:v>0.97045758476590804</c:v>
                </c:pt>
                <c:pt idx="325">
                  <c:v>0.96557842915320202</c:v>
                </c:pt>
                <c:pt idx="326">
                  <c:v>0.94777935764023902</c:v>
                </c:pt>
                <c:pt idx="327">
                  <c:v>0.94600462096955396</c:v>
                </c:pt>
                <c:pt idx="328">
                  <c:v>0.94012589900549604</c:v>
                </c:pt>
                <c:pt idx="329">
                  <c:v>0.93969094497077799</c:v>
                </c:pt>
                <c:pt idx="330">
                  <c:v>0.949292871949867</c:v>
                </c:pt>
                <c:pt idx="331">
                  <c:v>0.94489018878188802</c:v>
                </c:pt>
                <c:pt idx="332">
                  <c:v>0.95115039709568105</c:v>
                </c:pt>
                <c:pt idx="333">
                  <c:v>0.95975047603166996</c:v>
                </c:pt>
                <c:pt idx="334">
                  <c:v>0.95475445833862504</c:v>
                </c:pt>
                <c:pt idx="335">
                  <c:v>0.96275173426834004</c:v>
                </c:pt>
                <c:pt idx="336">
                  <c:v>0.95152346216783301</c:v>
                </c:pt>
                <c:pt idx="337">
                  <c:v>0.95405539831833397</c:v>
                </c:pt>
                <c:pt idx="338">
                  <c:v>0.95479641740599697</c:v>
                </c:pt>
                <c:pt idx="339">
                  <c:v>0.94811628049142804</c:v>
                </c:pt>
                <c:pt idx="340">
                  <c:v>0.96187344011217801</c:v>
                </c:pt>
                <c:pt idx="341">
                  <c:v>0.95522276965230501</c:v>
                </c:pt>
                <c:pt idx="342">
                  <c:v>0.95217472266075698</c:v>
                </c:pt>
                <c:pt idx="343">
                  <c:v>0.96262575813494999</c:v>
                </c:pt>
                <c:pt idx="344">
                  <c:v>0.96605931646240395</c:v>
                </c:pt>
                <c:pt idx="345">
                  <c:v>0.96500704184919905</c:v>
                </c:pt>
                <c:pt idx="346">
                  <c:v>0.97247080989392998</c:v>
                </c:pt>
                <c:pt idx="347">
                  <c:v>0.97852415508257395</c:v>
                </c:pt>
                <c:pt idx="348">
                  <c:v>0.96880365571970894</c:v>
                </c:pt>
                <c:pt idx="349">
                  <c:v>0.96645094656862496</c:v>
                </c:pt>
                <c:pt idx="350">
                  <c:v>0.94319641062078896</c:v>
                </c:pt>
                <c:pt idx="351">
                  <c:v>0.94952452496029605</c:v>
                </c:pt>
                <c:pt idx="352">
                  <c:v>0.96009660424070198</c:v>
                </c:pt>
                <c:pt idx="353">
                  <c:v>0.97006671381958298</c:v>
                </c:pt>
                <c:pt idx="354">
                  <c:v>0.966292895933622</c:v>
                </c:pt>
                <c:pt idx="355">
                  <c:v>0.97510497857893597</c:v>
                </c:pt>
                <c:pt idx="356">
                  <c:v>0.97897386683896004</c:v>
                </c:pt>
                <c:pt idx="357">
                  <c:v>0.98371299736321205</c:v>
                </c:pt>
                <c:pt idx="358">
                  <c:v>0.98729874905833404</c:v>
                </c:pt>
                <c:pt idx="359">
                  <c:v>0.98955205466769103</c:v>
                </c:pt>
                <c:pt idx="360">
                  <c:v>0.99325118189018002</c:v>
                </c:pt>
                <c:pt idx="361">
                  <c:v>0.99177586502451898</c:v>
                </c:pt>
                <c:pt idx="362">
                  <c:v>0.98841609073966097</c:v>
                </c:pt>
                <c:pt idx="363">
                  <c:v>0.99167663803992301</c:v>
                </c:pt>
                <c:pt idx="364">
                  <c:v>0.977309963834878</c:v>
                </c:pt>
                <c:pt idx="365">
                  <c:v>0.97738293496522</c:v>
                </c:pt>
                <c:pt idx="366">
                  <c:v>0.98525990207282199</c:v>
                </c:pt>
                <c:pt idx="367">
                  <c:v>0.99697712520744397</c:v>
                </c:pt>
                <c:pt idx="368">
                  <c:v>0.99915609269549599</c:v>
                </c:pt>
                <c:pt idx="369">
                  <c:v>0.994523374177676</c:v>
                </c:pt>
                <c:pt idx="370">
                  <c:v>0.989164394159464</c:v>
                </c:pt>
                <c:pt idx="371">
                  <c:v>0.99268142824932903</c:v>
                </c:pt>
                <c:pt idx="372">
                  <c:v>0.990390834555962</c:v>
                </c:pt>
                <c:pt idx="373">
                  <c:v>1.00489739972934</c:v>
                </c:pt>
                <c:pt idx="374">
                  <c:v>1.0020959203277899</c:v>
                </c:pt>
                <c:pt idx="375">
                  <c:v>1.01071706119898</c:v>
                </c:pt>
                <c:pt idx="376">
                  <c:v>1.0287034803939099</c:v>
                </c:pt>
                <c:pt idx="377">
                  <c:v>1.05597554774818</c:v>
                </c:pt>
                <c:pt idx="378">
                  <c:v>1.0574761846330201</c:v>
                </c:pt>
                <c:pt idx="379">
                  <c:v>1.0611775696275201</c:v>
                </c:pt>
                <c:pt idx="380">
                  <c:v>1.07939147043872</c:v>
                </c:pt>
                <c:pt idx="381">
                  <c:v>1.0709520728708899</c:v>
                </c:pt>
                <c:pt idx="382">
                  <c:v>1.09346628524428</c:v>
                </c:pt>
                <c:pt idx="383">
                  <c:v>1.1010568652108099</c:v>
                </c:pt>
                <c:pt idx="384">
                  <c:v>1.1110665756884399</c:v>
                </c:pt>
                <c:pt idx="385">
                  <c:v>1.0983527232441399</c:v>
                </c:pt>
                <c:pt idx="386">
                  <c:v>1.10366445262737</c:v>
                </c:pt>
                <c:pt idx="387">
                  <c:v>1.11770128479347</c:v>
                </c:pt>
                <c:pt idx="388">
                  <c:v>1.1176110052891099</c:v>
                </c:pt>
                <c:pt idx="389">
                  <c:v>1.12246336854486</c:v>
                </c:pt>
                <c:pt idx="390">
                  <c:v>1.1060868134303301</c:v>
                </c:pt>
                <c:pt idx="391">
                  <c:v>1.1145318616639801</c:v>
                </c:pt>
                <c:pt idx="392">
                  <c:v>1.13001778163486</c:v>
                </c:pt>
                <c:pt idx="393">
                  <c:v>1.14074004722832</c:v>
                </c:pt>
                <c:pt idx="394">
                  <c:v>1.13602802213656</c:v>
                </c:pt>
                <c:pt idx="395">
                  <c:v>1.141043556943</c:v>
                </c:pt>
                <c:pt idx="396">
                  <c:v>1.1446548616126599</c:v>
                </c:pt>
                <c:pt idx="397">
                  <c:v>1.13461108942787</c:v>
                </c:pt>
                <c:pt idx="398">
                  <c:v>1.11552537774116</c:v>
                </c:pt>
                <c:pt idx="399">
                  <c:v>1.11687984442316</c:v>
                </c:pt>
                <c:pt idx="400">
                  <c:v>1.1151349106642101</c:v>
                </c:pt>
                <c:pt idx="401">
                  <c:v>1.1214551470757499</c:v>
                </c:pt>
                <c:pt idx="402">
                  <c:v>1.1341089553097199</c:v>
                </c:pt>
                <c:pt idx="403">
                  <c:v>1.1510609003981001</c:v>
                </c:pt>
                <c:pt idx="404">
                  <c:v>1.1646732929933299</c:v>
                </c:pt>
                <c:pt idx="405">
                  <c:v>1.1718198576000001</c:v>
                </c:pt>
                <c:pt idx="406">
                  <c:v>1.1795175554881401</c:v>
                </c:pt>
                <c:pt idx="407">
                  <c:v>1.1848740431131899</c:v>
                </c:pt>
                <c:pt idx="408">
                  <c:v>1.1835856421685</c:v>
                </c:pt>
                <c:pt idx="409">
                  <c:v>1.1802171106477599</c:v>
                </c:pt>
                <c:pt idx="410">
                  <c:v>1.19113791296303</c:v>
                </c:pt>
                <c:pt idx="411">
                  <c:v>1.20032893235183</c:v>
                </c:pt>
                <c:pt idx="412">
                  <c:v>1.1652444153218999</c:v>
                </c:pt>
                <c:pt idx="413">
                  <c:v>1.17451384068773</c:v>
                </c:pt>
                <c:pt idx="414">
                  <c:v>1.1786289551342399</c:v>
                </c:pt>
                <c:pt idx="415">
                  <c:v>1.1872155408793099</c:v>
                </c:pt>
                <c:pt idx="416">
                  <c:v>1.16622482049817</c:v>
                </c:pt>
                <c:pt idx="417">
                  <c:v>1.1790649657668699</c:v>
                </c:pt>
                <c:pt idx="418">
                  <c:v>1.20069301820082</c:v>
                </c:pt>
                <c:pt idx="419">
                  <c:v>1.19859277871819</c:v>
                </c:pt>
                <c:pt idx="420">
                  <c:v>1.20319271951982</c:v>
                </c:pt>
                <c:pt idx="421">
                  <c:v>1.21357211441529</c:v>
                </c:pt>
                <c:pt idx="422">
                  <c:v>1.2227890091965501</c:v>
                </c:pt>
                <c:pt idx="423">
                  <c:v>1.23005545146049</c:v>
                </c:pt>
                <c:pt idx="424">
                  <c:v>1.23965488601672</c:v>
                </c:pt>
                <c:pt idx="425">
                  <c:v>1.2306551763442799</c:v>
                </c:pt>
                <c:pt idx="426">
                  <c:v>1.23105906698735</c:v>
                </c:pt>
                <c:pt idx="427">
                  <c:v>1.2254178883475699</c:v>
                </c:pt>
                <c:pt idx="428">
                  <c:v>1.2276708837221399</c:v>
                </c:pt>
                <c:pt idx="429">
                  <c:v>1.21241463967524</c:v>
                </c:pt>
                <c:pt idx="430">
                  <c:v>1.1972614028489701</c:v>
                </c:pt>
                <c:pt idx="431">
                  <c:v>1.20890145335028</c:v>
                </c:pt>
                <c:pt idx="432">
                  <c:v>1.1984913014780501</c:v>
                </c:pt>
                <c:pt idx="433">
                  <c:v>1.18279299721635</c:v>
                </c:pt>
                <c:pt idx="434">
                  <c:v>1.1608558322249301</c:v>
                </c:pt>
                <c:pt idx="435">
                  <c:v>1.1634437661183601</c:v>
                </c:pt>
                <c:pt idx="436">
                  <c:v>1.16481010480069</c:v>
                </c:pt>
                <c:pt idx="437">
                  <c:v>1.19223829847989</c:v>
                </c:pt>
                <c:pt idx="438">
                  <c:v>1.20869040894014</c:v>
                </c:pt>
                <c:pt idx="439">
                  <c:v>1.21548679612328</c:v>
                </c:pt>
                <c:pt idx="440">
                  <c:v>1.2208942316317499</c:v>
                </c:pt>
                <c:pt idx="441">
                  <c:v>1.23084231835686</c:v>
                </c:pt>
                <c:pt idx="442">
                  <c:v>1.22764069163303</c:v>
                </c:pt>
                <c:pt idx="443">
                  <c:v>1.21650399765557</c:v>
                </c:pt>
                <c:pt idx="444">
                  <c:v>1.2228475157754499</c:v>
                </c:pt>
                <c:pt idx="445">
                  <c:v>1.2095339618040799</c:v>
                </c:pt>
                <c:pt idx="446">
                  <c:v>1.23042107113206</c:v>
                </c:pt>
                <c:pt idx="447">
                  <c:v>1.20655786940539</c:v>
                </c:pt>
                <c:pt idx="448">
                  <c:v>1.2231402050243001</c:v>
                </c:pt>
                <c:pt idx="449">
                  <c:v>1.2130864553079901</c:v>
                </c:pt>
                <c:pt idx="450">
                  <c:v>1.2125996011694</c:v>
                </c:pt>
                <c:pt idx="451">
                  <c:v>1.2184931810003099</c:v>
                </c:pt>
                <c:pt idx="452">
                  <c:v>1.2122898173737</c:v>
                </c:pt>
                <c:pt idx="453">
                  <c:v>1.21842019308366</c:v>
                </c:pt>
                <c:pt idx="454">
                  <c:v>1.2161652701635199</c:v>
                </c:pt>
                <c:pt idx="455">
                  <c:v>1.2315290199782101</c:v>
                </c:pt>
                <c:pt idx="456">
                  <c:v>1.2488590134250901</c:v>
                </c:pt>
                <c:pt idx="457">
                  <c:v>1.27307764500681</c:v>
                </c:pt>
                <c:pt idx="458">
                  <c:v>1.2785390388198901</c:v>
                </c:pt>
                <c:pt idx="459">
                  <c:v>1.2841704822354201</c:v>
                </c:pt>
                <c:pt idx="460">
                  <c:v>1.2816385559452199</c:v>
                </c:pt>
                <c:pt idx="461">
                  <c:v>1.28766888462135</c:v>
                </c:pt>
                <c:pt idx="462">
                  <c:v>1.3044721775816599</c:v>
                </c:pt>
                <c:pt idx="463">
                  <c:v>1.3392957519301001</c:v>
                </c:pt>
                <c:pt idx="464">
                  <c:v>1.3863725499130299</c:v>
                </c:pt>
                <c:pt idx="465">
                  <c:v>1.3501435899525001</c:v>
                </c:pt>
                <c:pt idx="466">
                  <c:v>1.3656234756127099</c:v>
                </c:pt>
                <c:pt idx="467">
                  <c:v>1.3113418817536699</c:v>
                </c:pt>
                <c:pt idx="468">
                  <c:v>1.35875951025143</c:v>
                </c:pt>
                <c:pt idx="469">
                  <c:v>1.3569251715441299</c:v>
                </c:pt>
                <c:pt idx="470">
                  <c:v>1.37168362170316</c:v>
                </c:pt>
                <c:pt idx="471">
                  <c:v>1.3827684678962</c:v>
                </c:pt>
                <c:pt idx="472">
                  <c:v>1.3872247002717999</c:v>
                </c:pt>
                <c:pt idx="473">
                  <c:v>1.3660584243898299</c:v>
                </c:pt>
                <c:pt idx="474">
                  <c:v>1.372164851685</c:v>
                </c:pt>
                <c:pt idx="475">
                  <c:v>1.37701971412391</c:v>
                </c:pt>
                <c:pt idx="476">
                  <c:v>1.36447857676564</c:v>
                </c:pt>
                <c:pt idx="477">
                  <c:v>1.32976664004211</c:v>
                </c:pt>
                <c:pt idx="478">
                  <c:v>1.3332108775017699</c:v>
                </c:pt>
                <c:pt idx="479">
                  <c:v>1.3534888913439</c:v>
                </c:pt>
                <c:pt idx="480">
                  <c:v>1.3688865746461201</c:v>
                </c:pt>
                <c:pt idx="481">
                  <c:v>1.36024960198877</c:v>
                </c:pt>
                <c:pt idx="482">
                  <c:v>1.33394693438152</c:v>
                </c:pt>
                <c:pt idx="483">
                  <c:v>1.3473991209839999</c:v>
                </c:pt>
                <c:pt idx="484">
                  <c:v>1.41511557897816</c:v>
                </c:pt>
                <c:pt idx="485">
                  <c:v>1.42653889217412</c:v>
                </c:pt>
                <c:pt idx="486">
                  <c:v>1.4266763259158399</c:v>
                </c:pt>
                <c:pt idx="487">
                  <c:v>1.4149768122436199</c:v>
                </c:pt>
                <c:pt idx="488">
                  <c:v>1.3990880762012099</c:v>
                </c:pt>
                <c:pt idx="489">
                  <c:v>1.3837126429776501</c:v>
                </c:pt>
                <c:pt idx="490">
                  <c:v>1.3946410192432099</c:v>
                </c:pt>
                <c:pt idx="491">
                  <c:v>1.37355016370701</c:v>
                </c:pt>
                <c:pt idx="492">
                  <c:v>1.39720371393696</c:v>
                </c:pt>
                <c:pt idx="493">
                  <c:v>1.4218835221691</c:v>
                </c:pt>
                <c:pt idx="494">
                  <c:v>1.3503722091814701</c:v>
                </c:pt>
                <c:pt idx="495">
                  <c:v>1.3927330493786401</c:v>
                </c:pt>
                <c:pt idx="496">
                  <c:v>1.4328435909280499</c:v>
                </c:pt>
                <c:pt idx="497">
                  <c:v>1.4508577403965901</c:v>
                </c:pt>
                <c:pt idx="498">
                  <c:v>1.43305883273007</c:v>
                </c:pt>
                <c:pt idx="499">
                  <c:v>1.4623857320318701</c:v>
                </c:pt>
                <c:pt idx="500">
                  <c:v>1.4563210674600999</c:v>
                </c:pt>
                <c:pt idx="501">
                  <c:v>1.43908718741601</c:v>
                </c:pt>
                <c:pt idx="502">
                  <c:v>1.42378066112597</c:v>
                </c:pt>
                <c:pt idx="503">
                  <c:v>1.4076682018472899</c:v>
                </c:pt>
                <c:pt idx="504">
                  <c:v>1.39608629703567</c:v>
                </c:pt>
                <c:pt idx="505">
                  <c:v>1.4264623975541499</c:v>
                </c:pt>
                <c:pt idx="506">
                  <c:v>1.4199068902538801</c:v>
                </c:pt>
                <c:pt idx="507">
                  <c:v>1.41293223069339</c:v>
                </c:pt>
                <c:pt idx="508">
                  <c:v>1.3801990927671599</c:v>
                </c:pt>
                <c:pt idx="509">
                  <c:v>1.3797717820345901</c:v>
                </c:pt>
                <c:pt idx="510">
                  <c:v>1.40036462143625</c:v>
                </c:pt>
                <c:pt idx="511">
                  <c:v>1.4143047728151401</c:v>
                </c:pt>
                <c:pt idx="512">
                  <c:v>1.4274014438031299</c:v>
                </c:pt>
                <c:pt idx="513">
                  <c:v>1.4495808114143001</c:v>
                </c:pt>
                <c:pt idx="514">
                  <c:v>1.48441457976237</c:v>
                </c:pt>
                <c:pt idx="515">
                  <c:v>1.4860878980169201</c:v>
                </c:pt>
                <c:pt idx="516">
                  <c:v>1.4717234036543001</c:v>
                </c:pt>
                <c:pt idx="517">
                  <c:v>1.4968751517394601</c:v>
                </c:pt>
                <c:pt idx="518">
                  <c:v>1.5183180143309201</c:v>
                </c:pt>
                <c:pt idx="519">
                  <c:v>1.5379771352073</c:v>
                </c:pt>
                <c:pt idx="520">
                  <c:v>1.51202971289832</c:v>
                </c:pt>
                <c:pt idx="521">
                  <c:v>1.53731202743541</c:v>
                </c:pt>
                <c:pt idx="522">
                  <c:v>1.52971879939762</c:v>
                </c:pt>
                <c:pt idx="523">
                  <c:v>1.5194125434649901</c:v>
                </c:pt>
                <c:pt idx="524">
                  <c:v>1.5407342186980999</c:v>
                </c:pt>
                <c:pt idx="525">
                  <c:v>1.55228318271318</c:v>
                </c:pt>
                <c:pt idx="526">
                  <c:v>1.55141257815071</c:v>
                </c:pt>
                <c:pt idx="527">
                  <c:v>1.55586179128522</c:v>
                </c:pt>
                <c:pt idx="528">
                  <c:v>1.57548402627005</c:v>
                </c:pt>
                <c:pt idx="529">
                  <c:v>1.61860872757202</c:v>
                </c:pt>
                <c:pt idx="530">
                  <c:v>1.6377364107821899</c:v>
                </c:pt>
                <c:pt idx="531">
                  <c:v>1.6727035946505999</c:v>
                </c:pt>
                <c:pt idx="532">
                  <c:v>1.6847232708470199</c:v>
                </c:pt>
                <c:pt idx="533">
                  <c:v>1.6934494687758099</c:v>
                </c:pt>
                <c:pt idx="534">
                  <c:v>1.7396326139089</c:v>
                </c:pt>
                <c:pt idx="535">
                  <c:v>1.7517285888696299</c:v>
                </c:pt>
                <c:pt idx="536">
                  <c:v>1.7512092116244899</c:v>
                </c:pt>
                <c:pt idx="537">
                  <c:v>1.74455857973481</c:v>
                </c:pt>
                <c:pt idx="538">
                  <c:v>1.75585563998897</c:v>
                </c:pt>
                <c:pt idx="539">
                  <c:v>1.7721528433476601</c:v>
                </c:pt>
                <c:pt idx="540">
                  <c:v>1.76436369767795</c:v>
                </c:pt>
                <c:pt idx="541">
                  <c:v>1.8039021526664001</c:v>
                </c:pt>
                <c:pt idx="542">
                  <c:v>1.8368786710882199</c:v>
                </c:pt>
                <c:pt idx="543">
                  <c:v>1.8505833541805601</c:v>
                </c:pt>
                <c:pt idx="544">
                  <c:v>1.9011968208335399</c:v>
                </c:pt>
                <c:pt idx="545">
                  <c:v>1.8866617145229501</c:v>
                </c:pt>
                <c:pt idx="546">
                  <c:v>1.8615560979160799</c:v>
                </c:pt>
                <c:pt idx="547">
                  <c:v>1.90851445800862</c:v>
                </c:pt>
                <c:pt idx="548">
                  <c:v>1.9386387944428201</c:v>
                </c:pt>
                <c:pt idx="549">
                  <c:v>1.9318575853061799</c:v>
                </c:pt>
                <c:pt idx="550">
                  <c:v>1.8729851214664399</c:v>
                </c:pt>
                <c:pt idx="551">
                  <c:v>1.9289912447103399</c:v>
                </c:pt>
                <c:pt idx="552">
                  <c:v>1.9679492184874201</c:v>
                </c:pt>
                <c:pt idx="553">
                  <c:v>1.9530863039425399</c:v>
                </c:pt>
                <c:pt idx="554">
                  <c:v>2.0308346776534498</c:v>
                </c:pt>
                <c:pt idx="555">
                  <c:v>2.0823808137383399</c:v>
                </c:pt>
                <c:pt idx="556">
                  <c:v>2.1278126340242101</c:v>
                </c:pt>
                <c:pt idx="557">
                  <c:v>2.1274094635637302</c:v>
                </c:pt>
                <c:pt idx="558">
                  <c:v>2.1767651254867699</c:v>
                </c:pt>
                <c:pt idx="559">
                  <c:v>2.1190168892657999</c:v>
                </c:pt>
                <c:pt idx="560">
                  <c:v>2.1641084286067298</c:v>
                </c:pt>
                <c:pt idx="561">
                  <c:v>2.1477750848008799</c:v>
                </c:pt>
                <c:pt idx="562">
                  <c:v>2.1509673572663801</c:v>
                </c:pt>
                <c:pt idx="563">
                  <c:v>2.0758148859729402</c:v>
                </c:pt>
                <c:pt idx="564">
                  <c:v>2.0548419732717602</c:v>
                </c:pt>
                <c:pt idx="565">
                  <c:v>2.02009579628238</c:v>
                </c:pt>
                <c:pt idx="566">
                  <c:v>2.0762553973754101</c:v>
                </c:pt>
                <c:pt idx="567">
                  <c:v>2.14445122703534</c:v>
                </c:pt>
                <c:pt idx="568">
                  <c:v>2.1631845203740001</c:v>
                </c:pt>
                <c:pt idx="569">
                  <c:v>2.1722388213021402</c:v>
                </c:pt>
                <c:pt idx="570">
                  <c:v>2.1897274154805002</c:v>
                </c:pt>
                <c:pt idx="571">
                  <c:v>2.1543618187515001</c:v>
                </c:pt>
                <c:pt idx="572">
                  <c:v>2.1587868008413098</c:v>
                </c:pt>
                <c:pt idx="573">
                  <c:v>2.2209570895656299</c:v>
                </c:pt>
                <c:pt idx="574">
                  <c:v>2.25077619077936</c:v>
                </c:pt>
                <c:pt idx="575">
                  <c:v>2.3114334590862899</c:v>
                </c:pt>
                <c:pt idx="576">
                  <c:v>2.36632295906404</c:v>
                </c:pt>
                <c:pt idx="577">
                  <c:v>2.4354342570521199</c:v>
                </c:pt>
                <c:pt idx="578">
                  <c:v>2.4995243678816599</c:v>
                </c:pt>
                <c:pt idx="579">
                  <c:v>2.52504794537208</c:v>
                </c:pt>
                <c:pt idx="580">
                  <c:v>2.3726078999587901</c:v>
                </c:pt>
                <c:pt idx="581">
                  <c:v>2.38105719980986</c:v>
                </c:pt>
                <c:pt idx="582">
                  <c:v>2.5065371265842802</c:v>
                </c:pt>
                <c:pt idx="583">
                  <c:v>2.5685131713704799</c:v>
                </c:pt>
                <c:pt idx="584">
                  <c:v>2.5693583631022499</c:v>
                </c:pt>
                <c:pt idx="585">
                  <c:v>2.5880672841362098</c:v>
                </c:pt>
                <c:pt idx="586">
                  <c:v>2.6323110089870299</c:v>
                </c:pt>
                <c:pt idx="587">
                  <c:v>2.6649520762415801</c:v>
                </c:pt>
                <c:pt idx="588">
                  <c:v>2.6654737477952999</c:v>
                </c:pt>
                <c:pt idx="589">
                  <c:v>2.6875901000117701</c:v>
                </c:pt>
                <c:pt idx="590">
                  <c:v>2.7083897531344898</c:v>
                </c:pt>
                <c:pt idx="591">
                  <c:v>2.7486992429367501</c:v>
                </c:pt>
                <c:pt idx="592">
                  <c:v>2.69179658944778</c:v>
                </c:pt>
                <c:pt idx="593">
                  <c:v>2.5894303876992901</c:v>
                </c:pt>
                <c:pt idx="594">
                  <c:v>2.635695136966</c:v>
                </c:pt>
                <c:pt idx="595">
                  <c:v>2.53823659807873</c:v>
                </c:pt>
                <c:pt idx="596">
                  <c:v>2.37092696815284</c:v>
                </c:pt>
                <c:pt idx="597">
                  <c:v>2.4182172463712601</c:v>
                </c:pt>
                <c:pt idx="598">
                  <c:v>2.4930256131508202</c:v>
                </c:pt>
                <c:pt idx="599">
                  <c:v>2.3931961115492402</c:v>
                </c:pt>
                <c:pt idx="600">
                  <c:v>2.2050129738297199</c:v>
                </c:pt>
                <c:pt idx="601">
                  <c:v>2.1246018147118901</c:v>
                </c:pt>
                <c:pt idx="602">
                  <c:v>2.2422324960233202</c:v>
                </c:pt>
                <c:pt idx="603">
                  <c:v>2.1253676341318601</c:v>
                </c:pt>
                <c:pt idx="604">
                  <c:v>2.0181463586145001</c:v>
                </c:pt>
                <c:pt idx="605">
                  <c:v>1.8816258701320501</c:v>
                </c:pt>
                <c:pt idx="606">
                  <c:v>1.8815434470454699</c:v>
                </c:pt>
                <c:pt idx="607">
                  <c:v>1.80503295659513</c:v>
                </c:pt>
                <c:pt idx="608">
                  <c:v>1.6797320456931299</c:v>
                </c:pt>
                <c:pt idx="609">
                  <c:v>1.8181836913541101</c:v>
                </c:pt>
                <c:pt idx="610">
                  <c:v>1.9399802408595701</c:v>
                </c:pt>
                <c:pt idx="611">
                  <c:v>2.0192164612744898</c:v>
                </c:pt>
                <c:pt idx="612">
                  <c:v>2.0137176881264698</c:v>
                </c:pt>
                <c:pt idx="613">
                  <c:v>1.93921344531335</c:v>
                </c:pt>
                <c:pt idx="614">
                  <c:v>1.9539686402387499</c:v>
                </c:pt>
                <c:pt idx="615">
                  <c:v>2.0427509779639101</c:v>
                </c:pt>
                <c:pt idx="616">
                  <c:v>2.0616252413367402</c:v>
                </c:pt>
                <c:pt idx="617">
                  <c:v>2.0783872812440198</c:v>
                </c:pt>
                <c:pt idx="618">
                  <c:v>2.0918789830836499</c:v>
                </c:pt>
                <c:pt idx="619">
                  <c:v>2.1466166943384501</c:v>
                </c:pt>
                <c:pt idx="620">
                  <c:v>2.1211087249377498</c:v>
                </c:pt>
                <c:pt idx="621">
                  <c:v>1.9300222979513999</c:v>
                </c:pt>
                <c:pt idx="622">
                  <c:v>1.88649138144026</c:v>
                </c:pt>
                <c:pt idx="623">
                  <c:v>1.96225071279408</c:v>
                </c:pt>
                <c:pt idx="624">
                  <c:v>1.9015944450776701</c:v>
                </c:pt>
                <c:pt idx="625">
                  <c:v>1.8937185334563</c:v>
                </c:pt>
                <c:pt idx="626">
                  <c:v>1.86573836353948</c:v>
                </c:pt>
                <c:pt idx="627">
                  <c:v>1.9495804637466301</c:v>
                </c:pt>
                <c:pt idx="628">
                  <c:v>1.91442617013309</c:v>
                </c:pt>
                <c:pt idx="629">
                  <c:v>1.91467068911028</c:v>
                </c:pt>
                <c:pt idx="630">
                  <c:v>1.9640640439725301</c:v>
                </c:pt>
                <c:pt idx="631">
                  <c:v>2.0585285016796999</c:v>
                </c:pt>
                <c:pt idx="632">
                  <c:v>2.0688128436513602</c:v>
                </c:pt>
                <c:pt idx="633">
                  <c:v>2.0327666731459302</c:v>
                </c:pt>
                <c:pt idx="634">
                  <c:v>2.0774935064346902</c:v>
                </c:pt>
                <c:pt idx="635">
                  <c:v>2.0834454510935498</c:v>
                </c:pt>
                <c:pt idx="636">
                  <c:v>2.10903834229934</c:v>
                </c:pt>
                <c:pt idx="637">
                  <c:v>1.95480841212695</c:v>
                </c:pt>
                <c:pt idx="638">
                  <c:v>1.99145106606949</c:v>
                </c:pt>
                <c:pt idx="639">
                  <c:v>1.93067360909309</c:v>
                </c:pt>
                <c:pt idx="640">
                  <c:v>1.82628028461183</c:v>
                </c:pt>
                <c:pt idx="641">
                  <c:v>1.6527224210134499</c:v>
                </c:pt>
                <c:pt idx="642">
                  <c:v>1.5142858674267901</c:v>
                </c:pt>
                <c:pt idx="643">
                  <c:v>1.4885349455780801</c:v>
                </c:pt>
                <c:pt idx="644">
                  <c:v>1.57080623179773</c:v>
                </c:pt>
                <c:pt idx="645">
                  <c:v>1.6559219400829599</c:v>
                </c:pt>
                <c:pt idx="646">
                  <c:v>1.6263052968965701</c:v>
                </c:pt>
                <c:pt idx="647">
                  <c:v>1.58161967680578</c:v>
                </c:pt>
                <c:pt idx="648">
                  <c:v>1.56009189827281</c:v>
                </c:pt>
                <c:pt idx="649">
                  <c:v>1.53993706486603</c:v>
                </c:pt>
                <c:pt idx="650">
                  <c:v>1.59952440712092</c:v>
                </c:pt>
                <c:pt idx="651">
                  <c:v>1.65497002212318</c:v>
                </c:pt>
                <c:pt idx="652">
                  <c:v>1.62305834427738</c:v>
                </c:pt>
                <c:pt idx="653">
                  <c:v>1.6344624130522101</c:v>
                </c:pt>
                <c:pt idx="654">
                  <c:v>1.5555073668044299</c:v>
                </c:pt>
                <c:pt idx="655">
                  <c:v>1.47052291102138</c:v>
                </c:pt>
                <c:pt idx="656">
                  <c:v>1.5659288271735901</c:v>
                </c:pt>
                <c:pt idx="657">
                  <c:v>1.54448259556516</c:v>
                </c:pt>
                <c:pt idx="658">
                  <c:v>1.5634411839449001</c:v>
                </c:pt>
                <c:pt idx="659">
                  <c:v>1.6117148301117299</c:v>
                </c:pt>
                <c:pt idx="660">
                  <c:v>1.6206543387297501</c:v>
                </c:pt>
                <c:pt idx="661">
                  <c:v>1.5956374496640899</c:v>
                </c:pt>
                <c:pt idx="662">
                  <c:v>1.6114183645814499</c:v>
                </c:pt>
                <c:pt idx="663">
                  <c:v>1.5601717155093999</c:v>
                </c:pt>
                <c:pt idx="664">
                  <c:v>1.5898568569810001</c:v>
                </c:pt>
                <c:pt idx="665">
                  <c:v>1.5582534093150999</c:v>
                </c:pt>
                <c:pt idx="666">
                  <c:v>1.5634196744492399</c:v>
                </c:pt>
                <c:pt idx="667">
                  <c:v>1.6282277315343701</c:v>
                </c:pt>
                <c:pt idx="668">
                  <c:v>1.6542953827385201</c:v>
                </c:pt>
                <c:pt idx="669">
                  <c:v>1.7266220359467701</c:v>
                </c:pt>
                <c:pt idx="670">
                  <c:v>1.73907839021915</c:v>
                </c:pt>
                <c:pt idx="671">
                  <c:v>1.72221703163452</c:v>
                </c:pt>
                <c:pt idx="672">
                  <c:v>1.7761345538459199</c:v>
                </c:pt>
                <c:pt idx="673">
                  <c:v>1.80009676017298</c:v>
                </c:pt>
                <c:pt idx="674">
                  <c:v>1.7951938114260999</c:v>
                </c:pt>
                <c:pt idx="675">
                  <c:v>1.8319172021749801</c:v>
                </c:pt>
                <c:pt idx="676">
                  <c:v>1.7452946331833801</c:v>
                </c:pt>
                <c:pt idx="677">
                  <c:v>1.7916146333990699</c:v>
                </c:pt>
                <c:pt idx="678">
                  <c:v>1.83054035750674</c:v>
                </c:pt>
                <c:pt idx="679">
                  <c:v>1.84641649527908</c:v>
                </c:pt>
                <c:pt idx="680">
                  <c:v>1.8514752354830399</c:v>
                </c:pt>
                <c:pt idx="681">
                  <c:v>1.81495379711481</c:v>
                </c:pt>
                <c:pt idx="682">
                  <c:v>1.8249248317036999</c:v>
                </c:pt>
                <c:pt idx="683">
                  <c:v>1.82860909316238</c:v>
                </c:pt>
                <c:pt idx="684">
                  <c:v>1.78935809332912</c:v>
                </c:pt>
                <c:pt idx="685">
                  <c:v>1.78951763066729</c:v>
                </c:pt>
                <c:pt idx="686">
                  <c:v>1.8841821965131</c:v>
                </c:pt>
                <c:pt idx="687">
                  <c:v>1.92572486358275</c:v>
                </c:pt>
                <c:pt idx="688">
                  <c:v>1.97656359754694</c:v>
                </c:pt>
                <c:pt idx="689">
                  <c:v>1.9951133040828799</c:v>
                </c:pt>
                <c:pt idx="690">
                  <c:v>2.0270337666770901</c:v>
                </c:pt>
                <c:pt idx="691">
                  <c:v>2.0359889237859701</c:v>
                </c:pt>
                <c:pt idx="692">
                  <c:v>2.0254945714816799</c:v>
                </c:pt>
                <c:pt idx="693">
                  <c:v>1.9817378967569901</c:v>
                </c:pt>
                <c:pt idx="694">
                  <c:v>2.0003607355316602</c:v>
                </c:pt>
                <c:pt idx="695">
                  <c:v>1.9988452269413599</c:v>
                </c:pt>
                <c:pt idx="696">
                  <c:v>1.9690126746591601</c:v>
                </c:pt>
                <c:pt idx="697">
                  <c:v>2.00365747973804</c:v>
                </c:pt>
                <c:pt idx="698">
                  <c:v>2.0126694738574602</c:v>
                </c:pt>
                <c:pt idx="699">
                  <c:v>1.99208105512486</c:v>
                </c:pt>
                <c:pt idx="700">
                  <c:v>2.0005955246906599</c:v>
                </c:pt>
                <c:pt idx="701">
                  <c:v>2.02180648181678</c:v>
                </c:pt>
                <c:pt idx="702">
                  <c:v>2.02754548175088</c:v>
                </c:pt>
                <c:pt idx="703">
                  <c:v>1.8948335602689199</c:v>
                </c:pt>
                <c:pt idx="704">
                  <c:v>1.8878371000957901</c:v>
                </c:pt>
                <c:pt idx="705">
                  <c:v>1.8933020082293699</c:v>
                </c:pt>
                <c:pt idx="706">
                  <c:v>1.93683259514311</c:v>
                </c:pt>
                <c:pt idx="707">
                  <c:v>1.9595229235389</c:v>
                </c:pt>
                <c:pt idx="708">
                  <c:v>1.92962089248031</c:v>
                </c:pt>
                <c:pt idx="709">
                  <c:v>1.9375241513844399</c:v>
                </c:pt>
                <c:pt idx="710">
                  <c:v>1.89052171748383</c:v>
                </c:pt>
                <c:pt idx="711">
                  <c:v>1.89194727549164</c:v>
                </c:pt>
                <c:pt idx="712">
                  <c:v>1.8822698822667101</c:v>
                </c:pt>
                <c:pt idx="713">
                  <c:v>1.87930980796122</c:v>
                </c:pt>
                <c:pt idx="714">
                  <c:v>1.9447746802569099</c:v>
                </c:pt>
                <c:pt idx="715">
                  <c:v>1.93266255284065</c:v>
                </c:pt>
                <c:pt idx="716">
                  <c:v>1.94426055464144</c:v>
                </c:pt>
                <c:pt idx="717">
                  <c:v>1.98287265122656</c:v>
                </c:pt>
                <c:pt idx="718">
                  <c:v>1.9824427275249099</c:v>
                </c:pt>
                <c:pt idx="719">
                  <c:v>2.0242449330830601</c:v>
                </c:pt>
                <c:pt idx="720">
                  <c:v>2.04255663628475</c:v>
                </c:pt>
                <c:pt idx="721">
                  <c:v>2.02205268467827</c:v>
                </c:pt>
                <c:pt idx="722">
                  <c:v>2.0063491939178899</c:v>
                </c:pt>
                <c:pt idx="723">
                  <c:v>2.0140534084283002</c:v>
                </c:pt>
                <c:pt idx="724">
                  <c:v>1.9561971274915999</c:v>
                </c:pt>
                <c:pt idx="725">
                  <c:v>1.98031626483685</c:v>
                </c:pt>
                <c:pt idx="726">
                  <c:v>1.9814927304105401</c:v>
                </c:pt>
                <c:pt idx="727">
                  <c:v>1.9632198821203199</c:v>
                </c:pt>
                <c:pt idx="728">
                  <c:v>1.80798914005682</c:v>
                </c:pt>
                <c:pt idx="729">
                  <c:v>1.81316667008</c:v>
                </c:pt>
                <c:pt idx="730">
                  <c:v>1.89831250448755</c:v>
                </c:pt>
                <c:pt idx="731">
                  <c:v>1.74235768047391</c:v>
                </c:pt>
                <c:pt idx="732">
                  <c:v>1.8210810884064299</c:v>
                </c:pt>
                <c:pt idx="733">
                  <c:v>1.7115323456325799</c:v>
                </c:pt>
                <c:pt idx="734">
                  <c:v>1.69511831669482</c:v>
                </c:pt>
                <c:pt idx="735">
                  <c:v>1.6613866869251399</c:v>
                </c:pt>
                <c:pt idx="736">
                  <c:v>1.70344896696495</c:v>
                </c:pt>
                <c:pt idx="737">
                  <c:v>1.62498697444758</c:v>
                </c:pt>
                <c:pt idx="738">
                  <c:v>1.6220402940299301</c:v>
                </c:pt>
                <c:pt idx="739">
                  <c:v>1.67588909107884</c:v>
                </c:pt>
                <c:pt idx="740">
                  <c:v>1.64976210148882</c:v>
                </c:pt>
                <c:pt idx="741">
                  <c:v>1.5905118963953999</c:v>
                </c:pt>
                <c:pt idx="742">
                  <c:v>1.6195490785030899</c:v>
                </c:pt>
                <c:pt idx="743">
                  <c:v>1.6445627671779901</c:v>
                </c:pt>
                <c:pt idx="744">
                  <c:v>1.5287875864413101</c:v>
                </c:pt>
                <c:pt idx="745">
                  <c:v>1.5288980816445901</c:v>
                </c:pt>
                <c:pt idx="746">
                  <c:v>1.4657139457235999</c:v>
                </c:pt>
                <c:pt idx="747">
                  <c:v>1.5154714027729901</c:v>
                </c:pt>
                <c:pt idx="748">
                  <c:v>1.47883696368676</c:v>
                </c:pt>
                <c:pt idx="749">
                  <c:v>1.5146323829452299</c:v>
                </c:pt>
                <c:pt idx="750">
                  <c:v>1.5055844552395099</c:v>
                </c:pt>
                <c:pt idx="751">
                  <c:v>1.5387056579531699</c:v>
                </c:pt>
                <c:pt idx="752">
                  <c:v>1.52739784515654</c:v>
                </c:pt>
                <c:pt idx="753">
                  <c:v>1.5283044992303501</c:v>
                </c:pt>
                <c:pt idx="754">
                  <c:v>1.5825407644344001</c:v>
                </c:pt>
                <c:pt idx="755">
                  <c:v>1.5971762693012499</c:v>
                </c:pt>
                <c:pt idx="756">
                  <c:v>1.5975884513638701</c:v>
                </c:pt>
                <c:pt idx="757">
                  <c:v>1.5954256613440301</c:v>
                </c:pt>
                <c:pt idx="758">
                  <c:v>1.65151738388957</c:v>
                </c:pt>
                <c:pt idx="759">
                  <c:v>1.65748932227749</c:v>
                </c:pt>
                <c:pt idx="760">
                  <c:v>1.6706192745722299</c:v>
                </c:pt>
                <c:pt idx="761">
                  <c:v>1.54459780280115</c:v>
                </c:pt>
                <c:pt idx="762">
                  <c:v>1.5779834249385201</c:v>
                </c:pt>
                <c:pt idx="763">
                  <c:v>1.53344805490582</c:v>
                </c:pt>
                <c:pt idx="764">
                  <c:v>1.5739664533077999</c:v>
                </c:pt>
                <c:pt idx="765">
                  <c:v>1.65997173999618</c:v>
                </c:pt>
                <c:pt idx="766">
                  <c:v>1.6628300359209101</c:v>
                </c:pt>
                <c:pt idx="767">
                  <c:v>1.66489751942029</c:v>
                </c:pt>
                <c:pt idx="768">
                  <c:v>1.6996868922435999</c:v>
                </c:pt>
                <c:pt idx="769">
                  <c:v>1.6983414835583801</c:v>
                </c:pt>
                <c:pt idx="770">
                  <c:v>1.6299990097185699</c:v>
                </c:pt>
                <c:pt idx="771">
                  <c:v>1.5978331808351101</c:v>
                </c:pt>
                <c:pt idx="772">
                  <c:v>1.6018007324279799</c:v>
                </c:pt>
                <c:pt idx="773">
                  <c:v>1.6382044446366599</c:v>
                </c:pt>
                <c:pt idx="774">
                  <c:v>1.6231155799164101</c:v>
                </c:pt>
                <c:pt idx="775">
                  <c:v>1.61733773518612</c:v>
                </c:pt>
                <c:pt idx="776">
                  <c:v>1.65235242479235</c:v>
                </c:pt>
                <c:pt idx="777">
                  <c:v>1.6947874063860999</c:v>
                </c:pt>
                <c:pt idx="778">
                  <c:v>1.7458429352487399</c:v>
                </c:pt>
                <c:pt idx="779">
                  <c:v>1.72769139211959</c:v>
                </c:pt>
                <c:pt idx="780">
                  <c:v>1.7394935106323599</c:v>
                </c:pt>
                <c:pt idx="781">
                  <c:v>1.6961227275358</c:v>
                </c:pt>
                <c:pt idx="782">
                  <c:v>1.7062097303195001</c:v>
                </c:pt>
                <c:pt idx="783">
                  <c:v>1.6963575310179899</c:v>
                </c:pt>
                <c:pt idx="784">
                  <c:v>1.6773829848189099</c:v>
                </c:pt>
                <c:pt idx="785">
                  <c:v>1.7285926693831699</c:v>
                </c:pt>
                <c:pt idx="786">
                  <c:v>1.72877710473313</c:v>
                </c:pt>
                <c:pt idx="787">
                  <c:v>1.7396323292857301</c:v>
                </c:pt>
                <c:pt idx="788">
                  <c:v>1.76807739732907</c:v>
                </c:pt>
                <c:pt idx="789">
                  <c:v>1.7704947037611101</c:v>
                </c:pt>
                <c:pt idx="790">
                  <c:v>1.7475202756675501</c:v>
                </c:pt>
                <c:pt idx="791">
                  <c:v>1.73350898848102</c:v>
                </c:pt>
                <c:pt idx="792">
                  <c:v>1.77242559514757</c:v>
                </c:pt>
                <c:pt idx="793">
                  <c:v>1.7756842178860801</c:v>
                </c:pt>
                <c:pt idx="794">
                  <c:v>1.8202946842966199</c:v>
                </c:pt>
                <c:pt idx="795">
                  <c:v>1.8231053461892399</c:v>
                </c:pt>
                <c:pt idx="796">
                  <c:v>1.81582942121271</c:v>
                </c:pt>
                <c:pt idx="797">
                  <c:v>1.79213945862653</c:v>
                </c:pt>
                <c:pt idx="798">
                  <c:v>1.7968523244646699</c:v>
                </c:pt>
                <c:pt idx="799">
                  <c:v>1.74727711903504</c:v>
                </c:pt>
                <c:pt idx="800">
                  <c:v>1.7619367486937101</c:v>
                </c:pt>
                <c:pt idx="801">
                  <c:v>1.75665179287764</c:v>
                </c:pt>
                <c:pt idx="802">
                  <c:v>1.7555137561315499</c:v>
                </c:pt>
                <c:pt idx="803">
                  <c:v>1.76231879740731</c:v>
                </c:pt>
                <c:pt idx="804">
                  <c:v>1.74966243919808</c:v>
                </c:pt>
                <c:pt idx="805">
                  <c:v>1.74325517937441</c:v>
                </c:pt>
                <c:pt idx="806">
                  <c:v>1.7498566096166199</c:v>
                </c:pt>
                <c:pt idx="807">
                  <c:v>1.78557326857978</c:v>
                </c:pt>
                <c:pt idx="808">
                  <c:v>1.78320970831223</c:v>
                </c:pt>
                <c:pt idx="809">
                  <c:v>1.7927058772300299</c:v>
                </c:pt>
                <c:pt idx="810">
                  <c:v>1.7201005223994099</c:v>
                </c:pt>
                <c:pt idx="811">
                  <c:v>1.64011683327163</c:v>
                </c:pt>
                <c:pt idx="812">
                  <c:v>1.6415567420823101</c:v>
                </c:pt>
                <c:pt idx="813">
                  <c:v>1.6328922245851301</c:v>
                </c:pt>
                <c:pt idx="814">
                  <c:v>1.62676809817016</c:v>
                </c:pt>
                <c:pt idx="815">
                  <c:v>1.6211030686700001</c:v>
                </c:pt>
                <c:pt idx="816">
                  <c:v>1.6403257209019599</c:v>
                </c:pt>
                <c:pt idx="817">
                  <c:v>1.6395310136576999</c:v>
                </c:pt>
                <c:pt idx="818">
                  <c:v>1.59763656963764</c:v>
                </c:pt>
                <c:pt idx="819">
                  <c:v>1.6061589675933401</c:v>
                </c:pt>
                <c:pt idx="820">
                  <c:v>1.6220291365424999</c:v>
                </c:pt>
                <c:pt idx="821">
                  <c:v>1.6373568503624201</c:v>
                </c:pt>
                <c:pt idx="822">
                  <c:v>1.61748303957271</c:v>
                </c:pt>
                <c:pt idx="823">
                  <c:v>1.6133887037318699</c:v>
                </c:pt>
                <c:pt idx="824">
                  <c:v>1.6202223910662801</c:v>
                </c:pt>
                <c:pt idx="825">
                  <c:v>1.62100009433781</c:v>
                </c:pt>
                <c:pt idx="826">
                  <c:v>1.6136584153534901</c:v>
                </c:pt>
                <c:pt idx="827">
                  <c:v>1.6801023328940401</c:v>
                </c:pt>
                <c:pt idx="828">
                  <c:v>1.68637515667817</c:v>
                </c:pt>
                <c:pt idx="829">
                  <c:v>1.69928506796273</c:v>
                </c:pt>
                <c:pt idx="830">
                  <c:v>1.70072740648531</c:v>
                </c:pt>
                <c:pt idx="831">
                  <c:v>1.7008230200015999</c:v>
                </c:pt>
                <c:pt idx="832">
                  <c:v>1.7000570443199601</c:v>
                </c:pt>
                <c:pt idx="833">
                  <c:v>1.6955421453258099</c:v>
                </c:pt>
                <c:pt idx="834">
                  <c:v>1.61832736836744</c:v>
                </c:pt>
                <c:pt idx="835">
                  <c:v>1.61431294864069</c:v>
                </c:pt>
                <c:pt idx="836">
                  <c:v>1.6532967649327699</c:v>
                </c:pt>
                <c:pt idx="837">
                  <c:v>1.6412601391716599</c:v>
                </c:pt>
                <c:pt idx="838">
                  <c:v>1.6588385192089601</c:v>
                </c:pt>
                <c:pt idx="839">
                  <c:v>1.6555103224633501</c:v>
                </c:pt>
                <c:pt idx="840">
                  <c:v>1.6451099185940601</c:v>
                </c:pt>
                <c:pt idx="841">
                  <c:v>1.6715765675010399</c:v>
                </c:pt>
                <c:pt idx="842">
                  <c:v>1.6721050872299501</c:v>
                </c:pt>
                <c:pt idx="843">
                  <c:v>1.6470912023492701</c:v>
                </c:pt>
                <c:pt idx="844">
                  <c:v>1.6937204935474901</c:v>
                </c:pt>
                <c:pt idx="845">
                  <c:v>1.70542197675149</c:v>
                </c:pt>
                <c:pt idx="846">
                  <c:v>1.7166674047711099</c:v>
                </c:pt>
                <c:pt idx="847">
                  <c:v>1.7155865145234199</c:v>
                </c:pt>
                <c:pt idx="848">
                  <c:v>1.71738199510449</c:v>
                </c:pt>
                <c:pt idx="849">
                  <c:v>1.7668680248423601</c:v>
                </c:pt>
                <c:pt idx="850">
                  <c:v>1.78393011209941</c:v>
                </c:pt>
                <c:pt idx="851">
                  <c:v>1.7864878365183701</c:v>
                </c:pt>
                <c:pt idx="852">
                  <c:v>1.7842582564993199</c:v>
                </c:pt>
                <c:pt idx="853">
                  <c:v>1.7776919102972499</c:v>
                </c:pt>
                <c:pt idx="854">
                  <c:v>1.7879590908230201</c:v>
                </c:pt>
                <c:pt idx="855">
                  <c:v>1.8206182719800299</c:v>
                </c:pt>
                <c:pt idx="856">
                  <c:v>1.8323948047327301</c:v>
                </c:pt>
                <c:pt idx="857">
                  <c:v>1.82762799489985</c:v>
                </c:pt>
                <c:pt idx="858">
                  <c:v>1.8192509269431001</c:v>
                </c:pt>
                <c:pt idx="859">
                  <c:v>1.7976961434788501</c:v>
                </c:pt>
                <c:pt idx="860">
                  <c:v>1.80341150349479</c:v>
                </c:pt>
                <c:pt idx="861">
                  <c:v>1.79985790291856</c:v>
                </c:pt>
                <c:pt idx="862">
                  <c:v>1.80687994032948</c:v>
                </c:pt>
                <c:pt idx="863">
                  <c:v>1.7922035205903599</c:v>
                </c:pt>
                <c:pt idx="864">
                  <c:v>1.7914946736995701</c:v>
                </c:pt>
                <c:pt idx="865">
                  <c:v>1.8145998088423501</c:v>
                </c:pt>
                <c:pt idx="866">
                  <c:v>1.7494640759368301</c:v>
                </c:pt>
                <c:pt idx="867">
                  <c:v>1.74841820113943</c:v>
                </c:pt>
                <c:pt idx="868">
                  <c:v>1.7326856542623701</c:v>
                </c:pt>
                <c:pt idx="869">
                  <c:v>1.7129935979717801</c:v>
                </c:pt>
                <c:pt idx="870">
                  <c:v>1.72928459179608</c:v>
                </c:pt>
                <c:pt idx="871">
                  <c:v>1.7362414449363901</c:v>
                </c:pt>
                <c:pt idx="872">
                  <c:v>1.7421465971361101</c:v>
                </c:pt>
                <c:pt idx="873">
                  <c:v>1.7316690604873799</c:v>
                </c:pt>
                <c:pt idx="874">
                  <c:v>1.7766283503745299</c:v>
                </c:pt>
                <c:pt idx="875">
                  <c:v>1.7893718390715201</c:v>
                </c:pt>
                <c:pt idx="876">
                  <c:v>1.78625572832396</c:v>
                </c:pt>
                <c:pt idx="877">
                  <c:v>1.75901547593594</c:v>
                </c:pt>
                <c:pt idx="878">
                  <c:v>1.7804005888999399</c:v>
                </c:pt>
                <c:pt idx="879">
                  <c:v>1.8253174176365601</c:v>
                </c:pt>
                <c:pt idx="880">
                  <c:v>1.84030078996381</c:v>
                </c:pt>
                <c:pt idx="881">
                  <c:v>1.8507162263854</c:v>
                </c:pt>
                <c:pt idx="882">
                  <c:v>1.8446335596458101</c:v>
                </c:pt>
                <c:pt idx="883">
                  <c:v>1.8467051455608501</c:v>
                </c:pt>
                <c:pt idx="884">
                  <c:v>1.8205841957498401</c:v>
                </c:pt>
                <c:pt idx="885">
                  <c:v>1.8176501647260701</c:v>
                </c:pt>
                <c:pt idx="886">
                  <c:v>1.82048411998489</c:v>
                </c:pt>
                <c:pt idx="887">
                  <c:v>1.8082381332572399</c:v>
                </c:pt>
                <c:pt idx="888">
                  <c:v>1.8142943776399001</c:v>
                </c:pt>
                <c:pt idx="889">
                  <c:v>1.8200846649967599</c:v>
                </c:pt>
                <c:pt idx="890">
                  <c:v>1.82250746055892</c:v>
                </c:pt>
                <c:pt idx="891">
                  <c:v>1.8228089010212301</c:v>
                </c:pt>
                <c:pt idx="892">
                  <c:v>1.80086413617051</c:v>
                </c:pt>
                <c:pt idx="893">
                  <c:v>1.79656470432985</c:v>
                </c:pt>
                <c:pt idx="894">
                  <c:v>1.8029113418179601</c:v>
                </c:pt>
                <c:pt idx="895">
                  <c:v>1.8243506373151199</c:v>
                </c:pt>
                <c:pt idx="896">
                  <c:v>1.82499236517585</c:v>
                </c:pt>
                <c:pt idx="897">
                  <c:v>1.8301023096520701</c:v>
                </c:pt>
                <c:pt idx="898">
                  <c:v>1.8196851542117001</c:v>
                </c:pt>
                <c:pt idx="899">
                  <c:v>1.7728635277007501</c:v>
                </c:pt>
                <c:pt idx="900">
                  <c:v>1.7777829084061101</c:v>
                </c:pt>
                <c:pt idx="901">
                  <c:v>1.76640200702825</c:v>
                </c:pt>
                <c:pt idx="902">
                  <c:v>1.7818216855811899</c:v>
                </c:pt>
                <c:pt idx="903">
                  <c:v>1.77585290030014</c:v>
                </c:pt>
                <c:pt idx="904">
                  <c:v>1.78115171842842</c:v>
                </c:pt>
                <c:pt idx="905">
                  <c:v>1.7885028096256299</c:v>
                </c:pt>
                <c:pt idx="906">
                  <c:v>1.7848142004374401</c:v>
                </c:pt>
                <c:pt idx="907">
                  <c:v>1.7462136597017801</c:v>
                </c:pt>
                <c:pt idx="908">
                  <c:v>1.7544369526582599</c:v>
                </c:pt>
                <c:pt idx="909">
                  <c:v>1.75266302913641</c:v>
                </c:pt>
                <c:pt idx="910">
                  <c:v>1.7587861846969</c:v>
                </c:pt>
                <c:pt idx="911">
                  <c:v>1.76408806380318</c:v>
                </c:pt>
                <c:pt idx="912">
                  <c:v>1.80106203568356</c:v>
                </c:pt>
                <c:pt idx="913">
                  <c:v>1.8185078061975899</c:v>
                </c:pt>
                <c:pt idx="914">
                  <c:v>1.8135718218352299</c:v>
                </c:pt>
                <c:pt idx="915">
                  <c:v>1.81757530273481</c:v>
                </c:pt>
                <c:pt idx="916">
                  <c:v>1.8162943318371501</c:v>
                </c:pt>
                <c:pt idx="917">
                  <c:v>1.80208109789522</c:v>
                </c:pt>
                <c:pt idx="918">
                  <c:v>1.8253580096438</c:v>
                </c:pt>
                <c:pt idx="919">
                  <c:v>1.82649516297123</c:v>
                </c:pt>
                <c:pt idx="920">
                  <c:v>1.8280036223787901</c:v>
                </c:pt>
                <c:pt idx="921">
                  <c:v>1.8251791450674399</c:v>
                </c:pt>
                <c:pt idx="922">
                  <c:v>1.8458649674991701</c:v>
                </c:pt>
                <c:pt idx="923">
                  <c:v>1.8486753874400701</c:v>
                </c:pt>
                <c:pt idx="924">
                  <c:v>1.83759879187403</c:v>
                </c:pt>
                <c:pt idx="925">
                  <c:v>1.8383148979875299</c:v>
                </c:pt>
                <c:pt idx="926">
                  <c:v>1.8239995129702</c:v>
                </c:pt>
                <c:pt idx="927">
                  <c:v>1.81993564659312</c:v>
                </c:pt>
                <c:pt idx="928">
                  <c:v>1.82836457540084</c:v>
                </c:pt>
                <c:pt idx="929">
                  <c:v>1.82062714823534</c:v>
                </c:pt>
                <c:pt idx="930">
                  <c:v>1.8325350954383399</c:v>
                </c:pt>
                <c:pt idx="931">
                  <c:v>1.8245321226525399</c:v>
                </c:pt>
                <c:pt idx="932">
                  <c:v>1.82401995848267</c:v>
                </c:pt>
                <c:pt idx="933">
                  <c:v>1.8361563866842801</c:v>
                </c:pt>
                <c:pt idx="934">
                  <c:v>1.8279024201027401</c:v>
                </c:pt>
                <c:pt idx="935">
                  <c:v>1.84948236977417</c:v>
                </c:pt>
                <c:pt idx="936">
                  <c:v>1.8684236883681899</c:v>
                </c:pt>
                <c:pt idx="937">
                  <c:v>1.87668038648518</c:v>
                </c:pt>
                <c:pt idx="938">
                  <c:v>1.8806881652652401</c:v>
                </c:pt>
                <c:pt idx="939">
                  <c:v>1.88125573198924</c:v>
                </c:pt>
                <c:pt idx="940">
                  <c:v>1.8772209760043701</c:v>
                </c:pt>
                <c:pt idx="941">
                  <c:v>1.86447910581815</c:v>
                </c:pt>
                <c:pt idx="942">
                  <c:v>1.86980220032619</c:v>
                </c:pt>
                <c:pt idx="943">
                  <c:v>1.88918786645656</c:v>
                </c:pt>
                <c:pt idx="944">
                  <c:v>1.8784717069950201</c:v>
                </c:pt>
                <c:pt idx="945">
                  <c:v>1.8708324286967899</c:v>
                </c:pt>
                <c:pt idx="946">
                  <c:v>1.87918091802761</c:v>
                </c:pt>
                <c:pt idx="947">
                  <c:v>1.88835576904492</c:v>
                </c:pt>
                <c:pt idx="948">
                  <c:v>1.8774857720365099</c:v>
                </c:pt>
                <c:pt idx="949">
                  <c:v>1.8704098165699901</c:v>
                </c:pt>
                <c:pt idx="950">
                  <c:v>1.8814659597235801</c:v>
                </c:pt>
                <c:pt idx="951">
                  <c:v>1.85048428959114</c:v>
                </c:pt>
                <c:pt idx="952">
                  <c:v>1.8387974760322301</c:v>
                </c:pt>
                <c:pt idx="953">
                  <c:v>1.8318778393297499</c:v>
                </c:pt>
                <c:pt idx="954">
                  <c:v>1.8551573172111799</c:v>
                </c:pt>
                <c:pt idx="955">
                  <c:v>1.8430085166286001</c:v>
                </c:pt>
                <c:pt idx="956">
                  <c:v>1.8383086659347401</c:v>
                </c:pt>
                <c:pt idx="957">
                  <c:v>1.7518259449225799</c:v>
                </c:pt>
                <c:pt idx="958">
                  <c:v>1.75646734248374</c:v>
                </c:pt>
                <c:pt idx="959">
                  <c:v>1.74974515672297</c:v>
                </c:pt>
                <c:pt idx="960">
                  <c:v>1.7641074317260399</c:v>
                </c:pt>
                <c:pt idx="961">
                  <c:v>1.7712833171762801</c:v>
                </c:pt>
                <c:pt idx="962">
                  <c:v>1.76815608522392</c:v>
                </c:pt>
                <c:pt idx="963">
                  <c:v>1.76216918362693</c:v>
                </c:pt>
                <c:pt idx="964">
                  <c:v>1.7805416324218599</c:v>
                </c:pt>
                <c:pt idx="965">
                  <c:v>1.7773549576582699</c:v>
                </c:pt>
                <c:pt idx="966">
                  <c:v>1.7612911486398799</c:v>
                </c:pt>
                <c:pt idx="967">
                  <c:v>1.76414687212387</c:v>
                </c:pt>
                <c:pt idx="968">
                  <c:v>1.7636570379074701</c:v>
                </c:pt>
                <c:pt idx="969">
                  <c:v>1.75526432120542</c:v>
                </c:pt>
                <c:pt idx="970">
                  <c:v>1.75289337831532</c:v>
                </c:pt>
                <c:pt idx="971">
                  <c:v>1.7504261612529199</c:v>
                </c:pt>
                <c:pt idx="972">
                  <c:v>1.77301547927158</c:v>
                </c:pt>
                <c:pt idx="973">
                  <c:v>1.79231216133855</c:v>
                </c:pt>
                <c:pt idx="974">
                  <c:v>1.79895125194301</c:v>
                </c:pt>
                <c:pt idx="975">
                  <c:v>1.78662567453967</c:v>
                </c:pt>
                <c:pt idx="976">
                  <c:v>1.80364952338791</c:v>
                </c:pt>
                <c:pt idx="977">
                  <c:v>1.7998743060532401</c:v>
                </c:pt>
                <c:pt idx="978">
                  <c:v>1.78452703861086</c:v>
                </c:pt>
                <c:pt idx="979">
                  <c:v>1.7671036894772301</c:v>
                </c:pt>
                <c:pt idx="980">
                  <c:v>1.7408828803135501</c:v>
                </c:pt>
                <c:pt idx="981">
                  <c:v>1.6919027127304</c:v>
                </c:pt>
                <c:pt idx="982">
                  <c:v>1.7125979626518399</c:v>
                </c:pt>
                <c:pt idx="983">
                  <c:v>1.7046274033990201</c:v>
                </c:pt>
                <c:pt idx="984">
                  <c:v>1.6969160171528299</c:v>
                </c:pt>
                <c:pt idx="985">
                  <c:v>1.7197554140067799</c:v>
                </c:pt>
                <c:pt idx="986">
                  <c:v>1.7354687848146799</c:v>
                </c:pt>
                <c:pt idx="987">
                  <c:v>1.7248827607878201</c:v>
                </c:pt>
                <c:pt idx="988">
                  <c:v>1.72989667607588</c:v>
                </c:pt>
                <c:pt idx="989">
                  <c:v>1.7450128880418601</c:v>
                </c:pt>
                <c:pt idx="990">
                  <c:v>1.73943329950466</c:v>
                </c:pt>
                <c:pt idx="991">
                  <c:v>1.7509999104163601</c:v>
                </c:pt>
                <c:pt idx="992">
                  <c:v>1.7491740750928799</c:v>
                </c:pt>
                <c:pt idx="993">
                  <c:v>1.7635484787902</c:v>
                </c:pt>
                <c:pt idx="994">
                  <c:v>1.77135358790907</c:v>
                </c:pt>
                <c:pt idx="995">
                  <c:v>1.768358581702</c:v>
                </c:pt>
                <c:pt idx="996">
                  <c:v>1.7801022507463899</c:v>
                </c:pt>
                <c:pt idx="997">
                  <c:v>1.7818414102326099</c:v>
                </c:pt>
                <c:pt idx="998">
                  <c:v>1.76357798164621</c:v>
                </c:pt>
                <c:pt idx="999">
                  <c:v>1.7759354227436699</c:v>
                </c:pt>
                <c:pt idx="1000">
                  <c:v>1.7643705840626001</c:v>
                </c:pt>
                <c:pt idx="1001">
                  <c:v>1.77989255108598</c:v>
                </c:pt>
                <c:pt idx="1002">
                  <c:v>1.79825775346821</c:v>
                </c:pt>
                <c:pt idx="1003">
                  <c:v>1.79872489455178</c:v>
                </c:pt>
                <c:pt idx="1004">
                  <c:v>1.79718489267276</c:v>
                </c:pt>
                <c:pt idx="1005">
                  <c:v>1.8058699008389101</c:v>
                </c:pt>
                <c:pt idx="1006">
                  <c:v>1.79102616954261</c:v>
                </c:pt>
                <c:pt idx="1007">
                  <c:v>1.8006172586008899</c:v>
                </c:pt>
                <c:pt idx="1008">
                  <c:v>1.80697212710814</c:v>
                </c:pt>
                <c:pt idx="1009">
                  <c:v>1.79308463263255</c:v>
                </c:pt>
                <c:pt idx="1010">
                  <c:v>1.79029030090633</c:v>
                </c:pt>
                <c:pt idx="1011">
                  <c:v>1.8083026184805</c:v>
                </c:pt>
                <c:pt idx="1012">
                  <c:v>1.8086772367297901</c:v>
                </c:pt>
                <c:pt idx="1013">
                  <c:v>1.8029157580030399</c:v>
                </c:pt>
                <c:pt idx="1014">
                  <c:v>1.78695848411884</c:v>
                </c:pt>
                <c:pt idx="1015">
                  <c:v>1.7864824359457701</c:v>
                </c:pt>
                <c:pt idx="1016">
                  <c:v>1.80139331713174</c:v>
                </c:pt>
                <c:pt idx="1017">
                  <c:v>1.79780691950551</c:v>
                </c:pt>
                <c:pt idx="1018">
                  <c:v>1.7956641311272901</c:v>
                </c:pt>
                <c:pt idx="1019">
                  <c:v>1.8134735468933501</c:v>
                </c:pt>
                <c:pt idx="1020">
                  <c:v>1.7955446143757201</c:v>
                </c:pt>
                <c:pt idx="1021">
                  <c:v>1.80003951052334</c:v>
                </c:pt>
                <c:pt idx="1022">
                  <c:v>1.7997040317640101</c:v>
                </c:pt>
                <c:pt idx="1023">
                  <c:v>1.78913716047212</c:v>
                </c:pt>
                <c:pt idx="1024">
                  <c:v>1.79181282367439</c:v>
                </c:pt>
                <c:pt idx="1025">
                  <c:v>1.7979787981214801</c:v>
                </c:pt>
                <c:pt idx="1026">
                  <c:v>1.7981678765675599</c:v>
                </c:pt>
                <c:pt idx="1027">
                  <c:v>1.79106043909277</c:v>
                </c:pt>
                <c:pt idx="1028">
                  <c:v>1.78711775468152</c:v>
                </c:pt>
                <c:pt idx="1029">
                  <c:v>1.7509116201184001</c:v>
                </c:pt>
                <c:pt idx="1030">
                  <c:v>1.7561662404586</c:v>
                </c:pt>
                <c:pt idx="1031">
                  <c:v>1.7872789913951901</c:v>
                </c:pt>
                <c:pt idx="1032">
                  <c:v>1.79238484938231</c:v>
                </c:pt>
                <c:pt idx="1033">
                  <c:v>1.7965046085874601</c:v>
                </c:pt>
                <c:pt idx="1034">
                  <c:v>1.7792271799702699</c:v>
                </c:pt>
                <c:pt idx="1035">
                  <c:v>1.8064546994481101</c:v>
                </c:pt>
                <c:pt idx="1036">
                  <c:v>1.7932082829183</c:v>
                </c:pt>
                <c:pt idx="1037">
                  <c:v>1.7956421486876499</c:v>
                </c:pt>
                <c:pt idx="1038">
                  <c:v>1.77510997676866</c:v>
                </c:pt>
                <c:pt idx="1039">
                  <c:v>1.7490006956895101</c:v>
                </c:pt>
                <c:pt idx="1040">
                  <c:v>1.7313176945109801</c:v>
                </c:pt>
                <c:pt idx="1041">
                  <c:v>1.70949276363459</c:v>
                </c:pt>
                <c:pt idx="1042">
                  <c:v>1.7049708993043999</c:v>
                </c:pt>
                <c:pt idx="1043">
                  <c:v>1.6957631105389399</c:v>
                </c:pt>
                <c:pt idx="1044">
                  <c:v>1.6523671590307401</c:v>
                </c:pt>
                <c:pt idx="1045">
                  <c:v>1.6568896827803901</c:v>
                </c:pt>
                <c:pt idx="1046">
                  <c:v>1.65513575181862</c:v>
                </c:pt>
                <c:pt idx="1047">
                  <c:v>1.6621681505049499</c:v>
                </c:pt>
                <c:pt idx="1048">
                  <c:v>1.6687821020045699</c:v>
                </c:pt>
                <c:pt idx="1049">
                  <c:v>1.6653733571031299</c:v>
                </c:pt>
                <c:pt idx="1050">
                  <c:v>1.65982476408046</c:v>
                </c:pt>
                <c:pt idx="1051">
                  <c:v>1.64752608330364</c:v>
                </c:pt>
                <c:pt idx="1052">
                  <c:v>1.62433983399469</c:v>
                </c:pt>
                <c:pt idx="1053">
                  <c:v>1.6007053944932901</c:v>
                </c:pt>
                <c:pt idx="1054">
                  <c:v>1.6083043758773501</c:v>
                </c:pt>
                <c:pt idx="1055">
                  <c:v>1.5735385565690001</c:v>
                </c:pt>
                <c:pt idx="1056">
                  <c:v>1.5656922322189399</c:v>
                </c:pt>
                <c:pt idx="1057">
                  <c:v>1.56383892925743</c:v>
                </c:pt>
                <c:pt idx="1058">
                  <c:v>1.5749375970319099</c:v>
                </c:pt>
                <c:pt idx="1059">
                  <c:v>1.6020391270952099</c:v>
                </c:pt>
                <c:pt idx="1060">
                  <c:v>1.6084282362459299</c:v>
                </c:pt>
                <c:pt idx="1061">
                  <c:v>1.59875605267501</c:v>
                </c:pt>
                <c:pt idx="1062">
                  <c:v>1.5951925669826801</c:v>
                </c:pt>
                <c:pt idx="1063">
                  <c:v>1.5729067548998501</c:v>
                </c:pt>
                <c:pt idx="1064">
                  <c:v>1.5328299576466999</c:v>
                </c:pt>
                <c:pt idx="1065">
                  <c:v>1.53801564248722</c:v>
                </c:pt>
                <c:pt idx="1066">
                  <c:v>1.55131272260683</c:v>
                </c:pt>
                <c:pt idx="1067">
                  <c:v>1.55235717892799</c:v>
                </c:pt>
                <c:pt idx="1068">
                  <c:v>1.54619504549357</c:v>
                </c:pt>
                <c:pt idx="1069">
                  <c:v>1.51268001014358</c:v>
                </c:pt>
                <c:pt idx="1070">
                  <c:v>1.5296675946038201</c:v>
                </c:pt>
                <c:pt idx="1071">
                  <c:v>1.54285377497803</c:v>
                </c:pt>
                <c:pt idx="1072">
                  <c:v>1.5495157754755799</c:v>
                </c:pt>
                <c:pt idx="1073">
                  <c:v>1.57907800765165</c:v>
                </c:pt>
                <c:pt idx="1074">
                  <c:v>1.5768497537745301</c:v>
                </c:pt>
                <c:pt idx="1075">
                  <c:v>1.5811985651366001</c:v>
                </c:pt>
                <c:pt idx="1076">
                  <c:v>1.55895213040453</c:v>
                </c:pt>
                <c:pt idx="1077">
                  <c:v>1.5820390386835499</c:v>
                </c:pt>
                <c:pt idx="1078">
                  <c:v>1.5815231147142901</c:v>
                </c:pt>
                <c:pt idx="1079">
                  <c:v>1.5981180430087101</c:v>
                </c:pt>
                <c:pt idx="1080">
                  <c:v>1.6000469592480899</c:v>
                </c:pt>
                <c:pt idx="1081">
                  <c:v>1.61085237189514</c:v>
                </c:pt>
                <c:pt idx="1082">
                  <c:v>1.6107274556335001</c:v>
                </c:pt>
                <c:pt idx="1083">
                  <c:v>1.6106245544356299</c:v>
                </c:pt>
                <c:pt idx="1084">
                  <c:v>1.5876453896071601</c:v>
                </c:pt>
                <c:pt idx="1085">
                  <c:v>1.58894060114757</c:v>
                </c:pt>
                <c:pt idx="1086">
                  <c:v>1.60895338425768</c:v>
                </c:pt>
                <c:pt idx="1087">
                  <c:v>1.6157764755845501</c:v>
                </c:pt>
                <c:pt idx="1088">
                  <c:v>1.6054799961752999</c:v>
                </c:pt>
                <c:pt idx="1089">
                  <c:v>1.61287683502552</c:v>
                </c:pt>
                <c:pt idx="1090">
                  <c:v>1.6157826874944801</c:v>
                </c:pt>
                <c:pt idx="1091">
                  <c:v>1.6263778795700099</c:v>
                </c:pt>
                <c:pt idx="1092">
                  <c:v>1.62115195885875</c:v>
                </c:pt>
                <c:pt idx="1093">
                  <c:v>1.6335961178232199</c:v>
                </c:pt>
                <c:pt idx="1094">
                  <c:v>1.6353334297802999</c:v>
                </c:pt>
                <c:pt idx="1095">
                  <c:v>1.6429133927481501</c:v>
                </c:pt>
                <c:pt idx="1096">
                  <c:v>1.6345076894645501</c:v>
                </c:pt>
                <c:pt idx="1097">
                  <c:v>1.61248651140226</c:v>
                </c:pt>
                <c:pt idx="1098">
                  <c:v>1.61402228083949</c:v>
                </c:pt>
                <c:pt idx="1099">
                  <c:v>1.6152165860035801</c:v>
                </c:pt>
                <c:pt idx="1100">
                  <c:v>1.60780592339877</c:v>
                </c:pt>
                <c:pt idx="1101">
                  <c:v>1.53321363713117</c:v>
                </c:pt>
                <c:pt idx="1102">
                  <c:v>1.54703598135792</c:v>
                </c:pt>
                <c:pt idx="1103">
                  <c:v>1.57089600435695</c:v>
                </c:pt>
                <c:pt idx="1104">
                  <c:v>1.57488222665495</c:v>
                </c:pt>
                <c:pt idx="1105">
                  <c:v>1.57774804667673</c:v>
                </c:pt>
                <c:pt idx="1106">
                  <c:v>1.5860156431846899</c:v>
                </c:pt>
                <c:pt idx="1107">
                  <c:v>1.5847094731019999</c:v>
                </c:pt>
                <c:pt idx="1108">
                  <c:v>1.58863665515212</c:v>
                </c:pt>
                <c:pt idx="1109">
                  <c:v>1.6127437213610001</c:v>
                </c:pt>
                <c:pt idx="1110">
                  <c:v>1.6141679157892099</c:v>
                </c:pt>
                <c:pt idx="1111">
                  <c:v>1.62851799868509</c:v>
                </c:pt>
                <c:pt idx="1112">
                  <c:v>1.62539049746296</c:v>
                </c:pt>
                <c:pt idx="1113">
                  <c:v>1.6138028552366299</c:v>
                </c:pt>
                <c:pt idx="1114">
                  <c:v>1.6233175645199101</c:v>
                </c:pt>
                <c:pt idx="1115">
                  <c:v>1.62652309454439</c:v>
                </c:pt>
                <c:pt idx="1116">
                  <c:v>1.6397184533893201</c:v>
                </c:pt>
                <c:pt idx="1117">
                  <c:v>1.6505366201612099</c:v>
                </c:pt>
                <c:pt idx="1118">
                  <c:v>1.6537470899437201</c:v>
                </c:pt>
                <c:pt idx="1119">
                  <c:v>1.6422092500208101</c:v>
                </c:pt>
                <c:pt idx="1120">
                  <c:v>1.61341434673663</c:v>
                </c:pt>
                <c:pt idx="1121">
                  <c:v>1.64528692729048</c:v>
                </c:pt>
                <c:pt idx="1122">
                  <c:v>1.64776587982565</c:v>
                </c:pt>
                <c:pt idx="1123">
                  <c:v>1.6611163010354799</c:v>
                </c:pt>
                <c:pt idx="1124">
                  <c:v>1.6770658603518001</c:v>
                </c:pt>
                <c:pt idx="1125">
                  <c:v>1.6632794805961399</c:v>
                </c:pt>
                <c:pt idx="1126">
                  <c:v>1.67592729975819</c:v>
                </c:pt>
                <c:pt idx="1127">
                  <c:v>1.6643270770808101</c:v>
                </c:pt>
                <c:pt idx="1128">
                  <c:v>1.6524986724193</c:v>
                </c:pt>
                <c:pt idx="1129">
                  <c:v>1.6372586770322699</c:v>
                </c:pt>
                <c:pt idx="1130">
                  <c:v>1.6576916461011</c:v>
                </c:pt>
                <c:pt idx="1131">
                  <c:v>1.6789377912544301</c:v>
                </c:pt>
                <c:pt idx="1132">
                  <c:v>1.6697864776853399</c:v>
                </c:pt>
                <c:pt idx="1133">
                  <c:v>1.67852416476243</c:v>
                </c:pt>
                <c:pt idx="1134">
                  <c:v>1.6874475740605299</c:v>
                </c:pt>
                <c:pt idx="1135">
                  <c:v>1.7017276475324801</c:v>
                </c:pt>
                <c:pt idx="1136">
                  <c:v>1.7139099145354799</c:v>
                </c:pt>
                <c:pt idx="1137">
                  <c:v>1.71294002973235</c:v>
                </c:pt>
                <c:pt idx="1138">
                  <c:v>1.7244041831099</c:v>
                </c:pt>
                <c:pt idx="1139">
                  <c:v>1.7130488362676699</c:v>
                </c:pt>
                <c:pt idx="1140">
                  <c:v>1.7131350944430099</c:v>
                </c:pt>
                <c:pt idx="1141">
                  <c:v>1.7278434287199</c:v>
                </c:pt>
                <c:pt idx="1142">
                  <c:v>1.7218264521964199</c:v>
                </c:pt>
                <c:pt idx="1143">
                  <c:v>1.7298294981345299</c:v>
                </c:pt>
                <c:pt idx="1144">
                  <c:v>1.72801571744331</c:v>
                </c:pt>
                <c:pt idx="1145">
                  <c:v>1.7257876903661999</c:v>
                </c:pt>
                <c:pt idx="1146">
                  <c:v>1.73634492527365</c:v>
                </c:pt>
                <c:pt idx="1147">
                  <c:v>1.7264752897494</c:v>
                </c:pt>
                <c:pt idx="1148">
                  <c:v>1.7364018539234101</c:v>
                </c:pt>
                <c:pt idx="1149">
                  <c:v>1.7213673324913701</c:v>
                </c:pt>
                <c:pt idx="1150">
                  <c:v>1.7123851139518</c:v>
                </c:pt>
                <c:pt idx="1151">
                  <c:v>1.6933118977524899</c:v>
                </c:pt>
                <c:pt idx="1152">
                  <c:v>1.69287704279024</c:v>
                </c:pt>
                <c:pt idx="1153">
                  <c:v>1.70108602892592</c:v>
                </c:pt>
                <c:pt idx="1154">
                  <c:v>1.69877777646762</c:v>
                </c:pt>
                <c:pt idx="1155">
                  <c:v>1.7088407427032599</c:v>
                </c:pt>
                <c:pt idx="1156">
                  <c:v>1.7276176619150401</c:v>
                </c:pt>
                <c:pt idx="1157">
                  <c:v>1.74475736280934</c:v>
                </c:pt>
                <c:pt idx="1158">
                  <c:v>1.74193942686799</c:v>
                </c:pt>
                <c:pt idx="1159">
                  <c:v>1.7422492388921</c:v>
                </c:pt>
                <c:pt idx="1160">
                  <c:v>1.7464091307265199</c:v>
                </c:pt>
                <c:pt idx="1161">
                  <c:v>1.7191176580919401</c:v>
                </c:pt>
                <c:pt idx="1162">
                  <c:v>1.71566207837503</c:v>
                </c:pt>
                <c:pt idx="1163">
                  <c:v>1.7020206038613299</c:v>
                </c:pt>
                <c:pt idx="1164">
                  <c:v>1.68296973013359</c:v>
                </c:pt>
                <c:pt idx="1165">
                  <c:v>1.70145767283709</c:v>
                </c:pt>
                <c:pt idx="1166">
                  <c:v>1.7071430009842901</c:v>
                </c:pt>
                <c:pt idx="1167">
                  <c:v>1.69788888262002</c:v>
                </c:pt>
                <c:pt idx="1168">
                  <c:v>1.7072463436686101</c:v>
                </c:pt>
                <c:pt idx="1169">
                  <c:v>1.7160136971212201</c:v>
                </c:pt>
                <c:pt idx="1170">
                  <c:v>1.70627384706843</c:v>
                </c:pt>
                <c:pt idx="1171">
                  <c:v>1.67190231295937</c:v>
                </c:pt>
                <c:pt idx="1172">
                  <c:v>1.68251019284958</c:v>
                </c:pt>
                <c:pt idx="1173">
                  <c:v>1.6851814192803001</c:v>
                </c:pt>
                <c:pt idx="1174">
                  <c:v>1.6748754864591899</c:v>
                </c:pt>
                <c:pt idx="1175">
                  <c:v>1.6650846531665799</c:v>
                </c:pt>
                <c:pt idx="1176">
                  <c:v>1.6797965147282301</c:v>
                </c:pt>
                <c:pt idx="1177">
                  <c:v>1.70022744101971</c:v>
                </c:pt>
                <c:pt idx="1178">
                  <c:v>1.7034422487487699</c:v>
                </c:pt>
                <c:pt idx="1179">
                  <c:v>1.71560993409528</c:v>
                </c:pt>
                <c:pt idx="1180">
                  <c:v>1.7054419334198401</c:v>
                </c:pt>
                <c:pt idx="1181">
                  <c:v>1.7117967049680101</c:v>
                </c:pt>
                <c:pt idx="1182">
                  <c:v>1.7113109140107301</c:v>
                </c:pt>
                <c:pt idx="1183">
                  <c:v>1.6900223419103699</c:v>
                </c:pt>
                <c:pt idx="1184">
                  <c:v>1.68257376809934</c:v>
                </c:pt>
                <c:pt idx="1185">
                  <c:v>1.6371605032907</c:v>
                </c:pt>
                <c:pt idx="1186">
                  <c:v>1.64944293650699</c:v>
                </c:pt>
                <c:pt idx="1187">
                  <c:v>1.64665839852476</c:v>
                </c:pt>
                <c:pt idx="1188">
                  <c:v>1.6668598452735299</c:v>
                </c:pt>
                <c:pt idx="1189">
                  <c:v>1.6314461430418099</c:v>
                </c:pt>
                <c:pt idx="1190">
                  <c:v>1.63123599123171</c:v>
                </c:pt>
                <c:pt idx="1191">
                  <c:v>1.6163264845833401</c:v>
                </c:pt>
                <c:pt idx="1192">
                  <c:v>1.64177370981972</c:v>
                </c:pt>
                <c:pt idx="1193">
                  <c:v>1.64258901193667</c:v>
                </c:pt>
                <c:pt idx="1194">
                  <c:v>1.63525819511667</c:v>
                </c:pt>
                <c:pt idx="1195">
                  <c:v>1.64560529794199</c:v>
                </c:pt>
                <c:pt idx="1196">
                  <c:v>1.63162618738083</c:v>
                </c:pt>
                <c:pt idx="1197">
                  <c:v>1.6004588190964</c:v>
                </c:pt>
                <c:pt idx="1198">
                  <c:v>1.61603840094164</c:v>
                </c:pt>
                <c:pt idx="1199">
                  <c:v>1.6093105589990599</c:v>
                </c:pt>
                <c:pt idx="1200">
                  <c:v>1.6199083796987801</c:v>
                </c:pt>
                <c:pt idx="1201">
                  <c:v>1.6363157452180399</c:v>
                </c:pt>
                <c:pt idx="1202">
                  <c:v>1.61825766729638</c:v>
                </c:pt>
                <c:pt idx="1203">
                  <c:v>1.62727619133276</c:v>
                </c:pt>
                <c:pt idx="1204">
                  <c:v>1.6279862137038199</c:v>
                </c:pt>
                <c:pt idx="1205">
                  <c:v>1.62287900155377</c:v>
                </c:pt>
                <c:pt idx="1206">
                  <c:v>1.6232773806324501</c:v>
                </c:pt>
                <c:pt idx="1207">
                  <c:v>1.63465235090884</c:v>
                </c:pt>
                <c:pt idx="1208">
                  <c:v>1.6200943264516801</c:v>
                </c:pt>
                <c:pt idx="1209">
                  <c:v>1.62162317448251</c:v>
                </c:pt>
                <c:pt idx="1210">
                  <c:v>1.6215741484872701</c:v>
                </c:pt>
                <c:pt idx="1211">
                  <c:v>1.5963373056658601</c:v>
                </c:pt>
                <c:pt idx="1212">
                  <c:v>1.6039574830347101</c:v>
                </c:pt>
                <c:pt idx="1213">
                  <c:v>1.60326763058466</c:v>
                </c:pt>
                <c:pt idx="1214">
                  <c:v>1.6118530989634501</c:v>
                </c:pt>
                <c:pt idx="1215">
                  <c:v>1.61776883727239</c:v>
                </c:pt>
                <c:pt idx="1216">
                  <c:v>1.6455425020143899</c:v>
                </c:pt>
                <c:pt idx="1217">
                  <c:v>1.6547406254206001</c:v>
                </c:pt>
                <c:pt idx="1218">
                  <c:v>1.66812568389112</c:v>
                </c:pt>
                <c:pt idx="1219">
                  <c:v>1.66742862885248</c:v>
                </c:pt>
                <c:pt idx="1220">
                  <c:v>1.6783596409380199</c:v>
                </c:pt>
                <c:pt idx="1221">
                  <c:v>1.67438566905984</c:v>
                </c:pt>
                <c:pt idx="1222">
                  <c:v>1.6720247447011201</c:v>
                </c:pt>
                <c:pt idx="1223">
                  <c:v>1.6790752998433001</c:v>
                </c:pt>
                <c:pt idx="1224">
                  <c:v>1.6689316285568501</c:v>
                </c:pt>
                <c:pt idx="1225">
                  <c:v>1.6262308246164301</c:v>
                </c:pt>
                <c:pt idx="1226">
                  <c:v>1.6280961709351001</c:v>
                </c:pt>
                <c:pt idx="1227">
                  <c:v>1.6263811262188399</c:v>
                </c:pt>
                <c:pt idx="1228">
                  <c:v>1.6279077419050001</c:v>
                </c:pt>
                <c:pt idx="1229">
                  <c:v>1.6354736855790599</c:v>
                </c:pt>
                <c:pt idx="1230">
                  <c:v>1.6517399130741599</c:v>
                </c:pt>
                <c:pt idx="1231">
                  <c:v>1.6579317097472801</c:v>
                </c:pt>
                <c:pt idx="1232">
                  <c:v>1.6783687553448501</c:v>
                </c:pt>
                <c:pt idx="1233">
                  <c:v>1.6823091879210801</c:v>
                </c:pt>
                <c:pt idx="1234">
                  <c:v>1.6832619892251801</c:v>
                </c:pt>
                <c:pt idx="1235">
                  <c:v>1.6782195972934</c:v>
                </c:pt>
                <c:pt idx="1236">
                  <c:v>1.67091529564501</c:v>
                </c:pt>
                <c:pt idx="1237">
                  <c:v>1.63654971404398</c:v>
                </c:pt>
                <c:pt idx="1238">
                  <c:v>1.59034185431228</c:v>
                </c:pt>
                <c:pt idx="1239">
                  <c:v>1.61050969694348</c:v>
                </c:pt>
                <c:pt idx="1240">
                  <c:v>1.61109150710284</c:v>
                </c:pt>
                <c:pt idx="1241">
                  <c:v>1.53274960035649</c:v>
                </c:pt>
                <c:pt idx="1242">
                  <c:v>1.52729694235202</c:v>
                </c:pt>
                <c:pt idx="1243">
                  <c:v>1.52684759749528</c:v>
                </c:pt>
                <c:pt idx="1244">
                  <c:v>1.4627284595095</c:v>
                </c:pt>
                <c:pt idx="1245">
                  <c:v>1.49087599162287</c:v>
                </c:pt>
                <c:pt idx="1246">
                  <c:v>1.4948841172083001</c:v>
                </c:pt>
                <c:pt idx="1247">
                  <c:v>1.49678979598261</c:v>
                </c:pt>
                <c:pt idx="1248">
                  <c:v>1.5290233927049199</c:v>
                </c:pt>
                <c:pt idx="1249">
                  <c:v>1.5342187751109999</c:v>
                </c:pt>
                <c:pt idx="1250">
                  <c:v>1.56770647922071</c:v>
                </c:pt>
                <c:pt idx="1251">
                  <c:v>1.5703352887972299</c:v>
                </c:pt>
                <c:pt idx="1252">
                  <c:v>1.5716433758972601</c:v>
                </c:pt>
                <c:pt idx="1253">
                  <c:v>1.59053246869864</c:v>
                </c:pt>
                <c:pt idx="1254">
                  <c:v>1.5795821077032099</c:v>
                </c:pt>
                <c:pt idx="1255">
                  <c:v>1.5868556128126401</c:v>
                </c:pt>
                <c:pt idx="1256">
                  <c:v>1.60427221658598</c:v>
                </c:pt>
                <c:pt idx="1257">
                  <c:v>1.58457843259368</c:v>
                </c:pt>
                <c:pt idx="1258">
                  <c:v>1.5885826849390201</c:v>
                </c:pt>
                <c:pt idx="1259">
                  <c:v>1.6128813137948299</c:v>
                </c:pt>
                <c:pt idx="1260">
                  <c:v>1.63753771498431</c:v>
                </c:pt>
                <c:pt idx="1261">
                  <c:v>1.6296822813854299</c:v>
                </c:pt>
                <c:pt idx="1262">
                  <c:v>1.61200880753064</c:v>
                </c:pt>
                <c:pt idx="1263">
                  <c:v>1.6108185948574001</c:v>
                </c:pt>
                <c:pt idx="1264">
                  <c:v>1.59904107309911</c:v>
                </c:pt>
                <c:pt idx="1265">
                  <c:v>1.59764430725166</c:v>
                </c:pt>
                <c:pt idx="1266">
                  <c:v>1.60499623410245</c:v>
                </c:pt>
                <c:pt idx="1267">
                  <c:v>1.59572749650935</c:v>
                </c:pt>
                <c:pt idx="1268">
                  <c:v>1.59632942219223</c:v>
                </c:pt>
                <c:pt idx="1269">
                  <c:v>1.5269336309108399</c:v>
                </c:pt>
                <c:pt idx="1270">
                  <c:v>1.55205924796384</c:v>
                </c:pt>
                <c:pt idx="1271">
                  <c:v>1.5881153663863401</c:v>
                </c:pt>
                <c:pt idx="1272">
                  <c:v>1.57069033623049</c:v>
                </c:pt>
                <c:pt idx="1273">
                  <c:v>1.58197606597741</c:v>
                </c:pt>
                <c:pt idx="1274">
                  <c:v>1.6060871306822</c:v>
                </c:pt>
                <c:pt idx="1275">
                  <c:v>1.61492766748691</c:v>
                </c:pt>
                <c:pt idx="1276">
                  <c:v>1.5926147036515499</c:v>
                </c:pt>
                <c:pt idx="1277">
                  <c:v>1.5780158216145499</c:v>
                </c:pt>
                <c:pt idx="1278">
                  <c:v>1.58737414519894</c:v>
                </c:pt>
                <c:pt idx="1279">
                  <c:v>1.59120036796853</c:v>
                </c:pt>
                <c:pt idx="1280">
                  <c:v>1.6008429154649</c:v>
                </c:pt>
                <c:pt idx="1281">
                  <c:v>1.5899904358646</c:v>
                </c:pt>
                <c:pt idx="1282">
                  <c:v>1.5920094652960901</c:v>
                </c:pt>
                <c:pt idx="1283">
                  <c:v>1.58779391729724</c:v>
                </c:pt>
                <c:pt idx="1284">
                  <c:v>1.55425026286796</c:v>
                </c:pt>
                <c:pt idx="1285">
                  <c:v>1.5836216479916201</c:v>
                </c:pt>
                <c:pt idx="1286">
                  <c:v>1.59715545466415</c:v>
                </c:pt>
                <c:pt idx="1287">
                  <c:v>1.56909078939161</c:v>
                </c:pt>
                <c:pt idx="1288">
                  <c:v>1.5472813632457501</c:v>
                </c:pt>
                <c:pt idx="1289">
                  <c:v>1.5818031127318399</c:v>
                </c:pt>
                <c:pt idx="1290">
                  <c:v>1.5802864887897501</c:v>
                </c:pt>
                <c:pt idx="1291">
                  <c:v>1.5561269913529301</c:v>
                </c:pt>
                <c:pt idx="1292">
                  <c:v>1.55904212582301</c:v>
                </c:pt>
                <c:pt idx="1293">
                  <c:v>1.54419074957775</c:v>
                </c:pt>
                <c:pt idx="1294">
                  <c:v>1.55040268516744</c:v>
                </c:pt>
                <c:pt idx="1295">
                  <c:v>1.5499458722774699</c:v>
                </c:pt>
                <c:pt idx="1296">
                  <c:v>1.5736193956237601</c:v>
                </c:pt>
                <c:pt idx="1297">
                  <c:v>1.5838848967546599</c:v>
                </c:pt>
                <c:pt idx="1298">
                  <c:v>1.5799799929132501</c:v>
                </c:pt>
                <c:pt idx="1299">
                  <c:v>1.5837142533817601</c:v>
                </c:pt>
                <c:pt idx="1300">
                  <c:v>1.5796052325565699</c:v>
                </c:pt>
                <c:pt idx="1301">
                  <c:v>1.57183997201085</c:v>
                </c:pt>
                <c:pt idx="1302">
                  <c:v>1.58119696893503</c:v>
                </c:pt>
                <c:pt idx="1303">
                  <c:v>1.57803325405797</c:v>
                </c:pt>
                <c:pt idx="1304">
                  <c:v>1.57383785764479</c:v>
                </c:pt>
                <c:pt idx="1305">
                  <c:v>1.5906313699687</c:v>
                </c:pt>
                <c:pt idx="1306">
                  <c:v>1.59949853682066</c:v>
                </c:pt>
                <c:pt idx="1307">
                  <c:v>1.5993939794432299</c:v>
                </c:pt>
                <c:pt idx="1308">
                  <c:v>1.5738746225556099</c:v>
                </c:pt>
                <c:pt idx="1309">
                  <c:v>1.56660341326829</c:v>
                </c:pt>
                <c:pt idx="1310">
                  <c:v>1.55452194366272</c:v>
                </c:pt>
                <c:pt idx="1311">
                  <c:v>1.54002154418621</c:v>
                </c:pt>
                <c:pt idx="1312">
                  <c:v>1.5362892546564999</c:v>
                </c:pt>
                <c:pt idx="1313">
                  <c:v>1.4936879408946</c:v>
                </c:pt>
                <c:pt idx="1314">
                  <c:v>1.5128886718144801</c:v>
                </c:pt>
                <c:pt idx="1315">
                  <c:v>1.5072889100464899</c:v>
                </c:pt>
                <c:pt idx="1316">
                  <c:v>1.50327603608126</c:v>
                </c:pt>
                <c:pt idx="1317">
                  <c:v>1.5165067794567799</c:v>
                </c:pt>
                <c:pt idx="1318">
                  <c:v>1.52208135882384</c:v>
                </c:pt>
                <c:pt idx="1319">
                  <c:v>1.51292309095054</c:v>
                </c:pt>
                <c:pt idx="1320">
                  <c:v>1.4867953578342501</c:v>
                </c:pt>
                <c:pt idx="1321">
                  <c:v>1.4827985223407201</c:v>
                </c:pt>
                <c:pt idx="1322">
                  <c:v>1.49379559141312</c:v>
                </c:pt>
                <c:pt idx="1323">
                  <c:v>1.4719868794728801</c:v>
                </c:pt>
                <c:pt idx="1324">
                  <c:v>1.4685900904268601</c:v>
                </c:pt>
                <c:pt idx="1325">
                  <c:v>1.4456437621757701</c:v>
                </c:pt>
                <c:pt idx="1326">
                  <c:v>1.3663912177817901</c:v>
                </c:pt>
                <c:pt idx="1327">
                  <c:v>1.3735286440686301</c:v>
                </c:pt>
                <c:pt idx="1328">
                  <c:v>1.35236125696347</c:v>
                </c:pt>
                <c:pt idx="1329">
                  <c:v>1.3691442211393701</c:v>
                </c:pt>
                <c:pt idx="1330">
                  <c:v>1.3620403386574</c:v>
                </c:pt>
                <c:pt idx="1331">
                  <c:v>1.3658042738279801</c:v>
                </c:pt>
                <c:pt idx="1332">
                  <c:v>1.35971506150754</c:v>
                </c:pt>
                <c:pt idx="1333">
                  <c:v>1.34565217695454</c:v>
                </c:pt>
                <c:pt idx="1334">
                  <c:v>1.3754034751608699</c:v>
                </c:pt>
                <c:pt idx="1335">
                  <c:v>1.35114175313292</c:v>
                </c:pt>
                <c:pt idx="1336">
                  <c:v>1.3635240513200599</c:v>
                </c:pt>
                <c:pt idx="1337">
                  <c:v>1.3501967747285999</c:v>
                </c:pt>
                <c:pt idx="1338">
                  <c:v>1.31689487580623</c:v>
                </c:pt>
                <c:pt idx="1339">
                  <c:v>1.32105877554539</c:v>
                </c:pt>
                <c:pt idx="1340">
                  <c:v>1.3440096769798999</c:v>
                </c:pt>
                <c:pt idx="1341">
                  <c:v>1.3520649351340801</c:v>
                </c:pt>
                <c:pt idx="1342">
                  <c:v>1.32171452037416</c:v>
                </c:pt>
                <c:pt idx="1343">
                  <c:v>1.34787720105242</c:v>
                </c:pt>
                <c:pt idx="1344">
                  <c:v>1.3470271486185701</c:v>
                </c:pt>
                <c:pt idx="1345">
                  <c:v>1.35087567310367</c:v>
                </c:pt>
                <c:pt idx="1346">
                  <c:v>1.3514785538754699</c:v>
                </c:pt>
                <c:pt idx="1347">
                  <c:v>1.34757891170122</c:v>
                </c:pt>
                <c:pt idx="1348">
                  <c:v>1.33604710841368</c:v>
                </c:pt>
                <c:pt idx="1349">
                  <c:v>1.3510422023334101</c:v>
                </c:pt>
                <c:pt idx="1350">
                  <c:v>1.37570217785394</c:v>
                </c:pt>
                <c:pt idx="1351">
                  <c:v>1.39877834763775</c:v>
                </c:pt>
                <c:pt idx="1352">
                  <c:v>1.3947854107729301</c:v>
                </c:pt>
                <c:pt idx="1353">
                  <c:v>1.394314161284</c:v>
                </c:pt>
                <c:pt idx="1354">
                  <c:v>1.3886823202307099</c:v>
                </c:pt>
                <c:pt idx="1355">
                  <c:v>1.38337458734147</c:v>
                </c:pt>
                <c:pt idx="1356">
                  <c:v>1.3800571935268899</c:v>
                </c:pt>
                <c:pt idx="1357">
                  <c:v>1.35320661294335</c:v>
                </c:pt>
                <c:pt idx="1358">
                  <c:v>1.3200012068948901</c:v>
                </c:pt>
                <c:pt idx="1359">
                  <c:v>1.3137426298705699</c:v>
                </c:pt>
                <c:pt idx="1360">
                  <c:v>1.28962384178843</c:v>
                </c:pt>
                <c:pt idx="1361">
                  <c:v>1.3182555561725</c:v>
                </c:pt>
                <c:pt idx="1362">
                  <c:v>1.3032892425032001</c:v>
                </c:pt>
                <c:pt idx="1363">
                  <c:v>1.32450948645467</c:v>
                </c:pt>
                <c:pt idx="1364">
                  <c:v>1.32344270813719</c:v>
                </c:pt>
                <c:pt idx="1365">
                  <c:v>1.3258013718574699</c:v>
                </c:pt>
                <c:pt idx="1366">
                  <c:v>1.32624473733935</c:v>
                </c:pt>
                <c:pt idx="1367">
                  <c:v>1.30030601183035</c:v>
                </c:pt>
                <c:pt idx="1368">
                  <c:v>1.28803908429647</c:v>
                </c:pt>
                <c:pt idx="1369">
                  <c:v>1.2733990532675501</c:v>
                </c:pt>
                <c:pt idx="1370">
                  <c:v>1.27991105389337</c:v>
                </c:pt>
                <c:pt idx="1371">
                  <c:v>1.2892167852968399</c:v>
                </c:pt>
                <c:pt idx="1372">
                  <c:v>1.2794202975204001</c:v>
                </c:pt>
                <c:pt idx="1373">
                  <c:v>1.28047911741489</c:v>
                </c:pt>
                <c:pt idx="1374">
                  <c:v>1.2742840627261101</c:v>
                </c:pt>
                <c:pt idx="1375">
                  <c:v>1.30029208022328</c:v>
                </c:pt>
                <c:pt idx="1376">
                  <c:v>1.30642582502615</c:v>
                </c:pt>
                <c:pt idx="1377">
                  <c:v>1.30060295975127</c:v>
                </c:pt>
                <c:pt idx="1378">
                  <c:v>1.28338566737327</c:v>
                </c:pt>
                <c:pt idx="1379">
                  <c:v>1.2734482745395499</c:v>
                </c:pt>
                <c:pt idx="1380">
                  <c:v>1.2714391837321299</c:v>
                </c:pt>
                <c:pt idx="1381">
                  <c:v>1.28457259223964</c:v>
                </c:pt>
                <c:pt idx="1382">
                  <c:v>1.27006884217494</c:v>
                </c:pt>
                <c:pt idx="1383">
                  <c:v>1.2622334724480699</c:v>
                </c:pt>
                <c:pt idx="1384">
                  <c:v>1.2620753077029701</c:v>
                </c:pt>
                <c:pt idx="1385">
                  <c:v>1.2395026000532301</c:v>
                </c:pt>
                <c:pt idx="1386">
                  <c:v>1.2410029006827299</c:v>
                </c:pt>
                <c:pt idx="1387">
                  <c:v>1.24157072147142</c:v>
                </c:pt>
                <c:pt idx="1388">
                  <c:v>1.2520970866866299</c:v>
                </c:pt>
                <c:pt idx="1389">
                  <c:v>1.24539293212102</c:v>
                </c:pt>
                <c:pt idx="1390">
                  <c:v>1.22615920579328</c:v>
                </c:pt>
                <c:pt idx="1391">
                  <c:v>1.24731708572835</c:v>
                </c:pt>
                <c:pt idx="1392">
                  <c:v>1.26161753080414</c:v>
                </c:pt>
                <c:pt idx="1393">
                  <c:v>1.25973207219393</c:v>
                </c:pt>
                <c:pt idx="1394">
                  <c:v>1.2802146306637401</c:v>
                </c:pt>
                <c:pt idx="1395">
                  <c:v>1.2703768994359199</c:v>
                </c:pt>
                <c:pt idx="1396">
                  <c:v>1.2769215471612001</c:v>
                </c:pt>
                <c:pt idx="1397">
                  <c:v>1.25635203062837</c:v>
                </c:pt>
                <c:pt idx="1398">
                  <c:v>1.2673826613477199</c:v>
                </c:pt>
                <c:pt idx="1399">
                  <c:v>1.2213935904262501</c:v>
                </c:pt>
                <c:pt idx="1400">
                  <c:v>1.2233770777280599</c:v>
                </c:pt>
                <c:pt idx="1401">
                  <c:v>1.2219060115469</c:v>
                </c:pt>
                <c:pt idx="1402">
                  <c:v>1.1338596688715601</c:v>
                </c:pt>
                <c:pt idx="1403">
                  <c:v>1.1260796662243899</c:v>
                </c:pt>
                <c:pt idx="1404">
                  <c:v>1.1089045513973801</c:v>
                </c:pt>
                <c:pt idx="1405">
                  <c:v>1.0863723355216499</c:v>
                </c:pt>
                <c:pt idx="1406">
                  <c:v>1.0979213957428899</c:v>
                </c:pt>
                <c:pt idx="1407">
                  <c:v>1.06687545082147</c:v>
                </c:pt>
                <c:pt idx="1408">
                  <c:v>1.09413692283296</c:v>
                </c:pt>
                <c:pt idx="1409">
                  <c:v>1.14693398146542</c:v>
                </c:pt>
                <c:pt idx="1410">
                  <c:v>1.12826250611118</c:v>
                </c:pt>
                <c:pt idx="1411">
                  <c:v>1.1312332248063599</c:v>
                </c:pt>
                <c:pt idx="1412">
                  <c:v>1.1330655470953801</c:v>
                </c:pt>
                <c:pt idx="1413">
                  <c:v>1.13963744206076</c:v>
                </c:pt>
                <c:pt idx="1414">
                  <c:v>1.12536754414942</c:v>
                </c:pt>
                <c:pt idx="1415">
                  <c:v>1.1356781585543101</c:v>
                </c:pt>
                <c:pt idx="1416">
                  <c:v>1.1528086354165501</c:v>
                </c:pt>
                <c:pt idx="1417">
                  <c:v>1.1603573116878001</c:v>
                </c:pt>
                <c:pt idx="1418">
                  <c:v>1.2050946026888401</c:v>
                </c:pt>
                <c:pt idx="1419">
                  <c:v>1.2070173752103699</c:v>
                </c:pt>
                <c:pt idx="1420">
                  <c:v>1.2048531606283199</c:v>
                </c:pt>
                <c:pt idx="1421">
                  <c:v>1.2037339928942901</c:v>
                </c:pt>
                <c:pt idx="1422">
                  <c:v>1.19557476284522</c:v>
                </c:pt>
                <c:pt idx="1423">
                  <c:v>1.19409433214275</c:v>
                </c:pt>
                <c:pt idx="1424">
                  <c:v>1.2259341419634899</c:v>
                </c:pt>
                <c:pt idx="1425">
                  <c:v>1.2478929036295801</c:v>
                </c:pt>
                <c:pt idx="1426">
                  <c:v>1.24467753592166</c:v>
                </c:pt>
                <c:pt idx="1427">
                  <c:v>1.2694021920546199</c:v>
                </c:pt>
                <c:pt idx="1428">
                  <c:v>1.2881167001092899</c:v>
                </c:pt>
                <c:pt idx="1429">
                  <c:v>1.28829883187941</c:v>
                </c:pt>
                <c:pt idx="1430">
                  <c:v>1.2504489593677</c:v>
                </c:pt>
                <c:pt idx="1431">
                  <c:v>1.2563443718285501</c:v>
                </c:pt>
                <c:pt idx="1432">
                  <c:v>1.2534376678713299</c:v>
                </c:pt>
                <c:pt idx="1433">
                  <c:v>1.2019219751358901</c:v>
                </c:pt>
                <c:pt idx="1434">
                  <c:v>1.2011576454489401</c:v>
                </c:pt>
                <c:pt idx="1435">
                  <c:v>1.2108933669428701</c:v>
                </c:pt>
                <c:pt idx="1436">
                  <c:v>1.2329596386627399</c:v>
                </c:pt>
                <c:pt idx="1437">
                  <c:v>1.20168710182237</c:v>
                </c:pt>
                <c:pt idx="1438">
                  <c:v>1.21160384836473</c:v>
                </c:pt>
                <c:pt idx="1439">
                  <c:v>1.2554172478616199</c:v>
                </c:pt>
                <c:pt idx="1440">
                  <c:v>1.2631870468897299</c:v>
                </c:pt>
                <c:pt idx="1441">
                  <c:v>1.2545901664374299</c:v>
                </c:pt>
                <c:pt idx="1442">
                  <c:v>1.2257922140308</c:v>
                </c:pt>
                <c:pt idx="1443">
                  <c:v>1.2281821368363901</c:v>
                </c:pt>
                <c:pt idx="1444">
                  <c:v>1.21810247878514</c:v>
                </c:pt>
                <c:pt idx="1445">
                  <c:v>1.2326731086043199</c:v>
                </c:pt>
                <c:pt idx="1446">
                  <c:v>1.2295474001864199</c:v>
                </c:pt>
                <c:pt idx="1447">
                  <c:v>1.2413759903852399</c:v>
                </c:pt>
                <c:pt idx="1448">
                  <c:v>1.2081635438399601</c:v>
                </c:pt>
                <c:pt idx="1449">
                  <c:v>1.20745471431614</c:v>
                </c:pt>
                <c:pt idx="1450">
                  <c:v>1.20073892914687</c:v>
                </c:pt>
                <c:pt idx="1451">
                  <c:v>1.18678486005519</c:v>
                </c:pt>
                <c:pt idx="1452">
                  <c:v>1.1921075017521801</c:v>
                </c:pt>
                <c:pt idx="1453">
                  <c:v>1.18235209403672</c:v>
                </c:pt>
                <c:pt idx="1454">
                  <c:v>1.1947127272978399</c:v>
                </c:pt>
                <c:pt idx="1455">
                  <c:v>1.1865268167112699</c:v>
                </c:pt>
                <c:pt idx="1456">
                  <c:v>1.1832926800527499</c:v>
                </c:pt>
                <c:pt idx="1457">
                  <c:v>1.1678908505615</c:v>
                </c:pt>
                <c:pt idx="1458">
                  <c:v>1.16988437714028</c:v>
                </c:pt>
                <c:pt idx="1459">
                  <c:v>1.1629180997477</c:v>
                </c:pt>
                <c:pt idx="1460">
                  <c:v>1.1498969612638399</c:v>
                </c:pt>
                <c:pt idx="1461">
                  <c:v>1.1750376529565201</c:v>
                </c:pt>
                <c:pt idx="1462">
                  <c:v>1.20069905980192</c:v>
                </c:pt>
                <c:pt idx="1463">
                  <c:v>1.1996304200779599</c:v>
                </c:pt>
                <c:pt idx="1464">
                  <c:v>1.2062453241970901</c:v>
                </c:pt>
                <c:pt idx="1465">
                  <c:v>1.20612189026746</c:v>
                </c:pt>
                <c:pt idx="1466">
                  <c:v>1.2163900992536001</c:v>
                </c:pt>
                <c:pt idx="1467">
                  <c:v>1.2054267715950999</c:v>
                </c:pt>
                <c:pt idx="1468">
                  <c:v>1.22099960716977</c:v>
                </c:pt>
                <c:pt idx="1469">
                  <c:v>1.2140296549318701</c:v>
                </c:pt>
                <c:pt idx="1470">
                  <c:v>1.20566938311033</c:v>
                </c:pt>
                <c:pt idx="1471">
                  <c:v>1.20999286325599</c:v>
                </c:pt>
                <c:pt idx="1472">
                  <c:v>1.2191032038651499</c:v>
                </c:pt>
                <c:pt idx="1473">
                  <c:v>1.20293888344128</c:v>
                </c:pt>
                <c:pt idx="1474">
                  <c:v>1.2015935760627801</c:v>
                </c:pt>
                <c:pt idx="1475">
                  <c:v>1.20251451660272</c:v>
                </c:pt>
                <c:pt idx="1476">
                  <c:v>1.19716582668423</c:v>
                </c:pt>
                <c:pt idx="1477">
                  <c:v>1.1888975597467699</c:v>
                </c:pt>
                <c:pt idx="1478">
                  <c:v>1.1662014776623699</c:v>
                </c:pt>
                <c:pt idx="1479">
                  <c:v>1.1462895344212201</c:v>
                </c:pt>
                <c:pt idx="1480">
                  <c:v>1.1340237199097101</c:v>
                </c:pt>
                <c:pt idx="1481">
                  <c:v>1.1649390757006699</c:v>
                </c:pt>
                <c:pt idx="1482">
                  <c:v>1.20370640531637</c:v>
                </c:pt>
                <c:pt idx="1483">
                  <c:v>1.2182621943016201</c:v>
                </c:pt>
                <c:pt idx="1484">
                  <c:v>1.25197139390094</c:v>
                </c:pt>
                <c:pt idx="1485">
                  <c:v>1.25953681634724</c:v>
                </c:pt>
                <c:pt idx="1486">
                  <c:v>1.2538398047813299</c:v>
                </c:pt>
                <c:pt idx="1487">
                  <c:v>1.29977946910362</c:v>
                </c:pt>
                <c:pt idx="1488">
                  <c:v>1.3026571466296399</c:v>
                </c:pt>
                <c:pt idx="1489">
                  <c:v>1.3102523615952399</c:v>
                </c:pt>
                <c:pt idx="1490">
                  <c:v>1.3146715989961599</c:v>
                </c:pt>
                <c:pt idx="1491">
                  <c:v>1.3523096307881</c:v>
                </c:pt>
                <c:pt idx="1492">
                  <c:v>1.4300795535819999</c:v>
                </c:pt>
                <c:pt idx="1493">
                  <c:v>1.41950743863499</c:v>
                </c:pt>
                <c:pt idx="1494">
                  <c:v>1.4145229101988299</c:v>
                </c:pt>
                <c:pt idx="1495">
                  <c:v>1.41282712832552</c:v>
                </c:pt>
                <c:pt idx="1496">
                  <c:v>1.4229535597868099</c:v>
                </c:pt>
                <c:pt idx="1497">
                  <c:v>1.44575680393132</c:v>
                </c:pt>
                <c:pt idx="1498">
                  <c:v>1.4867655206616099</c:v>
                </c:pt>
                <c:pt idx="1499">
                  <c:v>1.51350018325604</c:v>
                </c:pt>
                <c:pt idx="1500">
                  <c:v>1.53298641313906</c:v>
                </c:pt>
                <c:pt idx="1501">
                  <c:v>1.4692059866062199</c:v>
                </c:pt>
                <c:pt idx="1502">
                  <c:v>1.52315440100503</c:v>
                </c:pt>
                <c:pt idx="1503">
                  <c:v>1.55349428098593</c:v>
                </c:pt>
                <c:pt idx="1504">
                  <c:v>1.51807372925693</c:v>
                </c:pt>
                <c:pt idx="1505">
                  <c:v>1.4767350209601899</c:v>
                </c:pt>
                <c:pt idx="1506">
                  <c:v>1.49206558652296</c:v>
                </c:pt>
                <c:pt idx="1507">
                  <c:v>1.52660685636736</c:v>
                </c:pt>
                <c:pt idx="1508">
                  <c:v>1.5354676815368999</c:v>
                </c:pt>
                <c:pt idx="1509">
                  <c:v>1.5341262793239601</c:v>
                </c:pt>
                <c:pt idx="1510">
                  <c:v>1.5574228751822701</c:v>
                </c:pt>
                <c:pt idx="1511">
                  <c:v>1.5625597240326199</c:v>
                </c:pt>
                <c:pt idx="1512">
                  <c:v>1.5340147998417399</c:v>
                </c:pt>
                <c:pt idx="1513">
                  <c:v>1.49354821375387</c:v>
                </c:pt>
                <c:pt idx="1514">
                  <c:v>1.4979237451435301</c:v>
                </c:pt>
                <c:pt idx="1515">
                  <c:v>1.48410739971143</c:v>
                </c:pt>
                <c:pt idx="1516">
                  <c:v>1.52418963227741</c:v>
                </c:pt>
                <c:pt idx="1517">
                  <c:v>1.5793997224215399</c:v>
                </c:pt>
                <c:pt idx="1518">
                  <c:v>1.58650890249119</c:v>
                </c:pt>
                <c:pt idx="1519">
                  <c:v>1.5971691178071601</c:v>
                </c:pt>
                <c:pt idx="1520">
                  <c:v>1.60031021287193</c:v>
                </c:pt>
                <c:pt idx="1521">
                  <c:v>1.5804495749326899</c:v>
                </c:pt>
                <c:pt idx="1522">
                  <c:v>1.5885086852608801</c:v>
                </c:pt>
                <c:pt idx="1523">
                  <c:v>1.5799198218614601</c:v>
                </c:pt>
                <c:pt idx="1524">
                  <c:v>1.5470844061884701</c:v>
                </c:pt>
                <c:pt idx="1525">
                  <c:v>1.54465813051088</c:v>
                </c:pt>
                <c:pt idx="1526">
                  <c:v>1.53697619257422</c:v>
                </c:pt>
                <c:pt idx="1527">
                  <c:v>1.58184639661672</c:v>
                </c:pt>
                <c:pt idx="1528">
                  <c:v>1.59047626651098</c:v>
                </c:pt>
                <c:pt idx="1529">
                  <c:v>1.5854054050208</c:v>
                </c:pt>
                <c:pt idx="1530">
                  <c:v>1.60060217187455</c:v>
                </c:pt>
                <c:pt idx="1531">
                  <c:v>1.58269617868944</c:v>
                </c:pt>
                <c:pt idx="1532">
                  <c:v>1.5558080133899499</c:v>
                </c:pt>
                <c:pt idx="1533">
                  <c:v>1.5695936059212201</c:v>
                </c:pt>
                <c:pt idx="1534">
                  <c:v>1.51330164464955</c:v>
                </c:pt>
                <c:pt idx="1535">
                  <c:v>1.4960346867320899</c:v>
                </c:pt>
                <c:pt idx="1536">
                  <c:v>1.4455797929898699</c:v>
                </c:pt>
                <c:pt idx="1537">
                  <c:v>1.44839645158395</c:v>
                </c:pt>
                <c:pt idx="1538">
                  <c:v>1.3412422591215201</c:v>
                </c:pt>
                <c:pt idx="1539">
                  <c:v>1.3545828476961601</c:v>
                </c:pt>
                <c:pt idx="1540">
                  <c:v>1.3485248384539701</c:v>
                </c:pt>
                <c:pt idx="1541">
                  <c:v>1.3352162800196501</c:v>
                </c:pt>
                <c:pt idx="1542">
                  <c:v>1.37308607744446</c:v>
                </c:pt>
                <c:pt idx="1543">
                  <c:v>1.36108564755635</c:v>
                </c:pt>
                <c:pt idx="1544">
                  <c:v>1.3531557021573799</c:v>
                </c:pt>
                <c:pt idx="1545">
                  <c:v>1.3740460993355501</c:v>
                </c:pt>
                <c:pt idx="1546">
                  <c:v>1.39603746044539</c:v>
                </c:pt>
                <c:pt idx="1547">
                  <c:v>1.3532880053628999</c:v>
                </c:pt>
                <c:pt idx="1548">
                  <c:v>1.3533075863514199</c:v>
                </c:pt>
                <c:pt idx="1549">
                  <c:v>1.3775864555700399</c:v>
                </c:pt>
                <c:pt idx="1550">
                  <c:v>1.36222398019559</c:v>
                </c:pt>
                <c:pt idx="1551">
                  <c:v>1.34375002743901</c:v>
                </c:pt>
                <c:pt idx="1552">
                  <c:v>1.3311472157637401</c:v>
                </c:pt>
                <c:pt idx="1553">
                  <c:v>1.35868620799107</c:v>
                </c:pt>
                <c:pt idx="1554">
                  <c:v>1.3614392789755401</c:v>
                </c:pt>
                <c:pt idx="1555">
                  <c:v>1.36697874651957</c:v>
                </c:pt>
                <c:pt idx="1556">
                  <c:v>1.3653185163420201</c:v>
                </c:pt>
                <c:pt idx="1557">
                  <c:v>1.3668265335557499</c:v>
                </c:pt>
                <c:pt idx="1558">
                  <c:v>1.35231571582935</c:v>
                </c:pt>
                <c:pt idx="1559">
                  <c:v>1.33382763583591</c:v>
                </c:pt>
                <c:pt idx="1560">
                  <c:v>1.33621657752987</c:v>
                </c:pt>
                <c:pt idx="1561">
                  <c:v>1.3165592686152301</c:v>
                </c:pt>
                <c:pt idx="1562">
                  <c:v>1.32769251547291</c:v>
                </c:pt>
                <c:pt idx="1563">
                  <c:v>1.3707086443831</c:v>
                </c:pt>
                <c:pt idx="1564">
                  <c:v>1.3684981866730499</c:v>
                </c:pt>
                <c:pt idx="1565">
                  <c:v>1.3703539105671501</c:v>
                </c:pt>
                <c:pt idx="1566">
                  <c:v>1.3548402004448901</c:v>
                </c:pt>
                <c:pt idx="1567">
                  <c:v>1.35562219432055</c:v>
                </c:pt>
                <c:pt idx="1568">
                  <c:v>1.3507639859914999</c:v>
                </c:pt>
                <c:pt idx="1569">
                  <c:v>1.36199507206556</c:v>
                </c:pt>
                <c:pt idx="1570">
                  <c:v>1.3840990457939799</c:v>
                </c:pt>
                <c:pt idx="1571">
                  <c:v>1.40077393801437</c:v>
                </c:pt>
                <c:pt idx="1572">
                  <c:v>1.4044547390036699</c:v>
                </c:pt>
                <c:pt idx="1573">
                  <c:v>1.3968559371770199</c:v>
                </c:pt>
                <c:pt idx="1574">
                  <c:v>1.39326316093483</c:v>
                </c:pt>
                <c:pt idx="1575">
                  <c:v>1.3964670190389401</c:v>
                </c:pt>
                <c:pt idx="1576">
                  <c:v>1.3865332631445899</c:v>
                </c:pt>
                <c:pt idx="1577">
                  <c:v>1.4107319945188601</c:v>
                </c:pt>
                <c:pt idx="1578">
                  <c:v>1.4133591613541301</c:v>
                </c:pt>
                <c:pt idx="1579">
                  <c:v>1.40606450774914</c:v>
                </c:pt>
                <c:pt idx="1580">
                  <c:v>1.40662272459336</c:v>
                </c:pt>
                <c:pt idx="1581">
                  <c:v>1.4042128080249701</c:v>
                </c:pt>
                <c:pt idx="1582">
                  <c:v>1.36130057410189</c:v>
                </c:pt>
                <c:pt idx="1583">
                  <c:v>1.3602710131103699</c:v>
                </c:pt>
                <c:pt idx="1584">
                  <c:v>1.34857495322552</c:v>
                </c:pt>
                <c:pt idx="1585">
                  <c:v>1.35088524925256</c:v>
                </c:pt>
                <c:pt idx="1586">
                  <c:v>1.3533415590387501</c:v>
                </c:pt>
                <c:pt idx="1587">
                  <c:v>1.3653478787518101</c:v>
                </c:pt>
                <c:pt idx="1588">
                  <c:v>1.3685646646791001</c:v>
                </c:pt>
                <c:pt idx="1589">
                  <c:v>1.36552629333064</c:v>
                </c:pt>
                <c:pt idx="1590">
                  <c:v>1.3502432851831301</c:v>
                </c:pt>
                <c:pt idx="1591">
                  <c:v>1.3602976313119299</c:v>
                </c:pt>
                <c:pt idx="1592">
                  <c:v>1.32716128472533</c:v>
                </c:pt>
                <c:pt idx="1593">
                  <c:v>1.33977116311829</c:v>
                </c:pt>
                <c:pt idx="1594">
                  <c:v>1.3504261766955901</c:v>
                </c:pt>
                <c:pt idx="1595">
                  <c:v>1.3491666434823</c:v>
                </c:pt>
                <c:pt idx="1596">
                  <c:v>1.35193167018765</c:v>
                </c:pt>
                <c:pt idx="1597">
                  <c:v>1.3502714819044499</c:v>
                </c:pt>
                <c:pt idx="1598">
                  <c:v>1.3567014115151099</c:v>
                </c:pt>
                <c:pt idx="1599">
                  <c:v>1.35083853202336</c:v>
                </c:pt>
                <c:pt idx="1600">
                  <c:v>1.3375219384405199</c:v>
                </c:pt>
                <c:pt idx="1601">
                  <c:v>1.32190817248023</c:v>
                </c:pt>
                <c:pt idx="1602">
                  <c:v>1.31149792392057</c:v>
                </c:pt>
                <c:pt idx="1603">
                  <c:v>1.2788545312599899</c:v>
                </c:pt>
                <c:pt idx="1604">
                  <c:v>1.28402227700649</c:v>
                </c:pt>
                <c:pt idx="1605">
                  <c:v>1.2925985107846201</c:v>
                </c:pt>
                <c:pt idx="1606">
                  <c:v>1.28136067179736</c:v>
                </c:pt>
                <c:pt idx="1607">
                  <c:v>1.2901189089943501</c:v>
                </c:pt>
                <c:pt idx="1608">
                  <c:v>1.28650885467067</c:v>
                </c:pt>
                <c:pt idx="1609">
                  <c:v>1.2899601960632601</c:v>
                </c:pt>
                <c:pt idx="1610">
                  <c:v>1.28843202132079</c:v>
                </c:pt>
                <c:pt idx="1611">
                  <c:v>1.29001471208153</c:v>
                </c:pt>
                <c:pt idx="1612">
                  <c:v>1.31791354965092</c:v>
                </c:pt>
                <c:pt idx="1613">
                  <c:v>1.3206705183994101</c:v>
                </c:pt>
                <c:pt idx="1614">
                  <c:v>1.3165694309131899</c:v>
                </c:pt>
                <c:pt idx="1615">
                  <c:v>1.3184134736012401</c:v>
                </c:pt>
                <c:pt idx="1616">
                  <c:v>1.31532104154317</c:v>
                </c:pt>
                <c:pt idx="1617">
                  <c:v>1.3084499189816901</c:v>
                </c:pt>
                <c:pt idx="1618">
                  <c:v>1.32769200620348</c:v>
                </c:pt>
                <c:pt idx="1619">
                  <c:v>1.3281847667589299</c:v>
                </c:pt>
                <c:pt idx="1620">
                  <c:v>1.3285793258180001</c:v>
                </c:pt>
                <c:pt idx="1621">
                  <c:v>1.3256542019135</c:v>
                </c:pt>
                <c:pt idx="1622">
                  <c:v>1.35071245948524</c:v>
                </c:pt>
                <c:pt idx="1623">
                  <c:v>1.3575715953325</c:v>
                </c:pt>
                <c:pt idx="1624">
                  <c:v>1.37628848582573</c:v>
                </c:pt>
                <c:pt idx="1625">
                  <c:v>1.38339447164382</c:v>
                </c:pt>
                <c:pt idx="1626">
                  <c:v>1.38454595406389</c:v>
                </c:pt>
                <c:pt idx="1627">
                  <c:v>1.4060839450990701</c:v>
                </c:pt>
                <c:pt idx="1628">
                  <c:v>1.40805832967253</c:v>
                </c:pt>
                <c:pt idx="1629">
                  <c:v>1.4055223064821001</c:v>
                </c:pt>
                <c:pt idx="1630">
                  <c:v>1.4139505158294301</c:v>
                </c:pt>
                <c:pt idx="1631">
                  <c:v>1.4181882321265</c:v>
                </c:pt>
                <c:pt idx="1632">
                  <c:v>1.3909308644573499</c:v>
                </c:pt>
                <c:pt idx="1633">
                  <c:v>1.3885985177684701</c:v>
                </c:pt>
                <c:pt idx="1634">
                  <c:v>1.3944884646103799</c:v>
                </c:pt>
                <c:pt idx="1635">
                  <c:v>1.3936232638188899</c:v>
                </c:pt>
                <c:pt idx="1636">
                  <c:v>1.3803994254334799</c:v>
                </c:pt>
                <c:pt idx="1637">
                  <c:v>1.3795600962302199</c:v>
                </c:pt>
                <c:pt idx="1638">
                  <c:v>1.36266163435747</c:v>
                </c:pt>
                <c:pt idx="1639">
                  <c:v>1.34243392958042</c:v>
                </c:pt>
                <c:pt idx="1640">
                  <c:v>1.3466733840260099</c:v>
                </c:pt>
                <c:pt idx="1641">
                  <c:v>1.33837394069486</c:v>
                </c:pt>
                <c:pt idx="1642">
                  <c:v>1.33765420858347</c:v>
                </c:pt>
                <c:pt idx="1643">
                  <c:v>1.34419924194489</c:v>
                </c:pt>
                <c:pt idx="1644">
                  <c:v>1.3547928737577299</c:v>
                </c:pt>
                <c:pt idx="1645">
                  <c:v>1.36421556206399</c:v>
                </c:pt>
                <c:pt idx="1646">
                  <c:v>1.3833867505491899</c:v>
                </c:pt>
                <c:pt idx="1647">
                  <c:v>1.3716893504521701</c:v>
                </c:pt>
                <c:pt idx="1648">
                  <c:v>1.3667817896429</c:v>
                </c:pt>
                <c:pt idx="1649">
                  <c:v>1.36604488654539</c:v>
                </c:pt>
                <c:pt idx="1650">
                  <c:v>1.3522755883038799</c:v>
                </c:pt>
                <c:pt idx="1651">
                  <c:v>1.3464112060051601</c:v>
                </c:pt>
                <c:pt idx="1652">
                  <c:v>1.3531450631816899</c:v>
                </c:pt>
                <c:pt idx="1653">
                  <c:v>1.3456043495332799</c:v>
                </c:pt>
                <c:pt idx="1654">
                  <c:v>1.3451787649562501</c:v>
                </c:pt>
                <c:pt idx="1655">
                  <c:v>1.3515301292484301</c:v>
                </c:pt>
                <c:pt idx="1656">
                  <c:v>1.3694289282569501</c:v>
                </c:pt>
                <c:pt idx="1657">
                  <c:v>1.3551416293435901</c:v>
                </c:pt>
                <c:pt idx="1658">
                  <c:v>1.3438360757783101</c:v>
                </c:pt>
                <c:pt idx="1659">
                  <c:v>1.33010815324923</c:v>
                </c:pt>
                <c:pt idx="1660">
                  <c:v>1.33954916324341</c:v>
                </c:pt>
                <c:pt idx="1661">
                  <c:v>1.34024418870422</c:v>
                </c:pt>
                <c:pt idx="1662">
                  <c:v>1.34479241211765</c:v>
                </c:pt>
                <c:pt idx="1663">
                  <c:v>1.33576313288048</c:v>
                </c:pt>
                <c:pt idx="1664">
                  <c:v>1.33946182750786</c:v>
                </c:pt>
                <c:pt idx="1665">
                  <c:v>1.33381067506009</c:v>
                </c:pt>
                <c:pt idx="1666">
                  <c:v>1.3041695442958201</c:v>
                </c:pt>
                <c:pt idx="1667">
                  <c:v>1.3054704536128801</c:v>
                </c:pt>
                <c:pt idx="1668">
                  <c:v>1.2980196672641799</c:v>
                </c:pt>
                <c:pt idx="1669">
                  <c:v>1.2988415313720001</c:v>
                </c:pt>
                <c:pt idx="1670">
                  <c:v>1.2882952150638101</c:v>
                </c:pt>
                <c:pt idx="1671">
                  <c:v>1.29794766712626</c:v>
                </c:pt>
                <c:pt idx="1672">
                  <c:v>1.32111165025854</c:v>
                </c:pt>
                <c:pt idx="1673">
                  <c:v>1.3166017055113799</c:v>
                </c:pt>
                <c:pt idx="1674">
                  <c:v>1.3167317648638599</c:v>
                </c:pt>
                <c:pt idx="1675">
                  <c:v>1.31945857598048</c:v>
                </c:pt>
                <c:pt idx="1676">
                  <c:v>1.3399794509335099</c:v>
                </c:pt>
                <c:pt idx="1677">
                  <c:v>1.3336269220228101</c:v>
                </c:pt>
                <c:pt idx="1678">
                  <c:v>1.33062714991994</c:v>
                </c:pt>
                <c:pt idx="1679">
                  <c:v>1.3219012041335101</c:v>
                </c:pt>
                <c:pt idx="1680">
                  <c:v>1.3198823955796399</c:v>
                </c:pt>
                <c:pt idx="1681">
                  <c:v>1.32063516456367</c:v>
                </c:pt>
                <c:pt idx="1682">
                  <c:v>1.3247209184326201</c:v>
                </c:pt>
                <c:pt idx="1683">
                  <c:v>1.3282933804353401</c:v>
                </c:pt>
                <c:pt idx="1684">
                  <c:v>1.33352369329422</c:v>
                </c:pt>
                <c:pt idx="1685">
                  <c:v>1.3410743451710601</c:v>
                </c:pt>
                <c:pt idx="1686">
                  <c:v>1.3500752583040601</c:v>
                </c:pt>
                <c:pt idx="1687">
                  <c:v>1.353527920338</c:v>
                </c:pt>
                <c:pt idx="1688">
                  <c:v>1.3528054307756301</c:v>
                </c:pt>
                <c:pt idx="1689">
                  <c:v>1.3476425184916401</c:v>
                </c:pt>
                <c:pt idx="1690">
                  <c:v>1.36054354325214</c:v>
                </c:pt>
                <c:pt idx="1691">
                  <c:v>1.3767629682300799</c:v>
                </c:pt>
                <c:pt idx="1692">
                  <c:v>1.3953545366272899</c:v>
                </c:pt>
                <c:pt idx="1693">
                  <c:v>1.3969722860034799</c:v>
                </c:pt>
                <c:pt idx="1694">
                  <c:v>1.40637490554817</c:v>
                </c:pt>
                <c:pt idx="1695">
                  <c:v>1.3944619332288499</c:v>
                </c:pt>
                <c:pt idx="1696">
                  <c:v>1.37006407029221</c:v>
                </c:pt>
                <c:pt idx="1697">
                  <c:v>1.39311848330487</c:v>
                </c:pt>
                <c:pt idx="1698">
                  <c:v>1.39488947424548</c:v>
                </c:pt>
                <c:pt idx="1699">
                  <c:v>1.4076317674618199</c:v>
                </c:pt>
                <c:pt idx="1700">
                  <c:v>1.4129531014222101</c:v>
                </c:pt>
                <c:pt idx="1701">
                  <c:v>1.42692238375171</c:v>
                </c:pt>
                <c:pt idx="1702">
                  <c:v>1.43591991045587</c:v>
                </c:pt>
                <c:pt idx="1703">
                  <c:v>1.4669149740793499</c:v>
                </c:pt>
                <c:pt idx="1704">
                  <c:v>1.47743294683424</c:v>
                </c:pt>
                <c:pt idx="1705">
                  <c:v>1.4957923839176901</c:v>
                </c:pt>
                <c:pt idx="1706">
                  <c:v>1.5082278596862599</c:v>
                </c:pt>
                <c:pt idx="1707">
                  <c:v>1.4877840575769701</c:v>
                </c:pt>
                <c:pt idx="1708">
                  <c:v>1.49250366310052</c:v>
                </c:pt>
                <c:pt idx="1709">
                  <c:v>1.48247381923753</c:v>
                </c:pt>
                <c:pt idx="1710">
                  <c:v>1.49317188256277</c:v>
                </c:pt>
                <c:pt idx="1711">
                  <c:v>1.5003466483041801</c:v>
                </c:pt>
                <c:pt idx="1712">
                  <c:v>1.4862248794419499</c:v>
                </c:pt>
                <c:pt idx="1713">
                  <c:v>1.47705999433917</c:v>
                </c:pt>
                <c:pt idx="1714">
                  <c:v>1.47445150998776</c:v>
                </c:pt>
                <c:pt idx="1715">
                  <c:v>1.4800765184210001</c:v>
                </c:pt>
                <c:pt idx="1716">
                  <c:v>1.4566136644822001</c:v>
                </c:pt>
                <c:pt idx="1717">
                  <c:v>1.45232494609892</c:v>
                </c:pt>
                <c:pt idx="1718">
                  <c:v>1.40972458314509</c:v>
                </c:pt>
                <c:pt idx="1719">
                  <c:v>1.28592913957733</c:v>
                </c:pt>
                <c:pt idx="1720">
                  <c:v>1.2940482332793799</c:v>
                </c:pt>
                <c:pt idx="1721">
                  <c:v>1.3189729836839501</c:v>
                </c:pt>
                <c:pt idx="1722">
                  <c:v>1.34839502053102</c:v>
                </c:pt>
                <c:pt idx="1723">
                  <c:v>1.35952590785241</c:v>
                </c:pt>
                <c:pt idx="1724">
                  <c:v>1.3776525311574299</c:v>
                </c:pt>
                <c:pt idx="1725">
                  <c:v>1.3735320470062999</c:v>
                </c:pt>
                <c:pt idx="1726">
                  <c:v>1.3919442427673701</c:v>
                </c:pt>
                <c:pt idx="1727">
                  <c:v>1.3811998390418401</c:v>
                </c:pt>
                <c:pt idx="1728">
                  <c:v>1.3847848631295001</c:v>
                </c:pt>
                <c:pt idx="1729">
                  <c:v>1.4183855742045299</c:v>
                </c:pt>
                <c:pt idx="1730">
                  <c:v>1.4277484372315301</c:v>
                </c:pt>
                <c:pt idx="1731">
                  <c:v>1.41031068012312</c:v>
                </c:pt>
                <c:pt idx="1732">
                  <c:v>1.42724659524965</c:v>
                </c:pt>
                <c:pt idx="1733">
                  <c:v>1.43555971705921</c:v>
                </c:pt>
                <c:pt idx="1734">
                  <c:v>1.4371772551494499</c:v>
                </c:pt>
                <c:pt idx="1735">
                  <c:v>1.4236109270969799</c:v>
                </c:pt>
                <c:pt idx="1736">
                  <c:v>1.4240339842677101</c:v>
                </c:pt>
                <c:pt idx="1737">
                  <c:v>1.4240627911147501</c:v>
                </c:pt>
                <c:pt idx="1738">
                  <c:v>1.3753705168477299</c:v>
                </c:pt>
                <c:pt idx="1739">
                  <c:v>1.43208253930453</c:v>
                </c:pt>
                <c:pt idx="1740">
                  <c:v>1.4410893001784699</c:v>
                </c:pt>
                <c:pt idx="1741">
                  <c:v>1.45568470362554</c:v>
                </c:pt>
                <c:pt idx="1742">
                  <c:v>1.47575175019627</c:v>
                </c:pt>
                <c:pt idx="1743">
                  <c:v>1.4746183563942099</c:v>
                </c:pt>
                <c:pt idx="1744">
                  <c:v>1.4270228874626101</c:v>
                </c:pt>
                <c:pt idx="1745">
                  <c:v>1.4396853549979001</c:v>
                </c:pt>
                <c:pt idx="1746">
                  <c:v>1.4228200010471099</c:v>
                </c:pt>
                <c:pt idx="1747">
                  <c:v>1.3938969314110401</c:v>
                </c:pt>
                <c:pt idx="1748">
                  <c:v>1.3676771167212001</c:v>
                </c:pt>
                <c:pt idx="1749">
                  <c:v>1.3322083443459301</c:v>
                </c:pt>
                <c:pt idx="1750">
                  <c:v>1.32569867693453</c:v>
                </c:pt>
                <c:pt idx="1751">
                  <c:v>1.3052780376153701</c:v>
                </c:pt>
                <c:pt idx="1752">
                  <c:v>1.2997984904059401</c:v>
                </c:pt>
                <c:pt idx="1753">
                  <c:v>1.3181869115115601</c:v>
                </c:pt>
                <c:pt idx="1754">
                  <c:v>1.27450715189276</c:v>
                </c:pt>
                <c:pt idx="1755">
                  <c:v>1.2970549238282301</c:v>
                </c:pt>
                <c:pt idx="1756">
                  <c:v>1.32346248206455</c:v>
                </c:pt>
                <c:pt idx="1757">
                  <c:v>1.3072414228745399</c:v>
                </c:pt>
                <c:pt idx="1758">
                  <c:v>1.31288036910267</c:v>
                </c:pt>
                <c:pt idx="1759">
                  <c:v>1.29097868034171</c:v>
                </c:pt>
                <c:pt idx="1760">
                  <c:v>1.29026128686458</c:v>
                </c:pt>
                <c:pt idx="1761">
                  <c:v>1.28190234148411</c:v>
                </c:pt>
                <c:pt idx="1762">
                  <c:v>1.30741307652167</c:v>
                </c:pt>
                <c:pt idx="1763">
                  <c:v>1.29791695869011</c:v>
                </c:pt>
                <c:pt idx="1764">
                  <c:v>1.3324637619772399</c:v>
                </c:pt>
                <c:pt idx="1765">
                  <c:v>1.3350616671934601</c:v>
                </c:pt>
                <c:pt idx="1766">
                  <c:v>1.34061637108728</c:v>
                </c:pt>
                <c:pt idx="1767">
                  <c:v>1.31561836367258</c:v>
                </c:pt>
                <c:pt idx="1768">
                  <c:v>1.31339645249799</c:v>
                </c:pt>
                <c:pt idx="1769">
                  <c:v>1.3372353108730299</c:v>
                </c:pt>
                <c:pt idx="1770">
                  <c:v>1.32878454274478</c:v>
                </c:pt>
                <c:pt idx="1771">
                  <c:v>1.3324103988678999</c:v>
                </c:pt>
                <c:pt idx="1772">
                  <c:v>1.3351594294956399</c:v>
                </c:pt>
                <c:pt idx="1773">
                  <c:v>1.3425710412921199</c:v>
                </c:pt>
                <c:pt idx="1774">
                  <c:v>1.3330302940752501</c:v>
                </c:pt>
                <c:pt idx="1775">
                  <c:v>1.33713262400425</c:v>
                </c:pt>
                <c:pt idx="1776">
                  <c:v>1.33492420667275</c:v>
                </c:pt>
                <c:pt idx="1777">
                  <c:v>1.3137292796031399</c:v>
                </c:pt>
                <c:pt idx="1778">
                  <c:v>1.30442394908672</c:v>
                </c:pt>
                <c:pt idx="1779">
                  <c:v>1.27932931651543</c:v>
                </c:pt>
                <c:pt idx="1780">
                  <c:v>1.2793584220912899</c:v>
                </c:pt>
                <c:pt idx="1781">
                  <c:v>1.30253241638202</c:v>
                </c:pt>
                <c:pt idx="1782">
                  <c:v>1.3154496506067299</c:v>
                </c:pt>
                <c:pt idx="1783">
                  <c:v>1.31083901550174</c:v>
                </c:pt>
                <c:pt idx="1784">
                  <c:v>1.32086127816688</c:v>
                </c:pt>
                <c:pt idx="1785">
                  <c:v>1.32153676493308</c:v>
                </c:pt>
                <c:pt idx="1786">
                  <c:v>1.3162101228318701</c:v>
                </c:pt>
                <c:pt idx="1787">
                  <c:v>1.32306381380131</c:v>
                </c:pt>
                <c:pt idx="1788">
                  <c:v>1.31032555482899</c:v>
                </c:pt>
                <c:pt idx="1789">
                  <c:v>1.31063526827466</c:v>
                </c:pt>
                <c:pt idx="1790">
                  <c:v>1.3157888116738901</c:v>
                </c:pt>
                <c:pt idx="1791">
                  <c:v>1.32915220848784</c:v>
                </c:pt>
                <c:pt idx="1792">
                  <c:v>1.31867754052138</c:v>
                </c:pt>
                <c:pt idx="1793">
                  <c:v>1.3135584532360101</c:v>
                </c:pt>
                <c:pt idx="1794">
                  <c:v>1.2937239923716399</c:v>
                </c:pt>
                <c:pt idx="1795">
                  <c:v>1.29684364583258</c:v>
                </c:pt>
                <c:pt idx="1796">
                  <c:v>1.3122467793169399</c:v>
                </c:pt>
                <c:pt idx="1797">
                  <c:v>1.3174148801788801</c:v>
                </c:pt>
                <c:pt idx="1798">
                  <c:v>1.3144623114151199</c:v>
                </c:pt>
                <c:pt idx="1799">
                  <c:v>1.32320808908659</c:v>
                </c:pt>
                <c:pt idx="1800">
                  <c:v>1.34792191402671</c:v>
                </c:pt>
                <c:pt idx="1801">
                  <c:v>1.35690743779931</c:v>
                </c:pt>
                <c:pt idx="1802">
                  <c:v>1.3612581999039</c:v>
                </c:pt>
                <c:pt idx="1803">
                  <c:v>1.3597753405675701</c:v>
                </c:pt>
                <c:pt idx="1804">
                  <c:v>1.35951338476206</c:v>
                </c:pt>
                <c:pt idx="1805">
                  <c:v>1.3637530370351301</c:v>
                </c:pt>
                <c:pt idx="1806">
                  <c:v>1.37201894099787</c:v>
                </c:pt>
                <c:pt idx="1807">
                  <c:v>1.36916312808449</c:v>
                </c:pt>
                <c:pt idx="1808">
                  <c:v>1.35994945101905</c:v>
                </c:pt>
                <c:pt idx="1809">
                  <c:v>1.3611918503808</c:v>
                </c:pt>
                <c:pt idx="1810">
                  <c:v>1.35644595949948</c:v>
                </c:pt>
                <c:pt idx="1811">
                  <c:v>1.3766519394822501</c:v>
                </c:pt>
                <c:pt idx="1812">
                  <c:v>1.3821718670262999</c:v>
                </c:pt>
                <c:pt idx="1813">
                  <c:v>1.39262313096076</c:v>
                </c:pt>
                <c:pt idx="1814">
                  <c:v>1.3943825980098601</c:v>
                </c:pt>
                <c:pt idx="1815">
                  <c:v>1.3793110329001901</c:v>
                </c:pt>
                <c:pt idx="1816">
                  <c:v>1.37498507834554</c:v>
                </c:pt>
                <c:pt idx="1817">
                  <c:v>1.3705591283299501</c:v>
                </c:pt>
                <c:pt idx="1818">
                  <c:v>1.3548434619182601</c:v>
                </c:pt>
                <c:pt idx="1819">
                  <c:v>1.36773899092582</c:v>
                </c:pt>
                <c:pt idx="1820">
                  <c:v>1.37901541764497</c:v>
                </c:pt>
                <c:pt idx="1821">
                  <c:v>1.4075707417048</c:v>
                </c:pt>
                <c:pt idx="1822">
                  <c:v>1.4375509986130399</c:v>
                </c:pt>
                <c:pt idx="1823">
                  <c:v>1.5068066643406799</c:v>
                </c:pt>
                <c:pt idx="1824">
                  <c:v>1.51156459298797</c:v>
                </c:pt>
                <c:pt idx="1825">
                  <c:v>1.53864628311457</c:v>
                </c:pt>
                <c:pt idx="1826">
                  <c:v>1.57740354877105</c:v>
                </c:pt>
                <c:pt idx="1827">
                  <c:v>1.5580791165037799</c:v>
                </c:pt>
                <c:pt idx="1828">
                  <c:v>1.5924812549980401</c:v>
                </c:pt>
                <c:pt idx="1829">
                  <c:v>1.57802386801172</c:v>
                </c:pt>
                <c:pt idx="1830">
                  <c:v>1.5410328182400099</c:v>
                </c:pt>
                <c:pt idx="1831">
                  <c:v>1.4845013424256299</c:v>
                </c:pt>
                <c:pt idx="1832">
                  <c:v>1.4781054303377701</c:v>
                </c:pt>
                <c:pt idx="1833">
                  <c:v>1.53271122513928</c:v>
                </c:pt>
                <c:pt idx="1834">
                  <c:v>1.5318277744704301</c:v>
                </c:pt>
                <c:pt idx="1835">
                  <c:v>1.5388503977121599</c:v>
                </c:pt>
                <c:pt idx="1836">
                  <c:v>1.5281070248956099</c:v>
                </c:pt>
                <c:pt idx="1837">
                  <c:v>1.4745646658006999</c:v>
                </c:pt>
                <c:pt idx="1838">
                  <c:v>1.47098757566298</c:v>
                </c:pt>
                <c:pt idx="1839">
                  <c:v>1.48354652807948</c:v>
                </c:pt>
                <c:pt idx="1840">
                  <c:v>1.5077481142628599</c:v>
                </c:pt>
                <c:pt idx="1841">
                  <c:v>1.5050336424809001</c:v>
                </c:pt>
                <c:pt idx="1842">
                  <c:v>1.5127978788391201</c:v>
                </c:pt>
                <c:pt idx="1843">
                  <c:v>1.54251294558272</c:v>
                </c:pt>
                <c:pt idx="1844">
                  <c:v>1.5404797110039401</c:v>
                </c:pt>
                <c:pt idx="1845">
                  <c:v>1.548849670034</c:v>
                </c:pt>
                <c:pt idx="1846">
                  <c:v>1.54459735547349</c:v>
                </c:pt>
                <c:pt idx="1847">
                  <c:v>1.5266513797285</c:v>
                </c:pt>
                <c:pt idx="1848">
                  <c:v>1.5372041326285999</c:v>
                </c:pt>
                <c:pt idx="1849">
                  <c:v>1.5178948498496501</c:v>
                </c:pt>
                <c:pt idx="1850">
                  <c:v>1.5165510310439501</c:v>
                </c:pt>
                <c:pt idx="1851">
                  <c:v>1.5295623191395999</c:v>
                </c:pt>
                <c:pt idx="1852">
                  <c:v>1.5340623777183899</c:v>
                </c:pt>
                <c:pt idx="1853">
                  <c:v>1.5594676691470499</c:v>
                </c:pt>
                <c:pt idx="1854">
                  <c:v>1.5710462915936201</c:v>
                </c:pt>
                <c:pt idx="1855">
                  <c:v>1.5623244869020001</c:v>
                </c:pt>
                <c:pt idx="1856">
                  <c:v>1.54418016381457</c:v>
                </c:pt>
                <c:pt idx="1857">
                  <c:v>1.55076874574854</c:v>
                </c:pt>
                <c:pt idx="1858">
                  <c:v>1.5466639016765</c:v>
                </c:pt>
                <c:pt idx="1859">
                  <c:v>1.5356626089922201</c:v>
                </c:pt>
                <c:pt idx="1860">
                  <c:v>1.51728232608988</c:v>
                </c:pt>
                <c:pt idx="1861">
                  <c:v>1.5218033587156601</c:v>
                </c:pt>
                <c:pt idx="1862">
                  <c:v>1.5438060581396</c:v>
                </c:pt>
                <c:pt idx="1863">
                  <c:v>1.5452073171210301</c:v>
                </c:pt>
                <c:pt idx="1864">
                  <c:v>1.5436933761582501</c:v>
                </c:pt>
                <c:pt idx="1865">
                  <c:v>1.5434072684797699</c:v>
                </c:pt>
                <c:pt idx="1866">
                  <c:v>1.53559676555114</c:v>
                </c:pt>
                <c:pt idx="1867">
                  <c:v>1.5306769325935199</c:v>
                </c:pt>
                <c:pt idx="1868">
                  <c:v>1.5165208703698101</c:v>
                </c:pt>
                <c:pt idx="1869">
                  <c:v>1.5356549605527401</c:v>
                </c:pt>
                <c:pt idx="1870">
                  <c:v>1.52329852687378</c:v>
                </c:pt>
                <c:pt idx="1871">
                  <c:v>1.4912077834695301</c:v>
                </c:pt>
                <c:pt idx="1872">
                  <c:v>1.4959462406879001</c:v>
                </c:pt>
                <c:pt idx="1873">
                  <c:v>1.50469572754709</c:v>
                </c:pt>
                <c:pt idx="1874">
                  <c:v>1.50608400995209</c:v>
                </c:pt>
                <c:pt idx="1875">
                  <c:v>1.50362511746433</c:v>
                </c:pt>
                <c:pt idx="1876">
                  <c:v>1.50427989376464</c:v>
                </c:pt>
                <c:pt idx="1877">
                  <c:v>1.5290516645401899</c:v>
                </c:pt>
                <c:pt idx="1878">
                  <c:v>1.52229646063062</c:v>
                </c:pt>
                <c:pt idx="1879">
                  <c:v>1.4992938763313099</c:v>
                </c:pt>
                <c:pt idx="1880">
                  <c:v>1.4945275580240001</c:v>
                </c:pt>
                <c:pt idx="1881">
                  <c:v>1.46206149380205</c:v>
                </c:pt>
                <c:pt idx="1882">
                  <c:v>1.45370416263174</c:v>
                </c:pt>
                <c:pt idx="1883">
                  <c:v>1.44819435948886</c:v>
                </c:pt>
                <c:pt idx="1884">
                  <c:v>1.4528997078191399</c:v>
                </c:pt>
                <c:pt idx="1885">
                  <c:v>1.4454891553660101</c:v>
                </c:pt>
                <c:pt idx="1886">
                  <c:v>1.4705155868831401</c:v>
                </c:pt>
                <c:pt idx="1887">
                  <c:v>1.5028942470911599</c:v>
                </c:pt>
                <c:pt idx="1888">
                  <c:v>1.4969737138615999</c:v>
                </c:pt>
                <c:pt idx="1889">
                  <c:v>1.48727532936035</c:v>
                </c:pt>
                <c:pt idx="1890">
                  <c:v>1.4816255281280699</c:v>
                </c:pt>
                <c:pt idx="1891">
                  <c:v>1.48628758895448</c:v>
                </c:pt>
                <c:pt idx="1892">
                  <c:v>1.4833740413310199</c:v>
                </c:pt>
                <c:pt idx="1893">
                  <c:v>1.4831556855682499</c:v>
                </c:pt>
                <c:pt idx="1894">
                  <c:v>1.4734047650033499</c:v>
                </c:pt>
                <c:pt idx="1895">
                  <c:v>1.46566229919206</c:v>
                </c:pt>
                <c:pt idx="1896">
                  <c:v>1.4606878759569399</c:v>
                </c:pt>
                <c:pt idx="1897">
                  <c:v>1.45985645070253</c:v>
                </c:pt>
                <c:pt idx="1898">
                  <c:v>1.4534440830489701</c:v>
                </c:pt>
                <c:pt idx="1899">
                  <c:v>1.4557255200435</c:v>
                </c:pt>
                <c:pt idx="1900">
                  <c:v>1.4495280549593801</c:v>
                </c:pt>
                <c:pt idx="1901">
                  <c:v>1.42557302072433</c:v>
                </c:pt>
                <c:pt idx="1902">
                  <c:v>1.4287806588201999</c:v>
                </c:pt>
                <c:pt idx="1903">
                  <c:v>1.4557201316553601</c:v>
                </c:pt>
                <c:pt idx="1904">
                  <c:v>1.45974051002393</c:v>
                </c:pt>
                <c:pt idx="1905">
                  <c:v>1.4919472605811901</c:v>
                </c:pt>
                <c:pt idx="1906">
                  <c:v>1.49585589254736</c:v>
                </c:pt>
                <c:pt idx="1907">
                  <c:v>1.5266368140703901</c:v>
                </c:pt>
                <c:pt idx="1908">
                  <c:v>1.5167131425971101</c:v>
                </c:pt>
                <c:pt idx="1909">
                  <c:v>1.5211245412615</c:v>
                </c:pt>
                <c:pt idx="1910">
                  <c:v>1.5203168907787401</c:v>
                </c:pt>
                <c:pt idx="1911">
                  <c:v>1.5114669125683799</c:v>
                </c:pt>
                <c:pt idx="1912">
                  <c:v>1.54290616427264</c:v>
                </c:pt>
                <c:pt idx="1913">
                  <c:v>1.5385376382579601</c:v>
                </c:pt>
                <c:pt idx="1914">
                  <c:v>1.5461263794398701</c:v>
                </c:pt>
                <c:pt idx="1915">
                  <c:v>1.5398476283203699</c:v>
                </c:pt>
                <c:pt idx="1916">
                  <c:v>1.55199575409086</c:v>
                </c:pt>
                <c:pt idx="1917">
                  <c:v>1.57716416213627</c:v>
                </c:pt>
                <c:pt idx="1918">
                  <c:v>1.58463536469307</c:v>
                </c:pt>
                <c:pt idx="1919">
                  <c:v>1.5676145102369099</c:v>
                </c:pt>
                <c:pt idx="1920">
                  <c:v>1.56146363112954</c:v>
                </c:pt>
                <c:pt idx="1921">
                  <c:v>1.5656026124773501</c:v>
                </c:pt>
                <c:pt idx="1922">
                  <c:v>1.5562666121714199</c:v>
                </c:pt>
                <c:pt idx="1923">
                  <c:v>1.5693086625495101</c:v>
                </c:pt>
                <c:pt idx="1924">
                  <c:v>1.5771711747764801</c:v>
                </c:pt>
                <c:pt idx="1925">
                  <c:v>1.5584995337043199</c:v>
                </c:pt>
                <c:pt idx="1926">
                  <c:v>1.5540894381135499</c:v>
                </c:pt>
                <c:pt idx="1927">
                  <c:v>1.53898953775228</c:v>
                </c:pt>
                <c:pt idx="1928">
                  <c:v>1.53211112185122</c:v>
                </c:pt>
                <c:pt idx="1929">
                  <c:v>1.5186835039145801</c:v>
                </c:pt>
                <c:pt idx="1930">
                  <c:v>1.5225122054173801</c:v>
                </c:pt>
                <c:pt idx="1931">
                  <c:v>1.5121926913314601</c:v>
                </c:pt>
                <c:pt idx="1932">
                  <c:v>1.49349190275865</c:v>
                </c:pt>
                <c:pt idx="1933">
                  <c:v>1.48631712062567</c:v>
                </c:pt>
                <c:pt idx="1934">
                  <c:v>1.47553752020067</c:v>
                </c:pt>
                <c:pt idx="1935">
                  <c:v>1.49896015613619</c:v>
                </c:pt>
                <c:pt idx="1936">
                  <c:v>1.5156618053478901</c:v>
                </c:pt>
                <c:pt idx="1937">
                  <c:v>1.5220967796984399</c:v>
                </c:pt>
                <c:pt idx="1938">
                  <c:v>1.47941040786464</c:v>
                </c:pt>
                <c:pt idx="1939">
                  <c:v>1.4894157959918199</c:v>
                </c:pt>
                <c:pt idx="1940">
                  <c:v>1.4819988727961</c:v>
                </c:pt>
                <c:pt idx="1941">
                  <c:v>1.5001143268066699</c:v>
                </c:pt>
                <c:pt idx="1942">
                  <c:v>1.4894897903312401</c:v>
                </c:pt>
                <c:pt idx="1943">
                  <c:v>1.4861015370553901</c:v>
                </c:pt>
                <c:pt idx="1944">
                  <c:v>1.49294730726019</c:v>
                </c:pt>
                <c:pt idx="1945">
                  <c:v>1.5015938961134301</c:v>
                </c:pt>
                <c:pt idx="1946">
                  <c:v>1.5114624977748199</c:v>
                </c:pt>
                <c:pt idx="1947">
                  <c:v>1.5119743273851201</c:v>
                </c:pt>
                <c:pt idx="1948">
                  <c:v>1.51056588664118</c:v>
                </c:pt>
                <c:pt idx="1949">
                  <c:v>1.50567841211245</c:v>
                </c:pt>
                <c:pt idx="1950">
                  <c:v>1.51361624453703</c:v>
                </c:pt>
                <c:pt idx="1951">
                  <c:v>1.49254420289141</c:v>
                </c:pt>
                <c:pt idx="1952">
                  <c:v>1.50933866003258</c:v>
                </c:pt>
                <c:pt idx="1953">
                  <c:v>1.5126364698703401</c:v>
                </c:pt>
                <c:pt idx="1954">
                  <c:v>1.51366067688423</c:v>
                </c:pt>
                <c:pt idx="1955">
                  <c:v>1.51565531541733</c:v>
                </c:pt>
                <c:pt idx="1956">
                  <c:v>1.54387205013368</c:v>
                </c:pt>
                <c:pt idx="1957">
                  <c:v>1.5466096558658899</c:v>
                </c:pt>
                <c:pt idx="1958">
                  <c:v>1.55290839536534</c:v>
                </c:pt>
                <c:pt idx="1959">
                  <c:v>1.5643524780586799</c:v>
                </c:pt>
                <c:pt idx="1960">
                  <c:v>1.5403194514421099</c:v>
                </c:pt>
                <c:pt idx="1961">
                  <c:v>1.5237921449969101</c:v>
                </c:pt>
                <c:pt idx="1962">
                  <c:v>1.51748460238153</c:v>
                </c:pt>
                <c:pt idx="1963">
                  <c:v>1.5153787960877101</c:v>
                </c:pt>
                <c:pt idx="1964">
                  <c:v>1.47883776319059</c:v>
                </c:pt>
                <c:pt idx="1965">
                  <c:v>1.4538091737498899</c:v>
                </c:pt>
                <c:pt idx="1966">
                  <c:v>1.5839850808882501</c:v>
                </c:pt>
                <c:pt idx="1967">
                  <c:v>1.5920365278463999</c:v>
                </c:pt>
                <c:pt idx="1968">
                  <c:v>1.5726006674822099</c:v>
                </c:pt>
                <c:pt idx="1969">
                  <c:v>1.5682218724691199</c:v>
                </c:pt>
                <c:pt idx="1970">
                  <c:v>1.55289285371996</c:v>
                </c:pt>
                <c:pt idx="1971">
                  <c:v>1.54582234825555</c:v>
                </c:pt>
                <c:pt idx="1972">
                  <c:v>1.53289668505685</c:v>
                </c:pt>
                <c:pt idx="1973">
                  <c:v>1.5369698777565199</c:v>
                </c:pt>
                <c:pt idx="1974">
                  <c:v>1.5268973484667601</c:v>
                </c:pt>
                <c:pt idx="1975">
                  <c:v>1.5069734974353299</c:v>
                </c:pt>
                <c:pt idx="1976">
                  <c:v>1.49978485763512</c:v>
                </c:pt>
                <c:pt idx="1977">
                  <c:v>1.4892407301869599</c:v>
                </c:pt>
                <c:pt idx="1978">
                  <c:v>1.51325108690026</c:v>
                </c:pt>
                <c:pt idx="1979">
                  <c:v>1.53110022450866</c:v>
                </c:pt>
                <c:pt idx="1980">
                  <c:v>1.5376049189918299</c:v>
                </c:pt>
                <c:pt idx="1981">
                  <c:v>1.4937955393681399</c:v>
                </c:pt>
                <c:pt idx="1982">
                  <c:v>1.50415106482871</c:v>
                </c:pt>
                <c:pt idx="1983">
                  <c:v>1.49754838024226</c:v>
                </c:pt>
                <c:pt idx="1984">
                  <c:v>1.5163921523739501</c:v>
                </c:pt>
                <c:pt idx="1985">
                  <c:v>1.5060045076565201</c:v>
                </c:pt>
                <c:pt idx="1986">
                  <c:v>1.5013135237310899</c:v>
                </c:pt>
                <c:pt idx="1987">
                  <c:v>1.50861118003413</c:v>
                </c:pt>
                <c:pt idx="1988">
                  <c:v>1.51710935779627</c:v>
                </c:pt>
                <c:pt idx="1989">
                  <c:v>1.52747478437335</c:v>
                </c:pt>
                <c:pt idx="1990">
                  <c:v>1.5276733878333499</c:v>
                </c:pt>
                <c:pt idx="1991">
                  <c:v>1.5269005718156401</c:v>
                </c:pt>
                <c:pt idx="1992">
                  <c:v>1.5238524903673001</c:v>
                </c:pt>
                <c:pt idx="1993">
                  <c:v>1.53127691990586</c:v>
                </c:pt>
                <c:pt idx="1994">
                  <c:v>1.5087703785905</c:v>
                </c:pt>
                <c:pt idx="1995">
                  <c:v>1.5263991003441999</c:v>
                </c:pt>
                <c:pt idx="1996">
                  <c:v>1.5295947487982999</c:v>
                </c:pt>
                <c:pt idx="1997">
                  <c:v>1.5297525020842599</c:v>
                </c:pt>
                <c:pt idx="1998">
                  <c:v>1.53212054494691</c:v>
                </c:pt>
                <c:pt idx="1999">
                  <c:v>1.5605111794229101</c:v>
                </c:pt>
                <c:pt idx="2000">
                  <c:v>1.56298663375341</c:v>
                </c:pt>
                <c:pt idx="2001">
                  <c:v>1.57073626928357</c:v>
                </c:pt>
                <c:pt idx="2002">
                  <c:v>1.5833598359524801</c:v>
                </c:pt>
                <c:pt idx="2003">
                  <c:v>1.5597430760867399</c:v>
                </c:pt>
                <c:pt idx="2004">
                  <c:v>1.5434614321266</c:v>
                </c:pt>
                <c:pt idx="2005">
                  <c:v>1.53731584690213</c:v>
                </c:pt>
                <c:pt idx="2006">
                  <c:v>1.5353100980274501</c:v>
                </c:pt>
                <c:pt idx="2007">
                  <c:v>1.4978939992839899</c:v>
                </c:pt>
              </c:numCache>
            </c:numRef>
          </c:val>
          <c:smooth val="0"/>
          <c:extLst>
            <c:ext xmlns:c16="http://schemas.microsoft.com/office/drawing/2014/chart" uri="{C3380CC4-5D6E-409C-BE32-E72D297353CC}">
              <c16:uniqueId val="{00000000-BD44-4E68-A7F2-2593BAC3C46D}"/>
            </c:ext>
          </c:extLst>
        </c:ser>
        <c:ser>
          <c:idx val="1"/>
          <c:order val="1"/>
          <c:tx>
            <c:strRef>
              <c:f>[jumpfit.xlsx]jump因子!$C$1</c:f>
              <c:strCache>
                <c:ptCount val="1"/>
                <c:pt idx="0">
                  <c:v>jump_2</c:v>
                </c:pt>
              </c:strCache>
            </c:strRef>
          </c:tx>
          <c:spPr>
            <a:ln w="19050" cap="rnd">
              <a:solidFill>
                <a:sysClr val="window" lastClr="FFFFFF">
                  <a:lumMod val="75000"/>
                </a:sysClr>
              </a:solidFill>
              <a:round/>
            </a:ln>
            <a:effectLst/>
          </c:spPr>
          <c:marker>
            <c:symbol val="none"/>
          </c:marker>
          <c:cat>
            <c:numRef>
              <c:f>[jumpfit.xlsx]jump因子!$A$2:$A$2009</c:f>
              <c:numCache>
                <c:formatCode>yyyy/m/d</c:formatCode>
                <c:ptCount val="2008"/>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numCache>
            </c:numRef>
          </c:cat>
          <c:val>
            <c:numRef>
              <c:f>[jumpfit.xlsx]jump因子!$C$2:$C$2009</c:f>
              <c:numCache>
                <c:formatCode>General</c:formatCode>
                <c:ptCount val="2008"/>
                <c:pt idx="0">
                  <c:v>1</c:v>
                </c:pt>
                <c:pt idx="1">
                  <c:v>0.999</c:v>
                </c:pt>
                <c:pt idx="2">
                  <c:v>1.0041089702595201</c:v>
                </c:pt>
                <c:pt idx="3">
                  <c:v>1.00878387292532</c:v>
                </c:pt>
                <c:pt idx="4">
                  <c:v>1.0062720233672</c:v>
                </c:pt>
                <c:pt idx="5">
                  <c:v>1.01534837575994</c:v>
                </c:pt>
                <c:pt idx="6">
                  <c:v>0.99285345311148898</c:v>
                </c:pt>
                <c:pt idx="7">
                  <c:v>1.02270818345749</c:v>
                </c:pt>
                <c:pt idx="8">
                  <c:v>1.03838532173014</c:v>
                </c:pt>
                <c:pt idx="9">
                  <c:v>1.0382392672502101</c:v>
                </c:pt>
                <c:pt idx="10">
                  <c:v>1.02396671542643</c:v>
                </c:pt>
                <c:pt idx="11">
                  <c:v>1.0374455392603199</c:v>
                </c:pt>
                <c:pt idx="12">
                  <c:v>1.0442602417106901</c:v>
                </c:pt>
                <c:pt idx="13">
                  <c:v>1.0280085095140301</c:v>
                </c:pt>
                <c:pt idx="14">
                  <c:v>1.0314380536143</c:v>
                </c:pt>
                <c:pt idx="15">
                  <c:v>1.01134616868956</c:v>
                </c:pt>
                <c:pt idx="16">
                  <c:v>1.0092010679121699</c:v>
                </c:pt>
                <c:pt idx="17">
                  <c:v>1.0315314940876401</c:v>
                </c:pt>
                <c:pt idx="18">
                  <c:v>1.0365427862352901</c:v>
                </c:pt>
                <c:pt idx="19">
                  <c:v>1.0391977063252</c:v>
                </c:pt>
                <c:pt idx="20">
                  <c:v>1.04040514756861</c:v>
                </c:pt>
                <c:pt idx="21">
                  <c:v>1.0452367179219</c:v>
                </c:pt>
                <c:pt idx="22">
                  <c:v>1.0496165937161399</c:v>
                </c:pt>
                <c:pt idx="23">
                  <c:v>1.0612780729232401</c:v>
                </c:pt>
                <c:pt idx="24">
                  <c:v>1.0616619407607599</c:v>
                </c:pt>
                <c:pt idx="25">
                  <c:v>1.0609363725949099</c:v>
                </c:pt>
                <c:pt idx="26">
                  <c:v>1.0738406329736401</c:v>
                </c:pt>
                <c:pt idx="27">
                  <c:v>1.07099284966476</c:v>
                </c:pt>
                <c:pt idx="28">
                  <c:v>1.0525019364903001</c:v>
                </c:pt>
                <c:pt idx="29">
                  <c:v>1.0644126767498501</c:v>
                </c:pt>
                <c:pt idx="30">
                  <c:v>1.0336176079594801</c:v>
                </c:pt>
                <c:pt idx="31">
                  <c:v>1.0336238981075301</c:v>
                </c:pt>
                <c:pt idx="32">
                  <c:v>1.03929607118092</c:v>
                </c:pt>
                <c:pt idx="33">
                  <c:v>1.02103609992879</c:v>
                </c:pt>
                <c:pt idx="34">
                  <c:v>1.0254844770560301</c:v>
                </c:pt>
                <c:pt idx="35">
                  <c:v>1.0468073634013799</c:v>
                </c:pt>
                <c:pt idx="36">
                  <c:v>1.0501225739383799</c:v>
                </c:pt>
                <c:pt idx="37">
                  <c:v>1.0139589329423699</c:v>
                </c:pt>
                <c:pt idx="38">
                  <c:v>1.0293784191497399</c:v>
                </c:pt>
                <c:pt idx="39">
                  <c:v>1.04301591892986</c:v>
                </c:pt>
                <c:pt idx="40">
                  <c:v>1.0370513218191599</c:v>
                </c:pt>
                <c:pt idx="41">
                  <c:v>1.03192696271753</c:v>
                </c:pt>
                <c:pt idx="42">
                  <c:v>1.0305536573170599</c:v>
                </c:pt>
                <c:pt idx="43">
                  <c:v>1.0109149514754201</c:v>
                </c:pt>
                <c:pt idx="44">
                  <c:v>1.00302436756928</c:v>
                </c:pt>
                <c:pt idx="45">
                  <c:v>1.00091778888117</c:v>
                </c:pt>
                <c:pt idx="46">
                  <c:v>1.0051123875593799</c:v>
                </c:pt>
                <c:pt idx="47">
                  <c:v>0.98468015819559296</c:v>
                </c:pt>
                <c:pt idx="48">
                  <c:v>0.98768339105409997</c:v>
                </c:pt>
                <c:pt idx="49">
                  <c:v>1.0100816626283999</c:v>
                </c:pt>
                <c:pt idx="50">
                  <c:v>1.0161281940199001</c:v>
                </c:pt>
                <c:pt idx="51">
                  <c:v>1.01884404472691</c:v>
                </c:pt>
                <c:pt idx="52">
                  <c:v>1.0226854655937101</c:v>
                </c:pt>
                <c:pt idx="53">
                  <c:v>1.0079603491779601</c:v>
                </c:pt>
                <c:pt idx="54">
                  <c:v>1.00883915363432</c:v>
                </c:pt>
                <c:pt idx="55">
                  <c:v>0.98276232955002096</c:v>
                </c:pt>
                <c:pt idx="56">
                  <c:v>0.97928892642191501</c:v>
                </c:pt>
                <c:pt idx="57">
                  <c:v>0.979231442067234</c:v>
                </c:pt>
                <c:pt idx="58">
                  <c:v>0.97430379980234205</c:v>
                </c:pt>
                <c:pt idx="59">
                  <c:v>0.96778740472052505</c:v>
                </c:pt>
                <c:pt idx="60">
                  <c:v>0.96310282547318204</c:v>
                </c:pt>
                <c:pt idx="61">
                  <c:v>0.97289735839733404</c:v>
                </c:pt>
                <c:pt idx="62">
                  <c:v>0.97510161279282803</c:v>
                </c:pt>
                <c:pt idx="63">
                  <c:v>0.96816326566372302</c:v>
                </c:pt>
                <c:pt idx="64">
                  <c:v>0.96037092543249702</c:v>
                </c:pt>
                <c:pt idx="65">
                  <c:v>0.94089509677163097</c:v>
                </c:pt>
                <c:pt idx="66">
                  <c:v>0.94671786738230401</c:v>
                </c:pt>
                <c:pt idx="67">
                  <c:v>0.94808452717032199</c:v>
                </c:pt>
                <c:pt idx="68">
                  <c:v>0.94871366530165002</c:v>
                </c:pt>
                <c:pt idx="69">
                  <c:v>0.97068475473067195</c:v>
                </c:pt>
                <c:pt idx="70">
                  <c:v>0.97458662075716596</c:v>
                </c:pt>
                <c:pt idx="71">
                  <c:v>0.947852644569807</c:v>
                </c:pt>
                <c:pt idx="72">
                  <c:v>0.96354357395313195</c:v>
                </c:pt>
                <c:pt idx="73">
                  <c:v>0.95236412947898497</c:v>
                </c:pt>
                <c:pt idx="74">
                  <c:v>0.94082067013569304</c:v>
                </c:pt>
                <c:pt idx="75">
                  <c:v>0.93381692564484897</c:v>
                </c:pt>
                <c:pt idx="76">
                  <c:v>0.95039701722408498</c:v>
                </c:pt>
                <c:pt idx="77">
                  <c:v>0.96385225535026997</c:v>
                </c:pt>
                <c:pt idx="78">
                  <c:v>0.96516009679899695</c:v>
                </c:pt>
                <c:pt idx="79">
                  <c:v>0.96903103387209999</c:v>
                </c:pt>
                <c:pt idx="80">
                  <c:v>0.96567868038834703</c:v>
                </c:pt>
                <c:pt idx="81">
                  <c:v>0.97114770274145301</c:v>
                </c:pt>
                <c:pt idx="82">
                  <c:v>0.97616356718969899</c:v>
                </c:pt>
                <c:pt idx="83">
                  <c:v>0.96190636587990297</c:v>
                </c:pt>
                <c:pt idx="84">
                  <c:v>0.96976814554600699</c:v>
                </c:pt>
                <c:pt idx="85">
                  <c:v>0.98405021216654198</c:v>
                </c:pt>
                <c:pt idx="86">
                  <c:v>0.99571808865835498</c:v>
                </c:pt>
                <c:pt idx="87">
                  <c:v>1.0083380136651201</c:v>
                </c:pt>
                <c:pt idx="88">
                  <c:v>1.01690970977378</c:v>
                </c:pt>
                <c:pt idx="89">
                  <c:v>1.0103080942161</c:v>
                </c:pt>
                <c:pt idx="90">
                  <c:v>1.00298375309928</c:v>
                </c:pt>
                <c:pt idx="91">
                  <c:v>1.01467951827374</c:v>
                </c:pt>
                <c:pt idx="92">
                  <c:v>1.0170572157084099</c:v>
                </c:pt>
                <c:pt idx="93">
                  <c:v>1.02522622128339</c:v>
                </c:pt>
                <c:pt idx="94">
                  <c:v>1.0347262054767301</c:v>
                </c:pt>
                <c:pt idx="95">
                  <c:v>1.0351878908180101</c:v>
                </c:pt>
                <c:pt idx="96">
                  <c:v>1.02472922976487</c:v>
                </c:pt>
                <c:pt idx="97">
                  <c:v>1.0271699289794101</c:v>
                </c:pt>
                <c:pt idx="98">
                  <c:v>1.00949876424494</c:v>
                </c:pt>
                <c:pt idx="99">
                  <c:v>1.0079164770347999</c:v>
                </c:pt>
                <c:pt idx="100">
                  <c:v>0.99517033597543403</c:v>
                </c:pt>
                <c:pt idx="101">
                  <c:v>0.974397948714125</c:v>
                </c:pt>
                <c:pt idx="102">
                  <c:v>0.93813227873417504</c:v>
                </c:pt>
                <c:pt idx="103">
                  <c:v>0.94854302100555798</c:v>
                </c:pt>
                <c:pt idx="104">
                  <c:v>0.950439405475206</c:v>
                </c:pt>
                <c:pt idx="105">
                  <c:v>0.95406591064435498</c:v>
                </c:pt>
                <c:pt idx="106">
                  <c:v>0.95015598780784105</c:v>
                </c:pt>
                <c:pt idx="107">
                  <c:v>0.92118968997010897</c:v>
                </c:pt>
                <c:pt idx="108">
                  <c:v>0.91514728503299503</c:v>
                </c:pt>
                <c:pt idx="109">
                  <c:v>0.85896374033126299</c:v>
                </c:pt>
                <c:pt idx="110">
                  <c:v>0.85389887322743996</c:v>
                </c:pt>
                <c:pt idx="111">
                  <c:v>0.857191166792724</c:v>
                </c:pt>
                <c:pt idx="112">
                  <c:v>0.84381393541689598</c:v>
                </c:pt>
                <c:pt idx="113">
                  <c:v>0.84523396252855798</c:v>
                </c:pt>
                <c:pt idx="114">
                  <c:v>0.85588822989262503</c:v>
                </c:pt>
                <c:pt idx="115">
                  <c:v>0.86745825275240795</c:v>
                </c:pt>
                <c:pt idx="116">
                  <c:v>0.862215640474569</c:v>
                </c:pt>
                <c:pt idx="117">
                  <c:v>0.87221907724969205</c:v>
                </c:pt>
                <c:pt idx="118">
                  <c:v>0.87001285905675396</c:v>
                </c:pt>
                <c:pt idx="119">
                  <c:v>0.83751656623309001</c:v>
                </c:pt>
                <c:pt idx="120">
                  <c:v>0.841395634573055</c:v>
                </c:pt>
                <c:pt idx="121">
                  <c:v>0.86513586572635204</c:v>
                </c:pt>
                <c:pt idx="122">
                  <c:v>0.89536858329604596</c:v>
                </c:pt>
                <c:pt idx="123">
                  <c:v>0.88032417212418701</c:v>
                </c:pt>
                <c:pt idx="124">
                  <c:v>0.89463178909063601</c:v>
                </c:pt>
                <c:pt idx="125">
                  <c:v>0.90516476475192897</c:v>
                </c:pt>
                <c:pt idx="126">
                  <c:v>0.89085634418175697</c:v>
                </c:pt>
                <c:pt idx="127">
                  <c:v>0.883746487903735</c:v>
                </c:pt>
                <c:pt idx="128">
                  <c:v>0.86320640770542101</c:v>
                </c:pt>
                <c:pt idx="129">
                  <c:v>0.87369747051510205</c:v>
                </c:pt>
                <c:pt idx="130">
                  <c:v>0.89526443696258395</c:v>
                </c:pt>
                <c:pt idx="131">
                  <c:v>0.89335305462987502</c:v>
                </c:pt>
                <c:pt idx="132">
                  <c:v>0.88804225884154497</c:v>
                </c:pt>
                <c:pt idx="133">
                  <c:v>0.88287980409047095</c:v>
                </c:pt>
                <c:pt idx="134">
                  <c:v>0.86724686759416703</c:v>
                </c:pt>
                <c:pt idx="135">
                  <c:v>0.87160311504953802</c:v>
                </c:pt>
                <c:pt idx="136">
                  <c:v>0.874037489767863</c:v>
                </c:pt>
                <c:pt idx="137">
                  <c:v>0.89239991167573995</c:v>
                </c:pt>
                <c:pt idx="138">
                  <c:v>0.89410485323742905</c:v>
                </c:pt>
                <c:pt idx="139">
                  <c:v>0.90655203955727703</c:v>
                </c:pt>
                <c:pt idx="140">
                  <c:v>0.91643160771921395</c:v>
                </c:pt>
                <c:pt idx="141">
                  <c:v>0.91012840989522903</c:v>
                </c:pt>
                <c:pt idx="142">
                  <c:v>0.90801149442354101</c:v>
                </c:pt>
                <c:pt idx="143">
                  <c:v>0.91302856610264504</c:v>
                </c:pt>
                <c:pt idx="144">
                  <c:v>0.93138994341009296</c:v>
                </c:pt>
                <c:pt idx="145">
                  <c:v>0.93722889140819299</c:v>
                </c:pt>
                <c:pt idx="146">
                  <c:v>0.93241003460553495</c:v>
                </c:pt>
                <c:pt idx="147">
                  <c:v>0.92638990805154897</c:v>
                </c:pt>
                <c:pt idx="148">
                  <c:v>0.91157446101972295</c:v>
                </c:pt>
                <c:pt idx="149">
                  <c:v>0.92032358847697404</c:v>
                </c:pt>
                <c:pt idx="150">
                  <c:v>0.91654651836685697</c:v>
                </c:pt>
                <c:pt idx="151">
                  <c:v>0.92092945608910504</c:v>
                </c:pt>
                <c:pt idx="152">
                  <c:v>0.91949685791771096</c:v>
                </c:pt>
                <c:pt idx="153">
                  <c:v>0.91754569683589404</c:v>
                </c:pt>
                <c:pt idx="154">
                  <c:v>0.94163401071360298</c:v>
                </c:pt>
                <c:pt idx="155">
                  <c:v>0.95327695493987596</c:v>
                </c:pt>
                <c:pt idx="156">
                  <c:v>0.96064848942486702</c:v>
                </c:pt>
                <c:pt idx="157">
                  <c:v>0.95963189646909397</c:v>
                </c:pt>
                <c:pt idx="158">
                  <c:v>0.96673554035819798</c:v>
                </c:pt>
                <c:pt idx="159">
                  <c:v>0.96412254337230996</c:v>
                </c:pt>
                <c:pt idx="160">
                  <c:v>0.97979312604464097</c:v>
                </c:pt>
                <c:pt idx="161">
                  <c:v>0.97991534954915305</c:v>
                </c:pt>
                <c:pt idx="162">
                  <c:v>0.978434510369942</c:v>
                </c:pt>
                <c:pt idx="163">
                  <c:v>0.98044929267613201</c:v>
                </c:pt>
                <c:pt idx="164">
                  <c:v>1.00205560377622</c:v>
                </c:pt>
                <c:pt idx="165">
                  <c:v>1.0175448378357299</c:v>
                </c:pt>
                <c:pt idx="166">
                  <c:v>1.0221591218072399</c:v>
                </c:pt>
                <c:pt idx="167">
                  <c:v>1.0224881922732001</c:v>
                </c:pt>
                <c:pt idx="168">
                  <c:v>1.0186657616276</c:v>
                </c:pt>
                <c:pt idx="169">
                  <c:v>1.0122905512591001</c:v>
                </c:pt>
                <c:pt idx="170">
                  <c:v>0.991507652710096</c:v>
                </c:pt>
                <c:pt idx="171">
                  <c:v>0.99437645756504001</c:v>
                </c:pt>
                <c:pt idx="172">
                  <c:v>1.0070893040872</c:v>
                </c:pt>
                <c:pt idx="173">
                  <c:v>1.0008134994470801</c:v>
                </c:pt>
                <c:pt idx="174">
                  <c:v>0.99092103669304099</c:v>
                </c:pt>
                <c:pt idx="175">
                  <c:v>0.97223200105917496</c:v>
                </c:pt>
                <c:pt idx="176">
                  <c:v>0.97276716150006204</c:v>
                </c:pt>
                <c:pt idx="177">
                  <c:v>0.97697419967227295</c:v>
                </c:pt>
                <c:pt idx="178">
                  <c:v>0.99284375060586705</c:v>
                </c:pt>
                <c:pt idx="179">
                  <c:v>0.99889728714405102</c:v>
                </c:pt>
                <c:pt idx="180">
                  <c:v>0.99084259849085898</c:v>
                </c:pt>
                <c:pt idx="181">
                  <c:v>1.00573100171987</c:v>
                </c:pt>
                <c:pt idx="182">
                  <c:v>1.0138591021927099</c:v>
                </c:pt>
                <c:pt idx="183">
                  <c:v>1.0144629643196399</c:v>
                </c:pt>
                <c:pt idx="184">
                  <c:v>0.99346232452043604</c:v>
                </c:pt>
                <c:pt idx="185">
                  <c:v>0.99457357915576605</c:v>
                </c:pt>
                <c:pt idx="186">
                  <c:v>0.99802138396371498</c:v>
                </c:pt>
                <c:pt idx="187">
                  <c:v>1.01620793986766</c:v>
                </c:pt>
                <c:pt idx="188">
                  <c:v>1.0107541437563801</c:v>
                </c:pt>
                <c:pt idx="189">
                  <c:v>0.99446499217022499</c:v>
                </c:pt>
                <c:pt idx="190">
                  <c:v>0.98395974772441896</c:v>
                </c:pt>
                <c:pt idx="191">
                  <c:v>0.96542609440206595</c:v>
                </c:pt>
                <c:pt idx="192">
                  <c:v>0.95875702275123098</c:v>
                </c:pt>
                <c:pt idx="193">
                  <c:v>0.94714013293737698</c:v>
                </c:pt>
                <c:pt idx="194">
                  <c:v>0.96049185792178904</c:v>
                </c:pt>
                <c:pt idx="195">
                  <c:v>0.95506716794049196</c:v>
                </c:pt>
                <c:pt idx="196">
                  <c:v>0.95531863349592405</c:v>
                </c:pt>
                <c:pt idx="197">
                  <c:v>0.95699155345462095</c:v>
                </c:pt>
                <c:pt idx="198">
                  <c:v>0.96258908522759501</c:v>
                </c:pt>
                <c:pt idx="199">
                  <c:v>0.95365402102645802</c:v>
                </c:pt>
                <c:pt idx="200">
                  <c:v>0.94317860954732702</c:v>
                </c:pt>
                <c:pt idx="201">
                  <c:v>0.93130284565747001</c:v>
                </c:pt>
                <c:pt idx="202">
                  <c:v>0.93888562372445294</c:v>
                </c:pt>
                <c:pt idx="203">
                  <c:v>0.94955917632378894</c:v>
                </c:pt>
                <c:pt idx="204">
                  <c:v>0.93766211744843897</c:v>
                </c:pt>
                <c:pt idx="205">
                  <c:v>0.95612875230354</c:v>
                </c:pt>
                <c:pt idx="206">
                  <c:v>0.97610246681948998</c:v>
                </c:pt>
                <c:pt idx="207">
                  <c:v>1.00136313732916</c:v>
                </c:pt>
                <c:pt idx="208">
                  <c:v>0.999521778764073</c:v>
                </c:pt>
                <c:pt idx="209">
                  <c:v>1.01534231236756</c:v>
                </c:pt>
                <c:pt idx="210">
                  <c:v>1.00392358845134</c:v>
                </c:pt>
                <c:pt idx="211">
                  <c:v>1.0005563753612501</c:v>
                </c:pt>
                <c:pt idx="212">
                  <c:v>1.0062480942337599</c:v>
                </c:pt>
                <c:pt idx="213">
                  <c:v>1.00666105177899</c:v>
                </c:pt>
                <c:pt idx="214">
                  <c:v>1.02214656559156</c:v>
                </c:pt>
                <c:pt idx="215">
                  <c:v>1.0309350093444001</c:v>
                </c:pt>
                <c:pt idx="216">
                  <c:v>1.0429614195442301</c:v>
                </c:pt>
                <c:pt idx="217">
                  <c:v>0.99464060114487896</c:v>
                </c:pt>
                <c:pt idx="218">
                  <c:v>1.01652054142391</c:v>
                </c:pt>
                <c:pt idx="219">
                  <c:v>1.0306632477247399</c:v>
                </c:pt>
                <c:pt idx="220">
                  <c:v>1.02667944989483</c:v>
                </c:pt>
                <c:pt idx="221">
                  <c:v>1.02203002292461</c:v>
                </c:pt>
                <c:pt idx="222">
                  <c:v>1.0287225602191199</c:v>
                </c:pt>
                <c:pt idx="223">
                  <c:v>1.02633875235145</c:v>
                </c:pt>
                <c:pt idx="224">
                  <c:v>1.01301409282327</c:v>
                </c:pt>
                <c:pt idx="225">
                  <c:v>1.0157119903704299</c:v>
                </c:pt>
                <c:pt idx="226">
                  <c:v>1.01822458896345</c:v>
                </c:pt>
                <c:pt idx="227">
                  <c:v>1.0001667069276401</c:v>
                </c:pt>
                <c:pt idx="228">
                  <c:v>0.99913559192367796</c:v>
                </c:pt>
                <c:pt idx="229">
                  <c:v>0.99596980996179596</c:v>
                </c:pt>
                <c:pt idx="230">
                  <c:v>0.98382351657837397</c:v>
                </c:pt>
                <c:pt idx="231">
                  <c:v>0.96838099941617894</c:v>
                </c:pt>
                <c:pt idx="232">
                  <c:v>0.97335787041973698</c:v>
                </c:pt>
                <c:pt idx="233">
                  <c:v>0.97681584276146305</c:v>
                </c:pt>
                <c:pt idx="234">
                  <c:v>0.98849436611446595</c:v>
                </c:pt>
                <c:pt idx="235">
                  <c:v>0.97210836080767105</c:v>
                </c:pt>
                <c:pt idx="236">
                  <c:v>0.98986251187754504</c:v>
                </c:pt>
                <c:pt idx="237">
                  <c:v>0.99171736068518102</c:v>
                </c:pt>
                <c:pt idx="238">
                  <c:v>0.99555392520700303</c:v>
                </c:pt>
                <c:pt idx="239">
                  <c:v>1.0025386808391501</c:v>
                </c:pt>
                <c:pt idx="240">
                  <c:v>0.99088695833923601</c:v>
                </c:pt>
                <c:pt idx="241">
                  <c:v>0.95724539250350804</c:v>
                </c:pt>
                <c:pt idx="242">
                  <c:v>0.96176262653254196</c:v>
                </c:pt>
                <c:pt idx="243">
                  <c:v>0.96493992564178599</c:v>
                </c:pt>
                <c:pt idx="244">
                  <c:v>0.94983275006953505</c:v>
                </c:pt>
                <c:pt idx="245">
                  <c:v>0.93356621074810997</c:v>
                </c:pt>
                <c:pt idx="246">
                  <c:v>0.92840097090339602</c:v>
                </c:pt>
                <c:pt idx="247">
                  <c:v>0.93972346736333301</c:v>
                </c:pt>
                <c:pt idx="248">
                  <c:v>0.94748504037688497</c:v>
                </c:pt>
                <c:pt idx="249">
                  <c:v>0.94743931238082102</c:v>
                </c:pt>
                <c:pt idx="250">
                  <c:v>0.93428199536485601</c:v>
                </c:pt>
                <c:pt idx="251">
                  <c:v>0.92844613200155901</c:v>
                </c:pt>
                <c:pt idx="252">
                  <c:v>0.94057914624224503</c:v>
                </c:pt>
                <c:pt idx="253">
                  <c:v>0.96809578567009402</c:v>
                </c:pt>
                <c:pt idx="254">
                  <c:v>0.96991612048140996</c:v>
                </c:pt>
                <c:pt idx="255">
                  <c:v>0.98222106543727805</c:v>
                </c:pt>
                <c:pt idx="256">
                  <c:v>0.97308669371796197</c:v>
                </c:pt>
                <c:pt idx="257">
                  <c:v>0.97184192125698898</c:v>
                </c:pt>
                <c:pt idx="258">
                  <c:v>0.97917242125000603</c:v>
                </c:pt>
                <c:pt idx="259">
                  <c:v>0.97557800125302596</c:v>
                </c:pt>
                <c:pt idx="260">
                  <c:v>0.99453835196346496</c:v>
                </c:pt>
                <c:pt idx="261">
                  <c:v>1.02140999883512</c:v>
                </c:pt>
                <c:pt idx="262">
                  <c:v>1.02104296845828</c:v>
                </c:pt>
                <c:pt idx="263">
                  <c:v>1.0317779755540799</c:v>
                </c:pt>
                <c:pt idx="264">
                  <c:v>1.0116884338179699</c:v>
                </c:pt>
                <c:pt idx="265">
                  <c:v>1.02766496131751</c:v>
                </c:pt>
                <c:pt idx="266">
                  <c:v>1.0463735612432501</c:v>
                </c:pt>
                <c:pt idx="267">
                  <c:v>1.0420422494750901</c:v>
                </c:pt>
                <c:pt idx="268">
                  <c:v>1.04398576557167</c:v>
                </c:pt>
                <c:pt idx="269">
                  <c:v>1.02803728852943</c:v>
                </c:pt>
                <c:pt idx="270">
                  <c:v>1.0215949819786601</c:v>
                </c:pt>
                <c:pt idx="271">
                  <c:v>1.0073688287715401</c:v>
                </c:pt>
                <c:pt idx="272">
                  <c:v>0.97086158409939605</c:v>
                </c:pt>
                <c:pt idx="273">
                  <c:v>0.974933113180393</c:v>
                </c:pt>
                <c:pt idx="274">
                  <c:v>0.96358963953506505</c:v>
                </c:pt>
                <c:pt idx="275">
                  <c:v>0.97465925518047103</c:v>
                </c:pt>
                <c:pt idx="276">
                  <c:v>0.99190398145001701</c:v>
                </c:pt>
                <c:pt idx="277">
                  <c:v>0.99507542674774396</c:v>
                </c:pt>
                <c:pt idx="278">
                  <c:v>0.98809118834726095</c:v>
                </c:pt>
                <c:pt idx="279">
                  <c:v>0.99176171610040298</c:v>
                </c:pt>
                <c:pt idx="280">
                  <c:v>0.989014148234443</c:v>
                </c:pt>
                <c:pt idx="281">
                  <c:v>0.953565716709046</c:v>
                </c:pt>
                <c:pt idx="282">
                  <c:v>0.95968856159763705</c:v>
                </c:pt>
                <c:pt idx="283">
                  <c:v>0.96177094199061497</c:v>
                </c:pt>
                <c:pt idx="284">
                  <c:v>0.97312896345692701</c:v>
                </c:pt>
                <c:pt idx="285">
                  <c:v>0.96954394323881898</c:v>
                </c:pt>
                <c:pt idx="286">
                  <c:v>0.99042617736511296</c:v>
                </c:pt>
                <c:pt idx="287">
                  <c:v>0.990930331047709</c:v>
                </c:pt>
                <c:pt idx="288">
                  <c:v>0.99259962527509005</c:v>
                </c:pt>
                <c:pt idx="289">
                  <c:v>0.97212640526240002</c:v>
                </c:pt>
                <c:pt idx="290">
                  <c:v>0.99407570512201204</c:v>
                </c:pt>
                <c:pt idx="291">
                  <c:v>1.0041752129697701</c:v>
                </c:pt>
                <c:pt idx="292">
                  <c:v>1.00284330625945</c:v>
                </c:pt>
                <c:pt idx="293">
                  <c:v>1.00338004035799</c:v>
                </c:pt>
                <c:pt idx="294">
                  <c:v>0.98976497387364704</c:v>
                </c:pt>
                <c:pt idx="295">
                  <c:v>0.97375195476648702</c:v>
                </c:pt>
                <c:pt idx="296">
                  <c:v>0.97064070641161904</c:v>
                </c:pt>
                <c:pt idx="297">
                  <c:v>0.98230966815096799</c:v>
                </c:pt>
                <c:pt idx="298">
                  <c:v>0.98636389578678696</c:v>
                </c:pt>
                <c:pt idx="299">
                  <c:v>0.98192813013597702</c:v>
                </c:pt>
                <c:pt idx="300">
                  <c:v>0.99189393193368203</c:v>
                </c:pt>
                <c:pt idx="301">
                  <c:v>1.00716205396412</c:v>
                </c:pt>
                <c:pt idx="302">
                  <c:v>1.01318010616901</c:v>
                </c:pt>
                <c:pt idx="303">
                  <c:v>1.01847671840349</c:v>
                </c:pt>
                <c:pt idx="304">
                  <c:v>1.01346061381297</c:v>
                </c:pt>
                <c:pt idx="305">
                  <c:v>1.0197485085698801</c:v>
                </c:pt>
                <c:pt idx="306">
                  <c:v>1.0091351166774001</c:v>
                </c:pt>
                <c:pt idx="307">
                  <c:v>1.01087229454627</c:v>
                </c:pt>
                <c:pt idx="308">
                  <c:v>1.00546186326119</c:v>
                </c:pt>
                <c:pt idx="309">
                  <c:v>1.0069026903412399</c:v>
                </c:pt>
                <c:pt idx="310">
                  <c:v>0.98920445164762805</c:v>
                </c:pt>
                <c:pt idx="311">
                  <c:v>0.98478127846580799</c:v>
                </c:pt>
                <c:pt idx="312">
                  <c:v>0.98861143839709797</c:v>
                </c:pt>
                <c:pt idx="313">
                  <c:v>0.98071308003987301</c:v>
                </c:pt>
                <c:pt idx="314">
                  <c:v>0.96172869751590395</c:v>
                </c:pt>
                <c:pt idx="315">
                  <c:v>0.931677892275803</c:v>
                </c:pt>
                <c:pt idx="316">
                  <c:v>0.941433037488698</c:v>
                </c:pt>
                <c:pt idx="317">
                  <c:v>0.94699958926956496</c:v>
                </c:pt>
                <c:pt idx="318">
                  <c:v>0.95144930419377605</c:v>
                </c:pt>
                <c:pt idx="319">
                  <c:v>0.95424513607054995</c:v>
                </c:pt>
                <c:pt idx="320">
                  <c:v>0.94114771265972896</c:v>
                </c:pt>
                <c:pt idx="321">
                  <c:v>0.94179364823132605</c:v>
                </c:pt>
                <c:pt idx="322">
                  <c:v>0.93306501134481601</c:v>
                </c:pt>
                <c:pt idx="323">
                  <c:v>0.95328255322143896</c:v>
                </c:pt>
                <c:pt idx="324">
                  <c:v>0.95546832049952601</c:v>
                </c:pt>
                <c:pt idx="325">
                  <c:v>0.95528212359212095</c:v>
                </c:pt>
                <c:pt idx="326">
                  <c:v>0.94125259230174096</c:v>
                </c:pt>
                <c:pt idx="327">
                  <c:v>0.94365872663334605</c:v>
                </c:pt>
                <c:pt idx="328">
                  <c:v>0.936041577352548</c:v>
                </c:pt>
                <c:pt idx="329">
                  <c:v>0.93856841334404395</c:v>
                </c:pt>
                <c:pt idx="330">
                  <c:v>0.94648385938401403</c:v>
                </c:pt>
                <c:pt idx="331">
                  <c:v>0.94593711905675304</c:v>
                </c:pt>
                <c:pt idx="332">
                  <c:v>0.95440548474571396</c:v>
                </c:pt>
                <c:pt idx="333">
                  <c:v>0.96086957512542903</c:v>
                </c:pt>
                <c:pt idx="334">
                  <c:v>0.95697299529999402</c:v>
                </c:pt>
                <c:pt idx="335">
                  <c:v>0.96599587207809601</c:v>
                </c:pt>
                <c:pt idx="336">
                  <c:v>0.95784644753965398</c:v>
                </c:pt>
                <c:pt idx="337">
                  <c:v>0.961726277677176</c:v>
                </c:pt>
                <c:pt idx="338">
                  <c:v>0.95868775540429096</c:v>
                </c:pt>
                <c:pt idx="339">
                  <c:v>0.94876824009874094</c:v>
                </c:pt>
                <c:pt idx="340">
                  <c:v>0.95912417888344903</c:v>
                </c:pt>
                <c:pt idx="341">
                  <c:v>0.95423401165921196</c:v>
                </c:pt>
                <c:pt idx="342">
                  <c:v>0.95339215240951602</c:v>
                </c:pt>
                <c:pt idx="343">
                  <c:v>0.96265403245777803</c:v>
                </c:pt>
                <c:pt idx="344">
                  <c:v>0.96550906844224005</c:v>
                </c:pt>
                <c:pt idx="345">
                  <c:v>0.964574257609075</c:v>
                </c:pt>
                <c:pt idx="346">
                  <c:v>0.97288726096537803</c:v>
                </c:pt>
                <c:pt idx="347">
                  <c:v>0.98024078530096304</c:v>
                </c:pt>
                <c:pt idx="348">
                  <c:v>0.97035691390982204</c:v>
                </c:pt>
                <c:pt idx="349">
                  <c:v>0.96533832020658905</c:v>
                </c:pt>
                <c:pt idx="350">
                  <c:v>0.94368723230696105</c:v>
                </c:pt>
                <c:pt idx="351">
                  <c:v>0.94967113798393799</c:v>
                </c:pt>
                <c:pt idx="352">
                  <c:v>0.95450574925001797</c:v>
                </c:pt>
                <c:pt idx="353">
                  <c:v>0.96137086535994298</c:v>
                </c:pt>
                <c:pt idx="354">
                  <c:v>0.957888795939564</c:v>
                </c:pt>
                <c:pt idx="355">
                  <c:v>0.96914579905637499</c:v>
                </c:pt>
                <c:pt idx="356">
                  <c:v>0.97810143319930398</c:v>
                </c:pt>
                <c:pt idx="357">
                  <c:v>0.99087635033430999</c:v>
                </c:pt>
                <c:pt idx="358">
                  <c:v>0.99301024085619505</c:v>
                </c:pt>
                <c:pt idx="359">
                  <c:v>1.0007719438490801</c:v>
                </c:pt>
                <c:pt idx="360">
                  <c:v>1.0041214863238701</c:v>
                </c:pt>
                <c:pt idx="361">
                  <c:v>1.0042845692085101</c:v>
                </c:pt>
                <c:pt idx="362">
                  <c:v>1.0124531808464801</c:v>
                </c:pt>
                <c:pt idx="363">
                  <c:v>1.01639255876277</c:v>
                </c:pt>
                <c:pt idx="364">
                  <c:v>1.0054572264825501</c:v>
                </c:pt>
                <c:pt idx="365">
                  <c:v>1.0085055411372801</c:v>
                </c:pt>
                <c:pt idx="366">
                  <c:v>1.02096796669339</c:v>
                </c:pt>
                <c:pt idx="367">
                  <c:v>1.03258237568769</c:v>
                </c:pt>
                <c:pt idx="368">
                  <c:v>1.03158117060277</c:v>
                </c:pt>
                <c:pt idx="369">
                  <c:v>1.0250784452431001</c:v>
                </c:pt>
                <c:pt idx="370">
                  <c:v>1.0166179543890701</c:v>
                </c:pt>
                <c:pt idx="371">
                  <c:v>1.0216162769283199</c:v>
                </c:pt>
                <c:pt idx="372">
                  <c:v>1.02128786037799</c:v>
                </c:pt>
                <c:pt idx="373">
                  <c:v>1.0311357540041699</c:v>
                </c:pt>
                <c:pt idx="374">
                  <c:v>1.03179187241773</c:v>
                </c:pt>
                <c:pt idx="375">
                  <c:v>1.0378767335041299</c:v>
                </c:pt>
                <c:pt idx="376">
                  <c:v>1.0460207074169501</c:v>
                </c:pt>
                <c:pt idx="377">
                  <c:v>1.0673682506367499</c:v>
                </c:pt>
                <c:pt idx="378">
                  <c:v>1.07647147145511</c:v>
                </c:pt>
                <c:pt idx="379">
                  <c:v>1.0754093168834</c:v>
                </c:pt>
                <c:pt idx="380">
                  <c:v>1.0861112216416799</c:v>
                </c:pt>
                <c:pt idx="381">
                  <c:v>1.0731496316467899</c:v>
                </c:pt>
                <c:pt idx="382">
                  <c:v>1.09297592985626</c:v>
                </c:pt>
                <c:pt idx="383">
                  <c:v>1.0965598293955701</c:v>
                </c:pt>
                <c:pt idx="384">
                  <c:v>1.09972338021937</c:v>
                </c:pt>
                <c:pt idx="385">
                  <c:v>1.0858087982678899</c:v>
                </c:pt>
                <c:pt idx="386">
                  <c:v>1.0894795947601199</c:v>
                </c:pt>
                <c:pt idx="387">
                  <c:v>1.10647556714189</c:v>
                </c:pt>
                <c:pt idx="388">
                  <c:v>1.11264031145924</c:v>
                </c:pt>
                <c:pt idx="389">
                  <c:v>1.11245346476794</c:v>
                </c:pt>
                <c:pt idx="390">
                  <c:v>1.1027039764311399</c:v>
                </c:pt>
                <c:pt idx="391">
                  <c:v>1.1151698590007399</c:v>
                </c:pt>
                <c:pt idx="392">
                  <c:v>1.1288115776465899</c:v>
                </c:pt>
                <c:pt idx="393">
                  <c:v>1.13283449523059</c:v>
                </c:pt>
                <c:pt idx="394">
                  <c:v>1.1343157978966401</c:v>
                </c:pt>
                <c:pt idx="395">
                  <c:v>1.1341135857821101</c:v>
                </c:pt>
                <c:pt idx="396">
                  <c:v>1.1418342742066201</c:v>
                </c:pt>
                <c:pt idx="397">
                  <c:v>1.1307090462145399</c:v>
                </c:pt>
                <c:pt idx="398">
                  <c:v>1.1133683835231001</c:v>
                </c:pt>
                <c:pt idx="399">
                  <c:v>1.1213648990615199</c:v>
                </c:pt>
                <c:pt idx="400">
                  <c:v>1.1082942376444</c:v>
                </c:pt>
                <c:pt idx="401">
                  <c:v>1.12523201333498</c:v>
                </c:pt>
                <c:pt idx="402">
                  <c:v>1.14305427813186</c:v>
                </c:pt>
                <c:pt idx="403">
                  <c:v>1.1589577475294699</c:v>
                </c:pt>
                <c:pt idx="404">
                  <c:v>1.1696211434658501</c:v>
                </c:pt>
                <c:pt idx="405">
                  <c:v>1.18144960670523</c:v>
                </c:pt>
                <c:pt idx="406">
                  <c:v>1.1922637161721601</c:v>
                </c:pt>
                <c:pt idx="407">
                  <c:v>1.1957890905598301</c:v>
                </c:pt>
                <c:pt idx="408">
                  <c:v>1.1953601571882999</c:v>
                </c:pt>
                <c:pt idx="409">
                  <c:v>1.19123238150508</c:v>
                </c:pt>
                <c:pt idx="410">
                  <c:v>1.20359936259878</c:v>
                </c:pt>
                <c:pt idx="411">
                  <c:v>1.20866678361887</c:v>
                </c:pt>
                <c:pt idx="412">
                  <c:v>1.1817830323888301</c:v>
                </c:pt>
                <c:pt idx="413">
                  <c:v>1.1922506212708199</c:v>
                </c:pt>
                <c:pt idx="414">
                  <c:v>1.1993007401228799</c:v>
                </c:pt>
                <c:pt idx="415">
                  <c:v>1.2064877535927201</c:v>
                </c:pt>
                <c:pt idx="416">
                  <c:v>1.19070764849268</c:v>
                </c:pt>
                <c:pt idx="417">
                  <c:v>1.2009648058564699</c:v>
                </c:pt>
                <c:pt idx="418">
                  <c:v>1.21614207376609</c:v>
                </c:pt>
                <c:pt idx="419">
                  <c:v>1.21540803591014</c:v>
                </c:pt>
                <c:pt idx="420">
                  <c:v>1.21629978348801</c:v>
                </c:pt>
                <c:pt idx="421">
                  <c:v>1.2226698830744001</c:v>
                </c:pt>
                <c:pt idx="422">
                  <c:v>1.2281795627545899</c:v>
                </c:pt>
                <c:pt idx="423">
                  <c:v>1.2472871270824899</c:v>
                </c:pt>
                <c:pt idx="424">
                  <c:v>1.2486950977604001</c:v>
                </c:pt>
                <c:pt idx="425">
                  <c:v>1.24582523316958</c:v>
                </c:pt>
                <c:pt idx="426">
                  <c:v>1.2434009784209701</c:v>
                </c:pt>
                <c:pt idx="427">
                  <c:v>1.23925830417446</c:v>
                </c:pt>
                <c:pt idx="428">
                  <c:v>1.24782823515894</c:v>
                </c:pt>
                <c:pt idx="429">
                  <c:v>1.2335243176567401</c:v>
                </c:pt>
                <c:pt idx="430">
                  <c:v>1.2217861487328701</c:v>
                </c:pt>
                <c:pt idx="431">
                  <c:v>1.2346480033732601</c:v>
                </c:pt>
                <c:pt idx="432">
                  <c:v>1.2249758750926101</c:v>
                </c:pt>
                <c:pt idx="433">
                  <c:v>1.2130996134772201</c:v>
                </c:pt>
                <c:pt idx="434">
                  <c:v>1.1964386110576599</c:v>
                </c:pt>
                <c:pt idx="435">
                  <c:v>1.1990571437202</c:v>
                </c:pt>
                <c:pt idx="436">
                  <c:v>1.1979066414311099</c:v>
                </c:pt>
                <c:pt idx="437">
                  <c:v>1.2247256939064</c:v>
                </c:pt>
                <c:pt idx="438">
                  <c:v>1.24686362672467</c:v>
                </c:pt>
                <c:pt idx="439">
                  <c:v>1.26048043568821</c:v>
                </c:pt>
                <c:pt idx="440">
                  <c:v>1.2715883462398501</c:v>
                </c:pt>
                <c:pt idx="441">
                  <c:v>1.27938345288316</c:v>
                </c:pt>
                <c:pt idx="442">
                  <c:v>1.2780954203528501</c:v>
                </c:pt>
                <c:pt idx="443">
                  <c:v>1.2736420360509999</c:v>
                </c:pt>
                <c:pt idx="444">
                  <c:v>1.28265138450508</c:v>
                </c:pt>
                <c:pt idx="445">
                  <c:v>1.2689012748592301</c:v>
                </c:pt>
                <c:pt idx="446">
                  <c:v>1.29169290474507</c:v>
                </c:pt>
                <c:pt idx="447">
                  <c:v>1.2651766813720799</c:v>
                </c:pt>
                <c:pt idx="448">
                  <c:v>1.28206564696278</c:v>
                </c:pt>
                <c:pt idx="449">
                  <c:v>1.2698479737389501</c:v>
                </c:pt>
                <c:pt idx="450">
                  <c:v>1.26639030982306</c:v>
                </c:pt>
                <c:pt idx="451">
                  <c:v>1.2716941923101801</c:v>
                </c:pt>
                <c:pt idx="452">
                  <c:v>1.2693719862711199</c:v>
                </c:pt>
                <c:pt idx="453">
                  <c:v>1.2721195477977301</c:v>
                </c:pt>
                <c:pt idx="454">
                  <c:v>1.26990446223503</c:v>
                </c:pt>
                <c:pt idx="455">
                  <c:v>1.2861385127952301</c:v>
                </c:pt>
                <c:pt idx="456">
                  <c:v>1.3077982923528799</c:v>
                </c:pt>
                <c:pt idx="457">
                  <c:v>1.3265192153865899</c:v>
                </c:pt>
                <c:pt idx="458">
                  <c:v>1.3379676834319201</c:v>
                </c:pt>
                <c:pt idx="459">
                  <c:v>1.3470071690716401</c:v>
                </c:pt>
                <c:pt idx="460">
                  <c:v>1.3696463612338801</c:v>
                </c:pt>
                <c:pt idx="461">
                  <c:v>1.35867613938772</c:v>
                </c:pt>
                <c:pt idx="462">
                  <c:v>1.3907191704558599</c:v>
                </c:pt>
                <c:pt idx="463">
                  <c:v>1.40145789832847</c:v>
                </c:pt>
                <c:pt idx="464">
                  <c:v>1.4404635391043501</c:v>
                </c:pt>
                <c:pt idx="465">
                  <c:v>1.4125141354542901</c:v>
                </c:pt>
                <c:pt idx="466">
                  <c:v>1.4372587458975701</c:v>
                </c:pt>
                <c:pt idx="467">
                  <c:v>1.37742268797189</c:v>
                </c:pt>
                <c:pt idx="468">
                  <c:v>1.43539776961058</c:v>
                </c:pt>
                <c:pt idx="469">
                  <c:v>1.4480837255791801</c:v>
                </c:pt>
                <c:pt idx="470">
                  <c:v>1.4594045221141201</c:v>
                </c:pt>
                <c:pt idx="471">
                  <c:v>1.4886022281271001</c:v>
                </c:pt>
                <c:pt idx="472">
                  <c:v>1.5017943715344999</c:v>
                </c:pt>
                <c:pt idx="473">
                  <c:v>1.50494166439807</c:v>
                </c:pt>
                <c:pt idx="474">
                  <c:v>1.5074278527490099</c:v>
                </c:pt>
                <c:pt idx="475">
                  <c:v>1.5178181960559201</c:v>
                </c:pt>
                <c:pt idx="476">
                  <c:v>1.4835947124061499</c:v>
                </c:pt>
                <c:pt idx="477">
                  <c:v>1.4508470038947201</c:v>
                </c:pt>
                <c:pt idx="478">
                  <c:v>1.4479053152633301</c:v>
                </c:pt>
                <c:pt idx="479">
                  <c:v>1.4938599565958299</c:v>
                </c:pt>
                <c:pt idx="480">
                  <c:v>1.51730185556768</c:v>
                </c:pt>
                <c:pt idx="481">
                  <c:v>1.5122047155673599</c:v>
                </c:pt>
                <c:pt idx="482">
                  <c:v>1.5102249410117801</c:v>
                </c:pt>
                <c:pt idx="483">
                  <c:v>1.5272907799480999</c:v>
                </c:pt>
                <c:pt idx="484">
                  <c:v>1.5466193926937</c:v>
                </c:pt>
                <c:pt idx="485">
                  <c:v>1.5587577265981101</c:v>
                </c:pt>
                <c:pt idx="486">
                  <c:v>1.5534318156732501</c:v>
                </c:pt>
                <c:pt idx="487">
                  <c:v>1.52672069896328</c:v>
                </c:pt>
                <c:pt idx="488">
                  <c:v>1.52264915338378</c:v>
                </c:pt>
                <c:pt idx="489">
                  <c:v>1.4996922610000001</c:v>
                </c:pt>
                <c:pt idx="490">
                  <c:v>1.51541685396715</c:v>
                </c:pt>
                <c:pt idx="491">
                  <c:v>1.5127347657060599</c:v>
                </c:pt>
                <c:pt idx="492">
                  <c:v>1.53751393013591</c:v>
                </c:pt>
                <c:pt idx="493">
                  <c:v>1.55248216432607</c:v>
                </c:pt>
                <c:pt idx="494">
                  <c:v>1.4672212125227899</c:v>
                </c:pt>
                <c:pt idx="495">
                  <c:v>1.5121241248799899</c:v>
                </c:pt>
                <c:pt idx="496">
                  <c:v>1.55810018444355</c:v>
                </c:pt>
                <c:pt idx="497">
                  <c:v>1.5724451183985599</c:v>
                </c:pt>
                <c:pt idx="498">
                  <c:v>1.56241086221876</c:v>
                </c:pt>
                <c:pt idx="499">
                  <c:v>1.5906954950574801</c:v>
                </c:pt>
                <c:pt idx="500">
                  <c:v>1.5964923258369099</c:v>
                </c:pt>
                <c:pt idx="501">
                  <c:v>1.5849301463354599</c:v>
                </c:pt>
                <c:pt idx="502">
                  <c:v>1.56939365216896</c:v>
                </c:pt>
                <c:pt idx="503">
                  <c:v>1.5466754304969701</c:v>
                </c:pt>
                <c:pt idx="504">
                  <c:v>1.5255614985249</c:v>
                </c:pt>
                <c:pt idx="505">
                  <c:v>1.55924180938281</c:v>
                </c:pt>
                <c:pt idx="506">
                  <c:v>1.54815767719099</c:v>
                </c:pt>
                <c:pt idx="507">
                  <c:v>1.5337693329473401</c:v>
                </c:pt>
                <c:pt idx="508">
                  <c:v>1.50523674689127</c:v>
                </c:pt>
                <c:pt idx="509">
                  <c:v>1.50459117979584</c:v>
                </c:pt>
                <c:pt idx="510">
                  <c:v>1.5304490780907101</c:v>
                </c:pt>
                <c:pt idx="511">
                  <c:v>1.54709656150071</c:v>
                </c:pt>
                <c:pt idx="512">
                  <c:v>1.5578399672730201</c:v>
                </c:pt>
                <c:pt idx="513">
                  <c:v>1.5781265138807801</c:v>
                </c:pt>
                <c:pt idx="514">
                  <c:v>1.60208183282156</c:v>
                </c:pt>
                <c:pt idx="515">
                  <c:v>1.61119001289731</c:v>
                </c:pt>
                <c:pt idx="516">
                  <c:v>1.6031506077308699</c:v>
                </c:pt>
                <c:pt idx="517">
                  <c:v>1.6327799385880899</c:v>
                </c:pt>
                <c:pt idx="518">
                  <c:v>1.6399440266372101</c:v>
                </c:pt>
                <c:pt idx="519">
                  <c:v>1.66332909579413</c:v>
                </c:pt>
                <c:pt idx="520">
                  <c:v>1.6456713504322</c:v>
                </c:pt>
                <c:pt idx="521">
                  <c:v>1.6686679937989399</c:v>
                </c:pt>
                <c:pt idx="522">
                  <c:v>1.6693111237075</c:v>
                </c:pt>
                <c:pt idx="523">
                  <c:v>1.6493056942047299</c:v>
                </c:pt>
                <c:pt idx="524">
                  <c:v>1.6828960067929</c:v>
                </c:pt>
                <c:pt idx="525">
                  <c:v>1.6914583887550001</c:v>
                </c:pt>
                <c:pt idx="526">
                  <c:v>1.6884310324529099</c:v>
                </c:pt>
                <c:pt idx="527">
                  <c:v>1.69985932204276</c:v>
                </c:pt>
                <c:pt idx="528">
                  <c:v>1.72049975099297</c:v>
                </c:pt>
                <c:pt idx="529">
                  <c:v>1.76858164840506</c:v>
                </c:pt>
                <c:pt idx="530">
                  <c:v>1.79210644514075</c:v>
                </c:pt>
                <c:pt idx="531">
                  <c:v>1.82995344605885</c:v>
                </c:pt>
                <c:pt idx="532">
                  <c:v>1.84302533642883</c:v>
                </c:pt>
                <c:pt idx="533">
                  <c:v>1.8575095510795201</c:v>
                </c:pt>
                <c:pt idx="534">
                  <c:v>1.9034334099461201</c:v>
                </c:pt>
                <c:pt idx="535">
                  <c:v>1.9131511018310401</c:v>
                </c:pt>
                <c:pt idx="536">
                  <c:v>1.9239543511039501</c:v>
                </c:pt>
                <c:pt idx="537">
                  <c:v>1.90674720725831</c:v>
                </c:pt>
                <c:pt idx="538">
                  <c:v>1.9307183186222601</c:v>
                </c:pt>
                <c:pt idx="539">
                  <c:v>1.98078373356784</c:v>
                </c:pt>
                <c:pt idx="540">
                  <c:v>1.9747569664207201</c:v>
                </c:pt>
                <c:pt idx="541">
                  <c:v>2.0169468709123399</c:v>
                </c:pt>
                <c:pt idx="542">
                  <c:v>2.0486832134983901</c:v>
                </c:pt>
                <c:pt idx="543">
                  <c:v>2.0792259491128902</c:v>
                </c:pt>
                <c:pt idx="544">
                  <c:v>2.12803796903607</c:v>
                </c:pt>
                <c:pt idx="545">
                  <c:v>2.1279702271654499</c:v>
                </c:pt>
                <c:pt idx="546">
                  <c:v>2.1034861247249199</c:v>
                </c:pt>
                <c:pt idx="547">
                  <c:v>2.1634128257890102</c:v>
                </c:pt>
                <c:pt idx="548">
                  <c:v>2.2303506833146098</c:v>
                </c:pt>
                <c:pt idx="549">
                  <c:v>2.2392533373710601</c:v>
                </c:pt>
                <c:pt idx="550">
                  <c:v>2.1844858392390698</c:v>
                </c:pt>
                <c:pt idx="551">
                  <c:v>2.2123479945069899</c:v>
                </c:pt>
                <c:pt idx="552">
                  <c:v>2.2392531545768199</c:v>
                </c:pt>
                <c:pt idx="553">
                  <c:v>2.2014138541041501</c:v>
                </c:pt>
                <c:pt idx="554">
                  <c:v>2.2509133899008398</c:v>
                </c:pt>
                <c:pt idx="555">
                  <c:v>2.3059520959346398</c:v>
                </c:pt>
                <c:pt idx="556">
                  <c:v>2.3191273523035401</c:v>
                </c:pt>
                <c:pt idx="557">
                  <c:v>2.3117162827126001</c:v>
                </c:pt>
                <c:pt idx="558">
                  <c:v>2.3570252070869202</c:v>
                </c:pt>
                <c:pt idx="559">
                  <c:v>2.3133078615232998</c:v>
                </c:pt>
                <c:pt idx="560">
                  <c:v>2.3397157926712602</c:v>
                </c:pt>
                <c:pt idx="561">
                  <c:v>2.3442776040709399</c:v>
                </c:pt>
                <c:pt idx="562">
                  <c:v>2.3599629990822999</c:v>
                </c:pt>
                <c:pt idx="563">
                  <c:v>2.27945697396656</c:v>
                </c:pt>
                <c:pt idx="564">
                  <c:v>2.24225805530053</c:v>
                </c:pt>
                <c:pt idx="565">
                  <c:v>2.1857586812204501</c:v>
                </c:pt>
                <c:pt idx="566">
                  <c:v>2.2453255683551898</c:v>
                </c:pt>
                <c:pt idx="567">
                  <c:v>2.3325686722426</c:v>
                </c:pt>
                <c:pt idx="568">
                  <c:v>2.3963532438856099</c:v>
                </c:pt>
                <c:pt idx="569">
                  <c:v>2.3862245323453499</c:v>
                </c:pt>
                <c:pt idx="570">
                  <c:v>2.3887459345517899</c:v>
                </c:pt>
                <c:pt idx="571">
                  <c:v>2.37302008625737</c:v>
                </c:pt>
                <c:pt idx="572">
                  <c:v>2.4011071774243402</c:v>
                </c:pt>
                <c:pt idx="573">
                  <c:v>2.4684386433490801</c:v>
                </c:pt>
                <c:pt idx="574">
                  <c:v>2.4989552741645098</c:v>
                </c:pt>
                <c:pt idx="575">
                  <c:v>2.5790097230737401</c:v>
                </c:pt>
                <c:pt idx="576">
                  <c:v>2.6354891184633198</c:v>
                </c:pt>
                <c:pt idx="577">
                  <c:v>2.73731251170544</c:v>
                </c:pt>
                <c:pt idx="578">
                  <c:v>2.8417111321400501</c:v>
                </c:pt>
                <c:pt idx="579">
                  <c:v>2.8892612923476699</c:v>
                </c:pt>
                <c:pt idx="580">
                  <c:v>2.6737367090111701</c:v>
                </c:pt>
                <c:pt idx="581">
                  <c:v>2.70319332474073</c:v>
                </c:pt>
                <c:pt idx="582">
                  <c:v>2.8636828011978999</c:v>
                </c:pt>
                <c:pt idx="583">
                  <c:v>2.94474605880542</c:v>
                </c:pt>
                <c:pt idx="584">
                  <c:v>2.92410014407952</c:v>
                </c:pt>
                <c:pt idx="585">
                  <c:v>2.9453588550349799</c:v>
                </c:pt>
                <c:pt idx="586">
                  <c:v>2.9887616442107698</c:v>
                </c:pt>
                <c:pt idx="587">
                  <c:v>2.9933623002913299</c:v>
                </c:pt>
                <c:pt idx="588">
                  <c:v>3.0080244615703799</c:v>
                </c:pt>
                <c:pt idx="589">
                  <c:v>3.0217778414027201</c:v>
                </c:pt>
                <c:pt idx="590">
                  <c:v>3.0579952682387699</c:v>
                </c:pt>
                <c:pt idx="591">
                  <c:v>3.0950347221566301</c:v>
                </c:pt>
                <c:pt idx="592">
                  <c:v>3.0345598587150202</c:v>
                </c:pt>
                <c:pt idx="593">
                  <c:v>2.9155884547478501</c:v>
                </c:pt>
                <c:pt idx="594">
                  <c:v>2.9715170809243698</c:v>
                </c:pt>
                <c:pt idx="595">
                  <c:v>2.8529403460815499</c:v>
                </c:pt>
                <c:pt idx="596">
                  <c:v>2.6562667610197499</c:v>
                </c:pt>
                <c:pt idx="597">
                  <c:v>2.7338868931525302</c:v>
                </c:pt>
                <c:pt idx="598">
                  <c:v>2.80886650796791</c:v>
                </c:pt>
                <c:pt idx="599">
                  <c:v>2.7028126575774101</c:v>
                </c:pt>
                <c:pt idx="600">
                  <c:v>2.4497045859294002</c:v>
                </c:pt>
                <c:pt idx="601">
                  <c:v>2.2938972715108901</c:v>
                </c:pt>
                <c:pt idx="602">
                  <c:v>2.4270501655350101</c:v>
                </c:pt>
                <c:pt idx="603">
                  <c:v>2.2678995803616702</c:v>
                </c:pt>
                <c:pt idx="604">
                  <c:v>2.1086920964397802</c:v>
                </c:pt>
                <c:pt idx="605">
                  <c:v>1.94989551057831</c:v>
                </c:pt>
                <c:pt idx="606">
                  <c:v>1.91023338892231</c:v>
                </c:pt>
                <c:pt idx="607">
                  <c:v>1.79039768162218</c:v>
                </c:pt>
                <c:pt idx="608">
                  <c:v>1.64643356171542</c:v>
                </c:pt>
                <c:pt idx="609">
                  <c:v>1.8025810959992501</c:v>
                </c:pt>
                <c:pt idx="610">
                  <c:v>1.96498892328165</c:v>
                </c:pt>
                <c:pt idx="611">
                  <c:v>2.0960328097644201</c:v>
                </c:pt>
                <c:pt idx="612">
                  <c:v>2.1070502052749802</c:v>
                </c:pt>
                <c:pt idx="613">
                  <c:v>1.9758654845644601</c:v>
                </c:pt>
                <c:pt idx="614">
                  <c:v>2.0291532109357302</c:v>
                </c:pt>
                <c:pt idx="615">
                  <c:v>2.1677847307533602</c:v>
                </c:pt>
                <c:pt idx="616">
                  <c:v>2.2227468072761001</c:v>
                </c:pt>
                <c:pt idx="617">
                  <c:v>2.2575371151987502</c:v>
                </c:pt>
                <c:pt idx="618">
                  <c:v>2.2941580692733101</c:v>
                </c:pt>
                <c:pt idx="619">
                  <c:v>2.37209230124044</c:v>
                </c:pt>
                <c:pt idx="620">
                  <c:v>2.3354684104584602</c:v>
                </c:pt>
                <c:pt idx="621">
                  <c:v>2.1243695068661999</c:v>
                </c:pt>
                <c:pt idx="622">
                  <c:v>2.1025986457433299</c:v>
                </c:pt>
                <c:pt idx="623">
                  <c:v>2.2158774421618102</c:v>
                </c:pt>
                <c:pt idx="624">
                  <c:v>2.1587367610455099</c:v>
                </c:pt>
                <c:pt idx="625">
                  <c:v>2.09763895786423</c:v>
                </c:pt>
                <c:pt idx="626">
                  <c:v>2.0374527828083</c:v>
                </c:pt>
                <c:pt idx="627">
                  <c:v>2.1603113152354401</c:v>
                </c:pt>
                <c:pt idx="628">
                  <c:v>2.14190885071659</c:v>
                </c:pt>
                <c:pt idx="629">
                  <c:v>2.11739309525018</c:v>
                </c:pt>
                <c:pt idx="630">
                  <c:v>2.1838127781743801</c:v>
                </c:pt>
                <c:pt idx="631">
                  <c:v>2.3234958989230101</c:v>
                </c:pt>
                <c:pt idx="632">
                  <c:v>2.32224626641321</c:v>
                </c:pt>
                <c:pt idx="633">
                  <c:v>2.3145825960920399</c:v>
                </c:pt>
                <c:pt idx="634">
                  <c:v>2.3543866116222998</c:v>
                </c:pt>
                <c:pt idx="635">
                  <c:v>2.3724058216374302</c:v>
                </c:pt>
                <c:pt idx="636">
                  <c:v>2.41258499975185</c:v>
                </c:pt>
                <c:pt idx="637">
                  <c:v>2.2056267384425898</c:v>
                </c:pt>
                <c:pt idx="638">
                  <c:v>2.25344602571912</c:v>
                </c:pt>
                <c:pt idx="639">
                  <c:v>2.1436691021846199</c:v>
                </c:pt>
                <c:pt idx="640">
                  <c:v>2.0243517319405901</c:v>
                </c:pt>
                <c:pt idx="641">
                  <c:v>1.82445919438904</c:v>
                </c:pt>
                <c:pt idx="642">
                  <c:v>1.65403617169114</c:v>
                </c:pt>
                <c:pt idx="643">
                  <c:v>1.58331922017403</c:v>
                </c:pt>
                <c:pt idx="644">
                  <c:v>1.67364562559704</c:v>
                </c:pt>
                <c:pt idx="645">
                  <c:v>1.79446989498054</c:v>
                </c:pt>
                <c:pt idx="646">
                  <c:v>1.7591665162376799</c:v>
                </c:pt>
                <c:pt idx="647">
                  <c:v>1.6678649097829401</c:v>
                </c:pt>
                <c:pt idx="648">
                  <c:v>1.62972038429731</c:v>
                </c:pt>
                <c:pt idx="649">
                  <c:v>1.6204937565441999</c:v>
                </c:pt>
                <c:pt idx="650">
                  <c:v>1.68264488818198</c:v>
                </c:pt>
                <c:pt idx="651">
                  <c:v>1.74114018508048</c:v>
                </c:pt>
                <c:pt idx="652">
                  <c:v>1.7050965345431399</c:v>
                </c:pt>
                <c:pt idx="653">
                  <c:v>1.70290711852886</c:v>
                </c:pt>
                <c:pt idx="654">
                  <c:v>1.60729878486467</c:v>
                </c:pt>
                <c:pt idx="655">
                  <c:v>1.51784656176483</c:v>
                </c:pt>
                <c:pt idx="656">
                  <c:v>1.62803178303687</c:v>
                </c:pt>
                <c:pt idx="657">
                  <c:v>1.58981738687645</c:v>
                </c:pt>
                <c:pt idx="658">
                  <c:v>1.60513389515283</c:v>
                </c:pt>
                <c:pt idx="659">
                  <c:v>1.6495805324443999</c:v>
                </c:pt>
                <c:pt idx="660">
                  <c:v>1.66884756458947</c:v>
                </c:pt>
                <c:pt idx="661">
                  <c:v>1.62457798401848</c:v>
                </c:pt>
                <c:pt idx="662">
                  <c:v>1.64866334928363</c:v>
                </c:pt>
                <c:pt idx="663">
                  <c:v>1.5966493571070099</c:v>
                </c:pt>
                <c:pt idx="664">
                  <c:v>1.6141038546561399</c:v>
                </c:pt>
                <c:pt idx="665">
                  <c:v>1.57064379381833</c:v>
                </c:pt>
                <c:pt idx="666">
                  <c:v>1.5779993778506001</c:v>
                </c:pt>
                <c:pt idx="667">
                  <c:v>1.6446485065616201</c:v>
                </c:pt>
                <c:pt idx="668">
                  <c:v>1.67643309826047</c:v>
                </c:pt>
                <c:pt idx="669">
                  <c:v>1.7467381533013799</c:v>
                </c:pt>
                <c:pt idx="670">
                  <c:v>1.74760757177718</c:v>
                </c:pt>
                <c:pt idx="671">
                  <c:v>1.7304928890214499</c:v>
                </c:pt>
                <c:pt idx="672">
                  <c:v>1.7782938698408799</c:v>
                </c:pt>
                <c:pt idx="673">
                  <c:v>1.8044188490697</c:v>
                </c:pt>
                <c:pt idx="674">
                  <c:v>1.80645154893435</c:v>
                </c:pt>
                <c:pt idx="675">
                  <c:v>1.832055433933</c:v>
                </c:pt>
                <c:pt idx="676">
                  <c:v>1.7297461119570301</c:v>
                </c:pt>
                <c:pt idx="677">
                  <c:v>1.7812019368166701</c:v>
                </c:pt>
                <c:pt idx="678">
                  <c:v>1.82336557481331</c:v>
                </c:pt>
                <c:pt idx="679">
                  <c:v>1.83303415864062</c:v>
                </c:pt>
                <c:pt idx="680">
                  <c:v>1.8333975545535099</c:v>
                </c:pt>
                <c:pt idx="681">
                  <c:v>1.79615966406551</c:v>
                </c:pt>
                <c:pt idx="682">
                  <c:v>1.8015433234823499</c:v>
                </c:pt>
                <c:pt idx="683">
                  <c:v>1.7912712872609999</c:v>
                </c:pt>
                <c:pt idx="684">
                  <c:v>1.7434613143512701</c:v>
                </c:pt>
                <c:pt idx="685">
                  <c:v>1.73959004630809</c:v>
                </c:pt>
                <c:pt idx="686">
                  <c:v>1.8272676359232101</c:v>
                </c:pt>
                <c:pt idx="687">
                  <c:v>1.8549705440319899</c:v>
                </c:pt>
                <c:pt idx="688">
                  <c:v>1.89731155764329</c:v>
                </c:pt>
                <c:pt idx="689">
                  <c:v>1.9365092182044701</c:v>
                </c:pt>
                <c:pt idx="690">
                  <c:v>1.9402581531409999</c:v>
                </c:pt>
                <c:pt idx="691">
                  <c:v>1.9586820602058399</c:v>
                </c:pt>
                <c:pt idx="692">
                  <c:v>1.94730058241809</c:v>
                </c:pt>
                <c:pt idx="693">
                  <c:v>1.9037841368805</c:v>
                </c:pt>
                <c:pt idx="694">
                  <c:v>1.94118143459808</c:v>
                </c:pt>
                <c:pt idx="695">
                  <c:v>1.9249448401657101</c:v>
                </c:pt>
                <c:pt idx="696">
                  <c:v>1.8977179066480701</c:v>
                </c:pt>
                <c:pt idx="697">
                  <c:v>1.9468090490035399</c:v>
                </c:pt>
                <c:pt idx="698">
                  <c:v>1.9692433199806201</c:v>
                </c:pt>
                <c:pt idx="699">
                  <c:v>1.9634295572157401</c:v>
                </c:pt>
                <c:pt idx="700">
                  <c:v>1.97446839833081</c:v>
                </c:pt>
                <c:pt idx="701">
                  <c:v>2.00030400125801</c:v>
                </c:pt>
                <c:pt idx="702">
                  <c:v>1.99308247405717</c:v>
                </c:pt>
                <c:pt idx="703">
                  <c:v>1.8675881147853099</c:v>
                </c:pt>
                <c:pt idx="704">
                  <c:v>1.8759278406793101</c:v>
                </c:pt>
                <c:pt idx="705">
                  <c:v>1.88583082389763</c:v>
                </c:pt>
                <c:pt idx="706">
                  <c:v>1.91648511154039</c:v>
                </c:pt>
                <c:pt idx="707">
                  <c:v>1.94969318694112</c:v>
                </c:pt>
                <c:pt idx="708">
                  <c:v>1.9322972341154601</c:v>
                </c:pt>
                <c:pt idx="709">
                  <c:v>1.9552786185994999</c:v>
                </c:pt>
                <c:pt idx="710">
                  <c:v>1.91469805110918</c:v>
                </c:pt>
                <c:pt idx="711">
                  <c:v>1.9105168240352199</c:v>
                </c:pt>
                <c:pt idx="712">
                  <c:v>1.90422142431577</c:v>
                </c:pt>
                <c:pt idx="713">
                  <c:v>1.8886868084004</c:v>
                </c:pt>
                <c:pt idx="714">
                  <c:v>1.9329617531205301</c:v>
                </c:pt>
                <c:pt idx="715">
                  <c:v>1.9389155133183</c:v>
                </c:pt>
                <c:pt idx="716">
                  <c:v>1.9437788781785399</c:v>
                </c:pt>
                <c:pt idx="717">
                  <c:v>1.9909688367204801</c:v>
                </c:pt>
                <c:pt idx="718">
                  <c:v>1.99195851973091</c:v>
                </c:pt>
                <c:pt idx="719">
                  <c:v>2.0329439161949798</c:v>
                </c:pt>
                <c:pt idx="720">
                  <c:v>2.0469660369581</c:v>
                </c:pt>
                <c:pt idx="721">
                  <c:v>2.0265950681244602</c:v>
                </c:pt>
                <c:pt idx="722">
                  <c:v>2.0191492051617499</c:v>
                </c:pt>
                <c:pt idx="723">
                  <c:v>2.0302307971705398</c:v>
                </c:pt>
                <c:pt idx="724">
                  <c:v>1.97004595785084</c:v>
                </c:pt>
                <c:pt idx="725">
                  <c:v>1.99220053902127</c:v>
                </c:pt>
                <c:pt idx="726">
                  <c:v>2.00618432956465</c:v>
                </c:pt>
                <c:pt idx="727">
                  <c:v>1.9780009252600299</c:v>
                </c:pt>
                <c:pt idx="728">
                  <c:v>1.8141482889993099</c:v>
                </c:pt>
                <c:pt idx="729">
                  <c:v>1.7898145476706</c:v>
                </c:pt>
                <c:pt idx="730">
                  <c:v>1.8347901748296001</c:v>
                </c:pt>
                <c:pt idx="731">
                  <c:v>1.68443859451725</c:v>
                </c:pt>
                <c:pt idx="732">
                  <c:v>1.7051387873861801</c:v>
                </c:pt>
                <c:pt idx="733">
                  <c:v>1.5998036015408701</c:v>
                </c:pt>
                <c:pt idx="734">
                  <c:v>1.60737671383353</c:v>
                </c:pt>
                <c:pt idx="735">
                  <c:v>1.5544480108223699</c:v>
                </c:pt>
                <c:pt idx="736">
                  <c:v>1.6018591948375001</c:v>
                </c:pt>
                <c:pt idx="737">
                  <c:v>1.5387805349721499</c:v>
                </c:pt>
                <c:pt idx="738">
                  <c:v>1.5596567013926099</c:v>
                </c:pt>
                <c:pt idx="739">
                  <c:v>1.62481940891789</c:v>
                </c:pt>
                <c:pt idx="740">
                  <c:v>1.60623361309877</c:v>
                </c:pt>
                <c:pt idx="741">
                  <c:v>1.54091229344817</c:v>
                </c:pt>
                <c:pt idx="742">
                  <c:v>1.56825050148016</c:v>
                </c:pt>
                <c:pt idx="743">
                  <c:v>1.5845752477513899</c:v>
                </c:pt>
                <c:pt idx="744">
                  <c:v>1.47169468169482</c:v>
                </c:pt>
                <c:pt idx="745">
                  <c:v>1.46268947567807</c:v>
                </c:pt>
                <c:pt idx="746">
                  <c:v>1.4057571808962199</c:v>
                </c:pt>
                <c:pt idx="747">
                  <c:v>1.4570254667165099</c:v>
                </c:pt>
                <c:pt idx="748">
                  <c:v>1.42924597121313</c:v>
                </c:pt>
                <c:pt idx="749">
                  <c:v>1.47374664566882</c:v>
                </c:pt>
                <c:pt idx="750">
                  <c:v>1.474837359663</c:v>
                </c:pt>
                <c:pt idx="751">
                  <c:v>1.5023391294314199</c:v>
                </c:pt>
                <c:pt idx="752">
                  <c:v>1.4883168502128099</c:v>
                </c:pt>
                <c:pt idx="753">
                  <c:v>1.4799729205810399</c:v>
                </c:pt>
                <c:pt idx="754">
                  <c:v>1.54163409437606</c:v>
                </c:pt>
                <c:pt idx="755">
                  <c:v>1.56993732750879</c:v>
                </c:pt>
                <c:pt idx="756">
                  <c:v>1.56844419222179</c:v>
                </c:pt>
                <c:pt idx="757">
                  <c:v>1.5702018669619899</c:v>
                </c:pt>
                <c:pt idx="758">
                  <c:v>1.6077630181481899</c:v>
                </c:pt>
                <c:pt idx="759">
                  <c:v>1.59109753208785</c:v>
                </c:pt>
                <c:pt idx="760">
                  <c:v>1.5941822208046801</c:v>
                </c:pt>
                <c:pt idx="761">
                  <c:v>1.46665762296126</c:v>
                </c:pt>
                <c:pt idx="762">
                  <c:v>1.46809782592553</c:v>
                </c:pt>
                <c:pt idx="763">
                  <c:v>1.39419045493076</c:v>
                </c:pt>
                <c:pt idx="764">
                  <c:v>1.4276416137661501</c:v>
                </c:pt>
                <c:pt idx="765">
                  <c:v>1.50439909884227</c:v>
                </c:pt>
                <c:pt idx="766">
                  <c:v>1.50684440406669</c:v>
                </c:pt>
                <c:pt idx="767">
                  <c:v>1.4851054914030699</c:v>
                </c:pt>
                <c:pt idx="768">
                  <c:v>1.50708047981687</c:v>
                </c:pt>
                <c:pt idx="769">
                  <c:v>1.5203449586973901</c:v>
                </c:pt>
                <c:pt idx="770">
                  <c:v>1.4973848046848599</c:v>
                </c:pt>
                <c:pt idx="771">
                  <c:v>1.46677159527886</c:v>
                </c:pt>
                <c:pt idx="772">
                  <c:v>1.46734555218394</c:v>
                </c:pt>
                <c:pt idx="773">
                  <c:v>1.5128572767506201</c:v>
                </c:pt>
                <c:pt idx="774">
                  <c:v>1.5076545427860599</c:v>
                </c:pt>
                <c:pt idx="775">
                  <c:v>1.50442279625812</c:v>
                </c:pt>
                <c:pt idx="776">
                  <c:v>1.5440030236862501</c:v>
                </c:pt>
                <c:pt idx="777">
                  <c:v>1.58967653645483</c:v>
                </c:pt>
                <c:pt idx="778">
                  <c:v>1.62857899885992</c:v>
                </c:pt>
                <c:pt idx="779">
                  <c:v>1.6227187412822099</c:v>
                </c:pt>
                <c:pt idx="780">
                  <c:v>1.6357056864666599</c:v>
                </c:pt>
                <c:pt idx="781">
                  <c:v>1.6089113871868199</c:v>
                </c:pt>
                <c:pt idx="782">
                  <c:v>1.6182787569591801</c:v>
                </c:pt>
                <c:pt idx="783">
                  <c:v>1.6045577124349699</c:v>
                </c:pt>
                <c:pt idx="784">
                  <c:v>1.5807697329563</c:v>
                </c:pt>
                <c:pt idx="785">
                  <c:v>1.6379052651421</c:v>
                </c:pt>
                <c:pt idx="786">
                  <c:v>1.6425928925256601</c:v>
                </c:pt>
                <c:pt idx="787">
                  <c:v>1.63898113984722</c:v>
                </c:pt>
                <c:pt idx="788">
                  <c:v>1.6742906686813299</c:v>
                </c:pt>
                <c:pt idx="789">
                  <c:v>1.67990771713901</c:v>
                </c:pt>
                <c:pt idx="790">
                  <c:v>1.6491274135784599</c:v>
                </c:pt>
                <c:pt idx="791">
                  <c:v>1.6328858665174999</c:v>
                </c:pt>
                <c:pt idx="792">
                  <c:v>1.6676096938488201</c:v>
                </c:pt>
                <c:pt idx="793">
                  <c:v>1.6570681057005501</c:v>
                </c:pt>
                <c:pt idx="794">
                  <c:v>1.6815401831248999</c:v>
                </c:pt>
                <c:pt idx="795">
                  <c:v>1.6998741317627699</c:v>
                </c:pt>
                <c:pt idx="796">
                  <c:v>1.6969976054517699</c:v>
                </c:pt>
                <c:pt idx="797">
                  <c:v>1.6725743171651599</c:v>
                </c:pt>
                <c:pt idx="798">
                  <c:v>1.6783966287236101</c:v>
                </c:pt>
                <c:pt idx="799">
                  <c:v>1.6114512850529801</c:v>
                </c:pt>
                <c:pt idx="800">
                  <c:v>1.59029842809573</c:v>
                </c:pt>
                <c:pt idx="801">
                  <c:v>1.6071011448391599</c:v>
                </c:pt>
                <c:pt idx="802">
                  <c:v>1.5991040804125101</c:v>
                </c:pt>
                <c:pt idx="803">
                  <c:v>1.61811548512653</c:v>
                </c:pt>
                <c:pt idx="804">
                  <c:v>1.6101187113672399</c:v>
                </c:pt>
                <c:pt idx="805">
                  <c:v>1.6064236516132899</c:v>
                </c:pt>
                <c:pt idx="806">
                  <c:v>1.6069412627886399</c:v>
                </c:pt>
                <c:pt idx="807">
                  <c:v>1.64766035629513</c:v>
                </c:pt>
                <c:pt idx="808">
                  <c:v>1.6455351665531901</c:v>
                </c:pt>
                <c:pt idx="809">
                  <c:v>1.6552587951543301</c:v>
                </c:pt>
                <c:pt idx="810">
                  <c:v>1.59498374370675</c:v>
                </c:pt>
                <c:pt idx="811">
                  <c:v>1.5349424108499099</c:v>
                </c:pt>
                <c:pt idx="812">
                  <c:v>1.5306123250478001</c:v>
                </c:pt>
                <c:pt idx="813">
                  <c:v>1.52405576955482</c:v>
                </c:pt>
                <c:pt idx="814">
                  <c:v>1.5278677550373201</c:v>
                </c:pt>
                <c:pt idx="815">
                  <c:v>1.5249030222828599</c:v>
                </c:pt>
                <c:pt idx="816">
                  <c:v>1.5477292926871</c:v>
                </c:pt>
                <c:pt idx="817">
                  <c:v>1.54227780678229</c:v>
                </c:pt>
                <c:pt idx="818">
                  <c:v>1.5119609513304899</c:v>
                </c:pt>
                <c:pt idx="819">
                  <c:v>1.51741819741893</c:v>
                </c:pt>
                <c:pt idx="820">
                  <c:v>1.52888434286122</c:v>
                </c:pt>
                <c:pt idx="821">
                  <c:v>1.5451670883833699</c:v>
                </c:pt>
                <c:pt idx="822">
                  <c:v>1.5292116344697699</c:v>
                </c:pt>
                <c:pt idx="823">
                  <c:v>1.5235063865309899</c:v>
                </c:pt>
                <c:pt idx="824">
                  <c:v>1.52996988203506</c:v>
                </c:pt>
                <c:pt idx="825">
                  <c:v>1.52613141305543</c:v>
                </c:pt>
                <c:pt idx="826">
                  <c:v>1.52132550641056</c:v>
                </c:pt>
                <c:pt idx="827">
                  <c:v>1.58824107021754</c:v>
                </c:pt>
                <c:pt idx="828">
                  <c:v>1.59187088568984</c:v>
                </c:pt>
                <c:pt idx="829">
                  <c:v>1.60234392518637</c:v>
                </c:pt>
                <c:pt idx="830">
                  <c:v>1.60668393468492</c:v>
                </c:pt>
                <c:pt idx="831">
                  <c:v>1.61149668494063</c:v>
                </c:pt>
                <c:pt idx="832">
                  <c:v>1.6116982049664099</c:v>
                </c:pt>
                <c:pt idx="833">
                  <c:v>1.60853353205089</c:v>
                </c:pt>
                <c:pt idx="834">
                  <c:v>1.54443143858777</c:v>
                </c:pt>
                <c:pt idx="835">
                  <c:v>1.5478345568181899</c:v>
                </c:pt>
                <c:pt idx="836">
                  <c:v>1.58864235148399</c:v>
                </c:pt>
                <c:pt idx="837">
                  <c:v>1.58840085737739</c:v>
                </c:pt>
                <c:pt idx="838">
                  <c:v>1.5959947954573901</c:v>
                </c:pt>
                <c:pt idx="839">
                  <c:v>1.5947933010289901</c:v>
                </c:pt>
                <c:pt idx="840">
                  <c:v>1.58440961230385</c:v>
                </c:pt>
                <c:pt idx="841">
                  <c:v>1.60340399222482</c:v>
                </c:pt>
                <c:pt idx="842">
                  <c:v>1.5917472551635501</c:v>
                </c:pt>
                <c:pt idx="843">
                  <c:v>1.57792280131186</c:v>
                </c:pt>
                <c:pt idx="844">
                  <c:v>1.6048384250134999</c:v>
                </c:pt>
                <c:pt idx="845">
                  <c:v>1.6170721525460101</c:v>
                </c:pt>
                <c:pt idx="846">
                  <c:v>1.62926393026534</c:v>
                </c:pt>
                <c:pt idx="847">
                  <c:v>1.62608529325646</c:v>
                </c:pt>
                <c:pt idx="848">
                  <c:v>1.6279199201305301</c:v>
                </c:pt>
                <c:pt idx="849">
                  <c:v>1.6599730474213099</c:v>
                </c:pt>
                <c:pt idx="850">
                  <c:v>1.6659957084075701</c:v>
                </c:pt>
                <c:pt idx="851">
                  <c:v>1.67683600603455</c:v>
                </c:pt>
                <c:pt idx="852">
                  <c:v>1.68328378273248</c:v>
                </c:pt>
                <c:pt idx="853">
                  <c:v>1.6750315464627501</c:v>
                </c:pt>
                <c:pt idx="854">
                  <c:v>1.67655265791043</c:v>
                </c:pt>
                <c:pt idx="855">
                  <c:v>1.69453193992561</c:v>
                </c:pt>
                <c:pt idx="856">
                  <c:v>1.7090554091559</c:v>
                </c:pt>
                <c:pt idx="857">
                  <c:v>1.70535618169255</c:v>
                </c:pt>
                <c:pt idx="858">
                  <c:v>1.7014108006167601</c:v>
                </c:pt>
                <c:pt idx="859">
                  <c:v>1.68810002677275</c:v>
                </c:pt>
                <c:pt idx="860">
                  <c:v>1.69120885612231</c:v>
                </c:pt>
                <c:pt idx="861">
                  <c:v>1.6848806983459901</c:v>
                </c:pt>
                <c:pt idx="862">
                  <c:v>1.6890251809186301</c:v>
                </c:pt>
                <c:pt idx="863">
                  <c:v>1.6725374256015799</c:v>
                </c:pt>
                <c:pt idx="864">
                  <c:v>1.67359221981712</c:v>
                </c:pt>
                <c:pt idx="865">
                  <c:v>1.6956445771210999</c:v>
                </c:pt>
                <c:pt idx="866">
                  <c:v>1.6374350080628799</c:v>
                </c:pt>
                <c:pt idx="867">
                  <c:v>1.6403821729468699</c:v>
                </c:pt>
                <c:pt idx="868">
                  <c:v>1.6266526676273201</c:v>
                </c:pt>
                <c:pt idx="869">
                  <c:v>1.6104462086231299</c:v>
                </c:pt>
                <c:pt idx="870">
                  <c:v>1.6244302995523201</c:v>
                </c:pt>
                <c:pt idx="871">
                  <c:v>1.6329530636157801</c:v>
                </c:pt>
                <c:pt idx="872">
                  <c:v>1.6443636343513099</c:v>
                </c:pt>
                <c:pt idx="873">
                  <c:v>1.64614033324833</c:v>
                </c:pt>
                <c:pt idx="874">
                  <c:v>1.66183616794244</c:v>
                </c:pt>
                <c:pt idx="875">
                  <c:v>1.6739660967279599</c:v>
                </c:pt>
                <c:pt idx="876">
                  <c:v>1.67154774134025</c:v>
                </c:pt>
                <c:pt idx="877">
                  <c:v>1.6517293352648601</c:v>
                </c:pt>
                <c:pt idx="878">
                  <c:v>1.6862402750444401</c:v>
                </c:pt>
                <c:pt idx="879">
                  <c:v>1.73746550648864</c:v>
                </c:pt>
                <c:pt idx="880">
                  <c:v>1.74581610037544</c:v>
                </c:pt>
                <c:pt idx="881">
                  <c:v>1.74162174393104</c:v>
                </c:pt>
                <c:pt idx="882">
                  <c:v>1.7473791288187701</c:v>
                </c:pt>
                <c:pt idx="883">
                  <c:v>1.7476535147474499</c:v>
                </c:pt>
                <c:pt idx="884">
                  <c:v>1.72408889499333</c:v>
                </c:pt>
                <c:pt idx="885">
                  <c:v>1.72871144944804</c:v>
                </c:pt>
                <c:pt idx="886">
                  <c:v>1.7240041705951199</c:v>
                </c:pt>
                <c:pt idx="887">
                  <c:v>1.7069733538548699</c:v>
                </c:pt>
                <c:pt idx="888">
                  <c:v>1.70804103616975</c:v>
                </c:pt>
                <c:pt idx="889">
                  <c:v>1.71400148822566</c:v>
                </c:pt>
                <c:pt idx="890">
                  <c:v>1.7130081273800499</c:v>
                </c:pt>
                <c:pt idx="891">
                  <c:v>1.72483779098682</c:v>
                </c:pt>
                <c:pt idx="892">
                  <c:v>1.7023049121312099</c:v>
                </c:pt>
                <c:pt idx="893">
                  <c:v>1.70091623510695</c:v>
                </c:pt>
                <c:pt idx="894">
                  <c:v>1.7117970466174099</c:v>
                </c:pt>
                <c:pt idx="895">
                  <c:v>1.7349826825680501</c:v>
                </c:pt>
                <c:pt idx="896">
                  <c:v>1.73438135735943</c:v>
                </c:pt>
                <c:pt idx="897">
                  <c:v>1.73969056287928</c:v>
                </c:pt>
                <c:pt idx="898">
                  <c:v>1.7239876255762501</c:v>
                </c:pt>
                <c:pt idx="899">
                  <c:v>1.6674434553619499</c:v>
                </c:pt>
                <c:pt idx="900">
                  <c:v>1.67374827537325</c:v>
                </c:pt>
                <c:pt idx="901">
                  <c:v>1.6652289048861</c:v>
                </c:pt>
                <c:pt idx="902">
                  <c:v>1.68528884479536</c:v>
                </c:pt>
                <c:pt idx="903">
                  <c:v>1.6893969034040699</c:v>
                </c:pt>
                <c:pt idx="904">
                  <c:v>1.69274911153056</c:v>
                </c:pt>
                <c:pt idx="905">
                  <c:v>1.7003248888829301</c:v>
                </c:pt>
                <c:pt idx="906">
                  <c:v>1.6977742944516401</c:v>
                </c:pt>
                <c:pt idx="907">
                  <c:v>1.65928005789141</c:v>
                </c:pt>
                <c:pt idx="908">
                  <c:v>1.6700499978364201</c:v>
                </c:pt>
                <c:pt idx="909">
                  <c:v>1.6638537596568499</c:v>
                </c:pt>
                <c:pt idx="910">
                  <c:v>1.67361428357449</c:v>
                </c:pt>
                <c:pt idx="911">
                  <c:v>1.6816197569990301</c:v>
                </c:pt>
                <c:pt idx="912">
                  <c:v>1.71462870921229</c:v>
                </c:pt>
                <c:pt idx="913">
                  <c:v>1.7262478074979399</c:v>
                </c:pt>
                <c:pt idx="914">
                  <c:v>1.7266491322461299</c:v>
                </c:pt>
                <c:pt idx="915">
                  <c:v>1.7337630819872001</c:v>
                </c:pt>
                <c:pt idx="916">
                  <c:v>1.73499740410311</c:v>
                </c:pt>
                <c:pt idx="917">
                  <c:v>1.7233585239074301</c:v>
                </c:pt>
                <c:pt idx="918">
                  <c:v>1.75759438071951</c:v>
                </c:pt>
                <c:pt idx="919">
                  <c:v>1.7601596710366001</c:v>
                </c:pt>
                <c:pt idx="920">
                  <c:v>1.76429902666483</c:v>
                </c:pt>
                <c:pt idx="921">
                  <c:v>1.76611120264572</c:v>
                </c:pt>
                <c:pt idx="922">
                  <c:v>1.7996311730149701</c:v>
                </c:pt>
                <c:pt idx="923">
                  <c:v>1.8143351759230599</c:v>
                </c:pt>
                <c:pt idx="924">
                  <c:v>1.79665677946403</c:v>
                </c:pt>
                <c:pt idx="925">
                  <c:v>1.79171206224031</c:v>
                </c:pt>
                <c:pt idx="926">
                  <c:v>1.7755716665514301</c:v>
                </c:pt>
                <c:pt idx="927">
                  <c:v>1.7749288380196899</c:v>
                </c:pt>
                <c:pt idx="928">
                  <c:v>1.78673841696199</c:v>
                </c:pt>
                <c:pt idx="929">
                  <c:v>1.7671992660525599</c:v>
                </c:pt>
                <c:pt idx="930">
                  <c:v>1.7843526853410001</c:v>
                </c:pt>
                <c:pt idx="931">
                  <c:v>1.78051484086056</c:v>
                </c:pt>
                <c:pt idx="932">
                  <c:v>1.78602515323218</c:v>
                </c:pt>
                <c:pt idx="933">
                  <c:v>1.79080162156273</c:v>
                </c:pt>
                <c:pt idx="934">
                  <c:v>1.77688661199109</c:v>
                </c:pt>
                <c:pt idx="935">
                  <c:v>1.80118984399723</c:v>
                </c:pt>
                <c:pt idx="936">
                  <c:v>1.82124758727277</c:v>
                </c:pt>
                <c:pt idx="937">
                  <c:v>1.83362206315082</c:v>
                </c:pt>
                <c:pt idx="938">
                  <c:v>1.8330736198358899</c:v>
                </c:pt>
                <c:pt idx="939">
                  <c:v>1.83315238666492</c:v>
                </c:pt>
                <c:pt idx="940">
                  <c:v>1.83679539505724</c:v>
                </c:pt>
                <c:pt idx="941">
                  <c:v>1.82903511090832</c:v>
                </c:pt>
                <c:pt idx="942">
                  <c:v>1.8416303138580501</c:v>
                </c:pt>
                <c:pt idx="943">
                  <c:v>1.8625040040163501</c:v>
                </c:pt>
                <c:pt idx="944">
                  <c:v>1.85175280539598</c:v>
                </c:pt>
                <c:pt idx="945">
                  <c:v>1.8467859357834899</c:v>
                </c:pt>
                <c:pt idx="946">
                  <c:v>1.8606226676469</c:v>
                </c:pt>
                <c:pt idx="947">
                  <c:v>1.8739523838316601</c:v>
                </c:pt>
                <c:pt idx="948">
                  <c:v>1.8773009685542601</c:v>
                </c:pt>
                <c:pt idx="949">
                  <c:v>1.85836453685155</c:v>
                </c:pt>
                <c:pt idx="950">
                  <c:v>1.8748011705987999</c:v>
                </c:pt>
                <c:pt idx="951">
                  <c:v>1.86215675529285</c:v>
                </c:pt>
                <c:pt idx="952">
                  <c:v>1.83301153967251</c:v>
                </c:pt>
                <c:pt idx="953">
                  <c:v>1.83129975069609</c:v>
                </c:pt>
                <c:pt idx="954">
                  <c:v>1.85073490491103</c:v>
                </c:pt>
                <c:pt idx="955">
                  <c:v>1.8390615967569499</c:v>
                </c:pt>
                <c:pt idx="956">
                  <c:v>1.8458064552320399</c:v>
                </c:pt>
                <c:pt idx="957">
                  <c:v>1.78477270389317</c:v>
                </c:pt>
                <c:pt idx="958">
                  <c:v>1.7950636401788</c:v>
                </c:pt>
                <c:pt idx="959">
                  <c:v>1.7811760561941801</c:v>
                </c:pt>
                <c:pt idx="960">
                  <c:v>1.7853211151511099</c:v>
                </c:pt>
                <c:pt idx="961">
                  <c:v>1.7962685137504499</c:v>
                </c:pt>
                <c:pt idx="962">
                  <c:v>1.7941872630747699</c:v>
                </c:pt>
                <c:pt idx="963">
                  <c:v>1.7842323095093999</c:v>
                </c:pt>
                <c:pt idx="964">
                  <c:v>1.8060454963477</c:v>
                </c:pt>
                <c:pt idx="965">
                  <c:v>1.8123122452248199</c:v>
                </c:pt>
                <c:pt idx="966">
                  <c:v>1.7956752074511499</c:v>
                </c:pt>
                <c:pt idx="967">
                  <c:v>1.8025012520166901</c:v>
                </c:pt>
                <c:pt idx="968">
                  <c:v>1.80353386098339</c:v>
                </c:pt>
                <c:pt idx="969">
                  <c:v>1.7983760738174901</c:v>
                </c:pt>
                <c:pt idx="970">
                  <c:v>1.79427320941002</c:v>
                </c:pt>
                <c:pt idx="971">
                  <c:v>1.79510442284104</c:v>
                </c:pt>
                <c:pt idx="972">
                  <c:v>1.8108233603768</c:v>
                </c:pt>
                <c:pt idx="973">
                  <c:v>1.8308255850113899</c:v>
                </c:pt>
                <c:pt idx="974">
                  <c:v>1.8363754727579</c:v>
                </c:pt>
                <c:pt idx="975">
                  <c:v>1.83636930830705</c:v>
                </c:pt>
                <c:pt idx="976">
                  <c:v>1.84825614006325</c:v>
                </c:pt>
                <c:pt idx="977">
                  <c:v>1.84223475614594</c:v>
                </c:pt>
                <c:pt idx="978">
                  <c:v>1.8268386084616599</c:v>
                </c:pt>
                <c:pt idx="979">
                  <c:v>1.8142106185796301</c:v>
                </c:pt>
                <c:pt idx="980">
                  <c:v>1.7983573758315601</c:v>
                </c:pt>
                <c:pt idx="981">
                  <c:v>1.76410811483381</c:v>
                </c:pt>
                <c:pt idx="982">
                  <c:v>1.7728031154902399</c:v>
                </c:pt>
                <c:pt idx="983">
                  <c:v>1.7788109727569601</c:v>
                </c:pt>
                <c:pt idx="984">
                  <c:v>1.7676944717912899</c:v>
                </c:pt>
                <c:pt idx="985">
                  <c:v>1.7850815443210599</c:v>
                </c:pt>
                <c:pt idx="986">
                  <c:v>1.79957736371041</c:v>
                </c:pt>
                <c:pt idx="987">
                  <c:v>1.8038731547134399</c:v>
                </c:pt>
                <c:pt idx="988">
                  <c:v>1.80558402279609</c:v>
                </c:pt>
                <c:pt idx="989">
                  <c:v>1.8122613226761699</c:v>
                </c:pt>
                <c:pt idx="990">
                  <c:v>1.8036237627809699</c:v>
                </c:pt>
                <c:pt idx="991">
                  <c:v>1.8173512462715899</c:v>
                </c:pt>
                <c:pt idx="992">
                  <c:v>1.8159335264240599</c:v>
                </c:pt>
                <c:pt idx="993">
                  <c:v>1.8219665655761801</c:v>
                </c:pt>
                <c:pt idx="994">
                  <c:v>1.83697550532096</c:v>
                </c:pt>
                <c:pt idx="995">
                  <c:v>1.8521453052124</c:v>
                </c:pt>
                <c:pt idx="996">
                  <c:v>1.86130908939214</c:v>
                </c:pt>
                <c:pt idx="997">
                  <c:v>1.8646171858396301</c:v>
                </c:pt>
                <c:pt idx="998">
                  <c:v>1.84978183595751</c:v>
                </c:pt>
                <c:pt idx="999">
                  <c:v>1.86131688767597</c:v>
                </c:pt>
                <c:pt idx="1000">
                  <c:v>1.84010781025101</c:v>
                </c:pt>
                <c:pt idx="1001">
                  <c:v>1.86138017109028</c:v>
                </c:pt>
                <c:pt idx="1002">
                  <c:v>1.87015562105398</c:v>
                </c:pt>
                <c:pt idx="1003">
                  <c:v>1.8806158385648899</c:v>
                </c:pt>
                <c:pt idx="1004">
                  <c:v>1.8705811245808299</c:v>
                </c:pt>
                <c:pt idx="1005">
                  <c:v>1.87179234195608</c:v>
                </c:pt>
                <c:pt idx="1006">
                  <c:v>1.86331742322033</c:v>
                </c:pt>
                <c:pt idx="1007">
                  <c:v>1.86723976780712</c:v>
                </c:pt>
                <c:pt idx="1008">
                  <c:v>1.87042766209607</c:v>
                </c:pt>
                <c:pt idx="1009">
                  <c:v>1.8594377390919401</c:v>
                </c:pt>
                <c:pt idx="1010">
                  <c:v>1.85656607807911</c:v>
                </c:pt>
                <c:pt idx="1011">
                  <c:v>1.86814651180005</c:v>
                </c:pt>
                <c:pt idx="1012">
                  <c:v>1.86898348684601</c:v>
                </c:pt>
                <c:pt idx="1013">
                  <c:v>1.8672869779380401</c:v>
                </c:pt>
                <c:pt idx="1014">
                  <c:v>1.85166338720374</c:v>
                </c:pt>
                <c:pt idx="1015">
                  <c:v>1.8487386475277501</c:v>
                </c:pt>
                <c:pt idx="1016">
                  <c:v>1.8583126274995201</c:v>
                </c:pt>
                <c:pt idx="1017">
                  <c:v>1.85650094992499</c:v>
                </c:pt>
                <c:pt idx="1018">
                  <c:v>1.8598124923420201</c:v>
                </c:pt>
                <c:pt idx="1019">
                  <c:v>1.8760386849615101</c:v>
                </c:pt>
                <c:pt idx="1020">
                  <c:v>1.862293562237</c:v>
                </c:pt>
                <c:pt idx="1021">
                  <c:v>1.87215763845615</c:v>
                </c:pt>
                <c:pt idx="1022">
                  <c:v>1.8775661065603599</c:v>
                </c:pt>
                <c:pt idx="1023">
                  <c:v>1.87768138558154</c:v>
                </c:pt>
                <c:pt idx="1024">
                  <c:v>1.8776933924870201</c:v>
                </c:pt>
                <c:pt idx="1025">
                  <c:v>1.8902947960169301</c:v>
                </c:pt>
                <c:pt idx="1026">
                  <c:v>1.8820133719224199</c:v>
                </c:pt>
                <c:pt idx="1027">
                  <c:v>1.87553217935626</c:v>
                </c:pt>
                <c:pt idx="1028">
                  <c:v>1.8714672146865301</c:v>
                </c:pt>
                <c:pt idx="1029">
                  <c:v>1.84765372999414</c:v>
                </c:pt>
                <c:pt idx="1030">
                  <c:v>1.84934230448074</c:v>
                </c:pt>
                <c:pt idx="1031">
                  <c:v>1.8930046169292101</c:v>
                </c:pt>
                <c:pt idx="1032">
                  <c:v>1.9083841323534401</c:v>
                </c:pt>
                <c:pt idx="1033">
                  <c:v>1.9163828461299399</c:v>
                </c:pt>
                <c:pt idx="1034">
                  <c:v>1.9141720687085799</c:v>
                </c:pt>
                <c:pt idx="1035">
                  <c:v>1.9287604570913099</c:v>
                </c:pt>
                <c:pt idx="1036">
                  <c:v>1.90698089197248</c:v>
                </c:pt>
                <c:pt idx="1037">
                  <c:v>1.9149137565312799</c:v>
                </c:pt>
                <c:pt idx="1038">
                  <c:v>1.8919896137108101</c:v>
                </c:pt>
                <c:pt idx="1039">
                  <c:v>1.8722078837662799</c:v>
                </c:pt>
                <c:pt idx="1040">
                  <c:v>1.8561304384689401</c:v>
                </c:pt>
                <c:pt idx="1041">
                  <c:v>1.8391461452867499</c:v>
                </c:pt>
                <c:pt idx="1042">
                  <c:v>1.8335375228217099</c:v>
                </c:pt>
                <c:pt idx="1043">
                  <c:v>1.82750720005096</c:v>
                </c:pt>
                <c:pt idx="1044">
                  <c:v>1.7776723055452199</c:v>
                </c:pt>
                <c:pt idx="1045">
                  <c:v>1.7794106285125399</c:v>
                </c:pt>
                <c:pt idx="1046">
                  <c:v>1.7828172366952799</c:v>
                </c:pt>
                <c:pt idx="1047">
                  <c:v>1.78771136883385</c:v>
                </c:pt>
                <c:pt idx="1048">
                  <c:v>1.7989997652566201</c:v>
                </c:pt>
                <c:pt idx="1049">
                  <c:v>1.79205027064375</c:v>
                </c:pt>
                <c:pt idx="1050">
                  <c:v>1.7881099277019099</c:v>
                </c:pt>
                <c:pt idx="1051">
                  <c:v>1.7799432213731301</c:v>
                </c:pt>
                <c:pt idx="1052">
                  <c:v>1.76625059885849</c:v>
                </c:pt>
                <c:pt idx="1053">
                  <c:v>1.7428297048538699</c:v>
                </c:pt>
                <c:pt idx="1054">
                  <c:v>1.7463341872323599</c:v>
                </c:pt>
                <c:pt idx="1055">
                  <c:v>1.72525354668461</c:v>
                </c:pt>
                <c:pt idx="1056">
                  <c:v>1.7212913478359499</c:v>
                </c:pt>
                <c:pt idx="1057">
                  <c:v>1.72972621271298</c:v>
                </c:pt>
                <c:pt idx="1058">
                  <c:v>1.7337163896715799</c:v>
                </c:pt>
                <c:pt idx="1059">
                  <c:v>1.75376817521921</c:v>
                </c:pt>
                <c:pt idx="1060">
                  <c:v>1.7547678565195599</c:v>
                </c:pt>
                <c:pt idx="1061">
                  <c:v>1.7468761235629799</c:v>
                </c:pt>
                <c:pt idx="1062">
                  <c:v>1.7462479045330099</c:v>
                </c:pt>
                <c:pt idx="1063">
                  <c:v>1.72790194258468</c:v>
                </c:pt>
                <c:pt idx="1064">
                  <c:v>1.70802369777562</c:v>
                </c:pt>
                <c:pt idx="1065">
                  <c:v>1.71034443384528</c:v>
                </c:pt>
                <c:pt idx="1066">
                  <c:v>1.7360903995731201</c:v>
                </c:pt>
                <c:pt idx="1067">
                  <c:v>1.7349254700768799</c:v>
                </c:pt>
                <c:pt idx="1068">
                  <c:v>1.74338551681016</c:v>
                </c:pt>
                <c:pt idx="1069">
                  <c:v>1.72162634753114</c:v>
                </c:pt>
                <c:pt idx="1070">
                  <c:v>1.72786376462688</c:v>
                </c:pt>
                <c:pt idx="1071">
                  <c:v>1.7289517775791901</c:v>
                </c:pt>
                <c:pt idx="1072">
                  <c:v>1.7361731390828301</c:v>
                </c:pt>
                <c:pt idx="1073">
                  <c:v>1.7617819344005301</c:v>
                </c:pt>
                <c:pt idx="1074">
                  <c:v>1.76474304716543</c:v>
                </c:pt>
                <c:pt idx="1075">
                  <c:v>1.76900984092827</c:v>
                </c:pt>
                <c:pt idx="1076">
                  <c:v>1.75608154916413</c:v>
                </c:pt>
                <c:pt idx="1077">
                  <c:v>1.7664491316442099</c:v>
                </c:pt>
                <c:pt idx="1078">
                  <c:v>1.7603815905008</c:v>
                </c:pt>
                <c:pt idx="1079">
                  <c:v>1.7685345709971101</c:v>
                </c:pt>
                <c:pt idx="1080">
                  <c:v>1.76655576742406</c:v>
                </c:pt>
                <c:pt idx="1081">
                  <c:v>1.77684411641601</c:v>
                </c:pt>
                <c:pt idx="1082">
                  <c:v>1.77564802033726</c:v>
                </c:pt>
                <c:pt idx="1083">
                  <c:v>1.78325966615889</c:v>
                </c:pt>
                <c:pt idx="1084">
                  <c:v>1.77356205110067</c:v>
                </c:pt>
                <c:pt idx="1085">
                  <c:v>1.7844778373666901</c:v>
                </c:pt>
                <c:pt idx="1086">
                  <c:v>1.8077563628473801</c:v>
                </c:pt>
                <c:pt idx="1087">
                  <c:v>1.8093152985601699</c:v>
                </c:pt>
                <c:pt idx="1088">
                  <c:v>1.7999559745756699</c:v>
                </c:pt>
                <c:pt idx="1089">
                  <c:v>1.80714510789871</c:v>
                </c:pt>
                <c:pt idx="1090">
                  <c:v>1.80946957623211</c:v>
                </c:pt>
                <c:pt idx="1091">
                  <c:v>1.81582199556577</c:v>
                </c:pt>
                <c:pt idx="1092">
                  <c:v>1.8068067098109899</c:v>
                </c:pt>
                <c:pt idx="1093">
                  <c:v>1.8196468543645199</c:v>
                </c:pt>
                <c:pt idx="1094">
                  <c:v>1.81917726476721</c:v>
                </c:pt>
                <c:pt idx="1095">
                  <c:v>1.8229843675773301</c:v>
                </c:pt>
                <c:pt idx="1096">
                  <c:v>1.81755181809118</c:v>
                </c:pt>
                <c:pt idx="1097">
                  <c:v>1.8134640312536701</c:v>
                </c:pt>
                <c:pt idx="1098">
                  <c:v>1.8124147367660599</c:v>
                </c:pt>
                <c:pt idx="1099">
                  <c:v>1.8186141819736501</c:v>
                </c:pt>
                <c:pt idx="1100">
                  <c:v>1.81528850091183</c:v>
                </c:pt>
                <c:pt idx="1101">
                  <c:v>1.7562552183615101</c:v>
                </c:pt>
                <c:pt idx="1102">
                  <c:v>1.7640673334368999</c:v>
                </c:pt>
                <c:pt idx="1103">
                  <c:v>1.7821916756567899</c:v>
                </c:pt>
                <c:pt idx="1104">
                  <c:v>1.7940106617981799</c:v>
                </c:pt>
                <c:pt idx="1105">
                  <c:v>1.79450273469802</c:v>
                </c:pt>
                <c:pt idx="1106">
                  <c:v>1.80423486504805</c:v>
                </c:pt>
                <c:pt idx="1107">
                  <c:v>1.7958151911658899</c:v>
                </c:pt>
                <c:pt idx="1108">
                  <c:v>1.7943225416395601</c:v>
                </c:pt>
                <c:pt idx="1109">
                  <c:v>1.8112950591066299</c:v>
                </c:pt>
                <c:pt idx="1110">
                  <c:v>1.8104021533130099</c:v>
                </c:pt>
                <c:pt idx="1111">
                  <c:v>1.81789068303179</c:v>
                </c:pt>
                <c:pt idx="1112">
                  <c:v>1.8252258904030501</c:v>
                </c:pt>
                <c:pt idx="1113">
                  <c:v>1.81160625623819</c:v>
                </c:pt>
                <c:pt idx="1114">
                  <c:v>1.8038383997512299</c:v>
                </c:pt>
                <c:pt idx="1115">
                  <c:v>1.79357786660241</c:v>
                </c:pt>
                <c:pt idx="1116">
                  <c:v>1.8000449066713999</c:v>
                </c:pt>
                <c:pt idx="1117">
                  <c:v>1.8168718931426799</c:v>
                </c:pt>
                <c:pt idx="1118">
                  <c:v>1.80865395747</c:v>
                </c:pt>
                <c:pt idx="1119">
                  <c:v>1.7940709866720199</c:v>
                </c:pt>
                <c:pt idx="1120">
                  <c:v>1.7694477775649999</c:v>
                </c:pt>
                <c:pt idx="1121">
                  <c:v>1.7925969900715699</c:v>
                </c:pt>
                <c:pt idx="1122">
                  <c:v>1.7998499082025099</c:v>
                </c:pt>
                <c:pt idx="1123">
                  <c:v>1.8079628793709299</c:v>
                </c:pt>
                <c:pt idx="1124">
                  <c:v>1.81984600497863</c:v>
                </c:pt>
                <c:pt idx="1125">
                  <c:v>1.8243537571221</c:v>
                </c:pt>
                <c:pt idx="1126">
                  <c:v>1.8377463793701001</c:v>
                </c:pt>
                <c:pt idx="1127">
                  <c:v>1.83780971367225</c:v>
                </c:pt>
                <c:pt idx="1128">
                  <c:v>1.8346748383090701</c:v>
                </c:pt>
                <c:pt idx="1129">
                  <c:v>1.82432145012586</c:v>
                </c:pt>
                <c:pt idx="1130">
                  <c:v>1.8468959308599</c:v>
                </c:pt>
                <c:pt idx="1131">
                  <c:v>1.86281748875111</c:v>
                </c:pt>
                <c:pt idx="1132">
                  <c:v>1.86262338215301</c:v>
                </c:pt>
                <c:pt idx="1133">
                  <c:v>1.86448188696133</c:v>
                </c:pt>
                <c:pt idx="1134">
                  <c:v>1.8639657112541901</c:v>
                </c:pt>
                <c:pt idx="1135">
                  <c:v>1.86026025822505</c:v>
                </c:pt>
                <c:pt idx="1136">
                  <c:v>1.86437861119393</c:v>
                </c:pt>
                <c:pt idx="1137">
                  <c:v>1.86768358885846</c:v>
                </c:pt>
                <c:pt idx="1138">
                  <c:v>1.87015582387971</c:v>
                </c:pt>
                <c:pt idx="1139">
                  <c:v>1.87084165779309</c:v>
                </c:pt>
                <c:pt idx="1140">
                  <c:v>1.8745645982619099</c:v>
                </c:pt>
                <c:pt idx="1141">
                  <c:v>1.8800670421928201</c:v>
                </c:pt>
                <c:pt idx="1142">
                  <c:v>1.87312025340361</c:v>
                </c:pt>
                <c:pt idx="1143">
                  <c:v>1.8801601522439699</c:v>
                </c:pt>
                <c:pt idx="1144">
                  <c:v>1.8861064019582801</c:v>
                </c:pt>
                <c:pt idx="1145">
                  <c:v>1.88923127049761</c:v>
                </c:pt>
                <c:pt idx="1146">
                  <c:v>1.8947808345047199</c:v>
                </c:pt>
                <c:pt idx="1147">
                  <c:v>1.8962301685554299</c:v>
                </c:pt>
                <c:pt idx="1148">
                  <c:v>1.9032777870169599</c:v>
                </c:pt>
                <c:pt idx="1149">
                  <c:v>1.88912701984291</c:v>
                </c:pt>
                <c:pt idx="1150">
                  <c:v>1.8805298336029901</c:v>
                </c:pt>
                <c:pt idx="1151">
                  <c:v>1.8599354099255201</c:v>
                </c:pt>
                <c:pt idx="1152">
                  <c:v>1.86197505429502</c:v>
                </c:pt>
                <c:pt idx="1153">
                  <c:v>1.8686197826623201</c:v>
                </c:pt>
                <c:pt idx="1154">
                  <c:v>1.8604911890392</c:v>
                </c:pt>
                <c:pt idx="1155">
                  <c:v>1.86912927395566</c:v>
                </c:pt>
                <c:pt idx="1156">
                  <c:v>1.8866828328104699</c:v>
                </c:pt>
                <c:pt idx="1157">
                  <c:v>1.9004013683560299</c:v>
                </c:pt>
                <c:pt idx="1158">
                  <c:v>1.9014868932924101</c:v>
                </c:pt>
                <c:pt idx="1159">
                  <c:v>1.89852756595175</c:v>
                </c:pt>
                <c:pt idx="1160">
                  <c:v>1.91003007017602</c:v>
                </c:pt>
                <c:pt idx="1161">
                  <c:v>1.88430052815311</c:v>
                </c:pt>
                <c:pt idx="1162">
                  <c:v>1.8874357439334699</c:v>
                </c:pt>
                <c:pt idx="1163">
                  <c:v>1.8845023183803999</c:v>
                </c:pt>
                <c:pt idx="1164">
                  <c:v>1.8731472975880401</c:v>
                </c:pt>
                <c:pt idx="1165">
                  <c:v>1.8843185982963999</c:v>
                </c:pt>
                <c:pt idx="1166">
                  <c:v>1.8954154224675299</c:v>
                </c:pt>
                <c:pt idx="1167">
                  <c:v>1.8969659122114699</c:v>
                </c:pt>
                <c:pt idx="1168">
                  <c:v>1.9076097258756299</c:v>
                </c:pt>
                <c:pt idx="1169">
                  <c:v>1.91056538777333</c:v>
                </c:pt>
                <c:pt idx="1170">
                  <c:v>1.90111468959435</c:v>
                </c:pt>
                <c:pt idx="1171">
                  <c:v>1.88130386995722</c:v>
                </c:pt>
                <c:pt idx="1172">
                  <c:v>1.88947374411925</c:v>
                </c:pt>
                <c:pt idx="1173">
                  <c:v>1.8865575228174001</c:v>
                </c:pt>
                <c:pt idx="1174">
                  <c:v>1.87094780687453</c:v>
                </c:pt>
                <c:pt idx="1175">
                  <c:v>1.8541748035071799</c:v>
                </c:pt>
                <c:pt idx="1176">
                  <c:v>1.8697225074889401</c:v>
                </c:pt>
                <c:pt idx="1177">
                  <c:v>1.88493562295757</c:v>
                </c:pt>
                <c:pt idx="1178">
                  <c:v>1.89619710263248</c:v>
                </c:pt>
                <c:pt idx="1179">
                  <c:v>1.9030276169478499</c:v>
                </c:pt>
                <c:pt idx="1180">
                  <c:v>1.9086505369398501</c:v>
                </c:pt>
                <c:pt idx="1181">
                  <c:v>1.9153247314778099</c:v>
                </c:pt>
                <c:pt idx="1182">
                  <c:v>1.90244414826094</c:v>
                </c:pt>
                <c:pt idx="1183">
                  <c:v>1.8830054366795801</c:v>
                </c:pt>
                <c:pt idx="1184">
                  <c:v>1.8843607261395301</c:v>
                </c:pt>
                <c:pt idx="1185">
                  <c:v>1.8373018316545999</c:v>
                </c:pt>
                <c:pt idx="1186">
                  <c:v>1.84303184013185</c:v>
                </c:pt>
                <c:pt idx="1187">
                  <c:v>1.8510456873961401</c:v>
                </c:pt>
                <c:pt idx="1188">
                  <c:v>1.8505062696254</c:v>
                </c:pt>
                <c:pt idx="1189">
                  <c:v>1.8124025783212101</c:v>
                </c:pt>
                <c:pt idx="1190">
                  <c:v>1.8147881484580599</c:v>
                </c:pt>
                <c:pt idx="1191">
                  <c:v>1.79689474175895</c:v>
                </c:pt>
                <c:pt idx="1192">
                  <c:v>1.81975273058683</c:v>
                </c:pt>
                <c:pt idx="1193">
                  <c:v>1.8331631309248</c:v>
                </c:pt>
                <c:pt idx="1194">
                  <c:v>1.81987265622063</c:v>
                </c:pt>
                <c:pt idx="1195">
                  <c:v>1.8266332286317599</c:v>
                </c:pt>
                <c:pt idx="1196">
                  <c:v>1.80722788612027</c:v>
                </c:pt>
                <c:pt idx="1197">
                  <c:v>1.7773049330688599</c:v>
                </c:pt>
                <c:pt idx="1198">
                  <c:v>1.78361310940814</c:v>
                </c:pt>
                <c:pt idx="1199">
                  <c:v>1.7740228678287899</c:v>
                </c:pt>
                <c:pt idx="1200">
                  <c:v>1.7939109492165299</c:v>
                </c:pt>
                <c:pt idx="1201">
                  <c:v>1.81212337885752</c:v>
                </c:pt>
                <c:pt idx="1202">
                  <c:v>1.7930810153560699</c:v>
                </c:pt>
                <c:pt idx="1203">
                  <c:v>1.8007802816867999</c:v>
                </c:pt>
                <c:pt idx="1204">
                  <c:v>1.7967330610532399</c:v>
                </c:pt>
                <c:pt idx="1205">
                  <c:v>1.78457008789745</c:v>
                </c:pt>
                <c:pt idx="1206">
                  <c:v>1.7833502867855</c:v>
                </c:pt>
                <c:pt idx="1207">
                  <c:v>1.7924773745770299</c:v>
                </c:pt>
                <c:pt idx="1208">
                  <c:v>1.7802353031059599</c:v>
                </c:pt>
                <c:pt idx="1209">
                  <c:v>1.7857602428878001</c:v>
                </c:pt>
                <c:pt idx="1210">
                  <c:v>1.78673159365649</c:v>
                </c:pt>
                <c:pt idx="1211">
                  <c:v>1.76702042389226</c:v>
                </c:pt>
                <c:pt idx="1212">
                  <c:v>1.7781479655769401</c:v>
                </c:pt>
                <c:pt idx="1213">
                  <c:v>1.77069412020164</c:v>
                </c:pt>
                <c:pt idx="1214">
                  <c:v>1.7817035103815</c:v>
                </c:pt>
                <c:pt idx="1215">
                  <c:v>1.7927698846128799</c:v>
                </c:pt>
                <c:pt idx="1216">
                  <c:v>1.8124321460522399</c:v>
                </c:pt>
                <c:pt idx="1217">
                  <c:v>1.83731426310154</c:v>
                </c:pt>
                <c:pt idx="1218">
                  <c:v>1.8403261845786201</c:v>
                </c:pt>
                <c:pt idx="1219">
                  <c:v>1.8392561829560301</c:v>
                </c:pt>
                <c:pt idx="1220">
                  <c:v>1.8542150808901801</c:v>
                </c:pt>
                <c:pt idx="1221">
                  <c:v>1.8454817802522601</c:v>
                </c:pt>
                <c:pt idx="1222">
                  <c:v>1.8354627551970399</c:v>
                </c:pt>
                <c:pt idx="1223">
                  <c:v>1.8328896625526101</c:v>
                </c:pt>
                <c:pt idx="1224">
                  <c:v>1.8296728396899999</c:v>
                </c:pt>
                <c:pt idx="1225">
                  <c:v>1.7917604341234901</c:v>
                </c:pt>
                <c:pt idx="1226">
                  <c:v>1.8121250096766299</c:v>
                </c:pt>
                <c:pt idx="1227">
                  <c:v>1.8077345789891599</c:v>
                </c:pt>
                <c:pt idx="1228">
                  <c:v>1.81481655512495</c:v>
                </c:pt>
                <c:pt idx="1229">
                  <c:v>1.81136934707119</c:v>
                </c:pt>
                <c:pt idx="1230">
                  <c:v>1.8305338271215399</c:v>
                </c:pt>
                <c:pt idx="1231">
                  <c:v>1.83375940527905</c:v>
                </c:pt>
                <c:pt idx="1232">
                  <c:v>1.83890466531731</c:v>
                </c:pt>
                <c:pt idx="1233">
                  <c:v>1.8416351060723</c:v>
                </c:pt>
                <c:pt idx="1234">
                  <c:v>1.83903645983723</c:v>
                </c:pt>
                <c:pt idx="1235">
                  <c:v>1.83019128131449</c:v>
                </c:pt>
                <c:pt idx="1236">
                  <c:v>1.8210431433588501</c:v>
                </c:pt>
                <c:pt idx="1237">
                  <c:v>1.7903105830285999</c:v>
                </c:pt>
                <c:pt idx="1238">
                  <c:v>1.7407095734879099</c:v>
                </c:pt>
                <c:pt idx="1239">
                  <c:v>1.7528482581837701</c:v>
                </c:pt>
                <c:pt idx="1240">
                  <c:v>1.75128601650931</c:v>
                </c:pt>
                <c:pt idx="1241">
                  <c:v>1.6674728083139401</c:v>
                </c:pt>
                <c:pt idx="1242">
                  <c:v>1.66389882308535</c:v>
                </c:pt>
                <c:pt idx="1243">
                  <c:v>1.67341539890396</c:v>
                </c:pt>
                <c:pt idx="1244">
                  <c:v>1.61452760555074</c:v>
                </c:pt>
                <c:pt idx="1245">
                  <c:v>1.6450639731758301</c:v>
                </c:pt>
                <c:pt idx="1246">
                  <c:v>1.65551034850002</c:v>
                </c:pt>
                <c:pt idx="1247">
                  <c:v>1.6696953024469601</c:v>
                </c:pt>
                <c:pt idx="1248">
                  <c:v>1.70030180657908</c:v>
                </c:pt>
                <c:pt idx="1249">
                  <c:v>1.71191465604863</c:v>
                </c:pt>
                <c:pt idx="1250">
                  <c:v>1.73558931417402</c:v>
                </c:pt>
                <c:pt idx="1251">
                  <c:v>1.7263678216802301</c:v>
                </c:pt>
                <c:pt idx="1252">
                  <c:v>1.7299448403304001</c:v>
                </c:pt>
                <c:pt idx="1253">
                  <c:v>1.7451826107956001</c:v>
                </c:pt>
                <c:pt idx="1254">
                  <c:v>1.7318621337339299</c:v>
                </c:pt>
                <c:pt idx="1255">
                  <c:v>1.72965521683738</c:v>
                </c:pt>
                <c:pt idx="1256">
                  <c:v>1.75138640759093</c:v>
                </c:pt>
                <c:pt idx="1257">
                  <c:v>1.741316014391</c:v>
                </c:pt>
                <c:pt idx="1258">
                  <c:v>1.75718522340179</c:v>
                </c:pt>
                <c:pt idx="1259">
                  <c:v>1.7696631986417299</c:v>
                </c:pt>
                <c:pt idx="1260">
                  <c:v>1.7817935202339401</c:v>
                </c:pt>
                <c:pt idx="1261">
                  <c:v>1.7741556368258999</c:v>
                </c:pt>
                <c:pt idx="1262">
                  <c:v>1.7637805507461399</c:v>
                </c:pt>
                <c:pt idx="1263">
                  <c:v>1.7524899320102101</c:v>
                </c:pt>
                <c:pt idx="1264">
                  <c:v>1.7462276138086901</c:v>
                </c:pt>
                <c:pt idx="1265">
                  <c:v>1.7383872590468199</c:v>
                </c:pt>
                <c:pt idx="1266">
                  <c:v>1.7407746917472799</c:v>
                </c:pt>
                <c:pt idx="1267">
                  <c:v>1.7339525403104901</c:v>
                </c:pt>
                <c:pt idx="1268">
                  <c:v>1.72672832638131</c:v>
                </c:pt>
                <c:pt idx="1269">
                  <c:v>1.6621967140190601</c:v>
                </c:pt>
                <c:pt idx="1270">
                  <c:v>1.6632279701052699</c:v>
                </c:pt>
                <c:pt idx="1271">
                  <c:v>1.6944863461747099</c:v>
                </c:pt>
                <c:pt idx="1272">
                  <c:v>1.68302851429325</c:v>
                </c:pt>
                <c:pt idx="1273">
                  <c:v>1.6955992757704701</c:v>
                </c:pt>
                <c:pt idx="1274">
                  <c:v>1.70350933744067</c:v>
                </c:pt>
                <c:pt idx="1275">
                  <c:v>1.7137595910454999</c:v>
                </c:pt>
                <c:pt idx="1276">
                  <c:v>1.6977650149208099</c:v>
                </c:pt>
                <c:pt idx="1277">
                  <c:v>1.6923915583806699</c:v>
                </c:pt>
                <c:pt idx="1278">
                  <c:v>1.6927551018557101</c:v>
                </c:pt>
                <c:pt idx="1279">
                  <c:v>1.7004620784387301</c:v>
                </c:pt>
                <c:pt idx="1280">
                  <c:v>1.70362302057388</c:v>
                </c:pt>
                <c:pt idx="1281">
                  <c:v>1.6952771657454699</c:v>
                </c:pt>
                <c:pt idx="1282">
                  <c:v>1.6919717193828601</c:v>
                </c:pt>
                <c:pt idx="1283">
                  <c:v>1.6787328571361</c:v>
                </c:pt>
                <c:pt idx="1284">
                  <c:v>1.64563497269658</c:v>
                </c:pt>
                <c:pt idx="1285">
                  <c:v>1.65655746239799</c:v>
                </c:pt>
                <c:pt idx="1286">
                  <c:v>1.6735076553339301</c:v>
                </c:pt>
                <c:pt idx="1287">
                  <c:v>1.6448967911069901</c:v>
                </c:pt>
                <c:pt idx="1288">
                  <c:v>1.6341492147894201</c:v>
                </c:pt>
                <c:pt idx="1289">
                  <c:v>1.6624717181948601</c:v>
                </c:pt>
                <c:pt idx="1290">
                  <c:v>1.6595132127466901</c:v>
                </c:pt>
                <c:pt idx="1291">
                  <c:v>1.6323152675771899</c:v>
                </c:pt>
                <c:pt idx="1292">
                  <c:v>1.63538757724436</c:v>
                </c:pt>
                <c:pt idx="1293">
                  <c:v>1.63044031311286</c:v>
                </c:pt>
                <c:pt idx="1294">
                  <c:v>1.64192145597515</c:v>
                </c:pt>
                <c:pt idx="1295">
                  <c:v>1.63563065412506</c:v>
                </c:pt>
                <c:pt idx="1296">
                  <c:v>1.65939120807334</c:v>
                </c:pt>
                <c:pt idx="1297">
                  <c:v>1.6730379588364801</c:v>
                </c:pt>
                <c:pt idx="1298">
                  <c:v>1.67096253688038</c:v>
                </c:pt>
                <c:pt idx="1299">
                  <c:v>1.6784988064102</c:v>
                </c:pt>
                <c:pt idx="1300">
                  <c:v>1.6670558711091099</c:v>
                </c:pt>
                <c:pt idx="1301">
                  <c:v>1.6612601816374599</c:v>
                </c:pt>
                <c:pt idx="1302">
                  <c:v>1.6753812409478599</c:v>
                </c:pt>
                <c:pt idx="1303">
                  <c:v>1.6625924152245799</c:v>
                </c:pt>
                <c:pt idx="1304">
                  <c:v>1.6544196176741299</c:v>
                </c:pt>
                <c:pt idx="1305">
                  <c:v>1.6621436877445701</c:v>
                </c:pt>
                <c:pt idx="1306">
                  <c:v>1.67737396072725</c:v>
                </c:pt>
                <c:pt idx="1307">
                  <c:v>1.6754703678302201</c:v>
                </c:pt>
                <c:pt idx="1308">
                  <c:v>1.6585533161372801</c:v>
                </c:pt>
                <c:pt idx="1309">
                  <c:v>1.64831039912953</c:v>
                </c:pt>
                <c:pt idx="1310">
                  <c:v>1.63774679298366</c:v>
                </c:pt>
                <c:pt idx="1311">
                  <c:v>1.6258141744008601</c:v>
                </c:pt>
                <c:pt idx="1312">
                  <c:v>1.61342225114311</c:v>
                </c:pt>
                <c:pt idx="1313">
                  <c:v>1.5618292299910701</c:v>
                </c:pt>
                <c:pt idx="1314">
                  <c:v>1.5843828358297201</c:v>
                </c:pt>
                <c:pt idx="1315">
                  <c:v>1.57127681615851</c:v>
                </c:pt>
                <c:pt idx="1316">
                  <c:v>1.5676215154873601</c:v>
                </c:pt>
                <c:pt idx="1317">
                  <c:v>1.58060731810448</c:v>
                </c:pt>
                <c:pt idx="1318">
                  <c:v>1.5775461958972099</c:v>
                </c:pt>
                <c:pt idx="1319">
                  <c:v>1.5725485910945201</c:v>
                </c:pt>
                <c:pt idx="1320">
                  <c:v>1.5544787389975501</c:v>
                </c:pt>
                <c:pt idx="1321">
                  <c:v>1.5504245791178</c:v>
                </c:pt>
                <c:pt idx="1322">
                  <c:v>1.56358117458929</c:v>
                </c:pt>
                <c:pt idx="1323">
                  <c:v>1.5447905326929601</c:v>
                </c:pt>
                <c:pt idx="1324">
                  <c:v>1.5381638426444399</c:v>
                </c:pt>
                <c:pt idx="1325">
                  <c:v>1.5204438401070699</c:v>
                </c:pt>
                <c:pt idx="1326">
                  <c:v>1.4408962040020099</c:v>
                </c:pt>
                <c:pt idx="1327">
                  <c:v>1.4525613802459201</c:v>
                </c:pt>
                <c:pt idx="1328">
                  <c:v>1.4280316128567501</c:v>
                </c:pt>
                <c:pt idx="1329">
                  <c:v>1.44416368635674</c:v>
                </c:pt>
                <c:pt idx="1330">
                  <c:v>1.4295954054836499</c:v>
                </c:pt>
                <c:pt idx="1331">
                  <c:v>1.42913643504665</c:v>
                </c:pt>
                <c:pt idx="1332">
                  <c:v>1.4174351917571399</c:v>
                </c:pt>
                <c:pt idx="1333">
                  <c:v>1.4019328921954499</c:v>
                </c:pt>
                <c:pt idx="1334">
                  <c:v>1.4380157806145999</c:v>
                </c:pt>
                <c:pt idx="1335">
                  <c:v>1.40714269976345</c:v>
                </c:pt>
                <c:pt idx="1336">
                  <c:v>1.41993256982585</c:v>
                </c:pt>
                <c:pt idx="1337">
                  <c:v>1.39571464671904</c:v>
                </c:pt>
                <c:pt idx="1338">
                  <c:v>1.3714850990607399</c:v>
                </c:pt>
                <c:pt idx="1339">
                  <c:v>1.3744216106643301</c:v>
                </c:pt>
                <c:pt idx="1340">
                  <c:v>1.39839585618087</c:v>
                </c:pt>
                <c:pt idx="1341">
                  <c:v>1.4061748156323099</c:v>
                </c:pt>
                <c:pt idx="1342">
                  <c:v>1.3762996491727599</c:v>
                </c:pt>
                <c:pt idx="1343">
                  <c:v>1.40616146909046</c:v>
                </c:pt>
                <c:pt idx="1344">
                  <c:v>1.40818881197345</c:v>
                </c:pt>
                <c:pt idx="1345">
                  <c:v>1.40131546475511</c:v>
                </c:pt>
                <c:pt idx="1346">
                  <c:v>1.40210470058703</c:v>
                </c:pt>
                <c:pt idx="1347">
                  <c:v>1.39357666368697</c:v>
                </c:pt>
                <c:pt idx="1348">
                  <c:v>1.3866358256324101</c:v>
                </c:pt>
                <c:pt idx="1349">
                  <c:v>1.4032078418302001</c:v>
                </c:pt>
                <c:pt idx="1350">
                  <c:v>1.4254224646070199</c:v>
                </c:pt>
                <c:pt idx="1351">
                  <c:v>1.4585070776809099</c:v>
                </c:pt>
                <c:pt idx="1352">
                  <c:v>1.4591151201727799</c:v>
                </c:pt>
                <c:pt idx="1353">
                  <c:v>1.4526368102523799</c:v>
                </c:pt>
                <c:pt idx="1354">
                  <c:v>1.44378872488784</c:v>
                </c:pt>
                <c:pt idx="1355">
                  <c:v>1.43457091028933</c:v>
                </c:pt>
                <c:pt idx="1356">
                  <c:v>1.43524361599024</c:v>
                </c:pt>
                <c:pt idx="1357">
                  <c:v>1.4104308324958199</c:v>
                </c:pt>
                <c:pt idx="1358">
                  <c:v>1.37751895424106</c:v>
                </c:pt>
                <c:pt idx="1359">
                  <c:v>1.35672691236367</c:v>
                </c:pt>
                <c:pt idx="1360">
                  <c:v>1.3363028437039699</c:v>
                </c:pt>
                <c:pt idx="1361">
                  <c:v>1.3766218975781399</c:v>
                </c:pt>
                <c:pt idx="1362">
                  <c:v>1.3579543822650799</c:v>
                </c:pt>
                <c:pt idx="1363">
                  <c:v>1.38456893789355</c:v>
                </c:pt>
                <c:pt idx="1364">
                  <c:v>1.39129870243842</c:v>
                </c:pt>
                <c:pt idx="1365">
                  <c:v>1.38925926611975</c:v>
                </c:pt>
                <c:pt idx="1366">
                  <c:v>1.38231625789101</c:v>
                </c:pt>
                <c:pt idx="1367">
                  <c:v>1.3579793955894399</c:v>
                </c:pt>
                <c:pt idx="1368">
                  <c:v>1.34353287500416</c:v>
                </c:pt>
                <c:pt idx="1369">
                  <c:v>1.32051858527257</c:v>
                </c:pt>
                <c:pt idx="1370">
                  <c:v>1.32624354867967</c:v>
                </c:pt>
                <c:pt idx="1371">
                  <c:v>1.3435275405626801</c:v>
                </c:pt>
                <c:pt idx="1372">
                  <c:v>1.3304689513940999</c:v>
                </c:pt>
                <c:pt idx="1373">
                  <c:v>1.33439311880226</c:v>
                </c:pt>
                <c:pt idx="1374">
                  <c:v>1.3309797402876899</c:v>
                </c:pt>
                <c:pt idx="1375">
                  <c:v>1.35769232559524</c:v>
                </c:pt>
                <c:pt idx="1376">
                  <c:v>1.36102654751031</c:v>
                </c:pt>
                <c:pt idx="1377">
                  <c:v>1.35413170679624</c:v>
                </c:pt>
                <c:pt idx="1378">
                  <c:v>1.3355593848713101</c:v>
                </c:pt>
                <c:pt idx="1379">
                  <c:v>1.32811593590963</c:v>
                </c:pt>
                <c:pt idx="1380">
                  <c:v>1.3209780217021201</c:v>
                </c:pt>
                <c:pt idx="1381">
                  <c:v>1.33382298612238</c:v>
                </c:pt>
                <c:pt idx="1382">
                  <c:v>1.3089169246983401</c:v>
                </c:pt>
                <c:pt idx="1383">
                  <c:v>1.29936204564016</c:v>
                </c:pt>
                <c:pt idx="1384">
                  <c:v>1.30689793118306</c:v>
                </c:pt>
                <c:pt idx="1385">
                  <c:v>1.2834318341142401</c:v>
                </c:pt>
                <c:pt idx="1386">
                  <c:v>1.27981970064532</c:v>
                </c:pt>
                <c:pt idx="1387">
                  <c:v>1.2767418497963601</c:v>
                </c:pt>
                <c:pt idx="1388">
                  <c:v>1.28674578237466</c:v>
                </c:pt>
                <c:pt idx="1389">
                  <c:v>1.28419272895238</c:v>
                </c:pt>
                <c:pt idx="1390">
                  <c:v>1.26306474431198</c:v>
                </c:pt>
                <c:pt idx="1391">
                  <c:v>1.28114033730767</c:v>
                </c:pt>
                <c:pt idx="1392">
                  <c:v>1.29777131856491</c:v>
                </c:pt>
                <c:pt idx="1393">
                  <c:v>1.29461602807235</c:v>
                </c:pt>
                <c:pt idx="1394">
                  <c:v>1.32591920734633</c:v>
                </c:pt>
                <c:pt idx="1395">
                  <c:v>1.3207442430074801</c:v>
                </c:pt>
                <c:pt idx="1396">
                  <c:v>1.3270496119187001</c:v>
                </c:pt>
                <c:pt idx="1397">
                  <c:v>1.3145803082282499</c:v>
                </c:pt>
                <c:pt idx="1398">
                  <c:v>1.3283122222929</c:v>
                </c:pt>
                <c:pt idx="1399">
                  <c:v>1.28432745632641</c:v>
                </c:pt>
                <c:pt idx="1400">
                  <c:v>1.28976761348281</c:v>
                </c:pt>
                <c:pt idx="1401">
                  <c:v>1.2907587001129599</c:v>
                </c:pt>
                <c:pt idx="1402">
                  <c:v>1.2171110056935199</c:v>
                </c:pt>
                <c:pt idx="1403">
                  <c:v>1.2209865203539501</c:v>
                </c:pt>
                <c:pt idx="1404">
                  <c:v>1.19884116678513</c:v>
                </c:pt>
                <c:pt idx="1405">
                  <c:v>1.1786378324528599</c:v>
                </c:pt>
                <c:pt idx="1406">
                  <c:v>1.18995688726466</c:v>
                </c:pt>
                <c:pt idx="1407">
                  <c:v>1.1567275476599399</c:v>
                </c:pt>
                <c:pt idx="1408">
                  <c:v>1.17888103372163</c:v>
                </c:pt>
                <c:pt idx="1409">
                  <c:v>1.23014354652428</c:v>
                </c:pt>
                <c:pt idx="1410">
                  <c:v>1.2088699905711</c:v>
                </c:pt>
                <c:pt idx="1411">
                  <c:v>1.2101522637753599</c:v>
                </c:pt>
                <c:pt idx="1412">
                  <c:v>1.2050882918535499</c:v>
                </c:pt>
                <c:pt idx="1413">
                  <c:v>1.2123100950430601</c:v>
                </c:pt>
                <c:pt idx="1414">
                  <c:v>1.1769892423544499</c:v>
                </c:pt>
                <c:pt idx="1415">
                  <c:v>1.1845508366714399</c:v>
                </c:pt>
                <c:pt idx="1416">
                  <c:v>1.20041348761603</c:v>
                </c:pt>
                <c:pt idx="1417">
                  <c:v>1.20596324029024</c:v>
                </c:pt>
                <c:pt idx="1418">
                  <c:v>1.2518924966509299</c:v>
                </c:pt>
                <c:pt idx="1419">
                  <c:v>1.2538616135476399</c:v>
                </c:pt>
                <c:pt idx="1420">
                  <c:v>1.2462884947128201</c:v>
                </c:pt>
                <c:pt idx="1421">
                  <c:v>1.2420668809448201</c:v>
                </c:pt>
                <c:pt idx="1422">
                  <c:v>1.23738853868128</c:v>
                </c:pt>
                <c:pt idx="1423">
                  <c:v>1.23444379774505</c:v>
                </c:pt>
                <c:pt idx="1424">
                  <c:v>1.2601754330386199</c:v>
                </c:pt>
                <c:pt idx="1425">
                  <c:v>1.2827658499733301</c:v>
                </c:pt>
                <c:pt idx="1426">
                  <c:v>1.2734835483073199</c:v>
                </c:pt>
                <c:pt idx="1427">
                  <c:v>1.2917590113328199</c:v>
                </c:pt>
                <c:pt idx="1428">
                  <c:v>1.30005263475009</c:v>
                </c:pt>
                <c:pt idx="1429">
                  <c:v>1.3068742703678999</c:v>
                </c:pt>
                <c:pt idx="1430">
                  <c:v>1.27750527604124</c:v>
                </c:pt>
                <c:pt idx="1431">
                  <c:v>1.28318056345419</c:v>
                </c:pt>
                <c:pt idx="1432">
                  <c:v>1.2837537617465999</c:v>
                </c:pt>
                <c:pt idx="1433">
                  <c:v>1.2405322967230901</c:v>
                </c:pt>
                <c:pt idx="1434">
                  <c:v>1.239049740157</c:v>
                </c:pt>
                <c:pt idx="1435">
                  <c:v>1.2431442121049701</c:v>
                </c:pt>
                <c:pt idx="1436">
                  <c:v>1.2602386688889999</c:v>
                </c:pt>
                <c:pt idx="1437">
                  <c:v>1.23824713715993</c:v>
                </c:pt>
                <c:pt idx="1438">
                  <c:v>1.2479814249625401</c:v>
                </c:pt>
                <c:pt idx="1439">
                  <c:v>1.29032660888734</c:v>
                </c:pt>
                <c:pt idx="1440">
                  <c:v>1.2946538407308901</c:v>
                </c:pt>
                <c:pt idx="1441">
                  <c:v>1.28592924463744</c:v>
                </c:pt>
                <c:pt idx="1442">
                  <c:v>1.2631805120875601</c:v>
                </c:pt>
                <c:pt idx="1443">
                  <c:v>1.2646284711881099</c:v>
                </c:pt>
                <c:pt idx="1444">
                  <c:v>1.2459028932401</c:v>
                </c:pt>
                <c:pt idx="1445">
                  <c:v>1.25545742330138</c:v>
                </c:pt>
                <c:pt idx="1446">
                  <c:v>1.26158035779165</c:v>
                </c:pt>
                <c:pt idx="1447">
                  <c:v>1.28472325812625</c:v>
                </c:pt>
                <c:pt idx="1448">
                  <c:v>1.26045646539819</c:v>
                </c:pt>
                <c:pt idx="1449">
                  <c:v>1.2579507970967301</c:v>
                </c:pt>
                <c:pt idx="1450">
                  <c:v>1.2494738172100499</c:v>
                </c:pt>
                <c:pt idx="1451">
                  <c:v>1.2329285024308001</c:v>
                </c:pt>
                <c:pt idx="1452">
                  <c:v>1.2328195068824599</c:v>
                </c:pt>
                <c:pt idx="1453">
                  <c:v>1.2206320189777999</c:v>
                </c:pt>
                <c:pt idx="1454">
                  <c:v>1.2308204486799701</c:v>
                </c:pt>
                <c:pt idx="1455">
                  <c:v>1.22061076310618</c:v>
                </c:pt>
                <c:pt idx="1456">
                  <c:v>1.2188020551843</c:v>
                </c:pt>
                <c:pt idx="1457">
                  <c:v>1.2067061338534399</c:v>
                </c:pt>
                <c:pt idx="1458">
                  <c:v>1.2119662395722799</c:v>
                </c:pt>
                <c:pt idx="1459">
                  <c:v>1.20729194448816</c:v>
                </c:pt>
                <c:pt idx="1460">
                  <c:v>1.2043588117122701</c:v>
                </c:pt>
                <c:pt idx="1461">
                  <c:v>1.2326224181833001</c:v>
                </c:pt>
                <c:pt idx="1462">
                  <c:v>1.2582725116365601</c:v>
                </c:pt>
                <c:pt idx="1463">
                  <c:v>1.2540649326083799</c:v>
                </c:pt>
                <c:pt idx="1464">
                  <c:v>1.2644374119473201</c:v>
                </c:pt>
                <c:pt idx="1465">
                  <c:v>1.2677690619903701</c:v>
                </c:pt>
                <c:pt idx="1466">
                  <c:v>1.2798965612681801</c:v>
                </c:pt>
                <c:pt idx="1467">
                  <c:v>1.2702237405900101</c:v>
                </c:pt>
                <c:pt idx="1468">
                  <c:v>1.29715498115397</c:v>
                </c:pt>
                <c:pt idx="1469">
                  <c:v>1.29243935315063</c:v>
                </c:pt>
                <c:pt idx="1470">
                  <c:v>1.28221160686335</c:v>
                </c:pt>
                <c:pt idx="1471">
                  <c:v>1.29749794377641</c:v>
                </c:pt>
                <c:pt idx="1472">
                  <c:v>1.3066682468531099</c:v>
                </c:pt>
                <c:pt idx="1473">
                  <c:v>1.2896410197161501</c:v>
                </c:pt>
                <c:pt idx="1474">
                  <c:v>1.2928420159526799</c:v>
                </c:pt>
                <c:pt idx="1475">
                  <c:v>1.30053169283017</c:v>
                </c:pt>
                <c:pt idx="1476">
                  <c:v>1.3016312085113799</c:v>
                </c:pt>
                <c:pt idx="1477">
                  <c:v>1.3006529976643999</c:v>
                </c:pt>
                <c:pt idx="1478">
                  <c:v>1.29003504466912</c:v>
                </c:pt>
                <c:pt idx="1479">
                  <c:v>1.27473009222051</c:v>
                </c:pt>
                <c:pt idx="1480">
                  <c:v>1.26773971275234</c:v>
                </c:pt>
                <c:pt idx="1481">
                  <c:v>1.29648637896341</c:v>
                </c:pt>
                <c:pt idx="1482">
                  <c:v>1.33229807293858</c:v>
                </c:pt>
                <c:pt idx="1483">
                  <c:v>1.3439758598698699</c:v>
                </c:pt>
                <c:pt idx="1484">
                  <c:v>1.3651575703478001</c:v>
                </c:pt>
                <c:pt idx="1485">
                  <c:v>1.37630095978311</c:v>
                </c:pt>
                <c:pt idx="1486">
                  <c:v>1.3593323923431599</c:v>
                </c:pt>
                <c:pt idx="1487">
                  <c:v>1.40423734651608</c:v>
                </c:pt>
                <c:pt idx="1488">
                  <c:v>1.4046419304453099</c:v>
                </c:pt>
                <c:pt idx="1489">
                  <c:v>1.40729694163486</c:v>
                </c:pt>
                <c:pt idx="1490">
                  <c:v>1.40157076722191</c:v>
                </c:pt>
                <c:pt idx="1491">
                  <c:v>1.42317607979431</c:v>
                </c:pt>
                <c:pt idx="1492">
                  <c:v>1.4916383818754899</c:v>
                </c:pt>
                <c:pt idx="1493">
                  <c:v>1.4729488686150001</c:v>
                </c:pt>
                <c:pt idx="1494">
                  <c:v>1.47059415515819</c:v>
                </c:pt>
                <c:pt idx="1495">
                  <c:v>1.4783028620165699</c:v>
                </c:pt>
                <c:pt idx="1496">
                  <c:v>1.4978371931499901</c:v>
                </c:pt>
                <c:pt idx="1497">
                  <c:v>1.52432672288014</c:v>
                </c:pt>
                <c:pt idx="1498">
                  <c:v>1.55613949525925</c:v>
                </c:pt>
                <c:pt idx="1499">
                  <c:v>1.56946272451819</c:v>
                </c:pt>
                <c:pt idx="1500">
                  <c:v>1.56628659182718</c:v>
                </c:pt>
                <c:pt idx="1501">
                  <c:v>1.5032780958293199</c:v>
                </c:pt>
                <c:pt idx="1502">
                  <c:v>1.56582401900545</c:v>
                </c:pt>
                <c:pt idx="1503">
                  <c:v>1.5883282743774401</c:v>
                </c:pt>
                <c:pt idx="1504">
                  <c:v>1.5680342272996299</c:v>
                </c:pt>
                <c:pt idx="1505">
                  <c:v>1.5419634039269901</c:v>
                </c:pt>
                <c:pt idx="1506">
                  <c:v>1.56632438507684</c:v>
                </c:pt>
                <c:pt idx="1507">
                  <c:v>1.60635037093944</c:v>
                </c:pt>
                <c:pt idx="1508">
                  <c:v>1.6071444237551999</c:v>
                </c:pt>
                <c:pt idx="1509">
                  <c:v>1.6015634422998599</c:v>
                </c:pt>
                <c:pt idx="1510">
                  <c:v>1.60840662123426</c:v>
                </c:pt>
                <c:pt idx="1511">
                  <c:v>1.61754123725889</c:v>
                </c:pt>
                <c:pt idx="1512">
                  <c:v>1.61647158849477</c:v>
                </c:pt>
                <c:pt idx="1513">
                  <c:v>1.5809247728859299</c:v>
                </c:pt>
                <c:pt idx="1514">
                  <c:v>1.5989954672826701</c:v>
                </c:pt>
                <c:pt idx="1515">
                  <c:v>1.58820747646642</c:v>
                </c:pt>
                <c:pt idx="1516">
                  <c:v>1.63786341192017</c:v>
                </c:pt>
                <c:pt idx="1517">
                  <c:v>1.6969198279966</c:v>
                </c:pt>
                <c:pt idx="1518">
                  <c:v>1.6953782164359099</c:v>
                </c:pt>
                <c:pt idx="1519">
                  <c:v>1.70498604657693</c:v>
                </c:pt>
                <c:pt idx="1520">
                  <c:v>1.7161309793450099</c:v>
                </c:pt>
                <c:pt idx="1521">
                  <c:v>1.71099403231152</c:v>
                </c:pt>
                <c:pt idx="1522">
                  <c:v>1.7310877025737601</c:v>
                </c:pt>
                <c:pt idx="1523">
                  <c:v>1.7419188515745601</c:v>
                </c:pt>
                <c:pt idx="1524">
                  <c:v>1.7009146609349699</c:v>
                </c:pt>
                <c:pt idx="1525">
                  <c:v>1.6941773250905501</c:v>
                </c:pt>
                <c:pt idx="1526">
                  <c:v>1.6870600679227601</c:v>
                </c:pt>
                <c:pt idx="1527">
                  <c:v>1.71859730201984</c:v>
                </c:pt>
                <c:pt idx="1528">
                  <c:v>1.73344526159784</c:v>
                </c:pt>
                <c:pt idx="1529">
                  <c:v>1.7354190237446301</c:v>
                </c:pt>
                <c:pt idx="1530">
                  <c:v>1.7554342024733001</c:v>
                </c:pt>
                <c:pt idx="1531">
                  <c:v>1.7220554856394901</c:v>
                </c:pt>
                <c:pt idx="1532">
                  <c:v>1.69593886855955</c:v>
                </c:pt>
                <c:pt idx="1533">
                  <c:v>1.70322210061628</c:v>
                </c:pt>
                <c:pt idx="1534">
                  <c:v>1.64452718704696</c:v>
                </c:pt>
                <c:pt idx="1535">
                  <c:v>1.6201784182974399</c:v>
                </c:pt>
                <c:pt idx="1536">
                  <c:v>1.5954037548543401</c:v>
                </c:pt>
                <c:pt idx="1537">
                  <c:v>1.60648010450898</c:v>
                </c:pt>
                <c:pt idx="1538">
                  <c:v>1.48851231636587</c:v>
                </c:pt>
                <c:pt idx="1539">
                  <c:v>1.50670028734382</c:v>
                </c:pt>
                <c:pt idx="1540">
                  <c:v>1.4943800299752299</c:v>
                </c:pt>
                <c:pt idx="1541">
                  <c:v>1.4772526953824301</c:v>
                </c:pt>
                <c:pt idx="1542">
                  <c:v>1.5226285566925899</c:v>
                </c:pt>
                <c:pt idx="1543">
                  <c:v>1.51167441704394</c:v>
                </c:pt>
                <c:pt idx="1544">
                  <c:v>1.49936069298699</c:v>
                </c:pt>
                <c:pt idx="1545">
                  <c:v>1.53183754333689</c:v>
                </c:pt>
                <c:pt idx="1546">
                  <c:v>1.5418113529309001</c:v>
                </c:pt>
                <c:pt idx="1547">
                  <c:v>1.49107091541382</c:v>
                </c:pt>
                <c:pt idx="1548">
                  <c:v>1.4749827457486699</c:v>
                </c:pt>
                <c:pt idx="1549">
                  <c:v>1.4954000698846099</c:v>
                </c:pt>
                <c:pt idx="1550">
                  <c:v>1.4875771126735</c:v>
                </c:pt>
                <c:pt idx="1551">
                  <c:v>1.45557342161279</c:v>
                </c:pt>
                <c:pt idx="1552">
                  <c:v>1.45275434751531</c:v>
                </c:pt>
                <c:pt idx="1553">
                  <c:v>1.4800247479908599</c:v>
                </c:pt>
                <c:pt idx="1554">
                  <c:v>1.48699621153718</c:v>
                </c:pt>
                <c:pt idx="1555">
                  <c:v>1.4833621826096901</c:v>
                </c:pt>
                <c:pt idx="1556">
                  <c:v>1.4766065830328601</c:v>
                </c:pt>
                <c:pt idx="1557">
                  <c:v>1.47637405524698</c:v>
                </c:pt>
                <c:pt idx="1558">
                  <c:v>1.45880337450407</c:v>
                </c:pt>
                <c:pt idx="1559">
                  <c:v>1.43984296025203</c:v>
                </c:pt>
                <c:pt idx="1560">
                  <c:v>1.4325119699101501</c:v>
                </c:pt>
                <c:pt idx="1561">
                  <c:v>1.4072719102643001</c:v>
                </c:pt>
                <c:pt idx="1562">
                  <c:v>1.42121328092913</c:v>
                </c:pt>
                <c:pt idx="1563">
                  <c:v>1.46700604696318</c:v>
                </c:pt>
                <c:pt idx="1564">
                  <c:v>1.4580775230246601</c:v>
                </c:pt>
                <c:pt idx="1565">
                  <c:v>1.46465077766075</c:v>
                </c:pt>
                <c:pt idx="1566">
                  <c:v>1.4449512710833701</c:v>
                </c:pt>
                <c:pt idx="1567">
                  <c:v>1.4492241807341999</c:v>
                </c:pt>
                <c:pt idx="1568">
                  <c:v>1.4500142316459399</c:v>
                </c:pt>
                <c:pt idx="1569">
                  <c:v>1.47359178822061</c:v>
                </c:pt>
                <c:pt idx="1570">
                  <c:v>1.50301625274488</c:v>
                </c:pt>
                <c:pt idx="1571">
                  <c:v>1.52307537728322</c:v>
                </c:pt>
                <c:pt idx="1572">
                  <c:v>1.52222419171547</c:v>
                </c:pt>
                <c:pt idx="1573">
                  <c:v>1.5084788845295301</c:v>
                </c:pt>
                <c:pt idx="1574">
                  <c:v>1.5113896825931199</c:v>
                </c:pt>
                <c:pt idx="1575">
                  <c:v>1.52234243990596</c:v>
                </c:pt>
                <c:pt idx="1576">
                  <c:v>1.5113385285807801</c:v>
                </c:pt>
                <c:pt idx="1577">
                  <c:v>1.5506258158709301</c:v>
                </c:pt>
                <c:pt idx="1578">
                  <c:v>1.5525470512358699</c:v>
                </c:pt>
                <c:pt idx="1579">
                  <c:v>1.5373040787681</c:v>
                </c:pt>
                <c:pt idx="1580">
                  <c:v>1.52346177595002</c:v>
                </c:pt>
                <c:pt idx="1581">
                  <c:v>1.5331159533270899</c:v>
                </c:pt>
                <c:pt idx="1582">
                  <c:v>1.4885403844487901</c:v>
                </c:pt>
                <c:pt idx="1583">
                  <c:v>1.4931951050997501</c:v>
                </c:pt>
                <c:pt idx="1584">
                  <c:v>1.4906247529093499</c:v>
                </c:pt>
                <c:pt idx="1585">
                  <c:v>1.4912276752945</c:v>
                </c:pt>
                <c:pt idx="1586">
                  <c:v>1.50029981241695</c:v>
                </c:pt>
                <c:pt idx="1587">
                  <c:v>1.5096516134901301</c:v>
                </c:pt>
                <c:pt idx="1588">
                  <c:v>1.50855756754221</c:v>
                </c:pt>
                <c:pt idx="1589">
                  <c:v>1.5051225581024501</c:v>
                </c:pt>
                <c:pt idx="1590">
                  <c:v>1.48391053524464</c:v>
                </c:pt>
                <c:pt idx="1591">
                  <c:v>1.49103644327757</c:v>
                </c:pt>
                <c:pt idx="1592">
                  <c:v>1.46661300920114</c:v>
                </c:pt>
                <c:pt idx="1593">
                  <c:v>1.47732523936448</c:v>
                </c:pt>
                <c:pt idx="1594">
                  <c:v>1.4892290911877899</c:v>
                </c:pt>
                <c:pt idx="1595">
                  <c:v>1.49299907199161</c:v>
                </c:pt>
                <c:pt idx="1596">
                  <c:v>1.4982477475384499</c:v>
                </c:pt>
                <c:pt idx="1597">
                  <c:v>1.49781272192464</c:v>
                </c:pt>
                <c:pt idx="1598">
                  <c:v>1.5073236627651501</c:v>
                </c:pt>
                <c:pt idx="1599">
                  <c:v>1.5001822399860301</c:v>
                </c:pt>
                <c:pt idx="1600">
                  <c:v>1.49419480398913</c:v>
                </c:pt>
                <c:pt idx="1601">
                  <c:v>1.47820914833166</c:v>
                </c:pt>
                <c:pt idx="1602">
                  <c:v>1.45209284903084</c:v>
                </c:pt>
                <c:pt idx="1603">
                  <c:v>1.42217431648479</c:v>
                </c:pt>
                <c:pt idx="1604">
                  <c:v>1.4222568985139601</c:v>
                </c:pt>
                <c:pt idx="1605">
                  <c:v>1.43684148535107</c:v>
                </c:pt>
                <c:pt idx="1606">
                  <c:v>1.4233453851761899</c:v>
                </c:pt>
                <c:pt idx="1607">
                  <c:v>1.4401964966891101</c:v>
                </c:pt>
                <c:pt idx="1608">
                  <c:v>1.4326185762283701</c:v>
                </c:pt>
                <c:pt idx="1609">
                  <c:v>1.44521205993752</c:v>
                </c:pt>
                <c:pt idx="1610">
                  <c:v>1.44700789907163</c:v>
                </c:pt>
                <c:pt idx="1611">
                  <c:v>1.45946865428187</c:v>
                </c:pt>
                <c:pt idx="1612">
                  <c:v>1.49577283282995</c:v>
                </c:pt>
                <c:pt idx="1613">
                  <c:v>1.4948588153143301</c:v>
                </c:pt>
                <c:pt idx="1614">
                  <c:v>1.49238796995588</c:v>
                </c:pt>
                <c:pt idx="1615">
                  <c:v>1.5033748744354301</c:v>
                </c:pt>
                <c:pt idx="1616">
                  <c:v>1.5086786063902899</c:v>
                </c:pt>
                <c:pt idx="1617">
                  <c:v>1.4979805394979799</c:v>
                </c:pt>
                <c:pt idx="1618">
                  <c:v>1.5215353465471599</c:v>
                </c:pt>
                <c:pt idx="1619">
                  <c:v>1.5195295158298201</c:v>
                </c:pt>
                <c:pt idx="1620">
                  <c:v>1.52187892092736</c:v>
                </c:pt>
                <c:pt idx="1621">
                  <c:v>1.5096733374542299</c:v>
                </c:pt>
                <c:pt idx="1622">
                  <c:v>1.5324399102638</c:v>
                </c:pt>
                <c:pt idx="1623">
                  <c:v>1.5406908491978599</c:v>
                </c:pt>
                <c:pt idx="1624">
                  <c:v>1.5510225821774799</c:v>
                </c:pt>
                <c:pt idx="1625">
                  <c:v>1.5641188384520699</c:v>
                </c:pt>
                <c:pt idx="1626">
                  <c:v>1.5806183206428499</c:v>
                </c:pt>
                <c:pt idx="1627">
                  <c:v>1.6119898387548599</c:v>
                </c:pt>
                <c:pt idx="1628">
                  <c:v>1.6090290703149399</c:v>
                </c:pt>
                <c:pt idx="1629">
                  <c:v>1.6019917634469301</c:v>
                </c:pt>
                <c:pt idx="1630">
                  <c:v>1.60921387219478</c:v>
                </c:pt>
                <c:pt idx="1631">
                  <c:v>1.6133666011772001</c:v>
                </c:pt>
                <c:pt idx="1632">
                  <c:v>1.5815929767232799</c:v>
                </c:pt>
                <c:pt idx="1633">
                  <c:v>1.58083159705964</c:v>
                </c:pt>
                <c:pt idx="1634">
                  <c:v>1.59239422468332</c:v>
                </c:pt>
                <c:pt idx="1635">
                  <c:v>1.5887247289453901</c:v>
                </c:pt>
                <c:pt idx="1636">
                  <c:v>1.5736091489059201</c:v>
                </c:pt>
                <c:pt idx="1637">
                  <c:v>1.58088181600389</c:v>
                </c:pt>
                <c:pt idx="1638">
                  <c:v>1.5548927248150299</c:v>
                </c:pt>
                <c:pt idx="1639">
                  <c:v>1.52340601288523</c:v>
                </c:pt>
                <c:pt idx="1640">
                  <c:v>1.52835683533374</c:v>
                </c:pt>
                <c:pt idx="1641">
                  <c:v>1.51653377763066</c:v>
                </c:pt>
                <c:pt idx="1642">
                  <c:v>1.5153213421379299</c:v>
                </c:pt>
                <c:pt idx="1643">
                  <c:v>1.5247175275446001</c:v>
                </c:pt>
                <c:pt idx="1644">
                  <c:v>1.5422491546374699</c:v>
                </c:pt>
                <c:pt idx="1645">
                  <c:v>1.5451970979079099</c:v>
                </c:pt>
                <c:pt idx="1646">
                  <c:v>1.56260976621805</c:v>
                </c:pt>
                <c:pt idx="1647">
                  <c:v>1.54290226209571</c:v>
                </c:pt>
                <c:pt idx="1648">
                  <c:v>1.5338611315052899</c:v>
                </c:pt>
                <c:pt idx="1649">
                  <c:v>1.53115631146772</c:v>
                </c:pt>
                <c:pt idx="1650">
                  <c:v>1.5167262567867199</c:v>
                </c:pt>
                <c:pt idx="1651">
                  <c:v>1.5100837476571201</c:v>
                </c:pt>
                <c:pt idx="1652">
                  <c:v>1.5212115130369599</c:v>
                </c:pt>
                <c:pt idx="1653">
                  <c:v>1.5133591539153199</c:v>
                </c:pt>
                <c:pt idx="1654">
                  <c:v>1.5128808119333701</c:v>
                </c:pt>
                <c:pt idx="1655">
                  <c:v>1.5214544424721499</c:v>
                </c:pt>
                <c:pt idx="1656">
                  <c:v>1.5406939584878001</c:v>
                </c:pt>
                <c:pt idx="1657">
                  <c:v>1.5229193089816699</c:v>
                </c:pt>
                <c:pt idx="1658">
                  <c:v>1.50808561776681</c:v>
                </c:pt>
                <c:pt idx="1659">
                  <c:v>1.4958751225926601</c:v>
                </c:pt>
                <c:pt idx="1660">
                  <c:v>1.50629191740558</c:v>
                </c:pt>
                <c:pt idx="1661">
                  <c:v>1.50915154007747</c:v>
                </c:pt>
                <c:pt idx="1662">
                  <c:v>1.5111380823332401</c:v>
                </c:pt>
                <c:pt idx="1663">
                  <c:v>1.5036023978447599</c:v>
                </c:pt>
                <c:pt idx="1664">
                  <c:v>1.5052511642755799</c:v>
                </c:pt>
                <c:pt idx="1665">
                  <c:v>1.49824774817668</c:v>
                </c:pt>
                <c:pt idx="1666">
                  <c:v>1.4611189271635301</c:v>
                </c:pt>
                <c:pt idx="1667">
                  <c:v>1.4651043939294699</c:v>
                </c:pt>
                <c:pt idx="1668">
                  <c:v>1.45627173298794</c:v>
                </c:pt>
                <c:pt idx="1669">
                  <c:v>1.4574180323513699</c:v>
                </c:pt>
                <c:pt idx="1670">
                  <c:v>1.4395758344801399</c:v>
                </c:pt>
                <c:pt idx="1671">
                  <c:v>1.44822611614894</c:v>
                </c:pt>
                <c:pt idx="1672">
                  <c:v>1.4674934266676201</c:v>
                </c:pt>
                <c:pt idx="1673">
                  <c:v>1.4597328738653801</c:v>
                </c:pt>
                <c:pt idx="1674">
                  <c:v>1.4628652692333</c:v>
                </c:pt>
                <c:pt idx="1675">
                  <c:v>1.4575231527774399</c:v>
                </c:pt>
                <c:pt idx="1676">
                  <c:v>1.4705466871235999</c:v>
                </c:pt>
                <c:pt idx="1677">
                  <c:v>1.4671554497610999</c:v>
                </c:pt>
                <c:pt idx="1678">
                  <c:v>1.4586063305046699</c:v>
                </c:pt>
                <c:pt idx="1679">
                  <c:v>1.4533025742688399</c:v>
                </c:pt>
                <c:pt idx="1680">
                  <c:v>1.45435611520855</c:v>
                </c:pt>
                <c:pt idx="1681">
                  <c:v>1.4553240607017901</c:v>
                </c:pt>
                <c:pt idx="1682">
                  <c:v>1.4627039755268201</c:v>
                </c:pt>
                <c:pt idx="1683">
                  <c:v>1.4634873132430599</c:v>
                </c:pt>
                <c:pt idx="1684">
                  <c:v>1.4720651723524401</c:v>
                </c:pt>
                <c:pt idx="1685">
                  <c:v>1.48005528160285</c:v>
                </c:pt>
                <c:pt idx="1686">
                  <c:v>1.4855210911165599</c:v>
                </c:pt>
                <c:pt idx="1687">
                  <c:v>1.4853052644387399</c:v>
                </c:pt>
                <c:pt idx="1688">
                  <c:v>1.4844252613617399</c:v>
                </c:pt>
                <c:pt idx="1689">
                  <c:v>1.47841393988584</c:v>
                </c:pt>
                <c:pt idx="1690">
                  <c:v>1.4937658654014201</c:v>
                </c:pt>
                <c:pt idx="1691">
                  <c:v>1.51428878251965</c:v>
                </c:pt>
                <c:pt idx="1692">
                  <c:v>1.5335437083535</c:v>
                </c:pt>
                <c:pt idx="1693">
                  <c:v>1.5310200997141401</c:v>
                </c:pt>
                <c:pt idx="1694">
                  <c:v>1.5409477136821199</c:v>
                </c:pt>
                <c:pt idx="1695">
                  <c:v>1.5299238690755099</c:v>
                </c:pt>
                <c:pt idx="1696">
                  <c:v>1.5025916592497499</c:v>
                </c:pt>
                <c:pt idx="1697">
                  <c:v>1.5226391080751001</c:v>
                </c:pt>
                <c:pt idx="1698">
                  <c:v>1.5239359564756501</c:v>
                </c:pt>
                <c:pt idx="1699">
                  <c:v>1.5387284788973901</c:v>
                </c:pt>
                <c:pt idx="1700">
                  <c:v>1.53951243600323</c:v>
                </c:pt>
                <c:pt idx="1701">
                  <c:v>1.5539498945018899</c:v>
                </c:pt>
                <c:pt idx="1702">
                  <c:v>1.5605400271760499</c:v>
                </c:pt>
                <c:pt idx="1703">
                  <c:v>1.5824178244153999</c:v>
                </c:pt>
                <c:pt idx="1704">
                  <c:v>1.58961750663309</c:v>
                </c:pt>
                <c:pt idx="1705">
                  <c:v>1.5997543835897601</c:v>
                </c:pt>
                <c:pt idx="1706">
                  <c:v>1.6175846679735699</c:v>
                </c:pt>
                <c:pt idx="1707">
                  <c:v>1.5997869984186599</c:v>
                </c:pt>
                <c:pt idx="1708">
                  <c:v>1.6106523375636801</c:v>
                </c:pt>
                <c:pt idx="1709">
                  <c:v>1.6051824280838201</c:v>
                </c:pt>
                <c:pt idx="1710">
                  <c:v>1.6145670240079499</c:v>
                </c:pt>
                <c:pt idx="1711">
                  <c:v>1.6125997776099501</c:v>
                </c:pt>
                <c:pt idx="1712">
                  <c:v>1.5976128953299999</c:v>
                </c:pt>
                <c:pt idx="1713">
                  <c:v>1.59228271873236</c:v>
                </c:pt>
                <c:pt idx="1714">
                  <c:v>1.5871103892221301</c:v>
                </c:pt>
                <c:pt idx="1715">
                  <c:v>1.5973797674977499</c:v>
                </c:pt>
                <c:pt idx="1716">
                  <c:v>1.5764832539005</c:v>
                </c:pt>
                <c:pt idx="1717">
                  <c:v>1.5764512437125</c:v>
                </c:pt>
                <c:pt idx="1718">
                  <c:v>1.5295815540694599</c:v>
                </c:pt>
                <c:pt idx="1719">
                  <c:v>1.40035272028993</c:v>
                </c:pt>
                <c:pt idx="1720">
                  <c:v>1.4018309590593701</c:v>
                </c:pt>
                <c:pt idx="1721">
                  <c:v>1.43527113705336</c:v>
                </c:pt>
                <c:pt idx="1722">
                  <c:v>1.47235835409928</c:v>
                </c:pt>
                <c:pt idx="1723">
                  <c:v>1.4830941766955701</c:v>
                </c:pt>
                <c:pt idx="1724">
                  <c:v>1.5102179756023699</c:v>
                </c:pt>
                <c:pt idx="1725">
                  <c:v>1.50481900138258</c:v>
                </c:pt>
                <c:pt idx="1726">
                  <c:v>1.5195737115104599</c:v>
                </c:pt>
                <c:pt idx="1727">
                  <c:v>1.50584629576504</c:v>
                </c:pt>
                <c:pt idx="1728">
                  <c:v>1.5049829673298101</c:v>
                </c:pt>
                <c:pt idx="1729">
                  <c:v>1.5534939614043499</c:v>
                </c:pt>
                <c:pt idx="1730">
                  <c:v>1.57276753850936</c:v>
                </c:pt>
                <c:pt idx="1731">
                  <c:v>1.5651835066075599</c:v>
                </c:pt>
                <c:pt idx="1732">
                  <c:v>1.5879749434538299</c:v>
                </c:pt>
                <c:pt idx="1733">
                  <c:v>1.6023718765030499</c:v>
                </c:pt>
                <c:pt idx="1734">
                  <c:v>1.60426055060198</c:v>
                </c:pt>
                <c:pt idx="1735">
                  <c:v>1.6015563646658999</c:v>
                </c:pt>
                <c:pt idx="1736">
                  <c:v>1.59085773474319</c:v>
                </c:pt>
                <c:pt idx="1737">
                  <c:v>1.58456792866371</c:v>
                </c:pt>
                <c:pt idx="1738">
                  <c:v>1.5116274202058799</c:v>
                </c:pt>
                <c:pt idx="1739">
                  <c:v>1.5699173930064101</c:v>
                </c:pt>
                <c:pt idx="1740">
                  <c:v>1.5856578806741699</c:v>
                </c:pt>
                <c:pt idx="1741">
                  <c:v>1.6051317504780001</c:v>
                </c:pt>
                <c:pt idx="1742">
                  <c:v>1.6263791002552399</c:v>
                </c:pt>
                <c:pt idx="1743">
                  <c:v>1.62004335836584</c:v>
                </c:pt>
                <c:pt idx="1744">
                  <c:v>1.56905156932113</c:v>
                </c:pt>
                <c:pt idx="1745">
                  <c:v>1.5941633830467601</c:v>
                </c:pt>
                <c:pt idx="1746">
                  <c:v>1.5840889305714601</c:v>
                </c:pt>
                <c:pt idx="1747">
                  <c:v>1.5498890135330099</c:v>
                </c:pt>
                <c:pt idx="1748">
                  <c:v>1.5275704430705399</c:v>
                </c:pt>
                <c:pt idx="1749">
                  <c:v>1.47730756302627</c:v>
                </c:pt>
                <c:pt idx="1750">
                  <c:v>1.4702667682389701</c:v>
                </c:pt>
                <c:pt idx="1751">
                  <c:v>1.44448119849898</c:v>
                </c:pt>
                <c:pt idx="1752">
                  <c:v>1.44633929312708</c:v>
                </c:pt>
                <c:pt idx="1753">
                  <c:v>1.46278434055669</c:v>
                </c:pt>
                <c:pt idx="1754">
                  <c:v>1.4067840004849199</c:v>
                </c:pt>
                <c:pt idx="1755">
                  <c:v>1.43652097233675</c:v>
                </c:pt>
                <c:pt idx="1756">
                  <c:v>1.4659024237529099</c:v>
                </c:pt>
                <c:pt idx="1757">
                  <c:v>1.45065543233308</c:v>
                </c:pt>
                <c:pt idx="1758">
                  <c:v>1.4533118529635101</c:v>
                </c:pt>
                <c:pt idx="1759">
                  <c:v>1.4368098243035199</c:v>
                </c:pt>
                <c:pt idx="1760">
                  <c:v>1.4405734342183401</c:v>
                </c:pt>
                <c:pt idx="1761">
                  <c:v>1.4275515441298099</c:v>
                </c:pt>
                <c:pt idx="1762">
                  <c:v>1.45233982638616</c:v>
                </c:pt>
                <c:pt idx="1763">
                  <c:v>1.44648176668781</c:v>
                </c:pt>
                <c:pt idx="1764">
                  <c:v>1.4856761375251</c:v>
                </c:pt>
                <c:pt idx="1765">
                  <c:v>1.4934049787407599</c:v>
                </c:pt>
                <c:pt idx="1766">
                  <c:v>1.4998972347251001</c:v>
                </c:pt>
                <c:pt idx="1767">
                  <c:v>1.47749047746944</c:v>
                </c:pt>
                <c:pt idx="1768">
                  <c:v>1.4702648630845201</c:v>
                </c:pt>
                <c:pt idx="1769">
                  <c:v>1.4913808124211301</c:v>
                </c:pt>
                <c:pt idx="1770">
                  <c:v>1.4776154078805701</c:v>
                </c:pt>
                <c:pt idx="1771">
                  <c:v>1.47991464203554</c:v>
                </c:pt>
                <c:pt idx="1772">
                  <c:v>1.48648163769955</c:v>
                </c:pt>
                <c:pt idx="1773">
                  <c:v>1.4984428253912001</c:v>
                </c:pt>
                <c:pt idx="1774">
                  <c:v>1.4852762654462</c:v>
                </c:pt>
                <c:pt idx="1775">
                  <c:v>1.49549400561594</c:v>
                </c:pt>
                <c:pt idx="1776">
                  <c:v>1.4979345595121401</c:v>
                </c:pt>
                <c:pt idx="1777">
                  <c:v>1.4763299606940901</c:v>
                </c:pt>
                <c:pt idx="1778">
                  <c:v>1.4693147082181699</c:v>
                </c:pt>
                <c:pt idx="1779">
                  <c:v>1.4499121736281599</c:v>
                </c:pt>
                <c:pt idx="1780">
                  <c:v>1.4524398979447799</c:v>
                </c:pt>
                <c:pt idx="1781">
                  <c:v>1.47914869181456</c:v>
                </c:pt>
                <c:pt idx="1782">
                  <c:v>1.4882956864712</c:v>
                </c:pt>
                <c:pt idx="1783">
                  <c:v>1.4809484518913201</c:v>
                </c:pt>
                <c:pt idx="1784">
                  <c:v>1.4935149132608501</c:v>
                </c:pt>
                <c:pt idx="1785">
                  <c:v>1.4895803059924899</c:v>
                </c:pt>
                <c:pt idx="1786">
                  <c:v>1.4815229389711899</c:v>
                </c:pt>
                <c:pt idx="1787">
                  <c:v>1.48638191890732</c:v>
                </c:pt>
                <c:pt idx="1788">
                  <c:v>1.47306141845575</c:v>
                </c:pt>
                <c:pt idx="1789">
                  <c:v>1.4813761119561599</c:v>
                </c:pt>
                <c:pt idx="1790">
                  <c:v>1.4751070499185801</c:v>
                </c:pt>
                <c:pt idx="1791">
                  <c:v>1.4822536014867</c:v>
                </c:pt>
                <c:pt idx="1792">
                  <c:v>1.4729482695887699</c:v>
                </c:pt>
                <c:pt idx="1793">
                  <c:v>1.4534950905994</c:v>
                </c:pt>
                <c:pt idx="1794">
                  <c:v>1.4298979075285401</c:v>
                </c:pt>
                <c:pt idx="1795">
                  <c:v>1.42691935222646</c:v>
                </c:pt>
                <c:pt idx="1796">
                  <c:v>1.44932117325492</c:v>
                </c:pt>
                <c:pt idx="1797">
                  <c:v>1.4419846550320199</c:v>
                </c:pt>
                <c:pt idx="1798">
                  <c:v>1.44555781484882</c:v>
                </c:pt>
                <c:pt idx="1799">
                  <c:v>1.4487313872149199</c:v>
                </c:pt>
                <c:pt idx="1800">
                  <c:v>1.4890190721995999</c:v>
                </c:pt>
                <c:pt idx="1801">
                  <c:v>1.5014380475986899</c:v>
                </c:pt>
                <c:pt idx="1802">
                  <c:v>1.49768633952465</c:v>
                </c:pt>
                <c:pt idx="1803">
                  <c:v>1.4955011293315199</c:v>
                </c:pt>
                <c:pt idx="1804">
                  <c:v>1.4961376277112099</c:v>
                </c:pt>
                <c:pt idx="1805">
                  <c:v>1.5010489593782901</c:v>
                </c:pt>
                <c:pt idx="1806">
                  <c:v>1.5034070071380099</c:v>
                </c:pt>
                <c:pt idx="1807">
                  <c:v>1.49848195272639</c:v>
                </c:pt>
                <c:pt idx="1808">
                  <c:v>1.4905723460065301</c:v>
                </c:pt>
                <c:pt idx="1809">
                  <c:v>1.4851139058784799</c:v>
                </c:pt>
                <c:pt idx="1810">
                  <c:v>1.47083380115417</c:v>
                </c:pt>
                <c:pt idx="1811">
                  <c:v>1.49646551071662</c:v>
                </c:pt>
                <c:pt idx="1812">
                  <c:v>1.4975841397212799</c:v>
                </c:pt>
                <c:pt idx="1813">
                  <c:v>1.51128978443055</c:v>
                </c:pt>
                <c:pt idx="1814">
                  <c:v>1.5195429331655901</c:v>
                </c:pt>
                <c:pt idx="1815">
                  <c:v>1.5241163719822901</c:v>
                </c:pt>
                <c:pt idx="1816">
                  <c:v>1.5216024513662401</c:v>
                </c:pt>
                <c:pt idx="1817">
                  <c:v>1.5291820070981299</c:v>
                </c:pt>
                <c:pt idx="1818">
                  <c:v>1.51478654218441</c:v>
                </c:pt>
                <c:pt idx="1819">
                  <c:v>1.53379636614779</c:v>
                </c:pt>
                <c:pt idx="1820">
                  <c:v>1.56115141914339</c:v>
                </c:pt>
                <c:pt idx="1821">
                  <c:v>1.5889317158280101</c:v>
                </c:pt>
                <c:pt idx="1822">
                  <c:v>1.6074304072369501</c:v>
                </c:pt>
                <c:pt idx="1823">
                  <c:v>1.69534685911751</c:v>
                </c:pt>
                <c:pt idx="1824">
                  <c:v>1.7030597085821899</c:v>
                </c:pt>
                <c:pt idx="1825">
                  <c:v>1.73906047835269</c:v>
                </c:pt>
                <c:pt idx="1826">
                  <c:v>1.7759966447892099</c:v>
                </c:pt>
                <c:pt idx="1827">
                  <c:v>1.7550565277365999</c:v>
                </c:pt>
                <c:pt idx="1828">
                  <c:v>1.8099062914967701</c:v>
                </c:pt>
                <c:pt idx="1829">
                  <c:v>1.7864712359445201</c:v>
                </c:pt>
                <c:pt idx="1830">
                  <c:v>1.73414272752762</c:v>
                </c:pt>
                <c:pt idx="1831">
                  <c:v>1.6689231813951699</c:v>
                </c:pt>
                <c:pt idx="1832">
                  <c:v>1.66947065897379</c:v>
                </c:pt>
                <c:pt idx="1833">
                  <c:v>1.7325697369969899</c:v>
                </c:pt>
                <c:pt idx="1834">
                  <c:v>1.7322970014619601</c:v>
                </c:pt>
                <c:pt idx="1835">
                  <c:v>1.7377027892623</c:v>
                </c:pt>
                <c:pt idx="1836">
                  <c:v>1.72714648171222</c:v>
                </c:pt>
                <c:pt idx="1837">
                  <c:v>1.6592826314025799</c:v>
                </c:pt>
                <c:pt idx="1838">
                  <c:v>1.66179141022225</c:v>
                </c:pt>
                <c:pt idx="1839">
                  <c:v>1.6739456118478599</c:v>
                </c:pt>
                <c:pt idx="1840">
                  <c:v>1.70769139507597</c:v>
                </c:pt>
                <c:pt idx="1841">
                  <c:v>1.69742964768438</c:v>
                </c:pt>
                <c:pt idx="1842">
                  <c:v>1.7177252264134899</c:v>
                </c:pt>
                <c:pt idx="1843">
                  <c:v>1.75376523052171</c:v>
                </c:pt>
                <c:pt idx="1844">
                  <c:v>1.7523329503654601</c:v>
                </c:pt>
                <c:pt idx="1845">
                  <c:v>1.7591370198935301</c:v>
                </c:pt>
                <c:pt idx="1846">
                  <c:v>1.76673105492883</c:v>
                </c:pt>
                <c:pt idx="1847">
                  <c:v>1.74203220476425</c:v>
                </c:pt>
                <c:pt idx="1848">
                  <c:v>1.7525215364612201</c:v>
                </c:pt>
                <c:pt idx="1849">
                  <c:v>1.72122278102698</c:v>
                </c:pt>
                <c:pt idx="1850">
                  <c:v>1.7217792560654299</c:v>
                </c:pt>
                <c:pt idx="1851">
                  <c:v>1.7228263360332501</c:v>
                </c:pt>
                <c:pt idx="1852">
                  <c:v>1.7390537507630801</c:v>
                </c:pt>
                <c:pt idx="1853">
                  <c:v>1.77514209645753</c:v>
                </c:pt>
                <c:pt idx="1854">
                  <c:v>1.7792393318347299</c:v>
                </c:pt>
                <c:pt idx="1855">
                  <c:v>1.7611014678899</c:v>
                </c:pt>
                <c:pt idx="1856">
                  <c:v>1.7439895343005101</c:v>
                </c:pt>
                <c:pt idx="1857">
                  <c:v>1.74774850763732</c:v>
                </c:pt>
                <c:pt idx="1858">
                  <c:v>1.75773268493566</c:v>
                </c:pt>
                <c:pt idx="1859">
                  <c:v>1.74488421137426</c:v>
                </c:pt>
                <c:pt idx="1860">
                  <c:v>1.7131356371406099</c:v>
                </c:pt>
                <c:pt idx="1861">
                  <c:v>1.7204725060000099</c:v>
                </c:pt>
                <c:pt idx="1862">
                  <c:v>1.7375228235639999</c:v>
                </c:pt>
                <c:pt idx="1863">
                  <c:v>1.73607270336062</c:v>
                </c:pt>
                <c:pt idx="1864">
                  <c:v>1.74101402397145</c:v>
                </c:pt>
                <c:pt idx="1865">
                  <c:v>1.74100713492391</c:v>
                </c:pt>
                <c:pt idx="1866">
                  <c:v>1.7327173059974199</c:v>
                </c:pt>
                <c:pt idx="1867">
                  <c:v>1.7291059928819501</c:v>
                </c:pt>
                <c:pt idx="1868">
                  <c:v>1.7093062154108001</c:v>
                </c:pt>
                <c:pt idx="1869">
                  <c:v>1.7288051638681501</c:v>
                </c:pt>
                <c:pt idx="1870">
                  <c:v>1.70158372704502</c:v>
                </c:pt>
                <c:pt idx="1871">
                  <c:v>1.6721835657416599</c:v>
                </c:pt>
                <c:pt idx="1872">
                  <c:v>1.6770976013843799</c:v>
                </c:pt>
                <c:pt idx="1873">
                  <c:v>1.68232653011599</c:v>
                </c:pt>
                <c:pt idx="1874">
                  <c:v>1.68941943611153</c:v>
                </c:pt>
                <c:pt idx="1875">
                  <c:v>1.6838924094800101</c:v>
                </c:pt>
                <c:pt idx="1876">
                  <c:v>1.68153015902284</c:v>
                </c:pt>
                <c:pt idx="1877">
                  <c:v>1.71353339637261</c:v>
                </c:pt>
                <c:pt idx="1878">
                  <c:v>1.71166943593798</c:v>
                </c:pt>
                <c:pt idx="1879">
                  <c:v>1.6843406072253</c:v>
                </c:pt>
                <c:pt idx="1880">
                  <c:v>1.68292947468785</c:v>
                </c:pt>
                <c:pt idx="1881">
                  <c:v>1.64773207091872</c:v>
                </c:pt>
                <c:pt idx="1882">
                  <c:v>1.64565799364909</c:v>
                </c:pt>
                <c:pt idx="1883">
                  <c:v>1.64156201470503</c:v>
                </c:pt>
                <c:pt idx="1884">
                  <c:v>1.6385071590899101</c:v>
                </c:pt>
                <c:pt idx="1885">
                  <c:v>1.6289204069960701</c:v>
                </c:pt>
                <c:pt idx="1886">
                  <c:v>1.6653809309246901</c:v>
                </c:pt>
                <c:pt idx="1887">
                  <c:v>1.70601881751278</c:v>
                </c:pt>
                <c:pt idx="1888">
                  <c:v>1.7123872990889399</c:v>
                </c:pt>
                <c:pt idx="1889">
                  <c:v>1.7062178915464199</c:v>
                </c:pt>
                <c:pt idx="1890">
                  <c:v>1.7099468477692601</c:v>
                </c:pt>
                <c:pt idx="1891">
                  <c:v>1.7176804084015</c:v>
                </c:pt>
                <c:pt idx="1892">
                  <c:v>1.7121665275378699</c:v>
                </c:pt>
                <c:pt idx="1893">
                  <c:v>1.71536559438632</c:v>
                </c:pt>
                <c:pt idx="1894">
                  <c:v>1.7112572175502401</c:v>
                </c:pt>
                <c:pt idx="1895">
                  <c:v>1.70237336757985</c:v>
                </c:pt>
                <c:pt idx="1896">
                  <c:v>1.6856925350470999</c:v>
                </c:pt>
                <c:pt idx="1897">
                  <c:v>1.6748825804577101</c:v>
                </c:pt>
                <c:pt idx="1898">
                  <c:v>1.6722131532983</c:v>
                </c:pt>
                <c:pt idx="1899">
                  <c:v>1.6681384056866799</c:v>
                </c:pt>
                <c:pt idx="1900">
                  <c:v>1.6587927704775201</c:v>
                </c:pt>
                <c:pt idx="1901">
                  <c:v>1.6304876541937401</c:v>
                </c:pt>
                <c:pt idx="1902">
                  <c:v>1.6237910231006301</c:v>
                </c:pt>
                <c:pt idx="1903">
                  <c:v>1.6470259552589901</c:v>
                </c:pt>
                <c:pt idx="1904">
                  <c:v>1.6436487809840901</c:v>
                </c:pt>
                <c:pt idx="1905">
                  <c:v>1.6642085933272599</c:v>
                </c:pt>
                <c:pt idx="1906">
                  <c:v>1.6560240178760099</c:v>
                </c:pt>
                <c:pt idx="1907">
                  <c:v>1.67449942972</c:v>
                </c:pt>
                <c:pt idx="1908">
                  <c:v>1.6638468883086299</c:v>
                </c:pt>
                <c:pt idx="1909">
                  <c:v>1.66153708749773</c:v>
                </c:pt>
                <c:pt idx="1910">
                  <c:v>1.65007232286446</c:v>
                </c:pt>
                <c:pt idx="1911">
                  <c:v>1.63782760490615</c:v>
                </c:pt>
                <c:pt idx="1912">
                  <c:v>1.65750596384537</c:v>
                </c:pt>
                <c:pt idx="1913">
                  <c:v>1.6515439293440699</c:v>
                </c:pt>
                <c:pt idx="1914">
                  <c:v>1.6592419344539799</c:v>
                </c:pt>
                <c:pt idx="1915">
                  <c:v>1.6673097320813199</c:v>
                </c:pt>
                <c:pt idx="1916">
                  <c:v>1.6649581861592</c:v>
                </c:pt>
                <c:pt idx="1917">
                  <c:v>1.6717076314925401</c:v>
                </c:pt>
                <c:pt idx="1918">
                  <c:v>1.66646066755089</c:v>
                </c:pt>
                <c:pt idx="1919">
                  <c:v>1.64430731444698</c:v>
                </c:pt>
                <c:pt idx="1920">
                  <c:v>1.6550507659220399</c:v>
                </c:pt>
                <c:pt idx="1921">
                  <c:v>1.67035211759896</c:v>
                </c:pt>
                <c:pt idx="1922">
                  <c:v>1.6677614127903899</c:v>
                </c:pt>
                <c:pt idx="1923">
                  <c:v>1.69141710374428</c:v>
                </c:pt>
                <c:pt idx="1924">
                  <c:v>1.6906588593729399</c:v>
                </c:pt>
                <c:pt idx="1925">
                  <c:v>1.69333326040302</c:v>
                </c:pt>
                <c:pt idx="1926">
                  <c:v>1.68471876597561</c:v>
                </c:pt>
                <c:pt idx="1927">
                  <c:v>1.6741266172295699</c:v>
                </c:pt>
                <c:pt idx="1928">
                  <c:v>1.6657548739441601</c:v>
                </c:pt>
                <c:pt idx="1929">
                  <c:v>1.64005865812371</c:v>
                </c:pt>
                <c:pt idx="1930">
                  <c:v>1.6345290135906601</c:v>
                </c:pt>
                <c:pt idx="1931">
                  <c:v>1.6093663480227201</c:v>
                </c:pt>
                <c:pt idx="1932">
                  <c:v>1.6230042506337901</c:v>
                </c:pt>
                <c:pt idx="1933">
                  <c:v>1.61706833590553</c:v>
                </c:pt>
                <c:pt idx="1934">
                  <c:v>1.6072590677710601</c:v>
                </c:pt>
                <c:pt idx="1935">
                  <c:v>1.6132350167281999</c:v>
                </c:pt>
                <c:pt idx="1936">
                  <c:v>1.6075717143638999</c:v>
                </c:pt>
                <c:pt idx="1937">
                  <c:v>1.6146898342331599</c:v>
                </c:pt>
                <c:pt idx="1938">
                  <c:v>1.58337643601416</c:v>
                </c:pt>
                <c:pt idx="1939">
                  <c:v>1.58999526698664</c:v>
                </c:pt>
                <c:pt idx="1940">
                  <c:v>1.57339342355887</c:v>
                </c:pt>
                <c:pt idx="1941">
                  <c:v>1.57864160305626</c:v>
                </c:pt>
                <c:pt idx="1942">
                  <c:v>1.5758096043234799</c:v>
                </c:pt>
                <c:pt idx="1943">
                  <c:v>1.5737121457432299</c:v>
                </c:pt>
                <c:pt idx="1944">
                  <c:v>1.5767725684065399</c:v>
                </c:pt>
                <c:pt idx="1945">
                  <c:v>1.59280710288987</c:v>
                </c:pt>
                <c:pt idx="1946">
                  <c:v>1.60973214110681</c:v>
                </c:pt>
                <c:pt idx="1947">
                  <c:v>1.6126033968898299</c:v>
                </c:pt>
                <c:pt idx="1948">
                  <c:v>1.6209363788207201</c:v>
                </c:pt>
                <c:pt idx="1949">
                  <c:v>1.6031153927160899</c:v>
                </c:pt>
                <c:pt idx="1950">
                  <c:v>1.613467978244</c:v>
                </c:pt>
                <c:pt idx="1951">
                  <c:v>1.5898619710518</c:v>
                </c:pt>
                <c:pt idx="1952">
                  <c:v>1.59987382246945</c:v>
                </c:pt>
                <c:pt idx="1953">
                  <c:v>1.5973791551136101</c:v>
                </c:pt>
                <c:pt idx="1954">
                  <c:v>1.5926771864939999</c:v>
                </c:pt>
                <c:pt idx="1955">
                  <c:v>1.60245217297739</c:v>
                </c:pt>
                <c:pt idx="1956">
                  <c:v>1.62104661998691</c:v>
                </c:pt>
                <c:pt idx="1957">
                  <c:v>1.6223355032804601</c:v>
                </c:pt>
                <c:pt idx="1958">
                  <c:v>1.61478839085666</c:v>
                </c:pt>
                <c:pt idx="1959">
                  <c:v>1.6213758952662201</c:v>
                </c:pt>
                <c:pt idx="1960">
                  <c:v>1.59850830119377</c:v>
                </c:pt>
                <c:pt idx="1961">
                  <c:v>1.58773762854501</c:v>
                </c:pt>
                <c:pt idx="1962">
                  <c:v>1.58499072292555</c:v>
                </c:pt>
                <c:pt idx="1963">
                  <c:v>1.60324247137112</c:v>
                </c:pt>
                <c:pt idx="1964">
                  <c:v>1.5911647897671799</c:v>
                </c:pt>
                <c:pt idx="1965">
                  <c:v>1.57170323990271</c:v>
                </c:pt>
                <c:pt idx="1966">
                  <c:v>1.7566580005394701</c:v>
                </c:pt>
                <c:pt idx="1967">
                  <c:v>1.7558180930652301</c:v>
                </c:pt>
                <c:pt idx="1968">
                  <c:v>1.7584699588820301</c:v>
                </c:pt>
                <c:pt idx="1969">
                  <c:v>1.7492899885314901</c:v>
                </c:pt>
                <c:pt idx="1970">
                  <c:v>1.73789406941953</c:v>
                </c:pt>
                <c:pt idx="1971">
                  <c:v>1.7291351862483</c:v>
                </c:pt>
                <c:pt idx="1972">
                  <c:v>1.7029531976011401</c:v>
                </c:pt>
                <c:pt idx="1973">
                  <c:v>1.6970871315585501</c:v>
                </c:pt>
                <c:pt idx="1974">
                  <c:v>1.6711389080499099</c:v>
                </c:pt>
                <c:pt idx="1975">
                  <c:v>1.68535589127557</c:v>
                </c:pt>
                <c:pt idx="1976">
                  <c:v>1.6790601085132</c:v>
                </c:pt>
                <c:pt idx="1977">
                  <c:v>1.6690986826752201</c:v>
                </c:pt>
                <c:pt idx="1978">
                  <c:v>1.67535690037433</c:v>
                </c:pt>
                <c:pt idx="1979">
                  <c:v>1.6692578110129499</c:v>
                </c:pt>
                <c:pt idx="1980">
                  <c:v>1.6764803884387101</c:v>
                </c:pt>
                <c:pt idx="1981">
                  <c:v>1.64396288515543</c:v>
                </c:pt>
                <c:pt idx="1982">
                  <c:v>1.6508001218844199</c:v>
                </c:pt>
                <c:pt idx="1983">
                  <c:v>1.63411074156834</c:v>
                </c:pt>
                <c:pt idx="1984">
                  <c:v>1.63963181082677</c:v>
                </c:pt>
                <c:pt idx="1985">
                  <c:v>1.63706252127903</c:v>
                </c:pt>
                <c:pt idx="1986">
                  <c:v>1.63482734058451</c:v>
                </c:pt>
                <c:pt idx="1987">
                  <c:v>1.63800357417453</c:v>
                </c:pt>
                <c:pt idx="1988">
                  <c:v>1.6545674837415101</c:v>
                </c:pt>
                <c:pt idx="1989">
                  <c:v>1.67177466028403</c:v>
                </c:pt>
                <c:pt idx="1990">
                  <c:v>1.675873279813</c:v>
                </c:pt>
                <c:pt idx="1991">
                  <c:v>1.68499185699243</c:v>
                </c:pt>
                <c:pt idx="1992">
                  <c:v>1.66772458997239</c:v>
                </c:pt>
                <c:pt idx="1993">
                  <c:v>1.67679574751715</c:v>
                </c:pt>
                <c:pt idx="1994">
                  <c:v>1.65149274899082</c:v>
                </c:pt>
                <c:pt idx="1995">
                  <c:v>1.6623005086187801</c:v>
                </c:pt>
                <c:pt idx="1996">
                  <c:v>1.65918796342057</c:v>
                </c:pt>
                <c:pt idx="1997">
                  <c:v>1.65323366293941</c:v>
                </c:pt>
                <c:pt idx="1998">
                  <c:v>1.6634512448627601</c:v>
                </c:pt>
                <c:pt idx="1999">
                  <c:v>1.6831089261055601</c:v>
                </c:pt>
                <c:pt idx="2000">
                  <c:v>1.6836053640290201</c:v>
                </c:pt>
                <c:pt idx="2001">
                  <c:v>1.67571740252132</c:v>
                </c:pt>
                <c:pt idx="2002">
                  <c:v>1.6827338676852399</c:v>
                </c:pt>
                <c:pt idx="2003">
                  <c:v>1.6586699124627</c:v>
                </c:pt>
                <c:pt idx="2004">
                  <c:v>1.64828168388172</c:v>
                </c:pt>
                <c:pt idx="2005">
                  <c:v>1.6465303016030699</c:v>
                </c:pt>
                <c:pt idx="2006">
                  <c:v>1.6655844617458899</c:v>
                </c:pt>
                <c:pt idx="2007">
                  <c:v>1.6526925095210601</c:v>
                </c:pt>
              </c:numCache>
            </c:numRef>
          </c:val>
          <c:smooth val="0"/>
          <c:extLst>
            <c:ext xmlns:c16="http://schemas.microsoft.com/office/drawing/2014/chart" uri="{C3380CC4-5D6E-409C-BE32-E72D297353CC}">
              <c16:uniqueId val="{00000001-BD44-4E68-A7F2-2593BAC3C46D}"/>
            </c:ext>
          </c:extLst>
        </c:ser>
        <c:ser>
          <c:idx val="2"/>
          <c:order val="2"/>
          <c:tx>
            <c:strRef>
              <c:f>[jumpfit.xlsx]jump因子!$D$1</c:f>
              <c:strCache>
                <c:ptCount val="1"/>
                <c:pt idx="0">
                  <c:v>jump_3</c:v>
                </c:pt>
              </c:strCache>
            </c:strRef>
          </c:tx>
          <c:spPr>
            <a:ln w="19050" cap="rnd">
              <a:solidFill>
                <a:sysClr val="window" lastClr="FFFFFF">
                  <a:lumMod val="65000"/>
                </a:sysClr>
              </a:solidFill>
              <a:round/>
            </a:ln>
            <a:effectLst/>
          </c:spPr>
          <c:marker>
            <c:symbol val="none"/>
          </c:marker>
          <c:cat>
            <c:numRef>
              <c:f>[jumpfit.xlsx]jump因子!$A$2:$A$2009</c:f>
              <c:numCache>
                <c:formatCode>yyyy/m/d</c:formatCode>
                <c:ptCount val="2008"/>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numCache>
            </c:numRef>
          </c:cat>
          <c:val>
            <c:numRef>
              <c:f>[jumpfit.xlsx]jump因子!$D$2:$D$2009</c:f>
              <c:numCache>
                <c:formatCode>General</c:formatCode>
                <c:ptCount val="2008"/>
                <c:pt idx="0">
                  <c:v>1</c:v>
                </c:pt>
                <c:pt idx="1">
                  <c:v>0.999</c:v>
                </c:pt>
                <c:pt idx="2">
                  <c:v>1.0107822105352</c:v>
                </c:pt>
                <c:pt idx="3">
                  <c:v>1.0173256655910099</c:v>
                </c:pt>
                <c:pt idx="4">
                  <c:v>1.01983269196726</c:v>
                </c:pt>
                <c:pt idx="5">
                  <c:v>1.0226120456558501</c:v>
                </c:pt>
                <c:pt idx="6">
                  <c:v>1.0025138816017301</c:v>
                </c:pt>
                <c:pt idx="7">
                  <c:v>1.0395564451489401</c:v>
                </c:pt>
                <c:pt idx="8">
                  <c:v>1.0595710149911</c:v>
                </c:pt>
                <c:pt idx="9">
                  <c:v>1.05689327853531</c:v>
                </c:pt>
                <c:pt idx="10">
                  <c:v>1.0475365431972701</c:v>
                </c:pt>
                <c:pt idx="11">
                  <c:v>1.0645658359968699</c:v>
                </c:pt>
                <c:pt idx="12">
                  <c:v>1.0737927190541301</c:v>
                </c:pt>
                <c:pt idx="13">
                  <c:v>1.06684533075093</c:v>
                </c:pt>
                <c:pt idx="14">
                  <c:v>1.0674246911573699</c:v>
                </c:pt>
                <c:pt idx="15">
                  <c:v>1.0487868079471101</c:v>
                </c:pt>
                <c:pt idx="16">
                  <c:v>1.04739833204604</c:v>
                </c:pt>
                <c:pt idx="17">
                  <c:v>1.07394018691338</c:v>
                </c:pt>
                <c:pt idx="18">
                  <c:v>1.08368334227896</c:v>
                </c:pt>
                <c:pt idx="19">
                  <c:v>1.0855805784871599</c:v>
                </c:pt>
                <c:pt idx="20">
                  <c:v>1.08363725857562</c:v>
                </c:pt>
                <c:pt idx="21">
                  <c:v>1.0968878096243899</c:v>
                </c:pt>
                <c:pt idx="22">
                  <c:v>1.0923837555476099</c:v>
                </c:pt>
                <c:pt idx="23">
                  <c:v>1.0995226793448101</c:v>
                </c:pt>
                <c:pt idx="24">
                  <c:v>1.1029483994907101</c:v>
                </c:pt>
                <c:pt idx="25">
                  <c:v>1.1000165449918899</c:v>
                </c:pt>
                <c:pt idx="26">
                  <c:v>1.10932971630336</c:v>
                </c:pt>
                <c:pt idx="27">
                  <c:v>1.1125819344488499</c:v>
                </c:pt>
                <c:pt idx="28">
                  <c:v>1.09820105655391</c:v>
                </c:pt>
                <c:pt idx="29">
                  <c:v>1.1111859979337699</c:v>
                </c:pt>
                <c:pt idx="30">
                  <c:v>1.0845830011045801</c:v>
                </c:pt>
                <c:pt idx="31">
                  <c:v>1.0824486067951899</c:v>
                </c:pt>
                <c:pt idx="32">
                  <c:v>1.0932154998807</c:v>
                </c:pt>
                <c:pt idx="33">
                  <c:v>1.07614868298278</c:v>
                </c:pt>
                <c:pt idx="34">
                  <c:v>1.0810027820300301</c:v>
                </c:pt>
                <c:pt idx="35">
                  <c:v>1.1037042008645901</c:v>
                </c:pt>
                <c:pt idx="36">
                  <c:v>1.1126770014496701</c:v>
                </c:pt>
                <c:pt idx="37">
                  <c:v>1.0798848975387201</c:v>
                </c:pt>
                <c:pt idx="38">
                  <c:v>1.1120526019653501</c:v>
                </c:pt>
                <c:pt idx="39">
                  <c:v>1.12764162191485</c:v>
                </c:pt>
                <c:pt idx="40">
                  <c:v>1.1152089837524799</c:v>
                </c:pt>
                <c:pt idx="41">
                  <c:v>1.1110958030750899</c:v>
                </c:pt>
                <c:pt idx="42">
                  <c:v>1.1085141261859199</c:v>
                </c:pt>
                <c:pt idx="43">
                  <c:v>1.0834645784343999</c:v>
                </c:pt>
                <c:pt idx="44">
                  <c:v>1.0727959665667399</c:v>
                </c:pt>
                <c:pt idx="45">
                  <c:v>1.07509318260265</c:v>
                </c:pt>
                <c:pt idx="46">
                  <c:v>1.0762750652356201</c:v>
                </c:pt>
                <c:pt idx="47">
                  <c:v>1.0669431680330499</c:v>
                </c:pt>
                <c:pt idx="48">
                  <c:v>1.0734353065576501</c:v>
                </c:pt>
                <c:pt idx="49">
                  <c:v>1.1060132928124999</c:v>
                </c:pt>
                <c:pt idx="50">
                  <c:v>1.1145270059113801</c:v>
                </c:pt>
                <c:pt idx="51">
                  <c:v>1.1178039629720999</c:v>
                </c:pt>
                <c:pt idx="52">
                  <c:v>1.1185600213547799</c:v>
                </c:pt>
                <c:pt idx="53">
                  <c:v>1.1091742949916199</c:v>
                </c:pt>
                <c:pt idx="54">
                  <c:v>1.10839623340796</c:v>
                </c:pt>
                <c:pt idx="55">
                  <c:v>1.0715374855303601</c:v>
                </c:pt>
                <c:pt idx="56">
                  <c:v>1.0736194635021099</c:v>
                </c:pt>
                <c:pt idx="57">
                  <c:v>1.07763958556119</c:v>
                </c:pt>
                <c:pt idx="58">
                  <c:v>1.0662625004384301</c:v>
                </c:pt>
                <c:pt idx="59">
                  <c:v>1.0584519555504299</c:v>
                </c:pt>
                <c:pt idx="60">
                  <c:v>1.05377285301708</c:v>
                </c:pt>
                <c:pt idx="61">
                  <c:v>1.06523651472146</c:v>
                </c:pt>
                <c:pt idx="62">
                  <c:v>1.0589251740569201</c:v>
                </c:pt>
                <c:pt idx="63">
                  <c:v>1.05784798105128</c:v>
                </c:pt>
                <c:pt idx="64">
                  <c:v>1.04836517225114</c:v>
                </c:pt>
                <c:pt idx="65">
                  <c:v>1.0347781830523901</c:v>
                </c:pt>
                <c:pt idx="66">
                  <c:v>1.0421256442578299</c:v>
                </c:pt>
                <c:pt idx="67">
                  <c:v>1.04587305718344</c:v>
                </c:pt>
                <c:pt idx="68">
                  <c:v>1.0520157647561299</c:v>
                </c:pt>
                <c:pt idx="69">
                  <c:v>1.07776424195169</c:v>
                </c:pt>
                <c:pt idx="70">
                  <c:v>1.0811102213594901</c:v>
                </c:pt>
                <c:pt idx="71">
                  <c:v>1.05142902394825</c:v>
                </c:pt>
                <c:pt idx="72">
                  <c:v>1.07197490128943</c:v>
                </c:pt>
                <c:pt idx="73">
                  <c:v>1.0545880978120099</c:v>
                </c:pt>
                <c:pt idx="74">
                  <c:v>1.04268739794214</c:v>
                </c:pt>
                <c:pt idx="75">
                  <c:v>1.0447784620086</c:v>
                </c:pt>
                <c:pt idx="76">
                  <c:v>1.0616489266628499</c:v>
                </c:pt>
                <c:pt idx="77">
                  <c:v>1.07802370648663</c:v>
                </c:pt>
                <c:pt idx="78">
                  <c:v>1.0821682484394299</c:v>
                </c:pt>
                <c:pt idx="79">
                  <c:v>1.0873442348831199</c:v>
                </c:pt>
                <c:pt idx="80">
                  <c:v>1.0789144037562699</c:v>
                </c:pt>
                <c:pt idx="81">
                  <c:v>1.09150252455623</c:v>
                </c:pt>
                <c:pt idx="82">
                  <c:v>1.091106244308</c:v>
                </c:pt>
                <c:pt idx="83">
                  <c:v>1.07904543850486</c:v>
                </c:pt>
                <c:pt idx="84">
                  <c:v>1.08782109551983</c:v>
                </c:pt>
                <c:pt idx="85">
                  <c:v>1.1072692948619101</c:v>
                </c:pt>
                <c:pt idx="86">
                  <c:v>1.1303386384630201</c:v>
                </c:pt>
                <c:pt idx="87">
                  <c:v>1.1442169354217699</c:v>
                </c:pt>
                <c:pt idx="88">
                  <c:v>1.1572902902083599</c:v>
                </c:pt>
                <c:pt idx="89">
                  <c:v>1.15437650274967</c:v>
                </c:pt>
                <c:pt idx="90">
                  <c:v>1.14388567884732</c:v>
                </c:pt>
                <c:pt idx="91">
                  <c:v>1.15604062305801</c:v>
                </c:pt>
                <c:pt idx="92">
                  <c:v>1.16419208640126</c:v>
                </c:pt>
                <c:pt idx="93">
                  <c:v>1.1752904695287201</c:v>
                </c:pt>
                <c:pt idx="94">
                  <c:v>1.1820487122518299</c:v>
                </c:pt>
                <c:pt idx="95">
                  <c:v>1.1796701094894</c:v>
                </c:pt>
                <c:pt idx="96">
                  <c:v>1.16509963330842</c:v>
                </c:pt>
                <c:pt idx="97">
                  <c:v>1.16050098143675</c:v>
                </c:pt>
                <c:pt idx="98">
                  <c:v>1.1393271213663401</c:v>
                </c:pt>
                <c:pt idx="99">
                  <c:v>1.14196059294643</c:v>
                </c:pt>
                <c:pt idx="100">
                  <c:v>1.1248821816772201</c:v>
                </c:pt>
                <c:pt idx="101">
                  <c:v>1.1035825782615201</c:v>
                </c:pt>
                <c:pt idx="102">
                  <c:v>1.0672957912466801</c:v>
                </c:pt>
                <c:pt idx="103">
                  <c:v>1.0855204214752401</c:v>
                </c:pt>
                <c:pt idx="104">
                  <c:v>1.08326365921584</c:v>
                </c:pt>
                <c:pt idx="105">
                  <c:v>1.08811691677167</c:v>
                </c:pt>
                <c:pt idx="106">
                  <c:v>1.08322288335934</c:v>
                </c:pt>
                <c:pt idx="107">
                  <c:v>1.04708752656522</c:v>
                </c:pt>
                <c:pt idx="108">
                  <c:v>1.0420206847523601</c:v>
                </c:pt>
                <c:pt idx="109">
                  <c:v>0.971967014445838</c:v>
                </c:pt>
                <c:pt idx="110">
                  <c:v>0.96342775575182904</c:v>
                </c:pt>
                <c:pt idx="111">
                  <c:v>0.97658567627881998</c:v>
                </c:pt>
                <c:pt idx="112">
                  <c:v>0.96557647367856403</c:v>
                </c:pt>
                <c:pt idx="113">
                  <c:v>0.97583096088865995</c:v>
                </c:pt>
                <c:pt idx="114">
                  <c:v>0.99217225861047997</c:v>
                </c:pt>
                <c:pt idx="115">
                  <c:v>1.0005645078990399</c:v>
                </c:pt>
                <c:pt idx="116">
                  <c:v>0.99121395137506296</c:v>
                </c:pt>
                <c:pt idx="117">
                  <c:v>1.0049173806371301</c:v>
                </c:pt>
                <c:pt idx="118">
                  <c:v>1.00674636172879</c:v>
                </c:pt>
                <c:pt idx="119">
                  <c:v>0.96951022052112501</c:v>
                </c:pt>
                <c:pt idx="120">
                  <c:v>0.96739194709769905</c:v>
                </c:pt>
                <c:pt idx="121">
                  <c:v>1.00003396640801</c:v>
                </c:pt>
                <c:pt idx="122">
                  <c:v>1.0366102169342699</c:v>
                </c:pt>
                <c:pt idx="123">
                  <c:v>1.0224158660660301</c:v>
                </c:pt>
                <c:pt idx="124">
                  <c:v>1.03820481725784</c:v>
                </c:pt>
                <c:pt idx="125">
                  <c:v>1.0476865700096201</c:v>
                </c:pt>
                <c:pt idx="126">
                  <c:v>1.0340705233672101</c:v>
                </c:pt>
                <c:pt idx="127">
                  <c:v>1.02601900452461</c:v>
                </c:pt>
                <c:pt idx="128">
                  <c:v>0.99689788942963198</c:v>
                </c:pt>
                <c:pt idx="129">
                  <c:v>1.0047907292492799</c:v>
                </c:pt>
                <c:pt idx="130">
                  <c:v>1.03375169812047</c:v>
                </c:pt>
                <c:pt idx="131">
                  <c:v>1.0300910196447</c:v>
                </c:pt>
                <c:pt idx="132">
                  <c:v>1.01960000720748</c:v>
                </c:pt>
                <c:pt idx="133">
                  <c:v>1.01536451924166</c:v>
                </c:pt>
                <c:pt idx="134">
                  <c:v>0.99274023175980597</c:v>
                </c:pt>
                <c:pt idx="135">
                  <c:v>0.99627785469831498</c:v>
                </c:pt>
                <c:pt idx="136">
                  <c:v>1.0031370593451501</c:v>
                </c:pt>
                <c:pt idx="137">
                  <c:v>1.02869127408697</c:v>
                </c:pt>
                <c:pt idx="138">
                  <c:v>1.03454023402039</c:v>
                </c:pt>
                <c:pt idx="139">
                  <c:v>1.0479518150737099</c:v>
                </c:pt>
                <c:pt idx="140">
                  <c:v>1.0530605158656601</c:v>
                </c:pt>
                <c:pt idx="141">
                  <c:v>1.0510301651376499</c:v>
                </c:pt>
                <c:pt idx="142">
                  <c:v>1.0482187586989</c:v>
                </c:pt>
                <c:pt idx="143">
                  <c:v>1.05270162026652</c:v>
                </c:pt>
                <c:pt idx="144">
                  <c:v>1.0788496249539199</c:v>
                </c:pt>
                <c:pt idx="145">
                  <c:v>1.0877299119599799</c:v>
                </c:pt>
                <c:pt idx="146">
                  <c:v>1.0819914172134399</c:v>
                </c:pt>
                <c:pt idx="147">
                  <c:v>1.0682236890807699</c:v>
                </c:pt>
                <c:pt idx="148">
                  <c:v>1.04858629699772</c:v>
                </c:pt>
                <c:pt idx="149">
                  <c:v>1.0642940564722101</c:v>
                </c:pt>
                <c:pt idx="150">
                  <c:v>1.0594795620032</c:v>
                </c:pt>
                <c:pt idx="151">
                  <c:v>1.0620225565003401</c:v>
                </c:pt>
                <c:pt idx="152">
                  <c:v>1.0640999838195899</c:v>
                </c:pt>
                <c:pt idx="153">
                  <c:v>1.0588728430596599</c:v>
                </c:pt>
                <c:pt idx="154">
                  <c:v>1.08226190640069</c:v>
                </c:pt>
                <c:pt idx="155">
                  <c:v>1.08981361431734</c:v>
                </c:pt>
                <c:pt idx="156">
                  <c:v>1.0826374318088801</c:v>
                </c:pt>
                <c:pt idx="157">
                  <c:v>1.0797029422579101</c:v>
                </c:pt>
                <c:pt idx="158">
                  <c:v>1.0817607694406</c:v>
                </c:pt>
                <c:pt idx="159">
                  <c:v>1.07815260891252</c:v>
                </c:pt>
                <c:pt idx="160">
                  <c:v>1.0896485179051101</c:v>
                </c:pt>
                <c:pt idx="161">
                  <c:v>1.09593516752327</c:v>
                </c:pt>
                <c:pt idx="162">
                  <c:v>1.0926861351831101</c:v>
                </c:pt>
                <c:pt idx="163">
                  <c:v>1.1108480088071</c:v>
                </c:pt>
                <c:pt idx="164">
                  <c:v>1.1391872936001499</c:v>
                </c:pt>
                <c:pt idx="165">
                  <c:v>1.1553320139301599</c:v>
                </c:pt>
                <c:pt idx="166">
                  <c:v>1.1468444835882201</c:v>
                </c:pt>
                <c:pt idx="167">
                  <c:v>1.16452974597411</c:v>
                </c:pt>
                <c:pt idx="168">
                  <c:v>1.1635685966927001</c:v>
                </c:pt>
                <c:pt idx="169">
                  <c:v>1.17285401805838</c:v>
                </c:pt>
                <c:pt idx="170">
                  <c:v>1.15226492162732</c:v>
                </c:pt>
                <c:pt idx="171">
                  <c:v>1.15984608154368</c:v>
                </c:pt>
                <c:pt idx="172">
                  <c:v>1.1799336784516901</c:v>
                </c:pt>
                <c:pt idx="173">
                  <c:v>1.1818351141233501</c:v>
                </c:pt>
                <c:pt idx="174">
                  <c:v>1.1749062832072901</c:v>
                </c:pt>
                <c:pt idx="175">
                  <c:v>1.15164093133614</c:v>
                </c:pt>
                <c:pt idx="176">
                  <c:v>1.1494945067335001</c:v>
                </c:pt>
                <c:pt idx="177">
                  <c:v>1.16124183885396</c:v>
                </c:pt>
                <c:pt idx="178">
                  <c:v>1.17795287477377</c:v>
                </c:pt>
                <c:pt idx="179">
                  <c:v>1.19313348900119</c:v>
                </c:pt>
                <c:pt idx="180">
                  <c:v>1.1875174165050799</c:v>
                </c:pt>
                <c:pt idx="181">
                  <c:v>1.2108726440086099</c:v>
                </c:pt>
                <c:pt idx="182">
                  <c:v>1.2139960426233101</c:v>
                </c:pt>
                <c:pt idx="183">
                  <c:v>1.20956712369897</c:v>
                </c:pt>
                <c:pt idx="184">
                  <c:v>1.1809820329599101</c:v>
                </c:pt>
                <c:pt idx="185">
                  <c:v>1.1721251904679599</c:v>
                </c:pt>
                <c:pt idx="186">
                  <c:v>1.1804588141054799</c:v>
                </c:pt>
                <c:pt idx="187">
                  <c:v>1.20567236166698</c:v>
                </c:pt>
                <c:pt idx="188">
                  <c:v>1.19100101294354</c:v>
                </c:pt>
                <c:pt idx="189">
                  <c:v>1.16673860635339</c:v>
                </c:pt>
                <c:pt idx="190">
                  <c:v>1.1586427466094</c:v>
                </c:pt>
                <c:pt idx="191">
                  <c:v>1.13989003931858</c:v>
                </c:pt>
                <c:pt idx="192">
                  <c:v>1.14665646546138</c:v>
                </c:pt>
                <c:pt idx="193">
                  <c:v>1.1392258399486099</c:v>
                </c:pt>
                <c:pt idx="194">
                  <c:v>1.16130366257185</c:v>
                </c:pt>
                <c:pt idx="195">
                  <c:v>1.1433915886075401</c:v>
                </c:pt>
                <c:pt idx="196">
                  <c:v>1.1368777406506301</c:v>
                </c:pt>
                <c:pt idx="197">
                  <c:v>1.1372574382162199</c:v>
                </c:pt>
                <c:pt idx="198">
                  <c:v>1.14761926936337</c:v>
                </c:pt>
                <c:pt idx="199">
                  <c:v>1.13409247339999</c:v>
                </c:pt>
                <c:pt idx="200">
                  <c:v>1.12397207055812</c:v>
                </c:pt>
                <c:pt idx="201">
                  <c:v>1.10870429497676</c:v>
                </c:pt>
                <c:pt idx="202">
                  <c:v>1.1110099137274201</c:v>
                </c:pt>
                <c:pt idx="203">
                  <c:v>1.1199795019666801</c:v>
                </c:pt>
                <c:pt idx="204">
                  <c:v>1.0942834584799199</c:v>
                </c:pt>
                <c:pt idx="205">
                  <c:v>1.10239019022495</c:v>
                </c:pt>
                <c:pt idx="206">
                  <c:v>1.1273566846142999</c:v>
                </c:pt>
                <c:pt idx="207">
                  <c:v>1.1695101692108301</c:v>
                </c:pt>
                <c:pt idx="208">
                  <c:v>1.1688369451091001</c:v>
                </c:pt>
                <c:pt idx="209">
                  <c:v>1.1765695551952799</c:v>
                </c:pt>
                <c:pt idx="210">
                  <c:v>1.17400198999925</c:v>
                </c:pt>
                <c:pt idx="211">
                  <c:v>1.16623966960823</c:v>
                </c:pt>
                <c:pt idx="212">
                  <c:v>1.1656186902432</c:v>
                </c:pt>
                <c:pt idx="213">
                  <c:v>1.170363028331</c:v>
                </c:pt>
                <c:pt idx="214">
                  <c:v>1.1861037583790299</c:v>
                </c:pt>
                <c:pt idx="215">
                  <c:v>1.19251854189712</c:v>
                </c:pt>
                <c:pt idx="216">
                  <c:v>1.1967725332660999</c:v>
                </c:pt>
                <c:pt idx="217">
                  <c:v>1.16916492635655</c:v>
                </c:pt>
                <c:pt idx="218">
                  <c:v>1.1808672990832301</c:v>
                </c:pt>
                <c:pt idx="219">
                  <c:v>1.2008502762123601</c:v>
                </c:pt>
                <c:pt idx="220">
                  <c:v>1.1977963294504801</c:v>
                </c:pt>
                <c:pt idx="221">
                  <c:v>1.18776621638584</c:v>
                </c:pt>
                <c:pt idx="222">
                  <c:v>1.19197734690075</c:v>
                </c:pt>
                <c:pt idx="223">
                  <c:v>1.19848687362363</c:v>
                </c:pt>
                <c:pt idx="224">
                  <c:v>1.1785973232584399</c:v>
                </c:pt>
                <c:pt idx="225">
                  <c:v>1.18010726903763</c:v>
                </c:pt>
                <c:pt idx="226">
                  <c:v>1.1819498570793501</c:v>
                </c:pt>
                <c:pt idx="227">
                  <c:v>1.1622820531017399</c:v>
                </c:pt>
                <c:pt idx="228">
                  <c:v>1.15695144376571</c:v>
                </c:pt>
                <c:pt idx="229">
                  <c:v>1.1585490975549799</c:v>
                </c:pt>
                <c:pt idx="230">
                  <c:v>1.1457451061317401</c:v>
                </c:pt>
                <c:pt idx="231">
                  <c:v>1.12778025728775</c:v>
                </c:pt>
                <c:pt idx="232">
                  <c:v>1.1237244641124899</c:v>
                </c:pt>
                <c:pt idx="233">
                  <c:v>1.1299414410283199</c:v>
                </c:pt>
                <c:pt idx="234">
                  <c:v>1.14117188444873</c:v>
                </c:pt>
                <c:pt idx="235">
                  <c:v>1.1204313930582399</c:v>
                </c:pt>
                <c:pt idx="236">
                  <c:v>1.14168127724444</c:v>
                </c:pt>
                <c:pt idx="237">
                  <c:v>1.14215942982775</c:v>
                </c:pt>
                <c:pt idx="238">
                  <c:v>1.1515997873646</c:v>
                </c:pt>
                <c:pt idx="239">
                  <c:v>1.15460549475636</c:v>
                </c:pt>
                <c:pt idx="240">
                  <c:v>1.14027721341405</c:v>
                </c:pt>
                <c:pt idx="241">
                  <c:v>1.1147669846713699</c:v>
                </c:pt>
                <c:pt idx="242">
                  <c:v>1.1175649471495499</c:v>
                </c:pt>
                <c:pt idx="243">
                  <c:v>1.11899350495965</c:v>
                </c:pt>
                <c:pt idx="244">
                  <c:v>1.1044046028602501</c:v>
                </c:pt>
                <c:pt idx="245">
                  <c:v>1.0898803981579801</c:v>
                </c:pt>
                <c:pt idx="246">
                  <c:v>1.0860962059887</c:v>
                </c:pt>
                <c:pt idx="247">
                  <c:v>1.0996606029882401</c:v>
                </c:pt>
                <c:pt idx="248">
                  <c:v>1.1022041164699199</c:v>
                </c:pt>
                <c:pt idx="249">
                  <c:v>1.1048479926193899</c:v>
                </c:pt>
                <c:pt idx="250">
                  <c:v>1.0913641065778701</c:v>
                </c:pt>
                <c:pt idx="251">
                  <c:v>1.0842940163282899</c:v>
                </c:pt>
                <c:pt idx="252">
                  <c:v>1.09939017077639</c:v>
                </c:pt>
                <c:pt idx="253">
                  <c:v>1.12452594703521</c:v>
                </c:pt>
                <c:pt idx="254">
                  <c:v>1.1208274843807</c:v>
                </c:pt>
                <c:pt idx="255">
                  <c:v>1.1311612471216099</c:v>
                </c:pt>
                <c:pt idx="256">
                  <c:v>1.1232467640614401</c:v>
                </c:pt>
                <c:pt idx="257">
                  <c:v>1.12560752116032</c:v>
                </c:pt>
                <c:pt idx="258">
                  <c:v>1.1330493474298799</c:v>
                </c:pt>
                <c:pt idx="259">
                  <c:v>1.1253877238158101</c:v>
                </c:pt>
                <c:pt idx="260">
                  <c:v>1.13552959622453</c:v>
                </c:pt>
                <c:pt idx="261">
                  <c:v>1.16358090229825</c:v>
                </c:pt>
                <c:pt idx="262">
                  <c:v>1.17307050290134</c:v>
                </c:pt>
                <c:pt idx="263">
                  <c:v>1.18388137373533</c:v>
                </c:pt>
                <c:pt idx="264">
                  <c:v>1.17463531689436</c:v>
                </c:pt>
                <c:pt idx="265">
                  <c:v>1.18956943592025</c:v>
                </c:pt>
                <c:pt idx="266">
                  <c:v>1.2020083369485099</c:v>
                </c:pt>
                <c:pt idx="267">
                  <c:v>1.1937333125679801</c:v>
                </c:pt>
                <c:pt idx="268">
                  <c:v>1.2038153745206599</c:v>
                </c:pt>
                <c:pt idx="269">
                  <c:v>1.18837071454438</c:v>
                </c:pt>
                <c:pt idx="270">
                  <c:v>1.1770712506545</c:v>
                </c:pt>
                <c:pt idx="271">
                  <c:v>1.1661134835289999</c:v>
                </c:pt>
                <c:pt idx="272">
                  <c:v>1.12652968047282</c:v>
                </c:pt>
                <c:pt idx="273">
                  <c:v>1.1298218822595301</c:v>
                </c:pt>
                <c:pt idx="274">
                  <c:v>1.1222136932234901</c:v>
                </c:pt>
                <c:pt idx="275">
                  <c:v>1.1339806958487599</c:v>
                </c:pt>
                <c:pt idx="276">
                  <c:v>1.14524112083437</c:v>
                </c:pt>
                <c:pt idx="277">
                  <c:v>1.14612369663347</c:v>
                </c:pt>
                <c:pt idx="278">
                  <c:v>1.14053432711483</c:v>
                </c:pt>
                <c:pt idx="279">
                  <c:v>1.1439256371311599</c:v>
                </c:pt>
                <c:pt idx="280">
                  <c:v>1.1353037599589</c:v>
                </c:pt>
                <c:pt idx="281">
                  <c:v>1.0938742923111</c:v>
                </c:pt>
                <c:pt idx="282">
                  <c:v>1.0944339965977301</c:v>
                </c:pt>
                <c:pt idx="283">
                  <c:v>1.09218699362767</c:v>
                </c:pt>
                <c:pt idx="284">
                  <c:v>1.1046570149747299</c:v>
                </c:pt>
                <c:pt idx="285">
                  <c:v>1.0988363713343501</c:v>
                </c:pt>
                <c:pt idx="286">
                  <c:v>1.1127045772469699</c:v>
                </c:pt>
                <c:pt idx="287">
                  <c:v>1.11234857549665</c:v>
                </c:pt>
                <c:pt idx="288">
                  <c:v>1.1060946754179</c:v>
                </c:pt>
                <c:pt idx="289">
                  <c:v>1.0848343898252299</c:v>
                </c:pt>
                <c:pt idx="290">
                  <c:v>1.11801173383519</c:v>
                </c:pt>
                <c:pt idx="291">
                  <c:v>1.12917767040815</c:v>
                </c:pt>
                <c:pt idx="292">
                  <c:v>1.12993767711677</c:v>
                </c:pt>
                <c:pt idx="293">
                  <c:v>1.13047095466729</c:v>
                </c:pt>
                <c:pt idx="294">
                  <c:v>1.1195783550778999</c:v>
                </c:pt>
                <c:pt idx="295">
                  <c:v>1.1105269255030901</c:v>
                </c:pt>
                <c:pt idx="296">
                  <c:v>1.1018824442391599</c:v>
                </c:pt>
                <c:pt idx="297">
                  <c:v>1.1140024717525101</c:v>
                </c:pt>
                <c:pt idx="298">
                  <c:v>1.1180086958549</c:v>
                </c:pt>
                <c:pt idx="299">
                  <c:v>1.11347528705113</c:v>
                </c:pt>
                <c:pt idx="300">
                  <c:v>1.1266124456951701</c:v>
                </c:pt>
                <c:pt idx="301">
                  <c:v>1.14656737505142</c:v>
                </c:pt>
                <c:pt idx="302">
                  <c:v>1.15048940735345</c:v>
                </c:pt>
                <c:pt idx="303">
                  <c:v>1.1697683008308399</c:v>
                </c:pt>
                <c:pt idx="304">
                  <c:v>1.16591817694168</c:v>
                </c:pt>
                <c:pt idx="305">
                  <c:v>1.1669137360653501</c:v>
                </c:pt>
                <c:pt idx="306">
                  <c:v>1.1514868456558101</c:v>
                </c:pt>
                <c:pt idx="307">
                  <c:v>1.1541632165835201</c:v>
                </c:pt>
                <c:pt idx="308">
                  <c:v>1.1546353487216401</c:v>
                </c:pt>
                <c:pt idx="309">
                  <c:v>1.1568892223743701</c:v>
                </c:pt>
                <c:pt idx="310">
                  <c:v>1.1367612025429901</c:v>
                </c:pt>
                <c:pt idx="311">
                  <c:v>1.1380932264977901</c:v>
                </c:pt>
                <c:pt idx="312">
                  <c:v>1.1316610194011101</c:v>
                </c:pt>
                <c:pt idx="313">
                  <c:v>1.1250621741570801</c:v>
                </c:pt>
                <c:pt idx="314">
                  <c:v>1.10828231118003</c:v>
                </c:pt>
                <c:pt idx="315">
                  <c:v>1.0822009382620099</c:v>
                </c:pt>
                <c:pt idx="316">
                  <c:v>1.0978070989079101</c:v>
                </c:pt>
                <c:pt idx="317">
                  <c:v>1.1051927616097601</c:v>
                </c:pt>
                <c:pt idx="318">
                  <c:v>1.10916096165059</c:v>
                </c:pt>
                <c:pt idx="319">
                  <c:v>1.1148451919208999</c:v>
                </c:pt>
                <c:pt idx="320">
                  <c:v>1.0999597748838901</c:v>
                </c:pt>
                <c:pt idx="321">
                  <c:v>1.09907738292416</c:v>
                </c:pt>
                <c:pt idx="322">
                  <c:v>1.09086607607602</c:v>
                </c:pt>
                <c:pt idx="323">
                  <c:v>1.1159656893094001</c:v>
                </c:pt>
                <c:pt idx="324">
                  <c:v>1.1132179573335499</c:v>
                </c:pt>
                <c:pt idx="325">
                  <c:v>1.11499405192159</c:v>
                </c:pt>
                <c:pt idx="326">
                  <c:v>1.0974842815197301</c:v>
                </c:pt>
                <c:pt idx="327">
                  <c:v>1.0927216200346499</c:v>
                </c:pt>
                <c:pt idx="328">
                  <c:v>1.0816656571919101</c:v>
                </c:pt>
                <c:pt idx="329">
                  <c:v>1.0884567102362499</c:v>
                </c:pt>
                <c:pt idx="330">
                  <c:v>1.0998091388217599</c:v>
                </c:pt>
                <c:pt idx="331">
                  <c:v>1.10051228393048</c:v>
                </c:pt>
                <c:pt idx="332">
                  <c:v>1.1152676749294901</c:v>
                </c:pt>
                <c:pt idx="333">
                  <c:v>1.1246781017779099</c:v>
                </c:pt>
                <c:pt idx="334">
                  <c:v>1.1198546565255401</c:v>
                </c:pt>
                <c:pt idx="335">
                  <c:v>1.1376509289377601</c:v>
                </c:pt>
                <c:pt idx="336">
                  <c:v>1.1283412673517299</c:v>
                </c:pt>
                <c:pt idx="337">
                  <c:v>1.1302612455558001</c:v>
                </c:pt>
                <c:pt idx="338">
                  <c:v>1.1276526177765001</c:v>
                </c:pt>
                <c:pt idx="339">
                  <c:v>1.11807806173955</c:v>
                </c:pt>
                <c:pt idx="340">
                  <c:v>1.1314440219497399</c:v>
                </c:pt>
                <c:pt idx="341">
                  <c:v>1.12569972717077</c:v>
                </c:pt>
                <c:pt idx="342">
                  <c:v>1.11981334298625</c:v>
                </c:pt>
                <c:pt idx="343">
                  <c:v>1.13791630615189</c:v>
                </c:pt>
                <c:pt idx="344">
                  <c:v>1.1395217286311601</c:v>
                </c:pt>
                <c:pt idx="345">
                  <c:v>1.1397335831159401</c:v>
                </c:pt>
                <c:pt idx="346">
                  <c:v>1.15380276010399</c:v>
                </c:pt>
                <c:pt idx="347">
                  <c:v>1.16180437792174</c:v>
                </c:pt>
                <c:pt idx="348">
                  <c:v>1.15200901584668</c:v>
                </c:pt>
                <c:pt idx="349">
                  <c:v>1.14331598023048</c:v>
                </c:pt>
                <c:pt idx="350">
                  <c:v>1.11534502205037</c:v>
                </c:pt>
                <c:pt idx="351">
                  <c:v>1.1261201156265701</c:v>
                </c:pt>
                <c:pt idx="352">
                  <c:v>1.1329050377491801</c:v>
                </c:pt>
                <c:pt idx="353">
                  <c:v>1.14037216831007</c:v>
                </c:pt>
                <c:pt idx="354">
                  <c:v>1.13354907646702</c:v>
                </c:pt>
                <c:pt idx="355">
                  <c:v>1.1469938326588101</c:v>
                </c:pt>
                <c:pt idx="356">
                  <c:v>1.1508816273751901</c:v>
                </c:pt>
                <c:pt idx="357">
                  <c:v>1.1622372549450299</c:v>
                </c:pt>
                <c:pt idx="358">
                  <c:v>1.1686446699250099</c:v>
                </c:pt>
                <c:pt idx="359">
                  <c:v>1.1735856793328201</c:v>
                </c:pt>
                <c:pt idx="360">
                  <c:v>1.18157866421652</c:v>
                </c:pt>
                <c:pt idx="361">
                  <c:v>1.1799505788470399</c:v>
                </c:pt>
                <c:pt idx="362">
                  <c:v>1.1776555638556401</c:v>
                </c:pt>
                <c:pt idx="363">
                  <c:v>1.1847463767097901</c:v>
                </c:pt>
                <c:pt idx="364">
                  <c:v>1.16490544010509</c:v>
                </c:pt>
                <c:pt idx="365">
                  <c:v>1.1616836774513</c:v>
                </c:pt>
                <c:pt idx="366">
                  <c:v>1.1672089101451899</c:v>
                </c:pt>
                <c:pt idx="367">
                  <c:v>1.1799917462851199</c:v>
                </c:pt>
                <c:pt idx="368">
                  <c:v>1.1797281250749401</c:v>
                </c:pt>
                <c:pt idx="369">
                  <c:v>1.1744178760780799</c:v>
                </c:pt>
                <c:pt idx="370">
                  <c:v>1.16716365156932</c:v>
                </c:pt>
                <c:pt idx="371">
                  <c:v>1.1696987719926499</c:v>
                </c:pt>
                <c:pt idx="372">
                  <c:v>1.16834153002946</c:v>
                </c:pt>
                <c:pt idx="373">
                  <c:v>1.1848544168164801</c:v>
                </c:pt>
                <c:pt idx="374">
                  <c:v>1.18074123886138</c:v>
                </c:pt>
                <c:pt idx="375">
                  <c:v>1.1906950671688299</c:v>
                </c:pt>
                <c:pt idx="376">
                  <c:v>1.2021355116882799</c:v>
                </c:pt>
                <c:pt idx="377">
                  <c:v>1.2351098210548199</c:v>
                </c:pt>
                <c:pt idx="378">
                  <c:v>1.2449996764397</c:v>
                </c:pt>
                <c:pt idx="379">
                  <c:v>1.2500257297717701</c:v>
                </c:pt>
                <c:pt idx="380">
                  <c:v>1.2613613838576301</c:v>
                </c:pt>
                <c:pt idx="381">
                  <c:v>1.25050177702409</c:v>
                </c:pt>
                <c:pt idx="382">
                  <c:v>1.27409501862388</c:v>
                </c:pt>
                <c:pt idx="383">
                  <c:v>1.2757872909068999</c:v>
                </c:pt>
                <c:pt idx="384">
                  <c:v>1.27449239113853</c:v>
                </c:pt>
                <c:pt idx="385">
                  <c:v>1.25720381293034</c:v>
                </c:pt>
                <c:pt idx="386">
                  <c:v>1.26485476969202</c:v>
                </c:pt>
                <c:pt idx="387">
                  <c:v>1.2889272870553801</c:v>
                </c:pt>
                <c:pt idx="388">
                  <c:v>1.28894250576374</c:v>
                </c:pt>
                <c:pt idx="389">
                  <c:v>1.286308213613</c:v>
                </c:pt>
                <c:pt idx="390">
                  <c:v>1.2779117886111799</c:v>
                </c:pt>
                <c:pt idx="391">
                  <c:v>1.2963823048288801</c:v>
                </c:pt>
                <c:pt idx="392">
                  <c:v>1.3100867899172901</c:v>
                </c:pt>
                <c:pt idx="393">
                  <c:v>1.31341487851079</c:v>
                </c:pt>
                <c:pt idx="394">
                  <c:v>1.3077932183370999</c:v>
                </c:pt>
                <c:pt idx="395">
                  <c:v>1.30241200433063</c:v>
                </c:pt>
                <c:pt idx="396">
                  <c:v>1.31146703613141</c:v>
                </c:pt>
                <c:pt idx="397">
                  <c:v>1.30057392618947</c:v>
                </c:pt>
                <c:pt idx="398">
                  <c:v>1.2819949825582699</c:v>
                </c:pt>
                <c:pt idx="399">
                  <c:v>1.2872956179063999</c:v>
                </c:pt>
                <c:pt idx="400">
                  <c:v>1.27665780052688</c:v>
                </c:pt>
                <c:pt idx="401">
                  <c:v>1.29145140073666</c:v>
                </c:pt>
                <c:pt idx="402">
                  <c:v>1.30559874947543</c:v>
                </c:pt>
                <c:pt idx="403">
                  <c:v>1.3256200883112801</c:v>
                </c:pt>
                <c:pt idx="404">
                  <c:v>1.33849963203311</c:v>
                </c:pt>
                <c:pt idx="405">
                  <c:v>1.35060446685771</c:v>
                </c:pt>
                <c:pt idx="406">
                  <c:v>1.3594701504511799</c:v>
                </c:pt>
                <c:pt idx="407">
                  <c:v>1.3669113080345501</c:v>
                </c:pt>
                <c:pt idx="408">
                  <c:v>1.3695240395258199</c:v>
                </c:pt>
                <c:pt idx="409">
                  <c:v>1.36602901795318</c:v>
                </c:pt>
                <c:pt idx="410">
                  <c:v>1.37946332681143</c:v>
                </c:pt>
                <c:pt idx="411">
                  <c:v>1.39127417809641</c:v>
                </c:pt>
                <c:pt idx="412">
                  <c:v>1.35650615294326</c:v>
                </c:pt>
                <c:pt idx="413">
                  <c:v>1.3681380030022601</c:v>
                </c:pt>
                <c:pt idx="414">
                  <c:v>1.37692860702019</c:v>
                </c:pt>
                <c:pt idx="415">
                  <c:v>1.3885069565485499</c:v>
                </c:pt>
                <c:pt idx="416">
                  <c:v>1.3624694471740999</c:v>
                </c:pt>
                <c:pt idx="417">
                  <c:v>1.38040521282849</c:v>
                </c:pt>
                <c:pt idx="418">
                  <c:v>1.40687888123045</c:v>
                </c:pt>
                <c:pt idx="419">
                  <c:v>1.40501127989203</c:v>
                </c:pt>
                <c:pt idx="420">
                  <c:v>1.41067766886336</c:v>
                </c:pt>
                <c:pt idx="421">
                  <c:v>1.4201094367834499</c:v>
                </c:pt>
                <c:pt idx="422">
                  <c:v>1.42440691472229</c:v>
                </c:pt>
                <c:pt idx="423">
                  <c:v>1.44269618638176</c:v>
                </c:pt>
                <c:pt idx="424">
                  <c:v>1.4480425992030099</c:v>
                </c:pt>
                <c:pt idx="425">
                  <c:v>1.4403948872680501</c:v>
                </c:pt>
                <c:pt idx="426">
                  <c:v>1.4369955535276999</c:v>
                </c:pt>
                <c:pt idx="427">
                  <c:v>1.4378552957397399</c:v>
                </c:pt>
                <c:pt idx="428">
                  <c:v>1.4538881659091101</c:v>
                </c:pt>
                <c:pt idx="429">
                  <c:v>1.4342813370471701</c:v>
                </c:pt>
                <c:pt idx="430">
                  <c:v>1.4228438088112101</c:v>
                </c:pt>
                <c:pt idx="431">
                  <c:v>1.4371503945469799</c:v>
                </c:pt>
                <c:pt idx="432">
                  <c:v>1.424108589796</c:v>
                </c:pt>
                <c:pt idx="433">
                  <c:v>1.4095728898902</c:v>
                </c:pt>
                <c:pt idx="434">
                  <c:v>1.3848436109094799</c:v>
                </c:pt>
                <c:pt idx="435">
                  <c:v>1.38097343064986</c:v>
                </c:pt>
                <c:pt idx="436">
                  <c:v>1.3787807522189199</c:v>
                </c:pt>
                <c:pt idx="437">
                  <c:v>1.4183511838493399</c:v>
                </c:pt>
                <c:pt idx="438">
                  <c:v>1.44552266823856</c:v>
                </c:pt>
                <c:pt idx="439">
                  <c:v>1.44579001303129</c:v>
                </c:pt>
                <c:pt idx="440">
                  <c:v>1.4621047763149499</c:v>
                </c:pt>
                <c:pt idx="441">
                  <c:v>1.4740981299809</c:v>
                </c:pt>
                <c:pt idx="442">
                  <c:v>1.4713640507010399</c:v>
                </c:pt>
                <c:pt idx="443">
                  <c:v>1.47709242443789</c:v>
                </c:pt>
                <c:pt idx="444">
                  <c:v>1.4835244118003701</c:v>
                </c:pt>
                <c:pt idx="445">
                  <c:v>1.4816837067372199</c:v>
                </c:pt>
                <c:pt idx="446">
                  <c:v>1.5069254162485399</c:v>
                </c:pt>
                <c:pt idx="447">
                  <c:v>1.4844493965075301</c:v>
                </c:pt>
                <c:pt idx="448">
                  <c:v>1.5172008131652901</c:v>
                </c:pt>
                <c:pt idx="449">
                  <c:v>1.5044665362599401</c:v>
                </c:pt>
                <c:pt idx="450">
                  <c:v>1.4984066873892401</c:v>
                </c:pt>
                <c:pt idx="451">
                  <c:v>1.50079029332328</c:v>
                </c:pt>
                <c:pt idx="452">
                  <c:v>1.4970113888377901</c:v>
                </c:pt>
                <c:pt idx="453">
                  <c:v>1.49857482091475</c:v>
                </c:pt>
                <c:pt idx="454">
                  <c:v>1.5029302230428001</c:v>
                </c:pt>
                <c:pt idx="455">
                  <c:v>1.5297789836220199</c:v>
                </c:pt>
                <c:pt idx="456">
                  <c:v>1.57548620889349</c:v>
                </c:pt>
                <c:pt idx="457">
                  <c:v>1.5921334446405799</c:v>
                </c:pt>
                <c:pt idx="458">
                  <c:v>1.6121648100397701</c:v>
                </c:pt>
                <c:pt idx="459">
                  <c:v>1.63412956949059</c:v>
                </c:pt>
                <c:pt idx="460">
                  <c:v>1.64026685822713</c:v>
                </c:pt>
                <c:pt idx="461">
                  <c:v>1.6399352742364901</c:v>
                </c:pt>
                <c:pt idx="462">
                  <c:v>1.6862039595056499</c:v>
                </c:pt>
                <c:pt idx="463">
                  <c:v>1.7136400361469699</c:v>
                </c:pt>
                <c:pt idx="464">
                  <c:v>1.7690371709659301</c:v>
                </c:pt>
                <c:pt idx="465">
                  <c:v>1.7520129300979901</c:v>
                </c:pt>
                <c:pt idx="466">
                  <c:v>1.81719038530779</c:v>
                </c:pt>
                <c:pt idx="467">
                  <c:v>1.7358138203078399</c:v>
                </c:pt>
                <c:pt idx="468">
                  <c:v>1.80281333719159</c:v>
                </c:pt>
                <c:pt idx="469">
                  <c:v>1.7977219855082101</c:v>
                </c:pt>
                <c:pt idx="470">
                  <c:v>1.80758348984207</c:v>
                </c:pt>
                <c:pt idx="471">
                  <c:v>1.8296689659057801</c:v>
                </c:pt>
                <c:pt idx="472">
                  <c:v>1.86362943568317</c:v>
                </c:pt>
                <c:pt idx="473">
                  <c:v>1.8672937985575699</c:v>
                </c:pt>
                <c:pt idx="474">
                  <c:v>1.86056647797941</c:v>
                </c:pt>
                <c:pt idx="475">
                  <c:v>1.8519166050077001</c:v>
                </c:pt>
                <c:pt idx="476">
                  <c:v>1.83882149960587</c:v>
                </c:pt>
                <c:pt idx="477">
                  <c:v>1.80767808570237</c:v>
                </c:pt>
                <c:pt idx="478">
                  <c:v>1.7782393694547001</c:v>
                </c:pt>
                <c:pt idx="479">
                  <c:v>1.8189157240260101</c:v>
                </c:pt>
                <c:pt idx="480">
                  <c:v>1.8698603279314701</c:v>
                </c:pt>
                <c:pt idx="481">
                  <c:v>1.8625749161797001</c:v>
                </c:pt>
                <c:pt idx="482">
                  <c:v>1.84029674071404</c:v>
                </c:pt>
                <c:pt idx="483">
                  <c:v>1.8873192530546801</c:v>
                </c:pt>
                <c:pt idx="484">
                  <c:v>1.9384843117911701</c:v>
                </c:pt>
                <c:pt idx="485">
                  <c:v>1.94786416611639</c:v>
                </c:pt>
                <c:pt idx="486">
                  <c:v>1.9559426028424001</c:v>
                </c:pt>
                <c:pt idx="487">
                  <c:v>1.9288928769654301</c:v>
                </c:pt>
                <c:pt idx="488">
                  <c:v>1.9071987044613601</c:v>
                </c:pt>
                <c:pt idx="489">
                  <c:v>1.8867563998430099</c:v>
                </c:pt>
                <c:pt idx="490">
                  <c:v>1.9019068185316701</c:v>
                </c:pt>
                <c:pt idx="491">
                  <c:v>1.8980819185002</c:v>
                </c:pt>
                <c:pt idx="492">
                  <c:v>1.9394340604446101</c:v>
                </c:pt>
                <c:pt idx="493">
                  <c:v>1.95197862789892</c:v>
                </c:pt>
                <c:pt idx="494">
                  <c:v>1.83558348860971</c:v>
                </c:pt>
                <c:pt idx="495">
                  <c:v>1.8794578918332701</c:v>
                </c:pt>
                <c:pt idx="496">
                  <c:v>1.9506618941899001</c:v>
                </c:pt>
                <c:pt idx="497">
                  <c:v>1.96893134786962</c:v>
                </c:pt>
                <c:pt idx="498">
                  <c:v>1.9680421807241499</c:v>
                </c:pt>
                <c:pt idx="499">
                  <c:v>1.9919020150559701</c:v>
                </c:pt>
                <c:pt idx="500">
                  <c:v>1.9849808606278401</c:v>
                </c:pt>
                <c:pt idx="501">
                  <c:v>1.9657143358162501</c:v>
                </c:pt>
                <c:pt idx="502">
                  <c:v>1.9523064209649199</c:v>
                </c:pt>
                <c:pt idx="503">
                  <c:v>1.9414865829760299</c:v>
                </c:pt>
                <c:pt idx="504">
                  <c:v>1.90391760515998</c:v>
                </c:pt>
                <c:pt idx="505">
                  <c:v>1.9373787185852001</c:v>
                </c:pt>
                <c:pt idx="506">
                  <c:v>1.92336898984711</c:v>
                </c:pt>
                <c:pt idx="507">
                  <c:v>1.90492501872159</c:v>
                </c:pt>
                <c:pt idx="508">
                  <c:v>1.8683940518711899</c:v>
                </c:pt>
                <c:pt idx="509">
                  <c:v>1.8718410631472799</c:v>
                </c:pt>
                <c:pt idx="510">
                  <c:v>1.9002795060175699</c:v>
                </c:pt>
                <c:pt idx="511">
                  <c:v>1.92049010662945</c:v>
                </c:pt>
                <c:pt idx="512">
                  <c:v>1.93219792345527</c:v>
                </c:pt>
                <c:pt idx="513">
                  <c:v>1.9593858760993701</c:v>
                </c:pt>
                <c:pt idx="514">
                  <c:v>1.9795874287220201</c:v>
                </c:pt>
                <c:pt idx="515">
                  <c:v>2.0013543655912001</c:v>
                </c:pt>
                <c:pt idx="516">
                  <c:v>1.99377204014376</c:v>
                </c:pt>
                <c:pt idx="517">
                  <c:v>2.0302103431801499</c:v>
                </c:pt>
                <c:pt idx="518">
                  <c:v>2.03919417678827</c:v>
                </c:pt>
                <c:pt idx="519">
                  <c:v>2.0807481915545001</c:v>
                </c:pt>
                <c:pt idx="520">
                  <c:v>2.0438383813197798</c:v>
                </c:pt>
                <c:pt idx="521">
                  <c:v>2.06944761990614</c:v>
                </c:pt>
                <c:pt idx="522">
                  <c:v>2.0564112603212599</c:v>
                </c:pt>
                <c:pt idx="523">
                  <c:v>2.0362735425483098</c:v>
                </c:pt>
                <c:pt idx="524">
                  <c:v>2.0600447887776401</c:v>
                </c:pt>
                <c:pt idx="525">
                  <c:v>2.07351520407172</c:v>
                </c:pt>
                <c:pt idx="526">
                  <c:v>2.07687154471181</c:v>
                </c:pt>
                <c:pt idx="527">
                  <c:v>2.08876552925148</c:v>
                </c:pt>
                <c:pt idx="528">
                  <c:v>2.1048766965849302</c:v>
                </c:pt>
                <c:pt idx="529">
                  <c:v>2.16713273397575</c:v>
                </c:pt>
                <c:pt idx="530">
                  <c:v>2.1972318909219899</c:v>
                </c:pt>
                <c:pt idx="531">
                  <c:v>2.2486205386896798</c:v>
                </c:pt>
                <c:pt idx="532">
                  <c:v>2.2569808628294101</c:v>
                </c:pt>
                <c:pt idx="533">
                  <c:v>2.2916644795971601</c:v>
                </c:pt>
                <c:pt idx="534">
                  <c:v>2.3431138116026902</c:v>
                </c:pt>
                <c:pt idx="535">
                  <c:v>2.3401231281875798</c:v>
                </c:pt>
                <c:pt idx="536">
                  <c:v>2.3510693537500802</c:v>
                </c:pt>
                <c:pt idx="537">
                  <c:v>2.3400243197680299</c:v>
                </c:pt>
                <c:pt idx="538">
                  <c:v>2.37274102406474</c:v>
                </c:pt>
                <c:pt idx="539">
                  <c:v>2.4298909003646698</c:v>
                </c:pt>
                <c:pt idx="540">
                  <c:v>2.4233005209374299</c:v>
                </c:pt>
                <c:pt idx="541">
                  <c:v>2.488409180293</c:v>
                </c:pt>
                <c:pt idx="542">
                  <c:v>2.5171398129211102</c:v>
                </c:pt>
                <c:pt idx="543">
                  <c:v>2.5598412838458202</c:v>
                </c:pt>
                <c:pt idx="544">
                  <c:v>2.6074310249980601</c:v>
                </c:pt>
                <c:pt idx="545">
                  <c:v>2.6053513400358201</c:v>
                </c:pt>
                <c:pt idx="546">
                  <c:v>2.5843258952291701</c:v>
                </c:pt>
                <c:pt idx="547">
                  <c:v>2.64000472796898</c:v>
                </c:pt>
                <c:pt idx="548">
                  <c:v>2.6754160533414302</c:v>
                </c:pt>
                <c:pt idx="549">
                  <c:v>2.6835212087101601</c:v>
                </c:pt>
                <c:pt idx="550">
                  <c:v>2.5916497952861599</c:v>
                </c:pt>
                <c:pt idx="551">
                  <c:v>2.6559634210976402</c:v>
                </c:pt>
                <c:pt idx="552">
                  <c:v>2.6915117472452699</c:v>
                </c:pt>
                <c:pt idx="553">
                  <c:v>2.63607874328711</c:v>
                </c:pt>
                <c:pt idx="554">
                  <c:v>2.7365067167252501</c:v>
                </c:pt>
                <c:pt idx="555">
                  <c:v>2.8342472006475701</c:v>
                </c:pt>
                <c:pt idx="556">
                  <c:v>2.83500414550433</c:v>
                </c:pt>
                <c:pt idx="557">
                  <c:v>2.8113469220507401</c:v>
                </c:pt>
                <c:pt idx="558">
                  <c:v>2.8474904994161299</c:v>
                </c:pt>
                <c:pt idx="559">
                  <c:v>2.79328638081678</c:v>
                </c:pt>
                <c:pt idx="560">
                  <c:v>2.8329523165164101</c:v>
                </c:pt>
                <c:pt idx="561">
                  <c:v>2.8501761753811601</c:v>
                </c:pt>
                <c:pt idx="562">
                  <c:v>2.89075788051428</c:v>
                </c:pt>
                <c:pt idx="563">
                  <c:v>2.7827367763331901</c:v>
                </c:pt>
                <c:pt idx="564">
                  <c:v>2.74739292911516</c:v>
                </c:pt>
                <c:pt idx="565">
                  <c:v>2.7029008495740499</c:v>
                </c:pt>
                <c:pt idx="566">
                  <c:v>2.8197340637096202</c:v>
                </c:pt>
                <c:pt idx="567">
                  <c:v>2.9519974109290401</c:v>
                </c:pt>
                <c:pt idx="568">
                  <c:v>3.0199835132675399</c:v>
                </c:pt>
                <c:pt idx="569">
                  <c:v>3.03404853959379</c:v>
                </c:pt>
                <c:pt idx="570">
                  <c:v>3.0437170401762601</c:v>
                </c:pt>
                <c:pt idx="571">
                  <c:v>3.0168454003527101</c:v>
                </c:pt>
                <c:pt idx="572">
                  <c:v>3.07279600889914</c:v>
                </c:pt>
                <c:pt idx="573">
                  <c:v>3.161586138309</c:v>
                </c:pt>
                <c:pt idx="574">
                  <c:v>3.22958417671218</c:v>
                </c:pt>
                <c:pt idx="575">
                  <c:v>3.3501159279902102</c:v>
                </c:pt>
                <c:pt idx="576">
                  <c:v>3.39462539822508</c:v>
                </c:pt>
                <c:pt idx="577">
                  <c:v>3.46746222108853</c:v>
                </c:pt>
                <c:pt idx="578">
                  <c:v>3.6154005066622599</c:v>
                </c:pt>
                <c:pt idx="579">
                  <c:v>3.6644291124216899</c:v>
                </c:pt>
                <c:pt idx="580">
                  <c:v>3.4379964122028199</c:v>
                </c:pt>
                <c:pt idx="581">
                  <c:v>3.4983355101488498</c:v>
                </c:pt>
                <c:pt idx="582">
                  <c:v>3.6881141225658798</c:v>
                </c:pt>
                <c:pt idx="583">
                  <c:v>3.8261300052661098</c:v>
                </c:pt>
                <c:pt idx="584">
                  <c:v>3.8530886796341601</c:v>
                </c:pt>
                <c:pt idx="585">
                  <c:v>3.8290310908761001</c:v>
                </c:pt>
                <c:pt idx="586">
                  <c:v>3.8901754686915102</c:v>
                </c:pt>
                <c:pt idx="587">
                  <c:v>3.8400704218281199</c:v>
                </c:pt>
                <c:pt idx="588">
                  <c:v>3.8383815660949701</c:v>
                </c:pt>
                <c:pt idx="589">
                  <c:v>3.9040142921098999</c:v>
                </c:pt>
                <c:pt idx="590">
                  <c:v>3.9537759577715699</c:v>
                </c:pt>
                <c:pt idx="591">
                  <c:v>4.0109663765051202</c:v>
                </c:pt>
                <c:pt idx="592">
                  <c:v>3.9177903160910601</c:v>
                </c:pt>
                <c:pt idx="593">
                  <c:v>3.7471513060242199</c:v>
                </c:pt>
                <c:pt idx="594">
                  <c:v>3.8446222243553798</c:v>
                </c:pt>
                <c:pt idx="595">
                  <c:v>3.6927732719664301</c:v>
                </c:pt>
                <c:pt idx="596">
                  <c:v>3.4229741660150599</c:v>
                </c:pt>
                <c:pt idx="597">
                  <c:v>3.4645086139987602</c:v>
                </c:pt>
                <c:pt idx="598">
                  <c:v>3.55386585290054</c:v>
                </c:pt>
                <c:pt idx="599">
                  <c:v>3.4125531864126</c:v>
                </c:pt>
                <c:pt idx="600">
                  <c:v>3.0991670495795902</c:v>
                </c:pt>
                <c:pt idx="601">
                  <c:v>2.89478932529624</c:v>
                </c:pt>
                <c:pt idx="602">
                  <c:v>3.0728073716319102</c:v>
                </c:pt>
                <c:pt idx="603">
                  <c:v>2.8732705906636999</c:v>
                </c:pt>
                <c:pt idx="604">
                  <c:v>2.6698255361016199</c:v>
                </c:pt>
                <c:pt idx="605">
                  <c:v>2.4694659973942201</c:v>
                </c:pt>
                <c:pt idx="606">
                  <c:v>2.3995484525521902</c:v>
                </c:pt>
                <c:pt idx="607">
                  <c:v>2.2056783593253302</c:v>
                </c:pt>
                <c:pt idx="608">
                  <c:v>2.0390841342212598</c:v>
                </c:pt>
                <c:pt idx="609">
                  <c:v>2.2409276905037201</c:v>
                </c:pt>
                <c:pt idx="610">
                  <c:v>2.4549750667761101</c:v>
                </c:pt>
                <c:pt idx="611">
                  <c:v>2.6611146241003101</c:v>
                </c:pt>
                <c:pt idx="612">
                  <c:v>2.7038492295699399</c:v>
                </c:pt>
                <c:pt idx="613">
                  <c:v>2.5314008216069399</c:v>
                </c:pt>
                <c:pt idx="614">
                  <c:v>2.57213747773545</c:v>
                </c:pt>
                <c:pt idx="615">
                  <c:v>2.7460147724675301</c:v>
                </c:pt>
                <c:pt idx="616">
                  <c:v>2.8031868631058501</c:v>
                </c:pt>
                <c:pt idx="617">
                  <c:v>2.8431278157253801</c:v>
                </c:pt>
                <c:pt idx="618">
                  <c:v>2.8857436811502999</c:v>
                </c:pt>
                <c:pt idx="619">
                  <c:v>2.9847929750453499</c:v>
                </c:pt>
                <c:pt idx="620">
                  <c:v>2.9341561972397798</c:v>
                </c:pt>
                <c:pt idx="621">
                  <c:v>2.6638119549147401</c:v>
                </c:pt>
                <c:pt idx="622">
                  <c:v>2.58596425924733</c:v>
                </c:pt>
                <c:pt idx="623">
                  <c:v>2.7286286976410499</c:v>
                </c:pt>
                <c:pt idx="624">
                  <c:v>2.6269673778812801</c:v>
                </c:pt>
                <c:pt idx="625">
                  <c:v>2.5974967183887698</c:v>
                </c:pt>
                <c:pt idx="626">
                  <c:v>2.5155552459889101</c:v>
                </c:pt>
                <c:pt idx="627">
                  <c:v>2.6691814149612898</c:v>
                </c:pt>
                <c:pt idx="628">
                  <c:v>2.6316558664543899</c:v>
                </c:pt>
                <c:pt idx="629">
                  <c:v>2.61016243955623</c:v>
                </c:pt>
                <c:pt idx="630">
                  <c:v>2.7114530865418001</c:v>
                </c:pt>
                <c:pt idx="631">
                  <c:v>2.8709591915178598</c:v>
                </c:pt>
                <c:pt idx="632">
                  <c:v>2.8860432493092798</c:v>
                </c:pt>
                <c:pt idx="633">
                  <c:v>2.82957520132073</c:v>
                </c:pt>
                <c:pt idx="634">
                  <c:v>2.92455650129848</c:v>
                </c:pt>
                <c:pt idx="635">
                  <c:v>2.9416182949543299</c:v>
                </c:pt>
                <c:pt idx="636">
                  <c:v>2.9856718118860299</c:v>
                </c:pt>
                <c:pt idx="637">
                  <c:v>2.7351963173126599</c:v>
                </c:pt>
                <c:pt idx="638">
                  <c:v>2.81033635379299</c:v>
                </c:pt>
                <c:pt idx="639">
                  <c:v>2.6970242462509399</c:v>
                </c:pt>
                <c:pt idx="640">
                  <c:v>2.5191299400876499</c:v>
                </c:pt>
                <c:pt idx="641">
                  <c:v>2.2735808309512602</c:v>
                </c:pt>
                <c:pt idx="642">
                  <c:v>2.0739997336734302</c:v>
                </c:pt>
                <c:pt idx="643">
                  <c:v>1.9932786712277699</c:v>
                </c:pt>
                <c:pt idx="644">
                  <c:v>2.0819512762068699</c:v>
                </c:pt>
                <c:pt idx="645">
                  <c:v>2.2367293039456801</c:v>
                </c:pt>
                <c:pt idx="646">
                  <c:v>2.1597125274325699</c:v>
                </c:pt>
                <c:pt idx="647">
                  <c:v>2.0351294194791998</c:v>
                </c:pt>
                <c:pt idx="648">
                  <c:v>1.9654645510478801</c:v>
                </c:pt>
                <c:pt idx="649">
                  <c:v>1.9491435595873301</c:v>
                </c:pt>
                <c:pt idx="650">
                  <c:v>2.04032875304142</c:v>
                </c:pt>
                <c:pt idx="651">
                  <c:v>2.1216355479778</c:v>
                </c:pt>
                <c:pt idx="652">
                  <c:v>2.0960926230542598</c:v>
                </c:pt>
                <c:pt idx="653">
                  <c:v>2.11151684933232</c:v>
                </c:pt>
                <c:pt idx="654">
                  <c:v>1.9609100180486301</c:v>
                </c:pt>
                <c:pt idx="655">
                  <c:v>1.8232283518527701</c:v>
                </c:pt>
                <c:pt idx="656">
                  <c:v>1.9735716524343601</c:v>
                </c:pt>
                <c:pt idx="657">
                  <c:v>1.92101550400984</c:v>
                </c:pt>
                <c:pt idx="658">
                  <c:v>1.9535057050039299</c:v>
                </c:pt>
                <c:pt idx="659">
                  <c:v>2.0392241189072</c:v>
                </c:pt>
                <c:pt idx="660">
                  <c:v>2.0514862340632498</c:v>
                </c:pt>
                <c:pt idx="661">
                  <c:v>2.0210970284135299</c:v>
                </c:pt>
                <c:pt idx="662">
                  <c:v>2.06089218890112</c:v>
                </c:pt>
                <c:pt idx="663">
                  <c:v>1.97893440199302</c:v>
                </c:pt>
                <c:pt idx="664">
                  <c:v>2.0289266470162599</c:v>
                </c:pt>
                <c:pt idx="665">
                  <c:v>1.9797719404927201</c:v>
                </c:pt>
                <c:pt idx="666">
                  <c:v>1.9967080833887301</c:v>
                </c:pt>
                <c:pt idx="667">
                  <c:v>2.0930739798538598</c:v>
                </c:pt>
                <c:pt idx="668">
                  <c:v>2.1273982364965001</c:v>
                </c:pt>
                <c:pt idx="669">
                  <c:v>2.23031837793634</c:v>
                </c:pt>
                <c:pt idx="670">
                  <c:v>2.2619149626463102</c:v>
                </c:pt>
                <c:pt idx="671">
                  <c:v>2.2225491073130699</c:v>
                </c:pt>
                <c:pt idx="672">
                  <c:v>2.3116924881399501</c:v>
                </c:pt>
                <c:pt idx="673">
                  <c:v>2.3599937610455299</c:v>
                </c:pt>
                <c:pt idx="674">
                  <c:v>2.3653519945598598</c:v>
                </c:pt>
                <c:pt idx="675">
                  <c:v>2.4136323335486298</c:v>
                </c:pt>
                <c:pt idx="676">
                  <c:v>2.2370871199440399</c:v>
                </c:pt>
                <c:pt idx="677">
                  <c:v>2.3286482025709301</c:v>
                </c:pt>
                <c:pt idx="678">
                  <c:v>2.40390552530486</c:v>
                </c:pt>
                <c:pt idx="679">
                  <c:v>2.4241452256790499</c:v>
                </c:pt>
                <c:pt idx="680">
                  <c:v>2.4778638621498401</c:v>
                </c:pt>
                <c:pt idx="681">
                  <c:v>2.3993735734053501</c:v>
                </c:pt>
                <c:pt idx="682">
                  <c:v>2.4339143757644499</c:v>
                </c:pt>
                <c:pt idx="683">
                  <c:v>2.4234022639858699</c:v>
                </c:pt>
                <c:pt idx="684">
                  <c:v>2.3558343431658</c:v>
                </c:pt>
                <c:pt idx="685">
                  <c:v>2.36458428013399</c:v>
                </c:pt>
                <c:pt idx="686">
                  <c:v>2.4891033851626401</c:v>
                </c:pt>
                <c:pt idx="687">
                  <c:v>2.4932181996743501</c:v>
                </c:pt>
                <c:pt idx="688">
                  <c:v>2.5626860714839901</c:v>
                </c:pt>
                <c:pt idx="689">
                  <c:v>2.6016545366813602</c:v>
                </c:pt>
                <c:pt idx="690">
                  <c:v>2.6113389921231001</c:v>
                </c:pt>
                <c:pt idx="691">
                  <c:v>2.6492785205257401</c:v>
                </c:pt>
                <c:pt idx="692">
                  <c:v>2.6635672582540302</c:v>
                </c:pt>
                <c:pt idx="693">
                  <c:v>2.6088876791714601</c:v>
                </c:pt>
                <c:pt idx="694">
                  <c:v>2.65680566850952</c:v>
                </c:pt>
                <c:pt idx="695">
                  <c:v>2.6510816610473</c:v>
                </c:pt>
                <c:pt idx="696">
                  <c:v>2.5938124065618799</c:v>
                </c:pt>
                <c:pt idx="697">
                  <c:v>2.6710446880296099</c:v>
                </c:pt>
                <c:pt idx="698">
                  <c:v>2.71167935104457</c:v>
                </c:pt>
                <c:pt idx="699">
                  <c:v>2.6858670873358501</c:v>
                </c:pt>
                <c:pt idx="700">
                  <c:v>2.7135382237383499</c:v>
                </c:pt>
                <c:pt idx="701">
                  <c:v>2.7610347798222401</c:v>
                </c:pt>
                <c:pt idx="702">
                  <c:v>2.7535735524476501</c:v>
                </c:pt>
                <c:pt idx="703">
                  <c:v>2.5740790576377002</c:v>
                </c:pt>
                <c:pt idx="704">
                  <c:v>2.5897361035747499</c:v>
                </c:pt>
                <c:pt idx="705">
                  <c:v>2.5846620898222401</c:v>
                </c:pt>
                <c:pt idx="706">
                  <c:v>2.5729111458504299</c:v>
                </c:pt>
                <c:pt idx="707">
                  <c:v>2.6300065317782102</c:v>
                </c:pt>
                <c:pt idx="708">
                  <c:v>2.6169684462283902</c:v>
                </c:pt>
                <c:pt idx="709">
                  <c:v>2.6409115622742201</c:v>
                </c:pt>
                <c:pt idx="710">
                  <c:v>2.5717936991709101</c:v>
                </c:pt>
                <c:pt idx="711">
                  <c:v>2.5597424413195902</c:v>
                </c:pt>
                <c:pt idx="712">
                  <c:v>2.54392936760869</c:v>
                </c:pt>
                <c:pt idx="713">
                  <c:v>2.5249596537161501</c:v>
                </c:pt>
                <c:pt idx="714">
                  <c:v>2.5785684858967799</c:v>
                </c:pt>
                <c:pt idx="715">
                  <c:v>2.5988267771370399</c:v>
                </c:pt>
                <c:pt idx="716">
                  <c:v>2.61503612766733</c:v>
                </c:pt>
                <c:pt idx="717">
                  <c:v>2.6765321870424099</c:v>
                </c:pt>
                <c:pt idx="718">
                  <c:v>2.6633150234603602</c:v>
                </c:pt>
                <c:pt idx="719">
                  <c:v>2.6973274736201698</c:v>
                </c:pt>
                <c:pt idx="720">
                  <c:v>2.7224264656746699</c:v>
                </c:pt>
                <c:pt idx="721">
                  <c:v>2.68662843879045</c:v>
                </c:pt>
                <c:pt idx="722">
                  <c:v>2.67803414994476</c:v>
                </c:pt>
                <c:pt idx="723">
                  <c:v>2.69841206923088</c:v>
                </c:pt>
                <c:pt idx="724">
                  <c:v>2.63411542915</c:v>
                </c:pt>
                <c:pt idx="725">
                  <c:v>2.6617722316733001</c:v>
                </c:pt>
                <c:pt idx="726">
                  <c:v>2.6935089894040201</c:v>
                </c:pt>
                <c:pt idx="727">
                  <c:v>2.6520523078866098</c:v>
                </c:pt>
                <c:pt idx="728">
                  <c:v>2.4299075686068301</c:v>
                </c:pt>
                <c:pt idx="729">
                  <c:v>2.4199845951356602</c:v>
                </c:pt>
                <c:pt idx="730">
                  <c:v>2.4871060340980602</c:v>
                </c:pt>
                <c:pt idx="731">
                  <c:v>2.2611116470091299</c:v>
                </c:pt>
                <c:pt idx="732">
                  <c:v>2.2856337609806698</c:v>
                </c:pt>
                <c:pt idx="733">
                  <c:v>2.1132238385275901</c:v>
                </c:pt>
                <c:pt idx="734">
                  <c:v>2.1034916750626902</c:v>
                </c:pt>
                <c:pt idx="735">
                  <c:v>2.0208385482134301</c:v>
                </c:pt>
                <c:pt idx="736">
                  <c:v>2.0986887246324901</c:v>
                </c:pt>
                <c:pt idx="737">
                  <c:v>2.0230164398129</c:v>
                </c:pt>
                <c:pt idx="738">
                  <c:v>2.0608315855811199</c:v>
                </c:pt>
                <c:pt idx="739">
                  <c:v>2.1445680300577701</c:v>
                </c:pt>
                <c:pt idx="740">
                  <c:v>2.1241840301321302</c:v>
                </c:pt>
                <c:pt idx="741">
                  <c:v>2.0262005774115699</c:v>
                </c:pt>
                <c:pt idx="742">
                  <c:v>2.0576016536818802</c:v>
                </c:pt>
                <c:pt idx="743">
                  <c:v>2.0803451377887598</c:v>
                </c:pt>
                <c:pt idx="744">
                  <c:v>1.91442847507731</c:v>
                </c:pt>
                <c:pt idx="745">
                  <c:v>1.89519828088346</c:v>
                </c:pt>
                <c:pt idx="746">
                  <c:v>1.7988670760397201</c:v>
                </c:pt>
                <c:pt idx="747">
                  <c:v>1.8649339762988</c:v>
                </c:pt>
                <c:pt idx="748">
                  <c:v>1.83595542621079</c:v>
                </c:pt>
                <c:pt idx="749">
                  <c:v>1.9035150859761201</c:v>
                </c:pt>
                <c:pt idx="750">
                  <c:v>1.9113745651215399</c:v>
                </c:pt>
                <c:pt idx="751">
                  <c:v>1.95050884494878</c:v>
                </c:pt>
                <c:pt idx="752">
                  <c:v>1.9327897630002799</c:v>
                </c:pt>
                <c:pt idx="753">
                  <c:v>1.93223722470242</c:v>
                </c:pt>
                <c:pt idx="754">
                  <c:v>2.0219674339843099</c:v>
                </c:pt>
                <c:pt idx="755">
                  <c:v>2.0621070209797101</c:v>
                </c:pt>
                <c:pt idx="756">
                  <c:v>2.0525392030576302</c:v>
                </c:pt>
                <c:pt idx="757">
                  <c:v>2.0633351797147799</c:v>
                </c:pt>
                <c:pt idx="758">
                  <c:v>2.1080171377036701</c:v>
                </c:pt>
                <c:pt idx="759">
                  <c:v>2.0955716900155101</c:v>
                </c:pt>
                <c:pt idx="760">
                  <c:v>2.1129917347621898</c:v>
                </c:pt>
                <c:pt idx="761">
                  <c:v>1.9371314811031499</c:v>
                </c:pt>
                <c:pt idx="762">
                  <c:v>1.94034412247587</c:v>
                </c:pt>
                <c:pt idx="763">
                  <c:v>1.8247526284915601</c:v>
                </c:pt>
                <c:pt idx="764">
                  <c:v>1.8691151366069001</c:v>
                </c:pt>
                <c:pt idx="765">
                  <c:v>1.9613324146183599</c:v>
                </c:pt>
                <c:pt idx="766">
                  <c:v>1.9630080663610401</c:v>
                </c:pt>
                <c:pt idx="767">
                  <c:v>1.9137665958065899</c:v>
                </c:pt>
                <c:pt idx="768">
                  <c:v>1.9577204226046301</c:v>
                </c:pt>
                <c:pt idx="769">
                  <c:v>1.95909902768721</c:v>
                </c:pt>
                <c:pt idx="770">
                  <c:v>1.9153863366606501</c:v>
                </c:pt>
                <c:pt idx="771">
                  <c:v>1.88084858620301</c:v>
                </c:pt>
                <c:pt idx="772">
                  <c:v>1.8779730519300399</c:v>
                </c:pt>
                <c:pt idx="773">
                  <c:v>1.94705758205</c:v>
                </c:pt>
                <c:pt idx="774">
                  <c:v>1.9381380585363901</c:v>
                </c:pt>
                <c:pt idx="775">
                  <c:v>1.91354595952105</c:v>
                </c:pt>
                <c:pt idx="776">
                  <c:v>1.97540111673258</c:v>
                </c:pt>
                <c:pt idx="777">
                  <c:v>2.0489813006537401</c:v>
                </c:pt>
                <c:pt idx="778">
                  <c:v>2.1067171480949298</c:v>
                </c:pt>
                <c:pt idx="779">
                  <c:v>2.1124656700228601</c:v>
                </c:pt>
                <c:pt idx="780">
                  <c:v>2.1251822511567902</c:v>
                </c:pt>
                <c:pt idx="781">
                  <c:v>2.1006535798329198</c:v>
                </c:pt>
                <c:pt idx="782">
                  <c:v>2.11974330590188</c:v>
                </c:pt>
                <c:pt idx="783">
                  <c:v>2.1061631193158501</c:v>
                </c:pt>
                <c:pt idx="784">
                  <c:v>2.0607598790045798</c:v>
                </c:pt>
                <c:pt idx="785">
                  <c:v>2.1390078640144199</c:v>
                </c:pt>
                <c:pt idx="786">
                  <c:v>2.1464362813976101</c:v>
                </c:pt>
                <c:pt idx="787">
                  <c:v>2.1334030561918902</c:v>
                </c:pt>
                <c:pt idx="788">
                  <c:v>2.19402582871228</c:v>
                </c:pt>
                <c:pt idx="789">
                  <c:v>2.2026586920625602</c:v>
                </c:pt>
                <c:pt idx="790">
                  <c:v>2.1624134101666299</c:v>
                </c:pt>
                <c:pt idx="791">
                  <c:v>2.1399502663868399</c:v>
                </c:pt>
                <c:pt idx="792">
                  <c:v>2.1811233687160998</c:v>
                </c:pt>
                <c:pt idx="793">
                  <c:v>2.1602996077257299</c:v>
                </c:pt>
                <c:pt idx="794">
                  <c:v>2.1914005748777798</c:v>
                </c:pt>
                <c:pt idx="795">
                  <c:v>2.2157128915456599</c:v>
                </c:pt>
                <c:pt idx="796">
                  <c:v>2.2187822857157999</c:v>
                </c:pt>
                <c:pt idx="797">
                  <c:v>2.1887974447890501</c:v>
                </c:pt>
                <c:pt idx="798">
                  <c:v>2.1982929892710201</c:v>
                </c:pt>
                <c:pt idx="799">
                  <c:v>2.10185917593201</c:v>
                </c:pt>
                <c:pt idx="800">
                  <c:v>2.0734858501914402</c:v>
                </c:pt>
                <c:pt idx="801">
                  <c:v>2.0900237599201001</c:v>
                </c:pt>
                <c:pt idx="802">
                  <c:v>2.0788819749506402</c:v>
                </c:pt>
                <c:pt idx="803">
                  <c:v>2.10243910953383</c:v>
                </c:pt>
                <c:pt idx="804">
                  <c:v>2.0966056713002201</c:v>
                </c:pt>
                <c:pt idx="805">
                  <c:v>2.0861126535446002</c:v>
                </c:pt>
                <c:pt idx="806">
                  <c:v>2.08539655821723</c:v>
                </c:pt>
                <c:pt idx="807">
                  <c:v>2.1419719919566802</c:v>
                </c:pt>
                <c:pt idx="808">
                  <c:v>2.14008707399966</c:v>
                </c:pt>
                <c:pt idx="809">
                  <c:v>2.14990383828437</c:v>
                </c:pt>
                <c:pt idx="810">
                  <c:v>2.0760929904968801</c:v>
                </c:pt>
                <c:pt idx="811">
                  <c:v>2.0113456587987799</c:v>
                </c:pt>
                <c:pt idx="812">
                  <c:v>2.0117503524990399</c:v>
                </c:pt>
                <c:pt idx="813">
                  <c:v>2.01099690782647</c:v>
                </c:pt>
                <c:pt idx="814">
                  <c:v>2.00250140848516</c:v>
                </c:pt>
                <c:pt idx="815">
                  <c:v>1.9931425772601199</c:v>
                </c:pt>
                <c:pt idx="816">
                  <c:v>2.0166807617995501</c:v>
                </c:pt>
                <c:pt idx="817">
                  <c:v>2.0192427570109701</c:v>
                </c:pt>
                <c:pt idx="818">
                  <c:v>1.97560654087404</c:v>
                </c:pt>
                <c:pt idx="819">
                  <c:v>1.98009468257401</c:v>
                </c:pt>
                <c:pt idx="820">
                  <c:v>1.9978075184146999</c:v>
                </c:pt>
                <c:pt idx="821">
                  <c:v>2.0224664942565198</c:v>
                </c:pt>
                <c:pt idx="822">
                  <c:v>2.0007303179286602</c:v>
                </c:pt>
                <c:pt idx="823">
                  <c:v>1.9998433602164001</c:v>
                </c:pt>
                <c:pt idx="824">
                  <c:v>2.0047764597173199</c:v>
                </c:pt>
                <c:pt idx="825">
                  <c:v>2.0010445418940401</c:v>
                </c:pt>
                <c:pt idx="826">
                  <c:v>1.9969956305038701</c:v>
                </c:pt>
                <c:pt idx="827">
                  <c:v>2.0742512866667302</c:v>
                </c:pt>
                <c:pt idx="828">
                  <c:v>2.0787816649739499</c:v>
                </c:pt>
                <c:pt idx="829">
                  <c:v>2.0905867969013001</c:v>
                </c:pt>
                <c:pt idx="830">
                  <c:v>2.11231709040098</c:v>
                </c:pt>
                <c:pt idx="831">
                  <c:v>2.1110899081647601</c:v>
                </c:pt>
                <c:pt idx="832">
                  <c:v>2.1143403407425199</c:v>
                </c:pt>
                <c:pt idx="833">
                  <c:v>2.10460266463422</c:v>
                </c:pt>
                <c:pt idx="834">
                  <c:v>2.0154601124182201</c:v>
                </c:pt>
                <c:pt idx="835">
                  <c:v>2.0222276507666002</c:v>
                </c:pt>
                <c:pt idx="836">
                  <c:v>2.0689634052880801</c:v>
                </c:pt>
                <c:pt idx="837">
                  <c:v>2.05466528149599</c:v>
                </c:pt>
                <c:pt idx="838">
                  <c:v>2.0706045297464102</c:v>
                </c:pt>
                <c:pt idx="839">
                  <c:v>2.0690388464293799</c:v>
                </c:pt>
                <c:pt idx="840">
                  <c:v>2.0537048754914902</c:v>
                </c:pt>
                <c:pt idx="841">
                  <c:v>2.08359842137039</c:v>
                </c:pt>
                <c:pt idx="842">
                  <c:v>2.0772523354897001</c:v>
                </c:pt>
                <c:pt idx="843">
                  <c:v>2.0549739330014001</c:v>
                </c:pt>
                <c:pt idx="844">
                  <c:v>2.0967434084688401</c:v>
                </c:pt>
                <c:pt idx="845">
                  <c:v>2.1123875995588799</c:v>
                </c:pt>
                <c:pt idx="846">
                  <c:v>2.1175230339710098</c:v>
                </c:pt>
                <c:pt idx="847">
                  <c:v>2.12104587474539</c:v>
                </c:pt>
                <c:pt idx="848">
                  <c:v>2.1219634176889302</c:v>
                </c:pt>
                <c:pt idx="849">
                  <c:v>2.1563040932153101</c:v>
                </c:pt>
                <c:pt idx="850">
                  <c:v>2.16488729590258</c:v>
                </c:pt>
                <c:pt idx="851">
                  <c:v>2.18030271565708</c:v>
                </c:pt>
                <c:pt idx="852">
                  <c:v>2.1764663858545501</c:v>
                </c:pt>
                <c:pt idx="853">
                  <c:v>2.1704019612652199</c:v>
                </c:pt>
                <c:pt idx="854">
                  <c:v>2.1742540565214701</c:v>
                </c:pt>
                <c:pt idx="855">
                  <c:v>2.2053482473409098</c:v>
                </c:pt>
                <c:pt idx="856">
                  <c:v>2.2152135245893101</c:v>
                </c:pt>
                <c:pt idx="857">
                  <c:v>2.21767887044289</c:v>
                </c:pt>
                <c:pt idx="858">
                  <c:v>2.2141715263553099</c:v>
                </c:pt>
                <c:pt idx="859">
                  <c:v>2.2059379701956301</c:v>
                </c:pt>
                <c:pt idx="860">
                  <c:v>2.2031347219852702</c:v>
                </c:pt>
                <c:pt idx="861">
                  <c:v>2.1992056658169199</c:v>
                </c:pt>
                <c:pt idx="862">
                  <c:v>2.20445866830842</c:v>
                </c:pt>
                <c:pt idx="863">
                  <c:v>2.1829712027922898</c:v>
                </c:pt>
                <c:pt idx="864">
                  <c:v>2.1884282256896199</c:v>
                </c:pt>
                <c:pt idx="865">
                  <c:v>2.2155289880258602</c:v>
                </c:pt>
                <c:pt idx="866">
                  <c:v>2.1469653609711101</c:v>
                </c:pt>
                <c:pt idx="867">
                  <c:v>2.1414809787268001</c:v>
                </c:pt>
                <c:pt idx="868">
                  <c:v>2.1356392706555898</c:v>
                </c:pt>
                <c:pt idx="869">
                  <c:v>2.10834823835039</c:v>
                </c:pt>
                <c:pt idx="870">
                  <c:v>2.11813206346817</c:v>
                </c:pt>
                <c:pt idx="871">
                  <c:v>2.1213000538670901</c:v>
                </c:pt>
                <c:pt idx="872">
                  <c:v>2.1296398337017499</c:v>
                </c:pt>
                <c:pt idx="873">
                  <c:v>2.1225910757409299</c:v>
                </c:pt>
                <c:pt idx="874">
                  <c:v>2.1380430012219298</c:v>
                </c:pt>
                <c:pt idx="875">
                  <c:v>2.1577633571911101</c:v>
                </c:pt>
                <c:pt idx="876">
                  <c:v>2.1514850130277501</c:v>
                </c:pt>
                <c:pt idx="877">
                  <c:v>2.1366644894940201</c:v>
                </c:pt>
                <c:pt idx="878">
                  <c:v>2.1621304209206902</c:v>
                </c:pt>
                <c:pt idx="879">
                  <c:v>2.2136275523101001</c:v>
                </c:pt>
                <c:pt idx="880">
                  <c:v>2.2087955861312998</c:v>
                </c:pt>
                <c:pt idx="881">
                  <c:v>2.2104852374563499</c:v>
                </c:pt>
                <c:pt idx="882">
                  <c:v>2.2039019711599299</c:v>
                </c:pt>
                <c:pt idx="883">
                  <c:v>2.2031647996114301</c:v>
                </c:pt>
                <c:pt idx="884">
                  <c:v>2.1913756515451199</c:v>
                </c:pt>
                <c:pt idx="885">
                  <c:v>2.19938717804202</c:v>
                </c:pt>
                <c:pt idx="886">
                  <c:v>2.20038558157168</c:v>
                </c:pt>
                <c:pt idx="887">
                  <c:v>2.1857572806022301</c:v>
                </c:pt>
                <c:pt idx="888">
                  <c:v>2.1889020936977701</c:v>
                </c:pt>
                <c:pt idx="889">
                  <c:v>2.18477839684956</c:v>
                </c:pt>
                <c:pt idx="890">
                  <c:v>2.1896463133461102</c:v>
                </c:pt>
                <c:pt idx="891">
                  <c:v>2.1953162318072801</c:v>
                </c:pt>
                <c:pt idx="892">
                  <c:v>2.1794228962740001</c:v>
                </c:pt>
                <c:pt idx="893">
                  <c:v>2.1814490645728899</c:v>
                </c:pt>
                <c:pt idx="894">
                  <c:v>2.1875661928488799</c:v>
                </c:pt>
                <c:pt idx="895">
                  <c:v>2.2077121629479799</c:v>
                </c:pt>
                <c:pt idx="896">
                  <c:v>2.2074618115753699</c:v>
                </c:pt>
                <c:pt idx="897">
                  <c:v>2.2090633710212102</c:v>
                </c:pt>
                <c:pt idx="898">
                  <c:v>2.2024721399136502</c:v>
                </c:pt>
                <c:pt idx="899">
                  <c:v>2.1607615089768202</c:v>
                </c:pt>
                <c:pt idx="900">
                  <c:v>2.1722380424519998</c:v>
                </c:pt>
                <c:pt idx="901">
                  <c:v>2.15819325955861</c:v>
                </c:pt>
                <c:pt idx="902">
                  <c:v>2.1805964647839402</c:v>
                </c:pt>
                <c:pt idx="903">
                  <c:v>2.17648703971753</c:v>
                </c:pt>
                <c:pt idx="904">
                  <c:v>2.1853453644524601</c:v>
                </c:pt>
                <c:pt idx="905">
                  <c:v>2.2066873942089802</c:v>
                </c:pt>
                <c:pt idx="906">
                  <c:v>2.1938723333535299</c:v>
                </c:pt>
                <c:pt idx="907">
                  <c:v>2.15032028825566</c:v>
                </c:pt>
                <c:pt idx="908">
                  <c:v>2.1658601954674399</c:v>
                </c:pt>
                <c:pt idx="909">
                  <c:v>2.16009214542661</c:v>
                </c:pt>
                <c:pt idx="910">
                  <c:v>2.1685796865290499</c:v>
                </c:pt>
                <c:pt idx="911">
                  <c:v>2.1738074446247402</c:v>
                </c:pt>
                <c:pt idx="912">
                  <c:v>2.1968522679259599</c:v>
                </c:pt>
                <c:pt idx="913">
                  <c:v>2.20889442788273</c:v>
                </c:pt>
                <c:pt idx="914">
                  <c:v>2.2079244716031998</c:v>
                </c:pt>
                <c:pt idx="915">
                  <c:v>2.2107221034162299</c:v>
                </c:pt>
                <c:pt idx="916">
                  <c:v>2.2086263541422801</c:v>
                </c:pt>
                <c:pt idx="917">
                  <c:v>2.1862275491604</c:v>
                </c:pt>
                <c:pt idx="918">
                  <c:v>2.2130627830512402</c:v>
                </c:pt>
                <c:pt idx="919">
                  <c:v>2.2095399575025101</c:v>
                </c:pt>
                <c:pt idx="920">
                  <c:v>2.21893953350301</c:v>
                </c:pt>
                <c:pt idx="921">
                  <c:v>2.2149478835894998</c:v>
                </c:pt>
                <c:pt idx="922">
                  <c:v>2.2351019128666998</c:v>
                </c:pt>
                <c:pt idx="923">
                  <c:v>2.2387179918517699</c:v>
                </c:pt>
                <c:pt idx="924">
                  <c:v>2.2320109002441</c:v>
                </c:pt>
                <c:pt idx="925">
                  <c:v>2.2283131547353299</c:v>
                </c:pt>
                <c:pt idx="926">
                  <c:v>2.21965610800456</c:v>
                </c:pt>
                <c:pt idx="927">
                  <c:v>2.2193762084558202</c:v>
                </c:pt>
                <c:pt idx="928">
                  <c:v>2.2352594592086699</c:v>
                </c:pt>
                <c:pt idx="929">
                  <c:v>2.2163824887685499</c:v>
                </c:pt>
                <c:pt idx="930">
                  <c:v>2.22819035755129</c:v>
                </c:pt>
                <c:pt idx="931">
                  <c:v>2.2280238207235898</c:v>
                </c:pt>
                <c:pt idx="932">
                  <c:v>2.23801128118098</c:v>
                </c:pt>
                <c:pt idx="933">
                  <c:v>2.2420843867555602</c:v>
                </c:pt>
                <c:pt idx="934">
                  <c:v>2.2353953483691398</c:v>
                </c:pt>
                <c:pt idx="935">
                  <c:v>2.2595855657688402</c:v>
                </c:pt>
                <c:pt idx="936">
                  <c:v>2.2729646522075</c:v>
                </c:pt>
                <c:pt idx="937">
                  <c:v>2.2894721105908098</c:v>
                </c:pt>
                <c:pt idx="938">
                  <c:v>2.2907951159365201</c:v>
                </c:pt>
                <c:pt idx="939">
                  <c:v>2.2929394290763998</c:v>
                </c:pt>
                <c:pt idx="940">
                  <c:v>2.2889728240587401</c:v>
                </c:pt>
                <c:pt idx="941">
                  <c:v>2.2798787216626</c:v>
                </c:pt>
                <c:pt idx="942">
                  <c:v>2.28731283458696</c:v>
                </c:pt>
                <c:pt idx="943">
                  <c:v>2.3101140614609599</c:v>
                </c:pt>
                <c:pt idx="944">
                  <c:v>2.30324153649117</c:v>
                </c:pt>
                <c:pt idx="945">
                  <c:v>2.2996252087273801</c:v>
                </c:pt>
                <c:pt idx="946">
                  <c:v>2.3096772295114198</c:v>
                </c:pt>
                <c:pt idx="947">
                  <c:v>2.3096181240454001</c:v>
                </c:pt>
                <c:pt idx="948">
                  <c:v>2.2863480629011099</c:v>
                </c:pt>
                <c:pt idx="949">
                  <c:v>2.2701750411681298</c:v>
                </c:pt>
                <c:pt idx="950">
                  <c:v>2.2843871565492599</c:v>
                </c:pt>
                <c:pt idx="951">
                  <c:v>2.2545677426162798</c:v>
                </c:pt>
                <c:pt idx="952">
                  <c:v>2.2429657625370099</c:v>
                </c:pt>
                <c:pt idx="953">
                  <c:v>2.2433497508012898</c:v>
                </c:pt>
                <c:pt idx="954">
                  <c:v>2.2636786418638102</c:v>
                </c:pt>
                <c:pt idx="955">
                  <c:v>2.2577034264286699</c:v>
                </c:pt>
                <c:pt idx="956">
                  <c:v>2.26021012889451</c:v>
                </c:pt>
                <c:pt idx="957">
                  <c:v>2.1778271004171201</c:v>
                </c:pt>
                <c:pt idx="958">
                  <c:v>2.17713315068886</c:v>
                </c:pt>
                <c:pt idx="959">
                  <c:v>2.1643567308652898</c:v>
                </c:pt>
                <c:pt idx="960">
                  <c:v>2.16631898830749</c:v>
                </c:pt>
                <c:pt idx="961">
                  <c:v>2.17696321559289</c:v>
                </c:pt>
                <c:pt idx="962">
                  <c:v>2.17054505713674</c:v>
                </c:pt>
                <c:pt idx="963">
                  <c:v>2.1595511680330999</c:v>
                </c:pt>
                <c:pt idx="964">
                  <c:v>2.1744747667064401</c:v>
                </c:pt>
                <c:pt idx="965">
                  <c:v>2.1661610534462401</c:v>
                </c:pt>
                <c:pt idx="966">
                  <c:v>2.14210900526666</c:v>
                </c:pt>
                <c:pt idx="967">
                  <c:v>2.14768997514367</c:v>
                </c:pt>
                <c:pt idx="968">
                  <c:v>2.1493446534540301</c:v>
                </c:pt>
                <c:pt idx="969">
                  <c:v>2.1458840911823098</c:v>
                </c:pt>
                <c:pt idx="970">
                  <c:v>2.1438557307904098</c:v>
                </c:pt>
                <c:pt idx="971">
                  <c:v>2.1483831968790099</c:v>
                </c:pt>
                <c:pt idx="972">
                  <c:v>2.1685187852338599</c:v>
                </c:pt>
                <c:pt idx="973">
                  <c:v>2.1846570460867798</c:v>
                </c:pt>
                <c:pt idx="974">
                  <c:v>2.1875192422488099</c:v>
                </c:pt>
                <c:pt idx="975">
                  <c:v>2.1767538252706902</c:v>
                </c:pt>
                <c:pt idx="976">
                  <c:v>2.1880682072488602</c:v>
                </c:pt>
                <c:pt idx="977">
                  <c:v>2.1850423554320799</c:v>
                </c:pt>
                <c:pt idx="978">
                  <c:v>2.1666963919647499</c:v>
                </c:pt>
                <c:pt idx="979">
                  <c:v>2.1522166826753701</c:v>
                </c:pt>
                <c:pt idx="980">
                  <c:v>2.1372911076633998</c:v>
                </c:pt>
                <c:pt idx="981">
                  <c:v>2.0951582637485502</c:v>
                </c:pt>
                <c:pt idx="982">
                  <c:v>2.103718292255</c:v>
                </c:pt>
                <c:pt idx="983">
                  <c:v>2.10560786580796</c:v>
                </c:pt>
                <c:pt idx="984">
                  <c:v>2.0968337670033201</c:v>
                </c:pt>
                <c:pt idx="985">
                  <c:v>2.1195585513333901</c:v>
                </c:pt>
                <c:pt idx="986">
                  <c:v>2.1331063543251498</c:v>
                </c:pt>
                <c:pt idx="987">
                  <c:v>2.1371524156607</c:v>
                </c:pt>
                <c:pt idx="988">
                  <c:v>2.1395443577033402</c:v>
                </c:pt>
                <c:pt idx="989">
                  <c:v>2.1515146054537699</c:v>
                </c:pt>
                <c:pt idx="990">
                  <c:v>2.1375428045845402</c:v>
                </c:pt>
                <c:pt idx="991">
                  <c:v>2.1481753955455498</c:v>
                </c:pt>
                <c:pt idx="992">
                  <c:v>2.1507049641558198</c:v>
                </c:pt>
                <c:pt idx="993">
                  <c:v>2.1645375936600901</c:v>
                </c:pt>
                <c:pt idx="994">
                  <c:v>2.1762835796767201</c:v>
                </c:pt>
                <c:pt idx="995">
                  <c:v>2.1838768935243298</c:v>
                </c:pt>
                <c:pt idx="996">
                  <c:v>2.1971516375615998</c:v>
                </c:pt>
                <c:pt idx="997">
                  <c:v>2.1990271668003598</c:v>
                </c:pt>
                <c:pt idx="998">
                  <c:v>2.18845321379984</c:v>
                </c:pt>
                <c:pt idx="999">
                  <c:v>2.2052967895922801</c:v>
                </c:pt>
                <c:pt idx="1000">
                  <c:v>2.1851371186803101</c:v>
                </c:pt>
                <c:pt idx="1001">
                  <c:v>2.2139148028311801</c:v>
                </c:pt>
                <c:pt idx="1002">
                  <c:v>2.22773334200151</c:v>
                </c:pt>
                <c:pt idx="1003">
                  <c:v>2.2325264028946998</c:v>
                </c:pt>
                <c:pt idx="1004">
                  <c:v>2.2250895760931</c:v>
                </c:pt>
                <c:pt idx="1005">
                  <c:v>2.2242280881470302</c:v>
                </c:pt>
                <c:pt idx="1006">
                  <c:v>2.2096854212315198</c:v>
                </c:pt>
                <c:pt idx="1007">
                  <c:v>2.2241768878488899</c:v>
                </c:pt>
                <c:pt idx="1008">
                  <c:v>2.2350901638113498</c:v>
                </c:pt>
                <c:pt idx="1009">
                  <c:v>2.2218551652893099</c:v>
                </c:pt>
                <c:pt idx="1010">
                  <c:v>2.2206205923042401</c:v>
                </c:pt>
                <c:pt idx="1011">
                  <c:v>2.24346495173141</c:v>
                </c:pt>
                <c:pt idx="1012">
                  <c:v>2.2457812088362901</c:v>
                </c:pt>
                <c:pt idx="1013">
                  <c:v>2.2367665836994202</c:v>
                </c:pt>
                <c:pt idx="1014">
                  <c:v>2.2191728700420401</c:v>
                </c:pt>
                <c:pt idx="1015">
                  <c:v>2.2181448428919901</c:v>
                </c:pt>
                <c:pt idx="1016">
                  <c:v>2.2463714019578398</c:v>
                </c:pt>
                <c:pt idx="1017">
                  <c:v>2.24484937113467</c:v>
                </c:pt>
                <c:pt idx="1018">
                  <c:v>2.2439651687043001</c:v>
                </c:pt>
                <c:pt idx="1019">
                  <c:v>2.2630565621322898</c:v>
                </c:pt>
                <c:pt idx="1020">
                  <c:v>2.24137983523033</c:v>
                </c:pt>
                <c:pt idx="1021">
                  <c:v>2.2522972579795302</c:v>
                </c:pt>
                <c:pt idx="1022">
                  <c:v>2.2596268279184502</c:v>
                </c:pt>
                <c:pt idx="1023">
                  <c:v>2.2472256188511799</c:v>
                </c:pt>
                <c:pt idx="1024">
                  <c:v>2.2499341422628798</c:v>
                </c:pt>
                <c:pt idx="1025">
                  <c:v>2.2594369859704799</c:v>
                </c:pt>
                <c:pt idx="1026">
                  <c:v>2.2498984341642401</c:v>
                </c:pt>
                <c:pt idx="1027">
                  <c:v>2.2425332012007702</c:v>
                </c:pt>
                <c:pt idx="1028">
                  <c:v>2.2334437004500001</c:v>
                </c:pt>
                <c:pt idx="1029">
                  <c:v>2.1983494863717401</c:v>
                </c:pt>
                <c:pt idx="1030">
                  <c:v>2.2090579273248099</c:v>
                </c:pt>
                <c:pt idx="1031">
                  <c:v>2.2522961238448902</c:v>
                </c:pt>
                <c:pt idx="1032">
                  <c:v>2.2567399919964899</c:v>
                </c:pt>
                <c:pt idx="1033">
                  <c:v>2.26421427718698</c:v>
                </c:pt>
                <c:pt idx="1034">
                  <c:v>2.2590570880260201</c:v>
                </c:pt>
                <c:pt idx="1035">
                  <c:v>2.2759144967287899</c:v>
                </c:pt>
                <c:pt idx="1036">
                  <c:v>2.2684372751080599</c:v>
                </c:pt>
                <c:pt idx="1037">
                  <c:v>2.2733253717314899</c:v>
                </c:pt>
                <c:pt idx="1038">
                  <c:v>2.2486444062745599</c:v>
                </c:pt>
                <c:pt idx="1039">
                  <c:v>2.22948619125382</c:v>
                </c:pt>
                <c:pt idx="1040">
                  <c:v>2.20918970290563</c:v>
                </c:pt>
                <c:pt idx="1041">
                  <c:v>2.1774355931669098</c:v>
                </c:pt>
                <c:pt idx="1042">
                  <c:v>2.1621856250596601</c:v>
                </c:pt>
                <c:pt idx="1043">
                  <c:v>2.1598080078367898</c:v>
                </c:pt>
                <c:pt idx="1044">
                  <c:v>2.12057543717071</c:v>
                </c:pt>
                <c:pt idx="1045">
                  <c:v>2.1312109250500999</c:v>
                </c:pt>
                <c:pt idx="1046">
                  <c:v>2.14202921576539</c:v>
                </c:pt>
                <c:pt idx="1047">
                  <c:v>2.1423006897865999</c:v>
                </c:pt>
                <c:pt idx="1048">
                  <c:v>2.1526356050777302</c:v>
                </c:pt>
                <c:pt idx="1049">
                  <c:v>2.1461812168591901</c:v>
                </c:pt>
                <c:pt idx="1050">
                  <c:v>2.14203048244502</c:v>
                </c:pt>
                <c:pt idx="1051">
                  <c:v>2.1336339441110499</c:v>
                </c:pt>
                <c:pt idx="1052">
                  <c:v>2.1050562850461398</c:v>
                </c:pt>
                <c:pt idx="1053">
                  <c:v>2.0751000914850599</c:v>
                </c:pt>
                <c:pt idx="1054">
                  <c:v>2.0830364615133701</c:v>
                </c:pt>
                <c:pt idx="1055">
                  <c:v>2.0485827818217199</c:v>
                </c:pt>
                <c:pt idx="1056">
                  <c:v>2.0488758290199902</c:v>
                </c:pt>
                <c:pt idx="1057">
                  <c:v>2.0527058534444</c:v>
                </c:pt>
                <c:pt idx="1058">
                  <c:v>2.0561217467825199</c:v>
                </c:pt>
                <c:pt idx="1059">
                  <c:v>2.08357289124169</c:v>
                </c:pt>
                <c:pt idx="1060">
                  <c:v>2.0871688440478899</c:v>
                </c:pt>
                <c:pt idx="1061">
                  <c:v>2.07739906076633</c:v>
                </c:pt>
                <c:pt idx="1062">
                  <c:v>2.0778141461367601</c:v>
                </c:pt>
                <c:pt idx="1063">
                  <c:v>2.0521321532208101</c:v>
                </c:pt>
                <c:pt idx="1064">
                  <c:v>2.0165235728294002</c:v>
                </c:pt>
                <c:pt idx="1065">
                  <c:v>2.0243920504520099</c:v>
                </c:pt>
                <c:pt idx="1066">
                  <c:v>2.0496203611206298</c:v>
                </c:pt>
                <c:pt idx="1067">
                  <c:v>2.0523789333833098</c:v>
                </c:pt>
                <c:pt idx="1068">
                  <c:v>2.05553213193962</c:v>
                </c:pt>
                <c:pt idx="1069">
                  <c:v>2.02212808354999</c:v>
                </c:pt>
                <c:pt idx="1070">
                  <c:v>2.0384230781608199</c:v>
                </c:pt>
                <c:pt idx="1071">
                  <c:v>2.0477537690617198</c:v>
                </c:pt>
                <c:pt idx="1072">
                  <c:v>2.05494618564191</c:v>
                </c:pt>
                <c:pt idx="1073">
                  <c:v>2.09014870795481</c:v>
                </c:pt>
                <c:pt idx="1074">
                  <c:v>2.0909732238043701</c:v>
                </c:pt>
                <c:pt idx="1075">
                  <c:v>2.09756254613362</c:v>
                </c:pt>
                <c:pt idx="1076">
                  <c:v>2.0758986489217</c:v>
                </c:pt>
                <c:pt idx="1077">
                  <c:v>2.0974442939080702</c:v>
                </c:pt>
                <c:pt idx="1078">
                  <c:v>2.09122936282512</c:v>
                </c:pt>
                <c:pt idx="1079">
                  <c:v>2.10600588436147</c:v>
                </c:pt>
                <c:pt idx="1080">
                  <c:v>2.09881937259498</c:v>
                </c:pt>
                <c:pt idx="1081">
                  <c:v>2.1132778503411398</c:v>
                </c:pt>
                <c:pt idx="1082">
                  <c:v>2.1108000327935299</c:v>
                </c:pt>
                <c:pt idx="1083">
                  <c:v>2.1116866122060598</c:v>
                </c:pt>
                <c:pt idx="1084">
                  <c:v>2.0890489205870599</c:v>
                </c:pt>
                <c:pt idx="1085">
                  <c:v>2.0911213104501201</c:v>
                </c:pt>
                <c:pt idx="1086">
                  <c:v>2.1163664545238099</c:v>
                </c:pt>
                <c:pt idx="1087">
                  <c:v>2.1209092688887301</c:v>
                </c:pt>
                <c:pt idx="1088">
                  <c:v>2.1116763170683601</c:v>
                </c:pt>
                <c:pt idx="1089">
                  <c:v>2.1230439829346102</c:v>
                </c:pt>
                <c:pt idx="1090">
                  <c:v>2.1250482520232801</c:v>
                </c:pt>
                <c:pt idx="1091">
                  <c:v>2.1417905598361799</c:v>
                </c:pt>
                <c:pt idx="1092">
                  <c:v>2.1367857616586599</c:v>
                </c:pt>
                <c:pt idx="1093">
                  <c:v>2.1524625707591101</c:v>
                </c:pt>
                <c:pt idx="1094">
                  <c:v>2.15904332607079</c:v>
                </c:pt>
                <c:pt idx="1095">
                  <c:v>2.1713914041617302</c:v>
                </c:pt>
                <c:pt idx="1096">
                  <c:v>2.1719036518644499</c:v>
                </c:pt>
                <c:pt idx="1097">
                  <c:v>2.14542394875826</c:v>
                </c:pt>
                <c:pt idx="1098">
                  <c:v>2.1487496149452499</c:v>
                </c:pt>
                <c:pt idx="1099">
                  <c:v>2.1618741012677698</c:v>
                </c:pt>
                <c:pt idx="1100">
                  <c:v>2.1621258553016598</c:v>
                </c:pt>
                <c:pt idx="1101">
                  <c:v>2.09771726306789</c:v>
                </c:pt>
                <c:pt idx="1102">
                  <c:v>2.13063374431733</c:v>
                </c:pt>
                <c:pt idx="1103">
                  <c:v>2.1719112156381302</c:v>
                </c:pt>
                <c:pt idx="1104">
                  <c:v>2.1772408616526802</c:v>
                </c:pt>
                <c:pt idx="1105">
                  <c:v>2.1839413977732498</c:v>
                </c:pt>
                <c:pt idx="1106">
                  <c:v>2.1858783002291999</c:v>
                </c:pt>
                <c:pt idx="1107">
                  <c:v>2.1757554175957998</c:v>
                </c:pt>
                <c:pt idx="1108">
                  <c:v>2.1769103702620098</c:v>
                </c:pt>
                <c:pt idx="1109">
                  <c:v>2.1746515325557398</c:v>
                </c:pt>
                <c:pt idx="1110">
                  <c:v>2.17887116872825</c:v>
                </c:pt>
                <c:pt idx="1111">
                  <c:v>2.2061164238219799</c:v>
                </c:pt>
                <c:pt idx="1112">
                  <c:v>2.2017574607277899</c:v>
                </c:pt>
                <c:pt idx="1113">
                  <c:v>2.1838478941838799</c:v>
                </c:pt>
                <c:pt idx="1114">
                  <c:v>2.1884639109400399</c:v>
                </c:pt>
                <c:pt idx="1115">
                  <c:v>2.1864006827462301</c:v>
                </c:pt>
                <c:pt idx="1116">
                  <c:v>2.2021824892980599</c:v>
                </c:pt>
                <c:pt idx="1117">
                  <c:v>2.1990097984196</c:v>
                </c:pt>
                <c:pt idx="1118">
                  <c:v>2.2116988729292699</c:v>
                </c:pt>
                <c:pt idx="1119">
                  <c:v>2.1973275066023299</c:v>
                </c:pt>
                <c:pt idx="1120">
                  <c:v>2.1477946307137499</c:v>
                </c:pt>
                <c:pt idx="1121">
                  <c:v>2.1762944333330401</c:v>
                </c:pt>
                <c:pt idx="1122">
                  <c:v>2.1780138094061998</c:v>
                </c:pt>
                <c:pt idx="1123">
                  <c:v>2.1769947205336102</c:v>
                </c:pt>
                <c:pt idx="1124">
                  <c:v>2.20270700038912</c:v>
                </c:pt>
                <c:pt idx="1125">
                  <c:v>2.2022592493272599</c:v>
                </c:pt>
                <c:pt idx="1126">
                  <c:v>2.2183928599047502</c:v>
                </c:pt>
                <c:pt idx="1127">
                  <c:v>2.20421033151541</c:v>
                </c:pt>
                <c:pt idx="1128">
                  <c:v>2.1861430675516802</c:v>
                </c:pt>
                <c:pt idx="1129">
                  <c:v>2.1755102897391301</c:v>
                </c:pt>
                <c:pt idx="1130">
                  <c:v>2.2079806661707702</c:v>
                </c:pt>
                <c:pt idx="1131">
                  <c:v>2.2306091053902199</c:v>
                </c:pt>
                <c:pt idx="1132">
                  <c:v>2.2289949823519599</c:v>
                </c:pt>
                <c:pt idx="1133">
                  <c:v>2.2414576214942201</c:v>
                </c:pt>
                <c:pt idx="1134">
                  <c:v>2.2439378838737798</c:v>
                </c:pt>
                <c:pt idx="1135">
                  <c:v>2.2637668735326502</c:v>
                </c:pt>
                <c:pt idx="1136">
                  <c:v>2.28975624690435</c:v>
                </c:pt>
                <c:pt idx="1137">
                  <c:v>2.2882526125447802</c:v>
                </c:pt>
                <c:pt idx="1138">
                  <c:v>2.2991100080284399</c:v>
                </c:pt>
                <c:pt idx="1139">
                  <c:v>2.2878090826559898</c:v>
                </c:pt>
                <c:pt idx="1140">
                  <c:v>2.2960371253491099</c:v>
                </c:pt>
                <c:pt idx="1141">
                  <c:v>2.3189510046413999</c:v>
                </c:pt>
                <c:pt idx="1142">
                  <c:v>2.3150503182698201</c:v>
                </c:pt>
                <c:pt idx="1143">
                  <c:v>2.3233768702412601</c:v>
                </c:pt>
                <c:pt idx="1144">
                  <c:v>2.3277209178493701</c:v>
                </c:pt>
                <c:pt idx="1145">
                  <c:v>2.3218510238335499</c:v>
                </c:pt>
                <c:pt idx="1146">
                  <c:v>2.3372091878421402</c:v>
                </c:pt>
                <c:pt idx="1147">
                  <c:v>2.3210840429939501</c:v>
                </c:pt>
                <c:pt idx="1148">
                  <c:v>2.3346430623410099</c:v>
                </c:pt>
                <c:pt idx="1149">
                  <c:v>2.3141525073494602</c:v>
                </c:pt>
                <c:pt idx="1150">
                  <c:v>2.3123889879097601</c:v>
                </c:pt>
                <c:pt idx="1151">
                  <c:v>2.2807137393779802</c:v>
                </c:pt>
                <c:pt idx="1152">
                  <c:v>2.2872375362500499</c:v>
                </c:pt>
                <c:pt idx="1153">
                  <c:v>2.30968844428565</c:v>
                </c:pt>
                <c:pt idx="1154">
                  <c:v>2.3030574841912999</c:v>
                </c:pt>
                <c:pt idx="1155">
                  <c:v>2.3262549954323299</c:v>
                </c:pt>
                <c:pt idx="1156">
                  <c:v>2.3518104020967598</c:v>
                </c:pt>
                <c:pt idx="1157">
                  <c:v>2.3590629013825102</c:v>
                </c:pt>
                <c:pt idx="1158">
                  <c:v>2.3490780252094599</c:v>
                </c:pt>
                <c:pt idx="1159">
                  <c:v>2.3434795910608202</c:v>
                </c:pt>
                <c:pt idx="1160">
                  <c:v>2.35295376215816</c:v>
                </c:pt>
                <c:pt idx="1161">
                  <c:v>2.31791202837202</c:v>
                </c:pt>
                <c:pt idx="1162">
                  <c:v>2.3167835829797099</c:v>
                </c:pt>
                <c:pt idx="1163">
                  <c:v>2.3027484065528898</c:v>
                </c:pt>
                <c:pt idx="1164">
                  <c:v>2.2762628754178502</c:v>
                </c:pt>
                <c:pt idx="1165">
                  <c:v>2.2971696516203299</c:v>
                </c:pt>
                <c:pt idx="1166">
                  <c:v>2.3066029267552701</c:v>
                </c:pt>
                <c:pt idx="1167">
                  <c:v>2.3032136601333799</c:v>
                </c:pt>
                <c:pt idx="1168">
                  <c:v>2.3222877649351998</c:v>
                </c:pt>
                <c:pt idx="1169">
                  <c:v>2.33381186081583</c:v>
                </c:pt>
                <c:pt idx="1170">
                  <c:v>2.32617385101394</c:v>
                </c:pt>
                <c:pt idx="1171">
                  <c:v>2.2853575354882198</c:v>
                </c:pt>
                <c:pt idx="1172">
                  <c:v>2.3042285774610001</c:v>
                </c:pt>
                <c:pt idx="1173">
                  <c:v>2.2966002106896202</c:v>
                </c:pt>
                <c:pt idx="1174">
                  <c:v>2.2741897508619</c:v>
                </c:pt>
                <c:pt idx="1175">
                  <c:v>2.2518401442634599</c:v>
                </c:pt>
                <c:pt idx="1176">
                  <c:v>2.2656120532765698</c:v>
                </c:pt>
                <c:pt idx="1177">
                  <c:v>2.2745555915893201</c:v>
                </c:pt>
                <c:pt idx="1178">
                  <c:v>2.2784227462094999</c:v>
                </c:pt>
                <c:pt idx="1179">
                  <c:v>2.2857670202684401</c:v>
                </c:pt>
                <c:pt idx="1180">
                  <c:v>2.2894354149625</c:v>
                </c:pt>
                <c:pt idx="1181">
                  <c:v>2.2876078517158902</c:v>
                </c:pt>
                <c:pt idx="1182">
                  <c:v>2.2734974789777298</c:v>
                </c:pt>
                <c:pt idx="1183">
                  <c:v>2.2471139010564398</c:v>
                </c:pt>
                <c:pt idx="1184">
                  <c:v>2.2384862970219199</c:v>
                </c:pt>
                <c:pt idx="1185">
                  <c:v>2.1867697057383402</c:v>
                </c:pt>
                <c:pt idx="1186">
                  <c:v>2.1980028137546501</c:v>
                </c:pt>
                <c:pt idx="1187">
                  <c:v>2.2036159086288798</c:v>
                </c:pt>
                <c:pt idx="1188">
                  <c:v>2.2076149718976699</c:v>
                </c:pt>
                <c:pt idx="1189">
                  <c:v>2.1585329571331999</c:v>
                </c:pt>
                <c:pt idx="1190">
                  <c:v>2.1681076186603701</c:v>
                </c:pt>
                <c:pt idx="1191">
                  <c:v>2.1413661390307999</c:v>
                </c:pt>
                <c:pt idx="1192">
                  <c:v>2.1648093535119202</c:v>
                </c:pt>
                <c:pt idx="1193">
                  <c:v>2.17499697117076</c:v>
                </c:pt>
                <c:pt idx="1194">
                  <c:v>2.1602520639678202</c:v>
                </c:pt>
                <c:pt idx="1195">
                  <c:v>2.1699296695630701</c:v>
                </c:pt>
                <c:pt idx="1196">
                  <c:v>2.1603195515761402</c:v>
                </c:pt>
                <c:pt idx="1197">
                  <c:v>2.12191733032896</c:v>
                </c:pt>
                <c:pt idx="1198">
                  <c:v>2.12749957763344</c:v>
                </c:pt>
                <c:pt idx="1199">
                  <c:v>2.1181444385481401</c:v>
                </c:pt>
                <c:pt idx="1200">
                  <c:v>2.1378942901785298</c:v>
                </c:pt>
                <c:pt idx="1201">
                  <c:v>2.1585030877691298</c:v>
                </c:pt>
                <c:pt idx="1202">
                  <c:v>2.1381030024438501</c:v>
                </c:pt>
                <c:pt idx="1203">
                  <c:v>2.15481078343038</c:v>
                </c:pt>
                <c:pt idx="1204">
                  <c:v>2.15868794334658</c:v>
                </c:pt>
                <c:pt idx="1205">
                  <c:v>2.1512826313723798</c:v>
                </c:pt>
                <c:pt idx="1206">
                  <c:v>2.1371158253642002</c:v>
                </c:pt>
                <c:pt idx="1207">
                  <c:v>2.1466936335226001</c:v>
                </c:pt>
                <c:pt idx="1208">
                  <c:v>2.1360928863168001</c:v>
                </c:pt>
                <c:pt idx="1209">
                  <c:v>2.13998610920209</c:v>
                </c:pt>
                <c:pt idx="1210">
                  <c:v>2.1402536440824398</c:v>
                </c:pt>
                <c:pt idx="1211">
                  <c:v>2.1241216579972</c:v>
                </c:pt>
                <c:pt idx="1212">
                  <c:v>2.1375839950251998</c:v>
                </c:pt>
                <c:pt idx="1213">
                  <c:v>2.12637078539719</c:v>
                </c:pt>
                <c:pt idx="1214">
                  <c:v>2.1399864558260702</c:v>
                </c:pt>
                <c:pt idx="1215">
                  <c:v>2.1512352751256398</c:v>
                </c:pt>
                <c:pt idx="1216">
                  <c:v>2.1710584595265399</c:v>
                </c:pt>
                <c:pt idx="1217">
                  <c:v>2.1922588145915598</c:v>
                </c:pt>
                <c:pt idx="1218">
                  <c:v>2.1987942323082201</c:v>
                </c:pt>
                <c:pt idx="1219">
                  <c:v>2.19875190689825</c:v>
                </c:pt>
                <c:pt idx="1220">
                  <c:v>2.2076678237589999</c:v>
                </c:pt>
                <c:pt idx="1221">
                  <c:v>2.2017381902180002</c:v>
                </c:pt>
                <c:pt idx="1222">
                  <c:v>2.18584218062021</c:v>
                </c:pt>
                <c:pt idx="1223">
                  <c:v>2.1917179334652501</c:v>
                </c:pt>
                <c:pt idx="1224">
                  <c:v>2.1799951028341602</c:v>
                </c:pt>
                <c:pt idx="1225">
                  <c:v>2.1359921871687901</c:v>
                </c:pt>
                <c:pt idx="1226">
                  <c:v>2.1486054338379899</c:v>
                </c:pt>
                <c:pt idx="1227">
                  <c:v>2.1472207723549301</c:v>
                </c:pt>
                <c:pt idx="1228">
                  <c:v>2.16200426374211</c:v>
                </c:pt>
                <c:pt idx="1229">
                  <c:v>2.1615200215985899</c:v>
                </c:pt>
                <c:pt idx="1230">
                  <c:v>2.1826427484775199</c:v>
                </c:pt>
                <c:pt idx="1231">
                  <c:v>2.1930941209150698</c:v>
                </c:pt>
                <c:pt idx="1232">
                  <c:v>2.2000147932340002</c:v>
                </c:pt>
                <c:pt idx="1233">
                  <c:v>2.2033613715732399</c:v>
                </c:pt>
                <c:pt idx="1234">
                  <c:v>2.2021822431004199</c:v>
                </c:pt>
                <c:pt idx="1235">
                  <c:v>2.1840858528658198</c:v>
                </c:pt>
                <c:pt idx="1236">
                  <c:v>2.1802349496629998</c:v>
                </c:pt>
                <c:pt idx="1237">
                  <c:v>2.14814639018054</c:v>
                </c:pt>
                <c:pt idx="1238">
                  <c:v>2.0819213883418999</c:v>
                </c:pt>
                <c:pt idx="1239">
                  <c:v>2.0838113074526898</c:v>
                </c:pt>
                <c:pt idx="1240">
                  <c:v>2.0801033504838702</c:v>
                </c:pt>
                <c:pt idx="1241">
                  <c:v>1.9984682190798799</c:v>
                </c:pt>
                <c:pt idx="1242">
                  <c:v>1.99282169198601</c:v>
                </c:pt>
                <c:pt idx="1243">
                  <c:v>1.9912863378229</c:v>
                </c:pt>
                <c:pt idx="1244">
                  <c:v>1.9145998010057299</c:v>
                </c:pt>
                <c:pt idx="1245">
                  <c:v>1.9514362149609501</c:v>
                </c:pt>
                <c:pt idx="1246">
                  <c:v>1.9593354707867601</c:v>
                </c:pt>
                <c:pt idx="1247">
                  <c:v>1.9686085736711101</c:v>
                </c:pt>
                <c:pt idx="1248">
                  <c:v>2.0105036027793002</c:v>
                </c:pt>
                <c:pt idx="1249">
                  <c:v>2.0204409745184102</c:v>
                </c:pt>
                <c:pt idx="1250">
                  <c:v>2.0552331943601998</c:v>
                </c:pt>
                <c:pt idx="1251">
                  <c:v>2.0448919898564499</c:v>
                </c:pt>
                <c:pt idx="1252">
                  <c:v>2.04418726711258</c:v>
                </c:pt>
                <c:pt idx="1253">
                  <c:v>2.0556306538437901</c:v>
                </c:pt>
                <c:pt idx="1254">
                  <c:v>2.0451700720754502</c:v>
                </c:pt>
                <c:pt idx="1255">
                  <c:v>2.0506513108521198</c:v>
                </c:pt>
                <c:pt idx="1256">
                  <c:v>2.0733872839475702</c:v>
                </c:pt>
                <c:pt idx="1257">
                  <c:v>2.0558849931375902</c:v>
                </c:pt>
                <c:pt idx="1258">
                  <c:v>2.0653073173160101</c:v>
                </c:pt>
                <c:pt idx="1259">
                  <c:v>2.0846600279311298</c:v>
                </c:pt>
                <c:pt idx="1260">
                  <c:v>2.1168926124267302</c:v>
                </c:pt>
                <c:pt idx="1261">
                  <c:v>2.1051389327551999</c:v>
                </c:pt>
                <c:pt idx="1262">
                  <c:v>2.0922403469225701</c:v>
                </c:pt>
                <c:pt idx="1263">
                  <c:v>2.0875831515372001</c:v>
                </c:pt>
                <c:pt idx="1264">
                  <c:v>2.0765751800579202</c:v>
                </c:pt>
                <c:pt idx="1265">
                  <c:v>2.0735654128446002</c:v>
                </c:pt>
                <c:pt idx="1266">
                  <c:v>2.07042508625804</c:v>
                </c:pt>
                <c:pt idx="1267">
                  <c:v>2.0644331014880599</c:v>
                </c:pt>
                <c:pt idx="1268">
                  <c:v>2.0669628716252402</c:v>
                </c:pt>
                <c:pt idx="1269">
                  <c:v>1.9785693204624</c:v>
                </c:pt>
                <c:pt idx="1270">
                  <c:v>1.9940180978298401</c:v>
                </c:pt>
                <c:pt idx="1271">
                  <c:v>2.0303162997340198</c:v>
                </c:pt>
                <c:pt idx="1272">
                  <c:v>2.0059378774570198</c:v>
                </c:pt>
                <c:pt idx="1273">
                  <c:v>2.0220076176686201</c:v>
                </c:pt>
                <c:pt idx="1274">
                  <c:v>2.0362620386547898</c:v>
                </c:pt>
                <c:pt idx="1275">
                  <c:v>2.0365332465233101</c:v>
                </c:pt>
                <c:pt idx="1276">
                  <c:v>2.0200582383908698</c:v>
                </c:pt>
                <c:pt idx="1277">
                  <c:v>2.01012259489156</c:v>
                </c:pt>
                <c:pt idx="1278">
                  <c:v>2.00987649260545</c:v>
                </c:pt>
                <c:pt idx="1279">
                  <c:v>2.0279933890639499</c:v>
                </c:pt>
                <c:pt idx="1280">
                  <c:v>2.0405225256874702</c:v>
                </c:pt>
                <c:pt idx="1281">
                  <c:v>2.0220955740897399</c:v>
                </c:pt>
                <c:pt idx="1282">
                  <c:v>2.01515395585196</c:v>
                </c:pt>
                <c:pt idx="1283">
                  <c:v>1.9984319634404799</c:v>
                </c:pt>
                <c:pt idx="1284">
                  <c:v>1.9607394587258</c:v>
                </c:pt>
                <c:pt idx="1285">
                  <c:v>1.9717340796529601</c:v>
                </c:pt>
                <c:pt idx="1286">
                  <c:v>1.98881130097513</c:v>
                </c:pt>
                <c:pt idx="1287">
                  <c:v>1.94936413188684</c:v>
                </c:pt>
                <c:pt idx="1288">
                  <c:v>1.93981980270748</c:v>
                </c:pt>
                <c:pt idx="1289">
                  <c:v>1.9751728748898401</c:v>
                </c:pt>
                <c:pt idx="1290">
                  <c:v>1.9748614983886099</c:v>
                </c:pt>
                <c:pt idx="1291">
                  <c:v>1.9442476634183199</c:v>
                </c:pt>
                <c:pt idx="1292">
                  <c:v>1.9534299396936401</c:v>
                </c:pt>
                <c:pt idx="1293">
                  <c:v>1.94556246859406</c:v>
                </c:pt>
                <c:pt idx="1294">
                  <c:v>1.9714474759476801</c:v>
                </c:pt>
                <c:pt idx="1295">
                  <c:v>1.9604035283586301</c:v>
                </c:pt>
                <c:pt idx="1296">
                  <c:v>1.9894153396324299</c:v>
                </c:pt>
                <c:pt idx="1297">
                  <c:v>2.0129168766517198</c:v>
                </c:pt>
                <c:pt idx="1298">
                  <c:v>2.0121410229502099</c:v>
                </c:pt>
                <c:pt idx="1299">
                  <c:v>2.0164275119780801</c:v>
                </c:pt>
                <c:pt idx="1300">
                  <c:v>2.00152100223844</c:v>
                </c:pt>
                <c:pt idx="1301">
                  <c:v>2.01505937623197</c:v>
                </c:pt>
                <c:pt idx="1302">
                  <c:v>2.0220944552012901</c:v>
                </c:pt>
                <c:pt idx="1303">
                  <c:v>2.0020846413628801</c:v>
                </c:pt>
                <c:pt idx="1304">
                  <c:v>1.9946317632265</c:v>
                </c:pt>
                <c:pt idx="1305">
                  <c:v>2.0090416059277501</c:v>
                </c:pt>
                <c:pt idx="1306">
                  <c:v>2.03636112146574</c:v>
                </c:pt>
                <c:pt idx="1307">
                  <c:v>2.0310580194610099</c:v>
                </c:pt>
                <c:pt idx="1308">
                  <c:v>2.0027078745115698</c:v>
                </c:pt>
                <c:pt idx="1309">
                  <c:v>1.98832880990893</c:v>
                </c:pt>
                <c:pt idx="1310">
                  <c:v>1.96787953393627</c:v>
                </c:pt>
                <c:pt idx="1311">
                  <c:v>1.9669923875908899</c:v>
                </c:pt>
                <c:pt idx="1312">
                  <c:v>1.9558329145201601</c:v>
                </c:pt>
                <c:pt idx="1313">
                  <c:v>1.89646471936933</c:v>
                </c:pt>
                <c:pt idx="1314">
                  <c:v>1.9291554514654301</c:v>
                </c:pt>
                <c:pt idx="1315">
                  <c:v>1.91031828441045</c:v>
                </c:pt>
                <c:pt idx="1316">
                  <c:v>1.92650286865682</c:v>
                </c:pt>
                <c:pt idx="1317">
                  <c:v>1.9593436464015399</c:v>
                </c:pt>
                <c:pt idx="1318">
                  <c:v>1.9542796902730299</c:v>
                </c:pt>
                <c:pt idx="1319">
                  <c:v>1.95172121936418</c:v>
                </c:pt>
                <c:pt idx="1320">
                  <c:v>1.9319195021839699</c:v>
                </c:pt>
                <c:pt idx="1321">
                  <c:v>1.9321605141413001</c:v>
                </c:pt>
                <c:pt idx="1322">
                  <c:v>1.9474459488100899</c:v>
                </c:pt>
                <c:pt idx="1323">
                  <c:v>1.9205104768238801</c:v>
                </c:pt>
                <c:pt idx="1324">
                  <c:v>1.91076622878666</c:v>
                </c:pt>
                <c:pt idx="1325">
                  <c:v>1.88865096554097</c:v>
                </c:pt>
                <c:pt idx="1326">
                  <c:v>1.79538401975722</c:v>
                </c:pt>
                <c:pt idx="1327">
                  <c:v>1.7989774043215501</c:v>
                </c:pt>
                <c:pt idx="1328">
                  <c:v>1.76085679475839</c:v>
                </c:pt>
                <c:pt idx="1329">
                  <c:v>1.77453685137408</c:v>
                </c:pt>
                <c:pt idx="1330">
                  <c:v>1.7532712460228801</c:v>
                </c:pt>
                <c:pt idx="1331">
                  <c:v>1.7579120528229799</c:v>
                </c:pt>
                <c:pt idx="1332">
                  <c:v>1.73161744327108</c:v>
                </c:pt>
                <c:pt idx="1333">
                  <c:v>1.71819765028867</c:v>
                </c:pt>
                <c:pt idx="1334">
                  <c:v>1.77244919887412</c:v>
                </c:pt>
                <c:pt idx="1335">
                  <c:v>1.7242470745187399</c:v>
                </c:pt>
                <c:pt idx="1336">
                  <c:v>1.7408410273550501</c:v>
                </c:pt>
                <c:pt idx="1337">
                  <c:v>1.70664746030681</c:v>
                </c:pt>
                <c:pt idx="1338">
                  <c:v>1.6827641373439399</c:v>
                </c:pt>
                <c:pt idx="1339">
                  <c:v>1.6981208697715799</c:v>
                </c:pt>
                <c:pt idx="1340">
                  <c:v>1.7462443640952201</c:v>
                </c:pt>
                <c:pt idx="1341">
                  <c:v>1.75019097329875</c:v>
                </c:pt>
                <c:pt idx="1342">
                  <c:v>1.7099583798383999</c:v>
                </c:pt>
                <c:pt idx="1343">
                  <c:v>1.76215352737279</c:v>
                </c:pt>
                <c:pt idx="1344">
                  <c:v>1.7638850717861001</c:v>
                </c:pt>
                <c:pt idx="1345">
                  <c:v>1.7592052813043899</c:v>
                </c:pt>
                <c:pt idx="1346">
                  <c:v>1.7572443350648199</c:v>
                </c:pt>
                <c:pt idx="1347">
                  <c:v>1.7430993509785699</c:v>
                </c:pt>
                <c:pt idx="1348">
                  <c:v>1.7396412894492901</c:v>
                </c:pt>
                <c:pt idx="1349">
                  <c:v>1.7740666482507099</c:v>
                </c:pt>
                <c:pt idx="1350">
                  <c:v>1.79211026801151</c:v>
                </c:pt>
                <c:pt idx="1351">
                  <c:v>1.8181356179816599</c:v>
                </c:pt>
                <c:pt idx="1352">
                  <c:v>1.81343061273911</c:v>
                </c:pt>
                <c:pt idx="1353">
                  <c:v>1.7922119582482099</c:v>
                </c:pt>
                <c:pt idx="1354">
                  <c:v>1.7821200997767399</c:v>
                </c:pt>
                <c:pt idx="1355">
                  <c:v>1.77188581807432</c:v>
                </c:pt>
                <c:pt idx="1356">
                  <c:v>1.77332578304894</c:v>
                </c:pt>
                <c:pt idx="1357">
                  <c:v>1.73928032396406</c:v>
                </c:pt>
                <c:pt idx="1358">
                  <c:v>1.68799589497223</c:v>
                </c:pt>
                <c:pt idx="1359">
                  <c:v>1.6606967488663</c:v>
                </c:pt>
                <c:pt idx="1360">
                  <c:v>1.64321657389493</c:v>
                </c:pt>
                <c:pt idx="1361">
                  <c:v>1.68892135465409</c:v>
                </c:pt>
                <c:pt idx="1362">
                  <c:v>1.6550637603209</c:v>
                </c:pt>
                <c:pt idx="1363">
                  <c:v>1.70274293777923</c:v>
                </c:pt>
                <c:pt idx="1364">
                  <c:v>1.70965156765156</c:v>
                </c:pt>
                <c:pt idx="1365">
                  <c:v>1.71033160512488</c:v>
                </c:pt>
                <c:pt idx="1366">
                  <c:v>1.70097551205125</c:v>
                </c:pt>
                <c:pt idx="1367">
                  <c:v>1.66209661009237</c:v>
                </c:pt>
                <c:pt idx="1368">
                  <c:v>1.66242618781602</c:v>
                </c:pt>
                <c:pt idx="1369">
                  <c:v>1.6398110449221901</c:v>
                </c:pt>
                <c:pt idx="1370">
                  <c:v>1.66462273654877</c:v>
                </c:pt>
                <c:pt idx="1371">
                  <c:v>1.68635575484232</c:v>
                </c:pt>
                <c:pt idx="1372">
                  <c:v>1.6701906589226401</c:v>
                </c:pt>
                <c:pt idx="1373">
                  <c:v>1.68173272830621</c:v>
                </c:pt>
                <c:pt idx="1374">
                  <c:v>1.6822383648863</c:v>
                </c:pt>
                <c:pt idx="1375">
                  <c:v>1.72391734941772</c:v>
                </c:pt>
                <c:pt idx="1376">
                  <c:v>1.7222772765272201</c:v>
                </c:pt>
                <c:pt idx="1377">
                  <c:v>1.71317814345306</c:v>
                </c:pt>
                <c:pt idx="1378">
                  <c:v>1.68907549633925</c:v>
                </c:pt>
                <c:pt idx="1379">
                  <c:v>1.6780340923795301</c:v>
                </c:pt>
                <c:pt idx="1380">
                  <c:v>1.6654262056467</c:v>
                </c:pt>
                <c:pt idx="1381">
                  <c:v>1.6872339084821899</c:v>
                </c:pt>
                <c:pt idx="1382">
                  <c:v>1.6643673400772101</c:v>
                </c:pt>
                <c:pt idx="1383">
                  <c:v>1.6561519458166001</c:v>
                </c:pt>
                <c:pt idx="1384">
                  <c:v>1.66178543076361</c:v>
                </c:pt>
                <c:pt idx="1385">
                  <c:v>1.63301873765179</c:v>
                </c:pt>
                <c:pt idx="1386">
                  <c:v>1.64052666927172</c:v>
                </c:pt>
                <c:pt idx="1387">
                  <c:v>1.6387565524012699</c:v>
                </c:pt>
                <c:pt idx="1388">
                  <c:v>1.6516259526057799</c:v>
                </c:pt>
                <c:pt idx="1389">
                  <c:v>1.6332248227181401</c:v>
                </c:pt>
                <c:pt idx="1390">
                  <c:v>1.61115194539455</c:v>
                </c:pt>
                <c:pt idx="1391">
                  <c:v>1.6362279634256001</c:v>
                </c:pt>
                <c:pt idx="1392">
                  <c:v>1.6583722021635301</c:v>
                </c:pt>
                <c:pt idx="1393">
                  <c:v>1.65164377201486</c:v>
                </c:pt>
                <c:pt idx="1394">
                  <c:v>1.6751826440463999</c:v>
                </c:pt>
                <c:pt idx="1395">
                  <c:v>1.6711421284599299</c:v>
                </c:pt>
                <c:pt idx="1396">
                  <c:v>1.6785625436131</c:v>
                </c:pt>
                <c:pt idx="1397">
                  <c:v>1.6610103686501201</c:v>
                </c:pt>
                <c:pt idx="1398">
                  <c:v>1.67358274249976</c:v>
                </c:pt>
                <c:pt idx="1399">
                  <c:v>1.6185422884212399</c:v>
                </c:pt>
                <c:pt idx="1400">
                  <c:v>1.6106885630716901</c:v>
                </c:pt>
                <c:pt idx="1401">
                  <c:v>1.6127477585347501</c:v>
                </c:pt>
                <c:pt idx="1402">
                  <c:v>1.5075194598734101</c:v>
                </c:pt>
                <c:pt idx="1403">
                  <c:v>1.5052392699039301</c:v>
                </c:pt>
                <c:pt idx="1404">
                  <c:v>1.4851377741788201</c:v>
                </c:pt>
                <c:pt idx="1405">
                  <c:v>1.45931262376452</c:v>
                </c:pt>
                <c:pt idx="1406">
                  <c:v>1.46534644344873</c:v>
                </c:pt>
                <c:pt idx="1407">
                  <c:v>1.42214766884814</c:v>
                </c:pt>
                <c:pt idx="1408">
                  <c:v>1.4513169535966699</c:v>
                </c:pt>
                <c:pt idx="1409">
                  <c:v>1.5189817063340301</c:v>
                </c:pt>
                <c:pt idx="1410">
                  <c:v>1.4931481760140399</c:v>
                </c:pt>
                <c:pt idx="1411">
                  <c:v>1.4901013034816</c:v>
                </c:pt>
                <c:pt idx="1412">
                  <c:v>1.47703967147</c:v>
                </c:pt>
                <c:pt idx="1413">
                  <c:v>1.4772160473426099</c:v>
                </c:pt>
                <c:pt idx="1414">
                  <c:v>1.4533289739292701</c:v>
                </c:pt>
                <c:pt idx="1415">
                  <c:v>1.46719875920309</c:v>
                </c:pt>
                <c:pt idx="1416">
                  <c:v>1.4922840820357399</c:v>
                </c:pt>
                <c:pt idx="1417">
                  <c:v>1.4997538193526401</c:v>
                </c:pt>
                <c:pt idx="1418">
                  <c:v>1.53948811704736</c:v>
                </c:pt>
                <c:pt idx="1419">
                  <c:v>1.54134624950989</c:v>
                </c:pt>
                <c:pt idx="1420">
                  <c:v>1.5436410227368</c:v>
                </c:pt>
                <c:pt idx="1421">
                  <c:v>1.53417128975272</c:v>
                </c:pt>
                <c:pt idx="1422">
                  <c:v>1.5311885288674101</c:v>
                </c:pt>
                <c:pt idx="1423">
                  <c:v>1.5233561590689499</c:v>
                </c:pt>
                <c:pt idx="1424">
                  <c:v>1.5565655260872699</c:v>
                </c:pt>
                <c:pt idx="1425">
                  <c:v>1.5799952069225001</c:v>
                </c:pt>
                <c:pt idx="1426">
                  <c:v>1.57852633055297</c:v>
                </c:pt>
                <c:pt idx="1427">
                  <c:v>1.59663420072319</c:v>
                </c:pt>
                <c:pt idx="1428">
                  <c:v>1.6112179574111101</c:v>
                </c:pt>
                <c:pt idx="1429">
                  <c:v>1.6266915680005101</c:v>
                </c:pt>
                <c:pt idx="1430">
                  <c:v>1.5892742376087801</c:v>
                </c:pt>
                <c:pt idx="1431">
                  <c:v>1.6018018232353699</c:v>
                </c:pt>
                <c:pt idx="1432">
                  <c:v>1.60400415212828</c:v>
                </c:pt>
                <c:pt idx="1433">
                  <c:v>1.5473477175673001</c:v>
                </c:pt>
                <c:pt idx="1434">
                  <c:v>1.54424986106718</c:v>
                </c:pt>
                <c:pt idx="1435">
                  <c:v>1.54791240193155</c:v>
                </c:pt>
                <c:pt idx="1436">
                  <c:v>1.5627656376480199</c:v>
                </c:pt>
                <c:pt idx="1437">
                  <c:v>1.53496441772051</c:v>
                </c:pt>
                <c:pt idx="1438">
                  <c:v>1.54531130187521</c:v>
                </c:pt>
                <c:pt idx="1439">
                  <c:v>1.5858686517846501</c:v>
                </c:pt>
                <c:pt idx="1440">
                  <c:v>1.59346585381995</c:v>
                </c:pt>
                <c:pt idx="1441">
                  <c:v>1.5856284888868699</c:v>
                </c:pt>
                <c:pt idx="1442">
                  <c:v>1.55583094362186</c:v>
                </c:pt>
                <c:pt idx="1443">
                  <c:v>1.55437086712339</c:v>
                </c:pt>
                <c:pt idx="1444">
                  <c:v>1.5360229603006901</c:v>
                </c:pt>
                <c:pt idx="1445">
                  <c:v>1.5483360609330901</c:v>
                </c:pt>
                <c:pt idx="1446">
                  <c:v>1.5533171228879099</c:v>
                </c:pt>
                <c:pt idx="1447">
                  <c:v>1.57366950359153</c:v>
                </c:pt>
                <c:pt idx="1448">
                  <c:v>1.54045911590455</c:v>
                </c:pt>
                <c:pt idx="1449">
                  <c:v>1.5415337827389901</c:v>
                </c:pt>
                <c:pt idx="1450">
                  <c:v>1.52517695582461</c:v>
                </c:pt>
                <c:pt idx="1451">
                  <c:v>1.5092947176736999</c:v>
                </c:pt>
                <c:pt idx="1452">
                  <c:v>1.5042465672521601</c:v>
                </c:pt>
                <c:pt idx="1453">
                  <c:v>1.4887274458341699</c:v>
                </c:pt>
                <c:pt idx="1454">
                  <c:v>1.49587396393369</c:v>
                </c:pt>
                <c:pt idx="1455">
                  <c:v>1.4806358086653</c:v>
                </c:pt>
                <c:pt idx="1456">
                  <c:v>1.4794023873998201</c:v>
                </c:pt>
                <c:pt idx="1457">
                  <c:v>1.4648418840735999</c:v>
                </c:pt>
                <c:pt idx="1458">
                  <c:v>1.47377997639438</c:v>
                </c:pt>
                <c:pt idx="1459">
                  <c:v>1.45676089941933</c:v>
                </c:pt>
                <c:pt idx="1460">
                  <c:v>1.44771709556008</c:v>
                </c:pt>
                <c:pt idx="1461">
                  <c:v>1.4794038431818199</c:v>
                </c:pt>
                <c:pt idx="1462">
                  <c:v>1.4962192043978999</c:v>
                </c:pt>
                <c:pt idx="1463">
                  <c:v>1.4950568791872001</c:v>
                </c:pt>
                <c:pt idx="1464">
                  <c:v>1.5050726200536699</c:v>
                </c:pt>
                <c:pt idx="1465">
                  <c:v>1.4962556508584299</c:v>
                </c:pt>
                <c:pt idx="1466">
                  <c:v>1.50456531634795</c:v>
                </c:pt>
                <c:pt idx="1467">
                  <c:v>1.49462677319897</c:v>
                </c:pt>
                <c:pt idx="1468">
                  <c:v>1.5110734463842801</c:v>
                </c:pt>
                <c:pt idx="1469">
                  <c:v>1.5145993154696999</c:v>
                </c:pt>
                <c:pt idx="1470">
                  <c:v>1.5031894662761001</c:v>
                </c:pt>
                <c:pt idx="1471">
                  <c:v>1.5188021391741999</c:v>
                </c:pt>
                <c:pt idx="1472">
                  <c:v>1.52455943591039</c:v>
                </c:pt>
                <c:pt idx="1473">
                  <c:v>1.50896940451464</c:v>
                </c:pt>
                <c:pt idx="1474">
                  <c:v>1.5089745977025399</c:v>
                </c:pt>
                <c:pt idx="1475">
                  <c:v>1.5101021736601601</c:v>
                </c:pt>
                <c:pt idx="1476">
                  <c:v>1.5091367487598</c:v>
                </c:pt>
                <c:pt idx="1477">
                  <c:v>1.50161670003475</c:v>
                </c:pt>
                <c:pt idx="1478">
                  <c:v>1.4949755178342601</c:v>
                </c:pt>
                <c:pt idx="1479">
                  <c:v>1.48061626653448</c:v>
                </c:pt>
                <c:pt idx="1480">
                  <c:v>1.46816831291261</c:v>
                </c:pt>
                <c:pt idx="1481">
                  <c:v>1.49823276813343</c:v>
                </c:pt>
                <c:pt idx="1482">
                  <c:v>1.5263149451988201</c:v>
                </c:pt>
                <c:pt idx="1483">
                  <c:v>1.5479064080967799</c:v>
                </c:pt>
                <c:pt idx="1484">
                  <c:v>1.5688556067189801</c:v>
                </c:pt>
                <c:pt idx="1485">
                  <c:v>1.57313777347671</c:v>
                </c:pt>
                <c:pt idx="1486">
                  <c:v>1.5570871190129001</c:v>
                </c:pt>
                <c:pt idx="1487">
                  <c:v>1.6032377082313101</c:v>
                </c:pt>
                <c:pt idx="1488">
                  <c:v>1.6000736886095901</c:v>
                </c:pt>
                <c:pt idx="1489">
                  <c:v>1.60346825246685</c:v>
                </c:pt>
                <c:pt idx="1490">
                  <c:v>1.59447966257302</c:v>
                </c:pt>
                <c:pt idx="1491">
                  <c:v>1.61958449172443</c:v>
                </c:pt>
                <c:pt idx="1492">
                  <c:v>1.69696684965234</c:v>
                </c:pt>
                <c:pt idx="1493">
                  <c:v>1.6979608285766601</c:v>
                </c:pt>
                <c:pt idx="1494">
                  <c:v>1.6972711831304199</c:v>
                </c:pt>
                <c:pt idx="1495">
                  <c:v>1.7045886570030699</c:v>
                </c:pt>
                <c:pt idx="1496">
                  <c:v>1.7162966296431601</c:v>
                </c:pt>
                <c:pt idx="1497">
                  <c:v>1.74589583503421</c:v>
                </c:pt>
                <c:pt idx="1498">
                  <c:v>1.7778708781857799</c:v>
                </c:pt>
                <c:pt idx="1499">
                  <c:v>1.80144342582924</c:v>
                </c:pt>
                <c:pt idx="1500">
                  <c:v>1.8074831475440301</c:v>
                </c:pt>
                <c:pt idx="1501">
                  <c:v>1.7265616586107499</c:v>
                </c:pt>
                <c:pt idx="1502">
                  <c:v>1.78173174988007</c:v>
                </c:pt>
                <c:pt idx="1503">
                  <c:v>1.8006776216326099</c:v>
                </c:pt>
                <c:pt idx="1504">
                  <c:v>1.78631216948045</c:v>
                </c:pt>
                <c:pt idx="1505">
                  <c:v>1.75137774505768</c:v>
                </c:pt>
                <c:pt idx="1506">
                  <c:v>1.7869304823854399</c:v>
                </c:pt>
                <c:pt idx="1507">
                  <c:v>1.83789407328941</c:v>
                </c:pt>
                <c:pt idx="1508">
                  <c:v>1.83485453865486</c:v>
                </c:pt>
                <c:pt idx="1509">
                  <c:v>1.8379711892346899</c:v>
                </c:pt>
                <c:pt idx="1510">
                  <c:v>1.84873238663951</c:v>
                </c:pt>
                <c:pt idx="1511">
                  <c:v>1.86688886109038</c:v>
                </c:pt>
                <c:pt idx="1512">
                  <c:v>1.8413899297549099</c:v>
                </c:pt>
                <c:pt idx="1513">
                  <c:v>1.8018918219058999</c:v>
                </c:pt>
                <c:pt idx="1514">
                  <c:v>1.8237787545847399</c:v>
                </c:pt>
                <c:pt idx="1515">
                  <c:v>1.7981043249222</c:v>
                </c:pt>
                <c:pt idx="1516">
                  <c:v>1.85297468324083</c:v>
                </c:pt>
                <c:pt idx="1517">
                  <c:v>1.90632694004027</c:v>
                </c:pt>
                <c:pt idx="1518">
                  <c:v>1.91367168908927</c:v>
                </c:pt>
                <c:pt idx="1519">
                  <c:v>1.9457435727846799</c:v>
                </c:pt>
                <c:pt idx="1520">
                  <c:v>1.9536633173270499</c:v>
                </c:pt>
                <c:pt idx="1521">
                  <c:v>1.94440365424318</c:v>
                </c:pt>
                <c:pt idx="1522">
                  <c:v>1.9655826873437101</c:v>
                </c:pt>
                <c:pt idx="1523">
                  <c:v>1.9746847458049599</c:v>
                </c:pt>
                <c:pt idx="1524">
                  <c:v>1.93669548634453</c:v>
                </c:pt>
                <c:pt idx="1525">
                  <c:v>1.93114292359687</c:v>
                </c:pt>
                <c:pt idx="1526">
                  <c:v>1.9126306821732499</c:v>
                </c:pt>
                <c:pt idx="1527">
                  <c:v>1.9425423371372801</c:v>
                </c:pt>
                <c:pt idx="1528">
                  <c:v>1.9574062356869599</c:v>
                </c:pt>
                <c:pt idx="1529">
                  <c:v>1.9387546163509399</c:v>
                </c:pt>
                <c:pt idx="1530">
                  <c:v>1.9509313844204801</c:v>
                </c:pt>
                <c:pt idx="1531">
                  <c:v>1.91107985410444</c:v>
                </c:pt>
                <c:pt idx="1532">
                  <c:v>1.8859129764267999</c:v>
                </c:pt>
                <c:pt idx="1533">
                  <c:v>1.89652200404792</c:v>
                </c:pt>
                <c:pt idx="1534">
                  <c:v>1.83348609966883</c:v>
                </c:pt>
                <c:pt idx="1535">
                  <c:v>1.80740943035927</c:v>
                </c:pt>
                <c:pt idx="1536">
                  <c:v>1.78243817248974</c:v>
                </c:pt>
                <c:pt idx="1537">
                  <c:v>1.80002003069759</c:v>
                </c:pt>
                <c:pt idx="1538">
                  <c:v>1.67590433217136</c:v>
                </c:pt>
                <c:pt idx="1539">
                  <c:v>1.69457279933375</c:v>
                </c:pt>
                <c:pt idx="1540">
                  <c:v>1.67608771330899</c:v>
                </c:pt>
                <c:pt idx="1541">
                  <c:v>1.65334001641421</c:v>
                </c:pt>
                <c:pt idx="1542">
                  <c:v>1.7073086465289999</c:v>
                </c:pt>
                <c:pt idx="1543">
                  <c:v>1.6862472635757499</c:v>
                </c:pt>
                <c:pt idx="1544">
                  <c:v>1.67324872499792</c:v>
                </c:pt>
                <c:pt idx="1545">
                  <c:v>1.70966059703641</c:v>
                </c:pt>
                <c:pt idx="1546">
                  <c:v>1.71828823919762</c:v>
                </c:pt>
                <c:pt idx="1547">
                  <c:v>1.66734062323455</c:v>
                </c:pt>
                <c:pt idx="1548">
                  <c:v>1.6549575140934201</c:v>
                </c:pt>
                <c:pt idx="1549">
                  <c:v>1.68365395588342</c:v>
                </c:pt>
                <c:pt idx="1550">
                  <c:v>1.6760733418807401</c:v>
                </c:pt>
                <c:pt idx="1551">
                  <c:v>1.6551708421103299</c:v>
                </c:pt>
                <c:pt idx="1552">
                  <c:v>1.6443078814340699</c:v>
                </c:pt>
                <c:pt idx="1553">
                  <c:v>1.67761264182353</c:v>
                </c:pt>
                <c:pt idx="1554">
                  <c:v>1.68347505481377</c:v>
                </c:pt>
                <c:pt idx="1555">
                  <c:v>1.6811221129526299</c:v>
                </c:pt>
                <c:pt idx="1556">
                  <c:v>1.67359620131986</c:v>
                </c:pt>
                <c:pt idx="1557">
                  <c:v>1.6689954790177499</c:v>
                </c:pt>
                <c:pt idx="1558">
                  <c:v>1.6544111260316501</c:v>
                </c:pt>
                <c:pt idx="1559">
                  <c:v>1.6386559491861299</c:v>
                </c:pt>
                <c:pt idx="1560">
                  <c:v>1.63713946715245</c:v>
                </c:pt>
                <c:pt idx="1561">
                  <c:v>1.6101215084539999</c:v>
                </c:pt>
                <c:pt idx="1562">
                  <c:v>1.6323350257773299</c:v>
                </c:pt>
                <c:pt idx="1563">
                  <c:v>1.6792866952568899</c:v>
                </c:pt>
                <c:pt idx="1564">
                  <c:v>1.6686736334908601</c:v>
                </c:pt>
                <c:pt idx="1565">
                  <c:v>1.6730899228389</c:v>
                </c:pt>
                <c:pt idx="1566">
                  <c:v>1.64660856265411</c:v>
                </c:pt>
                <c:pt idx="1567">
                  <c:v>1.6454399080358999</c:v>
                </c:pt>
                <c:pt idx="1568">
                  <c:v>1.6464010485615099</c:v>
                </c:pt>
                <c:pt idx="1569">
                  <c:v>1.6727418208047899</c:v>
                </c:pt>
                <c:pt idx="1570">
                  <c:v>1.70413992389261</c:v>
                </c:pt>
                <c:pt idx="1571">
                  <c:v>1.71755871013366</c:v>
                </c:pt>
                <c:pt idx="1572">
                  <c:v>1.7178595213210499</c:v>
                </c:pt>
                <c:pt idx="1573">
                  <c:v>1.69815829384631</c:v>
                </c:pt>
                <c:pt idx="1574">
                  <c:v>1.69737301999271</c:v>
                </c:pt>
                <c:pt idx="1575">
                  <c:v>1.71231343757472</c:v>
                </c:pt>
                <c:pt idx="1576">
                  <c:v>1.6992780064536599</c:v>
                </c:pt>
                <c:pt idx="1577">
                  <c:v>1.74709292218329</c:v>
                </c:pt>
                <c:pt idx="1578">
                  <c:v>1.7420263800614</c:v>
                </c:pt>
                <c:pt idx="1579">
                  <c:v>1.7243833073792101</c:v>
                </c:pt>
                <c:pt idx="1580">
                  <c:v>1.71823204196623</c:v>
                </c:pt>
                <c:pt idx="1581">
                  <c:v>1.72464813190748</c:v>
                </c:pt>
                <c:pt idx="1582">
                  <c:v>1.6722393574929799</c:v>
                </c:pt>
                <c:pt idx="1583">
                  <c:v>1.67091107757889</c:v>
                </c:pt>
                <c:pt idx="1584">
                  <c:v>1.66457527261308</c:v>
                </c:pt>
                <c:pt idx="1585">
                  <c:v>1.6627931098095301</c:v>
                </c:pt>
                <c:pt idx="1586">
                  <c:v>1.6744362309579599</c:v>
                </c:pt>
                <c:pt idx="1587">
                  <c:v>1.6846037968783001</c:v>
                </c:pt>
                <c:pt idx="1588">
                  <c:v>1.68655482318751</c:v>
                </c:pt>
                <c:pt idx="1589">
                  <c:v>1.6894270237118101</c:v>
                </c:pt>
                <c:pt idx="1590">
                  <c:v>1.6679024656359001</c:v>
                </c:pt>
                <c:pt idx="1591">
                  <c:v>1.68190988665134</c:v>
                </c:pt>
                <c:pt idx="1592">
                  <c:v>1.6599206850779</c:v>
                </c:pt>
                <c:pt idx="1593">
                  <c:v>1.67509277189432</c:v>
                </c:pt>
                <c:pt idx="1594">
                  <c:v>1.6936986464325301</c:v>
                </c:pt>
                <c:pt idx="1595">
                  <c:v>1.70906188389419</c:v>
                </c:pt>
                <c:pt idx="1596">
                  <c:v>1.7116427891953101</c:v>
                </c:pt>
                <c:pt idx="1597">
                  <c:v>1.7119770860669199</c:v>
                </c:pt>
                <c:pt idx="1598">
                  <c:v>1.71517484516942</c:v>
                </c:pt>
                <c:pt idx="1599">
                  <c:v>1.7080807128270299</c:v>
                </c:pt>
                <c:pt idx="1600">
                  <c:v>1.69754730612683</c:v>
                </c:pt>
                <c:pt idx="1601">
                  <c:v>1.66918684024393</c:v>
                </c:pt>
                <c:pt idx="1602">
                  <c:v>1.63913479176459</c:v>
                </c:pt>
                <c:pt idx="1603">
                  <c:v>1.6037658372127801</c:v>
                </c:pt>
                <c:pt idx="1604">
                  <c:v>1.5958365639204399</c:v>
                </c:pt>
                <c:pt idx="1605">
                  <c:v>1.6111510627883101</c:v>
                </c:pt>
                <c:pt idx="1606">
                  <c:v>1.5963732625917699</c:v>
                </c:pt>
                <c:pt idx="1607">
                  <c:v>1.62625796736249</c:v>
                </c:pt>
                <c:pt idx="1608">
                  <c:v>1.6135840340972201</c:v>
                </c:pt>
                <c:pt idx="1609">
                  <c:v>1.6228687184186901</c:v>
                </c:pt>
                <c:pt idx="1610">
                  <c:v>1.62839745959914</c:v>
                </c:pt>
                <c:pt idx="1611">
                  <c:v>1.6319647964609101</c:v>
                </c:pt>
                <c:pt idx="1612">
                  <c:v>1.6744034377004999</c:v>
                </c:pt>
                <c:pt idx="1613">
                  <c:v>1.67759379320748</c:v>
                </c:pt>
                <c:pt idx="1614">
                  <c:v>1.6871046322520999</c:v>
                </c:pt>
                <c:pt idx="1615">
                  <c:v>1.68695180925607</c:v>
                </c:pt>
                <c:pt idx="1616">
                  <c:v>1.69062891916243</c:v>
                </c:pt>
                <c:pt idx="1617">
                  <c:v>1.6747240511355701</c:v>
                </c:pt>
                <c:pt idx="1618">
                  <c:v>1.6972002671364099</c:v>
                </c:pt>
                <c:pt idx="1619">
                  <c:v>1.69488297115685</c:v>
                </c:pt>
                <c:pt idx="1620">
                  <c:v>1.6900655782484499</c:v>
                </c:pt>
                <c:pt idx="1621">
                  <c:v>1.67453190269848</c:v>
                </c:pt>
                <c:pt idx="1622">
                  <c:v>1.7088874956733799</c:v>
                </c:pt>
                <c:pt idx="1623">
                  <c:v>1.7128278393637899</c:v>
                </c:pt>
                <c:pt idx="1624">
                  <c:v>1.7303697714606801</c:v>
                </c:pt>
                <c:pt idx="1625">
                  <c:v>1.74575238658888</c:v>
                </c:pt>
                <c:pt idx="1626">
                  <c:v>1.7458795930018201</c:v>
                </c:pt>
                <c:pt idx="1627">
                  <c:v>1.76695427635632</c:v>
                </c:pt>
                <c:pt idx="1628">
                  <c:v>1.7684833321878399</c:v>
                </c:pt>
                <c:pt idx="1629">
                  <c:v>1.7654821067106301</c:v>
                </c:pt>
                <c:pt idx="1630">
                  <c:v>1.77424791103528</c:v>
                </c:pt>
                <c:pt idx="1631">
                  <c:v>1.7728604218467301</c:v>
                </c:pt>
                <c:pt idx="1632">
                  <c:v>1.73778097108847</c:v>
                </c:pt>
                <c:pt idx="1633">
                  <c:v>1.7383685165593299</c:v>
                </c:pt>
                <c:pt idx="1634">
                  <c:v>1.7493061620877299</c:v>
                </c:pt>
                <c:pt idx="1635">
                  <c:v>1.75540123737017</c:v>
                </c:pt>
                <c:pt idx="1636">
                  <c:v>1.73705708265756</c:v>
                </c:pt>
                <c:pt idx="1637">
                  <c:v>1.7416313740273801</c:v>
                </c:pt>
                <c:pt idx="1638">
                  <c:v>1.7240785160608501</c:v>
                </c:pt>
                <c:pt idx="1639">
                  <c:v>1.6969761438472699</c:v>
                </c:pt>
                <c:pt idx="1640">
                  <c:v>1.7022570095299501</c:v>
                </c:pt>
                <c:pt idx="1641">
                  <c:v>1.6880451901995499</c:v>
                </c:pt>
                <c:pt idx="1642">
                  <c:v>1.6917722094566301</c:v>
                </c:pt>
                <c:pt idx="1643">
                  <c:v>1.7091336235369501</c:v>
                </c:pt>
                <c:pt idx="1644">
                  <c:v>1.7254343223834101</c:v>
                </c:pt>
                <c:pt idx="1645">
                  <c:v>1.7329186983368401</c:v>
                </c:pt>
                <c:pt idx="1646">
                  <c:v>1.75426194713674</c:v>
                </c:pt>
                <c:pt idx="1647">
                  <c:v>1.7383447637151801</c:v>
                </c:pt>
                <c:pt idx="1648">
                  <c:v>1.72470435677951</c:v>
                </c:pt>
                <c:pt idx="1649">
                  <c:v>1.72426998510255</c:v>
                </c:pt>
                <c:pt idx="1650">
                  <c:v>1.7003311944018</c:v>
                </c:pt>
                <c:pt idx="1651">
                  <c:v>1.6972561154594901</c:v>
                </c:pt>
                <c:pt idx="1652">
                  <c:v>1.70935602869676</c:v>
                </c:pt>
                <c:pt idx="1653">
                  <c:v>1.70027268778842</c:v>
                </c:pt>
                <c:pt idx="1654">
                  <c:v>1.6982768395423</c:v>
                </c:pt>
                <c:pt idx="1655">
                  <c:v>1.70803722940962</c:v>
                </c:pt>
                <c:pt idx="1656">
                  <c:v>1.7270306169890499</c:v>
                </c:pt>
                <c:pt idx="1657">
                  <c:v>1.7081408632032899</c:v>
                </c:pt>
                <c:pt idx="1658">
                  <c:v>1.6920169732160399</c:v>
                </c:pt>
                <c:pt idx="1659">
                  <c:v>1.6792378299459101</c:v>
                </c:pt>
                <c:pt idx="1660">
                  <c:v>1.69341704767547</c:v>
                </c:pt>
                <c:pt idx="1661">
                  <c:v>1.69762081931497</c:v>
                </c:pt>
                <c:pt idx="1662">
                  <c:v>1.7060837926214301</c:v>
                </c:pt>
                <c:pt idx="1663">
                  <c:v>1.69952002692015</c:v>
                </c:pt>
                <c:pt idx="1664">
                  <c:v>1.7039757196481</c:v>
                </c:pt>
                <c:pt idx="1665">
                  <c:v>1.6982066798098101</c:v>
                </c:pt>
                <c:pt idx="1666">
                  <c:v>1.6651998243533299</c:v>
                </c:pt>
                <c:pt idx="1667">
                  <c:v>1.66695014716623</c:v>
                </c:pt>
                <c:pt idx="1668">
                  <c:v>1.6590188198117499</c:v>
                </c:pt>
                <c:pt idx="1669">
                  <c:v>1.6603478292095799</c:v>
                </c:pt>
                <c:pt idx="1670">
                  <c:v>1.6468226777371899</c:v>
                </c:pt>
                <c:pt idx="1671">
                  <c:v>1.6603540004714299</c:v>
                </c:pt>
                <c:pt idx="1672">
                  <c:v>1.68124409199443</c:v>
                </c:pt>
                <c:pt idx="1673">
                  <c:v>1.6648070230695999</c:v>
                </c:pt>
                <c:pt idx="1674">
                  <c:v>1.6648532674974701</c:v>
                </c:pt>
                <c:pt idx="1675">
                  <c:v>1.6613223165972399</c:v>
                </c:pt>
                <c:pt idx="1676">
                  <c:v>1.6790460923947601</c:v>
                </c:pt>
                <c:pt idx="1677">
                  <c:v>1.6792758777686201</c:v>
                </c:pt>
                <c:pt idx="1678">
                  <c:v>1.67462719821562</c:v>
                </c:pt>
                <c:pt idx="1679">
                  <c:v>1.66698184278013</c:v>
                </c:pt>
                <c:pt idx="1680">
                  <c:v>1.66673406421123</c:v>
                </c:pt>
                <c:pt idx="1681">
                  <c:v>1.6716408797563</c:v>
                </c:pt>
                <c:pt idx="1682">
                  <c:v>1.68061555008807</c:v>
                </c:pt>
                <c:pt idx="1683">
                  <c:v>1.6755976079462001</c:v>
                </c:pt>
                <c:pt idx="1684">
                  <c:v>1.6876949957482299</c:v>
                </c:pt>
                <c:pt idx="1685">
                  <c:v>1.69265691899975</c:v>
                </c:pt>
                <c:pt idx="1686">
                  <c:v>1.69910021321572</c:v>
                </c:pt>
                <c:pt idx="1687">
                  <c:v>1.70029166166738</c:v>
                </c:pt>
                <c:pt idx="1688">
                  <c:v>1.7054534425926999</c:v>
                </c:pt>
                <c:pt idx="1689">
                  <c:v>1.70081181314259</c:v>
                </c:pt>
                <c:pt idx="1690">
                  <c:v>1.72323712682938</c:v>
                </c:pt>
                <c:pt idx="1691">
                  <c:v>1.74186718961217</c:v>
                </c:pt>
                <c:pt idx="1692">
                  <c:v>1.7630939721235299</c:v>
                </c:pt>
                <c:pt idx="1693">
                  <c:v>1.76086219966895</c:v>
                </c:pt>
                <c:pt idx="1694">
                  <c:v>1.76726785533764</c:v>
                </c:pt>
                <c:pt idx="1695">
                  <c:v>1.7623503628402899</c:v>
                </c:pt>
                <c:pt idx="1696">
                  <c:v>1.7362902980827</c:v>
                </c:pt>
                <c:pt idx="1697">
                  <c:v>1.7546312641697299</c:v>
                </c:pt>
                <c:pt idx="1698">
                  <c:v>1.7575746750966501</c:v>
                </c:pt>
                <c:pt idx="1699">
                  <c:v>1.7715018768812101</c:v>
                </c:pt>
                <c:pt idx="1700">
                  <c:v>1.76672845684234</c:v>
                </c:pt>
                <c:pt idx="1701">
                  <c:v>1.7823145311700701</c:v>
                </c:pt>
                <c:pt idx="1702">
                  <c:v>1.78716447011329</c:v>
                </c:pt>
                <c:pt idx="1703">
                  <c:v>1.8166138391327</c:v>
                </c:pt>
                <c:pt idx="1704">
                  <c:v>1.8183227190547999</c:v>
                </c:pt>
                <c:pt idx="1705">
                  <c:v>1.81807265274128</c:v>
                </c:pt>
                <c:pt idx="1706">
                  <c:v>1.8345400912301599</c:v>
                </c:pt>
                <c:pt idx="1707">
                  <c:v>1.8201967222991999</c:v>
                </c:pt>
                <c:pt idx="1708">
                  <c:v>1.84204328868833</c:v>
                </c:pt>
                <c:pt idx="1709">
                  <c:v>1.8307310428010399</c:v>
                </c:pt>
                <c:pt idx="1710">
                  <c:v>1.8488090509755799</c:v>
                </c:pt>
                <c:pt idx="1711">
                  <c:v>1.84863660922055</c:v>
                </c:pt>
                <c:pt idx="1712">
                  <c:v>1.8326460261987201</c:v>
                </c:pt>
                <c:pt idx="1713">
                  <c:v>1.8270378642165199</c:v>
                </c:pt>
                <c:pt idx="1714">
                  <c:v>1.8223893238864299</c:v>
                </c:pt>
                <c:pt idx="1715">
                  <c:v>1.8342253552275101</c:v>
                </c:pt>
                <c:pt idx="1716">
                  <c:v>1.8043756593502001</c:v>
                </c:pt>
                <c:pt idx="1717">
                  <c:v>1.8198773635440399</c:v>
                </c:pt>
                <c:pt idx="1718">
                  <c:v>1.7633461949828699</c:v>
                </c:pt>
                <c:pt idx="1719">
                  <c:v>1.61626021305402</c:v>
                </c:pt>
                <c:pt idx="1720">
                  <c:v>1.6372223412678899</c:v>
                </c:pt>
                <c:pt idx="1721">
                  <c:v>1.6646806256447499</c:v>
                </c:pt>
                <c:pt idx="1722">
                  <c:v>1.6921518241206399</c:v>
                </c:pt>
                <c:pt idx="1723">
                  <c:v>1.69905021001893</c:v>
                </c:pt>
                <c:pt idx="1724">
                  <c:v>1.7303569133275001</c:v>
                </c:pt>
                <c:pt idx="1725">
                  <c:v>1.72724734411333</c:v>
                </c:pt>
                <c:pt idx="1726">
                  <c:v>1.7465263123924499</c:v>
                </c:pt>
                <c:pt idx="1727">
                  <c:v>1.7400293820500401</c:v>
                </c:pt>
                <c:pt idx="1728">
                  <c:v>1.74621310766039</c:v>
                </c:pt>
                <c:pt idx="1729">
                  <c:v>1.7899081958679699</c:v>
                </c:pt>
                <c:pt idx="1730">
                  <c:v>1.79791509066488</c:v>
                </c:pt>
                <c:pt idx="1731">
                  <c:v>1.7957805814269701</c:v>
                </c:pt>
                <c:pt idx="1732">
                  <c:v>1.8269058488557</c:v>
                </c:pt>
                <c:pt idx="1733">
                  <c:v>1.8347527756198401</c:v>
                </c:pt>
                <c:pt idx="1734">
                  <c:v>1.8294576550048001</c:v>
                </c:pt>
                <c:pt idx="1735">
                  <c:v>1.8289894739811401</c:v>
                </c:pt>
                <c:pt idx="1736">
                  <c:v>1.81622780770421</c:v>
                </c:pt>
                <c:pt idx="1737">
                  <c:v>1.8218679491912699</c:v>
                </c:pt>
                <c:pt idx="1738">
                  <c:v>1.7455413951075101</c:v>
                </c:pt>
                <c:pt idx="1739">
                  <c:v>1.8104300812615799</c:v>
                </c:pt>
                <c:pt idx="1740">
                  <c:v>1.82193561758458</c:v>
                </c:pt>
                <c:pt idx="1741">
                  <c:v>1.83781495744725</c:v>
                </c:pt>
                <c:pt idx="1742">
                  <c:v>1.8694947646067499</c:v>
                </c:pt>
                <c:pt idx="1743">
                  <c:v>1.84882574308299</c:v>
                </c:pt>
                <c:pt idx="1744">
                  <c:v>1.7859175166802601</c:v>
                </c:pt>
                <c:pt idx="1745">
                  <c:v>1.8201855589353899</c:v>
                </c:pt>
                <c:pt idx="1746">
                  <c:v>1.8045828884458399</c:v>
                </c:pt>
                <c:pt idx="1747">
                  <c:v>1.7752162769374999</c:v>
                </c:pt>
                <c:pt idx="1748">
                  <c:v>1.7565514387346499</c:v>
                </c:pt>
                <c:pt idx="1749">
                  <c:v>1.6844780210796599</c:v>
                </c:pt>
                <c:pt idx="1750">
                  <c:v>1.6796215392079199</c:v>
                </c:pt>
                <c:pt idx="1751">
                  <c:v>1.64380370372185</c:v>
                </c:pt>
                <c:pt idx="1752">
                  <c:v>1.6273577177324901</c:v>
                </c:pt>
                <c:pt idx="1753">
                  <c:v>1.6518106105322301</c:v>
                </c:pt>
                <c:pt idx="1754">
                  <c:v>1.5884990046056899</c:v>
                </c:pt>
                <c:pt idx="1755">
                  <c:v>1.6246136049264299</c:v>
                </c:pt>
                <c:pt idx="1756">
                  <c:v>1.67169937658956</c:v>
                </c:pt>
                <c:pt idx="1757">
                  <c:v>1.65326000817213</c:v>
                </c:pt>
                <c:pt idx="1758">
                  <c:v>1.6581311796057701</c:v>
                </c:pt>
                <c:pt idx="1759">
                  <c:v>1.64132707129121</c:v>
                </c:pt>
                <c:pt idx="1760">
                  <c:v>1.6347564416889</c:v>
                </c:pt>
                <c:pt idx="1761">
                  <c:v>1.6312368751789901</c:v>
                </c:pt>
                <c:pt idx="1762">
                  <c:v>1.6557349626009901</c:v>
                </c:pt>
                <c:pt idx="1763">
                  <c:v>1.6436476421814099</c:v>
                </c:pt>
                <c:pt idx="1764">
                  <c:v>1.6801303710529101</c:v>
                </c:pt>
                <c:pt idx="1765">
                  <c:v>1.67561852888098</c:v>
                </c:pt>
                <c:pt idx="1766">
                  <c:v>1.67972172571928</c:v>
                </c:pt>
                <c:pt idx="1767">
                  <c:v>1.6584332251010101</c:v>
                </c:pt>
                <c:pt idx="1768">
                  <c:v>1.6495496206315301</c:v>
                </c:pt>
                <c:pt idx="1769">
                  <c:v>1.68189763796317</c:v>
                </c:pt>
                <c:pt idx="1770">
                  <c:v>1.67103900686867</c:v>
                </c:pt>
                <c:pt idx="1771">
                  <c:v>1.68048661586343</c:v>
                </c:pt>
                <c:pt idx="1772">
                  <c:v>1.6885178270697401</c:v>
                </c:pt>
                <c:pt idx="1773">
                  <c:v>1.69214874375337</c:v>
                </c:pt>
                <c:pt idx="1774">
                  <c:v>1.6766960743458299</c:v>
                </c:pt>
                <c:pt idx="1775">
                  <c:v>1.68648368451417</c:v>
                </c:pt>
                <c:pt idx="1776">
                  <c:v>1.6779089905653699</c:v>
                </c:pt>
                <c:pt idx="1777">
                  <c:v>1.66547385288264</c:v>
                </c:pt>
                <c:pt idx="1778">
                  <c:v>1.67012848470381</c:v>
                </c:pt>
                <c:pt idx="1779">
                  <c:v>1.66079327518375</c:v>
                </c:pt>
                <c:pt idx="1780">
                  <c:v>1.67329020450802</c:v>
                </c:pt>
                <c:pt idx="1781">
                  <c:v>1.7045631680365601</c:v>
                </c:pt>
                <c:pt idx="1782">
                  <c:v>1.71458534691672</c:v>
                </c:pt>
                <c:pt idx="1783">
                  <c:v>1.7068143707482899</c:v>
                </c:pt>
                <c:pt idx="1784">
                  <c:v>1.73703478134832</c:v>
                </c:pt>
                <c:pt idx="1785">
                  <c:v>1.7439743642977199</c:v>
                </c:pt>
                <c:pt idx="1786">
                  <c:v>1.7430808420825901</c:v>
                </c:pt>
                <c:pt idx="1787">
                  <c:v>1.7418516741335399</c:v>
                </c:pt>
                <c:pt idx="1788">
                  <c:v>1.7313692148828499</c:v>
                </c:pt>
                <c:pt idx="1789">
                  <c:v>1.73150017632247</c:v>
                </c:pt>
                <c:pt idx="1790">
                  <c:v>1.7222352146245901</c:v>
                </c:pt>
                <c:pt idx="1791">
                  <c:v>1.7379197105520101</c:v>
                </c:pt>
                <c:pt idx="1792">
                  <c:v>1.7232979995614801</c:v>
                </c:pt>
                <c:pt idx="1793">
                  <c:v>1.7056465094997</c:v>
                </c:pt>
                <c:pt idx="1794">
                  <c:v>1.67188370282163</c:v>
                </c:pt>
                <c:pt idx="1795">
                  <c:v>1.65742034307124</c:v>
                </c:pt>
                <c:pt idx="1796">
                  <c:v>1.6858170027974899</c:v>
                </c:pt>
                <c:pt idx="1797">
                  <c:v>1.67786432832155</c:v>
                </c:pt>
                <c:pt idx="1798">
                  <c:v>1.6852244737109101</c:v>
                </c:pt>
                <c:pt idx="1799">
                  <c:v>1.6941546149522899</c:v>
                </c:pt>
                <c:pt idx="1800">
                  <c:v>1.74240635198884</c:v>
                </c:pt>
                <c:pt idx="1801">
                  <c:v>1.74984994773508</c:v>
                </c:pt>
                <c:pt idx="1802">
                  <c:v>1.74770663997148</c:v>
                </c:pt>
                <c:pt idx="1803">
                  <c:v>1.7465399331684901</c:v>
                </c:pt>
                <c:pt idx="1804">
                  <c:v>1.7551988669415499</c:v>
                </c:pt>
                <c:pt idx="1805">
                  <c:v>1.7631744147002599</c:v>
                </c:pt>
                <c:pt idx="1806">
                  <c:v>1.77247171083705</c:v>
                </c:pt>
                <c:pt idx="1807">
                  <c:v>1.7633558938937299</c:v>
                </c:pt>
                <c:pt idx="1808">
                  <c:v>1.75310446863099</c:v>
                </c:pt>
                <c:pt idx="1809">
                  <c:v>1.7567989360521701</c:v>
                </c:pt>
                <c:pt idx="1810">
                  <c:v>1.7398934403873301</c:v>
                </c:pt>
                <c:pt idx="1811">
                  <c:v>1.7664757625606899</c:v>
                </c:pt>
                <c:pt idx="1812">
                  <c:v>1.7713821903362399</c:v>
                </c:pt>
                <c:pt idx="1813">
                  <c:v>1.77330608343372</c:v>
                </c:pt>
                <c:pt idx="1814">
                  <c:v>1.78883712599083</c:v>
                </c:pt>
                <c:pt idx="1815">
                  <c:v>1.79250176754154</c:v>
                </c:pt>
                <c:pt idx="1816">
                  <c:v>1.7920470864926901</c:v>
                </c:pt>
                <c:pt idx="1817">
                  <c:v>1.79674206185068</c:v>
                </c:pt>
                <c:pt idx="1818">
                  <c:v>1.7796660058801901</c:v>
                </c:pt>
                <c:pt idx="1819">
                  <c:v>1.8037737394975299</c:v>
                </c:pt>
                <c:pt idx="1820">
                  <c:v>1.8238722000480201</c:v>
                </c:pt>
                <c:pt idx="1821">
                  <c:v>1.8605229773493099</c:v>
                </c:pt>
                <c:pt idx="1822">
                  <c:v>1.89553257250839</c:v>
                </c:pt>
                <c:pt idx="1823">
                  <c:v>2.0080741327529701</c:v>
                </c:pt>
                <c:pt idx="1824">
                  <c:v>2.0178281417039599</c:v>
                </c:pt>
                <c:pt idx="1825">
                  <c:v>2.0734102801055698</c:v>
                </c:pt>
                <c:pt idx="1826">
                  <c:v>2.1084467144043999</c:v>
                </c:pt>
                <c:pt idx="1827">
                  <c:v>2.0689024230227799</c:v>
                </c:pt>
                <c:pt idx="1828">
                  <c:v>2.1017470699774998</c:v>
                </c:pt>
                <c:pt idx="1829">
                  <c:v>2.0837419005939002</c:v>
                </c:pt>
                <c:pt idx="1830">
                  <c:v>2.0265282726927798</c:v>
                </c:pt>
                <c:pt idx="1831">
                  <c:v>1.9461439875790301</c:v>
                </c:pt>
                <c:pt idx="1832">
                  <c:v>1.95776364383872</c:v>
                </c:pt>
                <c:pt idx="1833">
                  <c:v>2.0425427245494401</c:v>
                </c:pt>
                <c:pt idx="1834">
                  <c:v>2.0265446593542298</c:v>
                </c:pt>
                <c:pt idx="1835">
                  <c:v>2.0358474102732602</c:v>
                </c:pt>
                <c:pt idx="1836">
                  <c:v>2.0393972200122099</c:v>
                </c:pt>
                <c:pt idx="1837">
                  <c:v>1.95270012144798</c:v>
                </c:pt>
                <c:pt idx="1838">
                  <c:v>1.9482083818346401</c:v>
                </c:pt>
                <c:pt idx="1839">
                  <c:v>1.96300650246202</c:v>
                </c:pt>
                <c:pt idx="1840">
                  <c:v>2.0230315691639298</c:v>
                </c:pt>
                <c:pt idx="1841">
                  <c:v>2.0004029829462899</c:v>
                </c:pt>
                <c:pt idx="1842">
                  <c:v>2.0099725556229</c:v>
                </c:pt>
                <c:pt idx="1843">
                  <c:v>2.0717942805252099</c:v>
                </c:pt>
                <c:pt idx="1844">
                  <c:v>2.0677050976947799</c:v>
                </c:pt>
                <c:pt idx="1845">
                  <c:v>2.0795712523133099</c:v>
                </c:pt>
                <c:pt idx="1846">
                  <c:v>2.0915363649828902</c:v>
                </c:pt>
                <c:pt idx="1847">
                  <c:v>2.0791807655068402</c:v>
                </c:pt>
                <c:pt idx="1848">
                  <c:v>2.08723352211786</c:v>
                </c:pt>
                <c:pt idx="1849">
                  <c:v>2.0589942290313799</c:v>
                </c:pt>
                <c:pt idx="1850">
                  <c:v>2.0361228384608698</c:v>
                </c:pt>
                <c:pt idx="1851">
                  <c:v>2.0382743130643299</c:v>
                </c:pt>
                <c:pt idx="1852">
                  <c:v>2.0757860436632201</c:v>
                </c:pt>
                <c:pt idx="1853">
                  <c:v>2.13024826801461</c:v>
                </c:pt>
                <c:pt idx="1854">
                  <c:v>2.1243059150660302</c:v>
                </c:pt>
                <c:pt idx="1855">
                  <c:v>2.0783984703085499</c:v>
                </c:pt>
                <c:pt idx="1856">
                  <c:v>2.04844904356671</c:v>
                </c:pt>
                <c:pt idx="1857">
                  <c:v>2.0646526073339002</c:v>
                </c:pt>
                <c:pt idx="1858">
                  <c:v>2.0739257985103801</c:v>
                </c:pt>
                <c:pt idx="1859">
                  <c:v>2.0615897734601401</c:v>
                </c:pt>
                <c:pt idx="1860">
                  <c:v>2.0248453922788499</c:v>
                </c:pt>
                <c:pt idx="1861">
                  <c:v>2.0353271774954802</c:v>
                </c:pt>
                <c:pt idx="1862">
                  <c:v>2.0730043745500399</c:v>
                </c:pt>
                <c:pt idx="1863">
                  <c:v>2.0641691233570301</c:v>
                </c:pt>
                <c:pt idx="1864">
                  <c:v>2.0745351808244301</c:v>
                </c:pt>
                <c:pt idx="1865">
                  <c:v>2.0737949880527999</c:v>
                </c:pt>
                <c:pt idx="1866">
                  <c:v>2.05592531592943</c:v>
                </c:pt>
                <c:pt idx="1867">
                  <c:v>2.0490409972947101</c:v>
                </c:pt>
                <c:pt idx="1868">
                  <c:v>2.0045303700868602</c:v>
                </c:pt>
                <c:pt idx="1869">
                  <c:v>2.01209851395781</c:v>
                </c:pt>
                <c:pt idx="1870">
                  <c:v>1.95739688318357</c:v>
                </c:pt>
                <c:pt idx="1871">
                  <c:v>1.9224240334390399</c:v>
                </c:pt>
                <c:pt idx="1872">
                  <c:v>1.94418910206465</c:v>
                </c:pt>
                <c:pt idx="1873">
                  <c:v>1.97020217223006</c:v>
                </c:pt>
                <c:pt idx="1874">
                  <c:v>1.9916114890041099</c:v>
                </c:pt>
                <c:pt idx="1875">
                  <c:v>1.97115405810218</c:v>
                </c:pt>
                <c:pt idx="1876">
                  <c:v>1.9642189738521101</c:v>
                </c:pt>
                <c:pt idx="1877">
                  <c:v>2.0103864124949902</c:v>
                </c:pt>
                <c:pt idx="1878">
                  <c:v>2.0045891216762901</c:v>
                </c:pt>
                <c:pt idx="1879">
                  <c:v>1.9694088185095</c:v>
                </c:pt>
                <c:pt idx="1880">
                  <c:v>1.9813986409645099</c:v>
                </c:pt>
                <c:pt idx="1881">
                  <c:v>1.93050384397251</c:v>
                </c:pt>
                <c:pt idx="1882">
                  <c:v>1.93946834193513</c:v>
                </c:pt>
                <c:pt idx="1883">
                  <c:v>1.9333031199386601</c:v>
                </c:pt>
                <c:pt idx="1884">
                  <c:v>1.95534267720523</c:v>
                </c:pt>
                <c:pt idx="1885">
                  <c:v>1.9455417453519801</c:v>
                </c:pt>
                <c:pt idx="1886">
                  <c:v>1.9703334921015101</c:v>
                </c:pt>
                <c:pt idx="1887">
                  <c:v>2.0282415000709801</c:v>
                </c:pt>
                <c:pt idx="1888">
                  <c:v>2.0281195821576601</c:v>
                </c:pt>
                <c:pt idx="1889">
                  <c:v>2.0039892697996802</c:v>
                </c:pt>
                <c:pt idx="1890">
                  <c:v>1.9903088779303799</c:v>
                </c:pt>
                <c:pt idx="1891">
                  <c:v>1.9824488042532999</c:v>
                </c:pt>
                <c:pt idx="1892">
                  <c:v>1.97374019366452</c:v>
                </c:pt>
                <c:pt idx="1893">
                  <c:v>1.9853628696715899</c:v>
                </c:pt>
                <c:pt idx="1894">
                  <c:v>1.96379362487728</c:v>
                </c:pt>
                <c:pt idx="1895">
                  <c:v>1.9575253098701899</c:v>
                </c:pt>
                <c:pt idx="1896">
                  <c:v>1.9318718351121</c:v>
                </c:pt>
                <c:pt idx="1897">
                  <c:v>1.9240402966796699</c:v>
                </c:pt>
                <c:pt idx="1898">
                  <c:v>1.9302738556754599</c:v>
                </c:pt>
                <c:pt idx="1899">
                  <c:v>1.9482560581544</c:v>
                </c:pt>
                <c:pt idx="1900">
                  <c:v>1.9413321457583199</c:v>
                </c:pt>
                <c:pt idx="1901">
                  <c:v>1.90291129002277</c:v>
                </c:pt>
                <c:pt idx="1902">
                  <c:v>1.9039028402128599</c:v>
                </c:pt>
                <c:pt idx="1903">
                  <c:v>1.9539347450065101</c:v>
                </c:pt>
                <c:pt idx="1904">
                  <c:v>1.9543630874711</c:v>
                </c:pt>
                <c:pt idx="1905">
                  <c:v>1.97772169082569</c:v>
                </c:pt>
                <c:pt idx="1906">
                  <c:v>1.96912198955201</c:v>
                </c:pt>
                <c:pt idx="1907">
                  <c:v>2.0231196007710599</c:v>
                </c:pt>
                <c:pt idx="1908">
                  <c:v>2.00090226941809</c:v>
                </c:pt>
                <c:pt idx="1909">
                  <c:v>1.9701711781126101</c:v>
                </c:pt>
                <c:pt idx="1910">
                  <c:v>1.96945072324447</c:v>
                </c:pt>
                <c:pt idx="1911">
                  <c:v>1.97437760756624</c:v>
                </c:pt>
                <c:pt idx="1912">
                  <c:v>2.0082699153291501</c:v>
                </c:pt>
                <c:pt idx="1913">
                  <c:v>1.9983816834141399</c:v>
                </c:pt>
                <c:pt idx="1914">
                  <c:v>2.0075034205062501</c:v>
                </c:pt>
                <c:pt idx="1915">
                  <c:v>2.0206603663497802</c:v>
                </c:pt>
                <c:pt idx="1916">
                  <c:v>2.0370517278904798</c:v>
                </c:pt>
                <c:pt idx="1917">
                  <c:v>2.0581763762558598</c:v>
                </c:pt>
                <c:pt idx="1918">
                  <c:v>2.0586464770237298</c:v>
                </c:pt>
                <c:pt idx="1919">
                  <c:v>2.0242516975420299</c:v>
                </c:pt>
                <c:pt idx="1920">
                  <c:v>2.0356851050893101</c:v>
                </c:pt>
                <c:pt idx="1921">
                  <c:v>2.0454285450246101</c:v>
                </c:pt>
                <c:pt idx="1922">
                  <c:v>2.0533065300121098</c:v>
                </c:pt>
                <c:pt idx="1923">
                  <c:v>2.0855568661164301</c:v>
                </c:pt>
                <c:pt idx="1924">
                  <c:v>2.0845481313149001</c:v>
                </c:pt>
                <c:pt idx="1925">
                  <c:v>2.0822547368548499</c:v>
                </c:pt>
                <c:pt idx="1926">
                  <c:v>2.0839353102531799</c:v>
                </c:pt>
                <c:pt idx="1927">
                  <c:v>2.0812384448764201</c:v>
                </c:pt>
                <c:pt idx="1928">
                  <c:v>2.0735869888680001</c:v>
                </c:pt>
                <c:pt idx="1929">
                  <c:v>2.0323699536167301</c:v>
                </c:pt>
                <c:pt idx="1930">
                  <c:v>2.0344548073367599</c:v>
                </c:pt>
                <c:pt idx="1931">
                  <c:v>2.0049121381853698</c:v>
                </c:pt>
                <c:pt idx="1932">
                  <c:v>2.0243865885296302</c:v>
                </c:pt>
                <c:pt idx="1933">
                  <c:v>2.0288687558275398</c:v>
                </c:pt>
                <c:pt idx="1934">
                  <c:v>2.0220922224117301</c:v>
                </c:pt>
                <c:pt idx="1935">
                  <c:v>2.03775459534251</c:v>
                </c:pt>
                <c:pt idx="1936">
                  <c:v>2.0171976779298499</c:v>
                </c:pt>
                <c:pt idx="1937">
                  <c:v>2.0452442539850901</c:v>
                </c:pt>
                <c:pt idx="1938">
                  <c:v>2.0174263882329702</c:v>
                </c:pt>
                <c:pt idx="1939">
                  <c:v>2.0425386206470502</c:v>
                </c:pt>
                <c:pt idx="1940">
                  <c:v>2.0284742794540098</c:v>
                </c:pt>
                <c:pt idx="1941">
                  <c:v>2.0474878383733799</c:v>
                </c:pt>
                <c:pt idx="1942">
                  <c:v>2.0387123564768599</c:v>
                </c:pt>
                <c:pt idx="1943">
                  <c:v>2.0438497486581002</c:v>
                </c:pt>
                <c:pt idx="1944">
                  <c:v>2.0681100478669299</c:v>
                </c:pt>
                <c:pt idx="1945">
                  <c:v>2.1345122625313402</c:v>
                </c:pt>
                <c:pt idx="1946">
                  <c:v>2.1739694732696799</c:v>
                </c:pt>
                <c:pt idx="1947">
                  <c:v>2.1821052589327499</c:v>
                </c:pt>
                <c:pt idx="1948">
                  <c:v>2.1812043062620501</c:v>
                </c:pt>
                <c:pt idx="1949">
                  <c:v>2.1823126395141799</c:v>
                </c:pt>
                <c:pt idx="1950">
                  <c:v>2.1766929737455998</c:v>
                </c:pt>
                <c:pt idx="1951">
                  <c:v>2.1264154771944299</c:v>
                </c:pt>
                <c:pt idx="1952">
                  <c:v>2.17954750441069</c:v>
                </c:pt>
                <c:pt idx="1953">
                  <c:v>2.1530705001010899</c:v>
                </c:pt>
                <c:pt idx="1954">
                  <c:v>2.11266118065471</c:v>
                </c:pt>
                <c:pt idx="1955">
                  <c:v>2.1221333779879199</c:v>
                </c:pt>
                <c:pt idx="1956">
                  <c:v>2.15338853907868</c:v>
                </c:pt>
                <c:pt idx="1957">
                  <c:v>2.1368891084164199</c:v>
                </c:pt>
                <c:pt idx="1958">
                  <c:v>2.15149994647666</c:v>
                </c:pt>
                <c:pt idx="1959">
                  <c:v>2.1834804469534101</c:v>
                </c:pt>
                <c:pt idx="1960">
                  <c:v>2.1725849260610302</c:v>
                </c:pt>
                <c:pt idx="1961">
                  <c:v>2.1666909274605399</c:v>
                </c:pt>
                <c:pt idx="1962">
                  <c:v>2.1161045775021701</c:v>
                </c:pt>
                <c:pt idx="1963">
                  <c:v>2.11452284670766</c:v>
                </c:pt>
                <c:pt idx="1964">
                  <c:v>2.07148577634841</c:v>
                </c:pt>
                <c:pt idx="1965">
                  <c:v>2.0420427904596199</c:v>
                </c:pt>
                <c:pt idx="1966">
                  <c:v>2.1302944291128698</c:v>
                </c:pt>
                <c:pt idx="1967">
                  <c:v>2.1284272794988</c:v>
                </c:pt>
                <c:pt idx="1968">
                  <c:v>2.1139322578780502</c:v>
                </c:pt>
                <c:pt idx="1969">
                  <c:v>2.1224306902897698</c:v>
                </c:pt>
                <c:pt idx="1970">
                  <c:v>2.1074952630081798</c:v>
                </c:pt>
                <c:pt idx="1971">
                  <c:v>2.1011161463815999</c:v>
                </c:pt>
                <c:pt idx="1972">
                  <c:v>2.0621538072620802</c:v>
                </c:pt>
                <c:pt idx="1973">
                  <c:v>2.05384083230431</c:v>
                </c:pt>
                <c:pt idx="1974">
                  <c:v>2.02276049741518</c:v>
                </c:pt>
                <c:pt idx="1975">
                  <c:v>2.0378406002101701</c:v>
                </c:pt>
                <c:pt idx="1976">
                  <c:v>2.0367437530324102</c:v>
                </c:pt>
                <c:pt idx="1977">
                  <c:v>2.0255391233331999</c:v>
                </c:pt>
                <c:pt idx="1978">
                  <c:v>2.05378011992262</c:v>
                </c:pt>
                <c:pt idx="1979">
                  <c:v>2.0503498819708801</c:v>
                </c:pt>
                <c:pt idx="1980">
                  <c:v>2.0802374090761799</c:v>
                </c:pt>
                <c:pt idx="1981">
                  <c:v>2.0292105764603798</c:v>
                </c:pt>
                <c:pt idx="1982">
                  <c:v>2.0532307567608599</c:v>
                </c:pt>
                <c:pt idx="1983">
                  <c:v>2.0395458184936301</c:v>
                </c:pt>
                <c:pt idx="1984">
                  <c:v>2.0705633386028399</c:v>
                </c:pt>
                <c:pt idx="1985">
                  <c:v>2.0683805387763701</c:v>
                </c:pt>
                <c:pt idx="1986">
                  <c:v>2.0580258391387201</c:v>
                </c:pt>
                <c:pt idx="1987">
                  <c:v>2.0850096420428601</c:v>
                </c:pt>
                <c:pt idx="1988">
                  <c:v>2.1369350128857398</c:v>
                </c:pt>
                <c:pt idx="1989">
                  <c:v>2.1938221966018099</c:v>
                </c:pt>
                <c:pt idx="1990">
                  <c:v>2.2033519715605401</c:v>
                </c:pt>
                <c:pt idx="1991">
                  <c:v>2.20444374720506</c:v>
                </c:pt>
                <c:pt idx="1992">
                  <c:v>2.2116703723005902</c:v>
                </c:pt>
                <c:pt idx="1993">
                  <c:v>2.2033130020598399</c:v>
                </c:pt>
                <c:pt idx="1994">
                  <c:v>2.1493296322428699</c:v>
                </c:pt>
                <c:pt idx="1995">
                  <c:v>2.2046671598968102</c:v>
                </c:pt>
                <c:pt idx="1996">
                  <c:v>2.1767581984019002</c:v>
                </c:pt>
                <c:pt idx="1997">
                  <c:v>2.1316152013409</c:v>
                </c:pt>
                <c:pt idx="1998">
                  <c:v>2.1411179175062802</c:v>
                </c:pt>
                <c:pt idx="1999">
                  <c:v>2.1736266817776699</c:v>
                </c:pt>
                <c:pt idx="2000">
                  <c:v>2.1532545087855599</c:v>
                </c:pt>
                <c:pt idx="2001">
                  <c:v>2.1708676651212602</c:v>
                </c:pt>
                <c:pt idx="2002">
                  <c:v>2.2047697591735602</c:v>
                </c:pt>
                <c:pt idx="2003">
                  <c:v>2.1955728896899802</c:v>
                </c:pt>
                <c:pt idx="2004">
                  <c:v>2.1916452932391799</c:v>
                </c:pt>
                <c:pt idx="2005">
                  <c:v>2.1375046711080299</c:v>
                </c:pt>
                <c:pt idx="2006">
                  <c:v>2.13540449153844</c:v>
                </c:pt>
                <c:pt idx="2007">
                  <c:v>2.0907507728754799</c:v>
                </c:pt>
              </c:numCache>
            </c:numRef>
          </c:val>
          <c:smooth val="0"/>
          <c:extLst>
            <c:ext xmlns:c16="http://schemas.microsoft.com/office/drawing/2014/chart" uri="{C3380CC4-5D6E-409C-BE32-E72D297353CC}">
              <c16:uniqueId val="{00000002-BD44-4E68-A7F2-2593BAC3C46D}"/>
            </c:ext>
          </c:extLst>
        </c:ser>
        <c:ser>
          <c:idx val="3"/>
          <c:order val="3"/>
          <c:tx>
            <c:strRef>
              <c:f>[jumpfit.xlsx]jump因子!$E$1</c:f>
              <c:strCache>
                <c:ptCount val="1"/>
                <c:pt idx="0">
                  <c:v>jump_4</c:v>
                </c:pt>
              </c:strCache>
            </c:strRef>
          </c:tx>
          <c:spPr>
            <a:ln w="19050" cap="rnd">
              <a:solidFill>
                <a:sysClr val="window" lastClr="FFFFFF">
                  <a:lumMod val="50000"/>
                </a:sysClr>
              </a:solidFill>
              <a:round/>
            </a:ln>
            <a:effectLst/>
          </c:spPr>
          <c:marker>
            <c:symbol val="none"/>
          </c:marker>
          <c:cat>
            <c:numRef>
              <c:f>[jumpfit.xlsx]jump因子!$A$2:$A$2009</c:f>
              <c:numCache>
                <c:formatCode>yyyy/m/d</c:formatCode>
                <c:ptCount val="2008"/>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numCache>
            </c:numRef>
          </c:cat>
          <c:val>
            <c:numRef>
              <c:f>[jumpfit.xlsx]jump因子!$E$2:$E$2009</c:f>
              <c:numCache>
                <c:formatCode>General</c:formatCode>
                <c:ptCount val="2008"/>
                <c:pt idx="0">
                  <c:v>1</c:v>
                </c:pt>
                <c:pt idx="1">
                  <c:v>0.999</c:v>
                </c:pt>
                <c:pt idx="2">
                  <c:v>1.0000023617556599</c:v>
                </c:pt>
                <c:pt idx="3">
                  <c:v>1.00283662123355</c:v>
                </c:pt>
                <c:pt idx="4">
                  <c:v>1.00589859274358</c:v>
                </c:pt>
                <c:pt idx="5">
                  <c:v>1.00730124767341</c:v>
                </c:pt>
                <c:pt idx="6">
                  <c:v>0.98719625342489703</c:v>
                </c:pt>
                <c:pt idx="7">
                  <c:v>1.01940417798676</c:v>
                </c:pt>
                <c:pt idx="8">
                  <c:v>1.0285428285567999</c:v>
                </c:pt>
                <c:pt idx="9">
                  <c:v>1.0187193262415599</c:v>
                </c:pt>
                <c:pt idx="10">
                  <c:v>1.01317503962158</c:v>
                </c:pt>
                <c:pt idx="11">
                  <c:v>1.0308330945679001</c:v>
                </c:pt>
                <c:pt idx="12">
                  <c:v>1.0327201908861501</c:v>
                </c:pt>
                <c:pt idx="13">
                  <c:v>1.0219522864220301</c:v>
                </c:pt>
                <c:pt idx="14">
                  <c:v>1.0252977821506799</c:v>
                </c:pt>
                <c:pt idx="15">
                  <c:v>1.01229592767236</c:v>
                </c:pt>
                <c:pt idx="16">
                  <c:v>1.0050839000523299</c:v>
                </c:pt>
                <c:pt idx="17">
                  <c:v>1.0278963950668101</c:v>
                </c:pt>
                <c:pt idx="18">
                  <c:v>1.0357497624287499</c:v>
                </c:pt>
                <c:pt idx="19">
                  <c:v>1.04424253365505</c:v>
                </c:pt>
                <c:pt idx="20">
                  <c:v>1.03998459356196</c:v>
                </c:pt>
                <c:pt idx="21">
                  <c:v>1.0571271180103801</c:v>
                </c:pt>
                <c:pt idx="22">
                  <c:v>1.0522062641209899</c:v>
                </c:pt>
                <c:pt idx="23">
                  <c:v>1.0645673386554799</c:v>
                </c:pt>
                <c:pt idx="24">
                  <c:v>1.0656378765280401</c:v>
                </c:pt>
                <c:pt idx="25">
                  <c:v>1.0713286092229899</c:v>
                </c:pt>
                <c:pt idx="26">
                  <c:v>1.0840188296327999</c:v>
                </c:pt>
                <c:pt idx="27">
                  <c:v>1.07580101915344</c:v>
                </c:pt>
                <c:pt idx="28">
                  <c:v>1.05341989320725</c:v>
                </c:pt>
                <c:pt idx="29">
                  <c:v>1.06800467295181</c:v>
                </c:pt>
                <c:pt idx="30">
                  <c:v>1.04389841879775</c:v>
                </c:pt>
                <c:pt idx="31">
                  <c:v>1.0419947816809001</c:v>
                </c:pt>
                <c:pt idx="32">
                  <c:v>1.0467390611613301</c:v>
                </c:pt>
                <c:pt idx="33">
                  <c:v>1.0285381505722699</c:v>
                </c:pt>
                <c:pt idx="34">
                  <c:v>1.03714766469022</c:v>
                </c:pt>
                <c:pt idx="35">
                  <c:v>1.06330116358805</c:v>
                </c:pt>
                <c:pt idx="36">
                  <c:v>1.06789462369883</c:v>
                </c:pt>
                <c:pt idx="37">
                  <c:v>1.0260542745657599</c:v>
                </c:pt>
                <c:pt idx="38">
                  <c:v>1.0478713003423501</c:v>
                </c:pt>
                <c:pt idx="39">
                  <c:v>1.0587603798944201</c:v>
                </c:pt>
                <c:pt idx="40">
                  <c:v>1.0514970051899899</c:v>
                </c:pt>
                <c:pt idx="41">
                  <c:v>1.04431595346966</c:v>
                </c:pt>
                <c:pt idx="42">
                  <c:v>1.04202325700649</c:v>
                </c:pt>
                <c:pt idx="43">
                  <c:v>1.03188742142696</c:v>
                </c:pt>
                <c:pt idx="44">
                  <c:v>1.0191922013055601</c:v>
                </c:pt>
                <c:pt idx="45">
                  <c:v>1.01930011386051</c:v>
                </c:pt>
                <c:pt idx="46">
                  <c:v>1.0173958089886399</c:v>
                </c:pt>
                <c:pt idx="47">
                  <c:v>1.00570856047553</c:v>
                </c:pt>
                <c:pt idx="48">
                  <c:v>1.0140206447587199</c:v>
                </c:pt>
                <c:pt idx="49">
                  <c:v>1.0426087939684301</c:v>
                </c:pt>
                <c:pt idx="50">
                  <c:v>1.04760956897503</c:v>
                </c:pt>
                <c:pt idx="51">
                  <c:v>1.0499237034826101</c:v>
                </c:pt>
                <c:pt idx="52">
                  <c:v>1.0477300685488</c:v>
                </c:pt>
                <c:pt idx="53">
                  <c:v>1.03728652199059</c:v>
                </c:pt>
                <c:pt idx="54">
                  <c:v>1.0392338414637901</c:v>
                </c:pt>
                <c:pt idx="55">
                  <c:v>1.01343659030997</c:v>
                </c:pt>
                <c:pt idx="56">
                  <c:v>1.0103978754282601</c:v>
                </c:pt>
                <c:pt idx="57">
                  <c:v>1.01269100580503</c:v>
                </c:pt>
                <c:pt idx="58">
                  <c:v>1.0085578717088799</c:v>
                </c:pt>
                <c:pt idx="59">
                  <c:v>0.99834591977819898</c:v>
                </c:pt>
                <c:pt idx="60">
                  <c:v>0.99602134645533102</c:v>
                </c:pt>
                <c:pt idx="61">
                  <c:v>1.0059305349798899</c:v>
                </c:pt>
                <c:pt idx="62">
                  <c:v>1.0070653473986699</c:v>
                </c:pt>
                <c:pt idx="63">
                  <c:v>1.00669522646082</c:v>
                </c:pt>
                <c:pt idx="64">
                  <c:v>1.00131618322941</c:v>
                </c:pt>
                <c:pt idx="65">
                  <c:v>0.99197002331858397</c:v>
                </c:pt>
                <c:pt idx="66">
                  <c:v>1.00665889754077</c:v>
                </c:pt>
                <c:pt idx="67">
                  <c:v>1.0127092296442299</c:v>
                </c:pt>
                <c:pt idx="68">
                  <c:v>1.01622063336789</c:v>
                </c:pt>
                <c:pt idx="69">
                  <c:v>1.0383361295406099</c:v>
                </c:pt>
                <c:pt idx="70">
                  <c:v>1.0335414763717501</c:v>
                </c:pt>
                <c:pt idx="71">
                  <c:v>1.0025361097766801</c:v>
                </c:pt>
                <c:pt idx="72">
                  <c:v>1.01925527865671</c:v>
                </c:pt>
                <c:pt idx="73">
                  <c:v>1.0064677416640799</c:v>
                </c:pt>
                <c:pt idx="74">
                  <c:v>0.99442194934644201</c:v>
                </c:pt>
                <c:pt idx="75">
                  <c:v>0.99455243814212502</c:v>
                </c:pt>
                <c:pt idx="76">
                  <c:v>1.0139937045469101</c:v>
                </c:pt>
                <c:pt idx="77">
                  <c:v>1.0336895661060099</c:v>
                </c:pt>
                <c:pt idx="78">
                  <c:v>1.0351100693469</c:v>
                </c:pt>
                <c:pt idx="79">
                  <c:v>1.0428389748437501</c:v>
                </c:pt>
                <c:pt idx="80">
                  <c:v>1.0436802205907001</c:v>
                </c:pt>
                <c:pt idx="81">
                  <c:v>1.0456962006744499</c:v>
                </c:pt>
                <c:pt idx="82">
                  <c:v>1.0546827562844101</c:v>
                </c:pt>
                <c:pt idx="83">
                  <c:v>1.04054917958849</c:v>
                </c:pt>
                <c:pt idx="84">
                  <c:v>1.0585311190102</c:v>
                </c:pt>
                <c:pt idx="85">
                  <c:v>1.0710578188503801</c:v>
                </c:pt>
                <c:pt idx="86">
                  <c:v>1.08664164493254</c:v>
                </c:pt>
                <c:pt idx="87">
                  <c:v>1.1067781584009999</c:v>
                </c:pt>
                <c:pt idx="88">
                  <c:v>1.1222848740133899</c:v>
                </c:pt>
                <c:pt idx="89">
                  <c:v>1.10430242393036</c:v>
                </c:pt>
                <c:pt idx="90">
                  <c:v>1.10008592201041</c:v>
                </c:pt>
                <c:pt idx="91">
                  <c:v>1.1176804889260401</c:v>
                </c:pt>
                <c:pt idx="92">
                  <c:v>1.12736180959386</c:v>
                </c:pt>
                <c:pt idx="93">
                  <c:v>1.1189050810068</c:v>
                </c:pt>
                <c:pt idx="94">
                  <c:v>1.1248364426526101</c:v>
                </c:pt>
                <c:pt idx="95">
                  <c:v>1.12244916626781</c:v>
                </c:pt>
                <c:pt idx="96">
                  <c:v>1.1182983432044999</c:v>
                </c:pt>
                <c:pt idx="97">
                  <c:v>1.1082136126267399</c:v>
                </c:pt>
                <c:pt idx="98">
                  <c:v>1.0888419494966699</c:v>
                </c:pt>
                <c:pt idx="99">
                  <c:v>1.09273427294784</c:v>
                </c:pt>
                <c:pt idx="100">
                  <c:v>1.07501527753104</c:v>
                </c:pt>
                <c:pt idx="101">
                  <c:v>1.0632824909017999</c:v>
                </c:pt>
                <c:pt idx="102">
                  <c:v>1.03935073192025</c:v>
                </c:pt>
                <c:pt idx="103">
                  <c:v>1.0613735623152301</c:v>
                </c:pt>
                <c:pt idx="104">
                  <c:v>1.0622667149735601</c:v>
                </c:pt>
                <c:pt idx="105">
                  <c:v>1.0697147726605301</c:v>
                </c:pt>
                <c:pt idx="106">
                  <c:v>1.06252304699172</c:v>
                </c:pt>
                <c:pt idx="107">
                  <c:v>1.0247976628264299</c:v>
                </c:pt>
                <c:pt idx="108">
                  <c:v>1.0217096251151101</c:v>
                </c:pt>
                <c:pt idx="109">
                  <c:v>0.96390711450037603</c:v>
                </c:pt>
                <c:pt idx="110">
                  <c:v>0.97101978129719502</c:v>
                </c:pt>
                <c:pt idx="111">
                  <c:v>0.99633657600499004</c:v>
                </c:pt>
                <c:pt idx="112">
                  <c:v>0.98504427621156199</c:v>
                </c:pt>
                <c:pt idx="113">
                  <c:v>0.98759431261827502</c:v>
                </c:pt>
                <c:pt idx="114">
                  <c:v>1.0093319586052301</c:v>
                </c:pt>
                <c:pt idx="115">
                  <c:v>1.0226976789578099</c:v>
                </c:pt>
                <c:pt idx="116">
                  <c:v>1.02763302298885</c:v>
                </c:pt>
                <c:pt idx="117">
                  <c:v>1.02545008235159</c:v>
                </c:pt>
                <c:pt idx="118">
                  <c:v>1.0153115822672001</c:v>
                </c:pt>
                <c:pt idx="119">
                  <c:v>0.977189741838001</c:v>
                </c:pt>
                <c:pt idx="120">
                  <c:v>0.98427859844083299</c:v>
                </c:pt>
                <c:pt idx="121">
                  <c:v>1.01129595102961</c:v>
                </c:pt>
                <c:pt idx="122">
                  <c:v>1.04599552116948</c:v>
                </c:pt>
                <c:pt idx="123">
                  <c:v>1.03953416999672</c:v>
                </c:pt>
                <c:pt idx="124">
                  <c:v>1.0646326814528699</c:v>
                </c:pt>
                <c:pt idx="125">
                  <c:v>1.0732879709946599</c:v>
                </c:pt>
                <c:pt idx="126">
                  <c:v>1.0600098999118699</c:v>
                </c:pt>
                <c:pt idx="127">
                  <c:v>1.0620750026429899</c:v>
                </c:pt>
                <c:pt idx="128">
                  <c:v>1.04230387606816</c:v>
                </c:pt>
                <c:pt idx="129">
                  <c:v>1.06601703308285</c:v>
                </c:pt>
                <c:pt idx="130">
                  <c:v>1.0937007686807001</c:v>
                </c:pt>
                <c:pt idx="131">
                  <c:v>1.10413730049912</c:v>
                </c:pt>
                <c:pt idx="132">
                  <c:v>1.07371832125848</c:v>
                </c:pt>
                <c:pt idx="133">
                  <c:v>1.07749054830711</c:v>
                </c:pt>
                <c:pt idx="134">
                  <c:v>1.05620223663454</c:v>
                </c:pt>
                <c:pt idx="135">
                  <c:v>1.04584616734566</c:v>
                </c:pt>
                <c:pt idx="136">
                  <c:v>1.05094217077574</c:v>
                </c:pt>
                <c:pt idx="137">
                  <c:v>1.08731475320092</c:v>
                </c:pt>
                <c:pt idx="138">
                  <c:v>1.0893926501584399</c:v>
                </c:pt>
                <c:pt idx="139">
                  <c:v>1.1032713875678199</c:v>
                </c:pt>
                <c:pt idx="140">
                  <c:v>1.1159920847562099</c:v>
                </c:pt>
                <c:pt idx="141">
                  <c:v>1.09704910788604</c:v>
                </c:pt>
                <c:pt idx="142">
                  <c:v>1.0997984625461199</c:v>
                </c:pt>
                <c:pt idx="143">
                  <c:v>1.0970607714389999</c:v>
                </c:pt>
                <c:pt idx="144">
                  <c:v>1.1120882126009199</c:v>
                </c:pt>
                <c:pt idx="145">
                  <c:v>1.1187408770458001</c:v>
                </c:pt>
                <c:pt idx="146">
                  <c:v>1.1201991843992201</c:v>
                </c:pt>
                <c:pt idx="147">
                  <c:v>1.1096941989767899</c:v>
                </c:pt>
                <c:pt idx="148">
                  <c:v>1.09231124424565</c:v>
                </c:pt>
                <c:pt idx="149">
                  <c:v>1.1220523788885599</c:v>
                </c:pt>
                <c:pt idx="150">
                  <c:v>1.12113543034003</c:v>
                </c:pt>
                <c:pt idx="151">
                  <c:v>1.12555828944975</c:v>
                </c:pt>
                <c:pt idx="152">
                  <c:v>1.1290472166930501</c:v>
                </c:pt>
                <c:pt idx="153">
                  <c:v>1.1234891416361601</c:v>
                </c:pt>
                <c:pt idx="154">
                  <c:v>1.1453647270519101</c:v>
                </c:pt>
                <c:pt idx="155">
                  <c:v>1.1479651383066101</c:v>
                </c:pt>
                <c:pt idx="156">
                  <c:v>1.1326136245303</c:v>
                </c:pt>
                <c:pt idx="157">
                  <c:v>1.12866093737094</c:v>
                </c:pt>
                <c:pt idx="158">
                  <c:v>1.10150808309294</c:v>
                </c:pt>
                <c:pt idx="159">
                  <c:v>1.11234029480422</c:v>
                </c:pt>
                <c:pt idx="160">
                  <c:v>1.13490824297407</c:v>
                </c:pt>
                <c:pt idx="161">
                  <c:v>1.1344930223007299</c:v>
                </c:pt>
                <c:pt idx="162">
                  <c:v>1.15054282156556</c:v>
                </c:pt>
                <c:pt idx="163">
                  <c:v>1.1600896157282901</c:v>
                </c:pt>
                <c:pt idx="164">
                  <c:v>1.1631623539965601</c:v>
                </c:pt>
                <c:pt idx="165">
                  <c:v>1.1661693960705199</c:v>
                </c:pt>
                <c:pt idx="166">
                  <c:v>1.1326890145592099</c:v>
                </c:pt>
                <c:pt idx="167">
                  <c:v>1.13583744879949</c:v>
                </c:pt>
                <c:pt idx="168">
                  <c:v>1.14993374801978</c:v>
                </c:pt>
                <c:pt idx="169">
                  <c:v>1.1639622366878699</c:v>
                </c:pt>
                <c:pt idx="170">
                  <c:v>1.1508979824874901</c:v>
                </c:pt>
                <c:pt idx="171">
                  <c:v>1.16496254711974</c:v>
                </c:pt>
                <c:pt idx="172">
                  <c:v>1.2053644922261799</c:v>
                </c:pt>
                <c:pt idx="173">
                  <c:v>1.2094534625941999</c:v>
                </c:pt>
                <c:pt idx="174">
                  <c:v>1.20766515162932</c:v>
                </c:pt>
                <c:pt idx="175">
                  <c:v>1.1817136594236599</c:v>
                </c:pt>
                <c:pt idx="176">
                  <c:v>1.19180243071073</c:v>
                </c:pt>
                <c:pt idx="177">
                  <c:v>1.2218897306715399</c:v>
                </c:pt>
                <c:pt idx="178">
                  <c:v>1.2506639299587601</c:v>
                </c:pt>
                <c:pt idx="179">
                  <c:v>1.26546635545091</c:v>
                </c:pt>
                <c:pt idx="180">
                  <c:v>1.24718026084641</c:v>
                </c:pt>
                <c:pt idx="181">
                  <c:v>1.25559031955895</c:v>
                </c:pt>
                <c:pt idx="182">
                  <c:v>1.26885665189577</c:v>
                </c:pt>
                <c:pt idx="183">
                  <c:v>1.26506427679774</c:v>
                </c:pt>
                <c:pt idx="184">
                  <c:v>1.22376185988881</c:v>
                </c:pt>
                <c:pt idx="185">
                  <c:v>1.21980384661784</c:v>
                </c:pt>
                <c:pt idx="186">
                  <c:v>1.23496942250625</c:v>
                </c:pt>
                <c:pt idx="187">
                  <c:v>1.27533485758705</c:v>
                </c:pt>
                <c:pt idx="188">
                  <c:v>1.2417425740031001</c:v>
                </c:pt>
                <c:pt idx="189">
                  <c:v>1.2067817297157899</c:v>
                </c:pt>
                <c:pt idx="190">
                  <c:v>1.20005505929955</c:v>
                </c:pt>
                <c:pt idx="191">
                  <c:v>1.17249270922209</c:v>
                </c:pt>
                <c:pt idx="192">
                  <c:v>1.17359822556275</c:v>
                </c:pt>
                <c:pt idx="193">
                  <c:v>1.14986008936468</c:v>
                </c:pt>
                <c:pt idx="194">
                  <c:v>1.1668698503617501</c:v>
                </c:pt>
                <c:pt idx="195">
                  <c:v>1.1408240634860001</c:v>
                </c:pt>
                <c:pt idx="196">
                  <c:v>1.1276713816270101</c:v>
                </c:pt>
                <c:pt idx="197">
                  <c:v>1.1406757935072001</c:v>
                </c:pt>
                <c:pt idx="198">
                  <c:v>1.16092244938982</c:v>
                </c:pt>
                <c:pt idx="199">
                  <c:v>1.15357212822884</c:v>
                </c:pt>
                <c:pt idx="200">
                  <c:v>1.1384368796275099</c:v>
                </c:pt>
                <c:pt idx="201">
                  <c:v>1.1190535820055001</c:v>
                </c:pt>
                <c:pt idx="202">
                  <c:v>1.1177305969706</c:v>
                </c:pt>
                <c:pt idx="203">
                  <c:v>1.12229170811076</c:v>
                </c:pt>
                <c:pt idx="204">
                  <c:v>1.10006170973093</c:v>
                </c:pt>
                <c:pt idx="205">
                  <c:v>1.11581414604278</c:v>
                </c:pt>
                <c:pt idx="206">
                  <c:v>1.1416243220214799</c:v>
                </c:pt>
                <c:pt idx="207">
                  <c:v>1.17384825605456</c:v>
                </c:pt>
                <c:pt idx="208">
                  <c:v>1.1775337376330901</c:v>
                </c:pt>
                <c:pt idx="209">
                  <c:v>1.1883923425732099</c:v>
                </c:pt>
                <c:pt idx="210">
                  <c:v>1.1917687044367</c:v>
                </c:pt>
                <c:pt idx="211">
                  <c:v>1.1854590284084601</c:v>
                </c:pt>
                <c:pt idx="212">
                  <c:v>1.1798580479321099</c:v>
                </c:pt>
                <c:pt idx="213">
                  <c:v>1.1824879939063</c:v>
                </c:pt>
                <c:pt idx="214">
                  <c:v>1.1963529606255301</c:v>
                </c:pt>
                <c:pt idx="215">
                  <c:v>1.20436866358098</c:v>
                </c:pt>
                <c:pt idx="216">
                  <c:v>1.20779445044023</c:v>
                </c:pt>
                <c:pt idx="217">
                  <c:v>1.15529268079824</c:v>
                </c:pt>
                <c:pt idx="218">
                  <c:v>1.18271508345503</c:v>
                </c:pt>
                <c:pt idx="219">
                  <c:v>1.2054514813136501</c:v>
                </c:pt>
                <c:pt idx="220">
                  <c:v>1.20300214389341</c:v>
                </c:pt>
                <c:pt idx="221">
                  <c:v>1.1960403331844001</c:v>
                </c:pt>
                <c:pt idx="222">
                  <c:v>1.20827933338578</c:v>
                </c:pt>
                <c:pt idx="223">
                  <c:v>1.20772554829024</c:v>
                </c:pt>
                <c:pt idx="224">
                  <c:v>1.1939919004494099</c:v>
                </c:pt>
                <c:pt idx="225">
                  <c:v>1.1961026477680801</c:v>
                </c:pt>
                <c:pt idx="226">
                  <c:v>1.1953903011373599</c:v>
                </c:pt>
                <c:pt idx="227">
                  <c:v>1.1730509078049101</c:v>
                </c:pt>
                <c:pt idx="228">
                  <c:v>1.16122454363598</c:v>
                </c:pt>
                <c:pt idx="229">
                  <c:v>1.16048165902891</c:v>
                </c:pt>
                <c:pt idx="230">
                  <c:v>1.1480013108448901</c:v>
                </c:pt>
                <c:pt idx="231">
                  <c:v>1.1311744820254099</c:v>
                </c:pt>
                <c:pt idx="232">
                  <c:v>1.12619089548221</c:v>
                </c:pt>
                <c:pt idx="233">
                  <c:v>1.13597788472775</c:v>
                </c:pt>
                <c:pt idx="234">
                  <c:v>1.1493840940448501</c:v>
                </c:pt>
                <c:pt idx="235">
                  <c:v>1.12417931472702</c:v>
                </c:pt>
                <c:pt idx="236">
                  <c:v>1.14250574179968</c:v>
                </c:pt>
                <c:pt idx="237">
                  <c:v>1.1491494440140499</c:v>
                </c:pt>
                <c:pt idx="238">
                  <c:v>1.1529221186946399</c:v>
                </c:pt>
                <c:pt idx="239">
                  <c:v>1.1576818647456</c:v>
                </c:pt>
                <c:pt idx="240">
                  <c:v>1.1476763111041399</c:v>
                </c:pt>
                <c:pt idx="241">
                  <c:v>1.1166804928288201</c:v>
                </c:pt>
                <c:pt idx="242">
                  <c:v>1.11964019454263</c:v>
                </c:pt>
                <c:pt idx="243">
                  <c:v>1.12240770072605</c:v>
                </c:pt>
                <c:pt idx="244">
                  <c:v>1.110661370833</c:v>
                </c:pt>
                <c:pt idx="245">
                  <c:v>1.09615544309695</c:v>
                </c:pt>
                <c:pt idx="246">
                  <c:v>1.0904929447930301</c:v>
                </c:pt>
                <c:pt idx="247">
                  <c:v>1.1124323583451201</c:v>
                </c:pt>
                <c:pt idx="248">
                  <c:v>1.1184722851709901</c:v>
                </c:pt>
                <c:pt idx="249">
                  <c:v>1.11929879972625</c:v>
                </c:pt>
                <c:pt idx="250">
                  <c:v>1.1060655818629099</c:v>
                </c:pt>
                <c:pt idx="251">
                  <c:v>1.09813518715422</c:v>
                </c:pt>
                <c:pt idx="252">
                  <c:v>1.11535684266948</c:v>
                </c:pt>
                <c:pt idx="253">
                  <c:v>1.1447074709693901</c:v>
                </c:pt>
                <c:pt idx="254">
                  <c:v>1.1496893179921399</c:v>
                </c:pt>
                <c:pt idx="255">
                  <c:v>1.1630282893372601</c:v>
                </c:pt>
                <c:pt idx="256">
                  <c:v>1.1560011743979499</c:v>
                </c:pt>
                <c:pt idx="257">
                  <c:v>1.15499822779499</c:v>
                </c:pt>
                <c:pt idx="258">
                  <c:v>1.16553301496705</c:v>
                </c:pt>
                <c:pt idx="259">
                  <c:v>1.15653136077257</c:v>
                </c:pt>
                <c:pt idx="260">
                  <c:v>1.17692951245518</c:v>
                </c:pt>
                <c:pt idx="261">
                  <c:v>1.2136543512748501</c:v>
                </c:pt>
                <c:pt idx="262">
                  <c:v>1.2162179888309199</c:v>
                </c:pt>
                <c:pt idx="263">
                  <c:v>1.2293742606751801</c:v>
                </c:pt>
                <c:pt idx="264">
                  <c:v>1.2124232614914601</c:v>
                </c:pt>
                <c:pt idx="265">
                  <c:v>1.22942033686813</c:v>
                </c:pt>
                <c:pt idx="266">
                  <c:v>1.25156206866278</c:v>
                </c:pt>
                <c:pt idx="267">
                  <c:v>1.2493040189226401</c:v>
                </c:pt>
                <c:pt idx="268">
                  <c:v>1.2553077603471801</c:v>
                </c:pt>
                <c:pt idx="269">
                  <c:v>1.2466573170503901</c:v>
                </c:pt>
                <c:pt idx="270">
                  <c:v>1.2340436915958399</c:v>
                </c:pt>
                <c:pt idx="271">
                  <c:v>1.22584958217916</c:v>
                </c:pt>
                <c:pt idx="272">
                  <c:v>1.1780919644099801</c:v>
                </c:pt>
                <c:pt idx="273">
                  <c:v>1.1880691752210899</c:v>
                </c:pt>
                <c:pt idx="274">
                  <c:v>1.1797885511160999</c:v>
                </c:pt>
                <c:pt idx="275">
                  <c:v>1.1911301425434699</c:v>
                </c:pt>
                <c:pt idx="276">
                  <c:v>1.21567532169148</c:v>
                </c:pt>
                <c:pt idx="277">
                  <c:v>1.2158675149782801</c:v>
                </c:pt>
                <c:pt idx="278">
                  <c:v>1.20608814661219</c:v>
                </c:pt>
                <c:pt idx="279">
                  <c:v>1.2075128352347999</c:v>
                </c:pt>
                <c:pt idx="280">
                  <c:v>1.20444174653684</c:v>
                </c:pt>
                <c:pt idx="281">
                  <c:v>1.1562306111970999</c:v>
                </c:pt>
                <c:pt idx="282">
                  <c:v>1.15384499700189</c:v>
                </c:pt>
                <c:pt idx="283">
                  <c:v>1.1478965377425501</c:v>
                </c:pt>
                <c:pt idx="284">
                  <c:v>1.1556449997565901</c:v>
                </c:pt>
                <c:pt idx="285">
                  <c:v>1.14896647555297</c:v>
                </c:pt>
                <c:pt idx="286">
                  <c:v>1.1727455200039001</c:v>
                </c:pt>
                <c:pt idx="287">
                  <c:v>1.18077920348389</c:v>
                </c:pt>
                <c:pt idx="288">
                  <c:v>1.17785700811824</c:v>
                </c:pt>
                <c:pt idx="289">
                  <c:v>1.1473148303643199</c:v>
                </c:pt>
                <c:pt idx="290">
                  <c:v>1.1737589596798499</c:v>
                </c:pt>
                <c:pt idx="291">
                  <c:v>1.1781296006055999</c:v>
                </c:pt>
                <c:pt idx="292">
                  <c:v>1.18425057117363</c:v>
                </c:pt>
                <c:pt idx="293">
                  <c:v>1.18445012853051</c:v>
                </c:pt>
                <c:pt idx="294">
                  <c:v>1.16570031344688</c:v>
                </c:pt>
                <c:pt idx="295">
                  <c:v>1.1456092576060799</c:v>
                </c:pt>
                <c:pt idx="296">
                  <c:v>1.13468654839241</c:v>
                </c:pt>
                <c:pt idx="297">
                  <c:v>1.15016535182903</c:v>
                </c:pt>
                <c:pt idx="298">
                  <c:v>1.1489442480437899</c:v>
                </c:pt>
                <c:pt idx="299">
                  <c:v>1.1495230831185901</c:v>
                </c:pt>
                <c:pt idx="300">
                  <c:v>1.1598903284445501</c:v>
                </c:pt>
                <c:pt idx="301">
                  <c:v>1.17348549811924</c:v>
                </c:pt>
                <c:pt idx="302">
                  <c:v>1.1861521935622701</c:v>
                </c:pt>
                <c:pt idx="303">
                  <c:v>1.19225102465661</c:v>
                </c:pt>
                <c:pt idx="304">
                  <c:v>1.18745099782738</c:v>
                </c:pt>
                <c:pt idx="305">
                  <c:v>1.1971960610838901</c:v>
                </c:pt>
                <c:pt idx="306">
                  <c:v>1.1881397721273701</c:v>
                </c:pt>
                <c:pt idx="307">
                  <c:v>1.1907332930377801</c:v>
                </c:pt>
                <c:pt idx="308">
                  <c:v>1.18844635151735</c:v>
                </c:pt>
                <c:pt idx="309">
                  <c:v>1.1929932608365901</c:v>
                </c:pt>
                <c:pt idx="310">
                  <c:v>1.1711406338201999</c:v>
                </c:pt>
                <c:pt idx="311">
                  <c:v>1.1694890697560101</c:v>
                </c:pt>
                <c:pt idx="312">
                  <c:v>1.1638092723208</c:v>
                </c:pt>
                <c:pt idx="313">
                  <c:v>1.15304474604522</c:v>
                </c:pt>
                <c:pt idx="314">
                  <c:v>1.13133959928547</c:v>
                </c:pt>
                <c:pt idx="315">
                  <c:v>1.0981007649766901</c:v>
                </c:pt>
                <c:pt idx="316">
                  <c:v>1.1146185368088699</c:v>
                </c:pt>
                <c:pt idx="317">
                  <c:v>1.12187604470111</c:v>
                </c:pt>
                <c:pt idx="318">
                  <c:v>1.1306400922225299</c:v>
                </c:pt>
                <c:pt idx="319">
                  <c:v>1.1348152235768201</c:v>
                </c:pt>
                <c:pt idx="320">
                  <c:v>1.1161791776435499</c:v>
                </c:pt>
                <c:pt idx="321">
                  <c:v>1.11568208279807</c:v>
                </c:pt>
                <c:pt idx="322">
                  <c:v>1.1085361961497899</c:v>
                </c:pt>
                <c:pt idx="323">
                  <c:v>1.1338294623176199</c:v>
                </c:pt>
                <c:pt idx="324">
                  <c:v>1.1321012862547799</c:v>
                </c:pt>
                <c:pt idx="325">
                  <c:v>1.1341014550025099</c:v>
                </c:pt>
                <c:pt idx="326">
                  <c:v>1.1138883235805399</c:v>
                </c:pt>
                <c:pt idx="327">
                  <c:v>1.1173515347174101</c:v>
                </c:pt>
                <c:pt idx="328">
                  <c:v>1.10642948497672</c:v>
                </c:pt>
                <c:pt idx="329">
                  <c:v>1.1074575939090501</c:v>
                </c:pt>
                <c:pt idx="330">
                  <c:v>1.11670242974676</c:v>
                </c:pt>
                <c:pt idx="331">
                  <c:v>1.11537581425406</c:v>
                </c:pt>
                <c:pt idx="332">
                  <c:v>1.1253423886788401</c:v>
                </c:pt>
                <c:pt idx="333">
                  <c:v>1.13674298511155</c:v>
                </c:pt>
                <c:pt idx="334">
                  <c:v>1.13142017589081</c:v>
                </c:pt>
                <c:pt idx="335">
                  <c:v>1.1448414787226</c:v>
                </c:pt>
                <c:pt idx="336">
                  <c:v>1.1325342708019299</c:v>
                </c:pt>
                <c:pt idx="337">
                  <c:v>1.13335803690947</c:v>
                </c:pt>
                <c:pt idx="338">
                  <c:v>1.13007111669664</c:v>
                </c:pt>
                <c:pt idx="339">
                  <c:v>1.11890981283871</c:v>
                </c:pt>
                <c:pt idx="340">
                  <c:v>1.1324039446608201</c:v>
                </c:pt>
                <c:pt idx="341">
                  <c:v>1.12859986429598</c:v>
                </c:pt>
                <c:pt idx="342">
                  <c:v>1.1244788402914301</c:v>
                </c:pt>
                <c:pt idx="343">
                  <c:v>1.13893475637873</c:v>
                </c:pt>
                <c:pt idx="344">
                  <c:v>1.1452769195660399</c:v>
                </c:pt>
                <c:pt idx="345">
                  <c:v>1.14318875706789</c:v>
                </c:pt>
                <c:pt idx="346">
                  <c:v>1.1548349756349801</c:v>
                </c:pt>
                <c:pt idx="347">
                  <c:v>1.1631286503999601</c:v>
                </c:pt>
                <c:pt idx="348">
                  <c:v>1.15214967185018</c:v>
                </c:pt>
                <c:pt idx="349">
                  <c:v>1.14244414428611</c:v>
                </c:pt>
                <c:pt idx="350">
                  <c:v>1.1176904255105899</c:v>
                </c:pt>
                <c:pt idx="351">
                  <c:v>1.12489600015214</c:v>
                </c:pt>
                <c:pt idx="352">
                  <c:v>1.1311306747812899</c:v>
                </c:pt>
                <c:pt idx="353">
                  <c:v>1.1375973752267501</c:v>
                </c:pt>
                <c:pt idx="354">
                  <c:v>1.1324224792717399</c:v>
                </c:pt>
                <c:pt idx="355">
                  <c:v>1.14810781043577</c:v>
                </c:pt>
                <c:pt idx="356">
                  <c:v>1.1604403617678201</c:v>
                </c:pt>
                <c:pt idx="357">
                  <c:v>1.1718887856076201</c:v>
                </c:pt>
                <c:pt idx="358">
                  <c:v>1.1759404079511799</c:v>
                </c:pt>
                <c:pt idx="359">
                  <c:v>1.18521590585034</c:v>
                </c:pt>
                <c:pt idx="360">
                  <c:v>1.1912558727875899</c:v>
                </c:pt>
                <c:pt idx="361">
                  <c:v>1.18632820535553</c:v>
                </c:pt>
                <c:pt idx="362">
                  <c:v>1.18478553836014</c:v>
                </c:pt>
                <c:pt idx="363">
                  <c:v>1.1902787894506599</c:v>
                </c:pt>
                <c:pt idx="364">
                  <c:v>1.1698653712638201</c:v>
                </c:pt>
                <c:pt idx="365">
                  <c:v>1.1703438716875001</c:v>
                </c:pt>
                <c:pt idx="366">
                  <c:v>1.1829711271705301</c:v>
                </c:pt>
                <c:pt idx="367">
                  <c:v>1.1997827744486</c:v>
                </c:pt>
                <c:pt idx="368">
                  <c:v>1.19736828542615</c:v>
                </c:pt>
                <c:pt idx="369">
                  <c:v>1.1893569110333</c:v>
                </c:pt>
                <c:pt idx="370">
                  <c:v>1.18516360118831</c:v>
                </c:pt>
                <c:pt idx="371">
                  <c:v>1.1872372430487801</c:v>
                </c:pt>
                <c:pt idx="372">
                  <c:v>1.18592572210928</c:v>
                </c:pt>
                <c:pt idx="373">
                  <c:v>1.2015017492128499</c:v>
                </c:pt>
                <c:pt idx="374">
                  <c:v>1.19260588811042</c:v>
                </c:pt>
                <c:pt idx="375">
                  <c:v>1.1943295173091399</c:v>
                </c:pt>
                <c:pt idx="376">
                  <c:v>1.2060506539771401</c:v>
                </c:pt>
                <c:pt idx="377">
                  <c:v>1.22778215372255</c:v>
                </c:pt>
                <c:pt idx="378">
                  <c:v>1.23750930165727</c:v>
                </c:pt>
                <c:pt idx="379">
                  <c:v>1.2391393775805799</c:v>
                </c:pt>
                <c:pt idx="380">
                  <c:v>1.2514142847245</c:v>
                </c:pt>
                <c:pt idx="381">
                  <c:v>1.2376068726282601</c:v>
                </c:pt>
                <c:pt idx="382">
                  <c:v>1.2568762042539701</c:v>
                </c:pt>
                <c:pt idx="383">
                  <c:v>1.2638588060126199</c:v>
                </c:pt>
                <c:pt idx="384">
                  <c:v>1.26805406961828</c:v>
                </c:pt>
                <c:pt idx="385">
                  <c:v>1.2572135768920401</c:v>
                </c:pt>
                <c:pt idx="386">
                  <c:v>1.2650954539194199</c:v>
                </c:pt>
                <c:pt idx="387">
                  <c:v>1.2845314143128499</c:v>
                </c:pt>
                <c:pt idx="388">
                  <c:v>1.28876723445282</c:v>
                </c:pt>
                <c:pt idx="389">
                  <c:v>1.28804245489395</c:v>
                </c:pt>
                <c:pt idx="390">
                  <c:v>1.2810891713350101</c:v>
                </c:pt>
                <c:pt idx="391">
                  <c:v>1.2968539115258899</c:v>
                </c:pt>
                <c:pt idx="392">
                  <c:v>1.3193752112630199</c:v>
                </c:pt>
                <c:pt idx="393">
                  <c:v>1.3230039854189899</c:v>
                </c:pt>
                <c:pt idx="394">
                  <c:v>1.32389033990042</c:v>
                </c:pt>
                <c:pt idx="395">
                  <c:v>1.32467565983694</c:v>
                </c:pt>
                <c:pt idx="396">
                  <c:v>1.3370682882282601</c:v>
                </c:pt>
                <c:pt idx="397">
                  <c:v>1.3297289269877799</c:v>
                </c:pt>
                <c:pt idx="398">
                  <c:v>1.3046138637988001</c:v>
                </c:pt>
                <c:pt idx="399">
                  <c:v>1.3063516112089699</c:v>
                </c:pt>
                <c:pt idx="400">
                  <c:v>1.2954883507580299</c:v>
                </c:pt>
                <c:pt idx="401">
                  <c:v>1.3105486904722099</c:v>
                </c:pt>
                <c:pt idx="402">
                  <c:v>1.32702014882388</c:v>
                </c:pt>
                <c:pt idx="403">
                  <c:v>1.3548083854689601</c:v>
                </c:pt>
                <c:pt idx="404">
                  <c:v>1.3640440591999601</c:v>
                </c:pt>
                <c:pt idx="405">
                  <c:v>1.37921790997765</c:v>
                </c:pt>
                <c:pt idx="406">
                  <c:v>1.38419731534674</c:v>
                </c:pt>
                <c:pt idx="407">
                  <c:v>1.38991095800638</c:v>
                </c:pt>
                <c:pt idx="408">
                  <c:v>1.39889805652828</c:v>
                </c:pt>
                <c:pt idx="409">
                  <c:v>1.4035872848065101</c:v>
                </c:pt>
                <c:pt idx="410">
                  <c:v>1.4230463965223801</c:v>
                </c:pt>
                <c:pt idx="411">
                  <c:v>1.4395743045257201</c:v>
                </c:pt>
                <c:pt idx="412">
                  <c:v>1.3840296417817299</c:v>
                </c:pt>
                <c:pt idx="413">
                  <c:v>1.39333200820676</c:v>
                </c:pt>
                <c:pt idx="414">
                  <c:v>1.40177672324608</c:v>
                </c:pt>
                <c:pt idx="415">
                  <c:v>1.4231859968324201</c:v>
                </c:pt>
                <c:pt idx="416">
                  <c:v>1.4035889536583599</c:v>
                </c:pt>
                <c:pt idx="417">
                  <c:v>1.4309622747112001</c:v>
                </c:pt>
                <c:pt idx="418">
                  <c:v>1.4552560689023399</c:v>
                </c:pt>
                <c:pt idx="419">
                  <c:v>1.45980146093173</c:v>
                </c:pt>
                <c:pt idx="420">
                  <c:v>1.4691661034618899</c:v>
                </c:pt>
                <c:pt idx="421">
                  <c:v>1.48963349495732</c:v>
                </c:pt>
                <c:pt idx="422">
                  <c:v>1.4962501943631801</c:v>
                </c:pt>
                <c:pt idx="423">
                  <c:v>1.5225658037180601</c:v>
                </c:pt>
                <c:pt idx="424">
                  <c:v>1.5241226129461101</c:v>
                </c:pt>
                <c:pt idx="425">
                  <c:v>1.5135501357336201</c:v>
                </c:pt>
                <c:pt idx="426">
                  <c:v>1.5107830813948</c:v>
                </c:pt>
                <c:pt idx="427">
                  <c:v>1.5055428083972</c:v>
                </c:pt>
                <c:pt idx="428">
                  <c:v>1.5046678279836001</c:v>
                </c:pt>
                <c:pt idx="429">
                  <c:v>1.4802059965013501</c:v>
                </c:pt>
                <c:pt idx="430">
                  <c:v>1.46702685677166</c:v>
                </c:pt>
                <c:pt idx="431">
                  <c:v>1.4889385257007</c:v>
                </c:pt>
                <c:pt idx="432">
                  <c:v>1.47324596935858</c:v>
                </c:pt>
                <c:pt idx="433">
                  <c:v>1.46345413261687</c:v>
                </c:pt>
                <c:pt idx="434">
                  <c:v>1.44615884633047</c:v>
                </c:pt>
                <c:pt idx="435">
                  <c:v>1.44329830334222</c:v>
                </c:pt>
                <c:pt idx="436">
                  <c:v>1.4524086799970499</c:v>
                </c:pt>
                <c:pt idx="437">
                  <c:v>1.49650713715152</c:v>
                </c:pt>
                <c:pt idx="438">
                  <c:v>1.5149418028997601</c:v>
                </c:pt>
                <c:pt idx="439">
                  <c:v>1.5097311885764899</c:v>
                </c:pt>
                <c:pt idx="440">
                  <c:v>1.5048787240934001</c:v>
                </c:pt>
                <c:pt idx="441">
                  <c:v>1.5182433096703301</c:v>
                </c:pt>
                <c:pt idx="442">
                  <c:v>1.51630072755503</c:v>
                </c:pt>
                <c:pt idx="443">
                  <c:v>1.5127895321256</c:v>
                </c:pt>
                <c:pt idx="444">
                  <c:v>1.52327114931612</c:v>
                </c:pt>
                <c:pt idx="445">
                  <c:v>1.5070442677696101</c:v>
                </c:pt>
                <c:pt idx="446">
                  <c:v>1.5273410862918699</c:v>
                </c:pt>
                <c:pt idx="447">
                  <c:v>1.47473213672158</c:v>
                </c:pt>
                <c:pt idx="448">
                  <c:v>1.50174637336203</c:v>
                </c:pt>
                <c:pt idx="449">
                  <c:v>1.4879155271965201</c:v>
                </c:pt>
                <c:pt idx="450">
                  <c:v>1.4851305965885699</c:v>
                </c:pt>
                <c:pt idx="451">
                  <c:v>1.4989090829524301</c:v>
                </c:pt>
                <c:pt idx="452">
                  <c:v>1.50389878774201</c:v>
                </c:pt>
                <c:pt idx="453">
                  <c:v>1.5151070038724199</c:v>
                </c:pt>
                <c:pt idx="454">
                  <c:v>1.5093712029836499</c:v>
                </c:pt>
                <c:pt idx="455">
                  <c:v>1.5276482225439201</c:v>
                </c:pt>
                <c:pt idx="456">
                  <c:v>1.55416709869388</c:v>
                </c:pt>
                <c:pt idx="457">
                  <c:v>1.5848604161190301</c:v>
                </c:pt>
                <c:pt idx="458">
                  <c:v>1.59642085401395</c:v>
                </c:pt>
                <c:pt idx="459">
                  <c:v>1.60752839559987</c:v>
                </c:pt>
                <c:pt idx="460">
                  <c:v>1.6150448641436399</c:v>
                </c:pt>
                <c:pt idx="461">
                  <c:v>1.6059583467877201</c:v>
                </c:pt>
                <c:pt idx="462">
                  <c:v>1.6289077255539599</c:v>
                </c:pt>
                <c:pt idx="463">
                  <c:v>1.6501107883886501</c:v>
                </c:pt>
                <c:pt idx="464">
                  <c:v>1.6853251561375899</c:v>
                </c:pt>
                <c:pt idx="465">
                  <c:v>1.6420508647577601</c:v>
                </c:pt>
                <c:pt idx="466">
                  <c:v>1.66032872345296</c:v>
                </c:pt>
                <c:pt idx="467">
                  <c:v>1.5871711349478901</c:v>
                </c:pt>
                <c:pt idx="468">
                  <c:v>1.64851590667881</c:v>
                </c:pt>
                <c:pt idx="469">
                  <c:v>1.6847489105031299</c:v>
                </c:pt>
                <c:pt idx="470">
                  <c:v>1.69523379593242</c:v>
                </c:pt>
                <c:pt idx="471">
                  <c:v>1.72091431476296</c:v>
                </c:pt>
                <c:pt idx="472">
                  <c:v>1.7241676910458099</c:v>
                </c:pt>
                <c:pt idx="473">
                  <c:v>1.70791031945285</c:v>
                </c:pt>
                <c:pt idx="474">
                  <c:v>1.7070006852503901</c:v>
                </c:pt>
                <c:pt idx="475">
                  <c:v>1.70795218536992</c:v>
                </c:pt>
                <c:pt idx="476">
                  <c:v>1.63484058719888</c:v>
                </c:pt>
                <c:pt idx="477">
                  <c:v>1.5932948413060599</c:v>
                </c:pt>
                <c:pt idx="478">
                  <c:v>1.6100954478926901</c:v>
                </c:pt>
                <c:pt idx="479">
                  <c:v>1.64984709250462</c:v>
                </c:pt>
                <c:pt idx="480">
                  <c:v>1.6650226881708201</c:v>
                </c:pt>
                <c:pt idx="481">
                  <c:v>1.6414511375315901</c:v>
                </c:pt>
                <c:pt idx="482">
                  <c:v>1.6114550070529401</c:v>
                </c:pt>
                <c:pt idx="483">
                  <c:v>1.63051751033001</c:v>
                </c:pt>
                <c:pt idx="484">
                  <c:v>1.6664938877891899</c:v>
                </c:pt>
                <c:pt idx="485">
                  <c:v>1.6938116960331</c:v>
                </c:pt>
                <c:pt idx="486">
                  <c:v>1.69984574851674</c:v>
                </c:pt>
                <c:pt idx="487">
                  <c:v>1.6919709009075301</c:v>
                </c:pt>
                <c:pt idx="488">
                  <c:v>1.6829201309434301</c:v>
                </c:pt>
                <c:pt idx="489">
                  <c:v>1.6643347990919199</c:v>
                </c:pt>
                <c:pt idx="490">
                  <c:v>1.69455109247725</c:v>
                </c:pt>
                <c:pt idx="491">
                  <c:v>1.6795957630857301</c:v>
                </c:pt>
                <c:pt idx="492">
                  <c:v>1.7023521385296501</c:v>
                </c:pt>
                <c:pt idx="493">
                  <c:v>1.7402214535962399</c:v>
                </c:pt>
                <c:pt idx="494">
                  <c:v>1.6587823929191901</c:v>
                </c:pt>
                <c:pt idx="495">
                  <c:v>1.73246804224896</c:v>
                </c:pt>
                <c:pt idx="496">
                  <c:v>1.7803368131863899</c:v>
                </c:pt>
                <c:pt idx="497">
                  <c:v>1.8095590275829101</c:v>
                </c:pt>
                <c:pt idx="498">
                  <c:v>1.78855875382452</c:v>
                </c:pt>
                <c:pt idx="499">
                  <c:v>1.83637230925078</c:v>
                </c:pt>
                <c:pt idx="500">
                  <c:v>1.8437329593360501</c:v>
                </c:pt>
                <c:pt idx="501">
                  <c:v>1.82849860323097</c:v>
                </c:pt>
                <c:pt idx="502">
                  <c:v>1.82437821828572</c:v>
                </c:pt>
                <c:pt idx="503">
                  <c:v>1.7855227697981899</c:v>
                </c:pt>
                <c:pt idx="504">
                  <c:v>1.7761114491908401</c:v>
                </c:pt>
                <c:pt idx="505">
                  <c:v>1.8159588877580399</c:v>
                </c:pt>
                <c:pt idx="506">
                  <c:v>1.81931408129329</c:v>
                </c:pt>
                <c:pt idx="507">
                  <c:v>1.80780687373516</c:v>
                </c:pt>
                <c:pt idx="508">
                  <c:v>1.77018718431628</c:v>
                </c:pt>
                <c:pt idx="509">
                  <c:v>1.75703598524634</c:v>
                </c:pt>
                <c:pt idx="510">
                  <c:v>1.78533163992455</c:v>
                </c:pt>
                <c:pt idx="511">
                  <c:v>1.81291133086006</c:v>
                </c:pt>
                <c:pt idx="512">
                  <c:v>1.82784615008146</c:v>
                </c:pt>
                <c:pt idx="513">
                  <c:v>1.85514711054543</c:v>
                </c:pt>
                <c:pt idx="514">
                  <c:v>1.8964628214896799</c:v>
                </c:pt>
                <c:pt idx="515">
                  <c:v>1.9145102996408401</c:v>
                </c:pt>
                <c:pt idx="516">
                  <c:v>1.9065554837558001</c:v>
                </c:pt>
                <c:pt idx="517">
                  <c:v>1.92399140544832</c:v>
                </c:pt>
                <c:pt idx="518">
                  <c:v>1.94485187058944</c:v>
                </c:pt>
                <c:pt idx="519">
                  <c:v>1.9912059795805901</c:v>
                </c:pt>
                <c:pt idx="520">
                  <c:v>1.96722539057345</c:v>
                </c:pt>
                <c:pt idx="521">
                  <c:v>2.0013660893056899</c:v>
                </c:pt>
                <c:pt idx="522">
                  <c:v>2.0039005516518902</c:v>
                </c:pt>
                <c:pt idx="523">
                  <c:v>1.9801132470651199</c:v>
                </c:pt>
                <c:pt idx="524">
                  <c:v>2.00949514010432</c:v>
                </c:pt>
                <c:pt idx="525">
                  <c:v>2.02742773147855</c:v>
                </c:pt>
                <c:pt idx="526">
                  <c:v>2.02136449045071</c:v>
                </c:pt>
                <c:pt idx="527">
                  <c:v>2.0230836938494599</c:v>
                </c:pt>
                <c:pt idx="528">
                  <c:v>2.0588421261375802</c:v>
                </c:pt>
                <c:pt idx="529">
                  <c:v>2.1277123322041298</c:v>
                </c:pt>
                <c:pt idx="530">
                  <c:v>2.1629105787964802</c:v>
                </c:pt>
                <c:pt idx="531">
                  <c:v>2.2149202468239202</c:v>
                </c:pt>
                <c:pt idx="532">
                  <c:v>2.2249242121260702</c:v>
                </c:pt>
                <c:pt idx="533">
                  <c:v>2.2546217456254798</c:v>
                </c:pt>
                <c:pt idx="534">
                  <c:v>2.3291259212019302</c:v>
                </c:pt>
                <c:pt idx="535">
                  <c:v>2.3635005639336399</c:v>
                </c:pt>
                <c:pt idx="536">
                  <c:v>2.3734529817443901</c:v>
                </c:pt>
                <c:pt idx="537">
                  <c:v>2.3481328970139801</c:v>
                </c:pt>
                <c:pt idx="538">
                  <c:v>2.3683577268136999</c:v>
                </c:pt>
                <c:pt idx="539">
                  <c:v>2.3804773475121399</c:v>
                </c:pt>
                <c:pt idx="540">
                  <c:v>2.3852110066061099</c:v>
                </c:pt>
                <c:pt idx="541">
                  <c:v>2.4490081533922501</c:v>
                </c:pt>
                <c:pt idx="542">
                  <c:v>2.49544543496213</c:v>
                </c:pt>
                <c:pt idx="543">
                  <c:v>2.5525821339705899</c:v>
                </c:pt>
                <c:pt idx="544">
                  <c:v>2.60893749577831</c:v>
                </c:pt>
                <c:pt idx="545">
                  <c:v>2.59527466112602</c:v>
                </c:pt>
                <c:pt idx="546">
                  <c:v>2.57849227474154</c:v>
                </c:pt>
                <c:pt idx="547">
                  <c:v>2.6329439454021299</c:v>
                </c:pt>
                <c:pt idx="548">
                  <c:v>2.69366816283341</c:v>
                </c:pt>
                <c:pt idx="549">
                  <c:v>2.6983396620311799</c:v>
                </c:pt>
                <c:pt idx="550">
                  <c:v>2.5990435890233101</c:v>
                </c:pt>
                <c:pt idx="551">
                  <c:v>2.6421944926786001</c:v>
                </c:pt>
                <c:pt idx="552">
                  <c:v>2.6853013595906701</c:v>
                </c:pt>
                <c:pt idx="553">
                  <c:v>2.63794124268269</c:v>
                </c:pt>
                <c:pt idx="554">
                  <c:v>2.7341668931894101</c:v>
                </c:pt>
                <c:pt idx="555">
                  <c:v>2.8120201940592402</c:v>
                </c:pt>
                <c:pt idx="556">
                  <c:v>2.87234488507133</c:v>
                </c:pt>
                <c:pt idx="557">
                  <c:v>2.8920739153235999</c:v>
                </c:pt>
                <c:pt idx="558">
                  <c:v>2.9180302845904</c:v>
                </c:pt>
                <c:pt idx="559">
                  <c:v>2.7970729296416201</c:v>
                </c:pt>
                <c:pt idx="560">
                  <c:v>2.8668435101891201</c:v>
                </c:pt>
                <c:pt idx="561">
                  <c:v>2.87030418284585</c:v>
                </c:pt>
                <c:pt idx="562">
                  <c:v>2.89866124849617</c:v>
                </c:pt>
                <c:pt idx="563">
                  <c:v>2.78751753920606</c:v>
                </c:pt>
                <c:pt idx="564">
                  <c:v>2.7615348083896198</c:v>
                </c:pt>
                <c:pt idx="565">
                  <c:v>2.6821619231293701</c:v>
                </c:pt>
                <c:pt idx="566">
                  <c:v>2.8030299352375501</c:v>
                </c:pt>
                <c:pt idx="567">
                  <c:v>2.9514366855064398</c:v>
                </c:pt>
                <c:pt idx="568">
                  <c:v>3.03836182275916</c:v>
                </c:pt>
                <c:pt idx="569">
                  <c:v>3.0799591085701001</c:v>
                </c:pt>
                <c:pt idx="570">
                  <c:v>3.0799835739934198</c:v>
                </c:pt>
                <c:pt idx="571">
                  <c:v>3.0608448162132502</c:v>
                </c:pt>
                <c:pt idx="572">
                  <c:v>3.11425360195474</c:v>
                </c:pt>
                <c:pt idx="573">
                  <c:v>3.2043191687859398</c:v>
                </c:pt>
                <c:pt idx="574">
                  <c:v>3.2718376416120001</c:v>
                </c:pt>
                <c:pt idx="575">
                  <c:v>3.3790562970808802</c:v>
                </c:pt>
                <c:pt idx="576">
                  <c:v>3.4551757629935098</c:v>
                </c:pt>
                <c:pt idx="577">
                  <c:v>3.5337190368271201</c:v>
                </c:pt>
                <c:pt idx="578">
                  <c:v>3.65829724351698</c:v>
                </c:pt>
                <c:pt idx="579">
                  <c:v>3.6981161394266202</c:v>
                </c:pt>
                <c:pt idx="580">
                  <c:v>3.4347350725001</c:v>
                </c:pt>
                <c:pt idx="581">
                  <c:v>3.4547043275734</c:v>
                </c:pt>
                <c:pt idx="582">
                  <c:v>3.6496310419356499</c:v>
                </c:pt>
                <c:pt idx="583">
                  <c:v>3.8246414714335302</c:v>
                </c:pt>
                <c:pt idx="584">
                  <c:v>3.8461377404861001</c:v>
                </c:pt>
                <c:pt idx="585">
                  <c:v>3.8320498957043299</c:v>
                </c:pt>
                <c:pt idx="586">
                  <c:v>3.8974426002639402</c:v>
                </c:pt>
                <c:pt idx="587">
                  <c:v>3.8589472323907099</c:v>
                </c:pt>
                <c:pt idx="588">
                  <c:v>3.8843254448560698</c:v>
                </c:pt>
                <c:pt idx="589">
                  <c:v>3.9786285465908402</c:v>
                </c:pt>
                <c:pt idx="590">
                  <c:v>4.05688851228141</c:v>
                </c:pt>
                <c:pt idx="591">
                  <c:v>4.12731022715018</c:v>
                </c:pt>
                <c:pt idx="592">
                  <c:v>4.0571808618297203</c:v>
                </c:pt>
                <c:pt idx="593">
                  <c:v>3.8842187033142701</c:v>
                </c:pt>
                <c:pt idx="594">
                  <c:v>3.96846126346751</c:v>
                </c:pt>
                <c:pt idx="595">
                  <c:v>3.8135319947596602</c:v>
                </c:pt>
                <c:pt idx="596">
                  <c:v>3.5166131189570899</c:v>
                </c:pt>
                <c:pt idx="597">
                  <c:v>3.5224823386356299</c:v>
                </c:pt>
                <c:pt idx="598">
                  <c:v>3.6147061261737101</c:v>
                </c:pt>
                <c:pt idx="599">
                  <c:v>3.4505217711254099</c:v>
                </c:pt>
                <c:pt idx="600">
                  <c:v>3.1240476006364899</c:v>
                </c:pt>
                <c:pt idx="601">
                  <c:v>2.8742570573460098</c:v>
                </c:pt>
                <c:pt idx="602">
                  <c:v>3.0380277070838702</c:v>
                </c:pt>
                <c:pt idx="603">
                  <c:v>2.8332235983807301</c:v>
                </c:pt>
                <c:pt idx="604">
                  <c:v>2.6011559329028699</c:v>
                </c:pt>
                <c:pt idx="605">
                  <c:v>2.3972757424384801</c:v>
                </c:pt>
                <c:pt idx="606">
                  <c:v>2.2895441715907099</c:v>
                </c:pt>
                <c:pt idx="607">
                  <c:v>2.0920330185582499</c:v>
                </c:pt>
                <c:pt idx="608">
                  <c:v>1.93012527904403</c:v>
                </c:pt>
                <c:pt idx="609">
                  <c:v>2.116326440171</c:v>
                </c:pt>
                <c:pt idx="610">
                  <c:v>2.32213096170286</c:v>
                </c:pt>
                <c:pt idx="611">
                  <c:v>2.5247772397959798</c:v>
                </c:pt>
                <c:pt idx="612">
                  <c:v>2.5815045855037901</c:v>
                </c:pt>
                <c:pt idx="613">
                  <c:v>2.40201750765622</c:v>
                </c:pt>
                <c:pt idx="614">
                  <c:v>2.4476875567931602</c:v>
                </c:pt>
                <c:pt idx="615">
                  <c:v>2.6162687171197798</c:v>
                </c:pt>
                <c:pt idx="616">
                  <c:v>2.6770027469120499</c:v>
                </c:pt>
                <c:pt idx="617">
                  <c:v>2.73344055438753</c:v>
                </c:pt>
                <c:pt idx="618">
                  <c:v>2.7819173091998501</c:v>
                </c:pt>
                <c:pt idx="619">
                  <c:v>2.8950523813951601</c:v>
                </c:pt>
                <c:pt idx="620">
                  <c:v>2.8364140162507501</c:v>
                </c:pt>
                <c:pt idx="621">
                  <c:v>2.5770679489495198</c:v>
                </c:pt>
                <c:pt idx="622">
                  <c:v>2.4619905392097099</c:v>
                </c:pt>
                <c:pt idx="623">
                  <c:v>2.6200510394036201</c:v>
                </c:pt>
                <c:pt idx="624">
                  <c:v>2.5251948246591298</c:v>
                </c:pt>
                <c:pt idx="625">
                  <c:v>2.4884793302560402</c:v>
                </c:pt>
                <c:pt idx="626">
                  <c:v>2.3919564265606401</c:v>
                </c:pt>
                <c:pt idx="627">
                  <c:v>2.55211127997701</c:v>
                </c:pt>
                <c:pt idx="628">
                  <c:v>2.509733812845</c:v>
                </c:pt>
                <c:pt idx="629">
                  <c:v>2.49046491642742</c:v>
                </c:pt>
                <c:pt idx="630">
                  <c:v>2.5968995793882601</c:v>
                </c:pt>
                <c:pt idx="631">
                  <c:v>2.76383469131232</c:v>
                </c:pt>
                <c:pt idx="632">
                  <c:v>2.8204759290803998</c:v>
                </c:pt>
                <c:pt idx="633">
                  <c:v>2.77982644169309</c:v>
                </c:pt>
                <c:pt idx="634">
                  <c:v>2.8794600793588598</c:v>
                </c:pt>
                <c:pt idx="635">
                  <c:v>2.90676567429791</c:v>
                </c:pt>
                <c:pt idx="636">
                  <c:v>2.9713174243273701</c:v>
                </c:pt>
                <c:pt idx="637">
                  <c:v>2.7268464008851998</c:v>
                </c:pt>
                <c:pt idx="638">
                  <c:v>2.8195011594313399</c:v>
                </c:pt>
                <c:pt idx="639">
                  <c:v>2.7117317620094501</c:v>
                </c:pt>
                <c:pt idx="640">
                  <c:v>2.5323171981466399</c:v>
                </c:pt>
                <c:pt idx="641">
                  <c:v>2.2837081560466799</c:v>
                </c:pt>
                <c:pt idx="642">
                  <c:v>2.0666417267664698</c:v>
                </c:pt>
                <c:pt idx="643">
                  <c:v>1.95186679874696</c:v>
                </c:pt>
                <c:pt idx="644">
                  <c:v>2.03658685064533</c:v>
                </c:pt>
                <c:pt idx="645">
                  <c:v>2.19323996677663</c:v>
                </c:pt>
                <c:pt idx="646">
                  <c:v>2.1025549939434098</c:v>
                </c:pt>
                <c:pt idx="647">
                  <c:v>1.96400412170133</c:v>
                </c:pt>
                <c:pt idx="648">
                  <c:v>1.9064676150116699</c:v>
                </c:pt>
                <c:pt idx="649">
                  <c:v>1.9067361263996701</c:v>
                </c:pt>
                <c:pt idx="650">
                  <c:v>1.9997020170872899</c:v>
                </c:pt>
                <c:pt idx="651">
                  <c:v>2.0825904786937302</c:v>
                </c:pt>
                <c:pt idx="652">
                  <c:v>2.0460010323167701</c:v>
                </c:pt>
                <c:pt idx="653">
                  <c:v>2.0607776658046002</c:v>
                </c:pt>
                <c:pt idx="654">
                  <c:v>1.9044278805341901</c:v>
                </c:pt>
                <c:pt idx="655">
                  <c:v>1.7794635374593899</c:v>
                </c:pt>
                <c:pt idx="656">
                  <c:v>1.9302415179347201</c:v>
                </c:pt>
                <c:pt idx="657">
                  <c:v>1.8779964865374501</c:v>
                </c:pt>
                <c:pt idx="658">
                  <c:v>1.8981359430668301</c:v>
                </c:pt>
                <c:pt idx="659">
                  <c:v>1.97524660128733</c:v>
                </c:pt>
                <c:pt idx="660">
                  <c:v>1.9972842906033299</c:v>
                </c:pt>
                <c:pt idx="661">
                  <c:v>1.9713564721246799</c:v>
                </c:pt>
                <c:pt idx="662">
                  <c:v>1.9989463688475599</c:v>
                </c:pt>
                <c:pt idx="663">
                  <c:v>1.9267345425567299</c:v>
                </c:pt>
                <c:pt idx="664">
                  <c:v>1.96100069073633</c:v>
                </c:pt>
                <c:pt idx="665">
                  <c:v>1.92366671574416</c:v>
                </c:pt>
                <c:pt idx="666">
                  <c:v>1.9317087670384401</c:v>
                </c:pt>
                <c:pt idx="667">
                  <c:v>2.0270109136064201</c:v>
                </c:pt>
                <c:pt idx="668">
                  <c:v>2.06509302251053</c:v>
                </c:pt>
                <c:pt idx="669">
                  <c:v>2.1702359387997401</c:v>
                </c:pt>
                <c:pt idx="670">
                  <c:v>2.2038146556603602</c:v>
                </c:pt>
                <c:pt idx="671">
                  <c:v>2.1713462134628401</c:v>
                </c:pt>
                <c:pt idx="672">
                  <c:v>2.2467772786720701</c:v>
                </c:pt>
                <c:pt idx="673">
                  <c:v>2.2937791661278002</c:v>
                </c:pt>
                <c:pt idx="674">
                  <c:v>2.29785364684099</c:v>
                </c:pt>
                <c:pt idx="675">
                  <c:v>2.3333001834989999</c:v>
                </c:pt>
                <c:pt idx="676">
                  <c:v>2.1614897508389599</c:v>
                </c:pt>
                <c:pt idx="677">
                  <c:v>2.25278128524416</c:v>
                </c:pt>
                <c:pt idx="678">
                  <c:v>2.3280772581848201</c:v>
                </c:pt>
                <c:pt idx="679">
                  <c:v>2.3529638431957198</c:v>
                </c:pt>
                <c:pt idx="680">
                  <c:v>2.3566714417248198</c:v>
                </c:pt>
                <c:pt idx="681">
                  <c:v>2.3050263465064802</c:v>
                </c:pt>
                <c:pt idx="682">
                  <c:v>2.3325321571723499</c:v>
                </c:pt>
                <c:pt idx="683">
                  <c:v>2.3244609120655899</c:v>
                </c:pt>
                <c:pt idx="684">
                  <c:v>2.2701572895287598</c:v>
                </c:pt>
                <c:pt idx="685">
                  <c:v>2.2575793850423298</c:v>
                </c:pt>
                <c:pt idx="686">
                  <c:v>2.3848356646367002</c:v>
                </c:pt>
                <c:pt idx="687">
                  <c:v>2.4039828171020798</c:v>
                </c:pt>
                <c:pt idx="688">
                  <c:v>2.47018412972611</c:v>
                </c:pt>
                <c:pt idx="689">
                  <c:v>2.51550549535887</c:v>
                </c:pt>
                <c:pt idx="690">
                  <c:v>2.5145156454242898</c:v>
                </c:pt>
                <c:pt idx="691">
                  <c:v>2.5453460845863098</c:v>
                </c:pt>
                <c:pt idx="692">
                  <c:v>2.53682976415601</c:v>
                </c:pt>
                <c:pt idx="693">
                  <c:v>2.4822547747753898</c:v>
                </c:pt>
                <c:pt idx="694">
                  <c:v>2.52201321009104</c:v>
                </c:pt>
                <c:pt idx="695">
                  <c:v>2.50122853142468</c:v>
                </c:pt>
                <c:pt idx="696">
                  <c:v>2.4741786546530902</c:v>
                </c:pt>
                <c:pt idx="697">
                  <c:v>2.5295988358379899</c:v>
                </c:pt>
                <c:pt idx="698">
                  <c:v>2.5561271947699402</c:v>
                </c:pt>
                <c:pt idx="699">
                  <c:v>2.5370655038454202</c:v>
                </c:pt>
                <c:pt idx="700">
                  <c:v>2.55330908414513</c:v>
                </c:pt>
                <c:pt idx="701">
                  <c:v>2.60004935947555</c:v>
                </c:pt>
                <c:pt idx="702">
                  <c:v>2.59066009437328</c:v>
                </c:pt>
                <c:pt idx="703">
                  <c:v>2.4206803046159502</c:v>
                </c:pt>
                <c:pt idx="704">
                  <c:v>2.4249345512195899</c:v>
                </c:pt>
                <c:pt idx="705">
                  <c:v>2.4526455544999402</c:v>
                </c:pt>
                <c:pt idx="706">
                  <c:v>2.4569205207920599</c:v>
                </c:pt>
                <c:pt idx="707">
                  <c:v>2.5199123158280701</c:v>
                </c:pt>
                <c:pt idx="708">
                  <c:v>2.5050532545952202</c:v>
                </c:pt>
                <c:pt idx="709">
                  <c:v>2.54551714060096</c:v>
                </c:pt>
                <c:pt idx="710">
                  <c:v>2.4973039028563</c:v>
                </c:pt>
                <c:pt idx="711">
                  <c:v>2.4981921235995199</c:v>
                </c:pt>
                <c:pt idx="712">
                  <c:v>2.5049653976136499</c:v>
                </c:pt>
                <c:pt idx="713">
                  <c:v>2.4761845263737601</c:v>
                </c:pt>
                <c:pt idx="714">
                  <c:v>2.51900977720689</c:v>
                </c:pt>
                <c:pt idx="715">
                  <c:v>2.5576961618622498</c:v>
                </c:pt>
                <c:pt idx="716">
                  <c:v>2.5591532095751299</c:v>
                </c:pt>
                <c:pt idx="717">
                  <c:v>2.6491140432401301</c:v>
                </c:pt>
                <c:pt idx="718">
                  <c:v>2.6761552805364102</c:v>
                </c:pt>
                <c:pt idx="719">
                  <c:v>2.7238909271193901</c:v>
                </c:pt>
                <c:pt idx="720">
                  <c:v>2.7405931590784198</c:v>
                </c:pt>
                <c:pt idx="721">
                  <c:v>2.7154305644400099</c:v>
                </c:pt>
                <c:pt idx="722">
                  <c:v>2.6948019382746402</c:v>
                </c:pt>
                <c:pt idx="723">
                  <c:v>2.7099759737725502</c:v>
                </c:pt>
                <c:pt idx="724">
                  <c:v>2.6403268871609198</c:v>
                </c:pt>
                <c:pt idx="725">
                  <c:v>2.6646333399022102</c:v>
                </c:pt>
                <c:pt idx="726">
                  <c:v>2.6869756447949</c:v>
                </c:pt>
                <c:pt idx="727">
                  <c:v>2.6407604222820802</c:v>
                </c:pt>
                <c:pt idx="728">
                  <c:v>2.4048381418862599</c:v>
                </c:pt>
                <c:pt idx="729">
                  <c:v>2.3477390303915402</c:v>
                </c:pt>
                <c:pt idx="730">
                  <c:v>2.4069889322435101</c:v>
                </c:pt>
                <c:pt idx="731">
                  <c:v>2.1865646997038799</c:v>
                </c:pt>
                <c:pt idx="732">
                  <c:v>2.20973475497764</c:v>
                </c:pt>
                <c:pt idx="733">
                  <c:v>2.0591713131374298</c:v>
                </c:pt>
                <c:pt idx="734">
                  <c:v>2.0781172829788401</c:v>
                </c:pt>
                <c:pt idx="735">
                  <c:v>1.9970147144085999</c:v>
                </c:pt>
                <c:pt idx="736">
                  <c:v>2.0698176291935302</c:v>
                </c:pt>
                <c:pt idx="737">
                  <c:v>1.98279382331142</c:v>
                </c:pt>
                <c:pt idx="738">
                  <c:v>2.02198382500247</c:v>
                </c:pt>
                <c:pt idx="739">
                  <c:v>2.10406489303046</c:v>
                </c:pt>
                <c:pt idx="740">
                  <c:v>2.0792097075679599</c:v>
                </c:pt>
                <c:pt idx="741">
                  <c:v>1.9953616112402099</c:v>
                </c:pt>
                <c:pt idx="742">
                  <c:v>2.0213854956057902</c:v>
                </c:pt>
                <c:pt idx="743">
                  <c:v>2.0438056507064202</c:v>
                </c:pt>
                <c:pt idx="744">
                  <c:v>1.87870255982558</c:v>
                </c:pt>
                <c:pt idx="745">
                  <c:v>1.8479602632880801</c:v>
                </c:pt>
                <c:pt idx="746">
                  <c:v>1.76845887305052</c:v>
                </c:pt>
                <c:pt idx="747">
                  <c:v>1.84501847365075</c:v>
                </c:pt>
                <c:pt idx="748">
                  <c:v>1.8290352676447099</c:v>
                </c:pt>
                <c:pt idx="749">
                  <c:v>1.8986620286354601</c:v>
                </c:pt>
                <c:pt idx="750">
                  <c:v>1.9086858512111</c:v>
                </c:pt>
                <c:pt idx="751">
                  <c:v>1.9493355467492099</c:v>
                </c:pt>
                <c:pt idx="752">
                  <c:v>1.9277608874229499</c:v>
                </c:pt>
                <c:pt idx="753">
                  <c:v>1.92768847023764</c:v>
                </c:pt>
                <c:pt idx="754">
                  <c:v>2.0114476414967699</c:v>
                </c:pt>
                <c:pt idx="755">
                  <c:v>2.0342182527752999</c:v>
                </c:pt>
                <c:pt idx="756">
                  <c:v>2.0257023403654202</c:v>
                </c:pt>
                <c:pt idx="757">
                  <c:v>2.0315039175596401</c:v>
                </c:pt>
                <c:pt idx="758">
                  <c:v>2.07348592646786</c:v>
                </c:pt>
                <c:pt idx="759">
                  <c:v>2.0532124023955598</c:v>
                </c:pt>
                <c:pt idx="760">
                  <c:v>2.0704597486650602</c:v>
                </c:pt>
                <c:pt idx="761">
                  <c:v>1.89390944403516</c:v>
                </c:pt>
                <c:pt idx="762">
                  <c:v>1.8898253119202399</c:v>
                </c:pt>
                <c:pt idx="763">
                  <c:v>1.77473654027216</c:v>
                </c:pt>
                <c:pt idx="764">
                  <c:v>1.8177817116695001</c:v>
                </c:pt>
                <c:pt idx="765">
                  <c:v>1.9168783823267601</c:v>
                </c:pt>
                <c:pt idx="766">
                  <c:v>1.9206704101872001</c:v>
                </c:pt>
                <c:pt idx="767">
                  <c:v>1.8550444123823699</c:v>
                </c:pt>
                <c:pt idx="768">
                  <c:v>1.89548225624533</c:v>
                </c:pt>
                <c:pt idx="769">
                  <c:v>1.9084116182842601</c:v>
                </c:pt>
                <c:pt idx="770">
                  <c:v>1.87019223708408</c:v>
                </c:pt>
                <c:pt idx="771">
                  <c:v>1.8314015780008299</c:v>
                </c:pt>
                <c:pt idx="772">
                  <c:v>1.8229098515451101</c:v>
                </c:pt>
                <c:pt idx="773">
                  <c:v>1.8914232515673901</c:v>
                </c:pt>
                <c:pt idx="774">
                  <c:v>1.8764920592160299</c:v>
                </c:pt>
                <c:pt idx="775">
                  <c:v>1.8587203111357899</c:v>
                </c:pt>
                <c:pt idx="776">
                  <c:v>1.92145752280459</c:v>
                </c:pt>
                <c:pt idx="777">
                  <c:v>1.9915257179141199</c:v>
                </c:pt>
                <c:pt idx="778">
                  <c:v>2.0457700430288099</c:v>
                </c:pt>
                <c:pt idx="779">
                  <c:v>2.03233571929748</c:v>
                </c:pt>
                <c:pt idx="780">
                  <c:v>2.0514048868353401</c:v>
                </c:pt>
                <c:pt idx="781">
                  <c:v>2.0176484785028101</c:v>
                </c:pt>
                <c:pt idx="782">
                  <c:v>2.0374670209657699</c:v>
                </c:pt>
                <c:pt idx="783">
                  <c:v>2.02620736273238</c:v>
                </c:pt>
                <c:pt idx="784">
                  <c:v>1.9835380525103701</c:v>
                </c:pt>
                <c:pt idx="785">
                  <c:v>2.0559285610422999</c:v>
                </c:pt>
                <c:pt idx="786">
                  <c:v>2.06523627094096</c:v>
                </c:pt>
                <c:pt idx="787">
                  <c:v>2.0536971056548299</c:v>
                </c:pt>
                <c:pt idx="788">
                  <c:v>2.1100171270199399</c:v>
                </c:pt>
                <c:pt idx="789">
                  <c:v>2.1155045572459201</c:v>
                </c:pt>
                <c:pt idx="790">
                  <c:v>2.07372346712387</c:v>
                </c:pt>
                <c:pt idx="791">
                  <c:v>2.0590955357301701</c:v>
                </c:pt>
                <c:pt idx="792">
                  <c:v>2.1051189825553598</c:v>
                </c:pt>
                <c:pt idx="793">
                  <c:v>2.0909854970341</c:v>
                </c:pt>
                <c:pt idx="794">
                  <c:v>2.1188894835134402</c:v>
                </c:pt>
                <c:pt idx="795">
                  <c:v>2.1417610359434902</c:v>
                </c:pt>
                <c:pt idx="796">
                  <c:v>2.13726300542266</c:v>
                </c:pt>
                <c:pt idx="797">
                  <c:v>2.0979058889876301</c:v>
                </c:pt>
                <c:pt idx="798">
                  <c:v>2.1049731084643701</c:v>
                </c:pt>
                <c:pt idx="799">
                  <c:v>2.00087315031598</c:v>
                </c:pt>
                <c:pt idx="800">
                  <c:v>1.9709306999985201</c:v>
                </c:pt>
                <c:pt idx="801">
                  <c:v>1.99097583670514</c:v>
                </c:pt>
                <c:pt idx="802">
                  <c:v>1.9774230863996201</c:v>
                </c:pt>
                <c:pt idx="803">
                  <c:v>1.9993168025091801</c:v>
                </c:pt>
                <c:pt idx="804">
                  <c:v>1.9942264944855199</c:v>
                </c:pt>
                <c:pt idx="805">
                  <c:v>1.99168539980627</c:v>
                </c:pt>
                <c:pt idx="806">
                  <c:v>1.98749386874262</c:v>
                </c:pt>
                <c:pt idx="807">
                  <c:v>2.03977281304826</c:v>
                </c:pt>
                <c:pt idx="808">
                  <c:v>2.04191544604722</c:v>
                </c:pt>
                <c:pt idx="809">
                  <c:v>2.0523939524724599</c:v>
                </c:pt>
                <c:pt idx="810">
                  <c:v>1.96772099773006</c:v>
                </c:pt>
                <c:pt idx="811">
                  <c:v>1.89421579023071</c:v>
                </c:pt>
                <c:pt idx="812">
                  <c:v>1.8970482324348199</c:v>
                </c:pt>
                <c:pt idx="813">
                  <c:v>1.89869527370758</c:v>
                </c:pt>
                <c:pt idx="814">
                  <c:v>1.89596408359642</c:v>
                </c:pt>
                <c:pt idx="815">
                  <c:v>1.88908756160896</c:v>
                </c:pt>
                <c:pt idx="816">
                  <c:v>1.9322000877708601</c:v>
                </c:pt>
                <c:pt idx="817">
                  <c:v>1.9224074773090201</c:v>
                </c:pt>
                <c:pt idx="818">
                  <c:v>1.8615072192586299</c:v>
                </c:pt>
                <c:pt idx="819">
                  <c:v>1.87105579520159</c:v>
                </c:pt>
                <c:pt idx="820">
                  <c:v>1.8916305514531899</c:v>
                </c:pt>
                <c:pt idx="821">
                  <c:v>1.92104527255665</c:v>
                </c:pt>
                <c:pt idx="822">
                  <c:v>1.9031839255820999</c:v>
                </c:pt>
                <c:pt idx="823">
                  <c:v>1.8916687672071699</c:v>
                </c:pt>
                <c:pt idx="824">
                  <c:v>1.9016246371482499</c:v>
                </c:pt>
                <c:pt idx="825">
                  <c:v>1.9068745934647999</c:v>
                </c:pt>
                <c:pt idx="826">
                  <c:v>1.8996719811159</c:v>
                </c:pt>
                <c:pt idx="827">
                  <c:v>1.98100552240703</c:v>
                </c:pt>
                <c:pt idx="828">
                  <c:v>2.0009077019061201</c:v>
                </c:pt>
                <c:pt idx="829">
                  <c:v>2.0202055085329298</c:v>
                </c:pt>
                <c:pt idx="830">
                  <c:v>2.0327303732908701</c:v>
                </c:pt>
                <c:pt idx="831">
                  <c:v>2.0421082517590201</c:v>
                </c:pt>
                <c:pt idx="832">
                  <c:v>2.0413173126034101</c:v>
                </c:pt>
                <c:pt idx="833">
                  <c:v>2.0322018613752002</c:v>
                </c:pt>
                <c:pt idx="834">
                  <c:v>1.9319318266723</c:v>
                </c:pt>
                <c:pt idx="835">
                  <c:v>1.94477787055011</c:v>
                </c:pt>
                <c:pt idx="836">
                  <c:v>2.0121102896621101</c:v>
                </c:pt>
                <c:pt idx="837">
                  <c:v>2.00632664980821</c:v>
                </c:pt>
                <c:pt idx="838">
                  <c:v>2.0244502165620499</c:v>
                </c:pt>
                <c:pt idx="839">
                  <c:v>2.0399437545211798</c:v>
                </c:pt>
                <c:pt idx="840">
                  <c:v>2.0142773958759301</c:v>
                </c:pt>
                <c:pt idx="841">
                  <c:v>2.0502478631996901</c:v>
                </c:pt>
                <c:pt idx="842">
                  <c:v>2.0380394517748601</c:v>
                </c:pt>
                <c:pt idx="843">
                  <c:v>2.0170982578727599</c:v>
                </c:pt>
                <c:pt idx="844">
                  <c:v>2.0713811960448201</c:v>
                </c:pt>
                <c:pt idx="845">
                  <c:v>2.0910673296908202</c:v>
                </c:pt>
                <c:pt idx="846">
                  <c:v>2.0917037154131899</c:v>
                </c:pt>
                <c:pt idx="847">
                  <c:v>2.0928400555250199</c:v>
                </c:pt>
                <c:pt idx="848">
                  <c:v>2.0870230466279498</c:v>
                </c:pt>
                <c:pt idx="849">
                  <c:v>2.1274220780487298</c:v>
                </c:pt>
                <c:pt idx="850">
                  <c:v>2.1344919073852102</c:v>
                </c:pt>
                <c:pt idx="851">
                  <c:v>2.1471640906555698</c:v>
                </c:pt>
                <c:pt idx="852">
                  <c:v>2.15675047739267</c:v>
                </c:pt>
                <c:pt idx="853">
                  <c:v>2.1500323370027101</c:v>
                </c:pt>
                <c:pt idx="854">
                  <c:v>2.1447414598643202</c:v>
                </c:pt>
                <c:pt idx="855">
                  <c:v>2.1882810731019098</c:v>
                </c:pt>
                <c:pt idx="856">
                  <c:v>2.2053684186337699</c:v>
                </c:pt>
                <c:pt idx="857">
                  <c:v>2.2081166301391102</c:v>
                </c:pt>
                <c:pt idx="858">
                  <c:v>2.2132119782262198</c:v>
                </c:pt>
                <c:pt idx="859">
                  <c:v>2.2083113532332299</c:v>
                </c:pt>
                <c:pt idx="860">
                  <c:v>2.2116302984942</c:v>
                </c:pt>
                <c:pt idx="861">
                  <c:v>2.2144599490951902</c:v>
                </c:pt>
                <c:pt idx="862">
                  <c:v>2.2233453312912399</c:v>
                </c:pt>
                <c:pt idx="863">
                  <c:v>2.2005411231938599</c:v>
                </c:pt>
                <c:pt idx="864">
                  <c:v>2.2030256674610502</c:v>
                </c:pt>
                <c:pt idx="865">
                  <c:v>2.23649464329075</c:v>
                </c:pt>
                <c:pt idx="866">
                  <c:v>2.1429356848071301</c:v>
                </c:pt>
                <c:pt idx="867">
                  <c:v>2.1409190739224</c:v>
                </c:pt>
                <c:pt idx="868">
                  <c:v>2.1318903461181198</c:v>
                </c:pt>
                <c:pt idx="869">
                  <c:v>2.0930666786580301</c:v>
                </c:pt>
                <c:pt idx="870">
                  <c:v>2.1109782969542201</c:v>
                </c:pt>
                <c:pt idx="871">
                  <c:v>2.1208667944685602</c:v>
                </c:pt>
                <c:pt idx="872">
                  <c:v>2.1320860750945299</c:v>
                </c:pt>
                <c:pt idx="873">
                  <c:v>2.1204111507059098</c:v>
                </c:pt>
                <c:pt idx="874">
                  <c:v>2.14136321824303</c:v>
                </c:pt>
                <c:pt idx="875">
                  <c:v>2.16528394867664</c:v>
                </c:pt>
                <c:pt idx="876">
                  <c:v>2.1535954348358501</c:v>
                </c:pt>
                <c:pt idx="877">
                  <c:v>2.1231659320006901</c:v>
                </c:pt>
                <c:pt idx="878">
                  <c:v>2.1398136058386301</c:v>
                </c:pt>
                <c:pt idx="879">
                  <c:v>2.1864163589956398</c:v>
                </c:pt>
                <c:pt idx="880">
                  <c:v>2.1983326811759301</c:v>
                </c:pt>
                <c:pt idx="881">
                  <c:v>2.2079640859401</c:v>
                </c:pt>
                <c:pt idx="882">
                  <c:v>2.20441751786736</c:v>
                </c:pt>
                <c:pt idx="883">
                  <c:v>2.20701758445996</c:v>
                </c:pt>
                <c:pt idx="884">
                  <c:v>2.18119897008846</c:v>
                </c:pt>
                <c:pt idx="885">
                  <c:v>2.1891051902276502</c:v>
                </c:pt>
                <c:pt idx="886">
                  <c:v>2.1955121171907401</c:v>
                </c:pt>
                <c:pt idx="887">
                  <c:v>2.1867277550472299</c:v>
                </c:pt>
                <c:pt idx="888">
                  <c:v>2.19486432688011</c:v>
                </c:pt>
                <c:pt idx="889">
                  <c:v>2.19705617920958</c:v>
                </c:pt>
                <c:pt idx="890">
                  <c:v>2.1971229305073998</c:v>
                </c:pt>
                <c:pt idx="891">
                  <c:v>2.1974100640957102</c:v>
                </c:pt>
                <c:pt idx="892">
                  <c:v>2.1786328407099602</c:v>
                </c:pt>
                <c:pt idx="893">
                  <c:v>2.1780563071626799</c:v>
                </c:pt>
                <c:pt idx="894">
                  <c:v>2.1954274747348901</c:v>
                </c:pt>
                <c:pt idx="895">
                  <c:v>2.2317408870284199</c:v>
                </c:pt>
                <c:pt idx="896">
                  <c:v>2.2279515420549401</c:v>
                </c:pt>
                <c:pt idx="897">
                  <c:v>2.2323169245366401</c:v>
                </c:pt>
                <c:pt idx="898">
                  <c:v>2.2165671463732899</c:v>
                </c:pt>
                <c:pt idx="899">
                  <c:v>2.1534023888882499</c:v>
                </c:pt>
                <c:pt idx="900">
                  <c:v>2.1699635737846199</c:v>
                </c:pt>
                <c:pt idx="901">
                  <c:v>2.1557355834004799</c:v>
                </c:pt>
                <c:pt idx="902">
                  <c:v>2.1839131501406301</c:v>
                </c:pt>
                <c:pt idx="903">
                  <c:v>2.1803522895151102</c:v>
                </c:pt>
                <c:pt idx="904">
                  <c:v>2.1833466311562</c:v>
                </c:pt>
                <c:pt idx="905">
                  <c:v>2.1987920617772101</c:v>
                </c:pt>
                <c:pt idx="906">
                  <c:v>2.18582028487209</c:v>
                </c:pt>
                <c:pt idx="907">
                  <c:v>2.1397384927477199</c:v>
                </c:pt>
                <c:pt idx="908">
                  <c:v>2.1573458949747102</c:v>
                </c:pt>
                <c:pt idx="909">
                  <c:v>2.1544207549516599</c:v>
                </c:pt>
                <c:pt idx="910">
                  <c:v>2.1614900079910999</c:v>
                </c:pt>
                <c:pt idx="911">
                  <c:v>2.17954580160196</c:v>
                </c:pt>
                <c:pt idx="912">
                  <c:v>2.2179875028579201</c:v>
                </c:pt>
                <c:pt idx="913">
                  <c:v>2.2317069746902698</c:v>
                </c:pt>
                <c:pt idx="914">
                  <c:v>2.2330474427159301</c:v>
                </c:pt>
                <c:pt idx="915">
                  <c:v>2.2298323016779902</c:v>
                </c:pt>
                <c:pt idx="916">
                  <c:v>2.2284326842536202</c:v>
                </c:pt>
                <c:pt idx="917">
                  <c:v>2.20885761393586</c:v>
                </c:pt>
                <c:pt idx="918">
                  <c:v>2.2431177555603798</c:v>
                </c:pt>
                <c:pt idx="919">
                  <c:v>2.2407159638683098</c:v>
                </c:pt>
                <c:pt idx="920">
                  <c:v>2.2414790447223001</c:v>
                </c:pt>
                <c:pt idx="921">
                  <c:v>2.23261546642046</c:v>
                </c:pt>
                <c:pt idx="922">
                  <c:v>2.2532438851662402</c:v>
                </c:pt>
                <c:pt idx="923">
                  <c:v>2.26940159975516</c:v>
                </c:pt>
                <c:pt idx="924">
                  <c:v>2.2637640609380698</c:v>
                </c:pt>
                <c:pt idx="925">
                  <c:v>2.2610017502523001</c:v>
                </c:pt>
                <c:pt idx="926">
                  <c:v>2.2434894908723901</c:v>
                </c:pt>
                <c:pt idx="927">
                  <c:v>2.2429995925567798</c:v>
                </c:pt>
                <c:pt idx="928">
                  <c:v>2.2585422979905299</c:v>
                </c:pt>
                <c:pt idx="929">
                  <c:v>2.2406694548166199</c:v>
                </c:pt>
                <c:pt idx="930">
                  <c:v>2.25622775637942</c:v>
                </c:pt>
                <c:pt idx="931">
                  <c:v>2.2502226948505601</c:v>
                </c:pt>
                <c:pt idx="932">
                  <c:v>2.2544515344267002</c:v>
                </c:pt>
                <c:pt idx="933">
                  <c:v>2.26833847334</c:v>
                </c:pt>
                <c:pt idx="934">
                  <c:v>2.2517903868884002</c:v>
                </c:pt>
                <c:pt idx="935">
                  <c:v>2.2821591482341002</c:v>
                </c:pt>
                <c:pt idx="936">
                  <c:v>2.2970796541625198</c:v>
                </c:pt>
                <c:pt idx="937">
                  <c:v>2.3029618343890701</c:v>
                </c:pt>
                <c:pt idx="938">
                  <c:v>2.3136165169638301</c:v>
                </c:pt>
                <c:pt idx="939">
                  <c:v>2.3138088749843502</c:v>
                </c:pt>
                <c:pt idx="940">
                  <c:v>2.3093430559485499</c:v>
                </c:pt>
                <c:pt idx="941">
                  <c:v>2.3007445440935799</c:v>
                </c:pt>
                <c:pt idx="942">
                  <c:v>2.3073296458232302</c:v>
                </c:pt>
                <c:pt idx="943">
                  <c:v>2.3249746956460502</c:v>
                </c:pt>
                <c:pt idx="944">
                  <c:v>2.3159052818757502</c:v>
                </c:pt>
                <c:pt idx="945">
                  <c:v>2.3206738559884199</c:v>
                </c:pt>
                <c:pt idx="946">
                  <c:v>2.32431965628902</c:v>
                </c:pt>
                <c:pt idx="947">
                  <c:v>2.3227223975211899</c:v>
                </c:pt>
                <c:pt idx="948">
                  <c:v>2.3176374157731501</c:v>
                </c:pt>
                <c:pt idx="949">
                  <c:v>2.3086866622240199</c:v>
                </c:pt>
                <c:pt idx="950">
                  <c:v>2.32470078049022</c:v>
                </c:pt>
                <c:pt idx="951">
                  <c:v>2.28582371303182</c:v>
                </c:pt>
                <c:pt idx="952">
                  <c:v>2.2676932815535902</c:v>
                </c:pt>
                <c:pt idx="953">
                  <c:v>2.2731326809321102</c:v>
                </c:pt>
                <c:pt idx="954">
                  <c:v>2.2916373690868199</c:v>
                </c:pt>
                <c:pt idx="955">
                  <c:v>2.2882679418175802</c:v>
                </c:pt>
                <c:pt idx="956">
                  <c:v>2.2868782460027401</c:v>
                </c:pt>
                <c:pt idx="957">
                  <c:v>2.2069811383506499</c:v>
                </c:pt>
                <c:pt idx="958">
                  <c:v>2.2245059154964402</c:v>
                </c:pt>
                <c:pt idx="959">
                  <c:v>2.2102281829520498</c:v>
                </c:pt>
                <c:pt idx="960">
                  <c:v>2.2166058244538398</c:v>
                </c:pt>
                <c:pt idx="961">
                  <c:v>2.2296547166857499</c:v>
                </c:pt>
                <c:pt idx="962">
                  <c:v>2.2315834141591302</c:v>
                </c:pt>
                <c:pt idx="963">
                  <c:v>2.2235249032367301</c:v>
                </c:pt>
                <c:pt idx="964">
                  <c:v>2.23837910883256</c:v>
                </c:pt>
                <c:pt idx="965">
                  <c:v>2.2323623688985599</c:v>
                </c:pt>
                <c:pt idx="966">
                  <c:v>2.2074039901426299</c:v>
                </c:pt>
                <c:pt idx="967">
                  <c:v>2.2170313970042601</c:v>
                </c:pt>
                <c:pt idx="968">
                  <c:v>2.21419096361375</c:v>
                </c:pt>
                <c:pt idx="969">
                  <c:v>2.20901426858922</c:v>
                </c:pt>
                <c:pt idx="970">
                  <c:v>2.2049340468591301</c:v>
                </c:pt>
                <c:pt idx="971">
                  <c:v>2.2154557197190798</c:v>
                </c:pt>
                <c:pt idx="972">
                  <c:v>2.2328423713951202</c:v>
                </c:pt>
                <c:pt idx="973">
                  <c:v>2.25972753636445</c:v>
                </c:pt>
                <c:pt idx="974">
                  <c:v>2.2568454338512498</c:v>
                </c:pt>
                <c:pt idx="975">
                  <c:v>2.2387533926381198</c:v>
                </c:pt>
                <c:pt idx="976">
                  <c:v>2.2411762423014001</c:v>
                </c:pt>
                <c:pt idx="977">
                  <c:v>2.2339026795151802</c:v>
                </c:pt>
                <c:pt idx="978">
                  <c:v>2.20850011232401</c:v>
                </c:pt>
                <c:pt idx="979">
                  <c:v>2.1929611717953899</c:v>
                </c:pt>
                <c:pt idx="980">
                  <c:v>2.1704945215002498</c:v>
                </c:pt>
                <c:pt idx="981">
                  <c:v>2.1256056844067501</c:v>
                </c:pt>
                <c:pt idx="982">
                  <c:v>2.1382401776992999</c:v>
                </c:pt>
                <c:pt idx="983">
                  <c:v>2.1365874880521099</c:v>
                </c:pt>
                <c:pt idx="984">
                  <c:v>2.1261898081754</c:v>
                </c:pt>
                <c:pt idx="985">
                  <c:v>2.15202800739497</c:v>
                </c:pt>
                <c:pt idx="986">
                  <c:v>2.16371802635891</c:v>
                </c:pt>
                <c:pt idx="987">
                  <c:v>2.1572875699006402</c:v>
                </c:pt>
                <c:pt idx="988">
                  <c:v>2.1650777398633001</c:v>
                </c:pt>
                <c:pt idx="989">
                  <c:v>2.17227363222313</c:v>
                </c:pt>
                <c:pt idx="990">
                  <c:v>2.1621798522542401</c:v>
                </c:pt>
                <c:pt idx="991">
                  <c:v>2.18048670297134</c:v>
                </c:pt>
                <c:pt idx="992">
                  <c:v>2.1780309243331599</c:v>
                </c:pt>
                <c:pt idx="993">
                  <c:v>2.1930357227403099</c:v>
                </c:pt>
                <c:pt idx="994">
                  <c:v>2.20632096751073</c:v>
                </c:pt>
                <c:pt idx="995">
                  <c:v>2.20370346785388</c:v>
                </c:pt>
                <c:pt idx="996">
                  <c:v>2.2214617577223801</c:v>
                </c:pt>
                <c:pt idx="997">
                  <c:v>2.2190157309548</c:v>
                </c:pt>
                <c:pt idx="998">
                  <c:v>2.2029926969978599</c:v>
                </c:pt>
                <c:pt idx="999">
                  <c:v>2.2137547633936001</c:v>
                </c:pt>
                <c:pt idx="1000">
                  <c:v>2.20164970664695</c:v>
                </c:pt>
                <c:pt idx="1001">
                  <c:v>2.2229288904023399</c:v>
                </c:pt>
                <c:pt idx="1002">
                  <c:v>2.2362034940680999</c:v>
                </c:pt>
                <c:pt idx="1003">
                  <c:v>2.2463153930790898</c:v>
                </c:pt>
                <c:pt idx="1004">
                  <c:v>2.2374182835443102</c:v>
                </c:pt>
                <c:pt idx="1005">
                  <c:v>2.2469739062114198</c:v>
                </c:pt>
                <c:pt idx="1006">
                  <c:v>2.2274448921948098</c:v>
                </c:pt>
                <c:pt idx="1007">
                  <c:v>2.2313872555030798</c:v>
                </c:pt>
                <c:pt idx="1008">
                  <c:v>2.23625215633579</c:v>
                </c:pt>
                <c:pt idx="1009">
                  <c:v>2.2261649063876301</c:v>
                </c:pt>
                <c:pt idx="1010">
                  <c:v>2.2305331402151598</c:v>
                </c:pt>
                <c:pt idx="1011">
                  <c:v>2.2494782181233699</c:v>
                </c:pt>
                <c:pt idx="1012">
                  <c:v>2.2603800811699499</c:v>
                </c:pt>
                <c:pt idx="1013">
                  <c:v>2.25537690421478</c:v>
                </c:pt>
                <c:pt idx="1014">
                  <c:v>2.2430326991661298</c:v>
                </c:pt>
                <c:pt idx="1015">
                  <c:v>2.2427351542782299</c:v>
                </c:pt>
                <c:pt idx="1016">
                  <c:v>2.2573012898340301</c:v>
                </c:pt>
                <c:pt idx="1017">
                  <c:v>2.25069616713958</c:v>
                </c:pt>
                <c:pt idx="1018">
                  <c:v>2.24848254783788</c:v>
                </c:pt>
                <c:pt idx="1019">
                  <c:v>2.2698883662321099</c:v>
                </c:pt>
                <c:pt idx="1020">
                  <c:v>2.25382070052108</c:v>
                </c:pt>
                <c:pt idx="1021">
                  <c:v>2.2615354628714099</c:v>
                </c:pt>
                <c:pt idx="1022">
                  <c:v>2.2743354622866598</c:v>
                </c:pt>
                <c:pt idx="1023">
                  <c:v>2.2627933153204198</c:v>
                </c:pt>
                <c:pt idx="1024">
                  <c:v>2.2654167207337199</c:v>
                </c:pt>
                <c:pt idx="1025">
                  <c:v>2.2736294187603998</c:v>
                </c:pt>
                <c:pt idx="1026">
                  <c:v>2.26289640483555</c:v>
                </c:pt>
                <c:pt idx="1027">
                  <c:v>2.2554225752563801</c:v>
                </c:pt>
                <c:pt idx="1028">
                  <c:v>2.2358789483397699</c:v>
                </c:pt>
                <c:pt idx="1029">
                  <c:v>2.2050693975911</c:v>
                </c:pt>
                <c:pt idx="1030">
                  <c:v>2.2125394625570598</c:v>
                </c:pt>
                <c:pt idx="1031">
                  <c:v>2.24515402423369</c:v>
                </c:pt>
                <c:pt idx="1032">
                  <c:v>2.2479511863626902</c:v>
                </c:pt>
                <c:pt idx="1033">
                  <c:v>2.2428351897123902</c:v>
                </c:pt>
                <c:pt idx="1034">
                  <c:v>2.2198585632312402</c:v>
                </c:pt>
                <c:pt idx="1035">
                  <c:v>2.22483499764353</c:v>
                </c:pt>
                <c:pt idx="1036">
                  <c:v>2.2158943035120999</c:v>
                </c:pt>
                <c:pt idx="1037">
                  <c:v>2.2230957665014701</c:v>
                </c:pt>
                <c:pt idx="1038">
                  <c:v>2.19707144598895</c:v>
                </c:pt>
                <c:pt idx="1039">
                  <c:v>2.1741825735616001</c:v>
                </c:pt>
                <c:pt idx="1040">
                  <c:v>2.1590171212715101</c:v>
                </c:pt>
                <c:pt idx="1041">
                  <c:v>2.14408102385842</c:v>
                </c:pt>
                <c:pt idx="1042">
                  <c:v>2.14965603301478</c:v>
                </c:pt>
                <c:pt idx="1043">
                  <c:v>2.1404551187682399</c:v>
                </c:pt>
                <c:pt idx="1044">
                  <c:v>2.1054003988674599</c:v>
                </c:pt>
                <c:pt idx="1045">
                  <c:v>2.1152959650396501</c:v>
                </c:pt>
                <c:pt idx="1046">
                  <c:v>2.1208165135291099</c:v>
                </c:pt>
                <c:pt idx="1047">
                  <c:v>2.1308648341009699</c:v>
                </c:pt>
                <c:pt idx="1048">
                  <c:v>2.1299898486245099</c:v>
                </c:pt>
                <c:pt idx="1049">
                  <c:v>2.1208671577084699</c:v>
                </c:pt>
                <c:pt idx="1050">
                  <c:v>2.1065721104030302</c:v>
                </c:pt>
                <c:pt idx="1051">
                  <c:v>2.1102585329413501</c:v>
                </c:pt>
                <c:pt idx="1052">
                  <c:v>2.0802045229657198</c:v>
                </c:pt>
                <c:pt idx="1053">
                  <c:v>2.0376480415037799</c:v>
                </c:pt>
                <c:pt idx="1054">
                  <c:v>2.0469047563404299</c:v>
                </c:pt>
                <c:pt idx="1055">
                  <c:v>2.0153041747689802</c:v>
                </c:pt>
                <c:pt idx="1056">
                  <c:v>2.0112032096096799</c:v>
                </c:pt>
                <c:pt idx="1057">
                  <c:v>2.01659235844838</c:v>
                </c:pt>
                <c:pt idx="1058">
                  <c:v>2.02430779510903</c:v>
                </c:pt>
                <c:pt idx="1059">
                  <c:v>2.0623221442617701</c:v>
                </c:pt>
                <c:pt idx="1060">
                  <c:v>2.0663239872294499</c:v>
                </c:pt>
                <c:pt idx="1061">
                  <c:v>2.0493939358862399</c:v>
                </c:pt>
                <c:pt idx="1062">
                  <c:v>2.05278559362988</c:v>
                </c:pt>
                <c:pt idx="1063">
                  <c:v>2.0318618817265</c:v>
                </c:pt>
                <c:pt idx="1064">
                  <c:v>1.9918291685673</c:v>
                </c:pt>
                <c:pt idx="1065">
                  <c:v>2.0029867492706099</c:v>
                </c:pt>
                <c:pt idx="1066">
                  <c:v>2.0364477319034902</c:v>
                </c:pt>
                <c:pt idx="1067">
                  <c:v>2.0335949059027598</c:v>
                </c:pt>
                <c:pt idx="1068">
                  <c:v>2.03010556362974</c:v>
                </c:pt>
                <c:pt idx="1069">
                  <c:v>1.9929962030595501</c:v>
                </c:pt>
                <c:pt idx="1070">
                  <c:v>2.0045814223642</c:v>
                </c:pt>
                <c:pt idx="1071">
                  <c:v>2.0147581657911302</c:v>
                </c:pt>
                <c:pt idx="1072">
                  <c:v>2.0232308606487401</c:v>
                </c:pt>
                <c:pt idx="1073">
                  <c:v>2.0601433217418901</c:v>
                </c:pt>
                <c:pt idx="1074">
                  <c:v>2.0665060580268801</c:v>
                </c:pt>
                <c:pt idx="1075">
                  <c:v>2.0677973490617099</c:v>
                </c:pt>
                <c:pt idx="1076">
                  <c:v>2.0484073668882901</c:v>
                </c:pt>
                <c:pt idx="1077">
                  <c:v>2.0694501480232601</c:v>
                </c:pt>
                <c:pt idx="1078">
                  <c:v>2.0614623320196301</c:v>
                </c:pt>
                <c:pt idx="1079">
                  <c:v>2.0764834811486002</c:v>
                </c:pt>
                <c:pt idx="1080">
                  <c:v>2.0753201319838102</c:v>
                </c:pt>
                <c:pt idx="1081">
                  <c:v>2.0940813523063699</c:v>
                </c:pt>
                <c:pt idx="1082">
                  <c:v>2.0945606748391801</c:v>
                </c:pt>
                <c:pt idx="1083">
                  <c:v>2.10594879947327</c:v>
                </c:pt>
                <c:pt idx="1084">
                  <c:v>2.0786542792079801</c:v>
                </c:pt>
                <c:pt idx="1085">
                  <c:v>2.0814813066750402</c:v>
                </c:pt>
                <c:pt idx="1086">
                  <c:v>2.1079824953203299</c:v>
                </c:pt>
                <c:pt idx="1087">
                  <c:v>2.1079828861163699</c:v>
                </c:pt>
                <c:pt idx="1088">
                  <c:v>2.10167852306353</c:v>
                </c:pt>
                <c:pt idx="1089">
                  <c:v>2.1143314648218898</c:v>
                </c:pt>
                <c:pt idx="1090">
                  <c:v>2.1179928957285199</c:v>
                </c:pt>
                <c:pt idx="1091">
                  <c:v>2.1374714016911498</c:v>
                </c:pt>
                <c:pt idx="1092">
                  <c:v>2.1274145360974499</c:v>
                </c:pt>
                <c:pt idx="1093">
                  <c:v>2.1503373245646502</c:v>
                </c:pt>
                <c:pt idx="1094">
                  <c:v>2.1562400347230399</c:v>
                </c:pt>
                <c:pt idx="1095">
                  <c:v>2.1732238051323498</c:v>
                </c:pt>
                <c:pt idx="1096">
                  <c:v>2.1754847527752901</c:v>
                </c:pt>
                <c:pt idx="1097">
                  <c:v>2.1572652788947102</c:v>
                </c:pt>
                <c:pt idx="1098">
                  <c:v>2.1517403917286502</c:v>
                </c:pt>
                <c:pt idx="1099">
                  <c:v>2.1655454340376998</c:v>
                </c:pt>
                <c:pt idx="1100">
                  <c:v>2.1616795492904202</c:v>
                </c:pt>
                <c:pt idx="1101">
                  <c:v>2.0877583706548499</c:v>
                </c:pt>
                <c:pt idx="1102">
                  <c:v>2.1129753960955799</c:v>
                </c:pt>
                <c:pt idx="1103">
                  <c:v>2.16796387118448</c:v>
                </c:pt>
                <c:pt idx="1104">
                  <c:v>2.1773881328256102</c:v>
                </c:pt>
                <c:pt idx="1105">
                  <c:v>2.1686810826244498</c:v>
                </c:pt>
                <c:pt idx="1106">
                  <c:v>2.1772688658569099</c:v>
                </c:pt>
                <c:pt idx="1107">
                  <c:v>2.1682974419216401</c:v>
                </c:pt>
                <c:pt idx="1108">
                  <c:v>2.1729057073467599</c:v>
                </c:pt>
                <c:pt idx="1109">
                  <c:v>2.17650355162721</c:v>
                </c:pt>
                <c:pt idx="1110">
                  <c:v>2.1881117512124599</c:v>
                </c:pt>
                <c:pt idx="1111">
                  <c:v>2.2244358291180601</c:v>
                </c:pt>
                <c:pt idx="1112">
                  <c:v>2.2378779825456099</c:v>
                </c:pt>
                <c:pt idx="1113">
                  <c:v>2.2470333101412798</c:v>
                </c:pt>
                <c:pt idx="1114">
                  <c:v>2.2525708601445098</c:v>
                </c:pt>
                <c:pt idx="1115">
                  <c:v>2.2412853906598902</c:v>
                </c:pt>
                <c:pt idx="1116">
                  <c:v>2.2692525418903</c:v>
                </c:pt>
                <c:pt idx="1117">
                  <c:v>2.2636259576000399</c:v>
                </c:pt>
                <c:pt idx="1118">
                  <c:v>2.2720031236612899</c:v>
                </c:pt>
                <c:pt idx="1119">
                  <c:v>2.2448666532614201</c:v>
                </c:pt>
                <c:pt idx="1120">
                  <c:v>2.1875330023870201</c:v>
                </c:pt>
                <c:pt idx="1121">
                  <c:v>2.2229050670272801</c:v>
                </c:pt>
                <c:pt idx="1122">
                  <c:v>2.2317689576349999</c:v>
                </c:pt>
                <c:pt idx="1123">
                  <c:v>2.2264200099180802</c:v>
                </c:pt>
                <c:pt idx="1124">
                  <c:v>2.24266325045995</c:v>
                </c:pt>
                <c:pt idx="1125">
                  <c:v>2.2397725543902798</c:v>
                </c:pt>
                <c:pt idx="1126">
                  <c:v>2.2637082952771901</c:v>
                </c:pt>
                <c:pt idx="1127">
                  <c:v>2.2630974045363201</c:v>
                </c:pt>
                <c:pt idx="1128">
                  <c:v>2.24228039075498</c:v>
                </c:pt>
                <c:pt idx="1129">
                  <c:v>2.2313451712489201</c:v>
                </c:pt>
                <c:pt idx="1130">
                  <c:v>2.2595673300499799</c:v>
                </c:pt>
                <c:pt idx="1131">
                  <c:v>2.29040657564724</c:v>
                </c:pt>
                <c:pt idx="1132">
                  <c:v>2.2925466211281198</c:v>
                </c:pt>
                <c:pt idx="1133">
                  <c:v>2.3077010467330799</c:v>
                </c:pt>
                <c:pt idx="1134">
                  <c:v>2.3117520245210201</c:v>
                </c:pt>
                <c:pt idx="1135">
                  <c:v>2.3351019486436599</c:v>
                </c:pt>
                <c:pt idx="1136">
                  <c:v>2.3421616717497802</c:v>
                </c:pt>
                <c:pt idx="1137">
                  <c:v>2.3366907936030499</c:v>
                </c:pt>
                <c:pt idx="1138">
                  <c:v>2.3415496462042902</c:v>
                </c:pt>
                <c:pt idx="1139">
                  <c:v>2.3239723003542001</c:v>
                </c:pt>
                <c:pt idx="1140">
                  <c:v>2.3266991244250099</c:v>
                </c:pt>
                <c:pt idx="1141">
                  <c:v>2.3389928271882199</c:v>
                </c:pt>
                <c:pt idx="1142">
                  <c:v>2.3453190476441699</c:v>
                </c:pt>
                <c:pt idx="1143">
                  <c:v>2.36444376578459</c:v>
                </c:pt>
                <c:pt idx="1144">
                  <c:v>2.3463048578041499</c:v>
                </c:pt>
                <c:pt idx="1145">
                  <c:v>2.3114593876630698</c:v>
                </c:pt>
                <c:pt idx="1146">
                  <c:v>2.3111733112074799</c:v>
                </c:pt>
                <c:pt idx="1147">
                  <c:v>2.3032550382080399</c:v>
                </c:pt>
                <c:pt idx="1148">
                  <c:v>2.3237577820822799</c:v>
                </c:pt>
                <c:pt idx="1149">
                  <c:v>2.3049635127835102</c:v>
                </c:pt>
                <c:pt idx="1150">
                  <c:v>2.29928453282053</c:v>
                </c:pt>
                <c:pt idx="1151">
                  <c:v>2.27785938801577</c:v>
                </c:pt>
                <c:pt idx="1152">
                  <c:v>2.28977560807609</c:v>
                </c:pt>
                <c:pt idx="1153">
                  <c:v>2.3072379533463399</c:v>
                </c:pt>
                <c:pt idx="1154">
                  <c:v>2.2910569215695999</c:v>
                </c:pt>
                <c:pt idx="1155">
                  <c:v>2.3008280049858798</c:v>
                </c:pt>
                <c:pt idx="1156">
                  <c:v>2.3282066720481298</c:v>
                </c:pt>
                <c:pt idx="1157">
                  <c:v>2.32357504173206</c:v>
                </c:pt>
                <c:pt idx="1158">
                  <c:v>2.3210429565092099</c:v>
                </c:pt>
                <c:pt idx="1159">
                  <c:v>2.3189298899943398</c:v>
                </c:pt>
                <c:pt idx="1160">
                  <c:v>2.3278006654831498</c:v>
                </c:pt>
                <c:pt idx="1161">
                  <c:v>2.3139398307414099</c:v>
                </c:pt>
                <c:pt idx="1162">
                  <c:v>2.3112038066655201</c:v>
                </c:pt>
                <c:pt idx="1163">
                  <c:v>2.3007932434588998</c:v>
                </c:pt>
                <c:pt idx="1164">
                  <c:v>2.2797099976533199</c:v>
                </c:pt>
                <c:pt idx="1165">
                  <c:v>2.2958564967045998</c:v>
                </c:pt>
                <c:pt idx="1166">
                  <c:v>2.30100541208739</c:v>
                </c:pt>
                <c:pt idx="1167">
                  <c:v>2.3083323511884202</c:v>
                </c:pt>
                <c:pt idx="1168">
                  <c:v>2.3240969935545199</c:v>
                </c:pt>
                <c:pt idx="1169">
                  <c:v>2.33168466861177</c:v>
                </c:pt>
                <c:pt idx="1170">
                  <c:v>2.3270624397977602</c:v>
                </c:pt>
                <c:pt idx="1171">
                  <c:v>2.2932618047677198</c:v>
                </c:pt>
                <c:pt idx="1172">
                  <c:v>2.29597093550686</c:v>
                </c:pt>
                <c:pt idx="1173">
                  <c:v>2.2834995863139702</c:v>
                </c:pt>
                <c:pt idx="1174">
                  <c:v>2.2638418716823598</c:v>
                </c:pt>
                <c:pt idx="1175">
                  <c:v>2.2452564222121101</c:v>
                </c:pt>
                <c:pt idx="1176">
                  <c:v>2.2553407847941598</c:v>
                </c:pt>
                <c:pt idx="1177">
                  <c:v>2.2708954076499799</c:v>
                </c:pt>
                <c:pt idx="1178">
                  <c:v>2.2769390869883401</c:v>
                </c:pt>
                <c:pt idx="1179">
                  <c:v>2.2907503041784301</c:v>
                </c:pt>
                <c:pt idx="1180">
                  <c:v>2.2932522120007999</c:v>
                </c:pt>
                <c:pt idx="1181">
                  <c:v>2.3096698574408698</c:v>
                </c:pt>
                <c:pt idx="1182">
                  <c:v>2.3003542902936598</c:v>
                </c:pt>
                <c:pt idx="1183">
                  <c:v>2.2864905148344499</c:v>
                </c:pt>
                <c:pt idx="1184">
                  <c:v>2.2888294237948199</c:v>
                </c:pt>
                <c:pt idx="1185">
                  <c:v>2.2556028165296098</c:v>
                </c:pt>
                <c:pt idx="1186">
                  <c:v>2.27654776120084</c:v>
                </c:pt>
                <c:pt idx="1187">
                  <c:v>2.29096807824744</c:v>
                </c:pt>
                <c:pt idx="1188">
                  <c:v>2.2999030824607201</c:v>
                </c:pt>
                <c:pt idx="1189">
                  <c:v>2.2458741670568299</c:v>
                </c:pt>
                <c:pt idx="1190">
                  <c:v>2.2467474193372601</c:v>
                </c:pt>
                <c:pt idx="1191">
                  <c:v>2.2141185250739901</c:v>
                </c:pt>
                <c:pt idx="1192">
                  <c:v>2.2349223815212298</c:v>
                </c:pt>
                <c:pt idx="1193">
                  <c:v>2.2603759788614202</c:v>
                </c:pt>
                <c:pt idx="1194">
                  <c:v>2.23449449541318</c:v>
                </c:pt>
                <c:pt idx="1195">
                  <c:v>2.2418388856940998</c:v>
                </c:pt>
                <c:pt idx="1196">
                  <c:v>2.2247557664430802</c:v>
                </c:pt>
                <c:pt idx="1197">
                  <c:v>2.1998711410222298</c:v>
                </c:pt>
                <c:pt idx="1198">
                  <c:v>2.20055712197721</c:v>
                </c:pt>
                <c:pt idx="1199">
                  <c:v>2.1873747930970802</c:v>
                </c:pt>
                <c:pt idx="1200">
                  <c:v>2.2026039255649601</c:v>
                </c:pt>
                <c:pt idx="1201">
                  <c:v>2.2259662754577199</c:v>
                </c:pt>
                <c:pt idx="1202">
                  <c:v>2.2000471421360301</c:v>
                </c:pt>
                <c:pt idx="1203">
                  <c:v>2.2107947621812198</c:v>
                </c:pt>
                <c:pt idx="1204">
                  <c:v>2.21157112399945</c:v>
                </c:pt>
                <c:pt idx="1205">
                  <c:v>2.18727728867001</c:v>
                </c:pt>
                <c:pt idx="1206">
                  <c:v>2.17755657671397</c:v>
                </c:pt>
                <c:pt idx="1207">
                  <c:v>2.2001387678467399</c:v>
                </c:pt>
                <c:pt idx="1208">
                  <c:v>2.1806055540895599</c:v>
                </c:pt>
                <c:pt idx="1209">
                  <c:v>2.20129347957312</c:v>
                </c:pt>
                <c:pt idx="1210">
                  <c:v>2.1971712871581799</c:v>
                </c:pt>
                <c:pt idx="1211">
                  <c:v>2.1891847043138899</c:v>
                </c:pt>
                <c:pt idx="1212">
                  <c:v>2.2061181953942901</c:v>
                </c:pt>
                <c:pt idx="1213">
                  <c:v>2.1907363450391499</c:v>
                </c:pt>
                <c:pt idx="1214">
                  <c:v>2.19250418210415</c:v>
                </c:pt>
                <c:pt idx="1215">
                  <c:v>2.21068518735474</c:v>
                </c:pt>
                <c:pt idx="1216">
                  <c:v>2.2474019989544698</c:v>
                </c:pt>
                <c:pt idx="1217">
                  <c:v>2.2666553366303801</c:v>
                </c:pt>
                <c:pt idx="1218">
                  <c:v>2.2732907975285102</c:v>
                </c:pt>
                <c:pt idx="1219">
                  <c:v>2.2855442584706802</c:v>
                </c:pt>
                <c:pt idx="1220">
                  <c:v>2.3025057721537801</c:v>
                </c:pt>
                <c:pt idx="1221">
                  <c:v>2.3001057632483</c:v>
                </c:pt>
                <c:pt idx="1222">
                  <c:v>2.2962939149942398</c:v>
                </c:pt>
                <c:pt idx="1223">
                  <c:v>2.2930095719930299</c:v>
                </c:pt>
                <c:pt idx="1224">
                  <c:v>2.2932335015604499</c:v>
                </c:pt>
                <c:pt idx="1225">
                  <c:v>2.27044479899706</c:v>
                </c:pt>
                <c:pt idx="1226">
                  <c:v>2.3065542380102402</c:v>
                </c:pt>
                <c:pt idx="1227">
                  <c:v>2.2959835375846298</c:v>
                </c:pt>
                <c:pt idx="1228">
                  <c:v>2.3086327537917</c:v>
                </c:pt>
                <c:pt idx="1229">
                  <c:v>2.3063187902319</c:v>
                </c:pt>
                <c:pt idx="1230">
                  <c:v>2.31613418332861</c:v>
                </c:pt>
                <c:pt idx="1231">
                  <c:v>2.3410822364959101</c:v>
                </c:pt>
                <c:pt idx="1232">
                  <c:v>2.3448180224501498</c:v>
                </c:pt>
                <c:pt idx="1233">
                  <c:v>2.3373948893626699</c:v>
                </c:pt>
                <c:pt idx="1234">
                  <c:v>2.3408394015462899</c:v>
                </c:pt>
                <c:pt idx="1235">
                  <c:v>2.3097303996717602</c:v>
                </c:pt>
                <c:pt idx="1236">
                  <c:v>2.2853902092043898</c:v>
                </c:pt>
                <c:pt idx="1237">
                  <c:v>2.27163768063056</c:v>
                </c:pt>
                <c:pt idx="1238">
                  <c:v>2.21989589836204</c:v>
                </c:pt>
                <c:pt idx="1239">
                  <c:v>2.2246836108251502</c:v>
                </c:pt>
                <c:pt idx="1240">
                  <c:v>2.2355957474739898</c:v>
                </c:pt>
                <c:pt idx="1241">
                  <c:v>2.1421885601278698</c:v>
                </c:pt>
                <c:pt idx="1242">
                  <c:v>2.1124441277172399</c:v>
                </c:pt>
                <c:pt idx="1243">
                  <c:v>2.1095835945796</c:v>
                </c:pt>
                <c:pt idx="1244">
                  <c:v>2.0309290210330202</c:v>
                </c:pt>
                <c:pt idx="1245">
                  <c:v>2.0683443646415598</c:v>
                </c:pt>
                <c:pt idx="1246">
                  <c:v>2.0850288774786701</c:v>
                </c:pt>
                <c:pt idx="1247">
                  <c:v>2.09650749538618</c:v>
                </c:pt>
                <c:pt idx="1248">
                  <c:v>2.1357991713147499</c:v>
                </c:pt>
                <c:pt idx="1249">
                  <c:v>2.1524942700244001</c:v>
                </c:pt>
                <c:pt idx="1250">
                  <c:v>2.1884284772545</c:v>
                </c:pt>
                <c:pt idx="1251">
                  <c:v>2.1657677413441601</c:v>
                </c:pt>
                <c:pt idx="1252">
                  <c:v>2.1613246518174698</c:v>
                </c:pt>
                <c:pt idx="1253">
                  <c:v>2.1790720811966899</c:v>
                </c:pt>
                <c:pt idx="1254">
                  <c:v>2.1685913581602101</c:v>
                </c:pt>
                <c:pt idx="1255">
                  <c:v>2.1673508399140302</c:v>
                </c:pt>
                <c:pt idx="1256">
                  <c:v>2.1953486682190801</c:v>
                </c:pt>
                <c:pt idx="1257">
                  <c:v>2.1826759771631301</c:v>
                </c:pt>
                <c:pt idx="1258">
                  <c:v>2.1968391813803501</c:v>
                </c:pt>
                <c:pt idx="1259">
                  <c:v>2.2180859207289298</c:v>
                </c:pt>
                <c:pt idx="1260">
                  <c:v>2.23657080789302</c:v>
                </c:pt>
                <c:pt idx="1261">
                  <c:v>2.2268107673330202</c:v>
                </c:pt>
                <c:pt idx="1262">
                  <c:v>2.2185076640857502</c:v>
                </c:pt>
                <c:pt idx="1263">
                  <c:v>2.2108506959090599</c:v>
                </c:pt>
                <c:pt idx="1264">
                  <c:v>2.2024457241955302</c:v>
                </c:pt>
                <c:pt idx="1265">
                  <c:v>2.1965026854415202</c:v>
                </c:pt>
                <c:pt idx="1266">
                  <c:v>2.2004124929321902</c:v>
                </c:pt>
                <c:pt idx="1267">
                  <c:v>2.1885143722032301</c:v>
                </c:pt>
                <c:pt idx="1268">
                  <c:v>2.1786880786929199</c:v>
                </c:pt>
                <c:pt idx="1269">
                  <c:v>2.0801585851895998</c:v>
                </c:pt>
                <c:pt idx="1270">
                  <c:v>2.0820678434579101</c:v>
                </c:pt>
                <c:pt idx="1271">
                  <c:v>2.1172522609499702</c:v>
                </c:pt>
                <c:pt idx="1272">
                  <c:v>2.0962306949398002</c:v>
                </c:pt>
                <c:pt idx="1273">
                  <c:v>2.1324618216978601</c:v>
                </c:pt>
                <c:pt idx="1274">
                  <c:v>2.1447064061063599</c:v>
                </c:pt>
                <c:pt idx="1275">
                  <c:v>2.1423550013482902</c:v>
                </c:pt>
                <c:pt idx="1276">
                  <c:v>2.1211985165899301</c:v>
                </c:pt>
                <c:pt idx="1277">
                  <c:v>2.1082509576419901</c:v>
                </c:pt>
                <c:pt idx="1278">
                  <c:v>2.1093775276444502</c:v>
                </c:pt>
                <c:pt idx="1279">
                  <c:v>2.13827431959204</c:v>
                </c:pt>
                <c:pt idx="1280">
                  <c:v>2.1507798944927199</c:v>
                </c:pt>
                <c:pt idx="1281">
                  <c:v>2.1332621709872899</c:v>
                </c:pt>
                <c:pt idx="1282">
                  <c:v>2.1250229437329602</c:v>
                </c:pt>
                <c:pt idx="1283">
                  <c:v>2.0926519012507798</c:v>
                </c:pt>
                <c:pt idx="1284">
                  <c:v>2.0554853921582099</c:v>
                </c:pt>
                <c:pt idx="1285">
                  <c:v>2.0656041705597099</c:v>
                </c:pt>
                <c:pt idx="1286">
                  <c:v>2.0714382680648402</c:v>
                </c:pt>
                <c:pt idx="1287">
                  <c:v>2.0322761595661998</c:v>
                </c:pt>
                <c:pt idx="1288">
                  <c:v>2.02857517205614</c:v>
                </c:pt>
                <c:pt idx="1289">
                  <c:v>2.0731064249419799</c:v>
                </c:pt>
                <c:pt idx="1290">
                  <c:v>2.0701870721772</c:v>
                </c:pt>
                <c:pt idx="1291">
                  <c:v>2.0329942760964999</c:v>
                </c:pt>
                <c:pt idx="1292">
                  <c:v>2.03405937745723</c:v>
                </c:pt>
                <c:pt idx="1293">
                  <c:v>2.02725469017382</c:v>
                </c:pt>
                <c:pt idx="1294">
                  <c:v>2.0491831085074099</c:v>
                </c:pt>
                <c:pt idx="1295">
                  <c:v>2.0495676790937498</c:v>
                </c:pt>
                <c:pt idx="1296">
                  <c:v>2.0790227261849901</c:v>
                </c:pt>
                <c:pt idx="1297">
                  <c:v>2.0895806661325298</c:v>
                </c:pt>
                <c:pt idx="1298">
                  <c:v>2.0872177650019399</c:v>
                </c:pt>
                <c:pt idx="1299">
                  <c:v>2.09946423065356</c:v>
                </c:pt>
                <c:pt idx="1300">
                  <c:v>2.0904071880741601</c:v>
                </c:pt>
                <c:pt idx="1301">
                  <c:v>2.0898317768266401</c:v>
                </c:pt>
                <c:pt idx="1302">
                  <c:v>2.1010441112718001</c:v>
                </c:pt>
                <c:pt idx="1303">
                  <c:v>2.09427314452999</c:v>
                </c:pt>
                <c:pt idx="1304">
                  <c:v>2.08872280341257</c:v>
                </c:pt>
                <c:pt idx="1305">
                  <c:v>2.1162460432636601</c:v>
                </c:pt>
                <c:pt idx="1306">
                  <c:v>2.12999584376493</c:v>
                </c:pt>
                <c:pt idx="1307">
                  <c:v>2.1387439009717299</c:v>
                </c:pt>
                <c:pt idx="1308">
                  <c:v>2.1071133029033402</c:v>
                </c:pt>
                <c:pt idx="1309">
                  <c:v>2.1073011112892202</c:v>
                </c:pt>
                <c:pt idx="1310">
                  <c:v>2.0981363198822698</c:v>
                </c:pt>
                <c:pt idx="1311">
                  <c:v>2.0856974564586199</c:v>
                </c:pt>
                <c:pt idx="1312">
                  <c:v>2.0779245547859899</c:v>
                </c:pt>
                <c:pt idx="1313">
                  <c:v>2.0297330363368302</c:v>
                </c:pt>
                <c:pt idx="1314">
                  <c:v>2.0739034601569002</c:v>
                </c:pt>
                <c:pt idx="1315">
                  <c:v>2.0609049418251599</c:v>
                </c:pt>
                <c:pt idx="1316">
                  <c:v>2.0607747568074899</c:v>
                </c:pt>
                <c:pt idx="1317">
                  <c:v>2.0750255459942499</c:v>
                </c:pt>
                <c:pt idx="1318">
                  <c:v>2.08151852384395</c:v>
                </c:pt>
                <c:pt idx="1319">
                  <c:v>2.0763532499448698</c:v>
                </c:pt>
                <c:pt idx="1320">
                  <c:v>2.0513946414848001</c:v>
                </c:pt>
                <c:pt idx="1321">
                  <c:v>2.0375108714719499</c:v>
                </c:pt>
                <c:pt idx="1322">
                  <c:v>2.05448820620891</c:v>
                </c:pt>
                <c:pt idx="1323">
                  <c:v>2.0372393099841699</c:v>
                </c:pt>
                <c:pt idx="1324">
                  <c:v>2.03484873419296</c:v>
                </c:pt>
                <c:pt idx="1325">
                  <c:v>2.0086433759794402</c:v>
                </c:pt>
                <c:pt idx="1326">
                  <c:v>1.9032614524790501</c:v>
                </c:pt>
                <c:pt idx="1327">
                  <c:v>1.91291130166593</c:v>
                </c:pt>
                <c:pt idx="1328">
                  <c:v>1.88671949779746</c:v>
                </c:pt>
                <c:pt idx="1329">
                  <c:v>1.9015085310885</c:v>
                </c:pt>
                <c:pt idx="1330">
                  <c:v>1.8823769127788399</c:v>
                </c:pt>
                <c:pt idx="1331">
                  <c:v>1.87078777926787</c:v>
                </c:pt>
                <c:pt idx="1332">
                  <c:v>1.85671737140864</c:v>
                </c:pt>
                <c:pt idx="1333">
                  <c:v>1.8427080670317399</c:v>
                </c:pt>
                <c:pt idx="1334">
                  <c:v>1.8793571193505401</c:v>
                </c:pt>
                <c:pt idx="1335">
                  <c:v>1.8390289915357101</c:v>
                </c:pt>
                <c:pt idx="1336">
                  <c:v>1.84329674949203</c:v>
                </c:pt>
                <c:pt idx="1337">
                  <c:v>1.8290063890260599</c:v>
                </c:pt>
                <c:pt idx="1338">
                  <c:v>1.79246947676308</c:v>
                </c:pt>
                <c:pt idx="1339">
                  <c:v>1.79958971147346</c:v>
                </c:pt>
                <c:pt idx="1340">
                  <c:v>1.8426255983283899</c:v>
                </c:pt>
                <c:pt idx="1341">
                  <c:v>1.86098455684873</c:v>
                </c:pt>
                <c:pt idx="1342">
                  <c:v>1.8311216561621699</c:v>
                </c:pt>
                <c:pt idx="1343">
                  <c:v>1.86453586872215</c:v>
                </c:pt>
                <c:pt idx="1344">
                  <c:v>1.8719757265066801</c:v>
                </c:pt>
                <c:pt idx="1345">
                  <c:v>1.8696788951352801</c:v>
                </c:pt>
                <c:pt idx="1346">
                  <c:v>1.8656055840185399</c:v>
                </c:pt>
                <c:pt idx="1347">
                  <c:v>1.8570094162856301</c:v>
                </c:pt>
                <c:pt idx="1348">
                  <c:v>1.8495661620214201</c:v>
                </c:pt>
                <c:pt idx="1349">
                  <c:v>1.8661121371713101</c:v>
                </c:pt>
                <c:pt idx="1350">
                  <c:v>1.8943007191194901</c:v>
                </c:pt>
                <c:pt idx="1351">
                  <c:v>1.92496697476673</c:v>
                </c:pt>
                <c:pt idx="1352">
                  <c:v>1.92836331030472</c:v>
                </c:pt>
                <c:pt idx="1353">
                  <c:v>1.92301600844238</c:v>
                </c:pt>
                <c:pt idx="1354">
                  <c:v>1.92180382961381</c:v>
                </c:pt>
                <c:pt idx="1355">
                  <c:v>1.90955739535859</c:v>
                </c:pt>
                <c:pt idx="1356">
                  <c:v>1.91777469962195</c:v>
                </c:pt>
                <c:pt idx="1357">
                  <c:v>1.8889536246951399</c:v>
                </c:pt>
                <c:pt idx="1358">
                  <c:v>1.85937643783689</c:v>
                </c:pt>
                <c:pt idx="1359">
                  <c:v>1.8499779639834</c:v>
                </c:pt>
                <c:pt idx="1360">
                  <c:v>1.8098115062289</c:v>
                </c:pt>
                <c:pt idx="1361">
                  <c:v>1.8612072599674301</c:v>
                </c:pt>
                <c:pt idx="1362">
                  <c:v>1.8481458955219501</c:v>
                </c:pt>
                <c:pt idx="1363">
                  <c:v>1.8733865832732099</c:v>
                </c:pt>
                <c:pt idx="1364">
                  <c:v>1.87917428359724</c:v>
                </c:pt>
                <c:pt idx="1365">
                  <c:v>1.8819856263047601</c:v>
                </c:pt>
                <c:pt idx="1366">
                  <c:v>1.8803779758736601</c:v>
                </c:pt>
                <c:pt idx="1367">
                  <c:v>1.8484494310841499</c:v>
                </c:pt>
                <c:pt idx="1368">
                  <c:v>1.8211754387902299</c:v>
                </c:pt>
                <c:pt idx="1369">
                  <c:v>1.7961366694370899</c:v>
                </c:pt>
                <c:pt idx="1370">
                  <c:v>1.8025229502660201</c:v>
                </c:pt>
                <c:pt idx="1371">
                  <c:v>1.82115247385088</c:v>
                </c:pt>
                <c:pt idx="1372">
                  <c:v>1.81031880920279</c:v>
                </c:pt>
                <c:pt idx="1373">
                  <c:v>1.8104569616755599</c:v>
                </c:pt>
                <c:pt idx="1374">
                  <c:v>1.8113317417896799</c:v>
                </c:pt>
                <c:pt idx="1375">
                  <c:v>1.8411753825864701</c:v>
                </c:pt>
                <c:pt idx="1376">
                  <c:v>1.8455239240137999</c:v>
                </c:pt>
                <c:pt idx="1377">
                  <c:v>1.83368580945413</c:v>
                </c:pt>
                <c:pt idx="1378">
                  <c:v>1.81285702568624</c:v>
                </c:pt>
                <c:pt idx="1379">
                  <c:v>1.80018181346456</c:v>
                </c:pt>
                <c:pt idx="1380">
                  <c:v>1.7931738473883201</c:v>
                </c:pt>
                <c:pt idx="1381">
                  <c:v>1.81024440182626</c:v>
                </c:pt>
                <c:pt idx="1382">
                  <c:v>1.7756231304751799</c:v>
                </c:pt>
                <c:pt idx="1383">
                  <c:v>1.7552186430485801</c:v>
                </c:pt>
                <c:pt idx="1384">
                  <c:v>1.77407135672661</c:v>
                </c:pt>
                <c:pt idx="1385">
                  <c:v>1.7467952932058901</c:v>
                </c:pt>
                <c:pt idx="1386">
                  <c:v>1.7473785308190599</c:v>
                </c:pt>
                <c:pt idx="1387">
                  <c:v>1.73466460869654</c:v>
                </c:pt>
                <c:pt idx="1388">
                  <c:v>1.75224882327771</c:v>
                </c:pt>
                <c:pt idx="1389">
                  <c:v>1.7526645267699199</c:v>
                </c:pt>
                <c:pt idx="1390">
                  <c:v>1.73311436619905</c:v>
                </c:pt>
                <c:pt idx="1391">
                  <c:v>1.77310946240925</c:v>
                </c:pt>
                <c:pt idx="1392">
                  <c:v>1.79356638021328</c:v>
                </c:pt>
                <c:pt idx="1393">
                  <c:v>1.7934048119258399</c:v>
                </c:pt>
                <c:pt idx="1394">
                  <c:v>1.83448594421122</c:v>
                </c:pt>
                <c:pt idx="1395">
                  <c:v>1.82729600870544</c:v>
                </c:pt>
                <c:pt idx="1396">
                  <c:v>1.8489583520205199</c:v>
                </c:pt>
                <c:pt idx="1397">
                  <c:v>1.8316895041227199</c:v>
                </c:pt>
                <c:pt idx="1398">
                  <c:v>1.8509257942867601</c:v>
                </c:pt>
                <c:pt idx="1399">
                  <c:v>1.77925973818354</c:v>
                </c:pt>
                <c:pt idx="1400">
                  <c:v>1.7824264206082601</c:v>
                </c:pt>
                <c:pt idx="1401">
                  <c:v>1.7806854914639101</c:v>
                </c:pt>
                <c:pt idx="1402">
                  <c:v>1.6837550010737601</c:v>
                </c:pt>
                <c:pt idx="1403">
                  <c:v>1.7008650251716</c:v>
                </c:pt>
                <c:pt idx="1404">
                  <c:v>1.6782780289750501</c:v>
                </c:pt>
                <c:pt idx="1405">
                  <c:v>1.6514761364147701</c:v>
                </c:pt>
                <c:pt idx="1406">
                  <c:v>1.6473287187521599</c:v>
                </c:pt>
                <c:pt idx="1407">
                  <c:v>1.5974015598143101</c:v>
                </c:pt>
                <c:pt idx="1408">
                  <c:v>1.6366689417311899</c:v>
                </c:pt>
                <c:pt idx="1409">
                  <c:v>1.7180687033651501</c:v>
                </c:pt>
                <c:pt idx="1410">
                  <c:v>1.6803474851357101</c:v>
                </c:pt>
                <c:pt idx="1411">
                  <c:v>1.6748505863573799</c:v>
                </c:pt>
                <c:pt idx="1412">
                  <c:v>1.6704934704513199</c:v>
                </c:pt>
                <c:pt idx="1413">
                  <c:v>1.6531295901404399</c:v>
                </c:pt>
                <c:pt idx="1414">
                  <c:v>1.5966240187726299</c:v>
                </c:pt>
                <c:pt idx="1415">
                  <c:v>1.61220138367997</c:v>
                </c:pt>
                <c:pt idx="1416">
                  <c:v>1.6487260453140999</c:v>
                </c:pt>
                <c:pt idx="1417">
                  <c:v>1.65361429263379</c:v>
                </c:pt>
                <c:pt idx="1418">
                  <c:v>1.69925393991961</c:v>
                </c:pt>
                <c:pt idx="1419">
                  <c:v>1.7018370156998199</c:v>
                </c:pt>
                <c:pt idx="1420">
                  <c:v>1.6970751390655201</c:v>
                </c:pt>
                <c:pt idx="1421">
                  <c:v>1.6842707101450101</c:v>
                </c:pt>
                <c:pt idx="1422">
                  <c:v>1.67806692211275</c:v>
                </c:pt>
                <c:pt idx="1423">
                  <c:v>1.66615907704177</c:v>
                </c:pt>
                <c:pt idx="1424">
                  <c:v>1.7005926260865101</c:v>
                </c:pt>
                <c:pt idx="1425">
                  <c:v>1.7195926729317399</c:v>
                </c:pt>
                <c:pt idx="1426">
                  <c:v>1.7105048026840399</c:v>
                </c:pt>
                <c:pt idx="1427">
                  <c:v>1.7321558248670801</c:v>
                </c:pt>
                <c:pt idx="1428">
                  <c:v>1.74012748596888</c:v>
                </c:pt>
                <c:pt idx="1429">
                  <c:v>1.74692888704687</c:v>
                </c:pt>
                <c:pt idx="1430">
                  <c:v>1.7037406381143201</c:v>
                </c:pt>
                <c:pt idx="1431">
                  <c:v>1.70380422157198</c:v>
                </c:pt>
                <c:pt idx="1432">
                  <c:v>1.7015226578312099</c:v>
                </c:pt>
                <c:pt idx="1433">
                  <c:v>1.6445445280190201</c:v>
                </c:pt>
                <c:pt idx="1434">
                  <c:v>1.63612336813165</c:v>
                </c:pt>
                <c:pt idx="1435">
                  <c:v>1.6397975452981799</c:v>
                </c:pt>
                <c:pt idx="1436">
                  <c:v>1.6554366983450099</c:v>
                </c:pt>
                <c:pt idx="1437">
                  <c:v>1.6227932904312401</c:v>
                </c:pt>
                <c:pt idx="1438">
                  <c:v>1.6378959988689501</c:v>
                </c:pt>
                <c:pt idx="1439">
                  <c:v>1.6847346577100899</c:v>
                </c:pt>
                <c:pt idx="1440">
                  <c:v>1.6955481832558901</c:v>
                </c:pt>
                <c:pt idx="1441">
                  <c:v>1.6825427692513699</c:v>
                </c:pt>
                <c:pt idx="1442">
                  <c:v>1.6536254653147</c:v>
                </c:pt>
                <c:pt idx="1443">
                  <c:v>1.6646866699498399</c:v>
                </c:pt>
                <c:pt idx="1444">
                  <c:v>1.6493868302258701</c:v>
                </c:pt>
                <c:pt idx="1445">
                  <c:v>1.65370152490338</c:v>
                </c:pt>
                <c:pt idx="1446">
                  <c:v>1.6563599709840799</c:v>
                </c:pt>
                <c:pt idx="1447">
                  <c:v>1.6721591646840499</c:v>
                </c:pt>
                <c:pt idx="1448">
                  <c:v>1.6427731435460899</c:v>
                </c:pt>
                <c:pt idx="1449">
                  <c:v>1.6404727558880201</c:v>
                </c:pt>
                <c:pt idx="1450">
                  <c:v>1.6291702399181101</c:v>
                </c:pt>
                <c:pt idx="1451">
                  <c:v>1.60831249025404</c:v>
                </c:pt>
                <c:pt idx="1452">
                  <c:v>1.6103900745766999</c:v>
                </c:pt>
                <c:pt idx="1453">
                  <c:v>1.60056875878716</c:v>
                </c:pt>
                <c:pt idx="1454">
                  <c:v>1.6101109700271601</c:v>
                </c:pt>
                <c:pt idx="1455">
                  <c:v>1.5899295424341</c:v>
                </c:pt>
                <c:pt idx="1456">
                  <c:v>1.5824411508280201</c:v>
                </c:pt>
                <c:pt idx="1457">
                  <c:v>1.56407548853658</c:v>
                </c:pt>
                <c:pt idx="1458">
                  <c:v>1.5624461209943901</c:v>
                </c:pt>
                <c:pt idx="1459">
                  <c:v>1.5503886443581201</c:v>
                </c:pt>
                <c:pt idx="1460">
                  <c:v>1.5435424957369299</c:v>
                </c:pt>
                <c:pt idx="1461">
                  <c:v>1.5754940250986</c:v>
                </c:pt>
                <c:pt idx="1462">
                  <c:v>1.5983824233286901</c:v>
                </c:pt>
                <c:pt idx="1463">
                  <c:v>1.6002139212148001</c:v>
                </c:pt>
                <c:pt idx="1464">
                  <c:v>1.6045910093395901</c:v>
                </c:pt>
                <c:pt idx="1465">
                  <c:v>1.6010649363153899</c:v>
                </c:pt>
                <c:pt idx="1466">
                  <c:v>1.61237650873183</c:v>
                </c:pt>
                <c:pt idx="1467">
                  <c:v>1.60669289438175</c:v>
                </c:pt>
                <c:pt idx="1468">
                  <c:v>1.6186009186746</c:v>
                </c:pt>
                <c:pt idx="1469">
                  <c:v>1.62319159609068</c:v>
                </c:pt>
                <c:pt idx="1470">
                  <c:v>1.6143051723714601</c:v>
                </c:pt>
                <c:pt idx="1471">
                  <c:v>1.6312869225539499</c:v>
                </c:pt>
                <c:pt idx="1472">
                  <c:v>1.6432516262882899</c:v>
                </c:pt>
                <c:pt idx="1473">
                  <c:v>1.62217829281873</c:v>
                </c:pt>
                <c:pt idx="1474">
                  <c:v>1.6231142948183701</c:v>
                </c:pt>
                <c:pt idx="1475">
                  <c:v>1.62555297181352</c:v>
                </c:pt>
                <c:pt idx="1476">
                  <c:v>1.6203188216763</c:v>
                </c:pt>
                <c:pt idx="1477">
                  <c:v>1.6182380187483401</c:v>
                </c:pt>
                <c:pt idx="1478">
                  <c:v>1.60836838341278</c:v>
                </c:pt>
                <c:pt idx="1479">
                  <c:v>1.59181551428433</c:v>
                </c:pt>
                <c:pt idx="1480">
                  <c:v>1.5832251423899499</c:v>
                </c:pt>
                <c:pt idx="1481">
                  <c:v>1.6156094480741301</c:v>
                </c:pt>
                <c:pt idx="1482">
                  <c:v>1.6457418197221501</c:v>
                </c:pt>
                <c:pt idx="1483">
                  <c:v>1.6638737870575</c:v>
                </c:pt>
                <c:pt idx="1484">
                  <c:v>1.68884970545785</c:v>
                </c:pt>
                <c:pt idx="1485">
                  <c:v>1.6926851527815701</c:v>
                </c:pt>
                <c:pt idx="1486">
                  <c:v>1.6810808545989799</c:v>
                </c:pt>
                <c:pt idx="1487">
                  <c:v>1.7282703672292901</c:v>
                </c:pt>
                <c:pt idx="1488">
                  <c:v>1.73152971415572</c:v>
                </c:pt>
                <c:pt idx="1489">
                  <c:v>1.73563481534482</c:v>
                </c:pt>
                <c:pt idx="1490">
                  <c:v>1.72630040456842</c:v>
                </c:pt>
                <c:pt idx="1491">
                  <c:v>1.75602054913252</c:v>
                </c:pt>
                <c:pt idx="1492">
                  <c:v>1.8457882664618801</c:v>
                </c:pt>
                <c:pt idx="1493">
                  <c:v>1.8495901787451201</c:v>
                </c:pt>
                <c:pt idx="1494">
                  <c:v>1.8444405751066599</c:v>
                </c:pt>
                <c:pt idx="1495">
                  <c:v>1.8450602853635301</c:v>
                </c:pt>
                <c:pt idx="1496">
                  <c:v>1.86081680656384</c:v>
                </c:pt>
                <c:pt idx="1497">
                  <c:v>1.8863707926355699</c:v>
                </c:pt>
                <c:pt idx="1498">
                  <c:v>1.91689020636662</c:v>
                </c:pt>
                <c:pt idx="1499">
                  <c:v>1.9531318642725399</c:v>
                </c:pt>
                <c:pt idx="1500">
                  <c:v>1.9763544311207</c:v>
                </c:pt>
                <c:pt idx="1501">
                  <c:v>1.8909868105224401</c:v>
                </c:pt>
                <c:pt idx="1502">
                  <c:v>1.9485377905743999</c:v>
                </c:pt>
                <c:pt idx="1503">
                  <c:v>1.9781456785731699</c:v>
                </c:pt>
                <c:pt idx="1504">
                  <c:v>1.93288519509101</c:v>
                </c:pt>
                <c:pt idx="1505">
                  <c:v>1.8977867683582601</c:v>
                </c:pt>
                <c:pt idx="1506">
                  <c:v>1.9191256059589901</c:v>
                </c:pt>
                <c:pt idx="1507">
                  <c:v>1.9681519837013699</c:v>
                </c:pt>
                <c:pt idx="1508">
                  <c:v>1.9775236770050899</c:v>
                </c:pt>
                <c:pt idx="1509">
                  <c:v>1.9753021070915</c:v>
                </c:pt>
                <c:pt idx="1510">
                  <c:v>1.9911443842166601</c:v>
                </c:pt>
                <c:pt idx="1511">
                  <c:v>2.0011531139265202</c:v>
                </c:pt>
                <c:pt idx="1512">
                  <c:v>1.97241829529341</c:v>
                </c:pt>
                <c:pt idx="1513">
                  <c:v>1.9314908022763999</c:v>
                </c:pt>
                <c:pt idx="1514">
                  <c:v>1.94540858705249</c:v>
                </c:pt>
                <c:pt idx="1515">
                  <c:v>1.9252684278516199</c:v>
                </c:pt>
                <c:pt idx="1516">
                  <c:v>1.9777922846268501</c:v>
                </c:pt>
                <c:pt idx="1517">
                  <c:v>2.0490830146499199</c:v>
                </c:pt>
                <c:pt idx="1518">
                  <c:v>2.0615979050592399</c:v>
                </c:pt>
                <c:pt idx="1519">
                  <c:v>2.08961062000659</c:v>
                </c:pt>
                <c:pt idx="1520">
                  <c:v>2.12039157619258</c:v>
                </c:pt>
                <c:pt idx="1521">
                  <c:v>2.1290761143818702</c:v>
                </c:pt>
                <c:pt idx="1522">
                  <c:v>2.1140783010866802</c:v>
                </c:pt>
                <c:pt idx="1523">
                  <c:v>2.1076725986162499</c:v>
                </c:pt>
                <c:pt idx="1524">
                  <c:v>2.0652597957690499</c:v>
                </c:pt>
                <c:pt idx="1525">
                  <c:v>2.0673867622549902</c:v>
                </c:pt>
                <c:pt idx="1526">
                  <c:v>2.0536989902518301</c:v>
                </c:pt>
                <c:pt idx="1527">
                  <c:v>2.0941397263859298</c:v>
                </c:pt>
                <c:pt idx="1528">
                  <c:v>2.1078527279424999</c:v>
                </c:pt>
                <c:pt idx="1529">
                  <c:v>2.0987654961055799</c:v>
                </c:pt>
                <c:pt idx="1530">
                  <c:v>2.11688647254095</c:v>
                </c:pt>
                <c:pt idx="1531">
                  <c:v>2.0907497702779199</c:v>
                </c:pt>
                <c:pt idx="1532">
                  <c:v>2.0636319781747599</c:v>
                </c:pt>
                <c:pt idx="1533">
                  <c:v>2.07937042289509</c:v>
                </c:pt>
                <c:pt idx="1534">
                  <c:v>2.0039661479853499</c:v>
                </c:pt>
                <c:pt idx="1535">
                  <c:v>1.9770814651205899</c:v>
                </c:pt>
                <c:pt idx="1536">
                  <c:v>1.93549750631496</c:v>
                </c:pt>
                <c:pt idx="1537">
                  <c:v>1.9539995919800099</c:v>
                </c:pt>
                <c:pt idx="1538">
                  <c:v>1.82077920209221</c:v>
                </c:pt>
                <c:pt idx="1539">
                  <c:v>1.8420067915875999</c:v>
                </c:pt>
                <c:pt idx="1540">
                  <c:v>1.8376088820138601</c:v>
                </c:pt>
                <c:pt idx="1541">
                  <c:v>1.8179217244639401</c:v>
                </c:pt>
                <c:pt idx="1542">
                  <c:v>1.89402545182741</c:v>
                </c:pt>
                <c:pt idx="1543">
                  <c:v>1.8725377076408001</c:v>
                </c:pt>
                <c:pt idx="1544">
                  <c:v>1.8619092357341001</c:v>
                </c:pt>
                <c:pt idx="1545">
                  <c:v>1.89993352151717</c:v>
                </c:pt>
                <c:pt idx="1546">
                  <c:v>1.9022107098685901</c:v>
                </c:pt>
                <c:pt idx="1547">
                  <c:v>1.8342443790510099</c:v>
                </c:pt>
                <c:pt idx="1548">
                  <c:v>1.83151026018132</c:v>
                </c:pt>
                <c:pt idx="1549">
                  <c:v>1.86303003929151</c:v>
                </c:pt>
                <c:pt idx="1550">
                  <c:v>1.86348295895052</c:v>
                </c:pt>
                <c:pt idx="1551">
                  <c:v>1.81435767392589</c:v>
                </c:pt>
                <c:pt idx="1552">
                  <c:v>1.80212762014203</c:v>
                </c:pt>
                <c:pt idx="1553">
                  <c:v>1.8492088173171299</c:v>
                </c:pt>
                <c:pt idx="1554">
                  <c:v>1.8590064355032601</c:v>
                </c:pt>
                <c:pt idx="1555">
                  <c:v>1.8531098654657401</c:v>
                </c:pt>
                <c:pt idx="1556">
                  <c:v>1.8329041454019499</c:v>
                </c:pt>
                <c:pt idx="1557">
                  <c:v>1.83369990528893</c:v>
                </c:pt>
                <c:pt idx="1558">
                  <c:v>1.82044919215011</c:v>
                </c:pt>
                <c:pt idx="1559">
                  <c:v>1.8005045259033401</c:v>
                </c:pt>
                <c:pt idx="1560">
                  <c:v>1.8095433225875199</c:v>
                </c:pt>
                <c:pt idx="1561">
                  <c:v>1.76915404703671</c:v>
                </c:pt>
                <c:pt idx="1562">
                  <c:v>1.7930478452015499</c:v>
                </c:pt>
                <c:pt idx="1563">
                  <c:v>1.85134005595992</c:v>
                </c:pt>
                <c:pt idx="1564">
                  <c:v>1.8382744546002701</c:v>
                </c:pt>
                <c:pt idx="1565">
                  <c:v>1.8462710063387699</c:v>
                </c:pt>
                <c:pt idx="1566">
                  <c:v>1.8107970230102901</c:v>
                </c:pt>
                <c:pt idx="1567">
                  <c:v>1.80639997313002</c:v>
                </c:pt>
                <c:pt idx="1568">
                  <c:v>1.8064629747905101</c:v>
                </c:pt>
                <c:pt idx="1569">
                  <c:v>1.8295145306401299</c:v>
                </c:pt>
                <c:pt idx="1570">
                  <c:v>1.8610322675959701</c:v>
                </c:pt>
                <c:pt idx="1571">
                  <c:v>1.89103814135913</c:v>
                </c:pt>
                <c:pt idx="1572">
                  <c:v>1.8870044075208501</c:v>
                </c:pt>
                <c:pt idx="1573">
                  <c:v>1.8684096605490601</c:v>
                </c:pt>
                <c:pt idx="1574">
                  <c:v>1.8696552252113401</c:v>
                </c:pt>
                <c:pt idx="1575">
                  <c:v>1.88597425663909</c:v>
                </c:pt>
                <c:pt idx="1576">
                  <c:v>1.86300747931865</c:v>
                </c:pt>
                <c:pt idx="1577">
                  <c:v>1.9220550614612899</c:v>
                </c:pt>
                <c:pt idx="1578">
                  <c:v>1.9250070932954899</c:v>
                </c:pt>
                <c:pt idx="1579">
                  <c:v>1.9078600208935901</c:v>
                </c:pt>
                <c:pt idx="1580">
                  <c:v>1.9048093844031</c:v>
                </c:pt>
                <c:pt idx="1581">
                  <c:v>1.90592900374759</c:v>
                </c:pt>
                <c:pt idx="1582">
                  <c:v>1.8418308730583199</c:v>
                </c:pt>
                <c:pt idx="1583">
                  <c:v>1.8467656997178199</c:v>
                </c:pt>
                <c:pt idx="1584">
                  <c:v>1.83439073873081</c:v>
                </c:pt>
                <c:pt idx="1585">
                  <c:v>1.8293112349952101</c:v>
                </c:pt>
                <c:pt idx="1586">
                  <c:v>1.83230771930181</c:v>
                </c:pt>
                <c:pt idx="1587">
                  <c:v>1.8553380754789801</c:v>
                </c:pt>
                <c:pt idx="1588">
                  <c:v>1.85885233081256</c:v>
                </c:pt>
                <c:pt idx="1589">
                  <c:v>1.86079037431397</c:v>
                </c:pt>
                <c:pt idx="1590">
                  <c:v>1.8255944061754901</c:v>
                </c:pt>
                <c:pt idx="1591">
                  <c:v>1.8404362044429901</c:v>
                </c:pt>
                <c:pt idx="1592">
                  <c:v>1.80319147831339</c:v>
                </c:pt>
                <c:pt idx="1593">
                  <c:v>1.82036561780235</c:v>
                </c:pt>
                <c:pt idx="1594">
                  <c:v>1.8454139993627099</c:v>
                </c:pt>
                <c:pt idx="1595">
                  <c:v>1.85384000004385</c:v>
                </c:pt>
                <c:pt idx="1596">
                  <c:v>1.8584103801566001</c:v>
                </c:pt>
                <c:pt idx="1597">
                  <c:v>1.8569704758299199</c:v>
                </c:pt>
                <c:pt idx="1598">
                  <c:v>1.86447892317591</c:v>
                </c:pt>
                <c:pt idx="1599">
                  <c:v>1.8490638062262099</c:v>
                </c:pt>
                <c:pt idx="1600">
                  <c:v>1.8361086299775899</c:v>
                </c:pt>
                <c:pt idx="1601">
                  <c:v>1.8040870784652201</c:v>
                </c:pt>
                <c:pt idx="1602">
                  <c:v>1.77532927284095</c:v>
                </c:pt>
                <c:pt idx="1603">
                  <c:v>1.7400271457305501</c:v>
                </c:pt>
                <c:pt idx="1604">
                  <c:v>1.73110100222196</c:v>
                </c:pt>
                <c:pt idx="1605">
                  <c:v>1.7448785767977499</c:v>
                </c:pt>
                <c:pt idx="1606">
                  <c:v>1.7189600395879601</c:v>
                </c:pt>
                <c:pt idx="1607">
                  <c:v>1.74976768171347</c:v>
                </c:pt>
                <c:pt idx="1608">
                  <c:v>1.73596890877424</c:v>
                </c:pt>
                <c:pt idx="1609">
                  <c:v>1.7448409796961699</c:v>
                </c:pt>
                <c:pt idx="1610">
                  <c:v>1.75772544663115</c:v>
                </c:pt>
                <c:pt idx="1611">
                  <c:v>1.76213072088653</c:v>
                </c:pt>
                <c:pt idx="1612">
                  <c:v>1.8240610682565499</c:v>
                </c:pt>
                <c:pt idx="1613">
                  <c:v>1.8236734744568599</c:v>
                </c:pt>
                <c:pt idx="1614">
                  <c:v>1.8296124139024501</c:v>
                </c:pt>
                <c:pt idx="1615">
                  <c:v>1.83280049492871</c:v>
                </c:pt>
                <c:pt idx="1616">
                  <c:v>1.8278540017806999</c:v>
                </c:pt>
                <c:pt idx="1617">
                  <c:v>1.8064864873584701</c:v>
                </c:pt>
                <c:pt idx="1618">
                  <c:v>1.8433892933766001</c:v>
                </c:pt>
                <c:pt idx="1619">
                  <c:v>1.84260296287499</c:v>
                </c:pt>
                <c:pt idx="1620">
                  <c:v>1.8354171151861001</c:v>
                </c:pt>
                <c:pt idx="1621">
                  <c:v>1.81887979815582</c:v>
                </c:pt>
                <c:pt idx="1622">
                  <c:v>1.8563938197951599</c:v>
                </c:pt>
                <c:pt idx="1623">
                  <c:v>1.8618135327112699</c:v>
                </c:pt>
                <c:pt idx="1624">
                  <c:v>1.8722950123248401</c:v>
                </c:pt>
                <c:pt idx="1625">
                  <c:v>1.88937980789937</c:v>
                </c:pt>
                <c:pt idx="1626">
                  <c:v>1.8922141282259599</c:v>
                </c:pt>
                <c:pt idx="1627">
                  <c:v>1.9155629157451599</c:v>
                </c:pt>
                <c:pt idx="1628">
                  <c:v>1.9087707206420299</c:v>
                </c:pt>
                <c:pt idx="1629">
                  <c:v>1.8896464462221001</c:v>
                </c:pt>
                <c:pt idx="1630">
                  <c:v>1.9094683454078101</c:v>
                </c:pt>
                <c:pt idx="1631">
                  <c:v>1.9090983058873501</c:v>
                </c:pt>
                <c:pt idx="1632">
                  <c:v>1.86839864879629</c:v>
                </c:pt>
                <c:pt idx="1633">
                  <c:v>1.8695705767219499</c:v>
                </c:pt>
                <c:pt idx="1634">
                  <c:v>1.8913670221268899</c:v>
                </c:pt>
                <c:pt idx="1635">
                  <c:v>1.8832659081401399</c:v>
                </c:pt>
                <c:pt idx="1636">
                  <c:v>1.86077596320843</c:v>
                </c:pt>
                <c:pt idx="1637">
                  <c:v>1.85933086367713</c:v>
                </c:pt>
                <c:pt idx="1638">
                  <c:v>1.83833485748031</c:v>
                </c:pt>
                <c:pt idx="1639">
                  <c:v>1.78832126001533</c:v>
                </c:pt>
                <c:pt idx="1640">
                  <c:v>1.8028344503654701</c:v>
                </c:pt>
                <c:pt idx="1641">
                  <c:v>1.78935075940084</c:v>
                </c:pt>
                <c:pt idx="1642">
                  <c:v>1.80058157991692</c:v>
                </c:pt>
                <c:pt idx="1643">
                  <c:v>1.80726789657498</c:v>
                </c:pt>
                <c:pt idx="1644">
                  <c:v>1.83211746589788</c:v>
                </c:pt>
                <c:pt idx="1645">
                  <c:v>1.8349869742956799</c:v>
                </c:pt>
                <c:pt idx="1646">
                  <c:v>1.85353446037772</c:v>
                </c:pt>
                <c:pt idx="1647">
                  <c:v>1.8342370206465399</c:v>
                </c:pt>
                <c:pt idx="1648">
                  <c:v>1.83228407367984</c:v>
                </c:pt>
                <c:pt idx="1649">
                  <c:v>1.8304145592794401</c:v>
                </c:pt>
                <c:pt idx="1650">
                  <c:v>1.80560251100029</c:v>
                </c:pt>
                <c:pt idx="1651">
                  <c:v>1.8180376988445599</c:v>
                </c:pt>
                <c:pt idx="1652">
                  <c:v>1.8306088140376799</c:v>
                </c:pt>
                <c:pt idx="1653">
                  <c:v>1.81536723362716</c:v>
                </c:pt>
                <c:pt idx="1654">
                  <c:v>1.81472188211854</c:v>
                </c:pt>
                <c:pt idx="1655">
                  <c:v>1.83740447603207</c:v>
                </c:pt>
                <c:pt idx="1656">
                  <c:v>1.86780232905593</c:v>
                </c:pt>
                <c:pt idx="1657">
                  <c:v>1.85094635729137</c:v>
                </c:pt>
                <c:pt idx="1658">
                  <c:v>1.8328591884836301</c:v>
                </c:pt>
                <c:pt idx="1659">
                  <c:v>1.8144789461531901</c:v>
                </c:pt>
                <c:pt idx="1660">
                  <c:v>1.82319292441223</c:v>
                </c:pt>
                <c:pt idx="1661">
                  <c:v>1.8424685441619799</c:v>
                </c:pt>
                <c:pt idx="1662">
                  <c:v>1.8556340206983799</c:v>
                </c:pt>
                <c:pt idx="1663">
                  <c:v>1.8329825968447</c:v>
                </c:pt>
                <c:pt idx="1664">
                  <c:v>1.8412787733897999</c:v>
                </c:pt>
                <c:pt idx="1665">
                  <c:v>1.83290591991797</c:v>
                </c:pt>
                <c:pt idx="1666">
                  <c:v>1.7968893992614701</c:v>
                </c:pt>
                <c:pt idx="1667">
                  <c:v>1.8000918611740799</c:v>
                </c:pt>
                <c:pt idx="1668">
                  <c:v>1.7943301025673399</c:v>
                </c:pt>
                <c:pt idx="1669">
                  <c:v>1.8029200724324499</c:v>
                </c:pt>
                <c:pt idx="1670">
                  <c:v>1.7760659011348301</c:v>
                </c:pt>
                <c:pt idx="1671">
                  <c:v>1.7927204901324201</c:v>
                </c:pt>
                <c:pt idx="1672">
                  <c:v>1.81876991352048</c:v>
                </c:pt>
                <c:pt idx="1673">
                  <c:v>1.79908600459546</c:v>
                </c:pt>
                <c:pt idx="1674">
                  <c:v>1.79551172598691</c:v>
                </c:pt>
                <c:pt idx="1675">
                  <c:v>1.7712343063132301</c:v>
                </c:pt>
                <c:pt idx="1676">
                  <c:v>1.75263354105171</c:v>
                </c:pt>
                <c:pt idx="1677">
                  <c:v>1.76286312666764</c:v>
                </c:pt>
                <c:pt idx="1678">
                  <c:v>1.76686870008865</c:v>
                </c:pt>
                <c:pt idx="1679">
                  <c:v>1.7626648788755299</c:v>
                </c:pt>
                <c:pt idx="1680">
                  <c:v>1.76058748628967</c:v>
                </c:pt>
                <c:pt idx="1681">
                  <c:v>1.76867334850873</c:v>
                </c:pt>
                <c:pt idx="1682">
                  <c:v>1.77824454130673</c:v>
                </c:pt>
                <c:pt idx="1683">
                  <c:v>1.77522492382629</c:v>
                </c:pt>
                <c:pt idx="1684">
                  <c:v>1.8001468600485999</c:v>
                </c:pt>
                <c:pt idx="1685">
                  <c:v>1.81330325977899</c:v>
                </c:pt>
                <c:pt idx="1686">
                  <c:v>1.80972215683468</c:v>
                </c:pt>
                <c:pt idx="1687">
                  <c:v>1.81616641341326</c:v>
                </c:pt>
                <c:pt idx="1688">
                  <c:v>1.8066627457464</c:v>
                </c:pt>
                <c:pt idx="1689">
                  <c:v>1.8100395228795501</c:v>
                </c:pt>
                <c:pt idx="1690">
                  <c:v>1.83822638621594</c:v>
                </c:pt>
                <c:pt idx="1691">
                  <c:v>1.8551069814144501</c:v>
                </c:pt>
                <c:pt idx="1692">
                  <c:v>1.8840910131188</c:v>
                </c:pt>
                <c:pt idx="1693">
                  <c:v>1.8840919850044799</c:v>
                </c:pt>
                <c:pt idx="1694">
                  <c:v>1.87856003792086</c:v>
                </c:pt>
                <c:pt idx="1695">
                  <c:v>1.8716076751033801</c:v>
                </c:pt>
                <c:pt idx="1696">
                  <c:v>1.8302458491968101</c:v>
                </c:pt>
                <c:pt idx="1697">
                  <c:v>1.8520505944407999</c:v>
                </c:pt>
                <c:pt idx="1698">
                  <c:v>1.8632468437857099</c:v>
                </c:pt>
                <c:pt idx="1699">
                  <c:v>1.87475201716724</c:v>
                </c:pt>
                <c:pt idx="1700">
                  <c:v>1.8608997136937599</c:v>
                </c:pt>
                <c:pt idx="1701">
                  <c:v>1.8869912242409299</c:v>
                </c:pt>
                <c:pt idx="1702">
                  <c:v>1.8948506428412699</c:v>
                </c:pt>
                <c:pt idx="1703">
                  <c:v>1.9345812185776801</c:v>
                </c:pt>
                <c:pt idx="1704">
                  <c:v>1.9460669509939399</c:v>
                </c:pt>
                <c:pt idx="1705">
                  <c:v>1.96234996764116</c:v>
                </c:pt>
                <c:pt idx="1706">
                  <c:v>1.9919183985212701</c:v>
                </c:pt>
                <c:pt idx="1707">
                  <c:v>1.96023448229191</c:v>
                </c:pt>
                <c:pt idx="1708">
                  <c:v>2.00174870333786</c:v>
                </c:pt>
                <c:pt idx="1709">
                  <c:v>1.9983878886756099</c:v>
                </c:pt>
                <c:pt idx="1710">
                  <c:v>2.0225524825391799</c:v>
                </c:pt>
                <c:pt idx="1711">
                  <c:v>2.0079715455227598</c:v>
                </c:pt>
                <c:pt idx="1712">
                  <c:v>2.0118244090682298</c:v>
                </c:pt>
                <c:pt idx="1713">
                  <c:v>2.0090701485231302</c:v>
                </c:pt>
                <c:pt idx="1714">
                  <c:v>2.0044088620841798</c:v>
                </c:pt>
                <c:pt idx="1715">
                  <c:v>2.0289915853107399</c:v>
                </c:pt>
                <c:pt idx="1716">
                  <c:v>1.99388036704314</c:v>
                </c:pt>
                <c:pt idx="1717">
                  <c:v>2.0135925922163</c:v>
                </c:pt>
                <c:pt idx="1718">
                  <c:v>1.92992552039123</c:v>
                </c:pt>
                <c:pt idx="1719">
                  <c:v>1.7503425645633599</c:v>
                </c:pt>
                <c:pt idx="1720">
                  <c:v>1.7839820602571099</c:v>
                </c:pt>
                <c:pt idx="1721">
                  <c:v>1.82750658975534</c:v>
                </c:pt>
                <c:pt idx="1722">
                  <c:v>1.89137286806825</c:v>
                </c:pt>
                <c:pt idx="1723">
                  <c:v>1.9193331944029199</c:v>
                </c:pt>
                <c:pt idx="1724">
                  <c:v>1.94556098860509</c:v>
                </c:pt>
                <c:pt idx="1725">
                  <c:v>1.9419251151755801</c:v>
                </c:pt>
                <c:pt idx="1726">
                  <c:v>1.97739973386723</c:v>
                </c:pt>
                <c:pt idx="1727">
                  <c:v>1.95913965646149</c:v>
                </c:pt>
                <c:pt idx="1728">
                  <c:v>1.9717282723277101</c:v>
                </c:pt>
                <c:pt idx="1729">
                  <c:v>2.03908740702117</c:v>
                </c:pt>
                <c:pt idx="1730">
                  <c:v>2.0687908238986901</c:v>
                </c:pt>
                <c:pt idx="1731">
                  <c:v>2.0638680540127901</c:v>
                </c:pt>
                <c:pt idx="1732">
                  <c:v>2.11050960468455</c:v>
                </c:pt>
                <c:pt idx="1733">
                  <c:v>2.1460729040601398</c:v>
                </c:pt>
                <c:pt idx="1734">
                  <c:v>2.2003593203212701</c:v>
                </c:pt>
                <c:pt idx="1735">
                  <c:v>2.2185833559952801</c:v>
                </c:pt>
                <c:pt idx="1736">
                  <c:v>2.1435245107265199</c:v>
                </c:pt>
                <c:pt idx="1737">
                  <c:v>2.1492911837172399</c:v>
                </c:pt>
                <c:pt idx="1738">
                  <c:v>2.0312846003454199</c:v>
                </c:pt>
                <c:pt idx="1739">
                  <c:v>2.11199897762268</c:v>
                </c:pt>
                <c:pt idx="1740">
                  <c:v>2.1292818782243801</c:v>
                </c:pt>
                <c:pt idx="1741">
                  <c:v>2.1241859817009199</c:v>
                </c:pt>
                <c:pt idx="1742">
                  <c:v>2.1695893418620602</c:v>
                </c:pt>
                <c:pt idx="1743">
                  <c:v>2.1480064069377098</c:v>
                </c:pt>
                <c:pt idx="1744">
                  <c:v>2.0601501584710298</c:v>
                </c:pt>
                <c:pt idx="1745">
                  <c:v>2.1309847216425699</c:v>
                </c:pt>
                <c:pt idx="1746">
                  <c:v>2.10167003553694</c:v>
                </c:pt>
                <c:pt idx="1747">
                  <c:v>2.0565342877594799</c:v>
                </c:pt>
                <c:pt idx="1748">
                  <c:v>2.0574925271172599</c:v>
                </c:pt>
                <c:pt idx="1749">
                  <c:v>1.9407258407574099</c:v>
                </c:pt>
                <c:pt idx="1750">
                  <c:v>1.9325185550920601</c:v>
                </c:pt>
                <c:pt idx="1751">
                  <c:v>1.9054409449149301</c:v>
                </c:pt>
                <c:pt idx="1752">
                  <c:v>1.92826871498108</c:v>
                </c:pt>
                <c:pt idx="1753">
                  <c:v>1.9486950663040401</c:v>
                </c:pt>
                <c:pt idx="1754">
                  <c:v>1.8600497108371401</c:v>
                </c:pt>
                <c:pt idx="1755">
                  <c:v>1.897992738213</c:v>
                </c:pt>
                <c:pt idx="1756">
                  <c:v>1.94587119996082</c:v>
                </c:pt>
                <c:pt idx="1757">
                  <c:v>1.9216511282416699</c:v>
                </c:pt>
                <c:pt idx="1758">
                  <c:v>1.89934976774804</c:v>
                </c:pt>
                <c:pt idx="1759">
                  <c:v>1.8488676812257701</c:v>
                </c:pt>
                <c:pt idx="1760">
                  <c:v>1.86717685687973</c:v>
                </c:pt>
                <c:pt idx="1761">
                  <c:v>1.8578618588850999</c:v>
                </c:pt>
                <c:pt idx="1762">
                  <c:v>1.9186553233428401</c:v>
                </c:pt>
                <c:pt idx="1763">
                  <c:v>1.8993170489259099</c:v>
                </c:pt>
                <c:pt idx="1764">
                  <c:v>1.95605661189942</c:v>
                </c:pt>
                <c:pt idx="1765">
                  <c:v>1.9605261851167</c:v>
                </c:pt>
                <c:pt idx="1766">
                  <c:v>1.97982598314784</c:v>
                </c:pt>
                <c:pt idx="1767">
                  <c:v>1.9298085895976</c:v>
                </c:pt>
                <c:pt idx="1768">
                  <c:v>1.90127663588214</c:v>
                </c:pt>
                <c:pt idx="1769">
                  <c:v>1.9453042501679401</c:v>
                </c:pt>
                <c:pt idx="1770">
                  <c:v>1.93191703726459</c:v>
                </c:pt>
                <c:pt idx="1771">
                  <c:v>1.94522700229701</c:v>
                </c:pt>
                <c:pt idx="1772">
                  <c:v>1.9652675965358699</c:v>
                </c:pt>
                <c:pt idx="1773">
                  <c:v>1.9875057776601699</c:v>
                </c:pt>
                <c:pt idx="1774">
                  <c:v>1.9730672877197699</c:v>
                </c:pt>
                <c:pt idx="1775">
                  <c:v>1.9874142439484399</c:v>
                </c:pt>
                <c:pt idx="1776">
                  <c:v>1.9666763435079599</c:v>
                </c:pt>
                <c:pt idx="1777">
                  <c:v>1.93747397455306</c:v>
                </c:pt>
                <c:pt idx="1778">
                  <c:v>1.9331640823516401</c:v>
                </c:pt>
                <c:pt idx="1779">
                  <c:v>1.93341400876914</c:v>
                </c:pt>
                <c:pt idx="1780">
                  <c:v>1.93676186981667</c:v>
                </c:pt>
                <c:pt idx="1781">
                  <c:v>1.99875392001637</c:v>
                </c:pt>
                <c:pt idx="1782">
                  <c:v>2.0238869213702699</c:v>
                </c:pt>
                <c:pt idx="1783">
                  <c:v>2.0188590448032202</c:v>
                </c:pt>
                <c:pt idx="1784">
                  <c:v>2.0442248481893399</c:v>
                </c:pt>
                <c:pt idx="1785">
                  <c:v>2.0354040892933098</c:v>
                </c:pt>
                <c:pt idx="1786">
                  <c:v>2.0407517224992602</c:v>
                </c:pt>
                <c:pt idx="1787">
                  <c:v>2.0474650946113599</c:v>
                </c:pt>
                <c:pt idx="1788">
                  <c:v>2.0263837374288798</c:v>
                </c:pt>
                <c:pt idx="1789">
                  <c:v>2.0249928319814301</c:v>
                </c:pt>
                <c:pt idx="1790">
                  <c:v>2.0136077726747899</c:v>
                </c:pt>
                <c:pt idx="1791">
                  <c:v>2.04671506874225</c:v>
                </c:pt>
                <c:pt idx="1792">
                  <c:v>2.0320090811220402</c:v>
                </c:pt>
                <c:pt idx="1793">
                  <c:v>2.0089475126887701</c:v>
                </c:pt>
                <c:pt idx="1794">
                  <c:v>1.9733177583299499</c:v>
                </c:pt>
                <c:pt idx="1795">
                  <c:v>1.97194389250659</c:v>
                </c:pt>
                <c:pt idx="1796">
                  <c:v>2.0234857792690701</c:v>
                </c:pt>
                <c:pt idx="1797">
                  <c:v>2.0222135596978501</c:v>
                </c:pt>
                <c:pt idx="1798">
                  <c:v>2.0157733658631098</c:v>
                </c:pt>
                <c:pt idx="1799">
                  <c:v>2.0445030788843299</c:v>
                </c:pt>
                <c:pt idx="1800">
                  <c:v>2.1039433350972798</c:v>
                </c:pt>
                <c:pt idx="1801">
                  <c:v>2.09535239076508</c:v>
                </c:pt>
                <c:pt idx="1802">
                  <c:v>2.10452075692465</c:v>
                </c:pt>
                <c:pt idx="1803">
                  <c:v>2.1096178629663802</c:v>
                </c:pt>
                <c:pt idx="1804">
                  <c:v>2.1172257486530399</c:v>
                </c:pt>
                <c:pt idx="1805">
                  <c:v>2.1146232449840898</c:v>
                </c:pt>
                <c:pt idx="1806">
                  <c:v>2.1315122029797302</c:v>
                </c:pt>
                <c:pt idx="1807">
                  <c:v>2.12648497673919</c:v>
                </c:pt>
                <c:pt idx="1808">
                  <c:v>2.1299084118932798</c:v>
                </c:pt>
                <c:pt idx="1809">
                  <c:v>2.14495097162435</c:v>
                </c:pt>
                <c:pt idx="1810">
                  <c:v>2.1281512703705001</c:v>
                </c:pt>
                <c:pt idx="1811">
                  <c:v>2.1713374661265901</c:v>
                </c:pt>
                <c:pt idx="1812">
                  <c:v>2.1626899701801601</c:v>
                </c:pt>
                <c:pt idx="1813">
                  <c:v>2.1738636969576701</c:v>
                </c:pt>
                <c:pt idx="1814">
                  <c:v>2.19999031414849</c:v>
                </c:pt>
                <c:pt idx="1815">
                  <c:v>2.19836273111921</c:v>
                </c:pt>
                <c:pt idx="1816">
                  <c:v>2.2060849872724999</c:v>
                </c:pt>
                <c:pt idx="1817">
                  <c:v>2.20849666491165</c:v>
                </c:pt>
                <c:pt idx="1818">
                  <c:v>2.2097761288697999</c:v>
                </c:pt>
                <c:pt idx="1819">
                  <c:v>2.2600156101648698</c:v>
                </c:pt>
                <c:pt idx="1820">
                  <c:v>2.28946667458088</c:v>
                </c:pt>
                <c:pt idx="1821">
                  <c:v>2.3105752551184402</c:v>
                </c:pt>
                <c:pt idx="1822">
                  <c:v>2.3598293357808902</c:v>
                </c:pt>
                <c:pt idx="1823">
                  <c:v>2.46107205940489</c:v>
                </c:pt>
                <c:pt idx="1824">
                  <c:v>2.4968997085404498</c:v>
                </c:pt>
                <c:pt idx="1825">
                  <c:v>2.5458048640738502</c:v>
                </c:pt>
                <c:pt idx="1826">
                  <c:v>2.6011544157902202</c:v>
                </c:pt>
                <c:pt idx="1827">
                  <c:v>2.59682538670795</c:v>
                </c:pt>
                <c:pt idx="1828">
                  <c:v>2.6680518881058299</c:v>
                </c:pt>
                <c:pt idx="1829">
                  <c:v>2.6419241444755102</c:v>
                </c:pt>
                <c:pt idx="1830">
                  <c:v>2.6054597825027699</c:v>
                </c:pt>
                <c:pt idx="1831">
                  <c:v>2.4668299397659199</c:v>
                </c:pt>
                <c:pt idx="1832">
                  <c:v>2.5005217848424901</c:v>
                </c:pt>
                <c:pt idx="1833">
                  <c:v>2.5900175959406</c:v>
                </c:pt>
                <c:pt idx="1834">
                  <c:v>2.61552750692631</c:v>
                </c:pt>
                <c:pt idx="1835">
                  <c:v>2.6365352895755301</c:v>
                </c:pt>
                <c:pt idx="1836">
                  <c:v>2.6567562200075101</c:v>
                </c:pt>
                <c:pt idx="1837">
                  <c:v>2.5161498693840301</c:v>
                </c:pt>
                <c:pt idx="1838">
                  <c:v>2.5131217309942802</c:v>
                </c:pt>
                <c:pt idx="1839">
                  <c:v>2.5451182295785402</c:v>
                </c:pt>
                <c:pt idx="1840">
                  <c:v>2.6160990737272098</c:v>
                </c:pt>
                <c:pt idx="1841">
                  <c:v>2.6205298107094301</c:v>
                </c:pt>
                <c:pt idx="1842">
                  <c:v>2.67047390174486</c:v>
                </c:pt>
                <c:pt idx="1843">
                  <c:v>2.7293118282083202</c:v>
                </c:pt>
                <c:pt idx="1844">
                  <c:v>2.7048808829886801</c:v>
                </c:pt>
                <c:pt idx="1845">
                  <c:v>2.73021139586112</c:v>
                </c:pt>
                <c:pt idx="1846">
                  <c:v>2.7246037758254902</c:v>
                </c:pt>
                <c:pt idx="1847">
                  <c:v>2.70564240191002</c:v>
                </c:pt>
                <c:pt idx="1848">
                  <c:v>2.7160744479803101</c:v>
                </c:pt>
                <c:pt idx="1849">
                  <c:v>2.6713709220094999</c:v>
                </c:pt>
                <c:pt idx="1850">
                  <c:v>2.6293436924393299</c:v>
                </c:pt>
                <c:pt idx="1851">
                  <c:v>2.6423084541339099</c:v>
                </c:pt>
                <c:pt idx="1852">
                  <c:v>2.6707194787467698</c:v>
                </c:pt>
                <c:pt idx="1853">
                  <c:v>2.7136639411114598</c:v>
                </c:pt>
                <c:pt idx="1854">
                  <c:v>2.7355013494524099</c:v>
                </c:pt>
                <c:pt idx="1855">
                  <c:v>2.6755699225543701</c:v>
                </c:pt>
                <c:pt idx="1856">
                  <c:v>2.6388050791172502</c:v>
                </c:pt>
                <c:pt idx="1857">
                  <c:v>2.66936889495173</c:v>
                </c:pt>
                <c:pt idx="1858">
                  <c:v>2.7002356001174199</c:v>
                </c:pt>
                <c:pt idx="1859">
                  <c:v>2.69607213053329</c:v>
                </c:pt>
                <c:pt idx="1860">
                  <c:v>2.63629478352077</c:v>
                </c:pt>
                <c:pt idx="1861">
                  <c:v>2.673104135665</c:v>
                </c:pt>
                <c:pt idx="1862">
                  <c:v>2.7178386666745</c:v>
                </c:pt>
                <c:pt idx="1863">
                  <c:v>2.7054397765872502</c:v>
                </c:pt>
                <c:pt idx="1864">
                  <c:v>2.74409686950399</c:v>
                </c:pt>
                <c:pt idx="1865">
                  <c:v>2.7578282659800202</c:v>
                </c:pt>
                <c:pt idx="1866">
                  <c:v>2.7209541116059199</c:v>
                </c:pt>
                <c:pt idx="1867">
                  <c:v>2.7063139684588502</c:v>
                </c:pt>
                <c:pt idx="1868">
                  <c:v>2.6484929592501598</c:v>
                </c:pt>
                <c:pt idx="1869">
                  <c:v>2.6622162743738702</c:v>
                </c:pt>
                <c:pt idx="1870">
                  <c:v>2.5781543669206202</c:v>
                </c:pt>
                <c:pt idx="1871">
                  <c:v>2.5317381017910199</c:v>
                </c:pt>
                <c:pt idx="1872">
                  <c:v>2.57095024676482</c:v>
                </c:pt>
                <c:pt idx="1873">
                  <c:v>2.60644555802706</c:v>
                </c:pt>
                <c:pt idx="1874">
                  <c:v>2.6305954045867699</c:v>
                </c:pt>
                <c:pt idx="1875">
                  <c:v>2.61846896478623</c:v>
                </c:pt>
                <c:pt idx="1876">
                  <c:v>2.6425197134870899</c:v>
                </c:pt>
                <c:pt idx="1877">
                  <c:v>2.6676602491088102</c:v>
                </c:pt>
                <c:pt idx="1878">
                  <c:v>2.65177398235413</c:v>
                </c:pt>
                <c:pt idx="1879">
                  <c:v>2.60986575967509</c:v>
                </c:pt>
                <c:pt idx="1880">
                  <c:v>2.6336787336263101</c:v>
                </c:pt>
                <c:pt idx="1881">
                  <c:v>2.5630212540139699</c:v>
                </c:pt>
                <c:pt idx="1882">
                  <c:v>2.5554212601547599</c:v>
                </c:pt>
                <c:pt idx="1883">
                  <c:v>2.5347543257852001</c:v>
                </c:pt>
                <c:pt idx="1884">
                  <c:v>2.5651888997994599</c:v>
                </c:pt>
                <c:pt idx="1885">
                  <c:v>2.5701380489617902</c:v>
                </c:pt>
                <c:pt idx="1886">
                  <c:v>2.6523298813256</c:v>
                </c:pt>
                <c:pt idx="1887">
                  <c:v>2.7367856526136598</c:v>
                </c:pt>
                <c:pt idx="1888">
                  <c:v>2.77162826659199</c:v>
                </c:pt>
                <c:pt idx="1889">
                  <c:v>2.7537842447063801</c:v>
                </c:pt>
                <c:pt idx="1890">
                  <c:v>2.7319928173334098</c:v>
                </c:pt>
                <c:pt idx="1891">
                  <c:v>2.7087831262731301</c:v>
                </c:pt>
                <c:pt idx="1892">
                  <c:v>2.68846709514396</c:v>
                </c:pt>
                <c:pt idx="1893">
                  <c:v>2.7308518273675499</c:v>
                </c:pt>
                <c:pt idx="1894">
                  <c:v>2.70045346856105</c:v>
                </c:pt>
                <c:pt idx="1895">
                  <c:v>2.6881730436521298</c:v>
                </c:pt>
                <c:pt idx="1896">
                  <c:v>2.6364904813011099</c:v>
                </c:pt>
                <c:pt idx="1897">
                  <c:v>2.6559541662560702</c:v>
                </c:pt>
                <c:pt idx="1898">
                  <c:v>2.65875834691191</c:v>
                </c:pt>
                <c:pt idx="1899">
                  <c:v>2.6754196187126702</c:v>
                </c:pt>
                <c:pt idx="1900">
                  <c:v>2.7033917971734902</c:v>
                </c:pt>
                <c:pt idx="1901">
                  <c:v>2.6585251177147402</c:v>
                </c:pt>
                <c:pt idx="1902">
                  <c:v>2.7038549257807398</c:v>
                </c:pt>
                <c:pt idx="1903">
                  <c:v>2.7334394143116998</c:v>
                </c:pt>
                <c:pt idx="1904">
                  <c:v>2.73867832845557</c:v>
                </c:pt>
                <c:pt idx="1905">
                  <c:v>2.78291639044454</c:v>
                </c:pt>
                <c:pt idx="1906">
                  <c:v>2.7550217095370999</c:v>
                </c:pt>
                <c:pt idx="1907">
                  <c:v>2.8147787917343798</c:v>
                </c:pt>
                <c:pt idx="1908">
                  <c:v>2.7854900583448501</c:v>
                </c:pt>
                <c:pt idx="1909">
                  <c:v>2.73293596624156</c:v>
                </c:pt>
                <c:pt idx="1910">
                  <c:v>2.76165219118122</c:v>
                </c:pt>
                <c:pt idx="1911">
                  <c:v>2.7558041307865202</c:v>
                </c:pt>
                <c:pt idx="1912">
                  <c:v>2.7628187701632401</c:v>
                </c:pt>
                <c:pt idx="1913">
                  <c:v>2.72865043182696</c:v>
                </c:pt>
                <c:pt idx="1914">
                  <c:v>2.7094322982658001</c:v>
                </c:pt>
                <c:pt idx="1915">
                  <c:v>2.7343076605749301</c:v>
                </c:pt>
                <c:pt idx="1916">
                  <c:v>2.7558889119789201</c:v>
                </c:pt>
                <c:pt idx="1917">
                  <c:v>2.7699142387992901</c:v>
                </c:pt>
                <c:pt idx="1918">
                  <c:v>2.77385468626081</c:v>
                </c:pt>
                <c:pt idx="1919">
                  <c:v>2.7271275305715998</c:v>
                </c:pt>
                <c:pt idx="1920">
                  <c:v>2.7137034765435102</c:v>
                </c:pt>
                <c:pt idx="1921">
                  <c:v>2.7246025710658301</c:v>
                </c:pt>
                <c:pt idx="1922">
                  <c:v>2.7177327542240199</c:v>
                </c:pt>
                <c:pt idx="1923">
                  <c:v>2.7615457701397901</c:v>
                </c:pt>
                <c:pt idx="1924">
                  <c:v>2.76628296851842</c:v>
                </c:pt>
                <c:pt idx="1925">
                  <c:v>2.74811463025042</c:v>
                </c:pt>
                <c:pt idx="1926">
                  <c:v>2.7722485566221402</c:v>
                </c:pt>
                <c:pt idx="1927">
                  <c:v>2.76746300534416</c:v>
                </c:pt>
                <c:pt idx="1928">
                  <c:v>2.7718618805896602</c:v>
                </c:pt>
                <c:pt idx="1929">
                  <c:v>2.7307162583197702</c:v>
                </c:pt>
                <c:pt idx="1930">
                  <c:v>2.7388152041482399</c:v>
                </c:pt>
                <c:pt idx="1931">
                  <c:v>2.7034324082435899</c:v>
                </c:pt>
                <c:pt idx="1932">
                  <c:v>2.7340157756539001</c:v>
                </c:pt>
                <c:pt idx="1933">
                  <c:v>2.7500141579180299</c:v>
                </c:pt>
                <c:pt idx="1934">
                  <c:v>2.74262425317092</c:v>
                </c:pt>
                <c:pt idx="1935">
                  <c:v>2.7841601431657201</c:v>
                </c:pt>
                <c:pt idx="1936">
                  <c:v>2.7922212619476001</c:v>
                </c:pt>
                <c:pt idx="1937">
                  <c:v>2.86284955710207</c:v>
                </c:pt>
                <c:pt idx="1938">
                  <c:v>2.79875366737607</c:v>
                </c:pt>
                <c:pt idx="1939">
                  <c:v>2.8390128746032102</c:v>
                </c:pt>
                <c:pt idx="1940">
                  <c:v>2.8174256825633899</c:v>
                </c:pt>
                <c:pt idx="1941">
                  <c:v>2.8783072845760902</c:v>
                </c:pt>
                <c:pt idx="1942">
                  <c:v>2.8638903952352499</c:v>
                </c:pt>
                <c:pt idx="1943">
                  <c:v>2.80545731846279</c:v>
                </c:pt>
                <c:pt idx="1944">
                  <c:v>2.8546978436849502</c:v>
                </c:pt>
                <c:pt idx="1945">
                  <c:v>2.8993653380294</c:v>
                </c:pt>
                <c:pt idx="1946">
                  <c:v>2.9873280779620202</c:v>
                </c:pt>
                <c:pt idx="1947">
                  <c:v>3.02830022062783</c:v>
                </c:pt>
                <c:pt idx="1948">
                  <c:v>3.01466265216103</c:v>
                </c:pt>
                <c:pt idx="1949">
                  <c:v>3.0554567102135302</c:v>
                </c:pt>
                <c:pt idx="1950">
                  <c:v>3.0249606331469301</c:v>
                </c:pt>
                <c:pt idx="1951">
                  <c:v>2.9921334207433601</c:v>
                </c:pt>
                <c:pt idx="1952">
                  <c:v>3.0680982245508899</c:v>
                </c:pt>
                <c:pt idx="1953">
                  <c:v>3.0309281118981501</c:v>
                </c:pt>
                <c:pt idx="1954">
                  <c:v>2.9828323236997498</c:v>
                </c:pt>
                <c:pt idx="1955">
                  <c:v>2.9841514950482702</c:v>
                </c:pt>
                <c:pt idx="1956">
                  <c:v>3.0254796358744498</c:v>
                </c:pt>
                <c:pt idx="1957">
                  <c:v>2.9786172378017799</c:v>
                </c:pt>
                <c:pt idx="1958">
                  <c:v>3.0377839905851798</c:v>
                </c:pt>
                <c:pt idx="1959">
                  <c:v>3.0797210584358798</c:v>
                </c:pt>
                <c:pt idx="1960">
                  <c:v>3.1288595253904199</c:v>
                </c:pt>
                <c:pt idx="1961">
                  <c:v>3.1503716015307899</c:v>
                </c:pt>
                <c:pt idx="1962">
                  <c:v>3.0878916431690699</c:v>
                </c:pt>
                <c:pt idx="1963">
                  <c:v>3.1116021589848999</c:v>
                </c:pt>
                <c:pt idx="1964">
                  <c:v>3.01286037883408</c:v>
                </c:pt>
                <c:pt idx="1965">
                  <c:v>2.9936278722331799</c:v>
                </c:pt>
                <c:pt idx="1966">
                  <c:v>2.7431073042868999</c:v>
                </c:pt>
                <c:pt idx="1967">
                  <c:v>2.74929002003346</c:v>
                </c:pt>
                <c:pt idx="1968">
                  <c:v>2.7440585071810801</c:v>
                </c:pt>
                <c:pt idx="1969">
                  <c:v>2.76023543713558</c:v>
                </c:pt>
                <c:pt idx="1970">
                  <c:v>2.77078500868654</c:v>
                </c:pt>
                <c:pt idx="1971">
                  <c:v>2.7733417252975698</c:v>
                </c:pt>
                <c:pt idx="1972">
                  <c:v>2.7285959866101299</c:v>
                </c:pt>
                <c:pt idx="1973">
                  <c:v>2.74940487861062</c:v>
                </c:pt>
                <c:pt idx="1974">
                  <c:v>2.7151540215273999</c:v>
                </c:pt>
                <c:pt idx="1975">
                  <c:v>2.7518645015099299</c:v>
                </c:pt>
                <c:pt idx="1976">
                  <c:v>2.7740768670429099</c:v>
                </c:pt>
                <c:pt idx="1977">
                  <c:v>2.7726584619908601</c:v>
                </c:pt>
                <c:pt idx="1978">
                  <c:v>2.79951441562004</c:v>
                </c:pt>
                <c:pt idx="1979">
                  <c:v>2.7862515679863602</c:v>
                </c:pt>
                <c:pt idx="1980">
                  <c:v>2.8557021185596301</c:v>
                </c:pt>
                <c:pt idx="1981">
                  <c:v>2.8188221076644799</c:v>
                </c:pt>
                <c:pt idx="1982">
                  <c:v>2.8623382593196101</c:v>
                </c:pt>
                <c:pt idx="1983">
                  <c:v>2.8410649394793901</c:v>
                </c:pt>
                <c:pt idx="1984">
                  <c:v>2.88826593854946</c:v>
                </c:pt>
                <c:pt idx="1985">
                  <c:v>2.8658294349932101</c:v>
                </c:pt>
                <c:pt idx="1986">
                  <c:v>2.82540547589609</c:v>
                </c:pt>
                <c:pt idx="1987">
                  <c:v>2.8720857249208498</c:v>
                </c:pt>
                <c:pt idx="1988">
                  <c:v>2.9368384155272902</c:v>
                </c:pt>
                <c:pt idx="1989">
                  <c:v>3.0089116041559798</c:v>
                </c:pt>
                <c:pt idx="1990">
                  <c:v>3.047918193359</c:v>
                </c:pt>
                <c:pt idx="1991">
                  <c:v>3.0334010522966799</c:v>
                </c:pt>
                <c:pt idx="1992">
                  <c:v>3.0774994940288898</c:v>
                </c:pt>
                <c:pt idx="1993">
                  <c:v>3.0442870622166498</c:v>
                </c:pt>
                <c:pt idx="1994">
                  <c:v>3.0089781125102602</c:v>
                </c:pt>
                <c:pt idx="1995">
                  <c:v>3.0866445535834499</c:v>
                </c:pt>
                <c:pt idx="1996">
                  <c:v>3.04669750867685</c:v>
                </c:pt>
                <c:pt idx="1997">
                  <c:v>2.9955588558650001</c:v>
                </c:pt>
                <c:pt idx="1998">
                  <c:v>2.9975009985430798</c:v>
                </c:pt>
                <c:pt idx="1999">
                  <c:v>3.03765991711008</c:v>
                </c:pt>
                <c:pt idx="2000">
                  <c:v>2.9906861794704298</c:v>
                </c:pt>
                <c:pt idx="2001">
                  <c:v>3.0514955635950298</c:v>
                </c:pt>
                <c:pt idx="2002">
                  <c:v>3.0933613010755399</c:v>
                </c:pt>
                <c:pt idx="2003">
                  <c:v>3.1443558307917701</c:v>
                </c:pt>
                <c:pt idx="2004">
                  <c:v>3.16778901585878</c:v>
                </c:pt>
                <c:pt idx="2005">
                  <c:v>3.1061036477786499</c:v>
                </c:pt>
                <c:pt idx="2006">
                  <c:v>3.1323857417702299</c:v>
                </c:pt>
                <c:pt idx="2007">
                  <c:v>3.0326389379408099</c:v>
                </c:pt>
              </c:numCache>
            </c:numRef>
          </c:val>
          <c:smooth val="0"/>
          <c:extLst>
            <c:ext xmlns:c16="http://schemas.microsoft.com/office/drawing/2014/chart" uri="{C3380CC4-5D6E-409C-BE32-E72D297353CC}">
              <c16:uniqueId val="{00000003-BD44-4E68-A7F2-2593BAC3C46D}"/>
            </c:ext>
          </c:extLst>
        </c:ser>
        <c:ser>
          <c:idx val="4"/>
          <c:order val="4"/>
          <c:tx>
            <c:strRef>
              <c:f>[jumpfit.xlsx]jump因子!$F$1</c:f>
              <c:strCache>
                <c:ptCount val="1"/>
                <c:pt idx="0">
                  <c:v>jump_5</c:v>
                </c:pt>
              </c:strCache>
            </c:strRef>
          </c:tx>
          <c:spPr>
            <a:ln w="19050" cap="rnd">
              <a:solidFill>
                <a:srgbClr val="054477"/>
              </a:solidFill>
              <a:round/>
            </a:ln>
            <a:effectLst/>
          </c:spPr>
          <c:marker>
            <c:symbol val="none"/>
          </c:marker>
          <c:cat>
            <c:numRef>
              <c:f>[jumpfit.xlsx]jump因子!$A$2:$A$2009</c:f>
              <c:numCache>
                <c:formatCode>yyyy/m/d</c:formatCode>
                <c:ptCount val="2008"/>
                <c:pt idx="0">
                  <c:v>41274</c:v>
                </c:pt>
                <c:pt idx="1">
                  <c:v>41278</c:v>
                </c:pt>
                <c:pt idx="2">
                  <c:v>41281</c:v>
                </c:pt>
                <c:pt idx="3">
                  <c:v>41282</c:v>
                </c:pt>
                <c:pt idx="4">
                  <c:v>41283</c:v>
                </c:pt>
                <c:pt idx="5">
                  <c:v>41284</c:v>
                </c:pt>
                <c:pt idx="6">
                  <c:v>41285</c:v>
                </c:pt>
                <c:pt idx="7">
                  <c:v>41288</c:v>
                </c:pt>
                <c:pt idx="8">
                  <c:v>41289</c:v>
                </c:pt>
                <c:pt idx="9">
                  <c:v>41290</c:v>
                </c:pt>
                <c:pt idx="10">
                  <c:v>41291</c:v>
                </c:pt>
                <c:pt idx="11">
                  <c:v>41292</c:v>
                </c:pt>
                <c:pt idx="12">
                  <c:v>41295</c:v>
                </c:pt>
                <c:pt idx="13">
                  <c:v>41296</c:v>
                </c:pt>
                <c:pt idx="14">
                  <c:v>41297</c:v>
                </c:pt>
                <c:pt idx="15">
                  <c:v>41298</c:v>
                </c:pt>
                <c:pt idx="16">
                  <c:v>41299</c:v>
                </c:pt>
                <c:pt idx="17">
                  <c:v>41302</c:v>
                </c:pt>
                <c:pt idx="18">
                  <c:v>41303</c:v>
                </c:pt>
                <c:pt idx="19">
                  <c:v>41304</c:v>
                </c:pt>
                <c:pt idx="20">
                  <c:v>41305</c:v>
                </c:pt>
                <c:pt idx="21">
                  <c:v>41306</c:v>
                </c:pt>
                <c:pt idx="22">
                  <c:v>41309</c:v>
                </c:pt>
                <c:pt idx="23">
                  <c:v>41310</c:v>
                </c:pt>
                <c:pt idx="24">
                  <c:v>41311</c:v>
                </c:pt>
                <c:pt idx="25">
                  <c:v>41312</c:v>
                </c:pt>
                <c:pt idx="26">
                  <c:v>41313</c:v>
                </c:pt>
                <c:pt idx="27">
                  <c:v>41323</c:v>
                </c:pt>
                <c:pt idx="28">
                  <c:v>41324</c:v>
                </c:pt>
                <c:pt idx="29">
                  <c:v>41325</c:v>
                </c:pt>
                <c:pt idx="30">
                  <c:v>41326</c:v>
                </c:pt>
                <c:pt idx="31">
                  <c:v>41327</c:v>
                </c:pt>
                <c:pt idx="32">
                  <c:v>41330</c:v>
                </c:pt>
                <c:pt idx="33">
                  <c:v>41331</c:v>
                </c:pt>
                <c:pt idx="34">
                  <c:v>41332</c:v>
                </c:pt>
                <c:pt idx="35">
                  <c:v>41333</c:v>
                </c:pt>
                <c:pt idx="36">
                  <c:v>41334</c:v>
                </c:pt>
                <c:pt idx="37">
                  <c:v>41337</c:v>
                </c:pt>
                <c:pt idx="38">
                  <c:v>41338</c:v>
                </c:pt>
                <c:pt idx="39">
                  <c:v>41339</c:v>
                </c:pt>
                <c:pt idx="40">
                  <c:v>41340</c:v>
                </c:pt>
                <c:pt idx="41">
                  <c:v>41341</c:v>
                </c:pt>
                <c:pt idx="42">
                  <c:v>41344</c:v>
                </c:pt>
                <c:pt idx="43">
                  <c:v>41345</c:v>
                </c:pt>
                <c:pt idx="44">
                  <c:v>41346</c:v>
                </c:pt>
                <c:pt idx="45">
                  <c:v>41347</c:v>
                </c:pt>
                <c:pt idx="46">
                  <c:v>41348</c:v>
                </c:pt>
                <c:pt idx="47">
                  <c:v>41351</c:v>
                </c:pt>
                <c:pt idx="48">
                  <c:v>41352</c:v>
                </c:pt>
                <c:pt idx="49">
                  <c:v>41353</c:v>
                </c:pt>
                <c:pt idx="50">
                  <c:v>41354</c:v>
                </c:pt>
                <c:pt idx="51">
                  <c:v>41355</c:v>
                </c:pt>
                <c:pt idx="52">
                  <c:v>41358</c:v>
                </c:pt>
                <c:pt idx="53">
                  <c:v>41359</c:v>
                </c:pt>
                <c:pt idx="54">
                  <c:v>41360</c:v>
                </c:pt>
                <c:pt idx="55">
                  <c:v>41361</c:v>
                </c:pt>
                <c:pt idx="56">
                  <c:v>41362</c:v>
                </c:pt>
                <c:pt idx="57">
                  <c:v>41365</c:v>
                </c:pt>
                <c:pt idx="58">
                  <c:v>41366</c:v>
                </c:pt>
                <c:pt idx="59">
                  <c:v>41367</c:v>
                </c:pt>
                <c:pt idx="60">
                  <c:v>41372</c:v>
                </c:pt>
                <c:pt idx="61">
                  <c:v>41373</c:v>
                </c:pt>
                <c:pt idx="62">
                  <c:v>41374</c:v>
                </c:pt>
                <c:pt idx="63">
                  <c:v>41375</c:v>
                </c:pt>
                <c:pt idx="64">
                  <c:v>41376</c:v>
                </c:pt>
                <c:pt idx="65">
                  <c:v>41379</c:v>
                </c:pt>
                <c:pt idx="66">
                  <c:v>41380</c:v>
                </c:pt>
                <c:pt idx="67">
                  <c:v>41381</c:v>
                </c:pt>
                <c:pt idx="68">
                  <c:v>41382</c:v>
                </c:pt>
                <c:pt idx="69">
                  <c:v>41383</c:v>
                </c:pt>
                <c:pt idx="70">
                  <c:v>41386</c:v>
                </c:pt>
                <c:pt idx="71">
                  <c:v>41387</c:v>
                </c:pt>
                <c:pt idx="72">
                  <c:v>41388</c:v>
                </c:pt>
                <c:pt idx="73">
                  <c:v>41389</c:v>
                </c:pt>
                <c:pt idx="74">
                  <c:v>41390</c:v>
                </c:pt>
                <c:pt idx="75">
                  <c:v>41396</c:v>
                </c:pt>
                <c:pt idx="76">
                  <c:v>41397</c:v>
                </c:pt>
                <c:pt idx="77">
                  <c:v>41400</c:v>
                </c:pt>
                <c:pt idx="78">
                  <c:v>41401</c:v>
                </c:pt>
                <c:pt idx="79">
                  <c:v>41402</c:v>
                </c:pt>
                <c:pt idx="80">
                  <c:v>41403</c:v>
                </c:pt>
                <c:pt idx="81">
                  <c:v>41404</c:v>
                </c:pt>
                <c:pt idx="82">
                  <c:v>41407</c:v>
                </c:pt>
                <c:pt idx="83">
                  <c:v>41408</c:v>
                </c:pt>
                <c:pt idx="84">
                  <c:v>41409</c:v>
                </c:pt>
                <c:pt idx="85">
                  <c:v>41410</c:v>
                </c:pt>
                <c:pt idx="86">
                  <c:v>41411</c:v>
                </c:pt>
                <c:pt idx="87">
                  <c:v>41414</c:v>
                </c:pt>
                <c:pt idx="88">
                  <c:v>41415</c:v>
                </c:pt>
                <c:pt idx="89">
                  <c:v>41416</c:v>
                </c:pt>
                <c:pt idx="90">
                  <c:v>41417</c:v>
                </c:pt>
                <c:pt idx="91">
                  <c:v>41418</c:v>
                </c:pt>
                <c:pt idx="92">
                  <c:v>41421</c:v>
                </c:pt>
                <c:pt idx="93">
                  <c:v>41422</c:v>
                </c:pt>
                <c:pt idx="94">
                  <c:v>41423</c:v>
                </c:pt>
                <c:pt idx="95">
                  <c:v>41424</c:v>
                </c:pt>
                <c:pt idx="96">
                  <c:v>41425</c:v>
                </c:pt>
                <c:pt idx="97">
                  <c:v>41428</c:v>
                </c:pt>
                <c:pt idx="98">
                  <c:v>41429</c:v>
                </c:pt>
                <c:pt idx="99">
                  <c:v>41430</c:v>
                </c:pt>
                <c:pt idx="100">
                  <c:v>41431</c:v>
                </c:pt>
                <c:pt idx="101">
                  <c:v>41432</c:v>
                </c:pt>
                <c:pt idx="102">
                  <c:v>41438</c:v>
                </c:pt>
                <c:pt idx="103">
                  <c:v>41439</c:v>
                </c:pt>
                <c:pt idx="104">
                  <c:v>41442</c:v>
                </c:pt>
                <c:pt idx="105">
                  <c:v>41443</c:v>
                </c:pt>
                <c:pt idx="106">
                  <c:v>41444</c:v>
                </c:pt>
                <c:pt idx="107">
                  <c:v>41445</c:v>
                </c:pt>
                <c:pt idx="108">
                  <c:v>41446</c:v>
                </c:pt>
                <c:pt idx="109">
                  <c:v>41449</c:v>
                </c:pt>
                <c:pt idx="110">
                  <c:v>41450</c:v>
                </c:pt>
                <c:pt idx="111">
                  <c:v>41451</c:v>
                </c:pt>
                <c:pt idx="112">
                  <c:v>41452</c:v>
                </c:pt>
                <c:pt idx="113">
                  <c:v>41453</c:v>
                </c:pt>
                <c:pt idx="114">
                  <c:v>41456</c:v>
                </c:pt>
                <c:pt idx="115">
                  <c:v>41457</c:v>
                </c:pt>
                <c:pt idx="116">
                  <c:v>41458</c:v>
                </c:pt>
                <c:pt idx="117">
                  <c:v>41459</c:v>
                </c:pt>
                <c:pt idx="118">
                  <c:v>41460</c:v>
                </c:pt>
                <c:pt idx="119">
                  <c:v>41463</c:v>
                </c:pt>
                <c:pt idx="120">
                  <c:v>41464</c:v>
                </c:pt>
                <c:pt idx="121">
                  <c:v>41465</c:v>
                </c:pt>
                <c:pt idx="122">
                  <c:v>41466</c:v>
                </c:pt>
                <c:pt idx="123">
                  <c:v>41467</c:v>
                </c:pt>
                <c:pt idx="124">
                  <c:v>41470</c:v>
                </c:pt>
                <c:pt idx="125">
                  <c:v>41471</c:v>
                </c:pt>
                <c:pt idx="126">
                  <c:v>41472</c:v>
                </c:pt>
                <c:pt idx="127">
                  <c:v>41473</c:v>
                </c:pt>
                <c:pt idx="128">
                  <c:v>41474</c:v>
                </c:pt>
                <c:pt idx="129">
                  <c:v>41477</c:v>
                </c:pt>
                <c:pt idx="130">
                  <c:v>41478</c:v>
                </c:pt>
                <c:pt idx="131">
                  <c:v>41479</c:v>
                </c:pt>
                <c:pt idx="132">
                  <c:v>41480</c:v>
                </c:pt>
                <c:pt idx="133">
                  <c:v>41481</c:v>
                </c:pt>
                <c:pt idx="134">
                  <c:v>41484</c:v>
                </c:pt>
                <c:pt idx="135">
                  <c:v>41485</c:v>
                </c:pt>
                <c:pt idx="136">
                  <c:v>41486</c:v>
                </c:pt>
                <c:pt idx="137">
                  <c:v>41487</c:v>
                </c:pt>
                <c:pt idx="138">
                  <c:v>41488</c:v>
                </c:pt>
                <c:pt idx="139">
                  <c:v>41491</c:v>
                </c:pt>
                <c:pt idx="140">
                  <c:v>41492</c:v>
                </c:pt>
                <c:pt idx="141">
                  <c:v>41493</c:v>
                </c:pt>
                <c:pt idx="142">
                  <c:v>41494</c:v>
                </c:pt>
                <c:pt idx="143">
                  <c:v>41495</c:v>
                </c:pt>
                <c:pt idx="144">
                  <c:v>41498</c:v>
                </c:pt>
                <c:pt idx="145">
                  <c:v>41499</c:v>
                </c:pt>
                <c:pt idx="146">
                  <c:v>41500</c:v>
                </c:pt>
                <c:pt idx="147">
                  <c:v>41501</c:v>
                </c:pt>
                <c:pt idx="148">
                  <c:v>41502</c:v>
                </c:pt>
                <c:pt idx="149">
                  <c:v>41505</c:v>
                </c:pt>
                <c:pt idx="150">
                  <c:v>41506</c:v>
                </c:pt>
                <c:pt idx="151">
                  <c:v>41507</c:v>
                </c:pt>
                <c:pt idx="152">
                  <c:v>41508</c:v>
                </c:pt>
                <c:pt idx="153">
                  <c:v>41509</c:v>
                </c:pt>
                <c:pt idx="154">
                  <c:v>41512</c:v>
                </c:pt>
                <c:pt idx="155">
                  <c:v>41513</c:v>
                </c:pt>
                <c:pt idx="156">
                  <c:v>41514</c:v>
                </c:pt>
                <c:pt idx="157">
                  <c:v>41515</c:v>
                </c:pt>
                <c:pt idx="158">
                  <c:v>41516</c:v>
                </c:pt>
                <c:pt idx="159">
                  <c:v>41519</c:v>
                </c:pt>
                <c:pt idx="160">
                  <c:v>41520</c:v>
                </c:pt>
                <c:pt idx="161">
                  <c:v>41521</c:v>
                </c:pt>
                <c:pt idx="162">
                  <c:v>41522</c:v>
                </c:pt>
                <c:pt idx="163">
                  <c:v>41523</c:v>
                </c:pt>
                <c:pt idx="164">
                  <c:v>41526</c:v>
                </c:pt>
                <c:pt idx="165">
                  <c:v>41527</c:v>
                </c:pt>
                <c:pt idx="166">
                  <c:v>41528</c:v>
                </c:pt>
                <c:pt idx="167">
                  <c:v>41529</c:v>
                </c:pt>
                <c:pt idx="168">
                  <c:v>41530</c:v>
                </c:pt>
                <c:pt idx="169">
                  <c:v>41533</c:v>
                </c:pt>
                <c:pt idx="170">
                  <c:v>41534</c:v>
                </c:pt>
                <c:pt idx="171">
                  <c:v>41535</c:v>
                </c:pt>
                <c:pt idx="172">
                  <c:v>41540</c:v>
                </c:pt>
                <c:pt idx="173">
                  <c:v>41541</c:v>
                </c:pt>
                <c:pt idx="174">
                  <c:v>41542</c:v>
                </c:pt>
                <c:pt idx="175">
                  <c:v>41543</c:v>
                </c:pt>
                <c:pt idx="176">
                  <c:v>41544</c:v>
                </c:pt>
                <c:pt idx="177">
                  <c:v>41547</c:v>
                </c:pt>
                <c:pt idx="178">
                  <c:v>41555</c:v>
                </c:pt>
                <c:pt idx="179">
                  <c:v>41556</c:v>
                </c:pt>
                <c:pt idx="180">
                  <c:v>41557</c:v>
                </c:pt>
                <c:pt idx="181">
                  <c:v>41558</c:v>
                </c:pt>
                <c:pt idx="182">
                  <c:v>41561</c:v>
                </c:pt>
                <c:pt idx="183">
                  <c:v>41562</c:v>
                </c:pt>
                <c:pt idx="184">
                  <c:v>41563</c:v>
                </c:pt>
                <c:pt idx="185">
                  <c:v>41564</c:v>
                </c:pt>
                <c:pt idx="186">
                  <c:v>41565</c:v>
                </c:pt>
                <c:pt idx="187">
                  <c:v>41568</c:v>
                </c:pt>
                <c:pt idx="188">
                  <c:v>41569</c:v>
                </c:pt>
                <c:pt idx="189">
                  <c:v>41570</c:v>
                </c:pt>
                <c:pt idx="190">
                  <c:v>41571</c:v>
                </c:pt>
                <c:pt idx="191">
                  <c:v>41572</c:v>
                </c:pt>
                <c:pt idx="192">
                  <c:v>41575</c:v>
                </c:pt>
                <c:pt idx="193">
                  <c:v>41576</c:v>
                </c:pt>
                <c:pt idx="194">
                  <c:v>41577</c:v>
                </c:pt>
                <c:pt idx="195">
                  <c:v>41578</c:v>
                </c:pt>
                <c:pt idx="196">
                  <c:v>41579</c:v>
                </c:pt>
                <c:pt idx="197">
                  <c:v>41582</c:v>
                </c:pt>
                <c:pt idx="198">
                  <c:v>41583</c:v>
                </c:pt>
                <c:pt idx="199">
                  <c:v>41584</c:v>
                </c:pt>
                <c:pt idx="200">
                  <c:v>41585</c:v>
                </c:pt>
                <c:pt idx="201">
                  <c:v>41586</c:v>
                </c:pt>
                <c:pt idx="202">
                  <c:v>41589</c:v>
                </c:pt>
                <c:pt idx="203">
                  <c:v>41590</c:v>
                </c:pt>
                <c:pt idx="204">
                  <c:v>41591</c:v>
                </c:pt>
                <c:pt idx="205">
                  <c:v>41592</c:v>
                </c:pt>
                <c:pt idx="206">
                  <c:v>41593</c:v>
                </c:pt>
                <c:pt idx="207">
                  <c:v>41596</c:v>
                </c:pt>
                <c:pt idx="208">
                  <c:v>41597</c:v>
                </c:pt>
                <c:pt idx="209">
                  <c:v>41598</c:v>
                </c:pt>
                <c:pt idx="210">
                  <c:v>41599</c:v>
                </c:pt>
                <c:pt idx="211">
                  <c:v>41600</c:v>
                </c:pt>
                <c:pt idx="212">
                  <c:v>41603</c:v>
                </c:pt>
                <c:pt idx="213">
                  <c:v>41604</c:v>
                </c:pt>
                <c:pt idx="214">
                  <c:v>41605</c:v>
                </c:pt>
                <c:pt idx="215">
                  <c:v>41606</c:v>
                </c:pt>
                <c:pt idx="216">
                  <c:v>41607</c:v>
                </c:pt>
                <c:pt idx="217">
                  <c:v>41610</c:v>
                </c:pt>
                <c:pt idx="218">
                  <c:v>41611</c:v>
                </c:pt>
                <c:pt idx="219">
                  <c:v>41612</c:v>
                </c:pt>
                <c:pt idx="220">
                  <c:v>41613</c:v>
                </c:pt>
                <c:pt idx="221">
                  <c:v>41614</c:v>
                </c:pt>
                <c:pt idx="222">
                  <c:v>41617</c:v>
                </c:pt>
                <c:pt idx="223">
                  <c:v>41618</c:v>
                </c:pt>
                <c:pt idx="224">
                  <c:v>41619</c:v>
                </c:pt>
                <c:pt idx="225">
                  <c:v>41620</c:v>
                </c:pt>
                <c:pt idx="226">
                  <c:v>41621</c:v>
                </c:pt>
                <c:pt idx="227">
                  <c:v>41624</c:v>
                </c:pt>
                <c:pt idx="228">
                  <c:v>41625</c:v>
                </c:pt>
                <c:pt idx="229">
                  <c:v>41626</c:v>
                </c:pt>
                <c:pt idx="230">
                  <c:v>41627</c:v>
                </c:pt>
                <c:pt idx="231">
                  <c:v>41628</c:v>
                </c:pt>
                <c:pt idx="232">
                  <c:v>41631</c:v>
                </c:pt>
                <c:pt idx="233">
                  <c:v>41632</c:v>
                </c:pt>
                <c:pt idx="234">
                  <c:v>41633</c:v>
                </c:pt>
                <c:pt idx="235">
                  <c:v>41634</c:v>
                </c:pt>
                <c:pt idx="236">
                  <c:v>41635</c:v>
                </c:pt>
                <c:pt idx="237">
                  <c:v>41638</c:v>
                </c:pt>
                <c:pt idx="238">
                  <c:v>41639</c:v>
                </c:pt>
                <c:pt idx="239">
                  <c:v>41641</c:v>
                </c:pt>
                <c:pt idx="240">
                  <c:v>41642</c:v>
                </c:pt>
                <c:pt idx="241">
                  <c:v>41645</c:v>
                </c:pt>
                <c:pt idx="242">
                  <c:v>41646</c:v>
                </c:pt>
                <c:pt idx="243">
                  <c:v>41647</c:v>
                </c:pt>
                <c:pt idx="244">
                  <c:v>41648</c:v>
                </c:pt>
                <c:pt idx="245">
                  <c:v>41649</c:v>
                </c:pt>
                <c:pt idx="246">
                  <c:v>41652</c:v>
                </c:pt>
                <c:pt idx="247">
                  <c:v>41653</c:v>
                </c:pt>
                <c:pt idx="248">
                  <c:v>41654</c:v>
                </c:pt>
                <c:pt idx="249">
                  <c:v>41655</c:v>
                </c:pt>
                <c:pt idx="250">
                  <c:v>41656</c:v>
                </c:pt>
                <c:pt idx="251">
                  <c:v>41659</c:v>
                </c:pt>
                <c:pt idx="252">
                  <c:v>41660</c:v>
                </c:pt>
                <c:pt idx="253">
                  <c:v>41661</c:v>
                </c:pt>
                <c:pt idx="254">
                  <c:v>41662</c:v>
                </c:pt>
                <c:pt idx="255">
                  <c:v>41663</c:v>
                </c:pt>
                <c:pt idx="256">
                  <c:v>41666</c:v>
                </c:pt>
                <c:pt idx="257">
                  <c:v>41667</c:v>
                </c:pt>
                <c:pt idx="258">
                  <c:v>41668</c:v>
                </c:pt>
                <c:pt idx="259">
                  <c:v>41669</c:v>
                </c:pt>
                <c:pt idx="260">
                  <c:v>41677</c:v>
                </c:pt>
                <c:pt idx="261">
                  <c:v>41680</c:v>
                </c:pt>
                <c:pt idx="262">
                  <c:v>41681</c:v>
                </c:pt>
                <c:pt idx="263">
                  <c:v>41682</c:v>
                </c:pt>
                <c:pt idx="264">
                  <c:v>41683</c:v>
                </c:pt>
                <c:pt idx="265">
                  <c:v>41684</c:v>
                </c:pt>
                <c:pt idx="266">
                  <c:v>41687</c:v>
                </c:pt>
                <c:pt idx="267">
                  <c:v>41688</c:v>
                </c:pt>
                <c:pt idx="268">
                  <c:v>41689</c:v>
                </c:pt>
                <c:pt idx="269">
                  <c:v>41690</c:v>
                </c:pt>
                <c:pt idx="270">
                  <c:v>41691</c:v>
                </c:pt>
                <c:pt idx="271">
                  <c:v>41694</c:v>
                </c:pt>
                <c:pt idx="272">
                  <c:v>41695</c:v>
                </c:pt>
                <c:pt idx="273">
                  <c:v>41696</c:v>
                </c:pt>
                <c:pt idx="274">
                  <c:v>41697</c:v>
                </c:pt>
                <c:pt idx="275">
                  <c:v>41698</c:v>
                </c:pt>
                <c:pt idx="276">
                  <c:v>41701</c:v>
                </c:pt>
                <c:pt idx="277">
                  <c:v>41702</c:v>
                </c:pt>
                <c:pt idx="278">
                  <c:v>41703</c:v>
                </c:pt>
                <c:pt idx="279">
                  <c:v>41704</c:v>
                </c:pt>
                <c:pt idx="280">
                  <c:v>41705</c:v>
                </c:pt>
                <c:pt idx="281">
                  <c:v>41708</c:v>
                </c:pt>
                <c:pt idx="282">
                  <c:v>41709</c:v>
                </c:pt>
                <c:pt idx="283">
                  <c:v>41710</c:v>
                </c:pt>
                <c:pt idx="284">
                  <c:v>41711</c:v>
                </c:pt>
                <c:pt idx="285">
                  <c:v>41712</c:v>
                </c:pt>
                <c:pt idx="286">
                  <c:v>41715</c:v>
                </c:pt>
                <c:pt idx="287">
                  <c:v>41716</c:v>
                </c:pt>
                <c:pt idx="288">
                  <c:v>41717</c:v>
                </c:pt>
                <c:pt idx="289">
                  <c:v>41718</c:v>
                </c:pt>
                <c:pt idx="290">
                  <c:v>41719</c:v>
                </c:pt>
                <c:pt idx="291">
                  <c:v>41722</c:v>
                </c:pt>
                <c:pt idx="292">
                  <c:v>41723</c:v>
                </c:pt>
                <c:pt idx="293">
                  <c:v>41724</c:v>
                </c:pt>
                <c:pt idx="294">
                  <c:v>41725</c:v>
                </c:pt>
                <c:pt idx="295">
                  <c:v>41726</c:v>
                </c:pt>
                <c:pt idx="296">
                  <c:v>41729</c:v>
                </c:pt>
                <c:pt idx="297">
                  <c:v>41730</c:v>
                </c:pt>
                <c:pt idx="298">
                  <c:v>41731</c:v>
                </c:pt>
                <c:pt idx="299">
                  <c:v>41732</c:v>
                </c:pt>
                <c:pt idx="300">
                  <c:v>41733</c:v>
                </c:pt>
                <c:pt idx="301">
                  <c:v>41737</c:v>
                </c:pt>
                <c:pt idx="302">
                  <c:v>41738</c:v>
                </c:pt>
                <c:pt idx="303">
                  <c:v>41739</c:v>
                </c:pt>
                <c:pt idx="304">
                  <c:v>41740</c:v>
                </c:pt>
                <c:pt idx="305">
                  <c:v>41743</c:v>
                </c:pt>
                <c:pt idx="306">
                  <c:v>41744</c:v>
                </c:pt>
                <c:pt idx="307">
                  <c:v>41745</c:v>
                </c:pt>
                <c:pt idx="308">
                  <c:v>41746</c:v>
                </c:pt>
                <c:pt idx="309">
                  <c:v>41747</c:v>
                </c:pt>
                <c:pt idx="310">
                  <c:v>41750</c:v>
                </c:pt>
                <c:pt idx="311">
                  <c:v>41751</c:v>
                </c:pt>
                <c:pt idx="312">
                  <c:v>41752</c:v>
                </c:pt>
                <c:pt idx="313">
                  <c:v>41753</c:v>
                </c:pt>
                <c:pt idx="314">
                  <c:v>41754</c:v>
                </c:pt>
                <c:pt idx="315">
                  <c:v>41757</c:v>
                </c:pt>
                <c:pt idx="316">
                  <c:v>41758</c:v>
                </c:pt>
                <c:pt idx="317">
                  <c:v>41759</c:v>
                </c:pt>
                <c:pt idx="318">
                  <c:v>41764</c:v>
                </c:pt>
                <c:pt idx="319">
                  <c:v>41765</c:v>
                </c:pt>
                <c:pt idx="320">
                  <c:v>41766</c:v>
                </c:pt>
                <c:pt idx="321">
                  <c:v>41767</c:v>
                </c:pt>
                <c:pt idx="322">
                  <c:v>41768</c:v>
                </c:pt>
                <c:pt idx="323">
                  <c:v>41771</c:v>
                </c:pt>
                <c:pt idx="324">
                  <c:v>41772</c:v>
                </c:pt>
                <c:pt idx="325">
                  <c:v>41773</c:v>
                </c:pt>
                <c:pt idx="326">
                  <c:v>41774</c:v>
                </c:pt>
                <c:pt idx="327">
                  <c:v>41775</c:v>
                </c:pt>
                <c:pt idx="328">
                  <c:v>41778</c:v>
                </c:pt>
                <c:pt idx="329">
                  <c:v>41779</c:v>
                </c:pt>
                <c:pt idx="330">
                  <c:v>41780</c:v>
                </c:pt>
                <c:pt idx="331">
                  <c:v>41781</c:v>
                </c:pt>
                <c:pt idx="332">
                  <c:v>41782</c:v>
                </c:pt>
                <c:pt idx="333">
                  <c:v>41785</c:v>
                </c:pt>
                <c:pt idx="334">
                  <c:v>41786</c:v>
                </c:pt>
                <c:pt idx="335">
                  <c:v>41787</c:v>
                </c:pt>
                <c:pt idx="336">
                  <c:v>41788</c:v>
                </c:pt>
                <c:pt idx="337">
                  <c:v>41789</c:v>
                </c:pt>
                <c:pt idx="338">
                  <c:v>41793</c:v>
                </c:pt>
                <c:pt idx="339">
                  <c:v>41794</c:v>
                </c:pt>
                <c:pt idx="340">
                  <c:v>41795</c:v>
                </c:pt>
                <c:pt idx="341">
                  <c:v>41796</c:v>
                </c:pt>
                <c:pt idx="342">
                  <c:v>41799</c:v>
                </c:pt>
                <c:pt idx="343">
                  <c:v>41800</c:v>
                </c:pt>
                <c:pt idx="344">
                  <c:v>41801</c:v>
                </c:pt>
                <c:pt idx="345">
                  <c:v>41802</c:v>
                </c:pt>
                <c:pt idx="346">
                  <c:v>41803</c:v>
                </c:pt>
                <c:pt idx="347">
                  <c:v>41806</c:v>
                </c:pt>
                <c:pt idx="348">
                  <c:v>41807</c:v>
                </c:pt>
                <c:pt idx="349">
                  <c:v>41808</c:v>
                </c:pt>
                <c:pt idx="350">
                  <c:v>41809</c:v>
                </c:pt>
                <c:pt idx="351">
                  <c:v>41810</c:v>
                </c:pt>
                <c:pt idx="352">
                  <c:v>41813</c:v>
                </c:pt>
                <c:pt idx="353">
                  <c:v>41814</c:v>
                </c:pt>
                <c:pt idx="354">
                  <c:v>41815</c:v>
                </c:pt>
                <c:pt idx="355">
                  <c:v>41816</c:v>
                </c:pt>
                <c:pt idx="356">
                  <c:v>41817</c:v>
                </c:pt>
                <c:pt idx="357">
                  <c:v>41820</c:v>
                </c:pt>
                <c:pt idx="358">
                  <c:v>41821</c:v>
                </c:pt>
                <c:pt idx="359">
                  <c:v>41822</c:v>
                </c:pt>
                <c:pt idx="360">
                  <c:v>41823</c:v>
                </c:pt>
                <c:pt idx="361">
                  <c:v>41824</c:v>
                </c:pt>
                <c:pt idx="362">
                  <c:v>41827</c:v>
                </c:pt>
                <c:pt idx="363">
                  <c:v>41828</c:v>
                </c:pt>
                <c:pt idx="364">
                  <c:v>41829</c:v>
                </c:pt>
                <c:pt idx="365">
                  <c:v>41830</c:v>
                </c:pt>
                <c:pt idx="366">
                  <c:v>41831</c:v>
                </c:pt>
                <c:pt idx="367">
                  <c:v>41834</c:v>
                </c:pt>
                <c:pt idx="368">
                  <c:v>41835</c:v>
                </c:pt>
                <c:pt idx="369">
                  <c:v>41836</c:v>
                </c:pt>
                <c:pt idx="370">
                  <c:v>41837</c:v>
                </c:pt>
                <c:pt idx="371">
                  <c:v>41838</c:v>
                </c:pt>
                <c:pt idx="372">
                  <c:v>41841</c:v>
                </c:pt>
                <c:pt idx="373">
                  <c:v>41842</c:v>
                </c:pt>
                <c:pt idx="374">
                  <c:v>41843</c:v>
                </c:pt>
                <c:pt idx="375">
                  <c:v>41844</c:v>
                </c:pt>
                <c:pt idx="376">
                  <c:v>41845</c:v>
                </c:pt>
                <c:pt idx="377">
                  <c:v>41848</c:v>
                </c:pt>
                <c:pt idx="378">
                  <c:v>41849</c:v>
                </c:pt>
                <c:pt idx="379">
                  <c:v>41850</c:v>
                </c:pt>
                <c:pt idx="380">
                  <c:v>41851</c:v>
                </c:pt>
                <c:pt idx="381">
                  <c:v>41852</c:v>
                </c:pt>
                <c:pt idx="382">
                  <c:v>41855</c:v>
                </c:pt>
                <c:pt idx="383">
                  <c:v>41856</c:v>
                </c:pt>
                <c:pt idx="384">
                  <c:v>41857</c:v>
                </c:pt>
                <c:pt idx="385">
                  <c:v>41858</c:v>
                </c:pt>
                <c:pt idx="386">
                  <c:v>41859</c:v>
                </c:pt>
                <c:pt idx="387">
                  <c:v>41862</c:v>
                </c:pt>
                <c:pt idx="388">
                  <c:v>41863</c:v>
                </c:pt>
                <c:pt idx="389">
                  <c:v>41864</c:v>
                </c:pt>
                <c:pt idx="390">
                  <c:v>41865</c:v>
                </c:pt>
                <c:pt idx="391">
                  <c:v>41866</c:v>
                </c:pt>
                <c:pt idx="392">
                  <c:v>41869</c:v>
                </c:pt>
                <c:pt idx="393">
                  <c:v>41870</c:v>
                </c:pt>
                <c:pt idx="394">
                  <c:v>41871</c:v>
                </c:pt>
                <c:pt idx="395">
                  <c:v>41872</c:v>
                </c:pt>
                <c:pt idx="396">
                  <c:v>41873</c:v>
                </c:pt>
                <c:pt idx="397">
                  <c:v>41876</c:v>
                </c:pt>
                <c:pt idx="398">
                  <c:v>41877</c:v>
                </c:pt>
                <c:pt idx="399">
                  <c:v>41878</c:v>
                </c:pt>
                <c:pt idx="400">
                  <c:v>41879</c:v>
                </c:pt>
                <c:pt idx="401">
                  <c:v>41880</c:v>
                </c:pt>
                <c:pt idx="402">
                  <c:v>41883</c:v>
                </c:pt>
                <c:pt idx="403">
                  <c:v>41884</c:v>
                </c:pt>
                <c:pt idx="404">
                  <c:v>41885</c:v>
                </c:pt>
                <c:pt idx="405">
                  <c:v>41886</c:v>
                </c:pt>
                <c:pt idx="406">
                  <c:v>41887</c:v>
                </c:pt>
                <c:pt idx="407">
                  <c:v>41891</c:v>
                </c:pt>
                <c:pt idx="408">
                  <c:v>41892</c:v>
                </c:pt>
                <c:pt idx="409">
                  <c:v>41893</c:v>
                </c:pt>
                <c:pt idx="410">
                  <c:v>41894</c:v>
                </c:pt>
                <c:pt idx="411">
                  <c:v>41897</c:v>
                </c:pt>
                <c:pt idx="412">
                  <c:v>41898</c:v>
                </c:pt>
                <c:pt idx="413">
                  <c:v>41899</c:v>
                </c:pt>
                <c:pt idx="414">
                  <c:v>41900</c:v>
                </c:pt>
                <c:pt idx="415">
                  <c:v>41901</c:v>
                </c:pt>
                <c:pt idx="416">
                  <c:v>41904</c:v>
                </c:pt>
                <c:pt idx="417">
                  <c:v>41905</c:v>
                </c:pt>
                <c:pt idx="418">
                  <c:v>41906</c:v>
                </c:pt>
                <c:pt idx="419">
                  <c:v>41907</c:v>
                </c:pt>
                <c:pt idx="420">
                  <c:v>41908</c:v>
                </c:pt>
                <c:pt idx="421">
                  <c:v>41911</c:v>
                </c:pt>
                <c:pt idx="422">
                  <c:v>41912</c:v>
                </c:pt>
                <c:pt idx="423">
                  <c:v>41920</c:v>
                </c:pt>
                <c:pt idx="424">
                  <c:v>41921</c:v>
                </c:pt>
                <c:pt idx="425">
                  <c:v>41922</c:v>
                </c:pt>
                <c:pt idx="426">
                  <c:v>41925</c:v>
                </c:pt>
                <c:pt idx="427">
                  <c:v>41926</c:v>
                </c:pt>
                <c:pt idx="428">
                  <c:v>41927</c:v>
                </c:pt>
                <c:pt idx="429">
                  <c:v>41928</c:v>
                </c:pt>
                <c:pt idx="430">
                  <c:v>41929</c:v>
                </c:pt>
                <c:pt idx="431">
                  <c:v>41932</c:v>
                </c:pt>
                <c:pt idx="432">
                  <c:v>41933</c:v>
                </c:pt>
                <c:pt idx="433">
                  <c:v>41934</c:v>
                </c:pt>
                <c:pt idx="434">
                  <c:v>41935</c:v>
                </c:pt>
                <c:pt idx="435">
                  <c:v>41936</c:v>
                </c:pt>
                <c:pt idx="436">
                  <c:v>41939</c:v>
                </c:pt>
                <c:pt idx="437">
                  <c:v>41940</c:v>
                </c:pt>
                <c:pt idx="438">
                  <c:v>41941</c:v>
                </c:pt>
                <c:pt idx="439">
                  <c:v>41942</c:v>
                </c:pt>
                <c:pt idx="440">
                  <c:v>41943</c:v>
                </c:pt>
                <c:pt idx="441">
                  <c:v>41946</c:v>
                </c:pt>
                <c:pt idx="442">
                  <c:v>41947</c:v>
                </c:pt>
                <c:pt idx="443">
                  <c:v>41948</c:v>
                </c:pt>
                <c:pt idx="444">
                  <c:v>41949</c:v>
                </c:pt>
                <c:pt idx="445">
                  <c:v>41950</c:v>
                </c:pt>
                <c:pt idx="446">
                  <c:v>41953</c:v>
                </c:pt>
                <c:pt idx="447">
                  <c:v>41954</c:v>
                </c:pt>
                <c:pt idx="448">
                  <c:v>41955</c:v>
                </c:pt>
                <c:pt idx="449">
                  <c:v>41956</c:v>
                </c:pt>
                <c:pt idx="450">
                  <c:v>41957</c:v>
                </c:pt>
                <c:pt idx="451">
                  <c:v>41960</c:v>
                </c:pt>
                <c:pt idx="452">
                  <c:v>41961</c:v>
                </c:pt>
                <c:pt idx="453">
                  <c:v>41962</c:v>
                </c:pt>
                <c:pt idx="454">
                  <c:v>41963</c:v>
                </c:pt>
                <c:pt idx="455">
                  <c:v>41964</c:v>
                </c:pt>
                <c:pt idx="456">
                  <c:v>41967</c:v>
                </c:pt>
                <c:pt idx="457">
                  <c:v>41968</c:v>
                </c:pt>
                <c:pt idx="458">
                  <c:v>41969</c:v>
                </c:pt>
                <c:pt idx="459">
                  <c:v>41970</c:v>
                </c:pt>
                <c:pt idx="460">
                  <c:v>41971</c:v>
                </c:pt>
                <c:pt idx="461">
                  <c:v>41974</c:v>
                </c:pt>
                <c:pt idx="462">
                  <c:v>41975</c:v>
                </c:pt>
                <c:pt idx="463">
                  <c:v>41976</c:v>
                </c:pt>
                <c:pt idx="464">
                  <c:v>41977</c:v>
                </c:pt>
                <c:pt idx="465">
                  <c:v>41978</c:v>
                </c:pt>
                <c:pt idx="466">
                  <c:v>41981</c:v>
                </c:pt>
                <c:pt idx="467">
                  <c:v>41982</c:v>
                </c:pt>
                <c:pt idx="468">
                  <c:v>41983</c:v>
                </c:pt>
                <c:pt idx="469">
                  <c:v>41984</c:v>
                </c:pt>
                <c:pt idx="470">
                  <c:v>41985</c:v>
                </c:pt>
                <c:pt idx="471">
                  <c:v>41988</c:v>
                </c:pt>
                <c:pt idx="472">
                  <c:v>41989</c:v>
                </c:pt>
                <c:pt idx="473">
                  <c:v>41990</c:v>
                </c:pt>
                <c:pt idx="474">
                  <c:v>41991</c:v>
                </c:pt>
                <c:pt idx="475">
                  <c:v>41992</c:v>
                </c:pt>
                <c:pt idx="476">
                  <c:v>41995</c:v>
                </c:pt>
                <c:pt idx="477">
                  <c:v>41996</c:v>
                </c:pt>
                <c:pt idx="478">
                  <c:v>41997</c:v>
                </c:pt>
                <c:pt idx="479">
                  <c:v>41998</c:v>
                </c:pt>
                <c:pt idx="480">
                  <c:v>41999</c:v>
                </c:pt>
                <c:pt idx="481">
                  <c:v>42002</c:v>
                </c:pt>
                <c:pt idx="482">
                  <c:v>42003</c:v>
                </c:pt>
                <c:pt idx="483">
                  <c:v>42004</c:v>
                </c:pt>
                <c:pt idx="484">
                  <c:v>42009</c:v>
                </c:pt>
                <c:pt idx="485">
                  <c:v>42010</c:v>
                </c:pt>
                <c:pt idx="486">
                  <c:v>42011</c:v>
                </c:pt>
                <c:pt idx="487">
                  <c:v>42012</c:v>
                </c:pt>
                <c:pt idx="488">
                  <c:v>42013</c:v>
                </c:pt>
                <c:pt idx="489">
                  <c:v>42016</c:v>
                </c:pt>
                <c:pt idx="490">
                  <c:v>42017</c:v>
                </c:pt>
                <c:pt idx="491">
                  <c:v>42018</c:v>
                </c:pt>
                <c:pt idx="492">
                  <c:v>42019</c:v>
                </c:pt>
                <c:pt idx="493">
                  <c:v>42020</c:v>
                </c:pt>
                <c:pt idx="494">
                  <c:v>42023</c:v>
                </c:pt>
                <c:pt idx="495">
                  <c:v>42024</c:v>
                </c:pt>
                <c:pt idx="496">
                  <c:v>42025</c:v>
                </c:pt>
                <c:pt idx="497">
                  <c:v>42026</c:v>
                </c:pt>
                <c:pt idx="498">
                  <c:v>42027</c:v>
                </c:pt>
                <c:pt idx="499">
                  <c:v>42030</c:v>
                </c:pt>
                <c:pt idx="500">
                  <c:v>42031</c:v>
                </c:pt>
                <c:pt idx="501">
                  <c:v>42032</c:v>
                </c:pt>
                <c:pt idx="502">
                  <c:v>42033</c:v>
                </c:pt>
                <c:pt idx="503">
                  <c:v>42034</c:v>
                </c:pt>
                <c:pt idx="504">
                  <c:v>42037</c:v>
                </c:pt>
                <c:pt idx="505">
                  <c:v>42038</c:v>
                </c:pt>
                <c:pt idx="506">
                  <c:v>42039</c:v>
                </c:pt>
                <c:pt idx="507">
                  <c:v>42040</c:v>
                </c:pt>
                <c:pt idx="508">
                  <c:v>42041</c:v>
                </c:pt>
                <c:pt idx="509">
                  <c:v>42044</c:v>
                </c:pt>
                <c:pt idx="510">
                  <c:v>42045</c:v>
                </c:pt>
                <c:pt idx="511">
                  <c:v>42046</c:v>
                </c:pt>
                <c:pt idx="512">
                  <c:v>42047</c:v>
                </c:pt>
                <c:pt idx="513">
                  <c:v>42048</c:v>
                </c:pt>
                <c:pt idx="514">
                  <c:v>42051</c:v>
                </c:pt>
                <c:pt idx="515">
                  <c:v>42052</c:v>
                </c:pt>
                <c:pt idx="516">
                  <c:v>42060</c:v>
                </c:pt>
                <c:pt idx="517">
                  <c:v>42061</c:v>
                </c:pt>
                <c:pt idx="518">
                  <c:v>42062</c:v>
                </c:pt>
                <c:pt idx="519">
                  <c:v>42065</c:v>
                </c:pt>
                <c:pt idx="520">
                  <c:v>42066</c:v>
                </c:pt>
                <c:pt idx="521">
                  <c:v>42067</c:v>
                </c:pt>
                <c:pt idx="522">
                  <c:v>42068</c:v>
                </c:pt>
                <c:pt idx="523">
                  <c:v>42069</c:v>
                </c:pt>
                <c:pt idx="524">
                  <c:v>42072</c:v>
                </c:pt>
                <c:pt idx="525">
                  <c:v>42073</c:v>
                </c:pt>
                <c:pt idx="526">
                  <c:v>42074</c:v>
                </c:pt>
                <c:pt idx="527">
                  <c:v>42075</c:v>
                </c:pt>
                <c:pt idx="528">
                  <c:v>42076</c:v>
                </c:pt>
                <c:pt idx="529">
                  <c:v>42079</c:v>
                </c:pt>
                <c:pt idx="530">
                  <c:v>42080</c:v>
                </c:pt>
                <c:pt idx="531">
                  <c:v>42081</c:v>
                </c:pt>
                <c:pt idx="532">
                  <c:v>42082</c:v>
                </c:pt>
                <c:pt idx="533">
                  <c:v>42083</c:v>
                </c:pt>
                <c:pt idx="534">
                  <c:v>42086</c:v>
                </c:pt>
                <c:pt idx="535">
                  <c:v>42087</c:v>
                </c:pt>
                <c:pt idx="536">
                  <c:v>42088</c:v>
                </c:pt>
                <c:pt idx="537">
                  <c:v>42089</c:v>
                </c:pt>
                <c:pt idx="538">
                  <c:v>42090</c:v>
                </c:pt>
                <c:pt idx="539">
                  <c:v>42093</c:v>
                </c:pt>
                <c:pt idx="540">
                  <c:v>42094</c:v>
                </c:pt>
                <c:pt idx="541">
                  <c:v>42095</c:v>
                </c:pt>
                <c:pt idx="542">
                  <c:v>42096</c:v>
                </c:pt>
                <c:pt idx="543">
                  <c:v>42097</c:v>
                </c:pt>
                <c:pt idx="544">
                  <c:v>42101</c:v>
                </c:pt>
                <c:pt idx="545">
                  <c:v>42102</c:v>
                </c:pt>
                <c:pt idx="546">
                  <c:v>42103</c:v>
                </c:pt>
                <c:pt idx="547">
                  <c:v>42104</c:v>
                </c:pt>
                <c:pt idx="548">
                  <c:v>42107</c:v>
                </c:pt>
                <c:pt idx="549">
                  <c:v>42108</c:v>
                </c:pt>
                <c:pt idx="550">
                  <c:v>42109</c:v>
                </c:pt>
                <c:pt idx="551">
                  <c:v>42110</c:v>
                </c:pt>
                <c:pt idx="552">
                  <c:v>42111</c:v>
                </c:pt>
                <c:pt idx="553">
                  <c:v>42114</c:v>
                </c:pt>
                <c:pt idx="554">
                  <c:v>42115</c:v>
                </c:pt>
                <c:pt idx="555">
                  <c:v>42116</c:v>
                </c:pt>
                <c:pt idx="556">
                  <c:v>42117</c:v>
                </c:pt>
                <c:pt idx="557">
                  <c:v>42118</c:v>
                </c:pt>
                <c:pt idx="558">
                  <c:v>42121</c:v>
                </c:pt>
                <c:pt idx="559">
                  <c:v>42122</c:v>
                </c:pt>
                <c:pt idx="560">
                  <c:v>42123</c:v>
                </c:pt>
                <c:pt idx="561">
                  <c:v>42124</c:v>
                </c:pt>
                <c:pt idx="562">
                  <c:v>42128</c:v>
                </c:pt>
                <c:pt idx="563">
                  <c:v>42129</c:v>
                </c:pt>
                <c:pt idx="564">
                  <c:v>42130</c:v>
                </c:pt>
                <c:pt idx="565">
                  <c:v>42131</c:v>
                </c:pt>
                <c:pt idx="566">
                  <c:v>42132</c:v>
                </c:pt>
                <c:pt idx="567">
                  <c:v>42135</c:v>
                </c:pt>
                <c:pt idx="568">
                  <c:v>42136</c:v>
                </c:pt>
                <c:pt idx="569">
                  <c:v>42137</c:v>
                </c:pt>
                <c:pt idx="570">
                  <c:v>42138</c:v>
                </c:pt>
                <c:pt idx="571">
                  <c:v>42139</c:v>
                </c:pt>
                <c:pt idx="572">
                  <c:v>42142</c:v>
                </c:pt>
                <c:pt idx="573">
                  <c:v>42143</c:v>
                </c:pt>
                <c:pt idx="574">
                  <c:v>42144</c:v>
                </c:pt>
                <c:pt idx="575">
                  <c:v>42145</c:v>
                </c:pt>
                <c:pt idx="576">
                  <c:v>42146</c:v>
                </c:pt>
                <c:pt idx="577">
                  <c:v>42149</c:v>
                </c:pt>
                <c:pt idx="578">
                  <c:v>42150</c:v>
                </c:pt>
                <c:pt idx="579">
                  <c:v>42151</c:v>
                </c:pt>
                <c:pt idx="580">
                  <c:v>42152</c:v>
                </c:pt>
                <c:pt idx="581">
                  <c:v>42153</c:v>
                </c:pt>
                <c:pt idx="582">
                  <c:v>42156</c:v>
                </c:pt>
                <c:pt idx="583">
                  <c:v>42157</c:v>
                </c:pt>
                <c:pt idx="584">
                  <c:v>42158</c:v>
                </c:pt>
                <c:pt idx="585">
                  <c:v>42159</c:v>
                </c:pt>
                <c:pt idx="586">
                  <c:v>42160</c:v>
                </c:pt>
                <c:pt idx="587">
                  <c:v>42163</c:v>
                </c:pt>
                <c:pt idx="588">
                  <c:v>42164</c:v>
                </c:pt>
                <c:pt idx="589">
                  <c:v>42165</c:v>
                </c:pt>
                <c:pt idx="590">
                  <c:v>42166</c:v>
                </c:pt>
                <c:pt idx="591">
                  <c:v>42167</c:v>
                </c:pt>
                <c:pt idx="592">
                  <c:v>42170</c:v>
                </c:pt>
                <c:pt idx="593">
                  <c:v>42171</c:v>
                </c:pt>
                <c:pt idx="594">
                  <c:v>42172</c:v>
                </c:pt>
                <c:pt idx="595">
                  <c:v>42173</c:v>
                </c:pt>
                <c:pt idx="596">
                  <c:v>42174</c:v>
                </c:pt>
                <c:pt idx="597">
                  <c:v>42178</c:v>
                </c:pt>
                <c:pt idx="598">
                  <c:v>42179</c:v>
                </c:pt>
                <c:pt idx="599">
                  <c:v>42180</c:v>
                </c:pt>
                <c:pt idx="600">
                  <c:v>42181</c:v>
                </c:pt>
                <c:pt idx="601">
                  <c:v>42184</c:v>
                </c:pt>
                <c:pt idx="602">
                  <c:v>42185</c:v>
                </c:pt>
                <c:pt idx="603">
                  <c:v>42186</c:v>
                </c:pt>
                <c:pt idx="604">
                  <c:v>42187</c:v>
                </c:pt>
                <c:pt idx="605">
                  <c:v>42188</c:v>
                </c:pt>
                <c:pt idx="606">
                  <c:v>42191</c:v>
                </c:pt>
                <c:pt idx="607">
                  <c:v>42192</c:v>
                </c:pt>
                <c:pt idx="608">
                  <c:v>42193</c:v>
                </c:pt>
                <c:pt idx="609">
                  <c:v>42194</c:v>
                </c:pt>
                <c:pt idx="610">
                  <c:v>42195</c:v>
                </c:pt>
                <c:pt idx="611">
                  <c:v>42198</c:v>
                </c:pt>
                <c:pt idx="612">
                  <c:v>42199</c:v>
                </c:pt>
                <c:pt idx="613">
                  <c:v>42200</c:v>
                </c:pt>
                <c:pt idx="614">
                  <c:v>42201</c:v>
                </c:pt>
                <c:pt idx="615">
                  <c:v>42202</c:v>
                </c:pt>
                <c:pt idx="616">
                  <c:v>42205</c:v>
                </c:pt>
                <c:pt idx="617">
                  <c:v>42206</c:v>
                </c:pt>
                <c:pt idx="618">
                  <c:v>42207</c:v>
                </c:pt>
                <c:pt idx="619">
                  <c:v>42208</c:v>
                </c:pt>
                <c:pt idx="620">
                  <c:v>42209</c:v>
                </c:pt>
                <c:pt idx="621">
                  <c:v>42212</c:v>
                </c:pt>
                <c:pt idx="622">
                  <c:v>42213</c:v>
                </c:pt>
                <c:pt idx="623">
                  <c:v>42214</c:v>
                </c:pt>
                <c:pt idx="624">
                  <c:v>42215</c:v>
                </c:pt>
                <c:pt idx="625">
                  <c:v>42216</c:v>
                </c:pt>
                <c:pt idx="626">
                  <c:v>42219</c:v>
                </c:pt>
                <c:pt idx="627">
                  <c:v>42220</c:v>
                </c:pt>
                <c:pt idx="628">
                  <c:v>42221</c:v>
                </c:pt>
                <c:pt idx="629">
                  <c:v>42222</c:v>
                </c:pt>
                <c:pt idx="630">
                  <c:v>42223</c:v>
                </c:pt>
                <c:pt idx="631">
                  <c:v>42226</c:v>
                </c:pt>
                <c:pt idx="632">
                  <c:v>42227</c:v>
                </c:pt>
                <c:pt idx="633">
                  <c:v>42228</c:v>
                </c:pt>
                <c:pt idx="634">
                  <c:v>42229</c:v>
                </c:pt>
                <c:pt idx="635">
                  <c:v>42230</c:v>
                </c:pt>
                <c:pt idx="636">
                  <c:v>42233</c:v>
                </c:pt>
                <c:pt idx="637">
                  <c:v>42234</c:v>
                </c:pt>
                <c:pt idx="638">
                  <c:v>42235</c:v>
                </c:pt>
                <c:pt idx="639">
                  <c:v>42236</c:v>
                </c:pt>
                <c:pt idx="640">
                  <c:v>42237</c:v>
                </c:pt>
                <c:pt idx="641">
                  <c:v>42240</c:v>
                </c:pt>
                <c:pt idx="642">
                  <c:v>42241</c:v>
                </c:pt>
                <c:pt idx="643">
                  <c:v>42242</c:v>
                </c:pt>
                <c:pt idx="644">
                  <c:v>42243</c:v>
                </c:pt>
                <c:pt idx="645">
                  <c:v>42244</c:v>
                </c:pt>
                <c:pt idx="646">
                  <c:v>42247</c:v>
                </c:pt>
                <c:pt idx="647">
                  <c:v>42248</c:v>
                </c:pt>
                <c:pt idx="648">
                  <c:v>42249</c:v>
                </c:pt>
                <c:pt idx="649">
                  <c:v>42254</c:v>
                </c:pt>
                <c:pt idx="650">
                  <c:v>42255</c:v>
                </c:pt>
                <c:pt idx="651">
                  <c:v>42256</c:v>
                </c:pt>
                <c:pt idx="652">
                  <c:v>42257</c:v>
                </c:pt>
                <c:pt idx="653">
                  <c:v>42258</c:v>
                </c:pt>
                <c:pt idx="654">
                  <c:v>42261</c:v>
                </c:pt>
                <c:pt idx="655">
                  <c:v>42262</c:v>
                </c:pt>
                <c:pt idx="656">
                  <c:v>42263</c:v>
                </c:pt>
                <c:pt idx="657">
                  <c:v>42264</c:v>
                </c:pt>
                <c:pt idx="658">
                  <c:v>42265</c:v>
                </c:pt>
                <c:pt idx="659">
                  <c:v>42268</c:v>
                </c:pt>
                <c:pt idx="660">
                  <c:v>42269</c:v>
                </c:pt>
                <c:pt idx="661">
                  <c:v>42270</c:v>
                </c:pt>
                <c:pt idx="662">
                  <c:v>42271</c:v>
                </c:pt>
                <c:pt idx="663">
                  <c:v>42272</c:v>
                </c:pt>
                <c:pt idx="664">
                  <c:v>42275</c:v>
                </c:pt>
                <c:pt idx="665">
                  <c:v>42276</c:v>
                </c:pt>
                <c:pt idx="666">
                  <c:v>42277</c:v>
                </c:pt>
                <c:pt idx="667">
                  <c:v>42285</c:v>
                </c:pt>
                <c:pt idx="668">
                  <c:v>42286</c:v>
                </c:pt>
                <c:pt idx="669">
                  <c:v>42289</c:v>
                </c:pt>
                <c:pt idx="670">
                  <c:v>42290</c:v>
                </c:pt>
                <c:pt idx="671">
                  <c:v>42291</c:v>
                </c:pt>
                <c:pt idx="672">
                  <c:v>42292</c:v>
                </c:pt>
                <c:pt idx="673">
                  <c:v>42293</c:v>
                </c:pt>
                <c:pt idx="674">
                  <c:v>42296</c:v>
                </c:pt>
                <c:pt idx="675">
                  <c:v>42297</c:v>
                </c:pt>
                <c:pt idx="676">
                  <c:v>42298</c:v>
                </c:pt>
                <c:pt idx="677">
                  <c:v>42299</c:v>
                </c:pt>
                <c:pt idx="678">
                  <c:v>42300</c:v>
                </c:pt>
                <c:pt idx="679">
                  <c:v>42303</c:v>
                </c:pt>
                <c:pt idx="680">
                  <c:v>42304</c:v>
                </c:pt>
                <c:pt idx="681">
                  <c:v>42305</c:v>
                </c:pt>
                <c:pt idx="682">
                  <c:v>42306</c:v>
                </c:pt>
                <c:pt idx="683">
                  <c:v>42307</c:v>
                </c:pt>
                <c:pt idx="684">
                  <c:v>42310</c:v>
                </c:pt>
                <c:pt idx="685">
                  <c:v>42311</c:v>
                </c:pt>
                <c:pt idx="686">
                  <c:v>42312</c:v>
                </c:pt>
                <c:pt idx="687">
                  <c:v>42313</c:v>
                </c:pt>
                <c:pt idx="688">
                  <c:v>42314</c:v>
                </c:pt>
                <c:pt idx="689">
                  <c:v>42317</c:v>
                </c:pt>
                <c:pt idx="690">
                  <c:v>42318</c:v>
                </c:pt>
                <c:pt idx="691">
                  <c:v>42319</c:v>
                </c:pt>
                <c:pt idx="692">
                  <c:v>42320</c:v>
                </c:pt>
                <c:pt idx="693">
                  <c:v>42321</c:v>
                </c:pt>
                <c:pt idx="694">
                  <c:v>42324</c:v>
                </c:pt>
                <c:pt idx="695">
                  <c:v>42325</c:v>
                </c:pt>
                <c:pt idx="696">
                  <c:v>42326</c:v>
                </c:pt>
                <c:pt idx="697">
                  <c:v>42327</c:v>
                </c:pt>
                <c:pt idx="698">
                  <c:v>42328</c:v>
                </c:pt>
                <c:pt idx="699">
                  <c:v>42331</c:v>
                </c:pt>
                <c:pt idx="700">
                  <c:v>42332</c:v>
                </c:pt>
                <c:pt idx="701">
                  <c:v>42333</c:v>
                </c:pt>
                <c:pt idx="702">
                  <c:v>42334</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42363</c:v>
                </c:pt>
                <c:pt idx="724">
                  <c:v>42366</c:v>
                </c:pt>
                <c:pt idx="725">
                  <c:v>42367</c:v>
                </c:pt>
                <c:pt idx="726">
                  <c:v>42368</c:v>
                </c:pt>
                <c:pt idx="727">
                  <c:v>42369</c:v>
                </c:pt>
                <c:pt idx="728">
                  <c:v>42373</c:v>
                </c:pt>
                <c:pt idx="729">
                  <c:v>42374</c:v>
                </c:pt>
                <c:pt idx="730">
                  <c:v>42375</c:v>
                </c:pt>
                <c:pt idx="731">
                  <c:v>42376</c:v>
                </c:pt>
                <c:pt idx="732">
                  <c:v>42377</c:v>
                </c:pt>
                <c:pt idx="733">
                  <c:v>42380</c:v>
                </c:pt>
                <c:pt idx="734">
                  <c:v>42381</c:v>
                </c:pt>
                <c:pt idx="735">
                  <c:v>42382</c:v>
                </c:pt>
                <c:pt idx="736">
                  <c:v>42383</c:v>
                </c:pt>
                <c:pt idx="737">
                  <c:v>42384</c:v>
                </c:pt>
                <c:pt idx="738">
                  <c:v>42387</c:v>
                </c:pt>
                <c:pt idx="739">
                  <c:v>42388</c:v>
                </c:pt>
                <c:pt idx="740">
                  <c:v>42389</c:v>
                </c:pt>
                <c:pt idx="741">
                  <c:v>42390</c:v>
                </c:pt>
                <c:pt idx="742">
                  <c:v>42391</c:v>
                </c:pt>
                <c:pt idx="743">
                  <c:v>42394</c:v>
                </c:pt>
                <c:pt idx="744">
                  <c:v>42395</c:v>
                </c:pt>
                <c:pt idx="745">
                  <c:v>42396</c:v>
                </c:pt>
                <c:pt idx="746">
                  <c:v>42397</c:v>
                </c:pt>
                <c:pt idx="747">
                  <c:v>42398</c:v>
                </c:pt>
                <c:pt idx="748">
                  <c:v>42401</c:v>
                </c:pt>
                <c:pt idx="749">
                  <c:v>42402</c:v>
                </c:pt>
                <c:pt idx="750">
                  <c:v>42403</c:v>
                </c:pt>
                <c:pt idx="751">
                  <c:v>42404</c:v>
                </c:pt>
                <c:pt idx="752">
                  <c:v>42405</c:v>
                </c:pt>
                <c:pt idx="753">
                  <c:v>42415</c:v>
                </c:pt>
                <c:pt idx="754">
                  <c:v>42416</c:v>
                </c:pt>
                <c:pt idx="755">
                  <c:v>42417</c:v>
                </c:pt>
                <c:pt idx="756">
                  <c:v>42418</c:v>
                </c:pt>
                <c:pt idx="757">
                  <c:v>42419</c:v>
                </c:pt>
                <c:pt idx="758">
                  <c:v>42422</c:v>
                </c:pt>
                <c:pt idx="759">
                  <c:v>42423</c:v>
                </c:pt>
                <c:pt idx="760">
                  <c:v>42424</c:v>
                </c:pt>
                <c:pt idx="761">
                  <c:v>42425</c:v>
                </c:pt>
                <c:pt idx="762">
                  <c:v>42426</c:v>
                </c:pt>
                <c:pt idx="763">
                  <c:v>42429</c:v>
                </c:pt>
                <c:pt idx="764">
                  <c:v>42430</c:v>
                </c:pt>
                <c:pt idx="765">
                  <c:v>42431</c:v>
                </c:pt>
                <c:pt idx="766">
                  <c:v>42432</c:v>
                </c:pt>
                <c:pt idx="767">
                  <c:v>42433</c:v>
                </c:pt>
                <c:pt idx="768">
                  <c:v>42436</c:v>
                </c:pt>
                <c:pt idx="769">
                  <c:v>42437</c:v>
                </c:pt>
                <c:pt idx="770">
                  <c:v>42438</c:v>
                </c:pt>
                <c:pt idx="771">
                  <c:v>42439</c:v>
                </c:pt>
                <c:pt idx="772">
                  <c:v>42440</c:v>
                </c:pt>
                <c:pt idx="773">
                  <c:v>42443</c:v>
                </c:pt>
                <c:pt idx="774">
                  <c:v>42444</c:v>
                </c:pt>
                <c:pt idx="775">
                  <c:v>42445</c:v>
                </c:pt>
                <c:pt idx="776">
                  <c:v>42446</c:v>
                </c:pt>
                <c:pt idx="777">
                  <c:v>42447</c:v>
                </c:pt>
                <c:pt idx="778">
                  <c:v>42450</c:v>
                </c:pt>
                <c:pt idx="779">
                  <c:v>42451</c:v>
                </c:pt>
                <c:pt idx="780">
                  <c:v>42452</c:v>
                </c:pt>
                <c:pt idx="781">
                  <c:v>42453</c:v>
                </c:pt>
                <c:pt idx="782">
                  <c:v>42454</c:v>
                </c:pt>
                <c:pt idx="783">
                  <c:v>42457</c:v>
                </c:pt>
                <c:pt idx="784">
                  <c:v>42458</c:v>
                </c:pt>
                <c:pt idx="785">
                  <c:v>42459</c:v>
                </c:pt>
                <c:pt idx="786">
                  <c:v>42460</c:v>
                </c:pt>
                <c:pt idx="787">
                  <c:v>42461</c:v>
                </c:pt>
                <c:pt idx="788">
                  <c:v>42465</c:v>
                </c:pt>
                <c:pt idx="789">
                  <c:v>42466</c:v>
                </c:pt>
                <c:pt idx="790">
                  <c:v>42467</c:v>
                </c:pt>
                <c:pt idx="791">
                  <c:v>42468</c:v>
                </c:pt>
                <c:pt idx="792">
                  <c:v>42471</c:v>
                </c:pt>
                <c:pt idx="793">
                  <c:v>42472</c:v>
                </c:pt>
                <c:pt idx="794">
                  <c:v>42473</c:v>
                </c:pt>
                <c:pt idx="795">
                  <c:v>42474</c:v>
                </c:pt>
                <c:pt idx="796">
                  <c:v>42475</c:v>
                </c:pt>
                <c:pt idx="797">
                  <c:v>42478</c:v>
                </c:pt>
                <c:pt idx="798">
                  <c:v>42479</c:v>
                </c:pt>
                <c:pt idx="799">
                  <c:v>42480</c:v>
                </c:pt>
                <c:pt idx="800">
                  <c:v>42481</c:v>
                </c:pt>
                <c:pt idx="801">
                  <c:v>42482</c:v>
                </c:pt>
                <c:pt idx="802">
                  <c:v>42485</c:v>
                </c:pt>
                <c:pt idx="803">
                  <c:v>42486</c:v>
                </c:pt>
                <c:pt idx="804">
                  <c:v>42487</c:v>
                </c:pt>
                <c:pt idx="805">
                  <c:v>42488</c:v>
                </c:pt>
                <c:pt idx="806">
                  <c:v>42489</c:v>
                </c:pt>
                <c:pt idx="807">
                  <c:v>42493</c:v>
                </c:pt>
                <c:pt idx="808">
                  <c:v>42494</c:v>
                </c:pt>
                <c:pt idx="809">
                  <c:v>42495</c:v>
                </c:pt>
                <c:pt idx="810">
                  <c:v>42496</c:v>
                </c:pt>
                <c:pt idx="811">
                  <c:v>42499</c:v>
                </c:pt>
                <c:pt idx="812">
                  <c:v>42500</c:v>
                </c:pt>
                <c:pt idx="813">
                  <c:v>42501</c:v>
                </c:pt>
                <c:pt idx="814">
                  <c:v>42502</c:v>
                </c:pt>
                <c:pt idx="815">
                  <c:v>42503</c:v>
                </c:pt>
                <c:pt idx="816">
                  <c:v>42506</c:v>
                </c:pt>
                <c:pt idx="817">
                  <c:v>42507</c:v>
                </c:pt>
                <c:pt idx="818">
                  <c:v>42508</c:v>
                </c:pt>
                <c:pt idx="819">
                  <c:v>42509</c:v>
                </c:pt>
                <c:pt idx="820">
                  <c:v>42510</c:v>
                </c:pt>
                <c:pt idx="821">
                  <c:v>42513</c:v>
                </c:pt>
                <c:pt idx="822">
                  <c:v>42514</c:v>
                </c:pt>
                <c:pt idx="823">
                  <c:v>42515</c:v>
                </c:pt>
                <c:pt idx="824">
                  <c:v>42516</c:v>
                </c:pt>
                <c:pt idx="825">
                  <c:v>42517</c:v>
                </c:pt>
                <c:pt idx="826">
                  <c:v>42520</c:v>
                </c:pt>
                <c:pt idx="827">
                  <c:v>42521</c:v>
                </c:pt>
                <c:pt idx="828">
                  <c:v>42522</c:v>
                </c:pt>
                <c:pt idx="829">
                  <c:v>42523</c:v>
                </c:pt>
                <c:pt idx="830">
                  <c:v>42524</c:v>
                </c:pt>
                <c:pt idx="831">
                  <c:v>42527</c:v>
                </c:pt>
                <c:pt idx="832">
                  <c:v>42528</c:v>
                </c:pt>
                <c:pt idx="833">
                  <c:v>42529</c:v>
                </c:pt>
                <c:pt idx="834">
                  <c:v>42534</c:v>
                </c:pt>
                <c:pt idx="835">
                  <c:v>42535</c:v>
                </c:pt>
                <c:pt idx="836">
                  <c:v>42536</c:v>
                </c:pt>
                <c:pt idx="837">
                  <c:v>42537</c:v>
                </c:pt>
                <c:pt idx="838">
                  <c:v>42538</c:v>
                </c:pt>
                <c:pt idx="839">
                  <c:v>42541</c:v>
                </c:pt>
                <c:pt idx="840">
                  <c:v>42542</c:v>
                </c:pt>
                <c:pt idx="841">
                  <c:v>42543</c:v>
                </c:pt>
                <c:pt idx="842">
                  <c:v>42544</c:v>
                </c:pt>
                <c:pt idx="843">
                  <c:v>42545</c:v>
                </c:pt>
                <c:pt idx="844">
                  <c:v>42548</c:v>
                </c:pt>
                <c:pt idx="845">
                  <c:v>42549</c:v>
                </c:pt>
                <c:pt idx="846">
                  <c:v>42550</c:v>
                </c:pt>
                <c:pt idx="847">
                  <c:v>42551</c:v>
                </c:pt>
                <c:pt idx="848">
                  <c:v>42552</c:v>
                </c:pt>
                <c:pt idx="849">
                  <c:v>42555</c:v>
                </c:pt>
                <c:pt idx="850">
                  <c:v>42556</c:v>
                </c:pt>
                <c:pt idx="851">
                  <c:v>42557</c:v>
                </c:pt>
                <c:pt idx="852">
                  <c:v>42558</c:v>
                </c:pt>
                <c:pt idx="853">
                  <c:v>42559</c:v>
                </c:pt>
                <c:pt idx="854">
                  <c:v>42562</c:v>
                </c:pt>
                <c:pt idx="855">
                  <c:v>42563</c:v>
                </c:pt>
                <c:pt idx="856">
                  <c:v>42564</c:v>
                </c:pt>
                <c:pt idx="857">
                  <c:v>42565</c:v>
                </c:pt>
                <c:pt idx="858">
                  <c:v>42566</c:v>
                </c:pt>
                <c:pt idx="859">
                  <c:v>42569</c:v>
                </c:pt>
                <c:pt idx="860">
                  <c:v>42570</c:v>
                </c:pt>
                <c:pt idx="861">
                  <c:v>42571</c:v>
                </c:pt>
                <c:pt idx="862">
                  <c:v>42572</c:v>
                </c:pt>
                <c:pt idx="863">
                  <c:v>42573</c:v>
                </c:pt>
                <c:pt idx="864">
                  <c:v>42576</c:v>
                </c:pt>
                <c:pt idx="865">
                  <c:v>42577</c:v>
                </c:pt>
                <c:pt idx="866">
                  <c:v>42578</c:v>
                </c:pt>
                <c:pt idx="867">
                  <c:v>42579</c:v>
                </c:pt>
                <c:pt idx="868">
                  <c:v>42580</c:v>
                </c:pt>
                <c:pt idx="869">
                  <c:v>42583</c:v>
                </c:pt>
                <c:pt idx="870">
                  <c:v>42584</c:v>
                </c:pt>
                <c:pt idx="871">
                  <c:v>42585</c:v>
                </c:pt>
                <c:pt idx="872">
                  <c:v>42586</c:v>
                </c:pt>
                <c:pt idx="873">
                  <c:v>42587</c:v>
                </c:pt>
                <c:pt idx="874">
                  <c:v>42590</c:v>
                </c:pt>
                <c:pt idx="875">
                  <c:v>42591</c:v>
                </c:pt>
                <c:pt idx="876">
                  <c:v>42592</c:v>
                </c:pt>
                <c:pt idx="877">
                  <c:v>42593</c:v>
                </c:pt>
                <c:pt idx="878">
                  <c:v>42594</c:v>
                </c:pt>
                <c:pt idx="879">
                  <c:v>42597</c:v>
                </c:pt>
                <c:pt idx="880">
                  <c:v>42598</c:v>
                </c:pt>
                <c:pt idx="881">
                  <c:v>42599</c:v>
                </c:pt>
                <c:pt idx="882">
                  <c:v>42600</c:v>
                </c:pt>
                <c:pt idx="883">
                  <c:v>42601</c:v>
                </c:pt>
                <c:pt idx="884">
                  <c:v>42604</c:v>
                </c:pt>
                <c:pt idx="885">
                  <c:v>42605</c:v>
                </c:pt>
                <c:pt idx="886">
                  <c:v>42606</c:v>
                </c:pt>
                <c:pt idx="887">
                  <c:v>42607</c:v>
                </c:pt>
                <c:pt idx="888">
                  <c:v>42608</c:v>
                </c:pt>
                <c:pt idx="889">
                  <c:v>42611</c:v>
                </c:pt>
                <c:pt idx="890">
                  <c:v>42612</c:v>
                </c:pt>
                <c:pt idx="891">
                  <c:v>42613</c:v>
                </c:pt>
                <c:pt idx="892">
                  <c:v>42614</c:v>
                </c:pt>
                <c:pt idx="893">
                  <c:v>42615</c:v>
                </c:pt>
                <c:pt idx="894">
                  <c:v>42618</c:v>
                </c:pt>
                <c:pt idx="895">
                  <c:v>42619</c:v>
                </c:pt>
                <c:pt idx="896">
                  <c:v>42620</c:v>
                </c:pt>
                <c:pt idx="897">
                  <c:v>42621</c:v>
                </c:pt>
                <c:pt idx="898">
                  <c:v>42622</c:v>
                </c:pt>
                <c:pt idx="899">
                  <c:v>42625</c:v>
                </c:pt>
                <c:pt idx="900">
                  <c:v>42626</c:v>
                </c:pt>
                <c:pt idx="901">
                  <c:v>42627</c:v>
                </c:pt>
                <c:pt idx="902">
                  <c:v>42632</c:v>
                </c:pt>
                <c:pt idx="903">
                  <c:v>42633</c:v>
                </c:pt>
                <c:pt idx="904">
                  <c:v>42634</c:v>
                </c:pt>
                <c:pt idx="905">
                  <c:v>42635</c:v>
                </c:pt>
                <c:pt idx="906">
                  <c:v>42636</c:v>
                </c:pt>
                <c:pt idx="907">
                  <c:v>42639</c:v>
                </c:pt>
                <c:pt idx="908">
                  <c:v>42640</c:v>
                </c:pt>
                <c:pt idx="909">
                  <c:v>42641</c:v>
                </c:pt>
                <c:pt idx="910">
                  <c:v>42642</c:v>
                </c:pt>
                <c:pt idx="911">
                  <c:v>42643</c:v>
                </c:pt>
                <c:pt idx="912">
                  <c:v>42653</c:v>
                </c:pt>
                <c:pt idx="913">
                  <c:v>42654</c:v>
                </c:pt>
                <c:pt idx="914">
                  <c:v>42655</c:v>
                </c:pt>
                <c:pt idx="915">
                  <c:v>42656</c:v>
                </c:pt>
                <c:pt idx="916">
                  <c:v>42657</c:v>
                </c:pt>
                <c:pt idx="917">
                  <c:v>42660</c:v>
                </c:pt>
                <c:pt idx="918">
                  <c:v>42661</c:v>
                </c:pt>
                <c:pt idx="919">
                  <c:v>42662</c:v>
                </c:pt>
                <c:pt idx="920">
                  <c:v>42663</c:v>
                </c:pt>
                <c:pt idx="921">
                  <c:v>42664</c:v>
                </c:pt>
                <c:pt idx="922">
                  <c:v>42667</c:v>
                </c:pt>
                <c:pt idx="923">
                  <c:v>42668</c:v>
                </c:pt>
                <c:pt idx="924">
                  <c:v>42669</c:v>
                </c:pt>
                <c:pt idx="925">
                  <c:v>42670</c:v>
                </c:pt>
                <c:pt idx="926">
                  <c:v>42671</c:v>
                </c:pt>
                <c:pt idx="927">
                  <c:v>42674</c:v>
                </c:pt>
                <c:pt idx="928">
                  <c:v>42675</c:v>
                </c:pt>
                <c:pt idx="929">
                  <c:v>42676</c:v>
                </c:pt>
                <c:pt idx="930">
                  <c:v>42677</c:v>
                </c:pt>
                <c:pt idx="931">
                  <c:v>42678</c:v>
                </c:pt>
                <c:pt idx="932">
                  <c:v>42681</c:v>
                </c:pt>
                <c:pt idx="933">
                  <c:v>42682</c:v>
                </c:pt>
                <c:pt idx="934">
                  <c:v>42683</c:v>
                </c:pt>
                <c:pt idx="935">
                  <c:v>42684</c:v>
                </c:pt>
                <c:pt idx="936">
                  <c:v>42685</c:v>
                </c:pt>
                <c:pt idx="937">
                  <c:v>42688</c:v>
                </c:pt>
                <c:pt idx="938">
                  <c:v>42689</c:v>
                </c:pt>
                <c:pt idx="939">
                  <c:v>42690</c:v>
                </c:pt>
                <c:pt idx="940">
                  <c:v>42691</c:v>
                </c:pt>
                <c:pt idx="941">
                  <c:v>42692</c:v>
                </c:pt>
                <c:pt idx="942">
                  <c:v>42695</c:v>
                </c:pt>
                <c:pt idx="943">
                  <c:v>42696</c:v>
                </c:pt>
                <c:pt idx="944">
                  <c:v>42697</c:v>
                </c:pt>
                <c:pt idx="945">
                  <c:v>42698</c:v>
                </c:pt>
                <c:pt idx="946">
                  <c:v>42699</c:v>
                </c:pt>
                <c:pt idx="947">
                  <c:v>42702</c:v>
                </c:pt>
                <c:pt idx="948">
                  <c:v>42703</c:v>
                </c:pt>
                <c:pt idx="949">
                  <c:v>42704</c:v>
                </c:pt>
                <c:pt idx="950">
                  <c:v>42705</c:v>
                </c:pt>
                <c:pt idx="951">
                  <c:v>42706</c:v>
                </c:pt>
                <c:pt idx="952">
                  <c:v>42709</c:v>
                </c:pt>
                <c:pt idx="953">
                  <c:v>42710</c:v>
                </c:pt>
                <c:pt idx="954">
                  <c:v>42711</c:v>
                </c:pt>
                <c:pt idx="955">
                  <c:v>42712</c:v>
                </c:pt>
                <c:pt idx="956">
                  <c:v>42713</c:v>
                </c:pt>
                <c:pt idx="957">
                  <c:v>42716</c:v>
                </c:pt>
                <c:pt idx="958">
                  <c:v>42717</c:v>
                </c:pt>
                <c:pt idx="959">
                  <c:v>42718</c:v>
                </c:pt>
                <c:pt idx="960">
                  <c:v>42719</c:v>
                </c:pt>
                <c:pt idx="961">
                  <c:v>42720</c:v>
                </c:pt>
                <c:pt idx="962">
                  <c:v>42723</c:v>
                </c:pt>
                <c:pt idx="963">
                  <c:v>42724</c:v>
                </c:pt>
                <c:pt idx="964">
                  <c:v>42725</c:v>
                </c:pt>
                <c:pt idx="965">
                  <c:v>42726</c:v>
                </c:pt>
                <c:pt idx="966">
                  <c:v>42727</c:v>
                </c:pt>
                <c:pt idx="967">
                  <c:v>42730</c:v>
                </c:pt>
                <c:pt idx="968">
                  <c:v>42731</c:v>
                </c:pt>
                <c:pt idx="969">
                  <c:v>42732</c:v>
                </c:pt>
                <c:pt idx="970">
                  <c:v>42733</c:v>
                </c:pt>
                <c:pt idx="971">
                  <c:v>42734</c:v>
                </c:pt>
                <c:pt idx="972">
                  <c:v>42738</c:v>
                </c:pt>
                <c:pt idx="973">
                  <c:v>42739</c:v>
                </c:pt>
                <c:pt idx="974">
                  <c:v>42740</c:v>
                </c:pt>
                <c:pt idx="975">
                  <c:v>42741</c:v>
                </c:pt>
                <c:pt idx="976">
                  <c:v>42744</c:v>
                </c:pt>
                <c:pt idx="977">
                  <c:v>42745</c:v>
                </c:pt>
                <c:pt idx="978">
                  <c:v>42746</c:v>
                </c:pt>
                <c:pt idx="979">
                  <c:v>42747</c:v>
                </c:pt>
                <c:pt idx="980">
                  <c:v>42748</c:v>
                </c:pt>
                <c:pt idx="981">
                  <c:v>42751</c:v>
                </c:pt>
                <c:pt idx="982">
                  <c:v>42752</c:v>
                </c:pt>
                <c:pt idx="983">
                  <c:v>42753</c:v>
                </c:pt>
                <c:pt idx="984">
                  <c:v>42754</c:v>
                </c:pt>
                <c:pt idx="985">
                  <c:v>42755</c:v>
                </c:pt>
                <c:pt idx="986">
                  <c:v>42758</c:v>
                </c:pt>
                <c:pt idx="987">
                  <c:v>42759</c:v>
                </c:pt>
                <c:pt idx="988">
                  <c:v>42760</c:v>
                </c:pt>
                <c:pt idx="989">
                  <c:v>42761</c:v>
                </c:pt>
                <c:pt idx="990">
                  <c:v>42769</c:v>
                </c:pt>
                <c:pt idx="991">
                  <c:v>42772</c:v>
                </c:pt>
                <c:pt idx="992">
                  <c:v>42773</c:v>
                </c:pt>
                <c:pt idx="993">
                  <c:v>42774</c:v>
                </c:pt>
                <c:pt idx="994">
                  <c:v>42775</c:v>
                </c:pt>
                <c:pt idx="995">
                  <c:v>42776</c:v>
                </c:pt>
                <c:pt idx="996">
                  <c:v>42779</c:v>
                </c:pt>
                <c:pt idx="997">
                  <c:v>42780</c:v>
                </c:pt>
                <c:pt idx="998">
                  <c:v>42781</c:v>
                </c:pt>
                <c:pt idx="999">
                  <c:v>42782</c:v>
                </c:pt>
                <c:pt idx="1000">
                  <c:v>42783</c:v>
                </c:pt>
                <c:pt idx="1001">
                  <c:v>42786</c:v>
                </c:pt>
                <c:pt idx="1002">
                  <c:v>42787</c:v>
                </c:pt>
                <c:pt idx="1003">
                  <c:v>42788</c:v>
                </c:pt>
                <c:pt idx="1004">
                  <c:v>42789</c:v>
                </c:pt>
                <c:pt idx="1005">
                  <c:v>42790</c:v>
                </c:pt>
                <c:pt idx="1006">
                  <c:v>42793</c:v>
                </c:pt>
                <c:pt idx="1007">
                  <c:v>42794</c:v>
                </c:pt>
                <c:pt idx="1008">
                  <c:v>42795</c:v>
                </c:pt>
                <c:pt idx="1009">
                  <c:v>42796</c:v>
                </c:pt>
                <c:pt idx="1010">
                  <c:v>42797</c:v>
                </c:pt>
                <c:pt idx="1011">
                  <c:v>42800</c:v>
                </c:pt>
                <c:pt idx="1012">
                  <c:v>42801</c:v>
                </c:pt>
                <c:pt idx="1013">
                  <c:v>42802</c:v>
                </c:pt>
                <c:pt idx="1014">
                  <c:v>42803</c:v>
                </c:pt>
                <c:pt idx="1015">
                  <c:v>42804</c:v>
                </c:pt>
                <c:pt idx="1016">
                  <c:v>42807</c:v>
                </c:pt>
                <c:pt idx="1017">
                  <c:v>42808</c:v>
                </c:pt>
                <c:pt idx="1018">
                  <c:v>42809</c:v>
                </c:pt>
                <c:pt idx="1019">
                  <c:v>42810</c:v>
                </c:pt>
                <c:pt idx="1020">
                  <c:v>42811</c:v>
                </c:pt>
                <c:pt idx="1021">
                  <c:v>42814</c:v>
                </c:pt>
                <c:pt idx="1022">
                  <c:v>42815</c:v>
                </c:pt>
                <c:pt idx="1023">
                  <c:v>42816</c:v>
                </c:pt>
                <c:pt idx="1024">
                  <c:v>42817</c:v>
                </c:pt>
                <c:pt idx="1025">
                  <c:v>42818</c:v>
                </c:pt>
                <c:pt idx="1026">
                  <c:v>42821</c:v>
                </c:pt>
                <c:pt idx="1027">
                  <c:v>42822</c:v>
                </c:pt>
                <c:pt idx="1028">
                  <c:v>42823</c:v>
                </c:pt>
                <c:pt idx="1029">
                  <c:v>42824</c:v>
                </c:pt>
                <c:pt idx="1030">
                  <c:v>42825</c:v>
                </c:pt>
                <c:pt idx="1031">
                  <c:v>42830</c:v>
                </c:pt>
                <c:pt idx="1032">
                  <c:v>42831</c:v>
                </c:pt>
                <c:pt idx="1033">
                  <c:v>42832</c:v>
                </c:pt>
                <c:pt idx="1034">
                  <c:v>42835</c:v>
                </c:pt>
                <c:pt idx="1035">
                  <c:v>42836</c:v>
                </c:pt>
                <c:pt idx="1036">
                  <c:v>42837</c:v>
                </c:pt>
                <c:pt idx="1037">
                  <c:v>42838</c:v>
                </c:pt>
                <c:pt idx="1038">
                  <c:v>42839</c:v>
                </c:pt>
                <c:pt idx="1039">
                  <c:v>42842</c:v>
                </c:pt>
                <c:pt idx="1040">
                  <c:v>42843</c:v>
                </c:pt>
                <c:pt idx="1041">
                  <c:v>42844</c:v>
                </c:pt>
                <c:pt idx="1042">
                  <c:v>42845</c:v>
                </c:pt>
                <c:pt idx="1043">
                  <c:v>42846</c:v>
                </c:pt>
                <c:pt idx="1044">
                  <c:v>42849</c:v>
                </c:pt>
                <c:pt idx="1045">
                  <c:v>42850</c:v>
                </c:pt>
                <c:pt idx="1046">
                  <c:v>42851</c:v>
                </c:pt>
                <c:pt idx="1047">
                  <c:v>42852</c:v>
                </c:pt>
                <c:pt idx="1048">
                  <c:v>42853</c:v>
                </c:pt>
                <c:pt idx="1049">
                  <c:v>42857</c:v>
                </c:pt>
                <c:pt idx="1050">
                  <c:v>42858</c:v>
                </c:pt>
                <c:pt idx="1051">
                  <c:v>42859</c:v>
                </c:pt>
                <c:pt idx="1052">
                  <c:v>42860</c:v>
                </c:pt>
                <c:pt idx="1053">
                  <c:v>42863</c:v>
                </c:pt>
                <c:pt idx="1054">
                  <c:v>42864</c:v>
                </c:pt>
                <c:pt idx="1055">
                  <c:v>42865</c:v>
                </c:pt>
                <c:pt idx="1056">
                  <c:v>42866</c:v>
                </c:pt>
                <c:pt idx="1057">
                  <c:v>42867</c:v>
                </c:pt>
                <c:pt idx="1058">
                  <c:v>42870</c:v>
                </c:pt>
                <c:pt idx="1059">
                  <c:v>42871</c:v>
                </c:pt>
                <c:pt idx="1060">
                  <c:v>42872</c:v>
                </c:pt>
                <c:pt idx="1061">
                  <c:v>42873</c:v>
                </c:pt>
                <c:pt idx="1062">
                  <c:v>42874</c:v>
                </c:pt>
                <c:pt idx="1063">
                  <c:v>42877</c:v>
                </c:pt>
                <c:pt idx="1064">
                  <c:v>42878</c:v>
                </c:pt>
                <c:pt idx="1065">
                  <c:v>42879</c:v>
                </c:pt>
                <c:pt idx="1066">
                  <c:v>42880</c:v>
                </c:pt>
                <c:pt idx="1067">
                  <c:v>42881</c:v>
                </c:pt>
                <c:pt idx="1068">
                  <c:v>42886</c:v>
                </c:pt>
                <c:pt idx="1069">
                  <c:v>42887</c:v>
                </c:pt>
                <c:pt idx="1070">
                  <c:v>42888</c:v>
                </c:pt>
                <c:pt idx="1071">
                  <c:v>42891</c:v>
                </c:pt>
                <c:pt idx="1072">
                  <c:v>42892</c:v>
                </c:pt>
                <c:pt idx="1073">
                  <c:v>42893</c:v>
                </c:pt>
                <c:pt idx="1074">
                  <c:v>42894</c:v>
                </c:pt>
                <c:pt idx="1075">
                  <c:v>42895</c:v>
                </c:pt>
                <c:pt idx="1076">
                  <c:v>42898</c:v>
                </c:pt>
                <c:pt idx="1077">
                  <c:v>42899</c:v>
                </c:pt>
                <c:pt idx="1078">
                  <c:v>42900</c:v>
                </c:pt>
                <c:pt idx="1079">
                  <c:v>42901</c:v>
                </c:pt>
                <c:pt idx="1080">
                  <c:v>42902</c:v>
                </c:pt>
                <c:pt idx="1081">
                  <c:v>42905</c:v>
                </c:pt>
                <c:pt idx="1082">
                  <c:v>42906</c:v>
                </c:pt>
                <c:pt idx="1083">
                  <c:v>42907</c:v>
                </c:pt>
                <c:pt idx="1084">
                  <c:v>42908</c:v>
                </c:pt>
                <c:pt idx="1085">
                  <c:v>42909</c:v>
                </c:pt>
                <c:pt idx="1086">
                  <c:v>42912</c:v>
                </c:pt>
                <c:pt idx="1087">
                  <c:v>42913</c:v>
                </c:pt>
                <c:pt idx="1088">
                  <c:v>42914</c:v>
                </c:pt>
                <c:pt idx="1089">
                  <c:v>42915</c:v>
                </c:pt>
                <c:pt idx="1090">
                  <c:v>42916</c:v>
                </c:pt>
                <c:pt idx="1091">
                  <c:v>42919</c:v>
                </c:pt>
                <c:pt idx="1092">
                  <c:v>42920</c:v>
                </c:pt>
                <c:pt idx="1093">
                  <c:v>42921</c:v>
                </c:pt>
                <c:pt idx="1094">
                  <c:v>42922</c:v>
                </c:pt>
                <c:pt idx="1095">
                  <c:v>42923</c:v>
                </c:pt>
                <c:pt idx="1096">
                  <c:v>42926</c:v>
                </c:pt>
                <c:pt idx="1097">
                  <c:v>42927</c:v>
                </c:pt>
                <c:pt idx="1098">
                  <c:v>42928</c:v>
                </c:pt>
                <c:pt idx="1099">
                  <c:v>42929</c:v>
                </c:pt>
                <c:pt idx="1100">
                  <c:v>42930</c:v>
                </c:pt>
                <c:pt idx="1101">
                  <c:v>42933</c:v>
                </c:pt>
                <c:pt idx="1102">
                  <c:v>42934</c:v>
                </c:pt>
                <c:pt idx="1103">
                  <c:v>42935</c:v>
                </c:pt>
                <c:pt idx="1104">
                  <c:v>42936</c:v>
                </c:pt>
                <c:pt idx="1105">
                  <c:v>42937</c:v>
                </c:pt>
                <c:pt idx="1106">
                  <c:v>42940</c:v>
                </c:pt>
                <c:pt idx="1107">
                  <c:v>42941</c:v>
                </c:pt>
                <c:pt idx="1108">
                  <c:v>42942</c:v>
                </c:pt>
                <c:pt idx="1109">
                  <c:v>42943</c:v>
                </c:pt>
                <c:pt idx="1110">
                  <c:v>42944</c:v>
                </c:pt>
                <c:pt idx="1111">
                  <c:v>42947</c:v>
                </c:pt>
                <c:pt idx="1112">
                  <c:v>42948</c:v>
                </c:pt>
                <c:pt idx="1113">
                  <c:v>42949</c:v>
                </c:pt>
                <c:pt idx="1114">
                  <c:v>42950</c:v>
                </c:pt>
                <c:pt idx="1115">
                  <c:v>42951</c:v>
                </c:pt>
                <c:pt idx="1116">
                  <c:v>42954</c:v>
                </c:pt>
                <c:pt idx="1117">
                  <c:v>42955</c:v>
                </c:pt>
                <c:pt idx="1118">
                  <c:v>42956</c:v>
                </c:pt>
                <c:pt idx="1119">
                  <c:v>42957</c:v>
                </c:pt>
                <c:pt idx="1120">
                  <c:v>42958</c:v>
                </c:pt>
                <c:pt idx="1121">
                  <c:v>42961</c:v>
                </c:pt>
                <c:pt idx="1122">
                  <c:v>42962</c:v>
                </c:pt>
                <c:pt idx="1123">
                  <c:v>42963</c:v>
                </c:pt>
                <c:pt idx="1124">
                  <c:v>42964</c:v>
                </c:pt>
                <c:pt idx="1125">
                  <c:v>42965</c:v>
                </c:pt>
                <c:pt idx="1126">
                  <c:v>42968</c:v>
                </c:pt>
                <c:pt idx="1127">
                  <c:v>42969</c:v>
                </c:pt>
                <c:pt idx="1128">
                  <c:v>42970</c:v>
                </c:pt>
                <c:pt idx="1129">
                  <c:v>42971</c:v>
                </c:pt>
                <c:pt idx="1130">
                  <c:v>42972</c:v>
                </c:pt>
                <c:pt idx="1131">
                  <c:v>42975</c:v>
                </c:pt>
                <c:pt idx="1132">
                  <c:v>42976</c:v>
                </c:pt>
                <c:pt idx="1133">
                  <c:v>42977</c:v>
                </c:pt>
                <c:pt idx="1134">
                  <c:v>42978</c:v>
                </c:pt>
                <c:pt idx="1135">
                  <c:v>42979</c:v>
                </c:pt>
                <c:pt idx="1136">
                  <c:v>42982</c:v>
                </c:pt>
                <c:pt idx="1137">
                  <c:v>42983</c:v>
                </c:pt>
                <c:pt idx="1138">
                  <c:v>42984</c:v>
                </c:pt>
                <c:pt idx="1139">
                  <c:v>42985</c:v>
                </c:pt>
                <c:pt idx="1140">
                  <c:v>42986</c:v>
                </c:pt>
                <c:pt idx="1141">
                  <c:v>42989</c:v>
                </c:pt>
                <c:pt idx="1142">
                  <c:v>42990</c:v>
                </c:pt>
                <c:pt idx="1143">
                  <c:v>42991</c:v>
                </c:pt>
                <c:pt idx="1144">
                  <c:v>42992</c:v>
                </c:pt>
                <c:pt idx="1145">
                  <c:v>42993</c:v>
                </c:pt>
                <c:pt idx="1146">
                  <c:v>42996</c:v>
                </c:pt>
                <c:pt idx="1147">
                  <c:v>42997</c:v>
                </c:pt>
                <c:pt idx="1148">
                  <c:v>42998</c:v>
                </c:pt>
                <c:pt idx="1149">
                  <c:v>42999</c:v>
                </c:pt>
                <c:pt idx="1150">
                  <c:v>43000</c:v>
                </c:pt>
                <c:pt idx="1151">
                  <c:v>43003</c:v>
                </c:pt>
                <c:pt idx="1152">
                  <c:v>43004</c:v>
                </c:pt>
                <c:pt idx="1153">
                  <c:v>43005</c:v>
                </c:pt>
                <c:pt idx="1154">
                  <c:v>43006</c:v>
                </c:pt>
                <c:pt idx="1155">
                  <c:v>43007</c:v>
                </c:pt>
                <c:pt idx="1156">
                  <c:v>43017</c:v>
                </c:pt>
                <c:pt idx="1157">
                  <c:v>43018</c:v>
                </c:pt>
                <c:pt idx="1158">
                  <c:v>43019</c:v>
                </c:pt>
                <c:pt idx="1159">
                  <c:v>43020</c:v>
                </c:pt>
                <c:pt idx="1160">
                  <c:v>43021</c:v>
                </c:pt>
                <c:pt idx="1161">
                  <c:v>43024</c:v>
                </c:pt>
                <c:pt idx="1162">
                  <c:v>43025</c:v>
                </c:pt>
                <c:pt idx="1163">
                  <c:v>43026</c:v>
                </c:pt>
                <c:pt idx="1164">
                  <c:v>43027</c:v>
                </c:pt>
                <c:pt idx="1165">
                  <c:v>43028</c:v>
                </c:pt>
                <c:pt idx="1166">
                  <c:v>43031</c:v>
                </c:pt>
                <c:pt idx="1167">
                  <c:v>43032</c:v>
                </c:pt>
                <c:pt idx="1168">
                  <c:v>43033</c:v>
                </c:pt>
                <c:pt idx="1169">
                  <c:v>43034</c:v>
                </c:pt>
                <c:pt idx="1170">
                  <c:v>43035</c:v>
                </c:pt>
                <c:pt idx="1171">
                  <c:v>43038</c:v>
                </c:pt>
                <c:pt idx="1172">
                  <c:v>43039</c:v>
                </c:pt>
                <c:pt idx="1173">
                  <c:v>43040</c:v>
                </c:pt>
                <c:pt idx="1174">
                  <c:v>43041</c:v>
                </c:pt>
                <c:pt idx="1175">
                  <c:v>43042</c:v>
                </c:pt>
                <c:pt idx="1176">
                  <c:v>43045</c:v>
                </c:pt>
                <c:pt idx="1177">
                  <c:v>43046</c:v>
                </c:pt>
                <c:pt idx="1178">
                  <c:v>43047</c:v>
                </c:pt>
                <c:pt idx="1179">
                  <c:v>43048</c:v>
                </c:pt>
                <c:pt idx="1180">
                  <c:v>43049</c:v>
                </c:pt>
                <c:pt idx="1181">
                  <c:v>43052</c:v>
                </c:pt>
                <c:pt idx="1182">
                  <c:v>43053</c:v>
                </c:pt>
                <c:pt idx="1183">
                  <c:v>43054</c:v>
                </c:pt>
                <c:pt idx="1184">
                  <c:v>43055</c:v>
                </c:pt>
                <c:pt idx="1185">
                  <c:v>43056</c:v>
                </c:pt>
                <c:pt idx="1186">
                  <c:v>43059</c:v>
                </c:pt>
                <c:pt idx="1187">
                  <c:v>43060</c:v>
                </c:pt>
                <c:pt idx="1188">
                  <c:v>43061</c:v>
                </c:pt>
                <c:pt idx="1189">
                  <c:v>43062</c:v>
                </c:pt>
                <c:pt idx="1190">
                  <c:v>43063</c:v>
                </c:pt>
                <c:pt idx="1191">
                  <c:v>43066</c:v>
                </c:pt>
                <c:pt idx="1192">
                  <c:v>43067</c:v>
                </c:pt>
                <c:pt idx="1193">
                  <c:v>43068</c:v>
                </c:pt>
                <c:pt idx="1194">
                  <c:v>43069</c:v>
                </c:pt>
                <c:pt idx="1195">
                  <c:v>43070</c:v>
                </c:pt>
                <c:pt idx="1196">
                  <c:v>43073</c:v>
                </c:pt>
                <c:pt idx="1197">
                  <c:v>43074</c:v>
                </c:pt>
                <c:pt idx="1198">
                  <c:v>43075</c:v>
                </c:pt>
                <c:pt idx="1199">
                  <c:v>43076</c:v>
                </c:pt>
                <c:pt idx="1200">
                  <c:v>43077</c:v>
                </c:pt>
                <c:pt idx="1201">
                  <c:v>43080</c:v>
                </c:pt>
                <c:pt idx="1202">
                  <c:v>43081</c:v>
                </c:pt>
                <c:pt idx="1203">
                  <c:v>43082</c:v>
                </c:pt>
                <c:pt idx="1204">
                  <c:v>43083</c:v>
                </c:pt>
                <c:pt idx="1205">
                  <c:v>43084</c:v>
                </c:pt>
                <c:pt idx="1206">
                  <c:v>43087</c:v>
                </c:pt>
                <c:pt idx="1207">
                  <c:v>43088</c:v>
                </c:pt>
                <c:pt idx="1208">
                  <c:v>43089</c:v>
                </c:pt>
                <c:pt idx="1209">
                  <c:v>43090</c:v>
                </c:pt>
                <c:pt idx="1210">
                  <c:v>43091</c:v>
                </c:pt>
                <c:pt idx="1211">
                  <c:v>43094</c:v>
                </c:pt>
                <c:pt idx="1212">
                  <c:v>43095</c:v>
                </c:pt>
                <c:pt idx="1213">
                  <c:v>43096</c:v>
                </c:pt>
                <c:pt idx="1214">
                  <c:v>43097</c:v>
                </c:pt>
                <c:pt idx="1215">
                  <c:v>43098</c:v>
                </c:pt>
                <c:pt idx="1216">
                  <c:v>43102</c:v>
                </c:pt>
                <c:pt idx="1217">
                  <c:v>43103</c:v>
                </c:pt>
                <c:pt idx="1218">
                  <c:v>43104</c:v>
                </c:pt>
                <c:pt idx="1219">
                  <c:v>43105</c:v>
                </c:pt>
                <c:pt idx="1220">
                  <c:v>43108</c:v>
                </c:pt>
                <c:pt idx="1221">
                  <c:v>43109</c:v>
                </c:pt>
                <c:pt idx="1222">
                  <c:v>43110</c:v>
                </c:pt>
                <c:pt idx="1223">
                  <c:v>43111</c:v>
                </c:pt>
                <c:pt idx="1224">
                  <c:v>43112</c:v>
                </c:pt>
                <c:pt idx="1225">
                  <c:v>43115</c:v>
                </c:pt>
                <c:pt idx="1226">
                  <c:v>43116</c:v>
                </c:pt>
                <c:pt idx="1227">
                  <c:v>43117</c:v>
                </c:pt>
                <c:pt idx="1228">
                  <c:v>43118</c:v>
                </c:pt>
                <c:pt idx="1229">
                  <c:v>43119</c:v>
                </c:pt>
                <c:pt idx="1230">
                  <c:v>43122</c:v>
                </c:pt>
                <c:pt idx="1231">
                  <c:v>43123</c:v>
                </c:pt>
                <c:pt idx="1232">
                  <c:v>43124</c:v>
                </c:pt>
                <c:pt idx="1233">
                  <c:v>43125</c:v>
                </c:pt>
                <c:pt idx="1234">
                  <c:v>43126</c:v>
                </c:pt>
                <c:pt idx="1235">
                  <c:v>43129</c:v>
                </c:pt>
                <c:pt idx="1236">
                  <c:v>43130</c:v>
                </c:pt>
                <c:pt idx="1237">
                  <c:v>43131</c:v>
                </c:pt>
                <c:pt idx="1238">
                  <c:v>43132</c:v>
                </c:pt>
                <c:pt idx="1239">
                  <c:v>43133</c:v>
                </c:pt>
                <c:pt idx="1240">
                  <c:v>43136</c:v>
                </c:pt>
                <c:pt idx="1241">
                  <c:v>43137</c:v>
                </c:pt>
                <c:pt idx="1242">
                  <c:v>43138</c:v>
                </c:pt>
                <c:pt idx="1243">
                  <c:v>43139</c:v>
                </c:pt>
                <c:pt idx="1244">
                  <c:v>43140</c:v>
                </c:pt>
                <c:pt idx="1245">
                  <c:v>43143</c:v>
                </c:pt>
                <c:pt idx="1246">
                  <c:v>43144</c:v>
                </c:pt>
                <c:pt idx="1247">
                  <c:v>43145</c:v>
                </c:pt>
                <c:pt idx="1248">
                  <c:v>43153</c:v>
                </c:pt>
                <c:pt idx="1249">
                  <c:v>43154</c:v>
                </c:pt>
                <c:pt idx="1250">
                  <c:v>43157</c:v>
                </c:pt>
                <c:pt idx="1251">
                  <c:v>43158</c:v>
                </c:pt>
                <c:pt idx="1252">
                  <c:v>43159</c:v>
                </c:pt>
                <c:pt idx="1253">
                  <c:v>43160</c:v>
                </c:pt>
                <c:pt idx="1254">
                  <c:v>43161</c:v>
                </c:pt>
                <c:pt idx="1255">
                  <c:v>43164</c:v>
                </c:pt>
                <c:pt idx="1256">
                  <c:v>43165</c:v>
                </c:pt>
                <c:pt idx="1257">
                  <c:v>43166</c:v>
                </c:pt>
                <c:pt idx="1258">
                  <c:v>43167</c:v>
                </c:pt>
                <c:pt idx="1259">
                  <c:v>43168</c:v>
                </c:pt>
                <c:pt idx="1260">
                  <c:v>43171</c:v>
                </c:pt>
                <c:pt idx="1261">
                  <c:v>43172</c:v>
                </c:pt>
                <c:pt idx="1262">
                  <c:v>43173</c:v>
                </c:pt>
                <c:pt idx="1263">
                  <c:v>43174</c:v>
                </c:pt>
                <c:pt idx="1264">
                  <c:v>43175</c:v>
                </c:pt>
                <c:pt idx="1265">
                  <c:v>43178</c:v>
                </c:pt>
                <c:pt idx="1266">
                  <c:v>43179</c:v>
                </c:pt>
                <c:pt idx="1267">
                  <c:v>43180</c:v>
                </c:pt>
                <c:pt idx="1268">
                  <c:v>43181</c:v>
                </c:pt>
                <c:pt idx="1269">
                  <c:v>43182</c:v>
                </c:pt>
                <c:pt idx="1270">
                  <c:v>43185</c:v>
                </c:pt>
                <c:pt idx="1271">
                  <c:v>43186</c:v>
                </c:pt>
                <c:pt idx="1272">
                  <c:v>43187</c:v>
                </c:pt>
                <c:pt idx="1273">
                  <c:v>43188</c:v>
                </c:pt>
                <c:pt idx="1274">
                  <c:v>43189</c:v>
                </c:pt>
                <c:pt idx="1275">
                  <c:v>43192</c:v>
                </c:pt>
                <c:pt idx="1276">
                  <c:v>43193</c:v>
                </c:pt>
                <c:pt idx="1277">
                  <c:v>43194</c:v>
                </c:pt>
                <c:pt idx="1278">
                  <c:v>43199</c:v>
                </c:pt>
                <c:pt idx="1279">
                  <c:v>43200</c:v>
                </c:pt>
                <c:pt idx="1280">
                  <c:v>43201</c:v>
                </c:pt>
                <c:pt idx="1281">
                  <c:v>43202</c:v>
                </c:pt>
                <c:pt idx="1282">
                  <c:v>43203</c:v>
                </c:pt>
                <c:pt idx="1283">
                  <c:v>43206</c:v>
                </c:pt>
                <c:pt idx="1284">
                  <c:v>43207</c:v>
                </c:pt>
                <c:pt idx="1285">
                  <c:v>43208</c:v>
                </c:pt>
                <c:pt idx="1286">
                  <c:v>43209</c:v>
                </c:pt>
                <c:pt idx="1287">
                  <c:v>43210</c:v>
                </c:pt>
                <c:pt idx="1288">
                  <c:v>43213</c:v>
                </c:pt>
                <c:pt idx="1289">
                  <c:v>43214</c:v>
                </c:pt>
                <c:pt idx="1290">
                  <c:v>43215</c:v>
                </c:pt>
                <c:pt idx="1291">
                  <c:v>43216</c:v>
                </c:pt>
                <c:pt idx="1292">
                  <c:v>43217</c:v>
                </c:pt>
                <c:pt idx="1293">
                  <c:v>43222</c:v>
                </c:pt>
                <c:pt idx="1294">
                  <c:v>43223</c:v>
                </c:pt>
                <c:pt idx="1295">
                  <c:v>43224</c:v>
                </c:pt>
                <c:pt idx="1296">
                  <c:v>43227</c:v>
                </c:pt>
                <c:pt idx="1297">
                  <c:v>43228</c:v>
                </c:pt>
                <c:pt idx="1298">
                  <c:v>43229</c:v>
                </c:pt>
                <c:pt idx="1299">
                  <c:v>43230</c:v>
                </c:pt>
                <c:pt idx="1300">
                  <c:v>43231</c:v>
                </c:pt>
                <c:pt idx="1301">
                  <c:v>43234</c:v>
                </c:pt>
                <c:pt idx="1302">
                  <c:v>43235</c:v>
                </c:pt>
                <c:pt idx="1303">
                  <c:v>43236</c:v>
                </c:pt>
                <c:pt idx="1304">
                  <c:v>43237</c:v>
                </c:pt>
                <c:pt idx="1305">
                  <c:v>43238</c:v>
                </c:pt>
                <c:pt idx="1306">
                  <c:v>43241</c:v>
                </c:pt>
                <c:pt idx="1307">
                  <c:v>43242</c:v>
                </c:pt>
                <c:pt idx="1308">
                  <c:v>43243</c:v>
                </c:pt>
                <c:pt idx="1309">
                  <c:v>43244</c:v>
                </c:pt>
                <c:pt idx="1310">
                  <c:v>43245</c:v>
                </c:pt>
                <c:pt idx="1311">
                  <c:v>43248</c:v>
                </c:pt>
                <c:pt idx="1312">
                  <c:v>43249</c:v>
                </c:pt>
                <c:pt idx="1313">
                  <c:v>43250</c:v>
                </c:pt>
                <c:pt idx="1314">
                  <c:v>43251</c:v>
                </c:pt>
                <c:pt idx="1315">
                  <c:v>43252</c:v>
                </c:pt>
                <c:pt idx="1316">
                  <c:v>43255</c:v>
                </c:pt>
                <c:pt idx="1317">
                  <c:v>43256</c:v>
                </c:pt>
                <c:pt idx="1318">
                  <c:v>43257</c:v>
                </c:pt>
                <c:pt idx="1319">
                  <c:v>43258</c:v>
                </c:pt>
                <c:pt idx="1320">
                  <c:v>43259</c:v>
                </c:pt>
                <c:pt idx="1321">
                  <c:v>43262</c:v>
                </c:pt>
                <c:pt idx="1322">
                  <c:v>43263</c:v>
                </c:pt>
                <c:pt idx="1323">
                  <c:v>43264</c:v>
                </c:pt>
                <c:pt idx="1324">
                  <c:v>43265</c:v>
                </c:pt>
                <c:pt idx="1325">
                  <c:v>43266</c:v>
                </c:pt>
                <c:pt idx="1326">
                  <c:v>43270</c:v>
                </c:pt>
                <c:pt idx="1327">
                  <c:v>43271</c:v>
                </c:pt>
                <c:pt idx="1328">
                  <c:v>43272</c:v>
                </c:pt>
                <c:pt idx="1329">
                  <c:v>43273</c:v>
                </c:pt>
                <c:pt idx="1330">
                  <c:v>43276</c:v>
                </c:pt>
                <c:pt idx="1331">
                  <c:v>43277</c:v>
                </c:pt>
                <c:pt idx="1332">
                  <c:v>43278</c:v>
                </c:pt>
                <c:pt idx="1333">
                  <c:v>43279</c:v>
                </c:pt>
                <c:pt idx="1334">
                  <c:v>43280</c:v>
                </c:pt>
                <c:pt idx="1335">
                  <c:v>43283</c:v>
                </c:pt>
                <c:pt idx="1336">
                  <c:v>43284</c:v>
                </c:pt>
                <c:pt idx="1337">
                  <c:v>43285</c:v>
                </c:pt>
                <c:pt idx="1338">
                  <c:v>43286</c:v>
                </c:pt>
                <c:pt idx="1339">
                  <c:v>43287</c:v>
                </c:pt>
                <c:pt idx="1340">
                  <c:v>43290</c:v>
                </c:pt>
                <c:pt idx="1341">
                  <c:v>43291</c:v>
                </c:pt>
                <c:pt idx="1342">
                  <c:v>43292</c:v>
                </c:pt>
                <c:pt idx="1343">
                  <c:v>43293</c:v>
                </c:pt>
                <c:pt idx="1344">
                  <c:v>43294</c:v>
                </c:pt>
                <c:pt idx="1345">
                  <c:v>43297</c:v>
                </c:pt>
                <c:pt idx="1346">
                  <c:v>43298</c:v>
                </c:pt>
                <c:pt idx="1347">
                  <c:v>43299</c:v>
                </c:pt>
                <c:pt idx="1348">
                  <c:v>43300</c:v>
                </c:pt>
                <c:pt idx="1349">
                  <c:v>43301</c:v>
                </c:pt>
                <c:pt idx="1350">
                  <c:v>43304</c:v>
                </c:pt>
                <c:pt idx="1351">
                  <c:v>43305</c:v>
                </c:pt>
                <c:pt idx="1352">
                  <c:v>43306</c:v>
                </c:pt>
                <c:pt idx="1353">
                  <c:v>43307</c:v>
                </c:pt>
                <c:pt idx="1354">
                  <c:v>43308</c:v>
                </c:pt>
                <c:pt idx="1355">
                  <c:v>43311</c:v>
                </c:pt>
                <c:pt idx="1356">
                  <c:v>43312</c:v>
                </c:pt>
                <c:pt idx="1357">
                  <c:v>43313</c:v>
                </c:pt>
                <c:pt idx="1358">
                  <c:v>43314</c:v>
                </c:pt>
                <c:pt idx="1359">
                  <c:v>43315</c:v>
                </c:pt>
                <c:pt idx="1360">
                  <c:v>43318</c:v>
                </c:pt>
                <c:pt idx="1361">
                  <c:v>43319</c:v>
                </c:pt>
                <c:pt idx="1362">
                  <c:v>43320</c:v>
                </c:pt>
                <c:pt idx="1363">
                  <c:v>43321</c:v>
                </c:pt>
                <c:pt idx="1364">
                  <c:v>43322</c:v>
                </c:pt>
                <c:pt idx="1365">
                  <c:v>43325</c:v>
                </c:pt>
                <c:pt idx="1366">
                  <c:v>43326</c:v>
                </c:pt>
                <c:pt idx="1367">
                  <c:v>43327</c:v>
                </c:pt>
                <c:pt idx="1368">
                  <c:v>43328</c:v>
                </c:pt>
                <c:pt idx="1369">
                  <c:v>43329</c:v>
                </c:pt>
                <c:pt idx="1370">
                  <c:v>43332</c:v>
                </c:pt>
                <c:pt idx="1371">
                  <c:v>43333</c:v>
                </c:pt>
                <c:pt idx="1372">
                  <c:v>43334</c:v>
                </c:pt>
                <c:pt idx="1373">
                  <c:v>43335</c:v>
                </c:pt>
                <c:pt idx="1374">
                  <c:v>43336</c:v>
                </c:pt>
                <c:pt idx="1375">
                  <c:v>43339</c:v>
                </c:pt>
                <c:pt idx="1376">
                  <c:v>43340</c:v>
                </c:pt>
                <c:pt idx="1377">
                  <c:v>43341</c:v>
                </c:pt>
                <c:pt idx="1378">
                  <c:v>43342</c:v>
                </c:pt>
                <c:pt idx="1379">
                  <c:v>43343</c:v>
                </c:pt>
                <c:pt idx="1380">
                  <c:v>43346</c:v>
                </c:pt>
                <c:pt idx="1381">
                  <c:v>43347</c:v>
                </c:pt>
                <c:pt idx="1382">
                  <c:v>43348</c:v>
                </c:pt>
                <c:pt idx="1383">
                  <c:v>43349</c:v>
                </c:pt>
                <c:pt idx="1384">
                  <c:v>43350</c:v>
                </c:pt>
                <c:pt idx="1385">
                  <c:v>43353</c:v>
                </c:pt>
                <c:pt idx="1386">
                  <c:v>43354</c:v>
                </c:pt>
                <c:pt idx="1387">
                  <c:v>43355</c:v>
                </c:pt>
                <c:pt idx="1388">
                  <c:v>43356</c:v>
                </c:pt>
                <c:pt idx="1389">
                  <c:v>43357</c:v>
                </c:pt>
                <c:pt idx="1390">
                  <c:v>43360</c:v>
                </c:pt>
                <c:pt idx="1391">
                  <c:v>43361</c:v>
                </c:pt>
                <c:pt idx="1392">
                  <c:v>43362</c:v>
                </c:pt>
                <c:pt idx="1393">
                  <c:v>43363</c:v>
                </c:pt>
                <c:pt idx="1394">
                  <c:v>43364</c:v>
                </c:pt>
                <c:pt idx="1395">
                  <c:v>43368</c:v>
                </c:pt>
                <c:pt idx="1396">
                  <c:v>43369</c:v>
                </c:pt>
                <c:pt idx="1397">
                  <c:v>43370</c:v>
                </c:pt>
                <c:pt idx="1398">
                  <c:v>43371</c:v>
                </c:pt>
                <c:pt idx="1399">
                  <c:v>43381</c:v>
                </c:pt>
                <c:pt idx="1400">
                  <c:v>43382</c:v>
                </c:pt>
                <c:pt idx="1401">
                  <c:v>43383</c:v>
                </c:pt>
                <c:pt idx="1402">
                  <c:v>43384</c:v>
                </c:pt>
                <c:pt idx="1403">
                  <c:v>43385</c:v>
                </c:pt>
                <c:pt idx="1404">
                  <c:v>43388</c:v>
                </c:pt>
                <c:pt idx="1405">
                  <c:v>43389</c:v>
                </c:pt>
                <c:pt idx="1406">
                  <c:v>43390</c:v>
                </c:pt>
                <c:pt idx="1407">
                  <c:v>43391</c:v>
                </c:pt>
                <c:pt idx="1408">
                  <c:v>43392</c:v>
                </c:pt>
                <c:pt idx="1409">
                  <c:v>43395</c:v>
                </c:pt>
                <c:pt idx="1410">
                  <c:v>43396</c:v>
                </c:pt>
                <c:pt idx="1411">
                  <c:v>43397</c:v>
                </c:pt>
                <c:pt idx="1412">
                  <c:v>43398</c:v>
                </c:pt>
                <c:pt idx="1413">
                  <c:v>43399</c:v>
                </c:pt>
                <c:pt idx="1414">
                  <c:v>43402</c:v>
                </c:pt>
                <c:pt idx="1415">
                  <c:v>43403</c:v>
                </c:pt>
                <c:pt idx="1416">
                  <c:v>43404</c:v>
                </c:pt>
                <c:pt idx="1417">
                  <c:v>43405</c:v>
                </c:pt>
                <c:pt idx="1418">
                  <c:v>43406</c:v>
                </c:pt>
                <c:pt idx="1419">
                  <c:v>43409</c:v>
                </c:pt>
                <c:pt idx="1420">
                  <c:v>43410</c:v>
                </c:pt>
                <c:pt idx="1421">
                  <c:v>43411</c:v>
                </c:pt>
                <c:pt idx="1422">
                  <c:v>43412</c:v>
                </c:pt>
                <c:pt idx="1423">
                  <c:v>43413</c:v>
                </c:pt>
                <c:pt idx="1424">
                  <c:v>43416</c:v>
                </c:pt>
                <c:pt idx="1425">
                  <c:v>43417</c:v>
                </c:pt>
                <c:pt idx="1426">
                  <c:v>43418</c:v>
                </c:pt>
                <c:pt idx="1427">
                  <c:v>43419</c:v>
                </c:pt>
                <c:pt idx="1428">
                  <c:v>43420</c:v>
                </c:pt>
                <c:pt idx="1429">
                  <c:v>43423</c:v>
                </c:pt>
                <c:pt idx="1430">
                  <c:v>43424</c:v>
                </c:pt>
                <c:pt idx="1431">
                  <c:v>43425</c:v>
                </c:pt>
                <c:pt idx="1432">
                  <c:v>43426</c:v>
                </c:pt>
                <c:pt idx="1433">
                  <c:v>43427</c:v>
                </c:pt>
                <c:pt idx="1434">
                  <c:v>43430</c:v>
                </c:pt>
                <c:pt idx="1435">
                  <c:v>43431</c:v>
                </c:pt>
                <c:pt idx="1436">
                  <c:v>43432</c:v>
                </c:pt>
                <c:pt idx="1437">
                  <c:v>43433</c:v>
                </c:pt>
                <c:pt idx="1438">
                  <c:v>43434</c:v>
                </c:pt>
                <c:pt idx="1439">
                  <c:v>43437</c:v>
                </c:pt>
                <c:pt idx="1440">
                  <c:v>43438</c:v>
                </c:pt>
                <c:pt idx="1441">
                  <c:v>43439</c:v>
                </c:pt>
                <c:pt idx="1442">
                  <c:v>43440</c:v>
                </c:pt>
                <c:pt idx="1443">
                  <c:v>43441</c:v>
                </c:pt>
                <c:pt idx="1444">
                  <c:v>43444</c:v>
                </c:pt>
                <c:pt idx="1445">
                  <c:v>43445</c:v>
                </c:pt>
                <c:pt idx="1446">
                  <c:v>43446</c:v>
                </c:pt>
                <c:pt idx="1447">
                  <c:v>43447</c:v>
                </c:pt>
                <c:pt idx="1448">
                  <c:v>43448</c:v>
                </c:pt>
                <c:pt idx="1449">
                  <c:v>43451</c:v>
                </c:pt>
                <c:pt idx="1450">
                  <c:v>43452</c:v>
                </c:pt>
                <c:pt idx="1451">
                  <c:v>43453</c:v>
                </c:pt>
                <c:pt idx="1452">
                  <c:v>43454</c:v>
                </c:pt>
                <c:pt idx="1453">
                  <c:v>43455</c:v>
                </c:pt>
                <c:pt idx="1454">
                  <c:v>43458</c:v>
                </c:pt>
                <c:pt idx="1455">
                  <c:v>43459</c:v>
                </c:pt>
                <c:pt idx="1456">
                  <c:v>43460</c:v>
                </c:pt>
                <c:pt idx="1457">
                  <c:v>43461</c:v>
                </c:pt>
                <c:pt idx="1458">
                  <c:v>43462</c:v>
                </c:pt>
                <c:pt idx="1459">
                  <c:v>43467</c:v>
                </c:pt>
                <c:pt idx="1460">
                  <c:v>43468</c:v>
                </c:pt>
                <c:pt idx="1461">
                  <c:v>43469</c:v>
                </c:pt>
                <c:pt idx="1462">
                  <c:v>43472</c:v>
                </c:pt>
                <c:pt idx="1463">
                  <c:v>43473</c:v>
                </c:pt>
                <c:pt idx="1464">
                  <c:v>43474</c:v>
                </c:pt>
                <c:pt idx="1465">
                  <c:v>43475</c:v>
                </c:pt>
                <c:pt idx="1466">
                  <c:v>43476</c:v>
                </c:pt>
                <c:pt idx="1467">
                  <c:v>43479</c:v>
                </c:pt>
                <c:pt idx="1468">
                  <c:v>43480</c:v>
                </c:pt>
                <c:pt idx="1469">
                  <c:v>43481</c:v>
                </c:pt>
                <c:pt idx="1470">
                  <c:v>43482</c:v>
                </c:pt>
                <c:pt idx="1471">
                  <c:v>43483</c:v>
                </c:pt>
                <c:pt idx="1472">
                  <c:v>43486</c:v>
                </c:pt>
                <c:pt idx="1473">
                  <c:v>43487</c:v>
                </c:pt>
                <c:pt idx="1474">
                  <c:v>43488</c:v>
                </c:pt>
                <c:pt idx="1475">
                  <c:v>43489</c:v>
                </c:pt>
                <c:pt idx="1476">
                  <c:v>43490</c:v>
                </c:pt>
                <c:pt idx="1477">
                  <c:v>43493</c:v>
                </c:pt>
                <c:pt idx="1478">
                  <c:v>43494</c:v>
                </c:pt>
                <c:pt idx="1479">
                  <c:v>43495</c:v>
                </c:pt>
                <c:pt idx="1480">
                  <c:v>43496</c:v>
                </c:pt>
                <c:pt idx="1481">
                  <c:v>43497</c:v>
                </c:pt>
                <c:pt idx="1482">
                  <c:v>43507</c:v>
                </c:pt>
                <c:pt idx="1483">
                  <c:v>43508</c:v>
                </c:pt>
                <c:pt idx="1484">
                  <c:v>43509</c:v>
                </c:pt>
                <c:pt idx="1485">
                  <c:v>43510</c:v>
                </c:pt>
                <c:pt idx="1486">
                  <c:v>43511</c:v>
                </c:pt>
                <c:pt idx="1487">
                  <c:v>43514</c:v>
                </c:pt>
                <c:pt idx="1488">
                  <c:v>43515</c:v>
                </c:pt>
                <c:pt idx="1489">
                  <c:v>43516</c:v>
                </c:pt>
                <c:pt idx="1490">
                  <c:v>43517</c:v>
                </c:pt>
                <c:pt idx="1491">
                  <c:v>43518</c:v>
                </c:pt>
                <c:pt idx="1492">
                  <c:v>43521</c:v>
                </c:pt>
                <c:pt idx="1493">
                  <c:v>43522</c:v>
                </c:pt>
                <c:pt idx="1494">
                  <c:v>43523</c:v>
                </c:pt>
                <c:pt idx="1495">
                  <c:v>43524</c:v>
                </c:pt>
                <c:pt idx="1496">
                  <c:v>43525</c:v>
                </c:pt>
                <c:pt idx="1497">
                  <c:v>43528</c:v>
                </c:pt>
                <c:pt idx="1498">
                  <c:v>43529</c:v>
                </c:pt>
                <c:pt idx="1499">
                  <c:v>43530</c:v>
                </c:pt>
                <c:pt idx="1500">
                  <c:v>43531</c:v>
                </c:pt>
                <c:pt idx="1501">
                  <c:v>43532</c:v>
                </c:pt>
                <c:pt idx="1502">
                  <c:v>43535</c:v>
                </c:pt>
                <c:pt idx="1503">
                  <c:v>43536</c:v>
                </c:pt>
                <c:pt idx="1504">
                  <c:v>43537</c:v>
                </c:pt>
                <c:pt idx="1505">
                  <c:v>43538</c:v>
                </c:pt>
                <c:pt idx="1506">
                  <c:v>43539</c:v>
                </c:pt>
                <c:pt idx="1507">
                  <c:v>43542</c:v>
                </c:pt>
                <c:pt idx="1508">
                  <c:v>43543</c:v>
                </c:pt>
                <c:pt idx="1509">
                  <c:v>43544</c:v>
                </c:pt>
                <c:pt idx="1510">
                  <c:v>43545</c:v>
                </c:pt>
                <c:pt idx="1511">
                  <c:v>43546</c:v>
                </c:pt>
                <c:pt idx="1512">
                  <c:v>43549</c:v>
                </c:pt>
                <c:pt idx="1513">
                  <c:v>43550</c:v>
                </c:pt>
                <c:pt idx="1514">
                  <c:v>43551</c:v>
                </c:pt>
                <c:pt idx="1515">
                  <c:v>43552</c:v>
                </c:pt>
                <c:pt idx="1516">
                  <c:v>43553</c:v>
                </c:pt>
                <c:pt idx="1517">
                  <c:v>43556</c:v>
                </c:pt>
                <c:pt idx="1518">
                  <c:v>43557</c:v>
                </c:pt>
                <c:pt idx="1519">
                  <c:v>43558</c:v>
                </c:pt>
                <c:pt idx="1520">
                  <c:v>43559</c:v>
                </c:pt>
                <c:pt idx="1521">
                  <c:v>43563</c:v>
                </c:pt>
                <c:pt idx="1522">
                  <c:v>43564</c:v>
                </c:pt>
                <c:pt idx="1523">
                  <c:v>43565</c:v>
                </c:pt>
                <c:pt idx="1524">
                  <c:v>43566</c:v>
                </c:pt>
                <c:pt idx="1525">
                  <c:v>43567</c:v>
                </c:pt>
                <c:pt idx="1526">
                  <c:v>43570</c:v>
                </c:pt>
                <c:pt idx="1527">
                  <c:v>43571</c:v>
                </c:pt>
                <c:pt idx="1528">
                  <c:v>43572</c:v>
                </c:pt>
                <c:pt idx="1529">
                  <c:v>43573</c:v>
                </c:pt>
                <c:pt idx="1530">
                  <c:v>43574</c:v>
                </c:pt>
                <c:pt idx="1531">
                  <c:v>43577</c:v>
                </c:pt>
                <c:pt idx="1532">
                  <c:v>43578</c:v>
                </c:pt>
                <c:pt idx="1533">
                  <c:v>43579</c:v>
                </c:pt>
                <c:pt idx="1534">
                  <c:v>43580</c:v>
                </c:pt>
                <c:pt idx="1535">
                  <c:v>43581</c:v>
                </c:pt>
                <c:pt idx="1536">
                  <c:v>43584</c:v>
                </c:pt>
                <c:pt idx="1537">
                  <c:v>43585</c:v>
                </c:pt>
                <c:pt idx="1538">
                  <c:v>43591</c:v>
                </c:pt>
                <c:pt idx="1539">
                  <c:v>43592</c:v>
                </c:pt>
                <c:pt idx="1540">
                  <c:v>43593</c:v>
                </c:pt>
                <c:pt idx="1541">
                  <c:v>43594</c:v>
                </c:pt>
                <c:pt idx="1542">
                  <c:v>43595</c:v>
                </c:pt>
                <c:pt idx="1543">
                  <c:v>43598</c:v>
                </c:pt>
                <c:pt idx="1544">
                  <c:v>43599</c:v>
                </c:pt>
                <c:pt idx="1545">
                  <c:v>43600</c:v>
                </c:pt>
                <c:pt idx="1546">
                  <c:v>43601</c:v>
                </c:pt>
                <c:pt idx="1547">
                  <c:v>43602</c:v>
                </c:pt>
                <c:pt idx="1548">
                  <c:v>43605</c:v>
                </c:pt>
                <c:pt idx="1549">
                  <c:v>43606</c:v>
                </c:pt>
                <c:pt idx="1550">
                  <c:v>43607</c:v>
                </c:pt>
                <c:pt idx="1551">
                  <c:v>43608</c:v>
                </c:pt>
                <c:pt idx="1552">
                  <c:v>43609</c:v>
                </c:pt>
                <c:pt idx="1553">
                  <c:v>43612</c:v>
                </c:pt>
                <c:pt idx="1554">
                  <c:v>43613</c:v>
                </c:pt>
                <c:pt idx="1555">
                  <c:v>43614</c:v>
                </c:pt>
                <c:pt idx="1556">
                  <c:v>43615</c:v>
                </c:pt>
                <c:pt idx="1557">
                  <c:v>43616</c:v>
                </c:pt>
                <c:pt idx="1558">
                  <c:v>43619</c:v>
                </c:pt>
                <c:pt idx="1559">
                  <c:v>43620</c:v>
                </c:pt>
                <c:pt idx="1560">
                  <c:v>43621</c:v>
                </c:pt>
                <c:pt idx="1561">
                  <c:v>43622</c:v>
                </c:pt>
                <c:pt idx="1562">
                  <c:v>43626</c:v>
                </c:pt>
                <c:pt idx="1563">
                  <c:v>43627</c:v>
                </c:pt>
                <c:pt idx="1564">
                  <c:v>43628</c:v>
                </c:pt>
                <c:pt idx="1565">
                  <c:v>43629</c:v>
                </c:pt>
                <c:pt idx="1566">
                  <c:v>43630</c:v>
                </c:pt>
                <c:pt idx="1567">
                  <c:v>43633</c:v>
                </c:pt>
                <c:pt idx="1568">
                  <c:v>43634</c:v>
                </c:pt>
                <c:pt idx="1569">
                  <c:v>43635</c:v>
                </c:pt>
                <c:pt idx="1570">
                  <c:v>43636</c:v>
                </c:pt>
                <c:pt idx="1571">
                  <c:v>43637</c:v>
                </c:pt>
                <c:pt idx="1572">
                  <c:v>43640</c:v>
                </c:pt>
                <c:pt idx="1573">
                  <c:v>43641</c:v>
                </c:pt>
                <c:pt idx="1574">
                  <c:v>43642</c:v>
                </c:pt>
                <c:pt idx="1575">
                  <c:v>43643</c:v>
                </c:pt>
                <c:pt idx="1576">
                  <c:v>43644</c:v>
                </c:pt>
                <c:pt idx="1577">
                  <c:v>43647</c:v>
                </c:pt>
                <c:pt idx="1578">
                  <c:v>43648</c:v>
                </c:pt>
                <c:pt idx="1579">
                  <c:v>43649</c:v>
                </c:pt>
                <c:pt idx="1580">
                  <c:v>43650</c:v>
                </c:pt>
                <c:pt idx="1581">
                  <c:v>43651</c:v>
                </c:pt>
                <c:pt idx="1582">
                  <c:v>43654</c:v>
                </c:pt>
                <c:pt idx="1583">
                  <c:v>43655</c:v>
                </c:pt>
                <c:pt idx="1584">
                  <c:v>43656</c:v>
                </c:pt>
                <c:pt idx="1585">
                  <c:v>43657</c:v>
                </c:pt>
                <c:pt idx="1586">
                  <c:v>43658</c:v>
                </c:pt>
                <c:pt idx="1587">
                  <c:v>43661</c:v>
                </c:pt>
                <c:pt idx="1588">
                  <c:v>43662</c:v>
                </c:pt>
                <c:pt idx="1589">
                  <c:v>43663</c:v>
                </c:pt>
                <c:pt idx="1590">
                  <c:v>43664</c:v>
                </c:pt>
                <c:pt idx="1591">
                  <c:v>43665</c:v>
                </c:pt>
                <c:pt idx="1592">
                  <c:v>43668</c:v>
                </c:pt>
                <c:pt idx="1593">
                  <c:v>43669</c:v>
                </c:pt>
                <c:pt idx="1594">
                  <c:v>43670</c:v>
                </c:pt>
                <c:pt idx="1595">
                  <c:v>43671</c:v>
                </c:pt>
                <c:pt idx="1596">
                  <c:v>43672</c:v>
                </c:pt>
                <c:pt idx="1597">
                  <c:v>43675</c:v>
                </c:pt>
                <c:pt idx="1598">
                  <c:v>43676</c:v>
                </c:pt>
                <c:pt idx="1599">
                  <c:v>43677</c:v>
                </c:pt>
                <c:pt idx="1600">
                  <c:v>43678</c:v>
                </c:pt>
                <c:pt idx="1601">
                  <c:v>43679</c:v>
                </c:pt>
                <c:pt idx="1602">
                  <c:v>43682</c:v>
                </c:pt>
                <c:pt idx="1603">
                  <c:v>43683</c:v>
                </c:pt>
                <c:pt idx="1604">
                  <c:v>43684</c:v>
                </c:pt>
                <c:pt idx="1605">
                  <c:v>43685</c:v>
                </c:pt>
                <c:pt idx="1606">
                  <c:v>43686</c:v>
                </c:pt>
                <c:pt idx="1607">
                  <c:v>43689</c:v>
                </c:pt>
                <c:pt idx="1608">
                  <c:v>43690</c:v>
                </c:pt>
                <c:pt idx="1609">
                  <c:v>43691</c:v>
                </c:pt>
                <c:pt idx="1610">
                  <c:v>43692</c:v>
                </c:pt>
                <c:pt idx="1611">
                  <c:v>43693</c:v>
                </c:pt>
                <c:pt idx="1612">
                  <c:v>43696</c:v>
                </c:pt>
                <c:pt idx="1613">
                  <c:v>43697</c:v>
                </c:pt>
                <c:pt idx="1614">
                  <c:v>43698</c:v>
                </c:pt>
                <c:pt idx="1615">
                  <c:v>43699</c:v>
                </c:pt>
                <c:pt idx="1616">
                  <c:v>43700</c:v>
                </c:pt>
                <c:pt idx="1617">
                  <c:v>43703</c:v>
                </c:pt>
                <c:pt idx="1618">
                  <c:v>43704</c:v>
                </c:pt>
                <c:pt idx="1619">
                  <c:v>43705</c:v>
                </c:pt>
                <c:pt idx="1620">
                  <c:v>43706</c:v>
                </c:pt>
                <c:pt idx="1621">
                  <c:v>43707</c:v>
                </c:pt>
                <c:pt idx="1622">
                  <c:v>43710</c:v>
                </c:pt>
                <c:pt idx="1623">
                  <c:v>43711</c:v>
                </c:pt>
                <c:pt idx="1624">
                  <c:v>43712</c:v>
                </c:pt>
                <c:pt idx="1625">
                  <c:v>43713</c:v>
                </c:pt>
                <c:pt idx="1626">
                  <c:v>43714</c:v>
                </c:pt>
                <c:pt idx="1627">
                  <c:v>43717</c:v>
                </c:pt>
                <c:pt idx="1628">
                  <c:v>43718</c:v>
                </c:pt>
                <c:pt idx="1629">
                  <c:v>43719</c:v>
                </c:pt>
                <c:pt idx="1630">
                  <c:v>43720</c:v>
                </c:pt>
                <c:pt idx="1631">
                  <c:v>43724</c:v>
                </c:pt>
                <c:pt idx="1632">
                  <c:v>43725</c:v>
                </c:pt>
                <c:pt idx="1633">
                  <c:v>43726</c:v>
                </c:pt>
                <c:pt idx="1634">
                  <c:v>43727</c:v>
                </c:pt>
                <c:pt idx="1635">
                  <c:v>43728</c:v>
                </c:pt>
                <c:pt idx="1636">
                  <c:v>43731</c:v>
                </c:pt>
                <c:pt idx="1637">
                  <c:v>43732</c:v>
                </c:pt>
                <c:pt idx="1638">
                  <c:v>43733</c:v>
                </c:pt>
                <c:pt idx="1639">
                  <c:v>43734</c:v>
                </c:pt>
                <c:pt idx="1640">
                  <c:v>43735</c:v>
                </c:pt>
                <c:pt idx="1641">
                  <c:v>43738</c:v>
                </c:pt>
                <c:pt idx="1642">
                  <c:v>43746</c:v>
                </c:pt>
                <c:pt idx="1643">
                  <c:v>43747</c:v>
                </c:pt>
                <c:pt idx="1644">
                  <c:v>43748</c:v>
                </c:pt>
                <c:pt idx="1645">
                  <c:v>43749</c:v>
                </c:pt>
                <c:pt idx="1646">
                  <c:v>43752</c:v>
                </c:pt>
                <c:pt idx="1647">
                  <c:v>43753</c:v>
                </c:pt>
                <c:pt idx="1648">
                  <c:v>43754</c:v>
                </c:pt>
                <c:pt idx="1649">
                  <c:v>43755</c:v>
                </c:pt>
                <c:pt idx="1650">
                  <c:v>43756</c:v>
                </c:pt>
                <c:pt idx="1651">
                  <c:v>43759</c:v>
                </c:pt>
                <c:pt idx="1652">
                  <c:v>43760</c:v>
                </c:pt>
                <c:pt idx="1653">
                  <c:v>43761</c:v>
                </c:pt>
                <c:pt idx="1654">
                  <c:v>43762</c:v>
                </c:pt>
                <c:pt idx="1655">
                  <c:v>43763</c:v>
                </c:pt>
                <c:pt idx="1656">
                  <c:v>43766</c:v>
                </c:pt>
                <c:pt idx="1657">
                  <c:v>43767</c:v>
                </c:pt>
                <c:pt idx="1658">
                  <c:v>43768</c:v>
                </c:pt>
                <c:pt idx="1659">
                  <c:v>43769</c:v>
                </c:pt>
                <c:pt idx="1660">
                  <c:v>43770</c:v>
                </c:pt>
                <c:pt idx="1661">
                  <c:v>43773</c:v>
                </c:pt>
                <c:pt idx="1662">
                  <c:v>43774</c:v>
                </c:pt>
                <c:pt idx="1663">
                  <c:v>43775</c:v>
                </c:pt>
                <c:pt idx="1664">
                  <c:v>43776</c:v>
                </c:pt>
                <c:pt idx="1665">
                  <c:v>43777</c:v>
                </c:pt>
                <c:pt idx="1666">
                  <c:v>43780</c:v>
                </c:pt>
                <c:pt idx="1667">
                  <c:v>43781</c:v>
                </c:pt>
                <c:pt idx="1668">
                  <c:v>43782</c:v>
                </c:pt>
                <c:pt idx="1669">
                  <c:v>43783</c:v>
                </c:pt>
                <c:pt idx="1670">
                  <c:v>43784</c:v>
                </c:pt>
                <c:pt idx="1671">
                  <c:v>43787</c:v>
                </c:pt>
                <c:pt idx="1672">
                  <c:v>43788</c:v>
                </c:pt>
                <c:pt idx="1673">
                  <c:v>43789</c:v>
                </c:pt>
                <c:pt idx="1674">
                  <c:v>43790</c:v>
                </c:pt>
                <c:pt idx="1675">
                  <c:v>43791</c:v>
                </c:pt>
                <c:pt idx="1676">
                  <c:v>43794</c:v>
                </c:pt>
                <c:pt idx="1677">
                  <c:v>43795</c:v>
                </c:pt>
                <c:pt idx="1678">
                  <c:v>43796</c:v>
                </c:pt>
                <c:pt idx="1679">
                  <c:v>43797</c:v>
                </c:pt>
                <c:pt idx="1680">
                  <c:v>43798</c:v>
                </c:pt>
                <c:pt idx="1681">
                  <c:v>43801</c:v>
                </c:pt>
                <c:pt idx="1682">
                  <c:v>43802</c:v>
                </c:pt>
                <c:pt idx="1683">
                  <c:v>43803</c:v>
                </c:pt>
                <c:pt idx="1684">
                  <c:v>43804</c:v>
                </c:pt>
                <c:pt idx="1685">
                  <c:v>43805</c:v>
                </c:pt>
                <c:pt idx="1686">
                  <c:v>43808</c:v>
                </c:pt>
                <c:pt idx="1687">
                  <c:v>43809</c:v>
                </c:pt>
                <c:pt idx="1688">
                  <c:v>43810</c:v>
                </c:pt>
                <c:pt idx="1689">
                  <c:v>43811</c:v>
                </c:pt>
                <c:pt idx="1690">
                  <c:v>43812</c:v>
                </c:pt>
                <c:pt idx="1691">
                  <c:v>43815</c:v>
                </c:pt>
                <c:pt idx="1692">
                  <c:v>43816</c:v>
                </c:pt>
                <c:pt idx="1693">
                  <c:v>43817</c:v>
                </c:pt>
                <c:pt idx="1694">
                  <c:v>43818</c:v>
                </c:pt>
                <c:pt idx="1695">
                  <c:v>43819</c:v>
                </c:pt>
                <c:pt idx="1696">
                  <c:v>43822</c:v>
                </c:pt>
                <c:pt idx="1697">
                  <c:v>43823</c:v>
                </c:pt>
                <c:pt idx="1698">
                  <c:v>43824</c:v>
                </c:pt>
                <c:pt idx="1699">
                  <c:v>43825</c:v>
                </c:pt>
                <c:pt idx="1700">
                  <c:v>43826</c:v>
                </c:pt>
                <c:pt idx="1701">
                  <c:v>43829</c:v>
                </c:pt>
                <c:pt idx="1702">
                  <c:v>43830</c:v>
                </c:pt>
                <c:pt idx="1703">
                  <c:v>43832</c:v>
                </c:pt>
                <c:pt idx="1704">
                  <c:v>43833</c:v>
                </c:pt>
                <c:pt idx="1705">
                  <c:v>43836</c:v>
                </c:pt>
                <c:pt idx="1706">
                  <c:v>43837</c:v>
                </c:pt>
                <c:pt idx="1707">
                  <c:v>43838</c:v>
                </c:pt>
                <c:pt idx="1708">
                  <c:v>43839</c:v>
                </c:pt>
                <c:pt idx="1709">
                  <c:v>43840</c:v>
                </c:pt>
                <c:pt idx="1710">
                  <c:v>43843</c:v>
                </c:pt>
                <c:pt idx="1711">
                  <c:v>43844</c:v>
                </c:pt>
                <c:pt idx="1712">
                  <c:v>43845</c:v>
                </c:pt>
                <c:pt idx="1713">
                  <c:v>43846</c:v>
                </c:pt>
                <c:pt idx="1714">
                  <c:v>43847</c:v>
                </c:pt>
                <c:pt idx="1715">
                  <c:v>43850</c:v>
                </c:pt>
                <c:pt idx="1716">
                  <c:v>43851</c:v>
                </c:pt>
                <c:pt idx="1717">
                  <c:v>43852</c:v>
                </c:pt>
                <c:pt idx="1718">
                  <c:v>43853</c:v>
                </c:pt>
                <c:pt idx="1719">
                  <c:v>43864</c:v>
                </c:pt>
                <c:pt idx="1720">
                  <c:v>43865</c:v>
                </c:pt>
                <c:pt idx="1721">
                  <c:v>43866</c:v>
                </c:pt>
                <c:pt idx="1722">
                  <c:v>43867</c:v>
                </c:pt>
                <c:pt idx="1723">
                  <c:v>43868</c:v>
                </c:pt>
                <c:pt idx="1724">
                  <c:v>43871</c:v>
                </c:pt>
                <c:pt idx="1725">
                  <c:v>43872</c:v>
                </c:pt>
                <c:pt idx="1726">
                  <c:v>43873</c:v>
                </c:pt>
                <c:pt idx="1727">
                  <c:v>43874</c:v>
                </c:pt>
                <c:pt idx="1728">
                  <c:v>43875</c:v>
                </c:pt>
                <c:pt idx="1729">
                  <c:v>43878</c:v>
                </c:pt>
                <c:pt idx="1730">
                  <c:v>43879</c:v>
                </c:pt>
                <c:pt idx="1731">
                  <c:v>43880</c:v>
                </c:pt>
                <c:pt idx="1732">
                  <c:v>43881</c:v>
                </c:pt>
                <c:pt idx="1733">
                  <c:v>43882</c:v>
                </c:pt>
                <c:pt idx="1734">
                  <c:v>43885</c:v>
                </c:pt>
                <c:pt idx="1735">
                  <c:v>43886</c:v>
                </c:pt>
                <c:pt idx="1736">
                  <c:v>43887</c:v>
                </c:pt>
                <c:pt idx="1737">
                  <c:v>43888</c:v>
                </c:pt>
                <c:pt idx="1738">
                  <c:v>43889</c:v>
                </c:pt>
                <c:pt idx="1739">
                  <c:v>43892</c:v>
                </c:pt>
                <c:pt idx="1740">
                  <c:v>43893</c:v>
                </c:pt>
                <c:pt idx="1741">
                  <c:v>43894</c:v>
                </c:pt>
                <c:pt idx="1742">
                  <c:v>43895</c:v>
                </c:pt>
                <c:pt idx="1743">
                  <c:v>43896</c:v>
                </c:pt>
                <c:pt idx="1744">
                  <c:v>43899</c:v>
                </c:pt>
                <c:pt idx="1745">
                  <c:v>43900</c:v>
                </c:pt>
                <c:pt idx="1746">
                  <c:v>43901</c:v>
                </c:pt>
                <c:pt idx="1747">
                  <c:v>43902</c:v>
                </c:pt>
                <c:pt idx="1748">
                  <c:v>43903</c:v>
                </c:pt>
                <c:pt idx="1749">
                  <c:v>43906</c:v>
                </c:pt>
                <c:pt idx="1750">
                  <c:v>43907</c:v>
                </c:pt>
                <c:pt idx="1751">
                  <c:v>43908</c:v>
                </c:pt>
                <c:pt idx="1752">
                  <c:v>43909</c:v>
                </c:pt>
                <c:pt idx="1753">
                  <c:v>43910</c:v>
                </c:pt>
                <c:pt idx="1754">
                  <c:v>43913</c:v>
                </c:pt>
                <c:pt idx="1755">
                  <c:v>43914</c:v>
                </c:pt>
                <c:pt idx="1756">
                  <c:v>43915</c:v>
                </c:pt>
                <c:pt idx="1757">
                  <c:v>43916</c:v>
                </c:pt>
                <c:pt idx="1758">
                  <c:v>43917</c:v>
                </c:pt>
                <c:pt idx="1759">
                  <c:v>43920</c:v>
                </c:pt>
                <c:pt idx="1760">
                  <c:v>43921</c:v>
                </c:pt>
                <c:pt idx="1761">
                  <c:v>43922</c:v>
                </c:pt>
                <c:pt idx="1762">
                  <c:v>43923</c:v>
                </c:pt>
                <c:pt idx="1763">
                  <c:v>43924</c:v>
                </c:pt>
                <c:pt idx="1764">
                  <c:v>43928</c:v>
                </c:pt>
                <c:pt idx="1765">
                  <c:v>43929</c:v>
                </c:pt>
                <c:pt idx="1766">
                  <c:v>43930</c:v>
                </c:pt>
                <c:pt idx="1767">
                  <c:v>43931</c:v>
                </c:pt>
                <c:pt idx="1768">
                  <c:v>43934</c:v>
                </c:pt>
                <c:pt idx="1769">
                  <c:v>43935</c:v>
                </c:pt>
                <c:pt idx="1770">
                  <c:v>43936</c:v>
                </c:pt>
                <c:pt idx="1771">
                  <c:v>43937</c:v>
                </c:pt>
                <c:pt idx="1772">
                  <c:v>43938</c:v>
                </c:pt>
                <c:pt idx="1773">
                  <c:v>43941</c:v>
                </c:pt>
                <c:pt idx="1774">
                  <c:v>43942</c:v>
                </c:pt>
                <c:pt idx="1775">
                  <c:v>43943</c:v>
                </c:pt>
                <c:pt idx="1776">
                  <c:v>43944</c:v>
                </c:pt>
                <c:pt idx="1777">
                  <c:v>43945</c:v>
                </c:pt>
                <c:pt idx="1778">
                  <c:v>43948</c:v>
                </c:pt>
                <c:pt idx="1779">
                  <c:v>43949</c:v>
                </c:pt>
                <c:pt idx="1780">
                  <c:v>43950</c:v>
                </c:pt>
                <c:pt idx="1781">
                  <c:v>43951</c:v>
                </c:pt>
                <c:pt idx="1782">
                  <c:v>43957</c:v>
                </c:pt>
                <c:pt idx="1783">
                  <c:v>43958</c:v>
                </c:pt>
                <c:pt idx="1784">
                  <c:v>43959</c:v>
                </c:pt>
                <c:pt idx="1785">
                  <c:v>43962</c:v>
                </c:pt>
                <c:pt idx="1786">
                  <c:v>43963</c:v>
                </c:pt>
                <c:pt idx="1787">
                  <c:v>43964</c:v>
                </c:pt>
                <c:pt idx="1788">
                  <c:v>43965</c:v>
                </c:pt>
                <c:pt idx="1789">
                  <c:v>43966</c:v>
                </c:pt>
                <c:pt idx="1790">
                  <c:v>43969</c:v>
                </c:pt>
                <c:pt idx="1791">
                  <c:v>43970</c:v>
                </c:pt>
                <c:pt idx="1792">
                  <c:v>43971</c:v>
                </c:pt>
                <c:pt idx="1793">
                  <c:v>43972</c:v>
                </c:pt>
                <c:pt idx="1794">
                  <c:v>43973</c:v>
                </c:pt>
                <c:pt idx="1795">
                  <c:v>43976</c:v>
                </c:pt>
                <c:pt idx="1796">
                  <c:v>43977</c:v>
                </c:pt>
                <c:pt idx="1797">
                  <c:v>43978</c:v>
                </c:pt>
                <c:pt idx="1798">
                  <c:v>43979</c:v>
                </c:pt>
                <c:pt idx="1799">
                  <c:v>43980</c:v>
                </c:pt>
                <c:pt idx="1800">
                  <c:v>43983</c:v>
                </c:pt>
                <c:pt idx="1801">
                  <c:v>43984</c:v>
                </c:pt>
                <c:pt idx="1802">
                  <c:v>43985</c:v>
                </c:pt>
                <c:pt idx="1803">
                  <c:v>43986</c:v>
                </c:pt>
                <c:pt idx="1804">
                  <c:v>43987</c:v>
                </c:pt>
                <c:pt idx="1805">
                  <c:v>43990</c:v>
                </c:pt>
                <c:pt idx="1806">
                  <c:v>43991</c:v>
                </c:pt>
                <c:pt idx="1807">
                  <c:v>43992</c:v>
                </c:pt>
                <c:pt idx="1808">
                  <c:v>43993</c:v>
                </c:pt>
                <c:pt idx="1809">
                  <c:v>43994</c:v>
                </c:pt>
                <c:pt idx="1810">
                  <c:v>43997</c:v>
                </c:pt>
                <c:pt idx="1811">
                  <c:v>43998</c:v>
                </c:pt>
                <c:pt idx="1812">
                  <c:v>43999</c:v>
                </c:pt>
                <c:pt idx="1813">
                  <c:v>44000</c:v>
                </c:pt>
                <c:pt idx="1814">
                  <c:v>44001</c:v>
                </c:pt>
                <c:pt idx="1815">
                  <c:v>44004</c:v>
                </c:pt>
                <c:pt idx="1816">
                  <c:v>44005</c:v>
                </c:pt>
                <c:pt idx="1817">
                  <c:v>44006</c:v>
                </c:pt>
                <c:pt idx="1818">
                  <c:v>44011</c:v>
                </c:pt>
                <c:pt idx="1819">
                  <c:v>44012</c:v>
                </c:pt>
                <c:pt idx="1820">
                  <c:v>44013</c:v>
                </c:pt>
                <c:pt idx="1821">
                  <c:v>44014</c:v>
                </c:pt>
                <c:pt idx="1822">
                  <c:v>44015</c:v>
                </c:pt>
                <c:pt idx="1823">
                  <c:v>44018</c:v>
                </c:pt>
                <c:pt idx="1824">
                  <c:v>44019</c:v>
                </c:pt>
                <c:pt idx="1825">
                  <c:v>44020</c:v>
                </c:pt>
                <c:pt idx="1826">
                  <c:v>44021</c:v>
                </c:pt>
                <c:pt idx="1827">
                  <c:v>44022</c:v>
                </c:pt>
                <c:pt idx="1828">
                  <c:v>44025</c:v>
                </c:pt>
                <c:pt idx="1829">
                  <c:v>44026</c:v>
                </c:pt>
                <c:pt idx="1830">
                  <c:v>44027</c:v>
                </c:pt>
                <c:pt idx="1831">
                  <c:v>44028</c:v>
                </c:pt>
                <c:pt idx="1832">
                  <c:v>44029</c:v>
                </c:pt>
                <c:pt idx="1833">
                  <c:v>44032</c:v>
                </c:pt>
                <c:pt idx="1834">
                  <c:v>44033</c:v>
                </c:pt>
                <c:pt idx="1835">
                  <c:v>44034</c:v>
                </c:pt>
                <c:pt idx="1836">
                  <c:v>44035</c:v>
                </c:pt>
                <c:pt idx="1837">
                  <c:v>44036</c:v>
                </c:pt>
                <c:pt idx="1838">
                  <c:v>44039</c:v>
                </c:pt>
                <c:pt idx="1839">
                  <c:v>44040</c:v>
                </c:pt>
                <c:pt idx="1840">
                  <c:v>44041</c:v>
                </c:pt>
                <c:pt idx="1841">
                  <c:v>44042</c:v>
                </c:pt>
                <c:pt idx="1842">
                  <c:v>44043</c:v>
                </c:pt>
                <c:pt idx="1843">
                  <c:v>44046</c:v>
                </c:pt>
                <c:pt idx="1844">
                  <c:v>44047</c:v>
                </c:pt>
                <c:pt idx="1845">
                  <c:v>44048</c:v>
                </c:pt>
                <c:pt idx="1846">
                  <c:v>44049</c:v>
                </c:pt>
                <c:pt idx="1847">
                  <c:v>44050</c:v>
                </c:pt>
                <c:pt idx="1848">
                  <c:v>44053</c:v>
                </c:pt>
                <c:pt idx="1849">
                  <c:v>44054</c:v>
                </c:pt>
                <c:pt idx="1850">
                  <c:v>44055</c:v>
                </c:pt>
                <c:pt idx="1851">
                  <c:v>44056</c:v>
                </c:pt>
                <c:pt idx="1852">
                  <c:v>44057</c:v>
                </c:pt>
                <c:pt idx="1853">
                  <c:v>44060</c:v>
                </c:pt>
                <c:pt idx="1854">
                  <c:v>44061</c:v>
                </c:pt>
                <c:pt idx="1855">
                  <c:v>44062</c:v>
                </c:pt>
                <c:pt idx="1856">
                  <c:v>44063</c:v>
                </c:pt>
                <c:pt idx="1857">
                  <c:v>44064</c:v>
                </c:pt>
                <c:pt idx="1858">
                  <c:v>44067</c:v>
                </c:pt>
                <c:pt idx="1859">
                  <c:v>44068</c:v>
                </c:pt>
                <c:pt idx="1860">
                  <c:v>44069</c:v>
                </c:pt>
                <c:pt idx="1861">
                  <c:v>44070</c:v>
                </c:pt>
                <c:pt idx="1862">
                  <c:v>44071</c:v>
                </c:pt>
                <c:pt idx="1863">
                  <c:v>44074</c:v>
                </c:pt>
                <c:pt idx="1864">
                  <c:v>44075</c:v>
                </c:pt>
                <c:pt idx="1865">
                  <c:v>44076</c:v>
                </c:pt>
                <c:pt idx="1866">
                  <c:v>44077</c:v>
                </c:pt>
                <c:pt idx="1867">
                  <c:v>44078</c:v>
                </c:pt>
                <c:pt idx="1868">
                  <c:v>44081</c:v>
                </c:pt>
                <c:pt idx="1869">
                  <c:v>44082</c:v>
                </c:pt>
                <c:pt idx="1870">
                  <c:v>44083</c:v>
                </c:pt>
                <c:pt idx="1871">
                  <c:v>44084</c:v>
                </c:pt>
                <c:pt idx="1872">
                  <c:v>44085</c:v>
                </c:pt>
                <c:pt idx="1873">
                  <c:v>44088</c:v>
                </c:pt>
                <c:pt idx="1874">
                  <c:v>44089</c:v>
                </c:pt>
                <c:pt idx="1875">
                  <c:v>44090</c:v>
                </c:pt>
                <c:pt idx="1876">
                  <c:v>44091</c:v>
                </c:pt>
                <c:pt idx="1877">
                  <c:v>44092</c:v>
                </c:pt>
                <c:pt idx="1878">
                  <c:v>44095</c:v>
                </c:pt>
                <c:pt idx="1879">
                  <c:v>44096</c:v>
                </c:pt>
                <c:pt idx="1880">
                  <c:v>44097</c:v>
                </c:pt>
                <c:pt idx="1881">
                  <c:v>44098</c:v>
                </c:pt>
                <c:pt idx="1882">
                  <c:v>44099</c:v>
                </c:pt>
                <c:pt idx="1883">
                  <c:v>44102</c:v>
                </c:pt>
                <c:pt idx="1884">
                  <c:v>44103</c:v>
                </c:pt>
                <c:pt idx="1885">
                  <c:v>44104</c:v>
                </c:pt>
                <c:pt idx="1886">
                  <c:v>44113</c:v>
                </c:pt>
                <c:pt idx="1887">
                  <c:v>44116</c:v>
                </c:pt>
                <c:pt idx="1888">
                  <c:v>44117</c:v>
                </c:pt>
                <c:pt idx="1889">
                  <c:v>44118</c:v>
                </c:pt>
                <c:pt idx="1890">
                  <c:v>44119</c:v>
                </c:pt>
                <c:pt idx="1891">
                  <c:v>44120</c:v>
                </c:pt>
                <c:pt idx="1892">
                  <c:v>44123</c:v>
                </c:pt>
                <c:pt idx="1893">
                  <c:v>44124</c:v>
                </c:pt>
                <c:pt idx="1894">
                  <c:v>44125</c:v>
                </c:pt>
                <c:pt idx="1895">
                  <c:v>44126</c:v>
                </c:pt>
                <c:pt idx="1896">
                  <c:v>44127</c:v>
                </c:pt>
                <c:pt idx="1897">
                  <c:v>44130</c:v>
                </c:pt>
                <c:pt idx="1898">
                  <c:v>44131</c:v>
                </c:pt>
                <c:pt idx="1899">
                  <c:v>44132</c:v>
                </c:pt>
                <c:pt idx="1900">
                  <c:v>44133</c:v>
                </c:pt>
                <c:pt idx="1901">
                  <c:v>44134</c:v>
                </c:pt>
                <c:pt idx="1902">
                  <c:v>44137</c:v>
                </c:pt>
                <c:pt idx="1903">
                  <c:v>44138</c:v>
                </c:pt>
                <c:pt idx="1904">
                  <c:v>44139</c:v>
                </c:pt>
                <c:pt idx="1905">
                  <c:v>44140</c:v>
                </c:pt>
                <c:pt idx="1906">
                  <c:v>44141</c:v>
                </c:pt>
                <c:pt idx="1907">
                  <c:v>44144</c:v>
                </c:pt>
                <c:pt idx="1908">
                  <c:v>44145</c:v>
                </c:pt>
                <c:pt idx="1909">
                  <c:v>44146</c:v>
                </c:pt>
                <c:pt idx="1910">
                  <c:v>44147</c:v>
                </c:pt>
                <c:pt idx="1911">
                  <c:v>44148</c:v>
                </c:pt>
                <c:pt idx="1912">
                  <c:v>44151</c:v>
                </c:pt>
                <c:pt idx="1913">
                  <c:v>44152</c:v>
                </c:pt>
                <c:pt idx="1914">
                  <c:v>44153</c:v>
                </c:pt>
                <c:pt idx="1915">
                  <c:v>44154</c:v>
                </c:pt>
                <c:pt idx="1916">
                  <c:v>44155</c:v>
                </c:pt>
                <c:pt idx="1917">
                  <c:v>44158</c:v>
                </c:pt>
                <c:pt idx="1918">
                  <c:v>44159</c:v>
                </c:pt>
                <c:pt idx="1919">
                  <c:v>44160</c:v>
                </c:pt>
                <c:pt idx="1920">
                  <c:v>44161</c:v>
                </c:pt>
                <c:pt idx="1921">
                  <c:v>44162</c:v>
                </c:pt>
                <c:pt idx="1922">
                  <c:v>44165</c:v>
                </c:pt>
                <c:pt idx="1923">
                  <c:v>44166</c:v>
                </c:pt>
                <c:pt idx="1924">
                  <c:v>44167</c:v>
                </c:pt>
                <c:pt idx="1925">
                  <c:v>44168</c:v>
                </c:pt>
                <c:pt idx="1926">
                  <c:v>44169</c:v>
                </c:pt>
                <c:pt idx="1927">
                  <c:v>44172</c:v>
                </c:pt>
                <c:pt idx="1928">
                  <c:v>44173</c:v>
                </c:pt>
                <c:pt idx="1929">
                  <c:v>44174</c:v>
                </c:pt>
                <c:pt idx="1930">
                  <c:v>44175</c:v>
                </c:pt>
                <c:pt idx="1931">
                  <c:v>44176</c:v>
                </c:pt>
                <c:pt idx="1932">
                  <c:v>44179</c:v>
                </c:pt>
                <c:pt idx="1933">
                  <c:v>44180</c:v>
                </c:pt>
                <c:pt idx="1934">
                  <c:v>44181</c:v>
                </c:pt>
                <c:pt idx="1935">
                  <c:v>44182</c:v>
                </c:pt>
                <c:pt idx="1936">
                  <c:v>44183</c:v>
                </c:pt>
                <c:pt idx="1937">
                  <c:v>44186</c:v>
                </c:pt>
                <c:pt idx="1938">
                  <c:v>44187</c:v>
                </c:pt>
                <c:pt idx="1939">
                  <c:v>44188</c:v>
                </c:pt>
                <c:pt idx="1940">
                  <c:v>44189</c:v>
                </c:pt>
                <c:pt idx="1941">
                  <c:v>44190</c:v>
                </c:pt>
                <c:pt idx="1942">
                  <c:v>44193</c:v>
                </c:pt>
                <c:pt idx="1943">
                  <c:v>44194</c:v>
                </c:pt>
                <c:pt idx="1944">
                  <c:v>44195</c:v>
                </c:pt>
                <c:pt idx="1945">
                  <c:v>44196</c:v>
                </c:pt>
                <c:pt idx="1946">
                  <c:v>44200</c:v>
                </c:pt>
                <c:pt idx="1947">
                  <c:v>44201</c:v>
                </c:pt>
                <c:pt idx="1948">
                  <c:v>44202</c:v>
                </c:pt>
                <c:pt idx="1949">
                  <c:v>44203</c:v>
                </c:pt>
                <c:pt idx="1950">
                  <c:v>44204</c:v>
                </c:pt>
                <c:pt idx="1951">
                  <c:v>44207</c:v>
                </c:pt>
                <c:pt idx="1952">
                  <c:v>44208</c:v>
                </c:pt>
                <c:pt idx="1953">
                  <c:v>44209</c:v>
                </c:pt>
                <c:pt idx="1954">
                  <c:v>44210</c:v>
                </c:pt>
                <c:pt idx="1955">
                  <c:v>44211</c:v>
                </c:pt>
                <c:pt idx="1956">
                  <c:v>44214</c:v>
                </c:pt>
                <c:pt idx="1957">
                  <c:v>44215</c:v>
                </c:pt>
                <c:pt idx="1958">
                  <c:v>44216</c:v>
                </c:pt>
                <c:pt idx="1959">
                  <c:v>44217</c:v>
                </c:pt>
                <c:pt idx="1960">
                  <c:v>44218</c:v>
                </c:pt>
                <c:pt idx="1961">
                  <c:v>44221</c:v>
                </c:pt>
                <c:pt idx="1962">
                  <c:v>44222</c:v>
                </c:pt>
                <c:pt idx="1963">
                  <c:v>44223</c:v>
                </c:pt>
                <c:pt idx="1964">
                  <c:v>44224</c:v>
                </c:pt>
                <c:pt idx="1965">
                  <c:v>44225</c:v>
                </c:pt>
                <c:pt idx="1966">
                  <c:v>44166</c:v>
                </c:pt>
                <c:pt idx="1967">
                  <c:v>44167</c:v>
                </c:pt>
                <c:pt idx="1968">
                  <c:v>44168</c:v>
                </c:pt>
                <c:pt idx="1969">
                  <c:v>44169</c:v>
                </c:pt>
                <c:pt idx="1970">
                  <c:v>44172</c:v>
                </c:pt>
                <c:pt idx="1971">
                  <c:v>44173</c:v>
                </c:pt>
                <c:pt idx="1972">
                  <c:v>44174</c:v>
                </c:pt>
                <c:pt idx="1973">
                  <c:v>44175</c:v>
                </c:pt>
                <c:pt idx="1974">
                  <c:v>44176</c:v>
                </c:pt>
                <c:pt idx="1975">
                  <c:v>44179</c:v>
                </c:pt>
                <c:pt idx="1976">
                  <c:v>44180</c:v>
                </c:pt>
                <c:pt idx="1977">
                  <c:v>44181</c:v>
                </c:pt>
                <c:pt idx="1978">
                  <c:v>44182</c:v>
                </c:pt>
                <c:pt idx="1979">
                  <c:v>44183</c:v>
                </c:pt>
                <c:pt idx="1980">
                  <c:v>44186</c:v>
                </c:pt>
                <c:pt idx="1981">
                  <c:v>44187</c:v>
                </c:pt>
                <c:pt idx="1982">
                  <c:v>44188</c:v>
                </c:pt>
                <c:pt idx="1983">
                  <c:v>44189</c:v>
                </c:pt>
                <c:pt idx="1984">
                  <c:v>44190</c:v>
                </c:pt>
                <c:pt idx="1985">
                  <c:v>44193</c:v>
                </c:pt>
                <c:pt idx="1986">
                  <c:v>44194</c:v>
                </c:pt>
                <c:pt idx="1987">
                  <c:v>44195</c:v>
                </c:pt>
                <c:pt idx="1988">
                  <c:v>44196</c:v>
                </c:pt>
                <c:pt idx="1989">
                  <c:v>44200</c:v>
                </c:pt>
                <c:pt idx="1990">
                  <c:v>44201</c:v>
                </c:pt>
                <c:pt idx="1991">
                  <c:v>44202</c:v>
                </c:pt>
                <c:pt idx="1992">
                  <c:v>44203</c:v>
                </c:pt>
                <c:pt idx="1993">
                  <c:v>44204</c:v>
                </c:pt>
                <c:pt idx="1994">
                  <c:v>44207</c:v>
                </c:pt>
                <c:pt idx="1995">
                  <c:v>44208</c:v>
                </c:pt>
                <c:pt idx="1996">
                  <c:v>44209</c:v>
                </c:pt>
                <c:pt idx="1997">
                  <c:v>44210</c:v>
                </c:pt>
                <c:pt idx="1998">
                  <c:v>44211</c:v>
                </c:pt>
                <c:pt idx="1999">
                  <c:v>44214</c:v>
                </c:pt>
                <c:pt idx="2000">
                  <c:v>44215</c:v>
                </c:pt>
                <c:pt idx="2001">
                  <c:v>44216</c:v>
                </c:pt>
                <c:pt idx="2002">
                  <c:v>44217</c:v>
                </c:pt>
                <c:pt idx="2003">
                  <c:v>44218</c:v>
                </c:pt>
                <c:pt idx="2004">
                  <c:v>44221</c:v>
                </c:pt>
                <c:pt idx="2005">
                  <c:v>44222</c:v>
                </c:pt>
                <c:pt idx="2006">
                  <c:v>44223</c:v>
                </c:pt>
                <c:pt idx="2007">
                  <c:v>44224</c:v>
                </c:pt>
              </c:numCache>
            </c:numRef>
          </c:cat>
          <c:val>
            <c:numRef>
              <c:f>[jumpfit.xlsx]jump因子!$F$2:$F$2009</c:f>
              <c:numCache>
                <c:formatCode>General</c:formatCode>
                <c:ptCount val="2008"/>
                <c:pt idx="0">
                  <c:v>1</c:v>
                </c:pt>
                <c:pt idx="1">
                  <c:v>0.999</c:v>
                </c:pt>
                <c:pt idx="2">
                  <c:v>1.01079510582242</c:v>
                </c:pt>
                <c:pt idx="3">
                  <c:v>1.01960266770624</c:v>
                </c:pt>
                <c:pt idx="4">
                  <c:v>1.0188339951440799</c:v>
                </c:pt>
                <c:pt idx="5">
                  <c:v>1.0243521862371101</c:v>
                </c:pt>
                <c:pt idx="6">
                  <c:v>1.0095679516165801</c:v>
                </c:pt>
                <c:pt idx="7">
                  <c:v>1.0452242271041701</c:v>
                </c:pt>
                <c:pt idx="8">
                  <c:v>1.0629269905609899</c:v>
                </c:pt>
                <c:pt idx="9">
                  <c:v>1.0622018235383099</c:v>
                </c:pt>
                <c:pt idx="10">
                  <c:v>1.0548853272971299</c:v>
                </c:pt>
                <c:pt idx="11">
                  <c:v>1.07327663763641</c:v>
                </c:pt>
                <c:pt idx="12">
                  <c:v>1.0804927420747701</c:v>
                </c:pt>
                <c:pt idx="13">
                  <c:v>1.05988082592627</c:v>
                </c:pt>
                <c:pt idx="14">
                  <c:v>1.0616262035106001</c:v>
                </c:pt>
                <c:pt idx="15">
                  <c:v>1.04017273876967</c:v>
                </c:pt>
                <c:pt idx="16">
                  <c:v>1.0476986246539199</c:v>
                </c:pt>
                <c:pt idx="17">
                  <c:v>1.0716316880410599</c:v>
                </c:pt>
                <c:pt idx="18">
                  <c:v>1.07808661461841</c:v>
                </c:pt>
                <c:pt idx="19">
                  <c:v>1.0742315951324</c:v>
                </c:pt>
                <c:pt idx="20">
                  <c:v>1.0683614499601399</c:v>
                </c:pt>
                <c:pt idx="21">
                  <c:v>1.0743236294618601</c:v>
                </c:pt>
                <c:pt idx="22">
                  <c:v>1.06200742172461</c:v>
                </c:pt>
                <c:pt idx="23">
                  <c:v>1.08045515304194</c:v>
                </c:pt>
                <c:pt idx="24">
                  <c:v>1.08560937523532</c:v>
                </c:pt>
                <c:pt idx="25">
                  <c:v>1.09677158454321</c:v>
                </c:pt>
                <c:pt idx="26">
                  <c:v>1.1160316201415099</c:v>
                </c:pt>
                <c:pt idx="27">
                  <c:v>1.1216725635393601</c:v>
                </c:pt>
                <c:pt idx="28">
                  <c:v>1.1011673209791999</c:v>
                </c:pt>
                <c:pt idx="29">
                  <c:v>1.1280835702732599</c:v>
                </c:pt>
                <c:pt idx="30">
                  <c:v>1.10505040772959</c:v>
                </c:pt>
                <c:pt idx="31">
                  <c:v>1.10383641601816</c:v>
                </c:pt>
                <c:pt idx="32">
                  <c:v>1.1134055883096401</c:v>
                </c:pt>
                <c:pt idx="33">
                  <c:v>1.1038867172706699</c:v>
                </c:pt>
                <c:pt idx="34">
                  <c:v>1.1017315768361899</c:v>
                </c:pt>
                <c:pt idx="35">
                  <c:v>1.1255089624171799</c:v>
                </c:pt>
                <c:pt idx="36">
                  <c:v>1.1405087658273101</c:v>
                </c:pt>
                <c:pt idx="37">
                  <c:v>1.10284836244144</c:v>
                </c:pt>
                <c:pt idx="38">
                  <c:v>1.1286187030366299</c:v>
                </c:pt>
                <c:pt idx="39">
                  <c:v>1.1517214635475499</c:v>
                </c:pt>
                <c:pt idx="40">
                  <c:v>1.1315549889441201</c:v>
                </c:pt>
                <c:pt idx="41">
                  <c:v>1.1228048342592001</c:v>
                </c:pt>
                <c:pt idx="42">
                  <c:v>1.12462841401614</c:v>
                </c:pt>
                <c:pt idx="43">
                  <c:v>1.0938135906612401</c:v>
                </c:pt>
                <c:pt idx="44">
                  <c:v>1.0814718046643299</c:v>
                </c:pt>
                <c:pt idx="45">
                  <c:v>1.09350268664098</c:v>
                </c:pt>
                <c:pt idx="46">
                  <c:v>1.10017698084993</c:v>
                </c:pt>
                <c:pt idx="47">
                  <c:v>1.0895940572273499</c:v>
                </c:pt>
                <c:pt idx="48">
                  <c:v>1.08861558612468</c:v>
                </c:pt>
                <c:pt idx="49">
                  <c:v>1.1183308807842101</c:v>
                </c:pt>
                <c:pt idx="50">
                  <c:v>1.13326123685955</c:v>
                </c:pt>
                <c:pt idx="51">
                  <c:v>1.13699847302912</c:v>
                </c:pt>
                <c:pt idx="52">
                  <c:v>1.1338039472624799</c:v>
                </c:pt>
                <c:pt idx="53">
                  <c:v>1.12958243546989</c:v>
                </c:pt>
                <c:pt idx="54">
                  <c:v>1.136715840163</c:v>
                </c:pt>
                <c:pt idx="55">
                  <c:v>1.1114145985711601</c:v>
                </c:pt>
                <c:pt idx="56">
                  <c:v>1.1145599339446299</c:v>
                </c:pt>
                <c:pt idx="57">
                  <c:v>1.1228296192493401</c:v>
                </c:pt>
                <c:pt idx="58">
                  <c:v>1.1029382964253001</c:v>
                </c:pt>
                <c:pt idx="59">
                  <c:v>1.09847585140157</c:v>
                </c:pt>
                <c:pt idx="60">
                  <c:v>1.1129226627034099</c:v>
                </c:pt>
                <c:pt idx="61">
                  <c:v>1.1188649455031801</c:v>
                </c:pt>
                <c:pt idx="62">
                  <c:v>1.1101665462263901</c:v>
                </c:pt>
                <c:pt idx="63">
                  <c:v>1.10725338935955</c:v>
                </c:pt>
                <c:pt idx="64">
                  <c:v>1.1006352659338401</c:v>
                </c:pt>
                <c:pt idx="65">
                  <c:v>1.09142932732437</c:v>
                </c:pt>
                <c:pt idx="66">
                  <c:v>1.1023900267943301</c:v>
                </c:pt>
                <c:pt idx="67">
                  <c:v>1.12021875403132</c:v>
                </c:pt>
                <c:pt idx="68">
                  <c:v>1.12585555479809</c:v>
                </c:pt>
                <c:pt idx="69">
                  <c:v>1.14808896629778</c:v>
                </c:pt>
                <c:pt idx="70">
                  <c:v>1.1636294833607299</c:v>
                </c:pt>
                <c:pt idx="71">
                  <c:v>1.13213422492575</c:v>
                </c:pt>
                <c:pt idx="72">
                  <c:v>1.1670302165539801</c:v>
                </c:pt>
                <c:pt idx="73">
                  <c:v>1.14864803142622</c:v>
                </c:pt>
                <c:pt idx="74">
                  <c:v>1.13116139367415</c:v>
                </c:pt>
                <c:pt idx="75">
                  <c:v>1.14487139885538</c:v>
                </c:pt>
                <c:pt idx="76">
                  <c:v>1.1723600520078701</c:v>
                </c:pt>
                <c:pt idx="77">
                  <c:v>1.1922169190093499</c:v>
                </c:pt>
                <c:pt idx="78">
                  <c:v>1.1941089072642299</c:v>
                </c:pt>
                <c:pt idx="79">
                  <c:v>1.20478466406272</c:v>
                </c:pt>
                <c:pt idx="80">
                  <c:v>1.2018851719446699</c:v>
                </c:pt>
                <c:pt idx="81">
                  <c:v>1.20486366953624</c:v>
                </c:pt>
                <c:pt idx="82">
                  <c:v>1.2017791201756101</c:v>
                </c:pt>
                <c:pt idx="83">
                  <c:v>1.1853732574812399</c:v>
                </c:pt>
                <c:pt idx="84">
                  <c:v>1.20244445910227</c:v>
                </c:pt>
                <c:pt idx="85">
                  <c:v>1.21304263317189</c:v>
                </c:pt>
                <c:pt idx="86">
                  <c:v>1.22954819320928</c:v>
                </c:pt>
                <c:pt idx="87">
                  <c:v>1.2457732976426801</c:v>
                </c:pt>
                <c:pt idx="88">
                  <c:v>1.2625133346939701</c:v>
                </c:pt>
                <c:pt idx="89">
                  <c:v>1.2521605196290899</c:v>
                </c:pt>
                <c:pt idx="90">
                  <c:v>1.23870313656174</c:v>
                </c:pt>
                <c:pt idx="91">
                  <c:v>1.2622617918144701</c:v>
                </c:pt>
                <c:pt idx="92">
                  <c:v>1.2764494835490601</c:v>
                </c:pt>
                <c:pt idx="93">
                  <c:v>1.27070853438244</c:v>
                </c:pt>
                <c:pt idx="94">
                  <c:v>1.28042154009034</c:v>
                </c:pt>
                <c:pt idx="95">
                  <c:v>1.2809394554592299</c:v>
                </c:pt>
                <c:pt idx="96">
                  <c:v>1.2693399684223801</c:v>
                </c:pt>
                <c:pt idx="97">
                  <c:v>1.2588571841635301</c:v>
                </c:pt>
                <c:pt idx="98">
                  <c:v>1.22939865121821</c:v>
                </c:pt>
                <c:pt idx="99">
                  <c:v>1.23235565807604</c:v>
                </c:pt>
                <c:pt idx="100">
                  <c:v>1.2177064572938301</c:v>
                </c:pt>
                <c:pt idx="101">
                  <c:v>1.20184292765969</c:v>
                </c:pt>
                <c:pt idx="102">
                  <c:v>1.17435526652957</c:v>
                </c:pt>
                <c:pt idx="103">
                  <c:v>1.20355213384098</c:v>
                </c:pt>
                <c:pt idx="104">
                  <c:v>1.2109645358113601</c:v>
                </c:pt>
                <c:pt idx="105">
                  <c:v>1.21923741652443</c:v>
                </c:pt>
                <c:pt idx="106">
                  <c:v>1.2096004819927</c:v>
                </c:pt>
                <c:pt idx="107">
                  <c:v>1.17048767855341</c:v>
                </c:pt>
                <c:pt idx="108">
                  <c:v>1.1660770689158599</c:v>
                </c:pt>
                <c:pt idx="109">
                  <c:v>1.09909178668984</c:v>
                </c:pt>
                <c:pt idx="110">
                  <c:v>1.1014516973500299</c:v>
                </c:pt>
                <c:pt idx="111">
                  <c:v>1.1376387183143499</c:v>
                </c:pt>
                <c:pt idx="112">
                  <c:v>1.12025840389683</c:v>
                </c:pt>
                <c:pt idx="113">
                  <c:v>1.1215160194909599</c:v>
                </c:pt>
                <c:pt idx="114">
                  <c:v>1.15147880374713</c:v>
                </c:pt>
                <c:pt idx="115">
                  <c:v>1.17027321194266</c:v>
                </c:pt>
                <c:pt idx="116">
                  <c:v>1.1810404682951701</c:v>
                </c:pt>
                <c:pt idx="117">
                  <c:v>1.18658979549613</c:v>
                </c:pt>
                <c:pt idx="118">
                  <c:v>1.1753055029430901</c:v>
                </c:pt>
                <c:pt idx="119">
                  <c:v>1.14244453791487</c:v>
                </c:pt>
                <c:pt idx="120">
                  <c:v>1.1506582510076899</c:v>
                </c:pt>
                <c:pt idx="121">
                  <c:v>1.1797152044574499</c:v>
                </c:pt>
                <c:pt idx="122">
                  <c:v>1.20904345928821</c:v>
                </c:pt>
                <c:pt idx="123">
                  <c:v>1.20419828056999</c:v>
                </c:pt>
                <c:pt idx="124">
                  <c:v>1.2335705610513701</c:v>
                </c:pt>
                <c:pt idx="125">
                  <c:v>1.2482336941374499</c:v>
                </c:pt>
                <c:pt idx="126">
                  <c:v>1.2320557120019799</c:v>
                </c:pt>
                <c:pt idx="127">
                  <c:v>1.22859435458114</c:v>
                </c:pt>
                <c:pt idx="128">
                  <c:v>1.2014432578046399</c:v>
                </c:pt>
                <c:pt idx="129">
                  <c:v>1.2282308056290601</c:v>
                </c:pt>
                <c:pt idx="130">
                  <c:v>1.2614276479789299</c:v>
                </c:pt>
                <c:pt idx="131">
                  <c:v>1.27876926284482</c:v>
                </c:pt>
                <c:pt idx="132">
                  <c:v>1.2509155691338401</c:v>
                </c:pt>
                <c:pt idx="133">
                  <c:v>1.2559004824978299</c:v>
                </c:pt>
                <c:pt idx="134">
                  <c:v>1.23586588028332</c:v>
                </c:pt>
                <c:pt idx="135">
                  <c:v>1.2269208472851001</c:v>
                </c:pt>
                <c:pt idx="136">
                  <c:v>1.23246006984347</c:v>
                </c:pt>
                <c:pt idx="137">
                  <c:v>1.2674645350259</c:v>
                </c:pt>
                <c:pt idx="138">
                  <c:v>1.26524624077116</c:v>
                </c:pt>
                <c:pt idx="139">
                  <c:v>1.2876079143041299</c:v>
                </c:pt>
                <c:pt idx="140">
                  <c:v>1.31123186756155</c:v>
                </c:pt>
                <c:pt idx="141">
                  <c:v>1.29054760850308</c:v>
                </c:pt>
                <c:pt idx="142">
                  <c:v>1.2992238365447299</c:v>
                </c:pt>
                <c:pt idx="143">
                  <c:v>1.29787793419336</c:v>
                </c:pt>
                <c:pt idx="144">
                  <c:v>1.3060037763274901</c:v>
                </c:pt>
                <c:pt idx="145">
                  <c:v>1.31055162989246</c:v>
                </c:pt>
                <c:pt idx="146">
                  <c:v>1.3130166411000399</c:v>
                </c:pt>
                <c:pt idx="147">
                  <c:v>1.2970622247967201</c:v>
                </c:pt>
                <c:pt idx="148">
                  <c:v>1.2679438593652801</c:v>
                </c:pt>
                <c:pt idx="149">
                  <c:v>1.2966149156115501</c:v>
                </c:pt>
                <c:pt idx="150">
                  <c:v>1.2934948435310201</c:v>
                </c:pt>
                <c:pt idx="151">
                  <c:v>1.29343239629704</c:v>
                </c:pt>
                <c:pt idx="152">
                  <c:v>1.3030992220396</c:v>
                </c:pt>
                <c:pt idx="153">
                  <c:v>1.3072896662629601</c:v>
                </c:pt>
                <c:pt idx="154">
                  <c:v>1.3338890895940001</c:v>
                </c:pt>
                <c:pt idx="155">
                  <c:v>1.3444616448499001</c:v>
                </c:pt>
                <c:pt idx="156">
                  <c:v>1.32729672196205</c:v>
                </c:pt>
                <c:pt idx="157">
                  <c:v>1.32883091677956</c:v>
                </c:pt>
                <c:pt idx="158">
                  <c:v>1.3020414756905401</c:v>
                </c:pt>
                <c:pt idx="159">
                  <c:v>1.31606205629338</c:v>
                </c:pt>
                <c:pt idx="160">
                  <c:v>1.33853543814063</c:v>
                </c:pt>
                <c:pt idx="161">
                  <c:v>1.3383511991310999</c:v>
                </c:pt>
                <c:pt idx="162">
                  <c:v>1.3373965646182899</c:v>
                </c:pt>
                <c:pt idx="163">
                  <c:v>1.35353887704374</c:v>
                </c:pt>
                <c:pt idx="164">
                  <c:v>1.36817329862413</c:v>
                </c:pt>
                <c:pt idx="165">
                  <c:v>1.3849152038215</c:v>
                </c:pt>
                <c:pt idx="166">
                  <c:v>1.3799738110931301</c:v>
                </c:pt>
                <c:pt idx="167">
                  <c:v>1.3908425653841701</c:v>
                </c:pt>
                <c:pt idx="168">
                  <c:v>1.39354891569067</c:v>
                </c:pt>
                <c:pt idx="169">
                  <c:v>1.39267572133393</c:v>
                </c:pt>
                <c:pt idx="170">
                  <c:v>1.3718586289881001</c:v>
                </c:pt>
                <c:pt idx="171">
                  <c:v>1.3927628332320501</c:v>
                </c:pt>
                <c:pt idx="172">
                  <c:v>1.4205483117741999</c:v>
                </c:pt>
                <c:pt idx="173">
                  <c:v>1.4322541139129299</c:v>
                </c:pt>
                <c:pt idx="174">
                  <c:v>1.4274989374170799</c:v>
                </c:pt>
                <c:pt idx="175">
                  <c:v>1.3820619214907499</c:v>
                </c:pt>
                <c:pt idx="176">
                  <c:v>1.39129249611386</c:v>
                </c:pt>
                <c:pt idx="177">
                  <c:v>1.4127250318756499</c:v>
                </c:pt>
                <c:pt idx="178">
                  <c:v>1.4305584813308601</c:v>
                </c:pt>
                <c:pt idx="179">
                  <c:v>1.45036499472936</c:v>
                </c:pt>
                <c:pt idx="180">
                  <c:v>1.45268840838719</c:v>
                </c:pt>
                <c:pt idx="181">
                  <c:v>1.48340785524285</c:v>
                </c:pt>
                <c:pt idx="182">
                  <c:v>1.5077893472569299</c:v>
                </c:pt>
                <c:pt idx="183">
                  <c:v>1.50165634410938</c:v>
                </c:pt>
                <c:pt idx="184">
                  <c:v>1.46097636419413</c:v>
                </c:pt>
                <c:pt idx="185">
                  <c:v>1.45351960926117</c:v>
                </c:pt>
                <c:pt idx="186">
                  <c:v>1.45944549791802</c:v>
                </c:pt>
                <c:pt idx="187">
                  <c:v>1.50403199089969</c:v>
                </c:pt>
                <c:pt idx="188">
                  <c:v>1.4853348832898401</c:v>
                </c:pt>
                <c:pt idx="189">
                  <c:v>1.44333658507073</c:v>
                </c:pt>
                <c:pt idx="190">
                  <c:v>1.44339813182858</c:v>
                </c:pt>
                <c:pt idx="191">
                  <c:v>1.4181177391088899</c:v>
                </c:pt>
                <c:pt idx="192">
                  <c:v>1.42030286953999</c:v>
                </c:pt>
                <c:pt idx="193">
                  <c:v>1.38009633054954</c:v>
                </c:pt>
                <c:pt idx="194">
                  <c:v>1.4080484604171899</c:v>
                </c:pt>
                <c:pt idx="195">
                  <c:v>1.3888673339837601</c:v>
                </c:pt>
                <c:pt idx="196">
                  <c:v>1.38767295155662</c:v>
                </c:pt>
                <c:pt idx="197">
                  <c:v>1.39965539755074</c:v>
                </c:pt>
                <c:pt idx="198">
                  <c:v>1.4172063935274199</c:v>
                </c:pt>
                <c:pt idx="199">
                  <c:v>1.40206877307293</c:v>
                </c:pt>
                <c:pt idx="200">
                  <c:v>1.3807907399082999</c:v>
                </c:pt>
                <c:pt idx="201">
                  <c:v>1.3595340710378101</c:v>
                </c:pt>
                <c:pt idx="202">
                  <c:v>1.36943805277236</c:v>
                </c:pt>
                <c:pt idx="203">
                  <c:v>1.3824808404895801</c:v>
                </c:pt>
                <c:pt idx="204">
                  <c:v>1.3523559945424199</c:v>
                </c:pt>
                <c:pt idx="205">
                  <c:v>1.37322405964761</c:v>
                </c:pt>
                <c:pt idx="206">
                  <c:v>1.4030221387378701</c:v>
                </c:pt>
                <c:pt idx="207">
                  <c:v>1.4331260973109301</c:v>
                </c:pt>
                <c:pt idx="208">
                  <c:v>1.4341456856782899</c:v>
                </c:pt>
                <c:pt idx="209">
                  <c:v>1.4460780695803801</c:v>
                </c:pt>
                <c:pt idx="210">
                  <c:v>1.43914570077351</c:v>
                </c:pt>
                <c:pt idx="211">
                  <c:v>1.4335345518559399</c:v>
                </c:pt>
                <c:pt idx="212">
                  <c:v>1.4329551382591701</c:v>
                </c:pt>
                <c:pt idx="213">
                  <c:v>1.4393726478355899</c:v>
                </c:pt>
                <c:pt idx="214">
                  <c:v>1.4550625149842999</c:v>
                </c:pt>
                <c:pt idx="215">
                  <c:v>1.46662082480011</c:v>
                </c:pt>
                <c:pt idx="216">
                  <c:v>1.47855171278293</c:v>
                </c:pt>
                <c:pt idx="217">
                  <c:v>1.4061738455621999</c:v>
                </c:pt>
                <c:pt idx="218">
                  <c:v>1.4309164367014</c:v>
                </c:pt>
                <c:pt idx="219">
                  <c:v>1.4512319680730299</c:v>
                </c:pt>
                <c:pt idx="220">
                  <c:v>1.44549902094615</c:v>
                </c:pt>
                <c:pt idx="221">
                  <c:v>1.4418401193900401</c:v>
                </c:pt>
                <c:pt idx="222">
                  <c:v>1.4555076351040399</c:v>
                </c:pt>
                <c:pt idx="223">
                  <c:v>1.4615304163438501</c:v>
                </c:pt>
                <c:pt idx="224">
                  <c:v>1.45014149006593</c:v>
                </c:pt>
                <c:pt idx="225">
                  <c:v>1.4594737906792501</c:v>
                </c:pt>
                <c:pt idx="226">
                  <c:v>1.47007471770468</c:v>
                </c:pt>
                <c:pt idx="227">
                  <c:v>1.45282382013846</c:v>
                </c:pt>
                <c:pt idx="228">
                  <c:v>1.43701837191061</c:v>
                </c:pt>
                <c:pt idx="229">
                  <c:v>1.4347781334007901</c:v>
                </c:pt>
                <c:pt idx="230">
                  <c:v>1.4229967172217499</c:v>
                </c:pt>
                <c:pt idx="231">
                  <c:v>1.3984272263764801</c:v>
                </c:pt>
                <c:pt idx="232">
                  <c:v>1.39898639192118</c:v>
                </c:pt>
                <c:pt idx="233">
                  <c:v>1.4146553569078799</c:v>
                </c:pt>
                <c:pt idx="234">
                  <c:v>1.4364636110255</c:v>
                </c:pt>
                <c:pt idx="235">
                  <c:v>1.40694307744694</c:v>
                </c:pt>
                <c:pt idx="236">
                  <c:v>1.43542932115278</c:v>
                </c:pt>
                <c:pt idx="237">
                  <c:v>1.4427788140800999</c:v>
                </c:pt>
                <c:pt idx="238">
                  <c:v>1.44733850588547</c:v>
                </c:pt>
                <c:pt idx="239">
                  <c:v>1.45423523892768</c:v>
                </c:pt>
                <c:pt idx="240">
                  <c:v>1.4495430289279101</c:v>
                </c:pt>
                <c:pt idx="241">
                  <c:v>1.4115579655022701</c:v>
                </c:pt>
                <c:pt idx="242">
                  <c:v>1.42685712005365</c:v>
                </c:pt>
                <c:pt idx="243">
                  <c:v>1.43974158834327</c:v>
                </c:pt>
                <c:pt idx="244">
                  <c:v>1.42161742029223</c:v>
                </c:pt>
                <c:pt idx="245">
                  <c:v>1.4060484674660501</c:v>
                </c:pt>
                <c:pt idx="246">
                  <c:v>1.3950503694149401</c:v>
                </c:pt>
                <c:pt idx="247">
                  <c:v>1.4292616926686601</c:v>
                </c:pt>
                <c:pt idx="248">
                  <c:v>1.44209068299499</c:v>
                </c:pt>
                <c:pt idx="249">
                  <c:v>1.4357267605808699</c:v>
                </c:pt>
                <c:pt idx="250">
                  <c:v>1.4188775631555799</c:v>
                </c:pt>
                <c:pt idx="251">
                  <c:v>1.41592329328175</c:v>
                </c:pt>
                <c:pt idx="252">
                  <c:v>1.43738279928351</c:v>
                </c:pt>
                <c:pt idx="253">
                  <c:v>1.4716600730040199</c:v>
                </c:pt>
                <c:pt idx="254">
                  <c:v>1.4937415008378301</c:v>
                </c:pt>
                <c:pt idx="255">
                  <c:v>1.5112298265769799</c:v>
                </c:pt>
                <c:pt idx="256">
                  <c:v>1.5082505478399899</c:v>
                </c:pt>
                <c:pt idx="257">
                  <c:v>1.5050270198061799</c:v>
                </c:pt>
                <c:pt idx="258">
                  <c:v>1.5242284425554</c:v>
                </c:pt>
                <c:pt idx="259">
                  <c:v>1.5102917753876599</c:v>
                </c:pt>
                <c:pt idx="260">
                  <c:v>1.53893393755992</c:v>
                </c:pt>
                <c:pt idx="261">
                  <c:v>1.58241748274907</c:v>
                </c:pt>
                <c:pt idx="262">
                  <c:v>1.5851925440944501</c:v>
                </c:pt>
                <c:pt idx="263">
                  <c:v>1.6005065822495801</c:v>
                </c:pt>
                <c:pt idx="264">
                  <c:v>1.57362573001591</c:v>
                </c:pt>
                <c:pt idx="265">
                  <c:v>1.60218749090531</c:v>
                </c:pt>
                <c:pt idx="266">
                  <c:v>1.63735572277639</c:v>
                </c:pt>
                <c:pt idx="267">
                  <c:v>1.63657630358952</c:v>
                </c:pt>
                <c:pt idx="268">
                  <c:v>1.6396147824190801</c:v>
                </c:pt>
                <c:pt idx="269">
                  <c:v>1.6086837395115601</c:v>
                </c:pt>
                <c:pt idx="270">
                  <c:v>1.60253249472431</c:v>
                </c:pt>
                <c:pt idx="271">
                  <c:v>1.6027087019245201</c:v>
                </c:pt>
                <c:pt idx="272">
                  <c:v>1.54816695642836</c:v>
                </c:pt>
                <c:pt idx="273">
                  <c:v>1.5554502007428399</c:v>
                </c:pt>
                <c:pt idx="274">
                  <c:v>1.54091232245229</c:v>
                </c:pt>
                <c:pt idx="275">
                  <c:v>1.56336132482413</c:v>
                </c:pt>
                <c:pt idx="276">
                  <c:v>1.5937804661373101</c:v>
                </c:pt>
                <c:pt idx="277">
                  <c:v>1.57797497895326</c:v>
                </c:pt>
                <c:pt idx="278">
                  <c:v>1.57267153444889</c:v>
                </c:pt>
                <c:pt idx="279">
                  <c:v>1.57398518642032</c:v>
                </c:pt>
                <c:pt idx="280">
                  <c:v>1.56523853123795</c:v>
                </c:pt>
                <c:pt idx="281">
                  <c:v>1.50745904679725</c:v>
                </c:pt>
                <c:pt idx="282">
                  <c:v>1.49989917311022</c:v>
                </c:pt>
                <c:pt idx="283">
                  <c:v>1.4958235224646901</c:v>
                </c:pt>
                <c:pt idx="284">
                  <c:v>1.5208981140356299</c:v>
                </c:pt>
                <c:pt idx="285">
                  <c:v>1.51138708352457</c:v>
                </c:pt>
                <c:pt idx="286">
                  <c:v>1.5398632576590201</c:v>
                </c:pt>
                <c:pt idx="287">
                  <c:v>1.55330149546833</c:v>
                </c:pt>
                <c:pt idx="288">
                  <c:v>1.54169112874262</c:v>
                </c:pt>
                <c:pt idx="289">
                  <c:v>1.49260325421172</c:v>
                </c:pt>
                <c:pt idx="290">
                  <c:v>1.52283701608079</c:v>
                </c:pt>
                <c:pt idx="291">
                  <c:v>1.52325366500132</c:v>
                </c:pt>
                <c:pt idx="292">
                  <c:v>1.5252629656621699</c:v>
                </c:pt>
                <c:pt idx="293">
                  <c:v>1.53226859827046</c:v>
                </c:pt>
                <c:pt idx="294">
                  <c:v>1.5032924258313001</c:v>
                </c:pt>
                <c:pt idx="295">
                  <c:v>1.4720534773007601</c:v>
                </c:pt>
                <c:pt idx="296">
                  <c:v>1.4688554875290301</c:v>
                </c:pt>
                <c:pt idx="297">
                  <c:v>1.4957333166314399</c:v>
                </c:pt>
                <c:pt idx="298">
                  <c:v>1.48915095879115</c:v>
                </c:pt>
                <c:pt idx="299">
                  <c:v>1.4871443971463101</c:v>
                </c:pt>
                <c:pt idx="300">
                  <c:v>1.5044141158537201</c:v>
                </c:pt>
                <c:pt idx="301">
                  <c:v>1.5260909680838</c:v>
                </c:pt>
                <c:pt idx="302">
                  <c:v>1.5395026183049501</c:v>
                </c:pt>
                <c:pt idx="303">
                  <c:v>1.5515456197147901</c:v>
                </c:pt>
                <c:pt idx="304">
                  <c:v>1.5435947279923901</c:v>
                </c:pt>
                <c:pt idx="305">
                  <c:v>1.5518851703477801</c:v>
                </c:pt>
                <c:pt idx="306">
                  <c:v>1.53616932964758</c:v>
                </c:pt>
                <c:pt idx="307">
                  <c:v>1.5351761334079801</c:v>
                </c:pt>
                <c:pt idx="308">
                  <c:v>1.53187938899919</c:v>
                </c:pt>
                <c:pt idx="309">
                  <c:v>1.53841330299331</c:v>
                </c:pt>
                <c:pt idx="310">
                  <c:v>1.51818067744583</c:v>
                </c:pt>
                <c:pt idx="311">
                  <c:v>1.50388113014261</c:v>
                </c:pt>
                <c:pt idx="312">
                  <c:v>1.4991294960228401</c:v>
                </c:pt>
                <c:pt idx="313">
                  <c:v>1.48519623193696</c:v>
                </c:pt>
                <c:pt idx="314">
                  <c:v>1.45951854610715</c:v>
                </c:pt>
                <c:pt idx="315">
                  <c:v>1.4234666995067899</c:v>
                </c:pt>
                <c:pt idx="316">
                  <c:v>1.44277277228907</c:v>
                </c:pt>
                <c:pt idx="317">
                  <c:v>1.4500768267828199</c:v>
                </c:pt>
                <c:pt idx="318">
                  <c:v>1.45406793971112</c:v>
                </c:pt>
                <c:pt idx="319">
                  <c:v>1.46574199629193</c:v>
                </c:pt>
                <c:pt idx="320">
                  <c:v>1.4397121451113599</c:v>
                </c:pt>
                <c:pt idx="321">
                  <c:v>1.4369294320402299</c:v>
                </c:pt>
                <c:pt idx="322">
                  <c:v>1.4203558926973701</c:v>
                </c:pt>
                <c:pt idx="323">
                  <c:v>1.4536509095568699</c:v>
                </c:pt>
                <c:pt idx="324">
                  <c:v>1.4512243905007101</c:v>
                </c:pt>
                <c:pt idx="325">
                  <c:v>1.4507709607177299</c:v>
                </c:pt>
                <c:pt idx="326">
                  <c:v>1.4203179894476501</c:v>
                </c:pt>
                <c:pt idx="327">
                  <c:v>1.41672290756319</c:v>
                </c:pt>
                <c:pt idx="328">
                  <c:v>1.41049498160794</c:v>
                </c:pt>
                <c:pt idx="329">
                  <c:v>1.41738358978726</c:v>
                </c:pt>
                <c:pt idx="330">
                  <c:v>1.4327774721923601</c:v>
                </c:pt>
                <c:pt idx="331">
                  <c:v>1.42930048930703</c:v>
                </c:pt>
                <c:pt idx="332">
                  <c:v>1.4455761484065901</c:v>
                </c:pt>
                <c:pt idx="333">
                  <c:v>1.46558396139461</c:v>
                </c:pt>
                <c:pt idx="334">
                  <c:v>1.4622875224841401</c:v>
                </c:pt>
                <c:pt idx="335">
                  <c:v>1.4828318452755</c:v>
                </c:pt>
                <c:pt idx="336">
                  <c:v>1.46334604024064</c:v>
                </c:pt>
                <c:pt idx="337">
                  <c:v>1.46908832902396</c:v>
                </c:pt>
                <c:pt idx="338">
                  <c:v>1.46281599836945</c:v>
                </c:pt>
                <c:pt idx="339">
                  <c:v>1.4496859030543201</c:v>
                </c:pt>
                <c:pt idx="340">
                  <c:v>1.4686600922241799</c:v>
                </c:pt>
                <c:pt idx="341">
                  <c:v>1.4648305556782899</c:v>
                </c:pt>
                <c:pt idx="342">
                  <c:v>1.4558189907646999</c:v>
                </c:pt>
                <c:pt idx="343">
                  <c:v>1.4768279554474699</c:v>
                </c:pt>
                <c:pt idx="344">
                  <c:v>1.48168026728588</c:v>
                </c:pt>
                <c:pt idx="345">
                  <c:v>1.4767022667976699</c:v>
                </c:pt>
                <c:pt idx="346">
                  <c:v>1.49990951169619</c:v>
                </c:pt>
                <c:pt idx="347">
                  <c:v>1.51427924123571</c:v>
                </c:pt>
                <c:pt idx="348">
                  <c:v>1.4978710368244099</c:v>
                </c:pt>
                <c:pt idx="349">
                  <c:v>1.49040553614108</c:v>
                </c:pt>
                <c:pt idx="350">
                  <c:v>1.4475413424330701</c:v>
                </c:pt>
                <c:pt idx="351">
                  <c:v>1.4640874792327101</c:v>
                </c:pt>
                <c:pt idx="352">
                  <c:v>1.47653864769719</c:v>
                </c:pt>
                <c:pt idx="353">
                  <c:v>1.4870955604702001</c:v>
                </c:pt>
                <c:pt idx="354">
                  <c:v>1.4799734397706701</c:v>
                </c:pt>
                <c:pt idx="355">
                  <c:v>1.5039351942905499</c:v>
                </c:pt>
                <c:pt idx="356">
                  <c:v>1.5196794230989601</c:v>
                </c:pt>
                <c:pt idx="357">
                  <c:v>1.5340780596985999</c:v>
                </c:pt>
                <c:pt idx="358">
                  <c:v>1.5455367791875501</c:v>
                </c:pt>
                <c:pt idx="359">
                  <c:v>1.55331596996322</c:v>
                </c:pt>
                <c:pt idx="360">
                  <c:v>1.56617837159572</c:v>
                </c:pt>
                <c:pt idx="361">
                  <c:v>1.56501343627402</c:v>
                </c:pt>
                <c:pt idx="362">
                  <c:v>1.5607355677822199</c:v>
                </c:pt>
                <c:pt idx="363">
                  <c:v>1.5720674692471499</c:v>
                </c:pt>
                <c:pt idx="364">
                  <c:v>1.5464039525142601</c:v>
                </c:pt>
                <c:pt idx="365">
                  <c:v>1.5449131369131399</c:v>
                </c:pt>
                <c:pt idx="366">
                  <c:v>1.55741699866996</c:v>
                </c:pt>
                <c:pt idx="367">
                  <c:v>1.5832063897154101</c:v>
                </c:pt>
                <c:pt idx="368">
                  <c:v>1.57649078052822</c:v>
                </c:pt>
                <c:pt idx="369">
                  <c:v>1.55818628979316</c:v>
                </c:pt>
                <c:pt idx="370">
                  <c:v>1.54832836007276</c:v>
                </c:pt>
                <c:pt idx="371">
                  <c:v>1.55016373514709</c:v>
                </c:pt>
                <c:pt idx="372">
                  <c:v>1.5488711178657799</c:v>
                </c:pt>
                <c:pt idx="373">
                  <c:v>1.5740387175685899</c:v>
                </c:pt>
                <c:pt idx="374">
                  <c:v>1.5536002218963101</c:v>
                </c:pt>
                <c:pt idx="375">
                  <c:v>1.5453565964682101</c:v>
                </c:pt>
                <c:pt idx="376">
                  <c:v>1.5588113803258401</c:v>
                </c:pt>
                <c:pt idx="377">
                  <c:v>1.58727794799461</c:v>
                </c:pt>
                <c:pt idx="378">
                  <c:v>1.60695328785956</c:v>
                </c:pt>
                <c:pt idx="379">
                  <c:v>1.61229143019641</c:v>
                </c:pt>
                <c:pt idx="380">
                  <c:v>1.62430645593248</c:v>
                </c:pt>
                <c:pt idx="381">
                  <c:v>1.6034200964780601</c:v>
                </c:pt>
                <c:pt idx="382">
                  <c:v>1.6286818994807299</c:v>
                </c:pt>
                <c:pt idx="383">
                  <c:v>1.6431729574937699</c:v>
                </c:pt>
                <c:pt idx="384">
                  <c:v>1.6508417841605401</c:v>
                </c:pt>
                <c:pt idx="385">
                  <c:v>1.63314279003907</c:v>
                </c:pt>
                <c:pt idx="386">
                  <c:v>1.64663875338076</c:v>
                </c:pt>
                <c:pt idx="387">
                  <c:v>1.67246447060863</c:v>
                </c:pt>
                <c:pt idx="388">
                  <c:v>1.68215518112937</c:v>
                </c:pt>
                <c:pt idx="389">
                  <c:v>1.68256844276235</c:v>
                </c:pt>
                <c:pt idx="390">
                  <c:v>1.6769628469543301</c:v>
                </c:pt>
                <c:pt idx="391">
                  <c:v>1.69872777987728</c:v>
                </c:pt>
                <c:pt idx="392">
                  <c:v>1.72414752211949</c:v>
                </c:pt>
                <c:pt idx="393">
                  <c:v>1.7304493126370399</c:v>
                </c:pt>
                <c:pt idx="394">
                  <c:v>1.727943828968</c:v>
                </c:pt>
                <c:pt idx="395">
                  <c:v>1.72693169769801</c:v>
                </c:pt>
                <c:pt idx="396">
                  <c:v>1.73527202632936</c:v>
                </c:pt>
                <c:pt idx="397">
                  <c:v>1.7197996582414401</c:v>
                </c:pt>
                <c:pt idx="398">
                  <c:v>1.6928483019727001</c:v>
                </c:pt>
                <c:pt idx="399">
                  <c:v>1.70620483271621</c:v>
                </c:pt>
                <c:pt idx="400">
                  <c:v>1.6877846306456401</c:v>
                </c:pt>
                <c:pt idx="401">
                  <c:v>1.7116877989414601</c:v>
                </c:pt>
                <c:pt idx="402">
                  <c:v>1.7395656395910699</c:v>
                </c:pt>
                <c:pt idx="403">
                  <c:v>1.7624652850043601</c:v>
                </c:pt>
                <c:pt idx="404">
                  <c:v>1.7759367540678599</c:v>
                </c:pt>
                <c:pt idx="405">
                  <c:v>1.79187773847443</c:v>
                </c:pt>
                <c:pt idx="406">
                  <c:v>1.8024719140034899</c:v>
                </c:pt>
                <c:pt idx="407">
                  <c:v>1.8136400001984201</c:v>
                </c:pt>
                <c:pt idx="408">
                  <c:v>1.8231428301395101</c:v>
                </c:pt>
                <c:pt idx="409">
                  <c:v>1.81580875057477</c:v>
                </c:pt>
                <c:pt idx="410">
                  <c:v>1.83774005912071</c:v>
                </c:pt>
                <c:pt idx="411">
                  <c:v>1.85764473902682</c:v>
                </c:pt>
                <c:pt idx="412">
                  <c:v>1.7922771867446501</c:v>
                </c:pt>
                <c:pt idx="413">
                  <c:v>1.8013884542343901</c:v>
                </c:pt>
                <c:pt idx="414">
                  <c:v>1.80996911340336</c:v>
                </c:pt>
                <c:pt idx="415">
                  <c:v>1.8338291838142899</c:v>
                </c:pt>
                <c:pt idx="416">
                  <c:v>1.81623966466366</c:v>
                </c:pt>
                <c:pt idx="417">
                  <c:v>1.8403131829872299</c:v>
                </c:pt>
                <c:pt idx="418">
                  <c:v>1.8633713549834401</c:v>
                </c:pt>
                <c:pt idx="419">
                  <c:v>1.8628850196909701</c:v>
                </c:pt>
                <c:pt idx="420">
                  <c:v>1.8667424107808701</c:v>
                </c:pt>
                <c:pt idx="421">
                  <c:v>1.8849575137585499</c:v>
                </c:pt>
                <c:pt idx="422">
                  <c:v>1.8977903073084299</c:v>
                </c:pt>
                <c:pt idx="423">
                  <c:v>1.9165151675577301</c:v>
                </c:pt>
                <c:pt idx="424">
                  <c:v>1.9246278273825399</c:v>
                </c:pt>
                <c:pt idx="425">
                  <c:v>1.9117535297841901</c:v>
                </c:pt>
                <c:pt idx="426">
                  <c:v>1.90576666042263</c:v>
                </c:pt>
                <c:pt idx="427">
                  <c:v>1.9013998347001599</c:v>
                </c:pt>
                <c:pt idx="428">
                  <c:v>1.90724283080811</c:v>
                </c:pt>
                <c:pt idx="429">
                  <c:v>1.8784428290678501</c:v>
                </c:pt>
                <c:pt idx="430">
                  <c:v>1.86937638535784</c:v>
                </c:pt>
                <c:pt idx="431">
                  <c:v>1.8931637601929401</c:v>
                </c:pt>
                <c:pt idx="432">
                  <c:v>1.8785701087468401</c:v>
                </c:pt>
                <c:pt idx="433">
                  <c:v>1.8579549892204399</c:v>
                </c:pt>
                <c:pt idx="434">
                  <c:v>1.8235390393309401</c:v>
                </c:pt>
                <c:pt idx="435">
                  <c:v>1.8278361866647701</c:v>
                </c:pt>
                <c:pt idx="436">
                  <c:v>1.8395788996839799</c:v>
                </c:pt>
                <c:pt idx="437">
                  <c:v>1.8859366330970999</c:v>
                </c:pt>
                <c:pt idx="438">
                  <c:v>1.9110602316304499</c:v>
                </c:pt>
                <c:pt idx="439">
                  <c:v>1.9153779183516899</c:v>
                </c:pt>
                <c:pt idx="440">
                  <c:v>1.91173635081316</c:v>
                </c:pt>
                <c:pt idx="441">
                  <c:v>1.9233975826457701</c:v>
                </c:pt>
                <c:pt idx="442">
                  <c:v>1.9145557407059099</c:v>
                </c:pt>
                <c:pt idx="443">
                  <c:v>1.9092902988865399</c:v>
                </c:pt>
                <c:pt idx="444">
                  <c:v>1.9181957933999501</c:v>
                </c:pt>
                <c:pt idx="445">
                  <c:v>1.9105377886080099</c:v>
                </c:pt>
                <c:pt idx="446">
                  <c:v>1.9343223574546899</c:v>
                </c:pt>
                <c:pt idx="447">
                  <c:v>1.8759550555470901</c:v>
                </c:pt>
                <c:pt idx="448">
                  <c:v>1.91010889816314</c:v>
                </c:pt>
                <c:pt idx="449">
                  <c:v>1.88595322176544</c:v>
                </c:pt>
                <c:pt idx="450">
                  <c:v>1.8784801976202301</c:v>
                </c:pt>
                <c:pt idx="451">
                  <c:v>1.9020604944900401</c:v>
                </c:pt>
                <c:pt idx="452">
                  <c:v>1.90935677294287</c:v>
                </c:pt>
                <c:pt idx="453">
                  <c:v>1.91694128655469</c:v>
                </c:pt>
                <c:pt idx="454">
                  <c:v>1.91209667606392</c:v>
                </c:pt>
                <c:pt idx="455">
                  <c:v>1.9305471006386099</c:v>
                </c:pt>
                <c:pt idx="456">
                  <c:v>1.9549249845227099</c:v>
                </c:pt>
                <c:pt idx="457">
                  <c:v>1.9861212818098599</c:v>
                </c:pt>
                <c:pt idx="458">
                  <c:v>1.9958414003707901</c:v>
                </c:pt>
                <c:pt idx="459">
                  <c:v>2.006486449074</c:v>
                </c:pt>
                <c:pt idx="460">
                  <c:v>2.0090567878379901</c:v>
                </c:pt>
                <c:pt idx="461">
                  <c:v>1.99424597480044</c:v>
                </c:pt>
                <c:pt idx="462">
                  <c:v>2.0171749887854502</c:v>
                </c:pt>
                <c:pt idx="463">
                  <c:v>2.0368296702642099</c:v>
                </c:pt>
                <c:pt idx="464">
                  <c:v>2.0671622353047701</c:v>
                </c:pt>
                <c:pt idx="465">
                  <c:v>2.0634566553534501</c:v>
                </c:pt>
                <c:pt idx="466">
                  <c:v>2.1131999875297298</c:v>
                </c:pt>
                <c:pt idx="467">
                  <c:v>2.01843767296837</c:v>
                </c:pt>
                <c:pt idx="468">
                  <c:v>2.1012544726453601</c:v>
                </c:pt>
                <c:pt idx="469">
                  <c:v>2.1362999187960101</c:v>
                </c:pt>
                <c:pt idx="470">
                  <c:v>2.1453993994272902</c:v>
                </c:pt>
                <c:pt idx="471">
                  <c:v>2.1710276523719698</c:v>
                </c:pt>
                <c:pt idx="472">
                  <c:v>2.1728663739091498</c:v>
                </c:pt>
                <c:pt idx="473">
                  <c:v>2.1566197179220801</c:v>
                </c:pt>
                <c:pt idx="474">
                  <c:v>2.1761091535719599</c:v>
                </c:pt>
                <c:pt idx="475">
                  <c:v>2.1775960885294099</c:v>
                </c:pt>
                <c:pt idx="476">
                  <c:v>2.0692560865793301</c:v>
                </c:pt>
                <c:pt idx="477">
                  <c:v>2.0246284344500198</c:v>
                </c:pt>
                <c:pt idx="478">
                  <c:v>2.05450553789577</c:v>
                </c:pt>
                <c:pt idx="479">
                  <c:v>2.0977310260446802</c:v>
                </c:pt>
                <c:pt idx="480">
                  <c:v>2.1193762157789799</c:v>
                </c:pt>
                <c:pt idx="481">
                  <c:v>2.0900645846592401</c:v>
                </c:pt>
                <c:pt idx="482">
                  <c:v>2.0392306972190299</c:v>
                </c:pt>
                <c:pt idx="483">
                  <c:v>2.0632761818101502</c:v>
                </c:pt>
                <c:pt idx="484">
                  <c:v>2.1023082559700899</c:v>
                </c:pt>
                <c:pt idx="485">
                  <c:v>2.1594597883208202</c:v>
                </c:pt>
                <c:pt idx="486">
                  <c:v>2.15328148793103</c:v>
                </c:pt>
                <c:pt idx="487">
                  <c:v>2.1368370893662099</c:v>
                </c:pt>
                <c:pt idx="488">
                  <c:v>2.11174646457934</c:v>
                </c:pt>
                <c:pt idx="489">
                  <c:v>2.0792878637768899</c:v>
                </c:pt>
                <c:pt idx="490">
                  <c:v>2.1031434880564999</c:v>
                </c:pt>
                <c:pt idx="491">
                  <c:v>2.0901353241576701</c:v>
                </c:pt>
                <c:pt idx="492">
                  <c:v>2.1139568450138602</c:v>
                </c:pt>
                <c:pt idx="493">
                  <c:v>2.1379517266269699</c:v>
                </c:pt>
                <c:pt idx="494">
                  <c:v>2.0399515788387799</c:v>
                </c:pt>
                <c:pt idx="495">
                  <c:v>2.1121813336289699</c:v>
                </c:pt>
                <c:pt idx="496">
                  <c:v>2.1811027222382799</c:v>
                </c:pt>
                <c:pt idx="497">
                  <c:v>2.22671731286224</c:v>
                </c:pt>
                <c:pt idx="498">
                  <c:v>2.21424155445193</c:v>
                </c:pt>
                <c:pt idx="499">
                  <c:v>2.2699740137957698</c:v>
                </c:pt>
                <c:pt idx="500">
                  <c:v>2.2853563702417299</c:v>
                </c:pt>
                <c:pt idx="501">
                  <c:v>2.25965705288634</c:v>
                </c:pt>
                <c:pt idx="502">
                  <c:v>2.2429530937339601</c:v>
                </c:pt>
                <c:pt idx="503">
                  <c:v>2.2095545350066002</c:v>
                </c:pt>
                <c:pt idx="504">
                  <c:v>2.1999852368529602</c:v>
                </c:pt>
                <c:pt idx="505">
                  <c:v>2.2328898608618299</c:v>
                </c:pt>
                <c:pt idx="506">
                  <c:v>2.2287665360084299</c:v>
                </c:pt>
                <c:pt idx="507">
                  <c:v>2.20148676746539</c:v>
                </c:pt>
                <c:pt idx="508">
                  <c:v>2.1502761365868999</c:v>
                </c:pt>
                <c:pt idx="509">
                  <c:v>2.1368372757766001</c:v>
                </c:pt>
                <c:pt idx="510">
                  <c:v>2.1692203081508099</c:v>
                </c:pt>
                <c:pt idx="511">
                  <c:v>2.1988222800477599</c:v>
                </c:pt>
                <c:pt idx="512">
                  <c:v>2.2120288739442602</c:v>
                </c:pt>
                <c:pt idx="513">
                  <c:v>2.2494006570201099</c:v>
                </c:pt>
                <c:pt idx="514">
                  <c:v>2.2905772620839899</c:v>
                </c:pt>
                <c:pt idx="515">
                  <c:v>2.3072056827599998</c:v>
                </c:pt>
                <c:pt idx="516">
                  <c:v>2.3014336002920701</c:v>
                </c:pt>
                <c:pt idx="517">
                  <c:v>2.3265140568127398</c:v>
                </c:pt>
                <c:pt idx="518">
                  <c:v>2.3556414023067198</c:v>
                </c:pt>
                <c:pt idx="519">
                  <c:v>2.38811874534154</c:v>
                </c:pt>
                <c:pt idx="520">
                  <c:v>2.3774370806944298</c:v>
                </c:pt>
                <c:pt idx="521">
                  <c:v>2.4131214219689898</c:v>
                </c:pt>
                <c:pt idx="522">
                  <c:v>2.4082810961165899</c:v>
                </c:pt>
                <c:pt idx="523">
                  <c:v>2.3923273535636</c:v>
                </c:pt>
                <c:pt idx="524">
                  <c:v>2.4240602786094199</c:v>
                </c:pt>
                <c:pt idx="525">
                  <c:v>2.44913395626513</c:v>
                </c:pt>
                <c:pt idx="526">
                  <c:v>2.4489594289829699</c:v>
                </c:pt>
                <c:pt idx="527">
                  <c:v>2.4437137268798002</c:v>
                </c:pt>
                <c:pt idx="528">
                  <c:v>2.47734603542846</c:v>
                </c:pt>
                <c:pt idx="529">
                  <c:v>2.5531053364002601</c:v>
                </c:pt>
                <c:pt idx="530">
                  <c:v>2.60166761321755</c:v>
                </c:pt>
                <c:pt idx="531">
                  <c:v>2.6604320283159701</c:v>
                </c:pt>
                <c:pt idx="532">
                  <c:v>2.68175955954904</c:v>
                </c:pt>
                <c:pt idx="533">
                  <c:v>2.7108818596820301</c:v>
                </c:pt>
                <c:pt idx="534">
                  <c:v>2.7869673313544698</c:v>
                </c:pt>
                <c:pt idx="535">
                  <c:v>2.8193427831212401</c:v>
                </c:pt>
                <c:pt idx="536">
                  <c:v>2.8456886559295498</c:v>
                </c:pt>
                <c:pt idx="537">
                  <c:v>2.8335929130841002</c:v>
                </c:pt>
                <c:pt idx="538">
                  <c:v>2.8500496263075199</c:v>
                </c:pt>
                <c:pt idx="539">
                  <c:v>2.8770101631205098</c:v>
                </c:pt>
                <c:pt idx="540">
                  <c:v>2.88236515783914</c:v>
                </c:pt>
                <c:pt idx="541">
                  <c:v>2.9490388471117899</c:v>
                </c:pt>
                <c:pt idx="542">
                  <c:v>2.98831393005432</c:v>
                </c:pt>
                <c:pt idx="543">
                  <c:v>3.0478058289464798</c:v>
                </c:pt>
                <c:pt idx="544">
                  <c:v>3.10589828834155</c:v>
                </c:pt>
                <c:pt idx="545">
                  <c:v>3.0571315580907101</c:v>
                </c:pt>
                <c:pt idx="546">
                  <c:v>3.0134888728248601</c:v>
                </c:pt>
                <c:pt idx="547">
                  <c:v>3.10126404013891</c:v>
                </c:pt>
                <c:pt idx="548">
                  <c:v>3.1775706344949399</c:v>
                </c:pt>
                <c:pt idx="549">
                  <c:v>3.2086353058191901</c:v>
                </c:pt>
                <c:pt idx="550">
                  <c:v>3.1030789544833799</c:v>
                </c:pt>
                <c:pt idx="551">
                  <c:v>3.1627700227587998</c:v>
                </c:pt>
                <c:pt idx="552">
                  <c:v>3.2355412804366099</c:v>
                </c:pt>
                <c:pt idx="553">
                  <c:v>3.2206887574556702</c:v>
                </c:pt>
                <c:pt idx="554">
                  <c:v>3.3120930459352702</c:v>
                </c:pt>
                <c:pt idx="555">
                  <c:v>3.4052532731576002</c:v>
                </c:pt>
                <c:pt idx="556">
                  <c:v>3.4137440150188101</c:v>
                </c:pt>
                <c:pt idx="557">
                  <c:v>3.4425968470893702</c:v>
                </c:pt>
                <c:pt idx="558">
                  <c:v>3.52497288747489</c:v>
                </c:pt>
                <c:pt idx="559">
                  <c:v>3.4246078627891201</c:v>
                </c:pt>
                <c:pt idx="560">
                  <c:v>3.48653291571499</c:v>
                </c:pt>
                <c:pt idx="561">
                  <c:v>3.5006332308834498</c:v>
                </c:pt>
                <c:pt idx="562">
                  <c:v>3.5412888533553</c:v>
                </c:pt>
                <c:pt idx="563">
                  <c:v>3.38000910345554</c:v>
                </c:pt>
                <c:pt idx="564">
                  <c:v>3.3132646446379899</c:v>
                </c:pt>
                <c:pt idx="565">
                  <c:v>3.20455749032701</c:v>
                </c:pt>
                <c:pt idx="566">
                  <c:v>3.3640020959380101</c:v>
                </c:pt>
                <c:pt idx="567">
                  <c:v>3.52507232608958</c:v>
                </c:pt>
                <c:pt idx="568">
                  <c:v>3.6095296136512198</c:v>
                </c:pt>
                <c:pt idx="569">
                  <c:v>3.63137367714475</c:v>
                </c:pt>
                <c:pt idx="570">
                  <c:v>3.63094502539388</c:v>
                </c:pt>
                <c:pt idx="571">
                  <c:v>3.6208661808136702</c:v>
                </c:pt>
                <c:pt idx="572">
                  <c:v>3.6854116303239701</c:v>
                </c:pt>
                <c:pt idx="573">
                  <c:v>3.80274094767499</c:v>
                </c:pt>
                <c:pt idx="574">
                  <c:v>3.8812291760915301</c:v>
                </c:pt>
                <c:pt idx="575">
                  <c:v>4.02341993279882</c:v>
                </c:pt>
                <c:pt idx="576">
                  <c:v>4.0916947593479698</c:v>
                </c:pt>
                <c:pt idx="577">
                  <c:v>4.22458028007782</c:v>
                </c:pt>
                <c:pt idx="578">
                  <c:v>4.3761479808357997</c:v>
                </c:pt>
                <c:pt idx="579">
                  <c:v>4.4110980983735102</c:v>
                </c:pt>
                <c:pt idx="580">
                  <c:v>4.1281952409043701</c:v>
                </c:pt>
                <c:pt idx="581">
                  <c:v>4.1435749998102702</c:v>
                </c:pt>
                <c:pt idx="582">
                  <c:v>4.3809592382549898</c:v>
                </c:pt>
                <c:pt idx="583">
                  <c:v>4.5517420703108096</c:v>
                </c:pt>
                <c:pt idx="584">
                  <c:v>4.5968581418031302</c:v>
                </c:pt>
                <c:pt idx="585">
                  <c:v>4.5803816952700798</c:v>
                </c:pt>
                <c:pt idx="586">
                  <c:v>4.6875189757677704</c:v>
                </c:pt>
                <c:pt idx="587">
                  <c:v>4.6602147631926902</c:v>
                </c:pt>
                <c:pt idx="588">
                  <c:v>4.6096004098043304</c:v>
                </c:pt>
                <c:pt idx="589">
                  <c:v>4.6957137690514497</c:v>
                </c:pt>
                <c:pt idx="590">
                  <c:v>4.7796256897295404</c:v>
                </c:pt>
                <c:pt idx="591">
                  <c:v>4.8466351203871803</c:v>
                </c:pt>
                <c:pt idx="592">
                  <c:v>4.7828619822937304</c:v>
                </c:pt>
                <c:pt idx="593">
                  <c:v>4.5727255444226298</c:v>
                </c:pt>
                <c:pt idx="594">
                  <c:v>4.6603539775410896</c:v>
                </c:pt>
                <c:pt idx="595">
                  <c:v>4.4978295685389504</c:v>
                </c:pt>
                <c:pt idx="596">
                  <c:v>4.1282859958277802</c:v>
                </c:pt>
                <c:pt idx="597">
                  <c:v>4.15899236578516</c:v>
                </c:pt>
                <c:pt idx="598">
                  <c:v>4.2677094118313503</c:v>
                </c:pt>
                <c:pt idx="599">
                  <c:v>4.0677529098725502</c:v>
                </c:pt>
                <c:pt idx="600">
                  <c:v>3.6930751516144502</c:v>
                </c:pt>
                <c:pt idx="601">
                  <c:v>3.4660585313042498</c:v>
                </c:pt>
                <c:pt idx="602">
                  <c:v>3.6827665033221901</c:v>
                </c:pt>
                <c:pt idx="603">
                  <c:v>3.4449452496441602</c:v>
                </c:pt>
                <c:pt idx="604">
                  <c:v>3.1892755184807902</c:v>
                </c:pt>
                <c:pt idx="605">
                  <c:v>2.9508928674875801</c:v>
                </c:pt>
                <c:pt idx="606">
                  <c:v>2.8550949335240001</c:v>
                </c:pt>
                <c:pt idx="607">
                  <c:v>2.6727118959320002</c:v>
                </c:pt>
                <c:pt idx="608">
                  <c:v>2.47524649025886</c:v>
                </c:pt>
                <c:pt idx="609">
                  <c:v>2.7230566325806</c:v>
                </c:pt>
                <c:pt idx="610">
                  <c:v>2.9891596070372701</c:v>
                </c:pt>
                <c:pt idx="611">
                  <c:v>3.2285053403718602</c:v>
                </c:pt>
                <c:pt idx="612">
                  <c:v>3.2490778734650601</c:v>
                </c:pt>
                <c:pt idx="613">
                  <c:v>3.0431032383930798</c:v>
                </c:pt>
                <c:pt idx="614">
                  <c:v>3.09917689260645</c:v>
                </c:pt>
                <c:pt idx="615">
                  <c:v>3.31592159675558</c:v>
                </c:pt>
                <c:pt idx="616">
                  <c:v>3.4077922745236302</c:v>
                </c:pt>
                <c:pt idx="617">
                  <c:v>3.5116064762291401</c:v>
                </c:pt>
                <c:pt idx="618">
                  <c:v>3.54352935752244</c:v>
                </c:pt>
                <c:pt idx="619">
                  <c:v>3.6808338212294398</c:v>
                </c:pt>
                <c:pt idx="620">
                  <c:v>3.6537778902800899</c:v>
                </c:pt>
                <c:pt idx="621">
                  <c:v>3.3362555114756001</c:v>
                </c:pt>
                <c:pt idx="622">
                  <c:v>3.1961614804524299</c:v>
                </c:pt>
                <c:pt idx="623">
                  <c:v>3.3955962527097001</c:v>
                </c:pt>
                <c:pt idx="624">
                  <c:v>3.30202571272982</c:v>
                </c:pt>
                <c:pt idx="625">
                  <c:v>3.2330932061815698</c:v>
                </c:pt>
                <c:pt idx="626">
                  <c:v>3.0928820696432902</c:v>
                </c:pt>
                <c:pt idx="627">
                  <c:v>3.2904035413278301</c:v>
                </c:pt>
                <c:pt idx="628">
                  <c:v>3.2480256891491401</c:v>
                </c:pt>
                <c:pt idx="629">
                  <c:v>3.2039698039199398</c:v>
                </c:pt>
                <c:pt idx="630">
                  <c:v>3.3325314131966</c:v>
                </c:pt>
                <c:pt idx="631">
                  <c:v>3.5549501458554</c:v>
                </c:pt>
                <c:pt idx="632">
                  <c:v>3.60214006222599</c:v>
                </c:pt>
                <c:pt idx="633">
                  <c:v>3.5495438478045598</c:v>
                </c:pt>
                <c:pt idx="634">
                  <c:v>3.6410929309592399</c:v>
                </c:pt>
                <c:pt idx="635">
                  <c:v>3.6604152067164302</c:v>
                </c:pt>
                <c:pt idx="636">
                  <c:v>3.7145809943918402</c:v>
                </c:pt>
                <c:pt idx="637">
                  <c:v>3.3723357560659202</c:v>
                </c:pt>
                <c:pt idx="638">
                  <c:v>3.45837838426865</c:v>
                </c:pt>
                <c:pt idx="639">
                  <c:v>3.3391918116808701</c:v>
                </c:pt>
                <c:pt idx="640">
                  <c:v>3.1254169223600599</c:v>
                </c:pt>
                <c:pt idx="641">
                  <c:v>2.8176595456143501</c:v>
                </c:pt>
                <c:pt idx="642">
                  <c:v>2.5583787415543799</c:v>
                </c:pt>
                <c:pt idx="643">
                  <c:v>2.44812150858065</c:v>
                </c:pt>
                <c:pt idx="644">
                  <c:v>2.5904653196279499</c:v>
                </c:pt>
                <c:pt idx="645">
                  <c:v>2.7924980093391998</c:v>
                </c:pt>
                <c:pt idx="646">
                  <c:v>2.7169964281908201</c:v>
                </c:pt>
                <c:pt idx="647">
                  <c:v>2.5572804965296299</c:v>
                </c:pt>
                <c:pt idx="648">
                  <c:v>2.4987535543827599</c:v>
                </c:pt>
                <c:pt idx="649">
                  <c:v>2.51843487595709</c:v>
                </c:pt>
                <c:pt idx="650">
                  <c:v>2.6561635652839999</c:v>
                </c:pt>
                <c:pt idx="651">
                  <c:v>2.7573331970048298</c:v>
                </c:pt>
                <c:pt idx="652">
                  <c:v>2.69635848888232</c:v>
                </c:pt>
                <c:pt idx="653">
                  <c:v>2.7317036913772901</c:v>
                </c:pt>
                <c:pt idx="654">
                  <c:v>2.53363536722639</c:v>
                </c:pt>
                <c:pt idx="655">
                  <c:v>2.3823433242287</c:v>
                </c:pt>
                <c:pt idx="656">
                  <c:v>2.5865801347278001</c:v>
                </c:pt>
                <c:pt idx="657">
                  <c:v>2.5137903134233599</c:v>
                </c:pt>
                <c:pt idx="658">
                  <c:v>2.5694093195336398</c:v>
                </c:pt>
                <c:pt idx="659">
                  <c:v>2.6920331546474698</c:v>
                </c:pt>
                <c:pt idx="660">
                  <c:v>2.7132568774910699</c:v>
                </c:pt>
                <c:pt idx="661">
                  <c:v>2.65857073742617</c:v>
                </c:pt>
                <c:pt idx="662">
                  <c:v>2.6984107943326698</c:v>
                </c:pt>
                <c:pt idx="663">
                  <c:v>2.5937630864847101</c:v>
                </c:pt>
                <c:pt idx="664">
                  <c:v>2.6571170795447201</c:v>
                </c:pt>
                <c:pt idx="665">
                  <c:v>2.6010743917588601</c:v>
                </c:pt>
                <c:pt idx="666">
                  <c:v>2.5985553827246601</c:v>
                </c:pt>
                <c:pt idx="667">
                  <c:v>2.7046924232588201</c:v>
                </c:pt>
                <c:pt idx="668">
                  <c:v>2.7351593357189699</c:v>
                </c:pt>
                <c:pt idx="669">
                  <c:v>2.8658265883294201</c:v>
                </c:pt>
                <c:pt idx="670">
                  <c:v>2.9114645857388899</c:v>
                </c:pt>
                <c:pt idx="671">
                  <c:v>2.8610570501962398</c:v>
                </c:pt>
                <c:pt idx="672">
                  <c:v>2.9767586434297302</c:v>
                </c:pt>
                <c:pt idx="673">
                  <c:v>3.0410993388995502</c:v>
                </c:pt>
                <c:pt idx="674">
                  <c:v>3.0554838013785202</c:v>
                </c:pt>
                <c:pt idx="675">
                  <c:v>3.1300787547721098</c:v>
                </c:pt>
                <c:pt idx="676">
                  <c:v>2.9193333281998801</c:v>
                </c:pt>
                <c:pt idx="677">
                  <c:v>3.0562061439361798</c:v>
                </c:pt>
                <c:pt idx="678">
                  <c:v>3.1282934690639701</c:v>
                </c:pt>
                <c:pt idx="679">
                  <c:v>3.1410753600250398</c:v>
                </c:pt>
                <c:pt idx="680">
                  <c:v>3.16238155676661</c:v>
                </c:pt>
                <c:pt idx="681">
                  <c:v>3.0633551209964698</c:v>
                </c:pt>
                <c:pt idx="682">
                  <c:v>3.0901740445088102</c:v>
                </c:pt>
                <c:pt idx="683">
                  <c:v>3.08051028923916</c:v>
                </c:pt>
                <c:pt idx="684">
                  <c:v>3.00666581316856</c:v>
                </c:pt>
                <c:pt idx="685">
                  <c:v>2.9972715255747602</c:v>
                </c:pt>
                <c:pt idx="686">
                  <c:v>3.1748731813123099</c:v>
                </c:pt>
                <c:pt idx="687">
                  <c:v>3.18689511250393</c:v>
                </c:pt>
                <c:pt idx="688">
                  <c:v>3.2727688189433199</c:v>
                </c:pt>
                <c:pt idx="689">
                  <c:v>3.3336761367589798</c:v>
                </c:pt>
                <c:pt idx="690">
                  <c:v>3.3682026031069499</c:v>
                </c:pt>
                <c:pt idx="691">
                  <c:v>3.4510571054434398</c:v>
                </c:pt>
                <c:pt idx="692">
                  <c:v>3.4666010875971298</c:v>
                </c:pt>
                <c:pt idx="693">
                  <c:v>3.41107439625819</c:v>
                </c:pt>
                <c:pt idx="694">
                  <c:v>3.4985702373674799</c:v>
                </c:pt>
                <c:pt idx="695">
                  <c:v>3.4615963572592001</c:v>
                </c:pt>
                <c:pt idx="696">
                  <c:v>3.3901139123878701</c:v>
                </c:pt>
                <c:pt idx="697">
                  <c:v>3.5067187041898902</c:v>
                </c:pt>
                <c:pt idx="698">
                  <c:v>3.57397728340879</c:v>
                </c:pt>
                <c:pt idx="699">
                  <c:v>3.5374057549402602</c:v>
                </c:pt>
                <c:pt idx="700">
                  <c:v>3.57794513042733</c:v>
                </c:pt>
                <c:pt idx="701">
                  <c:v>3.6557610485507301</c:v>
                </c:pt>
                <c:pt idx="702">
                  <c:v>3.65731136033446</c:v>
                </c:pt>
                <c:pt idx="703">
                  <c:v>3.4126540971876702</c:v>
                </c:pt>
                <c:pt idx="704">
                  <c:v>3.4672247305953698</c:v>
                </c:pt>
                <c:pt idx="705">
                  <c:v>3.4564968305189199</c:v>
                </c:pt>
                <c:pt idx="706">
                  <c:v>3.4200281389887901</c:v>
                </c:pt>
                <c:pt idx="707">
                  <c:v>3.51287113708878</c:v>
                </c:pt>
                <c:pt idx="708">
                  <c:v>3.4990384061068802</c:v>
                </c:pt>
                <c:pt idx="709">
                  <c:v>3.5509624630569001</c:v>
                </c:pt>
                <c:pt idx="710">
                  <c:v>3.4796160581647002</c:v>
                </c:pt>
                <c:pt idx="711">
                  <c:v>3.4669462837640301</c:v>
                </c:pt>
                <c:pt idx="712">
                  <c:v>3.4530755196393201</c:v>
                </c:pt>
                <c:pt idx="713">
                  <c:v>3.42383336351583</c:v>
                </c:pt>
                <c:pt idx="714">
                  <c:v>3.4927287971187</c:v>
                </c:pt>
                <c:pt idx="715">
                  <c:v>3.5515516370445801</c:v>
                </c:pt>
                <c:pt idx="716">
                  <c:v>3.5720166993796498</c:v>
                </c:pt>
                <c:pt idx="717">
                  <c:v>3.6824124031301499</c:v>
                </c:pt>
                <c:pt idx="718">
                  <c:v>3.67049933181129</c:v>
                </c:pt>
                <c:pt idx="719">
                  <c:v>3.7051979323724802</c:v>
                </c:pt>
                <c:pt idx="720">
                  <c:v>3.7449316491154199</c:v>
                </c:pt>
                <c:pt idx="721">
                  <c:v>3.6910696122781799</c:v>
                </c:pt>
                <c:pt idx="722">
                  <c:v>3.69336642779419</c:v>
                </c:pt>
                <c:pt idx="723">
                  <c:v>3.7294777710707598</c:v>
                </c:pt>
                <c:pt idx="724">
                  <c:v>3.6389664988479899</c:v>
                </c:pt>
                <c:pt idx="725">
                  <c:v>3.6750537274449999</c:v>
                </c:pt>
                <c:pt idx="726">
                  <c:v>3.7239639055093798</c:v>
                </c:pt>
                <c:pt idx="727">
                  <c:v>3.6476647189076199</c:v>
                </c:pt>
                <c:pt idx="728">
                  <c:v>3.3124826774322602</c:v>
                </c:pt>
                <c:pt idx="729">
                  <c:v>3.2588130481736299</c:v>
                </c:pt>
                <c:pt idx="730">
                  <c:v>3.3506915471964001</c:v>
                </c:pt>
                <c:pt idx="731">
                  <c:v>3.03649482405728</c:v>
                </c:pt>
                <c:pt idx="732">
                  <c:v>3.0774741727991901</c:v>
                </c:pt>
                <c:pt idx="733">
                  <c:v>2.8290619424344801</c:v>
                </c:pt>
                <c:pt idx="734">
                  <c:v>2.8277192394121702</c:v>
                </c:pt>
                <c:pt idx="735">
                  <c:v>2.7025200873750501</c:v>
                </c:pt>
                <c:pt idx="736">
                  <c:v>2.81445020327818</c:v>
                </c:pt>
                <c:pt idx="737">
                  <c:v>2.69785031969935</c:v>
                </c:pt>
                <c:pt idx="738">
                  <c:v>2.76069922809504</c:v>
                </c:pt>
                <c:pt idx="739">
                  <c:v>2.8838769185982698</c:v>
                </c:pt>
                <c:pt idx="740">
                  <c:v>2.85562914495807</c:v>
                </c:pt>
                <c:pt idx="741">
                  <c:v>2.7100239137321198</c:v>
                </c:pt>
                <c:pt idx="742">
                  <c:v>2.7623164931555602</c:v>
                </c:pt>
                <c:pt idx="743">
                  <c:v>2.7987588844449802</c:v>
                </c:pt>
                <c:pt idx="744">
                  <c:v>2.5638621076656598</c:v>
                </c:pt>
                <c:pt idx="745">
                  <c:v>2.51994046806943</c:v>
                </c:pt>
                <c:pt idx="746">
                  <c:v>2.3919279849832198</c:v>
                </c:pt>
                <c:pt idx="747">
                  <c:v>2.4996703911496798</c:v>
                </c:pt>
                <c:pt idx="748">
                  <c:v>2.4683970640412198</c:v>
                </c:pt>
                <c:pt idx="749">
                  <c:v>2.57300405409456</c:v>
                </c:pt>
                <c:pt idx="750">
                  <c:v>2.5920941466471001</c:v>
                </c:pt>
                <c:pt idx="751">
                  <c:v>2.6557426056581002</c:v>
                </c:pt>
                <c:pt idx="752">
                  <c:v>2.6257381315366901</c:v>
                </c:pt>
                <c:pt idx="753">
                  <c:v>2.62460130964392</c:v>
                </c:pt>
                <c:pt idx="754">
                  <c:v>2.7466939008528901</c:v>
                </c:pt>
                <c:pt idx="755">
                  <c:v>2.7866437020089201</c:v>
                </c:pt>
                <c:pt idx="756">
                  <c:v>2.78054071981256</c:v>
                </c:pt>
                <c:pt idx="757">
                  <c:v>2.80002167606066</c:v>
                </c:pt>
                <c:pt idx="758">
                  <c:v>2.8644368165434</c:v>
                </c:pt>
                <c:pt idx="759">
                  <c:v>2.8433856742714099</c:v>
                </c:pt>
                <c:pt idx="760">
                  <c:v>2.8553502974382399</c:v>
                </c:pt>
                <c:pt idx="761">
                  <c:v>2.6049094449663999</c:v>
                </c:pt>
                <c:pt idx="762">
                  <c:v>2.6062086890217602</c:v>
                </c:pt>
                <c:pt idx="763">
                  <c:v>2.44299786942238</c:v>
                </c:pt>
                <c:pt idx="764">
                  <c:v>2.4999248762297501</c:v>
                </c:pt>
                <c:pt idx="765">
                  <c:v>2.64211565575031</c:v>
                </c:pt>
                <c:pt idx="766">
                  <c:v>2.6509547304341798</c:v>
                </c:pt>
                <c:pt idx="767">
                  <c:v>2.5536321618691802</c:v>
                </c:pt>
                <c:pt idx="768">
                  <c:v>2.6192546158951702</c:v>
                </c:pt>
                <c:pt idx="769">
                  <c:v>2.6437733105337999</c:v>
                </c:pt>
                <c:pt idx="770">
                  <c:v>2.5816341043105102</c:v>
                </c:pt>
                <c:pt idx="771">
                  <c:v>2.5344627476723001</c:v>
                </c:pt>
                <c:pt idx="772">
                  <c:v>2.5260575173643298</c:v>
                </c:pt>
                <c:pt idx="773">
                  <c:v>2.63108217303889</c:v>
                </c:pt>
                <c:pt idx="774">
                  <c:v>2.62039090440138</c:v>
                </c:pt>
                <c:pt idx="775">
                  <c:v>2.5942267775375201</c:v>
                </c:pt>
                <c:pt idx="776">
                  <c:v>2.6979857045210598</c:v>
                </c:pt>
                <c:pt idx="777">
                  <c:v>2.8009538554824802</c:v>
                </c:pt>
                <c:pt idx="778">
                  <c:v>2.8810322167536699</c:v>
                </c:pt>
                <c:pt idx="779">
                  <c:v>2.8770070732823898</c:v>
                </c:pt>
                <c:pt idx="780">
                  <c:v>2.91155273762259</c:v>
                </c:pt>
                <c:pt idx="781">
                  <c:v>2.8630528875924002</c:v>
                </c:pt>
                <c:pt idx="782">
                  <c:v>2.88359822103277</c:v>
                </c:pt>
                <c:pt idx="783">
                  <c:v>2.86565704722307</c:v>
                </c:pt>
                <c:pt idx="784">
                  <c:v>2.8151951795763699</c:v>
                </c:pt>
                <c:pt idx="785">
                  <c:v>2.9335453757124998</c:v>
                </c:pt>
                <c:pt idx="786">
                  <c:v>2.9441459039967302</c:v>
                </c:pt>
                <c:pt idx="787">
                  <c:v>2.93718163235723</c:v>
                </c:pt>
                <c:pt idx="788">
                  <c:v>3.0308186950506002</c:v>
                </c:pt>
                <c:pt idx="789">
                  <c:v>3.0471622776547398</c:v>
                </c:pt>
                <c:pt idx="790">
                  <c:v>3.01223750593832</c:v>
                </c:pt>
                <c:pt idx="791">
                  <c:v>2.9779191623993699</c:v>
                </c:pt>
                <c:pt idx="792">
                  <c:v>3.04373796551398</c:v>
                </c:pt>
                <c:pt idx="793">
                  <c:v>3.0230783667958501</c:v>
                </c:pt>
                <c:pt idx="794">
                  <c:v>3.0640457673347399</c:v>
                </c:pt>
                <c:pt idx="795">
                  <c:v>3.1097611781393799</c:v>
                </c:pt>
                <c:pt idx="796">
                  <c:v>3.1052882685732399</c:v>
                </c:pt>
                <c:pt idx="797">
                  <c:v>3.0558866088988199</c:v>
                </c:pt>
                <c:pt idx="798">
                  <c:v>3.0676400765170699</c:v>
                </c:pt>
                <c:pt idx="799">
                  <c:v>2.9107798314101498</c:v>
                </c:pt>
                <c:pt idx="800">
                  <c:v>2.86057101226451</c:v>
                </c:pt>
                <c:pt idx="801">
                  <c:v>2.8922966429584398</c:v>
                </c:pt>
                <c:pt idx="802">
                  <c:v>2.8790831680387199</c:v>
                </c:pt>
                <c:pt idx="803">
                  <c:v>2.9266125531516001</c:v>
                </c:pt>
                <c:pt idx="804">
                  <c:v>2.92458053373795</c:v>
                </c:pt>
                <c:pt idx="805">
                  <c:v>2.9148300736542798</c:v>
                </c:pt>
                <c:pt idx="806">
                  <c:v>2.9095962095616201</c:v>
                </c:pt>
                <c:pt idx="807">
                  <c:v>2.9960617429860501</c:v>
                </c:pt>
                <c:pt idx="808">
                  <c:v>2.9923322221080801</c:v>
                </c:pt>
                <c:pt idx="809">
                  <c:v>3.0080899450571401</c:v>
                </c:pt>
                <c:pt idx="810">
                  <c:v>2.8726041433001299</c:v>
                </c:pt>
                <c:pt idx="811">
                  <c:v>2.7398181033666198</c:v>
                </c:pt>
                <c:pt idx="812">
                  <c:v>2.7300958195726301</c:v>
                </c:pt>
                <c:pt idx="813">
                  <c:v>2.7011754193755602</c:v>
                </c:pt>
                <c:pt idx="814">
                  <c:v>2.6962486551621998</c:v>
                </c:pt>
                <c:pt idx="815">
                  <c:v>2.68459112798707</c:v>
                </c:pt>
                <c:pt idx="816">
                  <c:v>2.73557088112628</c:v>
                </c:pt>
                <c:pt idx="817">
                  <c:v>2.7260929178539199</c:v>
                </c:pt>
                <c:pt idx="818">
                  <c:v>2.6344977959698399</c:v>
                </c:pt>
                <c:pt idx="819">
                  <c:v>2.6458660568507701</c:v>
                </c:pt>
                <c:pt idx="820">
                  <c:v>2.6785771483487002</c:v>
                </c:pt>
                <c:pt idx="821">
                  <c:v>2.7267493296784302</c:v>
                </c:pt>
                <c:pt idx="822">
                  <c:v>2.6989095432044201</c:v>
                </c:pt>
                <c:pt idx="823">
                  <c:v>2.6944501191082102</c:v>
                </c:pt>
                <c:pt idx="824">
                  <c:v>2.7075463424423498</c:v>
                </c:pt>
                <c:pt idx="825">
                  <c:v>2.70738893394048</c:v>
                </c:pt>
                <c:pt idx="826">
                  <c:v>2.69232136767639</c:v>
                </c:pt>
                <c:pt idx="827">
                  <c:v>2.8089243589827202</c:v>
                </c:pt>
                <c:pt idx="828">
                  <c:v>2.8287911871432101</c:v>
                </c:pt>
                <c:pt idx="829">
                  <c:v>2.8605042260284899</c:v>
                </c:pt>
                <c:pt idx="830">
                  <c:v>2.8689784493170198</c:v>
                </c:pt>
                <c:pt idx="831">
                  <c:v>2.8790385568502401</c:v>
                </c:pt>
                <c:pt idx="832">
                  <c:v>2.8877864357276999</c:v>
                </c:pt>
                <c:pt idx="833">
                  <c:v>2.8812415919576901</c:v>
                </c:pt>
                <c:pt idx="834">
                  <c:v>2.7269635550376901</c:v>
                </c:pt>
                <c:pt idx="835">
                  <c:v>2.7391040394749901</c:v>
                </c:pt>
                <c:pt idx="836">
                  <c:v>2.8445200672856399</c:v>
                </c:pt>
                <c:pt idx="837">
                  <c:v>2.8472401335003399</c:v>
                </c:pt>
                <c:pt idx="838">
                  <c:v>2.8598733242783698</c:v>
                </c:pt>
                <c:pt idx="839">
                  <c:v>2.8660663653440399</c:v>
                </c:pt>
                <c:pt idx="840">
                  <c:v>2.8402141698696401</c:v>
                </c:pt>
                <c:pt idx="841">
                  <c:v>2.8818696280635199</c:v>
                </c:pt>
                <c:pt idx="842">
                  <c:v>2.8656234942205998</c:v>
                </c:pt>
                <c:pt idx="843">
                  <c:v>2.8322445656239599</c:v>
                </c:pt>
                <c:pt idx="844">
                  <c:v>2.8976298665631099</c:v>
                </c:pt>
                <c:pt idx="845">
                  <c:v>2.9321871398477901</c:v>
                </c:pt>
                <c:pt idx="846">
                  <c:v>2.9434634541895801</c:v>
                </c:pt>
                <c:pt idx="847">
                  <c:v>2.9530609785256199</c:v>
                </c:pt>
                <c:pt idx="848">
                  <c:v>2.9489176419034302</c:v>
                </c:pt>
                <c:pt idx="849">
                  <c:v>3.0069734318014598</c:v>
                </c:pt>
                <c:pt idx="850">
                  <c:v>3.0265702217602501</c:v>
                </c:pt>
                <c:pt idx="851">
                  <c:v>3.0382175457652401</c:v>
                </c:pt>
                <c:pt idx="852">
                  <c:v>3.0368286896699401</c:v>
                </c:pt>
                <c:pt idx="853">
                  <c:v>3.0294073819474998</c:v>
                </c:pt>
                <c:pt idx="854">
                  <c:v>3.0148127403652101</c:v>
                </c:pt>
                <c:pt idx="855">
                  <c:v>3.0651584277128698</c:v>
                </c:pt>
                <c:pt idx="856">
                  <c:v>3.0869685131823701</c:v>
                </c:pt>
                <c:pt idx="857">
                  <c:v>3.0961989577585198</c:v>
                </c:pt>
                <c:pt idx="858">
                  <c:v>3.1010533127176099</c:v>
                </c:pt>
                <c:pt idx="859">
                  <c:v>3.1062849199964702</c:v>
                </c:pt>
                <c:pt idx="860">
                  <c:v>3.11740310308805</c:v>
                </c:pt>
                <c:pt idx="861">
                  <c:v>3.1219632332727398</c:v>
                </c:pt>
                <c:pt idx="862">
                  <c:v>3.13283217617693</c:v>
                </c:pt>
                <c:pt idx="863">
                  <c:v>3.1158451443442901</c:v>
                </c:pt>
                <c:pt idx="864">
                  <c:v>3.1236635861777899</c:v>
                </c:pt>
                <c:pt idx="865">
                  <c:v>3.1589516063310001</c:v>
                </c:pt>
                <c:pt idx="866">
                  <c:v>3.02078609803876</c:v>
                </c:pt>
                <c:pt idx="867">
                  <c:v>3.0150881092105202</c:v>
                </c:pt>
                <c:pt idx="868">
                  <c:v>2.9861809901891299</c:v>
                </c:pt>
                <c:pt idx="869">
                  <c:v>2.9262925936932098</c:v>
                </c:pt>
                <c:pt idx="870">
                  <c:v>2.95821500021701</c:v>
                </c:pt>
                <c:pt idx="871">
                  <c:v>2.9786678702240899</c:v>
                </c:pt>
                <c:pt idx="872">
                  <c:v>2.99698412796891</c:v>
                </c:pt>
                <c:pt idx="873">
                  <c:v>2.98296712100211</c:v>
                </c:pt>
                <c:pt idx="874">
                  <c:v>3.0190197182099601</c:v>
                </c:pt>
                <c:pt idx="875">
                  <c:v>3.0602000320574501</c:v>
                </c:pt>
                <c:pt idx="876">
                  <c:v>3.0482944379999402</c:v>
                </c:pt>
                <c:pt idx="877">
                  <c:v>3.00635510334088</c:v>
                </c:pt>
                <c:pt idx="878">
                  <c:v>3.0392720066728298</c:v>
                </c:pt>
                <c:pt idx="879">
                  <c:v>3.1054806569408999</c:v>
                </c:pt>
                <c:pt idx="880">
                  <c:v>3.1175711938749102</c:v>
                </c:pt>
                <c:pt idx="881">
                  <c:v>3.1422127413654102</c:v>
                </c:pt>
                <c:pt idx="882">
                  <c:v>3.1399540272658402</c:v>
                </c:pt>
                <c:pt idx="883">
                  <c:v>3.16217840859799</c:v>
                </c:pt>
                <c:pt idx="884">
                  <c:v>3.11899926367661</c:v>
                </c:pt>
                <c:pt idx="885">
                  <c:v>3.1050505695427</c:v>
                </c:pt>
                <c:pt idx="886">
                  <c:v>3.1132969357883198</c:v>
                </c:pt>
                <c:pt idx="887">
                  <c:v>3.08533062004709</c:v>
                </c:pt>
                <c:pt idx="888">
                  <c:v>3.0988277421683801</c:v>
                </c:pt>
                <c:pt idx="889">
                  <c:v>3.1110167376006599</c:v>
                </c:pt>
                <c:pt idx="890">
                  <c:v>3.1124766020943002</c:v>
                </c:pt>
                <c:pt idx="891">
                  <c:v>3.1155641923305302</c:v>
                </c:pt>
                <c:pt idx="892">
                  <c:v>3.08799836105104</c:v>
                </c:pt>
                <c:pt idx="893">
                  <c:v>3.0747548243857898</c:v>
                </c:pt>
                <c:pt idx="894">
                  <c:v>3.0921560273836399</c:v>
                </c:pt>
                <c:pt idx="895">
                  <c:v>3.1384076282247899</c:v>
                </c:pt>
                <c:pt idx="896">
                  <c:v>3.1379809878186098</c:v>
                </c:pt>
                <c:pt idx="897">
                  <c:v>3.1597004643062201</c:v>
                </c:pt>
                <c:pt idx="898">
                  <c:v>3.1384950229966599</c:v>
                </c:pt>
                <c:pt idx="899">
                  <c:v>3.0513357609424299</c:v>
                </c:pt>
                <c:pt idx="900">
                  <c:v>3.0743309798950902</c:v>
                </c:pt>
                <c:pt idx="901">
                  <c:v>3.05181806600863</c:v>
                </c:pt>
                <c:pt idx="902">
                  <c:v>3.0893193208162302</c:v>
                </c:pt>
                <c:pt idx="903">
                  <c:v>3.0891748345511099</c:v>
                </c:pt>
                <c:pt idx="904">
                  <c:v>3.0891087629161098</c:v>
                </c:pt>
                <c:pt idx="905">
                  <c:v>3.1088172498371698</c:v>
                </c:pt>
                <c:pt idx="906">
                  <c:v>3.0928895492205601</c:v>
                </c:pt>
                <c:pt idx="907">
                  <c:v>3.0236835861151299</c:v>
                </c:pt>
                <c:pt idx="908">
                  <c:v>3.0466641091566999</c:v>
                </c:pt>
                <c:pt idx="909">
                  <c:v>3.0422162900019698</c:v>
                </c:pt>
                <c:pt idx="910">
                  <c:v>3.0537613275845001</c:v>
                </c:pt>
                <c:pt idx="911">
                  <c:v>3.07252089762921</c:v>
                </c:pt>
                <c:pt idx="912">
                  <c:v>3.14408139100281</c:v>
                </c:pt>
                <c:pt idx="913">
                  <c:v>3.16545416852713</c:v>
                </c:pt>
                <c:pt idx="914">
                  <c:v>3.16625513548103</c:v>
                </c:pt>
                <c:pt idx="915">
                  <c:v>3.1600170367359599</c:v>
                </c:pt>
                <c:pt idx="916">
                  <c:v>3.1607390688136499</c:v>
                </c:pt>
                <c:pt idx="917">
                  <c:v>3.1309040870380298</c:v>
                </c:pt>
                <c:pt idx="918">
                  <c:v>3.1764244566845399</c:v>
                </c:pt>
                <c:pt idx="919">
                  <c:v>3.1733243001977298</c:v>
                </c:pt>
                <c:pt idx="920">
                  <c:v>3.1775941943369999</c:v>
                </c:pt>
                <c:pt idx="921">
                  <c:v>3.1651059311813698</c:v>
                </c:pt>
                <c:pt idx="922">
                  <c:v>3.1927651403473001</c:v>
                </c:pt>
                <c:pt idx="923">
                  <c:v>3.2035575020377598</c:v>
                </c:pt>
                <c:pt idx="924">
                  <c:v>3.1950371423368602</c:v>
                </c:pt>
                <c:pt idx="925">
                  <c:v>3.1877829646160101</c:v>
                </c:pt>
                <c:pt idx="926">
                  <c:v>3.1627003156377</c:v>
                </c:pt>
                <c:pt idx="927">
                  <c:v>3.1590903125422098</c:v>
                </c:pt>
                <c:pt idx="928">
                  <c:v>3.1897985751300801</c:v>
                </c:pt>
                <c:pt idx="929">
                  <c:v>3.1737918242481</c:v>
                </c:pt>
                <c:pt idx="930">
                  <c:v>3.1876326646721398</c:v>
                </c:pt>
                <c:pt idx="931">
                  <c:v>3.1791867364491</c:v>
                </c:pt>
                <c:pt idx="932">
                  <c:v>3.18058977532288</c:v>
                </c:pt>
                <c:pt idx="933">
                  <c:v>3.1993835372741</c:v>
                </c:pt>
                <c:pt idx="934">
                  <c:v>3.1761230625935002</c:v>
                </c:pt>
                <c:pt idx="935">
                  <c:v>3.2199214389878401</c:v>
                </c:pt>
                <c:pt idx="936">
                  <c:v>3.2232235801786802</c:v>
                </c:pt>
                <c:pt idx="937">
                  <c:v>3.2217693488311498</c:v>
                </c:pt>
                <c:pt idx="938">
                  <c:v>3.23379816850716</c:v>
                </c:pt>
                <c:pt idx="939">
                  <c:v>3.2359017363328602</c:v>
                </c:pt>
                <c:pt idx="940">
                  <c:v>3.2378992413030199</c:v>
                </c:pt>
                <c:pt idx="941">
                  <c:v>3.2279819118857001</c:v>
                </c:pt>
                <c:pt idx="942">
                  <c:v>3.2434563863508599</c:v>
                </c:pt>
                <c:pt idx="943">
                  <c:v>3.26395940112215</c:v>
                </c:pt>
                <c:pt idx="944">
                  <c:v>3.2683929217571999</c:v>
                </c:pt>
                <c:pt idx="945">
                  <c:v>3.2712841274283702</c:v>
                </c:pt>
                <c:pt idx="946">
                  <c:v>3.2824535732592501</c:v>
                </c:pt>
                <c:pt idx="947">
                  <c:v>3.2979769347776902</c:v>
                </c:pt>
                <c:pt idx="948">
                  <c:v>3.2857817805679401</c:v>
                </c:pt>
                <c:pt idx="949">
                  <c:v>3.2669299006028898</c:v>
                </c:pt>
                <c:pt idx="950">
                  <c:v>3.29650710839742</c:v>
                </c:pt>
                <c:pt idx="951">
                  <c:v>3.23703161440111</c:v>
                </c:pt>
                <c:pt idx="952">
                  <c:v>3.1928875970891499</c:v>
                </c:pt>
                <c:pt idx="953">
                  <c:v>3.2071356188676101</c:v>
                </c:pt>
                <c:pt idx="954">
                  <c:v>3.2336911080914099</c:v>
                </c:pt>
                <c:pt idx="955">
                  <c:v>3.2213946975832699</c:v>
                </c:pt>
                <c:pt idx="956">
                  <c:v>3.21838408056689</c:v>
                </c:pt>
                <c:pt idx="957">
                  <c:v>3.0805021356071101</c:v>
                </c:pt>
                <c:pt idx="958">
                  <c:v>3.0946939252930199</c:v>
                </c:pt>
                <c:pt idx="959">
                  <c:v>3.0772878800503198</c:v>
                </c:pt>
                <c:pt idx="960">
                  <c:v>3.08010929247058</c:v>
                </c:pt>
                <c:pt idx="961">
                  <c:v>3.11964378932137</c:v>
                </c:pt>
                <c:pt idx="962">
                  <c:v>3.1122755960923598</c:v>
                </c:pt>
                <c:pt idx="963">
                  <c:v>3.10632993090044</c:v>
                </c:pt>
                <c:pt idx="964">
                  <c:v>3.1297296388153999</c:v>
                </c:pt>
                <c:pt idx="965">
                  <c:v>3.13298867247418</c:v>
                </c:pt>
                <c:pt idx="966">
                  <c:v>3.0945115010903899</c:v>
                </c:pt>
                <c:pt idx="967">
                  <c:v>3.1097749088985598</c:v>
                </c:pt>
                <c:pt idx="968">
                  <c:v>3.11751789198801</c:v>
                </c:pt>
                <c:pt idx="969">
                  <c:v>3.1045923951922298</c:v>
                </c:pt>
                <c:pt idx="970">
                  <c:v>3.0938432341332098</c:v>
                </c:pt>
                <c:pt idx="971">
                  <c:v>3.0989174704346998</c:v>
                </c:pt>
                <c:pt idx="972">
                  <c:v>3.13093479397534</c:v>
                </c:pt>
                <c:pt idx="973">
                  <c:v>3.1655139049242602</c:v>
                </c:pt>
                <c:pt idx="974">
                  <c:v>3.16193479134221</c:v>
                </c:pt>
                <c:pt idx="975">
                  <c:v>3.1425184414743801</c:v>
                </c:pt>
                <c:pt idx="976">
                  <c:v>3.15417835687018</c:v>
                </c:pt>
                <c:pt idx="977">
                  <c:v>3.14609555610512</c:v>
                </c:pt>
                <c:pt idx="978">
                  <c:v>3.1124823904577101</c:v>
                </c:pt>
                <c:pt idx="979">
                  <c:v>3.0800518552524898</c:v>
                </c:pt>
                <c:pt idx="980">
                  <c:v>3.04631157138697</c:v>
                </c:pt>
                <c:pt idx="981">
                  <c:v>2.9649378772638801</c:v>
                </c:pt>
                <c:pt idx="982">
                  <c:v>2.9955097461228402</c:v>
                </c:pt>
                <c:pt idx="983">
                  <c:v>3.0039400497181101</c:v>
                </c:pt>
                <c:pt idx="984">
                  <c:v>2.99446202040932</c:v>
                </c:pt>
                <c:pt idx="985">
                  <c:v>3.0376839063260399</c:v>
                </c:pt>
                <c:pt idx="986">
                  <c:v>3.0593639252969802</c:v>
                </c:pt>
                <c:pt idx="987">
                  <c:v>3.0633497072901701</c:v>
                </c:pt>
                <c:pt idx="988">
                  <c:v>3.0776520629638702</c:v>
                </c:pt>
                <c:pt idx="989">
                  <c:v>3.0928288834878401</c:v>
                </c:pt>
                <c:pt idx="990">
                  <c:v>3.0843490408402099</c:v>
                </c:pt>
                <c:pt idx="991">
                  <c:v>3.10802334832412</c:v>
                </c:pt>
                <c:pt idx="992">
                  <c:v>3.11024893496338</c:v>
                </c:pt>
                <c:pt idx="993">
                  <c:v>3.1311510157311599</c:v>
                </c:pt>
                <c:pt idx="994">
                  <c:v>3.1553915791306602</c:v>
                </c:pt>
                <c:pt idx="995">
                  <c:v>3.1606845434920898</c:v>
                </c:pt>
                <c:pt idx="996">
                  <c:v>3.1808931964096598</c:v>
                </c:pt>
                <c:pt idx="997">
                  <c:v>3.1802359194674499</c:v>
                </c:pt>
                <c:pt idx="998">
                  <c:v>3.1526570747606901</c:v>
                </c:pt>
                <c:pt idx="999">
                  <c:v>3.18421277778585</c:v>
                </c:pt>
                <c:pt idx="1000">
                  <c:v>3.1620001777442202</c:v>
                </c:pt>
                <c:pt idx="1001">
                  <c:v>3.2046541134052098</c:v>
                </c:pt>
                <c:pt idx="1002">
                  <c:v>3.2253434610811098</c:v>
                </c:pt>
                <c:pt idx="1003">
                  <c:v>3.2469856798572598</c:v>
                </c:pt>
                <c:pt idx="1004">
                  <c:v>3.2428227624649799</c:v>
                </c:pt>
                <c:pt idx="1005">
                  <c:v>3.23616250669461</c:v>
                </c:pt>
                <c:pt idx="1006">
                  <c:v>3.2106246785465098</c:v>
                </c:pt>
                <c:pt idx="1007">
                  <c:v>3.2304383706748099</c:v>
                </c:pt>
                <c:pt idx="1008">
                  <c:v>3.2393846609861301</c:v>
                </c:pt>
                <c:pt idx="1009">
                  <c:v>3.21514965230396</c:v>
                </c:pt>
                <c:pt idx="1010">
                  <c:v>3.2204984232654801</c:v>
                </c:pt>
                <c:pt idx="1011">
                  <c:v>3.2582931052689901</c:v>
                </c:pt>
                <c:pt idx="1012">
                  <c:v>3.26870036054977</c:v>
                </c:pt>
                <c:pt idx="1013">
                  <c:v>3.25854536213608</c:v>
                </c:pt>
                <c:pt idx="1014">
                  <c:v>3.2330224983754499</c:v>
                </c:pt>
                <c:pt idx="1015">
                  <c:v>3.2555219758776102</c:v>
                </c:pt>
                <c:pt idx="1016">
                  <c:v>3.2744724202634798</c:v>
                </c:pt>
                <c:pt idx="1017">
                  <c:v>3.2793958762854198</c:v>
                </c:pt>
                <c:pt idx="1018">
                  <c:v>3.2939194699016299</c:v>
                </c:pt>
                <c:pt idx="1019">
                  <c:v>3.3124375478420398</c:v>
                </c:pt>
                <c:pt idx="1020">
                  <c:v>3.2795392962143102</c:v>
                </c:pt>
                <c:pt idx="1021">
                  <c:v>3.2926770617883099</c:v>
                </c:pt>
                <c:pt idx="1022">
                  <c:v>3.31502553051314</c:v>
                </c:pt>
                <c:pt idx="1023">
                  <c:v>3.3103206303113799</c:v>
                </c:pt>
                <c:pt idx="1024">
                  <c:v>3.3197117719307898</c:v>
                </c:pt>
                <c:pt idx="1025">
                  <c:v>3.3393890972953999</c:v>
                </c:pt>
                <c:pt idx="1026">
                  <c:v>3.3268089289657499</c:v>
                </c:pt>
                <c:pt idx="1027">
                  <c:v>3.3140569331124698</c:v>
                </c:pt>
                <c:pt idx="1028">
                  <c:v>3.2960051324285402</c:v>
                </c:pt>
                <c:pt idx="1029">
                  <c:v>3.2346760118761502</c:v>
                </c:pt>
                <c:pt idx="1030">
                  <c:v>3.2516187348291399</c:v>
                </c:pt>
                <c:pt idx="1031">
                  <c:v>3.3028774318710998</c:v>
                </c:pt>
                <c:pt idx="1032">
                  <c:v>3.31762683873511</c:v>
                </c:pt>
                <c:pt idx="1033">
                  <c:v>3.3160919094415999</c:v>
                </c:pt>
                <c:pt idx="1034">
                  <c:v>3.2949326786627</c:v>
                </c:pt>
                <c:pt idx="1035">
                  <c:v>3.30613880724498</c:v>
                </c:pt>
                <c:pt idx="1036">
                  <c:v>3.2841179962752198</c:v>
                </c:pt>
                <c:pt idx="1037">
                  <c:v>3.2987102188261002</c:v>
                </c:pt>
                <c:pt idx="1038">
                  <c:v>3.2551699175305502</c:v>
                </c:pt>
                <c:pt idx="1039">
                  <c:v>3.2281073443217401</c:v>
                </c:pt>
                <c:pt idx="1040">
                  <c:v>3.2279904450169599</c:v>
                </c:pt>
                <c:pt idx="1041">
                  <c:v>3.2071040749806401</c:v>
                </c:pt>
                <c:pt idx="1042">
                  <c:v>3.2129105959775601</c:v>
                </c:pt>
                <c:pt idx="1043">
                  <c:v>3.1975094293745898</c:v>
                </c:pt>
                <c:pt idx="1044">
                  <c:v>3.1246907712971499</c:v>
                </c:pt>
                <c:pt idx="1045">
                  <c:v>3.1450056147991599</c:v>
                </c:pt>
                <c:pt idx="1046">
                  <c:v>3.1502901566745001</c:v>
                </c:pt>
                <c:pt idx="1047">
                  <c:v>3.1552656424999399</c:v>
                </c:pt>
                <c:pt idx="1048">
                  <c:v>3.1504612082223198</c:v>
                </c:pt>
                <c:pt idx="1049">
                  <c:v>3.1579532420890501</c:v>
                </c:pt>
                <c:pt idx="1050">
                  <c:v>3.1571421537697599</c:v>
                </c:pt>
                <c:pt idx="1051">
                  <c:v>3.1513924112448</c:v>
                </c:pt>
                <c:pt idx="1052">
                  <c:v>3.1337225124072798</c:v>
                </c:pt>
                <c:pt idx="1053">
                  <c:v>3.07733578927298</c:v>
                </c:pt>
                <c:pt idx="1054">
                  <c:v>3.08014422518966</c:v>
                </c:pt>
                <c:pt idx="1055">
                  <c:v>3.0619870235847899</c:v>
                </c:pt>
                <c:pt idx="1056">
                  <c:v>3.0730840066959901</c:v>
                </c:pt>
                <c:pt idx="1057">
                  <c:v>3.0757276974102599</c:v>
                </c:pt>
                <c:pt idx="1058">
                  <c:v>3.09733312288702</c:v>
                </c:pt>
                <c:pt idx="1059">
                  <c:v>3.1613099007807102</c:v>
                </c:pt>
                <c:pt idx="1060">
                  <c:v>3.1422363976473902</c:v>
                </c:pt>
                <c:pt idx="1061">
                  <c:v>3.1301983187426301</c:v>
                </c:pt>
                <c:pt idx="1062">
                  <c:v>3.1429357433710798</c:v>
                </c:pt>
                <c:pt idx="1063">
                  <c:v>3.1294612632201502</c:v>
                </c:pt>
                <c:pt idx="1064">
                  <c:v>3.1043074825382901</c:v>
                </c:pt>
                <c:pt idx="1065">
                  <c:v>3.1072535178436298</c:v>
                </c:pt>
                <c:pt idx="1066">
                  <c:v>3.1116133768773899</c:v>
                </c:pt>
                <c:pt idx="1067">
                  <c:v>3.1153398137803898</c:v>
                </c:pt>
                <c:pt idx="1068">
                  <c:v>3.11199701606319</c:v>
                </c:pt>
                <c:pt idx="1069">
                  <c:v>3.0923655160123098</c:v>
                </c:pt>
                <c:pt idx="1070">
                  <c:v>3.1020041002153298</c:v>
                </c:pt>
                <c:pt idx="1071">
                  <c:v>3.1073671987059801</c:v>
                </c:pt>
                <c:pt idx="1072">
                  <c:v>3.1424635666834799</c:v>
                </c:pt>
                <c:pt idx="1073">
                  <c:v>3.1999757143948799</c:v>
                </c:pt>
                <c:pt idx="1074">
                  <c:v>3.2375979144309799</c:v>
                </c:pt>
                <c:pt idx="1075">
                  <c:v>3.25011243586497</c:v>
                </c:pt>
                <c:pt idx="1076">
                  <c:v>3.25089696290464</c:v>
                </c:pt>
                <c:pt idx="1077">
                  <c:v>3.2771781348481102</c:v>
                </c:pt>
                <c:pt idx="1078">
                  <c:v>3.2452879543669702</c:v>
                </c:pt>
                <c:pt idx="1079">
                  <c:v>3.2537455024397199</c:v>
                </c:pt>
                <c:pt idx="1080">
                  <c:v>3.2379626676559701</c:v>
                </c:pt>
                <c:pt idx="1081">
                  <c:v>3.2699679443707699</c:v>
                </c:pt>
                <c:pt idx="1082">
                  <c:v>3.26786358630337</c:v>
                </c:pt>
                <c:pt idx="1083">
                  <c:v>3.3195655148038199</c:v>
                </c:pt>
                <c:pt idx="1084">
                  <c:v>3.28402978591699</c:v>
                </c:pt>
                <c:pt idx="1085">
                  <c:v>3.3180456585385301</c:v>
                </c:pt>
                <c:pt idx="1086">
                  <c:v>3.3680755218593301</c:v>
                </c:pt>
                <c:pt idx="1087">
                  <c:v>3.3750281746023898</c:v>
                </c:pt>
                <c:pt idx="1088">
                  <c:v>3.33334173887163</c:v>
                </c:pt>
                <c:pt idx="1089">
                  <c:v>3.3516926549400701</c:v>
                </c:pt>
                <c:pt idx="1090">
                  <c:v>3.3631459139064401</c:v>
                </c:pt>
                <c:pt idx="1091">
                  <c:v>3.3414588224228901</c:v>
                </c:pt>
                <c:pt idx="1092">
                  <c:v>3.3199987956166899</c:v>
                </c:pt>
                <c:pt idx="1093">
                  <c:v>3.35875484307368</c:v>
                </c:pt>
                <c:pt idx="1094">
                  <c:v>3.3577571319318098</c:v>
                </c:pt>
                <c:pt idx="1095">
                  <c:v>3.3422720522942999</c:v>
                </c:pt>
                <c:pt idx="1096">
                  <c:v>3.32827038115644</c:v>
                </c:pt>
                <c:pt idx="1097">
                  <c:v>3.3398445543371098</c:v>
                </c:pt>
                <c:pt idx="1098">
                  <c:v>3.3144974486736798</c:v>
                </c:pt>
                <c:pt idx="1099">
                  <c:v>3.3102831998301201</c:v>
                </c:pt>
                <c:pt idx="1100">
                  <c:v>3.3124794716852999</c:v>
                </c:pt>
                <c:pt idx="1101">
                  <c:v>3.2161217324445199</c:v>
                </c:pt>
                <c:pt idx="1102">
                  <c:v>3.2168190825234002</c:v>
                </c:pt>
                <c:pt idx="1103">
                  <c:v>3.2557028595051198</c:v>
                </c:pt>
                <c:pt idx="1104">
                  <c:v>3.28693277282408</c:v>
                </c:pt>
                <c:pt idx="1105">
                  <c:v>3.2868279959629798</c:v>
                </c:pt>
                <c:pt idx="1106">
                  <c:v>3.31415819047858</c:v>
                </c:pt>
                <c:pt idx="1107">
                  <c:v>3.3020835130844701</c:v>
                </c:pt>
                <c:pt idx="1108">
                  <c:v>3.2665122019728798</c:v>
                </c:pt>
                <c:pt idx="1109">
                  <c:v>3.2797445017648101</c:v>
                </c:pt>
                <c:pt idx="1110">
                  <c:v>3.30083210899322</c:v>
                </c:pt>
                <c:pt idx="1111">
                  <c:v>3.31172860115079</c:v>
                </c:pt>
                <c:pt idx="1112">
                  <c:v>3.3146107770315001</c:v>
                </c:pt>
                <c:pt idx="1113">
                  <c:v>3.2876520634211901</c:v>
                </c:pt>
                <c:pt idx="1114">
                  <c:v>3.26571602318772</c:v>
                </c:pt>
                <c:pt idx="1115">
                  <c:v>3.2407636848306498</c:v>
                </c:pt>
                <c:pt idx="1116">
                  <c:v>3.2816618127961901</c:v>
                </c:pt>
                <c:pt idx="1117">
                  <c:v>3.2799629599428002</c:v>
                </c:pt>
                <c:pt idx="1118">
                  <c:v>3.3205936394680098</c:v>
                </c:pt>
                <c:pt idx="1119">
                  <c:v>3.3133272518862902</c:v>
                </c:pt>
                <c:pt idx="1120">
                  <c:v>3.26812880603363</c:v>
                </c:pt>
                <c:pt idx="1121">
                  <c:v>3.3297878887101899</c:v>
                </c:pt>
                <c:pt idx="1122">
                  <c:v>3.33869471573114</c:v>
                </c:pt>
                <c:pt idx="1123">
                  <c:v>3.3393326296000301</c:v>
                </c:pt>
                <c:pt idx="1124">
                  <c:v>3.3436956846160801</c:v>
                </c:pt>
                <c:pt idx="1125">
                  <c:v>3.33800974445042</c:v>
                </c:pt>
                <c:pt idx="1126">
                  <c:v>3.3585349331371801</c:v>
                </c:pt>
                <c:pt idx="1127">
                  <c:v>3.3503256954235998</c:v>
                </c:pt>
                <c:pt idx="1128">
                  <c:v>3.3480764884121998</c:v>
                </c:pt>
                <c:pt idx="1129">
                  <c:v>3.3320399683376198</c:v>
                </c:pt>
                <c:pt idx="1130">
                  <c:v>3.3558636609948298</c:v>
                </c:pt>
                <c:pt idx="1131">
                  <c:v>3.3863457839083901</c:v>
                </c:pt>
                <c:pt idx="1132">
                  <c:v>3.3745242078271001</c:v>
                </c:pt>
                <c:pt idx="1133">
                  <c:v>3.3858049261833698</c:v>
                </c:pt>
                <c:pt idx="1134">
                  <c:v>3.3836240398760702</c:v>
                </c:pt>
                <c:pt idx="1135">
                  <c:v>3.3847812183889401</c:v>
                </c:pt>
                <c:pt idx="1136">
                  <c:v>3.3996924571795</c:v>
                </c:pt>
                <c:pt idx="1137">
                  <c:v>3.4083015858307002</c:v>
                </c:pt>
                <c:pt idx="1138">
                  <c:v>3.4093355428800698</c:v>
                </c:pt>
                <c:pt idx="1139">
                  <c:v>3.3751293098078499</c:v>
                </c:pt>
                <c:pt idx="1140">
                  <c:v>3.38292948158244</c:v>
                </c:pt>
                <c:pt idx="1141">
                  <c:v>3.4092618728691102</c:v>
                </c:pt>
                <c:pt idx="1142">
                  <c:v>3.4141760714595701</c:v>
                </c:pt>
                <c:pt idx="1143">
                  <c:v>3.4253796218114299</c:v>
                </c:pt>
                <c:pt idx="1144">
                  <c:v>3.4043992200951201</c:v>
                </c:pt>
                <c:pt idx="1145">
                  <c:v>3.3825163261167899</c:v>
                </c:pt>
                <c:pt idx="1146">
                  <c:v>3.4139256270064302</c:v>
                </c:pt>
                <c:pt idx="1147">
                  <c:v>3.39505989703511</c:v>
                </c:pt>
                <c:pt idx="1148">
                  <c:v>3.42595786658881</c:v>
                </c:pt>
                <c:pt idx="1149">
                  <c:v>3.4007439035996301</c:v>
                </c:pt>
                <c:pt idx="1150">
                  <c:v>3.3882220362465798</c:v>
                </c:pt>
                <c:pt idx="1151">
                  <c:v>3.36205341690173</c:v>
                </c:pt>
                <c:pt idx="1152">
                  <c:v>3.3727720984465401</c:v>
                </c:pt>
                <c:pt idx="1153">
                  <c:v>3.38397815345383</c:v>
                </c:pt>
                <c:pt idx="1154">
                  <c:v>3.3927035263593401</c:v>
                </c:pt>
                <c:pt idx="1155">
                  <c:v>3.4125460563263501</c:v>
                </c:pt>
                <c:pt idx="1156">
                  <c:v>3.4434063667173</c:v>
                </c:pt>
                <c:pt idx="1157">
                  <c:v>3.44790315141532</c:v>
                </c:pt>
                <c:pt idx="1158">
                  <c:v>3.4563159819926299</c:v>
                </c:pt>
                <c:pt idx="1159">
                  <c:v>3.4528691279201098</c:v>
                </c:pt>
                <c:pt idx="1160">
                  <c:v>3.4691804044516399</c:v>
                </c:pt>
                <c:pt idx="1161">
                  <c:v>3.4521385342460298</c:v>
                </c:pt>
                <c:pt idx="1162">
                  <c:v>3.44558903611426</c:v>
                </c:pt>
                <c:pt idx="1163">
                  <c:v>3.4558907049116701</c:v>
                </c:pt>
                <c:pt idx="1164">
                  <c:v>3.4460827930445599</c:v>
                </c:pt>
                <c:pt idx="1165">
                  <c:v>3.4678968012978699</c:v>
                </c:pt>
                <c:pt idx="1166">
                  <c:v>3.4787929314805002</c:v>
                </c:pt>
                <c:pt idx="1167">
                  <c:v>3.48531829572378</c:v>
                </c:pt>
                <c:pt idx="1168">
                  <c:v>3.4964862721648799</c:v>
                </c:pt>
                <c:pt idx="1169">
                  <c:v>3.52842082852955</c:v>
                </c:pt>
                <c:pt idx="1170">
                  <c:v>3.5462861573291198</c:v>
                </c:pt>
                <c:pt idx="1171">
                  <c:v>3.5021694457628101</c:v>
                </c:pt>
                <c:pt idx="1172">
                  <c:v>3.5294394591114799</c:v>
                </c:pt>
                <c:pt idx="1173">
                  <c:v>3.5181341375702</c:v>
                </c:pt>
                <c:pt idx="1174">
                  <c:v>3.5168936381553499</c:v>
                </c:pt>
                <c:pt idx="1175">
                  <c:v>3.52092710259438</c:v>
                </c:pt>
                <c:pt idx="1176">
                  <c:v>3.5984536724844198</c:v>
                </c:pt>
                <c:pt idx="1177">
                  <c:v>3.6141689308346701</c:v>
                </c:pt>
                <c:pt idx="1178">
                  <c:v>3.5958612957173499</c:v>
                </c:pt>
                <c:pt idx="1179">
                  <c:v>3.6377713679669901</c:v>
                </c:pt>
                <c:pt idx="1180">
                  <c:v>3.70450216087518</c:v>
                </c:pt>
                <c:pt idx="1181">
                  <c:v>3.7134307917929998</c:v>
                </c:pt>
                <c:pt idx="1182">
                  <c:v>3.6559391222856901</c:v>
                </c:pt>
                <c:pt idx="1183">
                  <c:v>3.6435030926895999</c:v>
                </c:pt>
                <c:pt idx="1184">
                  <c:v>3.6928332282005298</c:v>
                </c:pt>
                <c:pt idx="1185">
                  <c:v>3.6425044034275702</c:v>
                </c:pt>
                <c:pt idx="1186">
                  <c:v>3.6523251113983499</c:v>
                </c:pt>
                <c:pt idx="1187">
                  <c:v>3.72536790191409</c:v>
                </c:pt>
                <c:pt idx="1188">
                  <c:v>3.6826005970551701</c:v>
                </c:pt>
                <c:pt idx="1189">
                  <c:v>3.5361543469966099</c:v>
                </c:pt>
                <c:pt idx="1190">
                  <c:v>3.5276208098519799</c:v>
                </c:pt>
                <c:pt idx="1191">
                  <c:v>3.4692330348702201</c:v>
                </c:pt>
                <c:pt idx="1192">
                  <c:v>3.50254163015792</c:v>
                </c:pt>
                <c:pt idx="1193">
                  <c:v>3.4605246886896901</c:v>
                </c:pt>
                <c:pt idx="1194">
                  <c:v>3.43270431765198</c:v>
                </c:pt>
                <c:pt idx="1195">
                  <c:v>3.43617490883581</c:v>
                </c:pt>
                <c:pt idx="1196">
                  <c:v>3.45808099072236</c:v>
                </c:pt>
                <c:pt idx="1197">
                  <c:v>3.44455039719473</c:v>
                </c:pt>
                <c:pt idx="1198">
                  <c:v>3.44048566016941</c:v>
                </c:pt>
                <c:pt idx="1199">
                  <c:v>3.4005162535332998</c:v>
                </c:pt>
                <c:pt idx="1200">
                  <c:v>3.4550687699348699</c:v>
                </c:pt>
                <c:pt idx="1201">
                  <c:v>3.5400128537342801</c:v>
                </c:pt>
                <c:pt idx="1202">
                  <c:v>3.4997342329375298</c:v>
                </c:pt>
                <c:pt idx="1203">
                  <c:v>3.5496049162274099</c:v>
                </c:pt>
                <c:pt idx="1204">
                  <c:v>3.5294566267382699</c:v>
                </c:pt>
                <c:pt idx="1205">
                  <c:v>3.4887316673653199</c:v>
                </c:pt>
                <c:pt idx="1206">
                  <c:v>3.4955700806043599</c:v>
                </c:pt>
                <c:pt idx="1207">
                  <c:v>3.5360607826305599</c:v>
                </c:pt>
                <c:pt idx="1208">
                  <c:v>3.5363200066110001</c:v>
                </c:pt>
                <c:pt idx="1209">
                  <c:v>3.5708732897648399</c:v>
                </c:pt>
                <c:pt idx="1210">
                  <c:v>3.5590793018241902</c:v>
                </c:pt>
                <c:pt idx="1211">
                  <c:v>3.5422258303428098</c:v>
                </c:pt>
                <c:pt idx="1212">
                  <c:v>3.53143814469425</c:v>
                </c:pt>
                <c:pt idx="1213">
                  <c:v>3.4588622428709002</c:v>
                </c:pt>
                <c:pt idx="1214">
                  <c:v>3.49747809913173</c:v>
                </c:pt>
                <c:pt idx="1215">
                  <c:v>3.5063918071962998</c:v>
                </c:pt>
                <c:pt idx="1216">
                  <c:v>3.5435227867754802</c:v>
                </c:pt>
                <c:pt idx="1217">
                  <c:v>3.56165303649875</c:v>
                </c:pt>
                <c:pt idx="1218">
                  <c:v>3.5927297250542298</c:v>
                </c:pt>
                <c:pt idx="1219">
                  <c:v>3.5918338496217999</c:v>
                </c:pt>
                <c:pt idx="1220">
                  <c:v>3.5950227486609299</c:v>
                </c:pt>
                <c:pt idx="1221">
                  <c:v>3.65513119178196</c:v>
                </c:pt>
                <c:pt idx="1222">
                  <c:v>3.6642327690118601</c:v>
                </c:pt>
                <c:pt idx="1223">
                  <c:v>3.6601679096369502</c:v>
                </c:pt>
                <c:pt idx="1224">
                  <c:v>3.6886068220503199</c:v>
                </c:pt>
                <c:pt idx="1225">
                  <c:v>3.67253140431795</c:v>
                </c:pt>
                <c:pt idx="1226">
                  <c:v>3.6824706640501401</c:v>
                </c:pt>
                <c:pt idx="1227">
                  <c:v>3.6489972942787099</c:v>
                </c:pt>
                <c:pt idx="1228">
                  <c:v>3.6527259930061602</c:v>
                </c:pt>
                <c:pt idx="1229">
                  <c:v>3.6450820451707999</c:v>
                </c:pt>
                <c:pt idx="1230">
                  <c:v>3.72750419153747</c:v>
                </c:pt>
                <c:pt idx="1231">
                  <c:v>3.72979657462517</c:v>
                </c:pt>
                <c:pt idx="1232">
                  <c:v>3.7242173511921699</c:v>
                </c:pt>
                <c:pt idx="1233">
                  <c:v>3.69392647794401</c:v>
                </c:pt>
                <c:pt idx="1234">
                  <c:v>3.7083701751588198</c:v>
                </c:pt>
                <c:pt idx="1235">
                  <c:v>3.6016652491513699</c:v>
                </c:pt>
                <c:pt idx="1236">
                  <c:v>3.5840122417035398</c:v>
                </c:pt>
                <c:pt idx="1237">
                  <c:v>3.5844417343224002</c:v>
                </c:pt>
                <c:pt idx="1238">
                  <c:v>3.5190343203947099</c:v>
                </c:pt>
                <c:pt idx="1239">
                  <c:v>3.5222596170472502</c:v>
                </c:pt>
                <c:pt idx="1240">
                  <c:v>3.4666475138486699</c:v>
                </c:pt>
                <c:pt idx="1241">
                  <c:v>3.3408071882252299</c:v>
                </c:pt>
                <c:pt idx="1242">
                  <c:v>3.2826433529182402</c:v>
                </c:pt>
                <c:pt idx="1243">
                  <c:v>3.3194890980499601</c:v>
                </c:pt>
                <c:pt idx="1244">
                  <c:v>3.20791026432607</c:v>
                </c:pt>
                <c:pt idx="1245">
                  <c:v>3.2951492601827299</c:v>
                </c:pt>
                <c:pt idx="1246">
                  <c:v>3.3251446833752198</c:v>
                </c:pt>
                <c:pt idx="1247">
                  <c:v>3.3560869646052001</c:v>
                </c:pt>
                <c:pt idx="1248">
                  <c:v>3.4286676257113999</c:v>
                </c:pt>
                <c:pt idx="1249">
                  <c:v>3.4242604849360698</c:v>
                </c:pt>
                <c:pt idx="1250">
                  <c:v>3.4911359676240998</c:v>
                </c:pt>
                <c:pt idx="1251">
                  <c:v>3.4499054037627701</c:v>
                </c:pt>
                <c:pt idx="1252">
                  <c:v>3.4275847630071601</c:v>
                </c:pt>
                <c:pt idx="1253">
                  <c:v>3.4679990635157201</c:v>
                </c:pt>
                <c:pt idx="1254">
                  <c:v>3.4436973108611499</c:v>
                </c:pt>
                <c:pt idx="1255">
                  <c:v>3.44831290609778</c:v>
                </c:pt>
                <c:pt idx="1256">
                  <c:v>3.4946323343310999</c:v>
                </c:pt>
                <c:pt idx="1257">
                  <c:v>3.46742474185793</c:v>
                </c:pt>
                <c:pt idx="1258">
                  <c:v>3.52814510174451</c:v>
                </c:pt>
                <c:pt idx="1259">
                  <c:v>3.5731653048951602</c:v>
                </c:pt>
                <c:pt idx="1260">
                  <c:v>3.6042024695952799</c:v>
                </c:pt>
                <c:pt idx="1261">
                  <c:v>3.56243441772703</c:v>
                </c:pt>
                <c:pt idx="1262">
                  <c:v>3.5393334631016602</c:v>
                </c:pt>
                <c:pt idx="1263">
                  <c:v>3.5698157684587</c:v>
                </c:pt>
                <c:pt idx="1264">
                  <c:v>3.5346553652355301</c:v>
                </c:pt>
                <c:pt idx="1265">
                  <c:v>3.5719030527997502</c:v>
                </c:pt>
                <c:pt idx="1266">
                  <c:v>3.5812356145549802</c:v>
                </c:pt>
                <c:pt idx="1267">
                  <c:v>3.5525335266967399</c:v>
                </c:pt>
                <c:pt idx="1268">
                  <c:v>3.4997760691285702</c:v>
                </c:pt>
                <c:pt idx="1269">
                  <c:v>3.3737974801812598</c:v>
                </c:pt>
                <c:pt idx="1270">
                  <c:v>3.39159683504406</c:v>
                </c:pt>
                <c:pt idx="1271">
                  <c:v>3.4320454806073299</c:v>
                </c:pt>
                <c:pt idx="1272">
                  <c:v>3.3556308566147499</c:v>
                </c:pt>
                <c:pt idx="1273">
                  <c:v>3.3963688194865802</c:v>
                </c:pt>
                <c:pt idx="1274">
                  <c:v>3.4253320059901502</c:v>
                </c:pt>
                <c:pt idx="1275">
                  <c:v>3.41588279853721</c:v>
                </c:pt>
                <c:pt idx="1276">
                  <c:v>3.4075301799397999</c:v>
                </c:pt>
                <c:pt idx="1277">
                  <c:v>3.4180250853001599</c:v>
                </c:pt>
                <c:pt idx="1278">
                  <c:v>3.40803825160808</c:v>
                </c:pt>
                <c:pt idx="1279">
                  <c:v>3.4569965692516398</c:v>
                </c:pt>
                <c:pt idx="1280">
                  <c:v>3.46088276966135</c:v>
                </c:pt>
                <c:pt idx="1281">
                  <c:v>3.4386958768014702</c:v>
                </c:pt>
                <c:pt idx="1282">
                  <c:v>3.4064336540312401</c:v>
                </c:pt>
                <c:pt idx="1283">
                  <c:v>3.3728947496224402</c:v>
                </c:pt>
                <c:pt idx="1284">
                  <c:v>3.31031125129959</c:v>
                </c:pt>
                <c:pt idx="1285">
                  <c:v>3.3262708610205398</c:v>
                </c:pt>
                <c:pt idx="1286">
                  <c:v>3.37912470473601</c:v>
                </c:pt>
                <c:pt idx="1287">
                  <c:v>3.3284643676861698</c:v>
                </c:pt>
                <c:pt idx="1288">
                  <c:v>3.3297424887510201</c:v>
                </c:pt>
                <c:pt idx="1289">
                  <c:v>3.4068228502320501</c:v>
                </c:pt>
                <c:pt idx="1290">
                  <c:v>3.41342894555659</c:v>
                </c:pt>
                <c:pt idx="1291">
                  <c:v>3.3200924311693401</c:v>
                </c:pt>
                <c:pt idx="1292">
                  <c:v>3.3059312945389201</c:v>
                </c:pt>
                <c:pt idx="1293">
                  <c:v>3.3201374032214002</c:v>
                </c:pt>
                <c:pt idx="1294">
                  <c:v>3.3490279296029901</c:v>
                </c:pt>
                <c:pt idx="1295">
                  <c:v>3.3435712811447398</c:v>
                </c:pt>
                <c:pt idx="1296">
                  <c:v>3.4276412595546102</c:v>
                </c:pt>
                <c:pt idx="1297">
                  <c:v>3.4514153179565401</c:v>
                </c:pt>
                <c:pt idx="1298">
                  <c:v>3.4533207014582099</c:v>
                </c:pt>
                <c:pt idx="1299">
                  <c:v>3.4838664762287799</c:v>
                </c:pt>
                <c:pt idx="1300">
                  <c:v>3.4379241613054301</c:v>
                </c:pt>
                <c:pt idx="1301">
                  <c:v>3.4488742399269401</c:v>
                </c:pt>
                <c:pt idx="1302">
                  <c:v>3.4933311530448798</c:v>
                </c:pt>
                <c:pt idx="1303">
                  <c:v>3.4939839600498801</c:v>
                </c:pt>
                <c:pt idx="1304">
                  <c:v>3.45982505190385</c:v>
                </c:pt>
                <c:pt idx="1305">
                  <c:v>3.4719600227612601</c:v>
                </c:pt>
                <c:pt idx="1306">
                  <c:v>3.5060833170438199</c:v>
                </c:pt>
                <c:pt idx="1307">
                  <c:v>3.5236547894813501</c:v>
                </c:pt>
                <c:pt idx="1308">
                  <c:v>3.4828327833382899</c:v>
                </c:pt>
                <c:pt idx="1309">
                  <c:v>3.4753076753177101</c:v>
                </c:pt>
                <c:pt idx="1310">
                  <c:v>3.4558839680364599</c:v>
                </c:pt>
                <c:pt idx="1311">
                  <c:v>3.4791687128264299</c:v>
                </c:pt>
                <c:pt idx="1312">
                  <c:v>3.4438547611328998</c:v>
                </c:pt>
                <c:pt idx="1313">
                  <c:v>3.3886166520303198</c:v>
                </c:pt>
                <c:pt idx="1314">
                  <c:v>3.49304527119885</c:v>
                </c:pt>
                <c:pt idx="1315">
                  <c:v>3.4441219107018899</c:v>
                </c:pt>
                <c:pt idx="1316">
                  <c:v>3.4576282175564099</c:v>
                </c:pt>
                <c:pt idx="1317">
                  <c:v>3.52377283106479</c:v>
                </c:pt>
                <c:pt idx="1318">
                  <c:v>3.5288807614893298</c:v>
                </c:pt>
                <c:pt idx="1319">
                  <c:v>3.5020871033967498</c:v>
                </c:pt>
                <c:pt idx="1320">
                  <c:v>3.4743494695319801</c:v>
                </c:pt>
                <c:pt idx="1321">
                  <c:v>3.4291504004692102</c:v>
                </c:pt>
                <c:pt idx="1322">
                  <c:v>3.4988311341862599</c:v>
                </c:pt>
                <c:pt idx="1323">
                  <c:v>3.44828270807891</c:v>
                </c:pt>
                <c:pt idx="1324">
                  <c:v>3.4227620105248202</c:v>
                </c:pt>
                <c:pt idx="1325">
                  <c:v>3.3644891478602901</c:v>
                </c:pt>
                <c:pt idx="1326">
                  <c:v>3.1883165194427199</c:v>
                </c:pt>
                <c:pt idx="1327">
                  <c:v>3.2386587915455598</c:v>
                </c:pt>
                <c:pt idx="1328">
                  <c:v>3.1999091472455801</c:v>
                </c:pt>
                <c:pt idx="1329">
                  <c:v>3.2393953856330899</c:v>
                </c:pt>
                <c:pt idx="1330">
                  <c:v>3.2345059978426098</c:v>
                </c:pt>
                <c:pt idx="1331">
                  <c:v>3.2308467570107502</c:v>
                </c:pt>
                <c:pt idx="1332">
                  <c:v>3.1513797788337801</c:v>
                </c:pt>
                <c:pt idx="1333">
                  <c:v>3.1149401224625102</c:v>
                </c:pt>
                <c:pt idx="1334">
                  <c:v>3.2206867280216498</c:v>
                </c:pt>
                <c:pt idx="1335">
                  <c:v>3.1726605545336901</c:v>
                </c:pt>
                <c:pt idx="1336">
                  <c:v>3.1683015233886298</c:v>
                </c:pt>
                <c:pt idx="1337">
                  <c:v>3.1134061922170901</c:v>
                </c:pt>
                <c:pt idx="1338">
                  <c:v>3.0598052487914398</c:v>
                </c:pt>
                <c:pt idx="1339">
                  <c:v>3.07525636847038</c:v>
                </c:pt>
                <c:pt idx="1340">
                  <c:v>3.1687786590672098</c:v>
                </c:pt>
                <c:pt idx="1341">
                  <c:v>3.2003441885881601</c:v>
                </c:pt>
                <c:pt idx="1342">
                  <c:v>3.1528643899629998</c:v>
                </c:pt>
                <c:pt idx="1343">
                  <c:v>3.23582886599754</c:v>
                </c:pt>
                <c:pt idx="1344">
                  <c:v>3.2832493913693099</c:v>
                </c:pt>
                <c:pt idx="1345">
                  <c:v>3.2924994350392698</c:v>
                </c:pt>
                <c:pt idx="1346">
                  <c:v>3.27700168916307</c:v>
                </c:pt>
                <c:pt idx="1347">
                  <c:v>3.2645607584850902</c:v>
                </c:pt>
                <c:pt idx="1348">
                  <c:v>3.2360044307992002</c:v>
                </c:pt>
                <c:pt idx="1349">
                  <c:v>3.2702827261704099</c:v>
                </c:pt>
                <c:pt idx="1350">
                  <c:v>3.2537016956438198</c:v>
                </c:pt>
                <c:pt idx="1351">
                  <c:v>3.31860752213754</c:v>
                </c:pt>
                <c:pt idx="1352">
                  <c:v>3.33895115166708</c:v>
                </c:pt>
                <c:pt idx="1353">
                  <c:v>3.2956934667309299</c:v>
                </c:pt>
                <c:pt idx="1354">
                  <c:v>3.2801880098843199</c:v>
                </c:pt>
                <c:pt idx="1355">
                  <c:v>3.2305491102524</c:v>
                </c:pt>
                <c:pt idx="1356">
                  <c:v>3.2230769513559401</c:v>
                </c:pt>
                <c:pt idx="1357">
                  <c:v>3.1842895018236401</c:v>
                </c:pt>
                <c:pt idx="1358">
                  <c:v>3.1210685527727402</c:v>
                </c:pt>
                <c:pt idx="1359">
                  <c:v>3.0353908727072598</c:v>
                </c:pt>
                <c:pt idx="1360">
                  <c:v>2.9592788990634502</c:v>
                </c:pt>
                <c:pt idx="1361">
                  <c:v>3.0399039262926402</c:v>
                </c:pt>
                <c:pt idx="1362">
                  <c:v>2.9832827418092198</c:v>
                </c:pt>
                <c:pt idx="1363">
                  <c:v>3.0698355730034299</c:v>
                </c:pt>
                <c:pt idx="1364">
                  <c:v>3.0993011873008101</c:v>
                </c:pt>
                <c:pt idx="1365">
                  <c:v>3.1166362250486102</c:v>
                </c:pt>
                <c:pt idx="1366">
                  <c:v>3.1047920695325502</c:v>
                </c:pt>
                <c:pt idx="1367">
                  <c:v>3.0179241724696402</c:v>
                </c:pt>
                <c:pt idx="1368">
                  <c:v>2.9772915693572601</c:v>
                </c:pt>
                <c:pt idx="1369">
                  <c:v>2.9072965493260998</c:v>
                </c:pt>
                <c:pt idx="1370">
                  <c:v>2.9275172518341002</c:v>
                </c:pt>
                <c:pt idx="1371">
                  <c:v>3.0010514900769798</c:v>
                </c:pt>
                <c:pt idx="1372">
                  <c:v>2.9637259908846998</c:v>
                </c:pt>
                <c:pt idx="1373">
                  <c:v>2.9835159696090598</c:v>
                </c:pt>
                <c:pt idx="1374">
                  <c:v>2.9759080596757799</c:v>
                </c:pt>
                <c:pt idx="1375">
                  <c:v>3.0801177604414498</c:v>
                </c:pt>
                <c:pt idx="1376">
                  <c:v>3.06990316455706</c:v>
                </c:pt>
                <c:pt idx="1377">
                  <c:v>3.0522751899479998</c:v>
                </c:pt>
                <c:pt idx="1378">
                  <c:v>3.0162740859560899</c:v>
                </c:pt>
                <c:pt idx="1379">
                  <c:v>2.9666460745707002</c:v>
                </c:pt>
                <c:pt idx="1380">
                  <c:v>2.96400339687432</c:v>
                </c:pt>
                <c:pt idx="1381">
                  <c:v>3.0037241663810601</c:v>
                </c:pt>
                <c:pt idx="1382">
                  <c:v>2.9440090710545901</c:v>
                </c:pt>
                <c:pt idx="1383">
                  <c:v>2.93771762006546</c:v>
                </c:pt>
                <c:pt idx="1384">
                  <c:v>2.9349708489376098</c:v>
                </c:pt>
                <c:pt idx="1385">
                  <c:v>2.8927302064096301</c:v>
                </c:pt>
                <c:pt idx="1386">
                  <c:v>2.86170909452176</c:v>
                </c:pt>
                <c:pt idx="1387">
                  <c:v>2.8595500219088001</c:v>
                </c:pt>
                <c:pt idx="1388">
                  <c:v>2.8993120475609699</c:v>
                </c:pt>
                <c:pt idx="1389">
                  <c:v>2.88103822817948</c:v>
                </c:pt>
                <c:pt idx="1390">
                  <c:v>2.8430328884909901</c:v>
                </c:pt>
                <c:pt idx="1391">
                  <c:v>2.9089414072607398</c:v>
                </c:pt>
                <c:pt idx="1392">
                  <c:v>2.9418349980157301</c:v>
                </c:pt>
                <c:pt idx="1393">
                  <c:v>2.94622864622136</c:v>
                </c:pt>
                <c:pt idx="1394">
                  <c:v>3.0026780915747202</c:v>
                </c:pt>
                <c:pt idx="1395">
                  <c:v>2.9851021174199301</c:v>
                </c:pt>
                <c:pt idx="1396">
                  <c:v>3.0084785296091701</c:v>
                </c:pt>
                <c:pt idx="1397">
                  <c:v>2.9906265253272699</c:v>
                </c:pt>
                <c:pt idx="1398">
                  <c:v>3.0204027096639199</c:v>
                </c:pt>
                <c:pt idx="1399">
                  <c:v>2.9067478725606599</c:v>
                </c:pt>
                <c:pt idx="1400">
                  <c:v>2.91551925852951</c:v>
                </c:pt>
                <c:pt idx="1401">
                  <c:v>2.9246967197369602</c:v>
                </c:pt>
                <c:pt idx="1402">
                  <c:v>2.7525659390503199</c:v>
                </c:pt>
                <c:pt idx="1403">
                  <c:v>2.7872792696206998</c:v>
                </c:pt>
                <c:pt idx="1404">
                  <c:v>2.7445940614192699</c:v>
                </c:pt>
                <c:pt idx="1405">
                  <c:v>2.7040621164793199</c:v>
                </c:pt>
                <c:pt idx="1406">
                  <c:v>2.73340908850331</c:v>
                </c:pt>
                <c:pt idx="1407">
                  <c:v>2.6427703020419102</c:v>
                </c:pt>
                <c:pt idx="1408">
                  <c:v>2.7171973037044999</c:v>
                </c:pt>
                <c:pt idx="1409">
                  <c:v>2.8296345909060299</c:v>
                </c:pt>
                <c:pt idx="1410">
                  <c:v>2.7623126173349202</c:v>
                </c:pt>
                <c:pt idx="1411">
                  <c:v>2.7588332676774399</c:v>
                </c:pt>
                <c:pt idx="1412">
                  <c:v>2.7449735828539201</c:v>
                </c:pt>
                <c:pt idx="1413">
                  <c:v>2.7493819297572699</c:v>
                </c:pt>
                <c:pt idx="1414">
                  <c:v>2.70993977678111</c:v>
                </c:pt>
                <c:pt idx="1415">
                  <c:v>2.7379985789588801</c:v>
                </c:pt>
                <c:pt idx="1416">
                  <c:v>2.7748717235615499</c:v>
                </c:pt>
                <c:pt idx="1417">
                  <c:v>2.7762803235737601</c:v>
                </c:pt>
                <c:pt idx="1418">
                  <c:v>2.8494795958664199</c:v>
                </c:pt>
                <c:pt idx="1419">
                  <c:v>2.8451763505649401</c:v>
                </c:pt>
                <c:pt idx="1420">
                  <c:v>2.8393656714948898</c:v>
                </c:pt>
                <c:pt idx="1421">
                  <c:v>2.8209913607949799</c:v>
                </c:pt>
                <c:pt idx="1422">
                  <c:v>2.8203663966377901</c:v>
                </c:pt>
                <c:pt idx="1423">
                  <c:v>2.7734909021543701</c:v>
                </c:pt>
                <c:pt idx="1424">
                  <c:v>2.80974794528611</c:v>
                </c:pt>
                <c:pt idx="1425">
                  <c:v>2.84721891032421</c:v>
                </c:pt>
                <c:pt idx="1426">
                  <c:v>2.8333773291575701</c:v>
                </c:pt>
                <c:pt idx="1427">
                  <c:v>2.8691335309547599</c:v>
                </c:pt>
                <c:pt idx="1428">
                  <c:v>2.8730627202862999</c:v>
                </c:pt>
                <c:pt idx="1429">
                  <c:v>2.90214079142656</c:v>
                </c:pt>
                <c:pt idx="1430">
                  <c:v>2.82677731271637</c:v>
                </c:pt>
                <c:pt idx="1431">
                  <c:v>2.8394143033622301</c:v>
                </c:pt>
                <c:pt idx="1432">
                  <c:v>2.81382580464112</c:v>
                </c:pt>
                <c:pt idx="1433">
                  <c:v>2.74240984222505</c:v>
                </c:pt>
                <c:pt idx="1434">
                  <c:v>2.7356562961725799</c:v>
                </c:pt>
                <c:pt idx="1435">
                  <c:v>2.7342242998973001</c:v>
                </c:pt>
                <c:pt idx="1436">
                  <c:v>2.7646188725599501</c:v>
                </c:pt>
                <c:pt idx="1437">
                  <c:v>2.7295582566475498</c:v>
                </c:pt>
                <c:pt idx="1438">
                  <c:v>2.7504477467050301</c:v>
                </c:pt>
                <c:pt idx="1439">
                  <c:v>2.81757237207791</c:v>
                </c:pt>
                <c:pt idx="1440">
                  <c:v>2.8351472961540098</c:v>
                </c:pt>
                <c:pt idx="1441">
                  <c:v>2.8242755891826401</c:v>
                </c:pt>
                <c:pt idx="1442">
                  <c:v>2.7826122592927298</c:v>
                </c:pt>
                <c:pt idx="1443">
                  <c:v>2.7890395876757799</c:v>
                </c:pt>
                <c:pt idx="1444">
                  <c:v>2.75946005297547</c:v>
                </c:pt>
                <c:pt idx="1445">
                  <c:v>2.7614030283105899</c:v>
                </c:pt>
                <c:pt idx="1446">
                  <c:v>2.7665596697769201</c:v>
                </c:pt>
                <c:pt idx="1447">
                  <c:v>2.79524266897115</c:v>
                </c:pt>
                <c:pt idx="1448">
                  <c:v>2.7401045762071998</c:v>
                </c:pt>
                <c:pt idx="1449">
                  <c:v>2.7483089313812199</c:v>
                </c:pt>
                <c:pt idx="1450">
                  <c:v>2.7225500629321702</c:v>
                </c:pt>
                <c:pt idx="1451">
                  <c:v>2.69134407110836</c:v>
                </c:pt>
                <c:pt idx="1452">
                  <c:v>2.6880839156659699</c:v>
                </c:pt>
                <c:pt idx="1453">
                  <c:v>2.6611305170437198</c:v>
                </c:pt>
                <c:pt idx="1454">
                  <c:v>2.6699047699294498</c:v>
                </c:pt>
                <c:pt idx="1455">
                  <c:v>2.6330196097508098</c:v>
                </c:pt>
                <c:pt idx="1456">
                  <c:v>2.6187294782606898</c:v>
                </c:pt>
                <c:pt idx="1457">
                  <c:v>2.59823110325424</c:v>
                </c:pt>
                <c:pt idx="1458">
                  <c:v>2.6127588401603998</c:v>
                </c:pt>
                <c:pt idx="1459">
                  <c:v>2.5858663089834799</c:v>
                </c:pt>
                <c:pt idx="1460">
                  <c:v>2.5937080907237999</c:v>
                </c:pt>
                <c:pt idx="1461">
                  <c:v>2.6600103004360101</c:v>
                </c:pt>
                <c:pt idx="1462">
                  <c:v>2.68581137101833</c:v>
                </c:pt>
                <c:pt idx="1463">
                  <c:v>2.6761669037335301</c:v>
                </c:pt>
                <c:pt idx="1464">
                  <c:v>2.6900702119776501</c:v>
                </c:pt>
                <c:pt idx="1465">
                  <c:v>2.6836114376086502</c:v>
                </c:pt>
                <c:pt idx="1466">
                  <c:v>2.7064802595121402</c:v>
                </c:pt>
                <c:pt idx="1467">
                  <c:v>2.7060833459055198</c:v>
                </c:pt>
                <c:pt idx="1468">
                  <c:v>2.7351004860373598</c:v>
                </c:pt>
                <c:pt idx="1469">
                  <c:v>2.7313358718732501</c:v>
                </c:pt>
                <c:pt idx="1470">
                  <c:v>2.7222167481675701</c:v>
                </c:pt>
                <c:pt idx="1471">
                  <c:v>2.7764611720757801</c:v>
                </c:pt>
                <c:pt idx="1472">
                  <c:v>2.7835415136072501</c:v>
                </c:pt>
                <c:pt idx="1473">
                  <c:v>2.7455900254468402</c:v>
                </c:pt>
                <c:pt idx="1474">
                  <c:v>2.7548550779738599</c:v>
                </c:pt>
                <c:pt idx="1475">
                  <c:v>2.7721805150857999</c:v>
                </c:pt>
                <c:pt idx="1476">
                  <c:v>2.7829155186594599</c:v>
                </c:pt>
                <c:pt idx="1477">
                  <c:v>2.7799081473121099</c:v>
                </c:pt>
                <c:pt idx="1478">
                  <c:v>2.7807564086218499</c:v>
                </c:pt>
                <c:pt idx="1479">
                  <c:v>2.7599995970427602</c:v>
                </c:pt>
                <c:pt idx="1480">
                  <c:v>2.7655294193157598</c:v>
                </c:pt>
                <c:pt idx="1481">
                  <c:v>2.8036317011565401</c:v>
                </c:pt>
                <c:pt idx="1482">
                  <c:v>2.8659188269234499</c:v>
                </c:pt>
                <c:pt idx="1483">
                  <c:v>2.8839956128417801</c:v>
                </c:pt>
                <c:pt idx="1484">
                  <c:v>2.93310244939225</c:v>
                </c:pt>
                <c:pt idx="1485">
                  <c:v>2.9292929872962401</c:v>
                </c:pt>
                <c:pt idx="1486">
                  <c:v>2.90914500753335</c:v>
                </c:pt>
                <c:pt idx="1487">
                  <c:v>3.00415018942082</c:v>
                </c:pt>
                <c:pt idx="1488">
                  <c:v>3.0110204877864799</c:v>
                </c:pt>
                <c:pt idx="1489">
                  <c:v>3.0362869865889301</c:v>
                </c:pt>
                <c:pt idx="1490">
                  <c:v>3.03288557342858</c:v>
                </c:pt>
                <c:pt idx="1491">
                  <c:v>3.0999684372557099</c:v>
                </c:pt>
                <c:pt idx="1492">
                  <c:v>3.2689724851221502</c:v>
                </c:pt>
                <c:pt idx="1493">
                  <c:v>3.2704366393157902</c:v>
                </c:pt>
                <c:pt idx="1494">
                  <c:v>3.2511656178565498</c:v>
                </c:pt>
                <c:pt idx="1495">
                  <c:v>3.2310545143445601</c:v>
                </c:pt>
                <c:pt idx="1496">
                  <c:v>3.3140847249937702</c:v>
                </c:pt>
                <c:pt idx="1497">
                  <c:v>3.37815335861433</c:v>
                </c:pt>
                <c:pt idx="1498">
                  <c:v>3.4090422754945999</c:v>
                </c:pt>
                <c:pt idx="1499">
                  <c:v>3.4777452460408398</c:v>
                </c:pt>
                <c:pt idx="1500">
                  <c:v>3.4818636055069301</c:v>
                </c:pt>
                <c:pt idx="1501">
                  <c:v>3.3414007104219499</c:v>
                </c:pt>
                <c:pt idx="1502">
                  <c:v>3.40834836085733</c:v>
                </c:pt>
                <c:pt idx="1503">
                  <c:v>3.47567352872777</c:v>
                </c:pt>
                <c:pt idx="1504">
                  <c:v>3.4068533837239001</c:v>
                </c:pt>
                <c:pt idx="1505">
                  <c:v>3.34528006398889</c:v>
                </c:pt>
                <c:pt idx="1506">
                  <c:v>3.3931046048751901</c:v>
                </c:pt>
                <c:pt idx="1507">
                  <c:v>3.4833568250786602</c:v>
                </c:pt>
                <c:pt idx="1508">
                  <c:v>3.47178985168126</c:v>
                </c:pt>
                <c:pt idx="1509">
                  <c:v>3.4684882304629698</c:v>
                </c:pt>
                <c:pt idx="1510">
                  <c:v>3.4810211819947998</c:v>
                </c:pt>
                <c:pt idx="1511">
                  <c:v>3.4606786673750798</c:v>
                </c:pt>
                <c:pt idx="1512">
                  <c:v>3.38448471514134</c:v>
                </c:pt>
                <c:pt idx="1513">
                  <c:v>3.3424201211898299</c:v>
                </c:pt>
                <c:pt idx="1514">
                  <c:v>3.3636719572762801</c:v>
                </c:pt>
                <c:pt idx="1515">
                  <c:v>3.3309169562799901</c:v>
                </c:pt>
                <c:pt idx="1516">
                  <c:v>3.4605087857690902</c:v>
                </c:pt>
                <c:pt idx="1517">
                  <c:v>3.57959095209723</c:v>
                </c:pt>
                <c:pt idx="1518">
                  <c:v>3.5849689315341</c:v>
                </c:pt>
                <c:pt idx="1519">
                  <c:v>3.6403604749830398</c:v>
                </c:pt>
                <c:pt idx="1520">
                  <c:v>3.67863934313046</c:v>
                </c:pt>
                <c:pt idx="1521">
                  <c:v>3.72411091236975</c:v>
                </c:pt>
                <c:pt idx="1522">
                  <c:v>3.6739666532096802</c:v>
                </c:pt>
                <c:pt idx="1523">
                  <c:v>3.6512824540203099</c:v>
                </c:pt>
                <c:pt idx="1524">
                  <c:v>3.598785348801</c:v>
                </c:pt>
                <c:pt idx="1525">
                  <c:v>3.6018449861683699</c:v>
                </c:pt>
                <c:pt idx="1526">
                  <c:v>3.5801605458663599</c:v>
                </c:pt>
                <c:pt idx="1527">
                  <c:v>3.6582886696912702</c:v>
                </c:pt>
                <c:pt idx="1528">
                  <c:v>3.6682033153972098</c:v>
                </c:pt>
                <c:pt idx="1529">
                  <c:v>3.65508826726971</c:v>
                </c:pt>
                <c:pt idx="1530">
                  <c:v>3.6855716677541199</c:v>
                </c:pt>
                <c:pt idx="1531">
                  <c:v>3.6299910754410898</c:v>
                </c:pt>
                <c:pt idx="1532">
                  <c:v>3.6125833005097499</c:v>
                </c:pt>
                <c:pt idx="1533">
                  <c:v>3.64254004547267</c:v>
                </c:pt>
                <c:pt idx="1534">
                  <c:v>3.5585848048266402</c:v>
                </c:pt>
                <c:pt idx="1535">
                  <c:v>3.4981181198472799</c:v>
                </c:pt>
                <c:pt idx="1536">
                  <c:v>3.4465622879178701</c:v>
                </c:pt>
                <c:pt idx="1537">
                  <c:v>3.4824049991419499</c:v>
                </c:pt>
                <c:pt idx="1538">
                  <c:v>3.2799905183584999</c:v>
                </c:pt>
                <c:pt idx="1539">
                  <c:v>3.3281740761938701</c:v>
                </c:pt>
                <c:pt idx="1540">
                  <c:v>3.2692561603257002</c:v>
                </c:pt>
                <c:pt idx="1541">
                  <c:v>3.23228367105397</c:v>
                </c:pt>
                <c:pt idx="1542">
                  <c:v>3.3668499345996201</c:v>
                </c:pt>
                <c:pt idx="1543">
                  <c:v>3.3279657252888399</c:v>
                </c:pt>
                <c:pt idx="1544">
                  <c:v>3.3030401179596698</c:v>
                </c:pt>
                <c:pt idx="1545">
                  <c:v>3.4018176964876301</c:v>
                </c:pt>
                <c:pt idx="1546">
                  <c:v>3.42804515446208</c:v>
                </c:pt>
                <c:pt idx="1547">
                  <c:v>3.3398077003463298</c:v>
                </c:pt>
                <c:pt idx="1548">
                  <c:v>3.2815942133509099</c:v>
                </c:pt>
                <c:pt idx="1549">
                  <c:v>3.34515767231502</c:v>
                </c:pt>
                <c:pt idx="1550">
                  <c:v>3.3280372403005201</c:v>
                </c:pt>
                <c:pt idx="1551">
                  <c:v>3.2508456616294601</c:v>
                </c:pt>
                <c:pt idx="1552">
                  <c:v>3.2490743356308101</c:v>
                </c:pt>
                <c:pt idx="1553">
                  <c:v>3.3090400443522698</c:v>
                </c:pt>
                <c:pt idx="1554">
                  <c:v>3.35548433641865</c:v>
                </c:pt>
                <c:pt idx="1555">
                  <c:v>3.3706821344655702</c:v>
                </c:pt>
                <c:pt idx="1556">
                  <c:v>3.3659361845640898</c:v>
                </c:pt>
                <c:pt idx="1557">
                  <c:v>3.3547507623069901</c:v>
                </c:pt>
                <c:pt idx="1558">
                  <c:v>3.3439111385400602</c:v>
                </c:pt>
                <c:pt idx="1559">
                  <c:v>3.2823762359995401</c:v>
                </c:pt>
                <c:pt idx="1560">
                  <c:v>3.2817678816009499</c:v>
                </c:pt>
                <c:pt idx="1561">
                  <c:v>3.2298283824324798</c:v>
                </c:pt>
                <c:pt idx="1562">
                  <c:v>3.2673732940245799</c:v>
                </c:pt>
                <c:pt idx="1563">
                  <c:v>3.4103636550249101</c:v>
                </c:pt>
                <c:pt idx="1564">
                  <c:v>3.3843960132509001</c:v>
                </c:pt>
                <c:pt idx="1565">
                  <c:v>3.3797054665578998</c:v>
                </c:pt>
                <c:pt idx="1566">
                  <c:v>3.3365153375167198</c:v>
                </c:pt>
                <c:pt idx="1567">
                  <c:v>3.3248980772962198</c:v>
                </c:pt>
                <c:pt idx="1568">
                  <c:v>3.3412388611973798</c:v>
                </c:pt>
                <c:pt idx="1569">
                  <c:v>3.3813751286863001</c:v>
                </c:pt>
                <c:pt idx="1570">
                  <c:v>3.4776754998066699</c:v>
                </c:pt>
                <c:pt idx="1571">
                  <c:v>3.4744039714916402</c:v>
                </c:pt>
                <c:pt idx="1572">
                  <c:v>3.4969098181823801</c:v>
                </c:pt>
                <c:pt idx="1573">
                  <c:v>3.45978205324595</c:v>
                </c:pt>
                <c:pt idx="1574">
                  <c:v>3.4509769193639399</c:v>
                </c:pt>
                <c:pt idx="1575">
                  <c:v>3.4925944388498098</c:v>
                </c:pt>
                <c:pt idx="1576">
                  <c:v>3.4890063198443202</c:v>
                </c:pt>
                <c:pt idx="1577">
                  <c:v>3.6062238841104199</c:v>
                </c:pt>
                <c:pt idx="1578">
                  <c:v>3.6213749321854798</c:v>
                </c:pt>
                <c:pt idx="1579">
                  <c:v>3.5663639073008899</c:v>
                </c:pt>
                <c:pt idx="1580">
                  <c:v>3.5427539365835399</c:v>
                </c:pt>
                <c:pt idx="1581">
                  <c:v>3.5955988705531001</c:v>
                </c:pt>
                <c:pt idx="1582">
                  <c:v>3.5258051897691698</c:v>
                </c:pt>
                <c:pt idx="1583">
                  <c:v>3.5261744883943398</c:v>
                </c:pt>
                <c:pt idx="1584">
                  <c:v>3.50791088870991</c:v>
                </c:pt>
                <c:pt idx="1585">
                  <c:v>3.5105541800464199</c:v>
                </c:pt>
                <c:pt idx="1586">
                  <c:v>3.5296629436921698</c:v>
                </c:pt>
                <c:pt idx="1587">
                  <c:v>3.55717742903613</c:v>
                </c:pt>
                <c:pt idx="1588">
                  <c:v>3.5282840970038301</c:v>
                </c:pt>
                <c:pt idx="1589">
                  <c:v>3.5268320820764201</c:v>
                </c:pt>
                <c:pt idx="1590">
                  <c:v>3.4869588575991699</c:v>
                </c:pt>
                <c:pt idx="1591">
                  <c:v>3.5155358810815298</c:v>
                </c:pt>
                <c:pt idx="1592">
                  <c:v>3.46228468746824</c:v>
                </c:pt>
                <c:pt idx="1593">
                  <c:v>3.4703040712608799</c:v>
                </c:pt>
                <c:pt idx="1594">
                  <c:v>3.4944746611456798</c:v>
                </c:pt>
                <c:pt idx="1595">
                  <c:v>3.51808752667143</c:v>
                </c:pt>
                <c:pt idx="1596">
                  <c:v>3.51796553454595</c:v>
                </c:pt>
                <c:pt idx="1597">
                  <c:v>3.5278685286624198</c:v>
                </c:pt>
                <c:pt idx="1598">
                  <c:v>3.54394496762538</c:v>
                </c:pt>
                <c:pt idx="1599">
                  <c:v>3.5067784209828301</c:v>
                </c:pt>
                <c:pt idx="1600">
                  <c:v>3.4880224656332302</c:v>
                </c:pt>
                <c:pt idx="1601">
                  <c:v>3.4450993111871999</c:v>
                </c:pt>
                <c:pt idx="1602">
                  <c:v>3.4001150635778701</c:v>
                </c:pt>
                <c:pt idx="1603">
                  <c:v>3.3562372096367099</c:v>
                </c:pt>
                <c:pt idx="1604">
                  <c:v>3.3325553223294899</c:v>
                </c:pt>
                <c:pt idx="1605">
                  <c:v>3.3609613406796899</c:v>
                </c:pt>
                <c:pt idx="1606">
                  <c:v>3.30944665644674</c:v>
                </c:pt>
                <c:pt idx="1607">
                  <c:v>3.3727440560928099</c:v>
                </c:pt>
                <c:pt idx="1608">
                  <c:v>3.3369297031793899</c:v>
                </c:pt>
                <c:pt idx="1609">
                  <c:v>3.3531743569948702</c:v>
                </c:pt>
                <c:pt idx="1610">
                  <c:v>3.3598626843375201</c:v>
                </c:pt>
                <c:pt idx="1611">
                  <c:v>3.39396020758987</c:v>
                </c:pt>
                <c:pt idx="1612">
                  <c:v>3.4606870952909499</c:v>
                </c:pt>
                <c:pt idx="1613">
                  <c:v>3.4678629991815701</c:v>
                </c:pt>
                <c:pt idx="1614">
                  <c:v>3.4559204556445802</c:v>
                </c:pt>
                <c:pt idx="1615">
                  <c:v>3.4765599044382798</c:v>
                </c:pt>
                <c:pt idx="1616">
                  <c:v>3.4856207822571998</c:v>
                </c:pt>
                <c:pt idx="1617">
                  <c:v>3.44027504655095</c:v>
                </c:pt>
                <c:pt idx="1618">
                  <c:v>3.4990564749292101</c:v>
                </c:pt>
                <c:pt idx="1619">
                  <c:v>3.5129056106116798</c:v>
                </c:pt>
                <c:pt idx="1620">
                  <c:v>3.5005054697929698</c:v>
                </c:pt>
                <c:pt idx="1621">
                  <c:v>3.4944602423189299</c:v>
                </c:pt>
                <c:pt idx="1622">
                  <c:v>3.5392889311102098</c:v>
                </c:pt>
                <c:pt idx="1623">
                  <c:v>3.5665565342901502</c:v>
                </c:pt>
                <c:pt idx="1624">
                  <c:v>3.5907744927310201</c:v>
                </c:pt>
                <c:pt idx="1625">
                  <c:v>3.6092543778860899</c:v>
                </c:pt>
                <c:pt idx="1626">
                  <c:v>3.6207296986603299</c:v>
                </c:pt>
                <c:pt idx="1627">
                  <c:v>3.6670820855175501</c:v>
                </c:pt>
                <c:pt idx="1628">
                  <c:v>3.6622465580995298</c:v>
                </c:pt>
                <c:pt idx="1629">
                  <c:v>3.6059245635298001</c:v>
                </c:pt>
                <c:pt idx="1630">
                  <c:v>3.6346688789787498</c:v>
                </c:pt>
                <c:pt idx="1631">
                  <c:v>3.6391298783763601</c:v>
                </c:pt>
                <c:pt idx="1632">
                  <c:v>3.5792927516959301</c:v>
                </c:pt>
                <c:pt idx="1633">
                  <c:v>3.6151304349406099</c:v>
                </c:pt>
                <c:pt idx="1634">
                  <c:v>3.6475418615775501</c:v>
                </c:pt>
                <c:pt idx="1635">
                  <c:v>3.6688647459769799</c:v>
                </c:pt>
                <c:pt idx="1636">
                  <c:v>3.6364175723386198</c:v>
                </c:pt>
                <c:pt idx="1637">
                  <c:v>3.6559636417938202</c:v>
                </c:pt>
                <c:pt idx="1638">
                  <c:v>3.5948609740405302</c:v>
                </c:pt>
                <c:pt idx="1639">
                  <c:v>3.5367113104079699</c:v>
                </c:pt>
                <c:pt idx="1640">
                  <c:v>3.55558195755092</c:v>
                </c:pt>
                <c:pt idx="1641">
                  <c:v>3.5171004386195399</c:v>
                </c:pt>
                <c:pt idx="1642">
                  <c:v>3.5459746140511199</c:v>
                </c:pt>
                <c:pt idx="1643">
                  <c:v>3.5401697831299699</c:v>
                </c:pt>
                <c:pt idx="1644">
                  <c:v>3.5835988796339402</c:v>
                </c:pt>
                <c:pt idx="1645">
                  <c:v>3.6089894076756401</c:v>
                </c:pt>
                <c:pt idx="1646">
                  <c:v>3.6457428792418698</c:v>
                </c:pt>
                <c:pt idx="1647">
                  <c:v>3.6250844429061599</c:v>
                </c:pt>
                <c:pt idx="1648">
                  <c:v>3.6112169143108002</c:v>
                </c:pt>
                <c:pt idx="1649">
                  <c:v>3.6087791329525101</c:v>
                </c:pt>
                <c:pt idx="1650">
                  <c:v>3.5671159419498499</c:v>
                </c:pt>
                <c:pt idx="1651">
                  <c:v>3.5600708524998201</c:v>
                </c:pt>
                <c:pt idx="1652">
                  <c:v>3.5976986194909299</c:v>
                </c:pt>
                <c:pt idx="1653">
                  <c:v>3.5699128082996801</c:v>
                </c:pt>
                <c:pt idx="1654">
                  <c:v>3.5472508713419999</c:v>
                </c:pt>
                <c:pt idx="1655">
                  <c:v>3.5796404710287901</c:v>
                </c:pt>
                <c:pt idx="1656">
                  <c:v>3.6197505348896799</c:v>
                </c:pt>
                <c:pt idx="1657">
                  <c:v>3.6122682531004999</c:v>
                </c:pt>
                <c:pt idx="1658">
                  <c:v>3.59016917072175</c:v>
                </c:pt>
                <c:pt idx="1659">
                  <c:v>3.5971782975490401</c:v>
                </c:pt>
                <c:pt idx="1660">
                  <c:v>3.68142562437101</c:v>
                </c:pt>
                <c:pt idx="1661">
                  <c:v>3.7210771999966998</c:v>
                </c:pt>
                <c:pt idx="1662">
                  <c:v>3.7326307953159699</c:v>
                </c:pt>
                <c:pt idx="1663">
                  <c:v>3.7053688374785501</c:v>
                </c:pt>
                <c:pt idx="1664">
                  <c:v>3.7324149807406299</c:v>
                </c:pt>
                <c:pt idx="1665">
                  <c:v>3.7280243280182002</c:v>
                </c:pt>
                <c:pt idx="1666">
                  <c:v>3.6377236628690701</c:v>
                </c:pt>
                <c:pt idx="1667">
                  <c:v>3.6335147625753201</c:v>
                </c:pt>
                <c:pt idx="1668">
                  <c:v>3.64272988482363</c:v>
                </c:pt>
                <c:pt idx="1669">
                  <c:v>3.6763613738642502</c:v>
                </c:pt>
                <c:pt idx="1670">
                  <c:v>3.6433594463513899</c:v>
                </c:pt>
                <c:pt idx="1671">
                  <c:v>3.6658709793147102</c:v>
                </c:pt>
                <c:pt idx="1672">
                  <c:v>3.7316072157770699</c:v>
                </c:pt>
                <c:pt idx="1673">
                  <c:v>3.7134531874596099</c:v>
                </c:pt>
                <c:pt idx="1674">
                  <c:v>3.6891695476359598</c:v>
                </c:pt>
                <c:pt idx="1675">
                  <c:v>3.6294059662863298</c:v>
                </c:pt>
                <c:pt idx="1676">
                  <c:v>3.6314856263790198</c:v>
                </c:pt>
                <c:pt idx="1677">
                  <c:v>3.6353547293791499</c:v>
                </c:pt>
                <c:pt idx="1678">
                  <c:v>3.6198894299801401</c:v>
                </c:pt>
                <c:pt idx="1679">
                  <c:v>3.6138163895841799</c:v>
                </c:pt>
                <c:pt idx="1680">
                  <c:v>3.5687538195700301</c:v>
                </c:pt>
                <c:pt idx="1681">
                  <c:v>3.5739600237946401</c:v>
                </c:pt>
                <c:pt idx="1682">
                  <c:v>3.5884387547681298</c:v>
                </c:pt>
                <c:pt idx="1683">
                  <c:v>3.59913337423255</c:v>
                </c:pt>
                <c:pt idx="1684">
                  <c:v>3.6332261585663601</c:v>
                </c:pt>
                <c:pt idx="1685">
                  <c:v>3.6647193248690102</c:v>
                </c:pt>
                <c:pt idx="1686">
                  <c:v>3.6724150594948202</c:v>
                </c:pt>
                <c:pt idx="1687">
                  <c:v>3.69258639621754</c:v>
                </c:pt>
                <c:pt idx="1688">
                  <c:v>3.67796403378548</c:v>
                </c:pt>
                <c:pt idx="1689">
                  <c:v>3.6614401847794502</c:v>
                </c:pt>
                <c:pt idx="1690">
                  <c:v>3.73042503536379</c:v>
                </c:pt>
                <c:pt idx="1691">
                  <c:v>3.76027320848823</c:v>
                </c:pt>
                <c:pt idx="1692">
                  <c:v>3.7957452408491301</c:v>
                </c:pt>
                <c:pt idx="1693">
                  <c:v>3.7832995347858498</c:v>
                </c:pt>
                <c:pt idx="1694">
                  <c:v>3.78818558710292</c:v>
                </c:pt>
                <c:pt idx="1695">
                  <c:v>3.7553445330908701</c:v>
                </c:pt>
                <c:pt idx="1696">
                  <c:v>3.7212862072370001</c:v>
                </c:pt>
                <c:pt idx="1697">
                  <c:v>3.75423950404788</c:v>
                </c:pt>
                <c:pt idx="1698">
                  <c:v>3.7538280422967998</c:v>
                </c:pt>
                <c:pt idx="1699">
                  <c:v>3.7901947462729999</c:v>
                </c:pt>
                <c:pt idx="1700">
                  <c:v>3.7733734988840002</c:v>
                </c:pt>
                <c:pt idx="1701">
                  <c:v>3.8279159489954502</c:v>
                </c:pt>
                <c:pt idx="1702">
                  <c:v>3.86620457806757</c:v>
                </c:pt>
                <c:pt idx="1703">
                  <c:v>3.9092248869553101</c:v>
                </c:pt>
                <c:pt idx="1704">
                  <c:v>3.8737895114148602</c:v>
                </c:pt>
                <c:pt idx="1705">
                  <c:v>3.8481548517803001</c:v>
                </c:pt>
                <c:pt idx="1706">
                  <c:v>3.8928588977416299</c:v>
                </c:pt>
                <c:pt idx="1707">
                  <c:v>3.8540793113339298</c:v>
                </c:pt>
                <c:pt idx="1708">
                  <c:v>3.9180112012338402</c:v>
                </c:pt>
                <c:pt idx="1709">
                  <c:v>3.9387221484887198</c:v>
                </c:pt>
                <c:pt idx="1710">
                  <c:v>3.9728407205320901</c:v>
                </c:pt>
                <c:pt idx="1711">
                  <c:v>3.9525439024858899</c:v>
                </c:pt>
                <c:pt idx="1712">
                  <c:v>3.9416154723879302</c:v>
                </c:pt>
                <c:pt idx="1713">
                  <c:v>3.92703627102494</c:v>
                </c:pt>
                <c:pt idx="1714">
                  <c:v>3.9407082783471798</c:v>
                </c:pt>
                <c:pt idx="1715">
                  <c:v>3.9720661992330402</c:v>
                </c:pt>
                <c:pt idx="1716">
                  <c:v>3.90960687440823</c:v>
                </c:pt>
                <c:pt idx="1717">
                  <c:v>3.8989462497887701</c:v>
                </c:pt>
                <c:pt idx="1718">
                  <c:v>3.7714691669362099</c:v>
                </c:pt>
                <c:pt idx="1719">
                  <c:v>3.4962277962344701</c:v>
                </c:pt>
                <c:pt idx="1720">
                  <c:v>3.5878672550134199</c:v>
                </c:pt>
                <c:pt idx="1721">
                  <c:v>3.6510763234511701</c:v>
                </c:pt>
                <c:pt idx="1722">
                  <c:v>3.7243262670086899</c:v>
                </c:pt>
                <c:pt idx="1723">
                  <c:v>3.7096459733893701</c:v>
                </c:pt>
                <c:pt idx="1724">
                  <c:v>3.7404333726837402</c:v>
                </c:pt>
                <c:pt idx="1725">
                  <c:v>3.7813608110223198</c:v>
                </c:pt>
                <c:pt idx="1726">
                  <c:v>3.8117381958668402</c:v>
                </c:pt>
                <c:pt idx="1727">
                  <c:v>3.7754308623702899</c:v>
                </c:pt>
                <c:pt idx="1728">
                  <c:v>3.7862838656234898</c:v>
                </c:pt>
                <c:pt idx="1729">
                  <c:v>3.8591594148858701</c:v>
                </c:pt>
                <c:pt idx="1730">
                  <c:v>3.8385768521203398</c:v>
                </c:pt>
                <c:pt idx="1731">
                  <c:v>3.8334815427481201</c:v>
                </c:pt>
                <c:pt idx="1732">
                  <c:v>3.9231658762934001</c:v>
                </c:pt>
                <c:pt idx="1733">
                  <c:v>3.9207571889783699</c:v>
                </c:pt>
                <c:pt idx="1734">
                  <c:v>3.9153737638717101</c:v>
                </c:pt>
                <c:pt idx="1735">
                  <c:v>3.9015574125498298</c:v>
                </c:pt>
                <c:pt idx="1736">
                  <c:v>3.8660956138221798</c:v>
                </c:pt>
                <c:pt idx="1737">
                  <c:v>3.9039353770699701</c:v>
                </c:pt>
                <c:pt idx="1738">
                  <c:v>3.7649781468596699</c:v>
                </c:pt>
                <c:pt idx="1739">
                  <c:v>3.9133049252965</c:v>
                </c:pt>
                <c:pt idx="1740">
                  <c:v>3.9460873073262501</c:v>
                </c:pt>
                <c:pt idx="1741">
                  <c:v>3.9859529487734999</c:v>
                </c:pt>
                <c:pt idx="1742">
                  <c:v>4.0918245390359704</c:v>
                </c:pt>
                <c:pt idx="1743">
                  <c:v>4.0278783138101097</c:v>
                </c:pt>
                <c:pt idx="1744">
                  <c:v>3.9037821527243302</c:v>
                </c:pt>
                <c:pt idx="1745">
                  <c:v>3.9851281767761102</c:v>
                </c:pt>
                <c:pt idx="1746">
                  <c:v>3.9312464449429099</c:v>
                </c:pt>
                <c:pt idx="1747">
                  <c:v>3.8431592881569299</c:v>
                </c:pt>
                <c:pt idx="1748">
                  <c:v>3.7707793633724598</c:v>
                </c:pt>
                <c:pt idx="1749">
                  <c:v>3.6187207528909</c:v>
                </c:pt>
                <c:pt idx="1750">
                  <c:v>3.5897354698158401</c:v>
                </c:pt>
                <c:pt idx="1751">
                  <c:v>3.5417349184442499</c:v>
                </c:pt>
                <c:pt idx="1752">
                  <c:v>3.49249364308641</c:v>
                </c:pt>
                <c:pt idx="1753">
                  <c:v>3.5802979131414001</c:v>
                </c:pt>
                <c:pt idx="1754">
                  <c:v>3.4743799652036498</c:v>
                </c:pt>
                <c:pt idx="1755">
                  <c:v>3.57729663308608</c:v>
                </c:pt>
                <c:pt idx="1756">
                  <c:v>3.6716612395209798</c:v>
                </c:pt>
                <c:pt idx="1757">
                  <c:v>3.6583289137403501</c:v>
                </c:pt>
                <c:pt idx="1758">
                  <c:v>3.6778772038911001</c:v>
                </c:pt>
                <c:pt idx="1759">
                  <c:v>3.6353743392366802</c:v>
                </c:pt>
                <c:pt idx="1760">
                  <c:v>3.6638174356828301</c:v>
                </c:pt>
                <c:pt idx="1761">
                  <c:v>3.6365615638162501</c:v>
                </c:pt>
                <c:pt idx="1762">
                  <c:v>3.6636667435012802</c:v>
                </c:pt>
                <c:pt idx="1763">
                  <c:v>3.67598735521165</c:v>
                </c:pt>
                <c:pt idx="1764">
                  <c:v>3.8046155685363598</c:v>
                </c:pt>
                <c:pt idx="1765">
                  <c:v>3.7776510142956399</c:v>
                </c:pt>
                <c:pt idx="1766">
                  <c:v>3.8130838359625399</c:v>
                </c:pt>
                <c:pt idx="1767">
                  <c:v>3.7962480338362399</c:v>
                </c:pt>
                <c:pt idx="1768">
                  <c:v>3.8043119780486601</c:v>
                </c:pt>
                <c:pt idx="1769">
                  <c:v>3.8621980635494499</c:v>
                </c:pt>
                <c:pt idx="1770">
                  <c:v>3.8191471226046199</c:v>
                </c:pt>
                <c:pt idx="1771">
                  <c:v>3.8086733802596</c:v>
                </c:pt>
                <c:pt idx="1772">
                  <c:v>3.8245047534679202</c:v>
                </c:pt>
                <c:pt idx="1773">
                  <c:v>3.87519988350147</c:v>
                </c:pt>
                <c:pt idx="1774">
                  <c:v>3.8422685041170199</c:v>
                </c:pt>
                <c:pt idx="1775">
                  <c:v>3.92091649942118</c:v>
                </c:pt>
                <c:pt idx="1776">
                  <c:v>3.92199922160746</c:v>
                </c:pt>
                <c:pt idx="1777">
                  <c:v>3.8856009829314102</c:v>
                </c:pt>
                <c:pt idx="1778">
                  <c:v>3.9043563401864998</c:v>
                </c:pt>
                <c:pt idx="1779">
                  <c:v>3.9111278033406101</c:v>
                </c:pt>
                <c:pt idx="1780">
                  <c:v>3.8883238880150999</c:v>
                </c:pt>
                <c:pt idx="1781">
                  <c:v>3.8898341406090999</c:v>
                </c:pt>
                <c:pt idx="1782">
                  <c:v>3.9284659061887801</c:v>
                </c:pt>
                <c:pt idx="1783">
                  <c:v>3.9586216646185699</c:v>
                </c:pt>
                <c:pt idx="1784">
                  <c:v>3.9821850122874398</c:v>
                </c:pt>
                <c:pt idx="1785">
                  <c:v>3.9732110280712298</c:v>
                </c:pt>
                <c:pt idx="1786">
                  <c:v>3.99045864760244</c:v>
                </c:pt>
                <c:pt idx="1787">
                  <c:v>4.0197002270062399</c:v>
                </c:pt>
                <c:pt idx="1788">
                  <c:v>3.9596646536851998</c:v>
                </c:pt>
                <c:pt idx="1789">
                  <c:v>3.9441287199450299</c:v>
                </c:pt>
                <c:pt idx="1790">
                  <c:v>4.0014580124789996</c:v>
                </c:pt>
                <c:pt idx="1791">
                  <c:v>4.0213027059165496</c:v>
                </c:pt>
                <c:pt idx="1792">
                  <c:v>3.9773598828919399</c:v>
                </c:pt>
                <c:pt idx="1793">
                  <c:v>3.9590640413731601</c:v>
                </c:pt>
                <c:pt idx="1794">
                  <c:v>3.8706856342892699</c:v>
                </c:pt>
                <c:pt idx="1795">
                  <c:v>3.9134041875449199</c:v>
                </c:pt>
                <c:pt idx="1796">
                  <c:v>3.9641215808997301</c:v>
                </c:pt>
                <c:pt idx="1797">
                  <c:v>3.9208065933265202</c:v>
                </c:pt>
                <c:pt idx="1798">
                  <c:v>3.8993351729988999</c:v>
                </c:pt>
                <c:pt idx="1799">
                  <c:v>3.9477794518887501</c:v>
                </c:pt>
                <c:pt idx="1800">
                  <c:v>4.0396550882529798</c:v>
                </c:pt>
                <c:pt idx="1801">
                  <c:v>4.0272367326267897</c:v>
                </c:pt>
                <c:pt idx="1802">
                  <c:v>4.0186496353148096</c:v>
                </c:pt>
                <c:pt idx="1803">
                  <c:v>4.0375497612197302</c:v>
                </c:pt>
                <c:pt idx="1804">
                  <c:v>4.0254030531497804</c:v>
                </c:pt>
                <c:pt idx="1805">
                  <c:v>4.0199503206101603</c:v>
                </c:pt>
                <c:pt idx="1806">
                  <c:v>4.0502061047440296</c:v>
                </c:pt>
                <c:pt idx="1807">
                  <c:v>4.0843913240785596</c:v>
                </c:pt>
                <c:pt idx="1808">
                  <c:v>4.0297628572912396</c:v>
                </c:pt>
                <c:pt idx="1809">
                  <c:v>4.0390132840934498</c:v>
                </c:pt>
                <c:pt idx="1810">
                  <c:v>4.0400121101064403</c:v>
                </c:pt>
                <c:pt idx="1811">
                  <c:v>4.1046650873802104</c:v>
                </c:pt>
                <c:pt idx="1812">
                  <c:v>4.1322679994281</c:v>
                </c:pt>
                <c:pt idx="1813">
                  <c:v>4.1241507565261299</c:v>
                </c:pt>
                <c:pt idx="1814">
                  <c:v>4.1809345511697398</c:v>
                </c:pt>
                <c:pt idx="1815">
                  <c:v>4.18315457763258</c:v>
                </c:pt>
                <c:pt idx="1816">
                  <c:v>4.1998226689844902</c:v>
                </c:pt>
                <c:pt idx="1817">
                  <c:v>4.1941124957391303</c:v>
                </c:pt>
                <c:pt idx="1818">
                  <c:v>4.2033669728955596</c:v>
                </c:pt>
                <c:pt idx="1819">
                  <c:v>4.2643552346564499</c:v>
                </c:pt>
                <c:pt idx="1820">
                  <c:v>4.3269321480678604</c:v>
                </c:pt>
                <c:pt idx="1821">
                  <c:v>4.3678937919678704</c:v>
                </c:pt>
                <c:pt idx="1822">
                  <c:v>4.3922907963353097</c:v>
                </c:pt>
                <c:pt idx="1823">
                  <c:v>4.5233549041336598</c:v>
                </c:pt>
                <c:pt idx="1824">
                  <c:v>4.5836648348730504</c:v>
                </c:pt>
                <c:pt idx="1825">
                  <c:v>4.6229793100274401</c:v>
                </c:pt>
                <c:pt idx="1826">
                  <c:v>4.7488969894434296</c:v>
                </c:pt>
                <c:pt idx="1827">
                  <c:v>4.7279622755084603</c:v>
                </c:pt>
                <c:pt idx="1828">
                  <c:v>4.93423277149512</c:v>
                </c:pt>
                <c:pt idx="1829">
                  <c:v>4.93809230463844</c:v>
                </c:pt>
                <c:pt idx="1830">
                  <c:v>4.9074885994383397</c:v>
                </c:pt>
                <c:pt idx="1831">
                  <c:v>4.6248176367648703</c:v>
                </c:pt>
                <c:pt idx="1832">
                  <c:v>4.7087358219347797</c:v>
                </c:pt>
                <c:pt idx="1833">
                  <c:v>4.8364962726815204</c:v>
                </c:pt>
                <c:pt idx="1834">
                  <c:v>4.8788053291179496</c:v>
                </c:pt>
                <c:pt idx="1835">
                  <c:v>4.9099108569739496</c:v>
                </c:pt>
                <c:pt idx="1836">
                  <c:v>4.9190537165029404</c:v>
                </c:pt>
                <c:pt idx="1837">
                  <c:v>4.7114827756231801</c:v>
                </c:pt>
                <c:pt idx="1838">
                  <c:v>4.7441025062754001</c:v>
                </c:pt>
                <c:pt idx="1839">
                  <c:v>4.8198303465489198</c:v>
                </c:pt>
                <c:pt idx="1840">
                  <c:v>4.9193288446411199</c:v>
                </c:pt>
                <c:pt idx="1841">
                  <c:v>4.9505272552340598</c:v>
                </c:pt>
                <c:pt idx="1842">
                  <c:v>4.9887383350959196</c:v>
                </c:pt>
                <c:pt idx="1843">
                  <c:v>5.0898622614471902</c:v>
                </c:pt>
                <c:pt idx="1844">
                  <c:v>5.0720363514019704</c:v>
                </c:pt>
                <c:pt idx="1845">
                  <c:v>5.14021781548717</c:v>
                </c:pt>
                <c:pt idx="1846">
                  <c:v>5.0810167481875999</c:v>
                </c:pt>
                <c:pt idx="1847">
                  <c:v>5.0398376117710999</c:v>
                </c:pt>
                <c:pt idx="1848">
                  <c:v>5.0506924478921498</c:v>
                </c:pt>
                <c:pt idx="1849">
                  <c:v>5.0075211998221603</c:v>
                </c:pt>
                <c:pt idx="1850">
                  <c:v>4.9220187335499501</c:v>
                </c:pt>
                <c:pt idx="1851">
                  <c:v>4.9438298167805197</c:v>
                </c:pt>
                <c:pt idx="1852">
                  <c:v>4.9833876140270803</c:v>
                </c:pt>
                <c:pt idx="1853">
                  <c:v>5.0658786379974199</c:v>
                </c:pt>
                <c:pt idx="1854">
                  <c:v>5.1271901947901304</c:v>
                </c:pt>
                <c:pt idx="1855">
                  <c:v>5.0868125903803101</c:v>
                </c:pt>
                <c:pt idx="1856">
                  <c:v>5.00905086083627</c:v>
                </c:pt>
                <c:pt idx="1857">
                  <c:v>5.0469786399250403</c:v>
                </c:pt>
                <c:pt idx="1858">
                  <c:v>5.1225023267346002</c:v>
                </c:pt>
                <c:pt idx="1859">
                  <c:v>5.1259533648697397</c:v>
                </c:pt>
                <c:pt idx="1860">
                  <c:v>5.0538856344792098</c:v>
                </c:pt>
                <c:pt idx="1861">
                  <c:v>5.1028162570325497</c:v>
                </c:pt>
                <c:pt idx="1862">
                  <c:v>5.2172460807827798</c:v>
                </c:pt>
                <c:pt idx="1863">
                  <c:v>5.2116780835910301</c:v>
                </c:pt>
                <c:pt idx="1864">
                  <c:v>5.2186167279086497</c:v>
                </c:pt>
                <c:pt idx="1865">
                  <c:v>5.2224510819351799</c:v>
                </c:pt>
                <c:pt idx="1866">
                  <c:v>5.2062884579299098</c:v>
                </c:pt>
                <c:pt idx="1867">
                  <c:v>5.1486922914139903</c:v>
                </c:pt>
                <c:pt idx="1868">
                  <c:v>5.0281631140785796</c:v>
                </c:pt>
                <c:pt idx="1869">
                  <c:v>5.02471978144803</c:v>
                </c:pt>
                <c:pt idx="1870">
                  <c:v>4.8619107718619503</c:v>
                </c:pt>
                <c:pt idx="1871">
                  <c:v>4.8175148156551897</c:v>
                </c:pt>
                <c:pt idx="1872">
                  <c:v>4.8931982751320202</c:v>
                </c:pt>
                <c:pt idx="1873">
                  <c:v>4.9365636986866797</c:v>
                </c:pt>
                <c:pt idx="1874">
                  <c:v>4.9869035713382397</c:v>
                </c:pt>
                <c:pt idx="1875">
                  <c:v>4.9422048620411596</c:v>
                </c:pt>
                <c:pt idx="1876">
                  <c:v>4.9047588998512897</c:v>
                </c:pt>
                <c:pt idx="1877">
                  <c:v>4.9873269342860898</c:v>
                </c:pt>
                <c:pt idx="1878">
                  <c:v>4.95735336136367</c:v>
                </c:pt>
                <c:pt idx="1879">
                  <c:v>4.9046849102255496</c:v>
                </c:pt>
                <c:pt idx="1880">
                  <c:v>4.9384343851569703</c:v>
                </c:pt>
                <c:pt idx="1881">
                  <c:v>4.8281034793331399</c:v>
                </c:pt>
                <c:pt idx="1882">
                  <c:v>4.8030079615840799</c:v>
                </c:pt>
                <c:pt idx="1883">
                  <c:v>4.7617781623240001</c:v>
                </c:pt>
                <c:pt idx="1884">
                  <c:v>4.78837460059209</c:v>
                </c:pt>
                <c:pt idx="1885">
                  <c:v>4.7918065667021796</c:v>
                </c:pt>
                <c:pt idx="1886">
                  <c:v>4.9253114577624899</c:v>
                </c:pt>
                <c:pt idx="1887">
                  <c:v>5.0703858803738102</c:v>
                </c:pt>
                <c:pt idx="1888">
                  <c:v>5.1030895327205599</c:v>
                </c:pt>
                <c:pt idx="1889">
                  <c:v>5.0898603536536298</c:v>
                </c:pt>
                <c:pt idx="1890">
                  <c:v>5.0581090689079202</c:v>
                </c:pt>
                <c:pt idx="1891">
                  <c:v>5.0406873419834</c:v>
                </c:pt>
                <c:pt idx="1892">
                  <c:v>4.9799975877896703</c:v>
                </c:pt>
                <c:pt idx="1893">
                  <c:v>5.0436070000147701</c:v>
                </c:pt>
                <c:pt idx="1894">
                  <c:v>4.9977769355148798</c:v>
                </c:pt>
                <c:pt idx="1895">
                  <c:v>4.96064869155905</c:v>
                </c:pt>
                <c:pt idx="1896">
                  <c:v>4.8616501418033602</c:v>
                </c:pt>
                <c:pt idx="1897">
                  <c:v>4.8456213989553198</c:v>
                </c:pt>
                <c:pt idx="1898">
                  <c:v>4.8951295931123999</c:v>
                </c:pt>
                <c:pt idx="1899">
                  <c:v>4.9483723440119398</c:v>
                </c:pt>
                <c:pt idx="1900">
                  <c:v>5.0016502192941799</c:v>
                </c:pt>
                <c:pt idx="1901">
                  <c:v>4.8770687936756403</c:v>
                </c:pt>
                <c:pt idx="1902">
                  <c:v>4.8920543039529303</c:v>
                </c:pt>
                <c:pt idx="1903">
                  <c:v>4.9199596407460202</c:v>
                </c:pt>
                <c:pt idx="1904">
                  <c:v>5.0065307306706304</c:v>
                </c:pt>
                <c:pt idx="1905">
                  <c:v>5.1145123884231696</c:v>
                </c:pt>
                <c:pt idx="1906">
                  <c:v>5.1242140515109398</c:v>
                </c:pt>
                <c:pt idx="1907">
                  <c:v>5.1921663892600396</c:v>
                </c:pt>
                <c:pt idx="1908">
                  <c:v>5.1525326212154798</c:v>
                </c:pt>
                <c:pt idx="1909">
                  <c:v>5.1108951359401704</c:v>
                </c:pt>
                <c:pt idx="1910">
                  <c:v>5.1632355935667196</c:v>
                </c:pt>
                <c:pt idx="1911">
                  <c:v>5.1344376089358397</c:v>
                </c:pt>
                <c:pt idx="1912">
                  <c:v>5.1851463132677997</c:v>
                </c:pt>
                <c:pt idx="1913">
                  <c:v>5.1864765109513096</c:v>
                </c:pt>
                <c:pt idx="1914">
                  <c:v>5.1581474336954498</c:v>
                </c:pt>
                <c:pt idx="1915">
                  <c:v>5.1927739319613098</c:v>
                </c:pt>
                <c:pt idx="1916">
                  <c:v>5.2434436041566403</c:v>
                </c:pt>
                <c:pt idx="1917">
                  <c:v>5.3092186003473598</c:v>
                </c:pt>
                <c:pt idx="1918">
                  <c:v>5.2582175323745703</c:v>
                </c:pt>
                <c:pt idx="1919">
                  <c:v>5.1580086018891</c:v>
                </c:pt>
                <c:pt idx="1920">
                  <c:v>5.0919224174270701</c:v>
                </c:pt>
                <c:pt idx="1921">
                  <c:v>5.1155753384676803</c:v>
                </c:pt>
                <c:pt idx="1922">
                  <c:v>5.06310102201014</c:v>
                </c:pt>
                <c:pt idx="1923">
                  <c:v>5.1372497134871002</c:v>
                </c:pt>
                <c:pt idx="1924">
                  <c:v>5.1419451328757102</c:v>
                </c:pt>
                <c:pt idx="1925">
                  <c:v>5.1276191547521801</c:v>
                </c:pt>
                <c:pt idx="1926">
                  <c:v>5.1724247536719803</c:v>
                </c:pt>
                <c:pt idx="1927">
                  <c:v>5.1507258376221303</c:v>
                </c:pt>
                <c:pt idx="1928">
                  <c:v>5.1494104492713397</c:v>
                </c:pt>
                <c:pt idx="1929">
                  <c:v>5.0481016706896202</c:v>
                </c:pt>
                <c:pt idx="1930">
                  <c:v>5.0458122789646298</c:v>
                </c:pt>
                <c:pt idx="1931">
                  <c:v>5.0091461835675597</c:v>
                </c:pt>
                <c:pt idx="1932">
                  <c:v>5.0577956274172902</c:v>
                </c:pt>
                <c:pt idx="1933">
                  <c:v>5.0805643823458198</c:v>
                </c:pt>
                <c:pt idx="1934">
                  <c:v>5.0788248241807699</c:v>
                </c:pt>
                <c:pt idx="1935">
                  <c:v>5.1246780756463597</c:v>
                </c:pt>
                <c:pt idx="1936">
                  <c:v>5.1252208673690003</c:v>
                </c:pt>
                <c:pt idx="1937">
                  <c:v>5.1770081161679498</c:v>
                </c:pt>
                <c:pt idx="1938">
                  <c:v>5.1074369456809201</c:v>
                </c:pt>
                <c:pt idx="1939">
                  <c:v>5.12620057686014</c:v>
                </c:pt>
                <c:pt idx="1940">
                  <c:v>5.0795690246818097</c:v>
                </c:pt>
                <c:pt idx="1941">
                  <c:v>5.0999991800398998</c:v>
                </c:pt>
                <c:pt idx="1942">
                  <c:v>5.1498596871078997</c:v>
                </c:pt>
                <c:pt idx="1943">
                  <c:v>5.1082725536859304</c:v>
                </c:pt>
                <c:pt idx="1944">
                  <c:v>5.1732068582539599</c:v>
                </c:pt>
                <c:pt idx="1945">
                  <c:v>5.2645518371978399</c:v>
                </c:pt>
                <c:pt idx="1946">
                  <c:v>5.3579764705074302</c:v>
                </c:pt>
                <c:pt idx="1947">
                  <c:v>5.44734575049414</c:v>
                </c:pt>
                <c:pt idx="1948">
                  <c:v>5.4621564135379304</c:v>
                </c:pt>
                <c:pt idx="1949">
                  <c:v>5.5083903703519104</c:v>
                </c:pt>
                <c:pt idx="1950">
                  <c:v>5.4877423260198901</c:v>
                </c:pt>
                <c:pt idx="1951">
                  <c:v>5.4347495326267001</c:v>
                </c:pt>
                <c:pt idx="1952">
                  <c:v>5.5564869652440798</c:v>
                </c:pt>
                <c:pt idx="1953">
                  <c:v>5.5305707971300899</c:v>
                </c:pt>
                <c:pt idx="1954">
                  <c:v>5.4325503385353402</c:v>
                </c:pt>
                <c:pt idx="1955">
                  <c:v>5.4312734664691096</c:v>
                </c:pt>
                <c:pt idx="1956">
                  <c:v>5.4697192844098996</c:v>
                </c:pt>
                <c:pt idx="1957">
                  <c:v>5.3896602787222898</c:v>
                </c:pt>
                <c:pt idx="1958">
                  <c:v>5.4269901344580704</c:v>
                </c:pt>
                <c:pt idx="1959">
                  <c:v>5.5025057562881701</c:v>
                </c:pt>
                <c:pt idx="1960">
                  <c:v>5.5181228574033598</c:v>
                </c:pt>
                <c:pt idx="1961">
                  <c:v>5.5683994590059402</c:v>
                </c:pt>
                <c:pt idx="1962">
                  <c:v>5.4674658033040098</c:v>
                </c:pt>
                <c:pt idx="1963">
                  <c:v>5.4706457560087003</c:v>
                </c:pt>
                <c:pt idx="1964">
                  <c:v>5.3402736114579099</c:v>
                </c:pt>
                <c:pt idx="1965">
                  <c:v>5.3393827536064196</c:v>
                </c:pt>
                <c:pt idx="1966">
                  <c:v>5.5759617190459796</c:v>
                </c:pt>
                <c:pt idx="1967">
                  <c:v>5.5807301493646397</c:v>
                </c:pt>
                <c:pt idx="1968">
                  <c:v>5.5648050713347601</c:v>
                </c:pt>
                <c:pt idx="1969">
                  <c:v>5.6125660771076999</c:v>
                </c:pt>
                <c:pt idx="1970">
                  <c:v>5.5885376425897499</c:v>
                </c:pt>
                <c:pt idx="1971">
                  <c:v>5.58728766010129</c:v>
                </c:pt>
                <c:pt idx="1972">
                  <c:v>5.47683251135751</c:v>
                </c:pt>
                <c:pt idx="1973">
                  <c:v>5.4740448146667902</c:v>
                </c:pt>
                <c:pt idx="1974">
                  <c:v>5.4344493004893</c:v>
                </c:pt>
                <c:pt idx="1975">
                  <c:v>5.4871281674218704</c:v>
                </c:pt>
                <c:pt idx="1976">
                  <c:v>5.51225369748928</c:v>
                </c:pt>
                <c:pt idx="1977">
                  <c:v>5.5098286641066601</c:v>
                </c:pt>
                <c:pt idx="1978">
                  <c:v>5.5593944678993701</c:v>
                </c:pt>
                <c:pt idx="1979">
                  <c:v>5.5606407653726801</c:v>
                </c:pt>
                <c:pt idx="1980">
                  <c:v>5.61749300300046</c:v>
                </c:pt>
                <c:pt idx="1981">
                  <c:v>5.5411721099344096</c:v>
                </c:pt>
                <c:pt idx="1982">
                  <c:v>5.56234196138203</c:v>
                </c:pt>
                <c:pt idx="1983">
                  <c:v>5.5118058837705197</c:v>
                </c:pt>
                <c:pt idx="1984">
                  <c:v>5.53398295490845</c:v>
                </c:pt>
                <c:pt idx="1985">
                  <c:v>5.58820511528259</c:v>
                </c:pt>
                <c:pt idx="1986">
                  <c:v>5.5422666056029799</c:v>
                </c:pt>
                <c:pt idx="1987">
                  <c:v>5.6128006000983497</c:v>
                </c:pt>
                <c:pt idx="1988">
                  <c:v>5.7118784843575501</c:v>
                </c:pt>
                <c:pt idx="1989">
                  <c:v>5.8138156252448896</c:v>
                </c:pt>
                <c:pt idx="1990">
                  <c:v>5.91665154901583</c:v>
                </c:pt>
                <c:pt idx="1991">
                  <c:v>5.93359289352665</c:v>
                </c:pt>
                <c:pt idx="1992">
                  <c:v>5.9857999274673803</c:v>
                </c:pt>
                <c:pt idx="1993">
                  <c:v>5.9591036505177302</c:v>
                </c:pt>
                <c:pt idx="1994">
                  <c:v>5.8995704523232</c:v>
                </c:pt>
                <c:pt idx="1995">
                  <c:v>6.0326129886053597</c:v>
                </c:pt>
                <c:pt idx="1996">
                  <c:v>6.0048636310551</c:v>
                </c:pt>
                <c:pt idx="1997">
                  <c:v>5.8957030341987702</c:v>
                </c:pt>
                <c:pt idx="1998">
                  <c:v>5.8893291128151901</c:v>
                </c:pt>
                <c:pt idx="1999">
                  <c:v>5.9279717591358798</c:v>
                </c:pt>
                <c:pt idx="2000">
                  <c:v>5.8393653582921399</c:v>
                </c:pt>
                <c:pt idx="2001">
                  <c:v>5.8804808874920198</c:v>
                </c:pt>
                <c:pt idx="2002">
                  <c:v>5.96447752326136</c:v>
                </c:pt>
                <c:pt idx="2003">
                  <c:v>5.98037696134657</c:v>
                </c:pt>
                <c:pt idx="2004">
                  <c:v>6.04227975414355</c:v>
                </c:pt>
                <c:pt idx="2005">
                  <c:v>5.9311435051541599</c:v>
                </c:pt>
                <c:pt idx="2006">
                  <c:v>5.9295425261473396</c:v>
                </c:pt>
                <c:pt idx="2007">
                  <c:v>5.7895747991765001</c:v>
                </c:pt>
              </c:numCache>
            </c:numRef>
          </c:val>
          <c:smooth val="0"/>
          <c:extLst>
            <c:ext xmlns:c16="http://schemas.microsoft.com/office/drawing/2014/chart" uri="{C3380CC4-5D6E-409C-BE32-E72D297353CC}">
              <c16:uniqueId val="{00000004-BD44-4E68-A7F2-2593BAC3C46D}"/>
            </c:ext>
          </c:extLst>
        </c:ser>
        <c:dLbls>
          <c:showLegendKey val="0"/>
          <c:showVal val="0"/>
          <c:showCatName val="0"/>
          <c:showSerName val="0"/>
          <c:showPercent val="0"/>
          <c:showBubbleSize val="0"/>
        </c:dLbls>
        <c:smooth val="0"/>
        <c:axId val="1162670544"/>
        <c:axId val="1162671856"/>
      </c:lineChart>
      <c:dateAx>
        <c:axId val="1162670544"/>
        <c:scaling>
          <c:orientation val="minMax"/>
        </c:scaling>
        <c:delete val="0"/>
        <c:axPos val="b"/>
        <c:numFmt formatCode="yyyy/m/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671856"/>
        <c:crosses val="autoZero"/>
        <c:auto val="1"/>
        <c:lblOffset val="100"/>
        <c:baseTimeUnit val="days"/>
      </c:dateAx>
      <c:valAx>
        <c:axId val="1162671856"/>
        <c:scaling>
          <c:orientation val="minMax"/>
          <c:max val="7"/>
          <c:min val="0"/>
        </c:scaling>
        <c:delete val="0"/>
        <c:axPos val="l"/>
        <c:majorGridlines>
          <c:spPr>
            <a:ln w="9525" cap="flat" cmpd="sng" algn="ctr">
              <a:solidFill>
                <a:schemeClr val="tx1">
                  <a:lumMod val="15000"/>
                  <a:lumOff val="85000"/>
                </a:schemeClr>
              </a:solidFill>
              <a:prstDash val="dash"/>
              <a:round/>
            </a:ln>
            <a:effectLst/>
          </c:spPr>
        </c:majorGridlines>
        <c:numFmt formatCode="#,##0.0_);[Red]\(#,##0.0\)" sourceLinked="0"/>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162670544"/>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chart>
  <c:spPr>
    <a:noFill/>
    <a:ln w="9525" cap="flat" cmpd="sng" algn="ctr">
      <a:noFill/>
      <a:round/>
    </a:ln>
    <a:effectLst/>
  </c:spPr>
  <c:txPr>
    <a:bodyPr/>
    <a:lstStyle/>
    <a:p>
      <a:pPr>
        <a:defRPr lang="zh-CN">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D0E7A8B-DBFD-476F-9633-F3661C8EC4A5}" type="doc">
      <dgm:prSet loTypeId="urn:microsoft.com/office/officeart/2005/8/layout/cycle2" loCatId="cycle" qsTypeId="urn:microsoft.com/office/officeart/2005/8/quickstyle/simple1#1" qsCatId="simple" csTypeId="urn:microsoft.com/office/officeart/2005/8/colors/accent0_3#1" csCatId="mainScheme" phldr="1"/>
      <dgm:spPr/>
      <dgm:t>
        <a:bodyPr/>
        <a:lstStyle/>
        <a:p>
          <a:endParaRPr lang="zh-CN" altLang="en-US"/>
        </a:p>
      </dgm:t>
    </dgm:pt>
    <dgm:pt modelId="{961D13C1-BE34-4BE1-9E65-4F8A8F68ADD6}">
      <dgm:prSet phldrT="[文本]" custT="1"/>
      <dgm:spPr/>
      <dgm:t>
        <a:bodyPr/>
        <a:lstStyle/>
        <a:p>
          <a:r>
            <a:rPr lang="en-US" sz="1100" b="1" i="0" dirty="0"/>
            <a:t>C=Current quarterly earnings per share</a:t>
          </a:r>
          <a:endParaRPr lang="zh-CN" altLang="en-US" sz="1100" dirty="0"/>
        </a:p>
      </dgm:t>
    </dgm:pt>
    <dgm:pt modelId="{E78B8606-2D39-4522-8648-EF2BC56F65C9}" type="parTrans" cxnId="{E1B98988-4A96-4CCA-A757-44D76174BEC1}">
      <dgm:prSet/>
      <dgm:spPr/>
      <dgm:t>
        <a:bodyPr/>
        <a:lstStyle/>
        <a:p>
          <a:endParaRPr lang="zh-CN" altLang="en-US" sz="1100"/>
        </a:p>
      </dgm:t>
    </dgm:pt>
    <dgm:pt modelId="{08A6BB2F-CA17-4410-AB8D-D7D285A78D44}" type="sibTrans" cxnId="{E1B98988-4A96-4CCA-A757-44D76174BEC1}">
      <dgm:prSet custT="1"/>
      <dgm:spPr/>
      <dgm:t>
        <a:bodyPr/>
        <a:lstStyle/>
        <a:p>
          <a:endParaRPr lang="zh-CN" altLang="en-US" sz="1100"/>
        </a:p>
      </dgm:t>
    </dgm:pt>
    <dgm:pt modelId="{8914D3D4-F400-4159-96ED-470F331519C1}">
      <dgm:prSet phldrT="[文本]" custT="1"/>
      <dgm:spPr/>
      <dgm:t>
        <a:bodyPr/>
        <a:lstStyle/>
        <a:p>
          <a:r>
            <a:rPr lang="en-US" sz="1100" b="1" i="0" dirty="0"/>
            <a:t>A=Annual earning increases</a:t>
          </a:r>
          <a:endParaRPr lang="zh-CN" altLang="en-US" sz="1100" dirty="0"/>
        </a:p>
      </dgm:t>
    </dgm:pt>
    <dgm:pt modelId="{DFE6F01A-6916-40F1-9E87-2AD16BCF4E5F}" type="parTrans" cxnId="{7427AEB4-57C7-49A2-BF75-51F4396345A4}">
      <dgm:prSet/>
      <dgm:spPr/>
      <dgm:t>
        <a:bodyPr/>
        <a:lstStyle/>
        <a:p>
          <a:endParaRPr lang="zh-CN" altLang="en-US" sz="1100"/>
        </a:p>
      </dgm:t>
    </dgm:pt>
    <dgm:pt modelId="{A17683E0-64DE-4716-81DF-BB31E58610AF}" type="sibTrans" cxnId="{7427AEB4-57C7-49A2-BF75-51F4396345A4}">
      <dgm:prSet custT="1"/>
      <dgm:spPr/>
      <dgm:t>
        <a:bodyPr/>
        <a:lstStyle/>
        <a:p>
          <a:endParaRPr lang="zh-CN" altLang="en-US" sz="1100"/>
        </a:p>
      </dgm:t>
    </dgm:pt>
    <dgm:pt modelId="{78E5005D-E71C-4418-B9A3-DE427BF52363}">
      <dgm:prSet phldrT="[文本]" custT="1"/>
      <dgm:spPr/>
      <dgm:t>
        <a:bodyPr/>
        <a:lstStyle/>
        <a:p>
          <a:r>
            <a:rPr lang="en-US" sz="1100" b="1" i="0" dirty="0"/>
            <a:t>N=New products</a:t>
          </a:r>
          <a:endParaRPr lang="zh-CN" altLang="en-US" sz="1100" dirty="0"/>
        </a:p>
      </dgm:t>
    </dgm:pt>
    <dgm:pt modelId="{A1B1CB59-C167-4521-8993-D2AC182D60EF}" type="parTrans" cxnId="{631FF89F-0D16-4D1D-93C0-1F32B0FC6753}">
      <dgm:prSet/>
      <dgm:spPr/>
      <dgm:t>
        <a:bodyPr/>
        <a:lstStyle/>
        <a:p>
          <a:endParaRPr lang="zh-CN" altLang="en-US" sz="1100"/>
        </a:p>
      </dgm:t>
    </dgm:pt>
    <dgm:pt modelId="{E037BE6D-A62B-4282-851B-ED0CB13342EC}" type="sibTrans" cxnId="{631FF89F-0D16-4D1D-93C0-1F32B0FC6753}">
      <dgm:prSet custT="1"/>
      <dgm:spPr/>
      <dgm:t>
        <a:bodyPr/>
        <a:lstStyle/>
        <a:p>
          <a:endParaRPr lang="zh-CN" altLang="en-US" sz="1100"/>
        </a:p>
      </dgm:t>
    </dgm:pt>
    <dgm:pt modelId="{E0D6A325-B887-4F8F-A642-706DDEACB244}">
      <dgm:prSet phldrT="[文本]" custT="1"/>
      <dgm:spPr/>
      <dgm:t>
        <a:bodyPr/>
        <a:lstStyle/>
        <a:p>
          <a:r>
            <a:rPr lang="en-US" sz="1100" b="1" i="0" dirty="0"/>
            <a:t>S=Supply and demand</a:t>
          </a:r>
          <a:endParaRPr lang="zh-CN" altLang="en-US" sz="1100" dirty="0"/>
        </a:p>
      </dgm:t>
    </dgm:pt>
    <dgm:pt modelId="{E91959DF-48A3-4DC7-98A5-77013DF53B3B}" type="parTrans" cxnId="{B07B943B-B6B1-4EB5-B0F4-0F20E3B9AB59}">
      <dgm:prSet/>
      <dgm:spPr/>
      <dgm:t>
        <a:bodyPr/>
        <a:lstStyle/>
        <a:p>
          <a:endParaRPr lang="zh-CN" altLang="en-US" sz="1100"/>
        </a:p>
      </dgm:t>
    </dgm:pt>
    <dgm:pt modelId="{D43F3059-3959-438E-923F-226DE2061929}" type="sibTrans" cxnId="{B07B943B-B6B1-4EB5-B0F4-0F20E3B9AB59}">
      <dgm:prSet custT="1"/>
      <dgm:spPr/>
      <dgm:t>
        <a:bodyPr/>
        <a:lstStyle/>
        <a:p>
          <a:endParaRPr lang="zh-CN" altLang="en-US" sz="1100"/>
        </a:p>
      </dgm:t>
    </dgm:pt>
    <dgm:pt modelId="{8430C776-9DC5-4772-B85B-F7235947775E}">
      <dgm:prSet phldrT="[文本]" custT="1"/>
      <dgm:spPr/>
      <dgm:t>
        <a:bodyPr/>
        <a:lstStyle/>
        <a:p>
          <a:r>
            <a:rPr lang="en-US" sz="1100" b="1" i="0" dirty="0"/>
            <a:t>L=Leader or laggard</a:t>
          </a:r>
          <a:endParaRPr lang="zh-CN" altLang="en-US" sz="1100" dirty="0"/>
        </a:p>
      </dgm:t>
    </dgm:pt>
    <dgm:pt modelId="{0C2CD3B8-79F0-4247-A9F1-58B0FE05C4B6}" type="parTrans" cxnId="{34549490-BD3A-4091-9B0A-2974B5AF64C1}">
      <dgm:prSet/>
      <dgm:spPr/>
      <dgm:t>
        <a:bodyPr/>
        <a:lstStyle/>
        <a:p>
          <a:endParaRPr lang="zh-CN" altLang="en-US" sz="1100"/>
        </a:p>
      </dgm:t>
    </dgm:pt>
    <dgm:pt modelId="{C8DFA6F7-F50D-498F-855F-D2853214014E}" type="sibTrans" cxnId="{34549490-BD3A-4091-9B0A-2974B5AF64C1}">
      <dgm:prSet custT="1"/>
      <dgm:spPr/>
      <dgm:t>
        <a:bodyPr/>
        <a:lstStyle/>
        <a:p>
          <a:endParaRPr lang="zh-CN" altLang="en-US" sz="1100"/>
        </a:p>
      </dgm:t>
    </dgm:pt>
    <dgm:pt modelId="{044EC05C-1720-441E-9DD7-D43B27B4645B}">
      <dgm:prSet phldrT="[文本]" custT="1"/>
      <dgm:spPr/>
      <dgm:t>
        <a:bodyPr/>
        <a:lstStyle/>
        <a:p>
          <a:r>
            <a:rPr lang="en-US" sz="1100" b="1" i="0" dirty="0"/>
            <a:t>I=Institutional sponsorship</a:t>
          </a:r>
          <a:endParaRPr lang="zh-CN" altLang="en-US" sz="1100" dirty="0"/>
        </a:p>
      </dgm:t>
    </dgm:pt>
    <dgm:pt modelId="{85661A82-7F12-4195-AF62-E4C762B783E1}" type="parTrans" cxnId="{1E78DE86-93A5-48D8-9BF1-26599FCAA938}">
      <dgm:prSet/>
      <dgm:spPr/>
      <dgm:t>
        <a:bodyPr/>
        <a:lstStyle/>
        <a:p>
          <a:endParaRPr lang="zh-CN" altLang="en-US" sz="1100"/>
        </a:p>
      </dgm:t>
    </dgm:pt>
    <dgm:pt modelId="{1BFC0302-41C9-43C1-8775-DAD24B7C1B3C}" type="sibTrans" cxnId="{1E78DE86-93A5-48D8-9BF1-26599FCAA938}">
      <dgm:prSet custT="1"/>
      <dgm:spPr/>
      <dgm:t>
        <a:bodyPr/>
        <a:lstStyle/>
        <a:p>
          <a:endParaRPr lang="zh-CN" altLang="en-US" sz="1100"/>
        </a:p>
      </dgm:t>
    </dgm:pt>
    <dgm:pt modelId="{6CF2C362-0A94-4234-83A9-D68233B04EFC}">
      <dgm:prSet phldrT="[文本]" custT="1"/>
      <dgm:spPr/>
      <dgm:t>
        <a:bodyPr/>
        <a:lstStyle/>
        <a:p>
          <a:r>
            <a:rPr lang="en-US" sz="1100" b="1" i="0" dirty="0"/>
            <a:t>M=Market direction</a:t>
          </a:r>
          <a:endParaRPr lang="zh-CN" altLang="en-US" sz="1100" dirty="0"/>
        </a:p>
      </dgm:t>
    </dgm:pt>
    <dgm:pt modelId="{DF578130-4D6A-445C-854E-3908C7ED1A9A}" type="parTrans" cxnId="{A92AB753-C344-4850-AF24-ED2D61C4A11D}">
      <dgm:prSet/>
      <dgm:spPr/>
      <dgm:t>
        <a:bodyPr/>
        <a:lstStyle/>
        <a:p>
          <a:endParaRPr lang="zh-CN" altLang="en-US" sz="1100"/>
        </a:p>
      </dgm:t>
    </dgm:pt>
    <dgm:pt modelId="{BF9ED915-D073-4D41-9726-7658F88E6CE7}" type="sibTrans" cxnId="{A92AB753-C344-4850-AF24-ED2D61C4A11D}">
      <dgm:prSet custT="1"/>
      <dgm:spPr/>
      <dgm:t>
        <a:bodyPr/>
        <a:lstStyle/>
        <a:p>
          <a:endParaRPr lang="zh-CN" altLang="en-US" sz="1100"/>
        </a:p>
      </dgm:t>
    </dgm:pt>
    <dgm:pt modelId="{E1EF3304-A023-46AB-B2E7-25AF8304003C}" type="pres">
      <dgm:prSet presAssocID="{6D0E7A8B-DBFD-476F-9633-F3661C8EC4A5}" presName="cycle" presStyleCnt="0">
        <dgm:presLayoutVars>
          <dgm:dir/>
          <dgm:resizeHandles val="exact"/>
        </dgm:presLayoutVars>
      </dgm:prSet>
      <dgm:spPr/>
    </dgm:pt>
    <dgm:pt modelId="{4F790AEC-F558-438A-A965-E4EF70EE96E9}" type="pres">
      <dgm:prSet presAssocID="{961D13C1-BE34-4BE1-9E65-4F8A8F68ADD6}" presName="node" presStyleLbl="node1" presStyleIdx="0" presStyleCnt="7">
        <dgm:presLayoutVars>
          <dgm:bulletEnabled val="1"/>
        </dgm:presLayoutVars>
      </dgm:prSet>
      <dgm:spPr/>
    </dgm:pt>
    <dgm:pt modelId="{6A6A4052-7CEA-4359-8294-589DCC8104E2}" type="pres">
      <dgm:prSet presAssocID="{08A6BB2F-CA17-4410-AB8D-D7D285A78D44}" presName="sibTrans" presStyleLbl="sibTrans2D1" presStyleIdx="0" presStyleCnt="7"/>
      <dgm:spPr/>
    </dgm:pt>
    <dgm:pt modelId="{52AC2890-8B71-418C-B5B8-DD9AC1FEC90C}" type="pres">
      <dgm:prSet presAssocID="{08A6BB2F-CA17-4410-AB8D-D7D285A78D44}" presName="connectorText" presStyleLbl="sibTrans2D1" presStyleIdx="0" presStyleCnt="7"/>
      <dgm:spPr/>
    </dgm:pt>
    <dgm:pt modelId="{9B5E29A8-AAA5-4A79-B7D7-C090938BD207}" type="pres">
      <dgm:prSet presAssocID="{8914D3D4-F400-4159-96ED-470F331519C1}" presName="node" presStyleLbl="node1" presStyleIdx="1" presStyleCnt="7">
        <dgm:presLayoutVars>
          <dgm:bulletEnabled val="1"/>
        </dgm:presLayoutVars>
      </dgm:prSet>
      <dgm:spPr/>
    </dgm:pt>
    <dgm:pt modelId="{CDF58796-ABBF-436C-8B22-B980AB3FF8A1}" type="pres">
      <dgm:prSet presAssocID="{A17683E0-64DE-4716-81DF-BB31E58610AF}" presName="sibTrans" presStyleLbl="sibTrans2D1" presStyleIdx="1" presStyleCnt="7"/>
      <dgm:spPr/>
    </dgm:pt>
    <dgm:pt modelId="{64A7819C-2706-42D8-9800-BC0E753A5AEE}" type="pres">
      <dgm:prSet presAssocID="{A17683E0-64DE-4716-81DF-BB31E58610AF}" presName="connectorText" presStyleLbl="sibTrans2D1" presStyleIdx="1" presStyleCnt="7"/>
      <dgm:spPr/>
    </dgm:pt>
    <dgm:pt modelId="{49BBDAE0-0308-4C54-AF62-0A6B41552A26}" type="pres">
      <dgm:prSet presAssocID="{78E5005D-E71C-4418-B9A3-DE427BF52363}" presName="node" presStyleLbl="node1" presStyleIdx="2" presStyleCnt="7">
        <dgm:presLayoutVars>
          <dgm:bulletEnabled val="1"/>
        </dgm:presLayoutVars>
      </dgm:prSet>
      <dgm:spPr/>
    </dgm:pt>
    <dgm:pt modelId="{8091B5A7-C505-42FF-87DE-F8C27F3274BD}" type="pres">
      <dgm:prSet presAssocID="{E037BE6D-A62B-4282-851B-ED0CB13342EC}" presName="sibTrans" presStyleLbl="sibTrans2D1" presStyleIdx="2" presStyleCnt="7"/>
      <dgm:spPr/>
    </dgm:pt>
    <dgm:pt modelId="{EF023C6F-4B3B-48D4-B16D-E82841A1CAB3}" type="pres">
      <dgm:prSet presAssocID="{E037BE6D-A62B-4282-851B-ED0CB13342EC}" presName="connectorText" presStyleLbl="sibTrans2D1" presStyleIdx="2" presStyleCnt="7"/>
      <dgm:spPr/>
    </dgm:pt>
    <dgm:pt modelId="{08171465-880E-44B0-B38A-B33192B2A4D4}" type="pres">
      <dgm:prSet presAssocID="{E0D6A325-B887-4F8F-A642-706DDEACB244}" presName="node" presStyleLbl="node1" presStyleIdx="3" presStyleCnt="7">
        <dgm:presLayoutVars>
          <dgm:bulletEnabled val="1"/>
        </dgm:presLayoutVars>
      </dgm:prSet>
      <dgm:spPr/>
    </dgm:pt>
    <dgm:pt modelId="{5BC006A4-45B5-40DC-91C2-FD93295C8E02}" type="pres">
      <dgm:prSet presAssocID="{D43F3059-3959-438E-923F-226DE2061929}" presName="sibTrans" presStyleLbl="sibTrans2D1" presStyleIdx="3" presStyleCnt="7"/>
      <dgm:spPr/>
    </dgm:pt>
    <dgm:pt modelId="{87D012A5-066E-4CE7-A550-6FAE9A9FB07B}" type="pres">
      <dgm:prSet presAssocID="{D43F3059-3959-438E-923F-226DE2061929}" presName="connectorText" presStyleLbl="sibTrans2D1" presStyleIdx="3" presStyleCnt="7"/>
      <dgm:spPr/>
    </dgm:pt>
    <dgm:pt modelId="{906CC427-E402-42BF-B1AF-EFCC8255D3D9}" type="pres">
      <dgm:prSet presAssocID="{8430C776-9DC5-4772-B85B-F7235947775E}" presName="node" presStyleLbl="node1" presStyleIdx="4" presStyleCnt="7">
        <dgm:presLayoutVars>
          <dgm:bulletEnabled val="1"/>
        </dgm:presLayoutVars>
      </dgm:prSet>
      <dgm:spPr/>
    </dgm:pt>
    <dgm:pt modelId="{EC50700D-5667-4D1B-825E-2D3BF03BCB5F}" type="pres">
      <dgm:prSet presAssocID="{C8DFA6F7-F50D-498F-855F-D2853214014E}" presName="sibTrans" presStyleLbl="sibTrans2D1" presStyleIdx="4" presStyleCnt="7"/>
      <dgm:spPr/>
    </dgm:pt>
    <dgm:pt modelId="{F07BA1D2-9504-4B69-B013-62C316457258}" type="pres">
      <dgm:prSet presAssocID="{C8DFA6F7-F50D-498F-855F-D2853214014E}" presName="connectorText" presStyleLbl="sibTrans2D1" presStyleIdx="4" presStyleCnt="7"/>
      <dgm:spPr/>
    </dgm:pt>
    <dgm:pt modelId="{B85B85B9-0B70-48BF-9DC6-7F5001A6924A}" type="pres">
      <dgm:prSet presAssocID="{044EC05C-1720-441E-9DD7-D43B27B4645B}" presName="node" presStyleLbl="node1" presStyleIdx="5" presStyleCnt="7">
        <dgm:presLayoutVars>
          <dgm:bulletEnabled val="1"/>
        </dgm:presLayoutVars>
      </dgm:prSet>
      <dgm:spPr/>
    </dgm:pt>
    <dgm:pt modelId="{85D7463F-A381-4C98-A783-DB2F626C3FC3}" type="pres">
      <dgm:prSet presAssocID="{1BFC0302-41C9-43C1-8775-DAD24B7C1B3C}" presName="sibTrans" presStyleLbl="sibTrans2D1" presStyleIdx="5" presStyleCnt="7"/>
      <dgm:spPr/>
    </dgm:pt>
    <dgm:pt modelId="{257E85AD-2031-4F01-9E73-BFFF0D1207C7}" type="pres">
      <dgm:prSet presAssocID="{1BFC0302-41C9-43C1-8775-DAD24B7C1B3C}" presName="connectorText" presStyleLbl="sibTrans2D1" presStyleIdx="5" presStyleCnt="7"/>
      <dgm:spPr/>
    </dgm:pt>
    <dgm:pt modelId="{27EEB04A-59DB-4F7D-9E56-65BF977CD8C4}" type="pres">
      <dgm:prSet presAssocID="{6CF2C362-0A94-4234-83A9-D68233B04EFC}" presName="node" presStyleLbl="node1" presStyleIdx="6" presStyleCnt="7">
        <dgm:presLayoutVars>
          <dgm:bulletEnabled val="1"/>
        </dgm:presLayoutVars>
      </dgm:prSet>
      <dgm:spPr/>
    </dgm:pt>
    <dgm:pt modelId="{0DC82E03-F5FC-409B-ABDB-3BDA7C87893C}" type="pres">
      <dgm:prSet presAssocID="{BF9ED915-D073-4D41-9726-7658F88E6CE7}" presName="sibTrans" presStyleLbl="sibTrans2D1" presStyleIdx="6" presStyleCnt="7"/>
      <dgm:spPr/>
    </dgm:pt>
    <dgm:pt modelId="{2780912D-EDAC-4CD2-8E8C-EA8F632010D7}" type="pres">
      <dgm:prSet presAssocID="{BF9ED915-D073-4D41-9726-7658F88E6CE7}" presName="connectorText" presStyleLbl="sibTrans2D1" presStyleIdx="6" presStyleCnt="7"/>
      <dgm:spPr/>
    </dgm:pt>
  </dgm:ptLst>
  <dgm:cxnLst>
    <dgm:cxn modelId="{1A32D704-2C26-4552-B334-A6FD9C288B92}" type="presOf" srcId="{D43F3059-3959-438E-923F-226DE2061929}" destId="{87D012A5-066E-4CE7-A550-6FAE9A9FB07B}" srcOrd="1" destOrd="0" presId="urn:microsoft.com/office/officeart/2005/8/layout/cycle2"/>
    <dgm:cxn modelId="{21D7920C-2C10-45F1-A6A7-7B2DCDFFF020}" type="presOf" srcId="{6CF2C362-0A94-4234-83A9-D68233B04EFC}" destId="{27EEB04A-59DB-4F7D-9E56-65BF977CD8C4}" srcOrd="0" destOrd="0" presId="urn:microsoft.com/office/officeart/2005/8/layout/cycle2"/>
    <dgm:cxn modelId="{FF39ED0E-BA2E-48DF-AA77-1175D5A4DFD2}" type="presOf" srcId="{1BFC0302-41C9-43C1-8775-DAD24B7C1B3C}" destId="{85D7463F-A381-4C98-A783-DB2F626C3FC3}" srcOrd="0" destOrd="0" presId="urn:microsoft.com/office/officeart/2005/8/layout/cycle2"/>
    <dgm:cxn modelId="{A182B21E-2490-4F5E-B87B-B98A2E5DD9ED}" type="presOf" srcId="{044EC05C-1720-441E-9DD7-D43B27B4645B}" destId="{B85B85B9-0B70-48BF-9DC6-7F5001A6924A}" srcOrd="0" destOrd="0" presId="urn:microsoft.com/office/officeart/2005/8/layout/cycle2"/>
    <dgm:cxn modelId="{70DF6437-E4B4-4766-A18A-3868DE99317C}" type="presOf" srcId="{E037BE6D-A62B-4282-851B-ED0CB13342EC}" destId="{EF023C6F-4B3B-48D4-B16D-E82841A1CAB3}" srcOrd="1" destOrd="0" presId="urn:microsoft.com/office/officeart/2005/8/layout/cycle2"/>
    <dgm:cxn modelId="{B07B943B-B6B1-4EB5-B0F4-0F20E3B9AB59}" srcId="{6D0E7A8B-DBFD-476F-9633-F3661C8EC4A5}" destId="{E0D6A325-B887-4F8F-A642-706DDEACB244}" srcOrd="3" destOrd="0" parTransId="{E91959DF-48A3-4DC7-98A5-77013DF53B3B}" sibTransId="{D43F3059-3959-438E-923F-226DE2061929}"/>
    <dgm:cxn modelId="{F484B55E-721F-4CCA-9165-BF8CA85F9876}" type="presOf" srcId="{A17683E0-64DE-4716-81DF-BB31E58610AF}" destId="{64A7819C-2706-42D8-9800-BC0E753A5AEE}" srcOrd="1" destOrd="0" presId="urn:microsoft.com/office/officeart/2005/8/layout/cycle2"/>
    <dgm:cxn modelId="{D04D7961-D1D5-497D-B422-E951B0224361}" type="presOf" srcId="{8914D3D4-F400-4159-96ED-470F331519C1}" destId="{9B5E29A8-AAA5-4A79-B7D7-C090938BD207}" srcOrd="0" destOrd="0" presId="urn:microsoft.com/office/officeart/2005/8/layout/cycle2"/>
    <dgm:cxn modelId="{6DFFFD6C-3B12-4299-9939-42EBF5B8B02E}" type="presOf" srcId="{6D0E7A8B-DBFD-476F-9633-F3661C8EC4A5}" destId="{E1EF3304-A023-46AB-B2E7-25AF8304003C}" srcOrd="0" destOrd="0" presId="urn:microsoft.com/office/officeart/2005/8/layout/cycle2"/>
    <dgm:cxn modelId="{BAAFC651-701E-413C-9F35-9BD5B35B2856}" type="presOf" srcId="{08A6BB2F-CA17-4410-AB8D-D7D285A78D44}" destId="{52AC2890-8B71-418C-B5B8-DD9AC1FEC90C}" srcOrd="1" destOrd="0" presId="urn:microsoft.com/office/officeart/2005/8/layout/cycle2"/>
    <dgm:cxn modelId="{A92AB753-C344-4850-AF24-ED2D61C4A11D}" srcId="{6D0E7A8B-DBFD-476F-9633-F3661C8EC4A5}" destId="{6CF2C362-0A94-4234-83A9-D68233B04EFC}" srcOrd="6" destOrd="0" parTransId="{DF578130-4D6A-445C-854E-3908C7ED1A9A}" sibTransId="{BF9ED915-D073-4D41-9726-7658F88E6CE7}"/>
    <dgm:cxn modelId="{43099E80-2B12-4B1C-B2A3-5D0698F3B98F}" type="presOf" srcId="{D43F3059-3959-438E-923F-226DE2061929}" destId="{5BC006A4-45B5-40DC-91C2-FD93295C8E02}" srcOrd="0" destOrd="0" presId="urn:microsoft.com/office/officeart/2005/8/layout/cycle2"/>
    <dgm:cxn modelId="{1E78DE86-93A5-48D8-9BF1-26599FCAA938}" srcId="{6D0E7A8B-DBFD-476F-9633-F3661C8EC4A5}" destId="{044EC05C-1720-441E-9DD7-D43B27B4645B}" srcOrd="5" destOrd="0" parTransId="{85661A82-7F12-4195-AF62-E4C762B783E1}" sibTransId="{1BFC0302-41C9-43C1-8775-DAD24B7C1B3C}"/>
    <dgm:cxn modelId="{E1B98988-4A96-4CCA-A757-44D76174BEC1}" srcId="{6D0E7A8B-DBFD-476F-9633-F3661C8EC4A5}" destId="{961D13C1-BE34-4BE1-9E65-4F8A8F68ADD6}" srcOrd="0" destOrd="0" parTransId="{E78B8606-2D39-4522-8648-EF2BC56F65C9}" sibTransId="{08A6BB2F-CA17-4410-AB8D-D7D285A78D44}"/>
    <dgm:cxn modelId="{C2C0388B-9368-4C0F-B6B2-90EC369D8266}" type="presOf" srcId="{BF9ED915-D073-4D41-9726-7658F88E6CE7}" destId="{0DC82E03-F5FC-409B-ABDB-3BDA7C87893C}" srcOrd="0" destOrd="0" presId="urn:microsoft.com/office/officeart/2005/8/layout/cycle2"/>
    <dgm:cxn modelId="{4343C38F-3B45-4520-B5A0-51B0CAF04FD0}" type="presOf" srcId="{08A6BB2F-CA17-4410-AB8D-D7D285A78D44}" destId="{6A6A4052-7CEA-4359-8294-589DCC8104E2}" srcOrd="0" destOrd="0" presId="urn:microsoft.com/office/officeart/2005/8/layout/cycle2"/>
    <dgm:cxn modelId="{34549490-BD3A-4091-9B0A-2974B5AF64C1}" srcId="{6D0E7A8B-DBFD-476F-9633-F3661C8EC4A5}" destId="{8430C776-9DC5-4772-B85B-F7235947775E}" srcOrd="4" destOrd="0" parTransId="{0C2CD3B8-79F0-4247-A9F1-58B0FE05C4B6}" sibTransId="{C8DFA6F7-F50D-498F-855F-D2853214014E}"/>
    <dgm:cxn modelId="{EAF02C92-4B12-4771-8950-F4E3B9A6C211}" type="presOf" srcId="{1BFC0302-41C9-43C1-8775-DAD24B7C1B3C}" destId="{257E85AD-2031-4F01-9E73-BFFF0D1207C7}" srcOrd="1" destOrd="0" presId="urn:microsoft.com/office/officeart/2005/8/layout/cycle2"/>
    <dgm:cxn modelId="{E525419A-8DFF-43FD-BAD7-65FCEB91DE59}" type="presOf" srcId="{C8DFA6F7-F50D-498F-855F-D2853214014E}" destId="{EC50700D-5667-4D1B-825E-2D3BF03BCB5F}" srcOrd="0" destOrd="0" presId="urn:microsoft.com/office/officeart/2005/8/layout/cycle2"/>
    <dgm:cxn modelId="{631FF89F-0D16-4D1D-93C0-1F32B0FC6753}" srcId="{6D0E7A8B-DBFD-476F-9633-F3661C8EC4A5}" destId="{78E5005D-E71C-4418-B9A3-DE427BF52363}" srcOrd="2" destOrd="0" parTransId="{A1B1CB59-C167-4521-8993-D2AC182D60EF}" sibTransId="{E037BE6D-A62B-4282-851B-ED0CB13342EC}"/>
    <dgm:cxn modelId="{7427AEB4-57C7-49A2-BF75-51F4396345A4}" srcId="{6D0E7A8B-DBFD-476F-9633-F3661C8EC4A5}" destId="{8914D3D4-F400-4159-96ED-470F331519C1}" srcOrd="1" destOrd="0" parTransId="{DFE6F01A-6916-40F1-9E87-2AD16BCF4E5F}" sibTransId="{A17683E0-64DE-4716-81DF-BB31E58610AF}"/>
    <dgm:cxn modelId="{5429E5B9-C540-4841-A73B-9DD54477C716}" type="presOf" srcId="{A17683E0-64DE-4716-81DF-BB31E58610AF}" destId="{CDF58796-ABBF-436C-8B22-B980AB3FF8A1}" srcOrd="0" destOrd="0" presId="urn:microsoft.com/office/officeart/2005/8/layout/cycle2"/>
    <dgm:cxn modelId="{48A452BA-7809-4A17-A283-AA8363782D1D}" type="presOf" srcId="{E037BE6D-A62B-4282-851B-ED0CB13342EC}" destId="{8091B5A7-C505-42FF-87DE-F8C27F3274BD}" srcOrd="0" destOrd="0" presId="urn:microsoft.com/office/officeart/2005/8/layout/cycle2"/>
    <dgm:cxn modelId="{7DB5E6BB-755B-40FC-BE74-BB29D1414062}" type="presOf" srcId="{78E5005D-E71C-4418-B9A3-DE427BF52363}" destId="{49BBDAE0-0308-4C54-AF62-0A6B41552A26}" srcOrd="0" destOrd="0" presId="urn:microsoft.com/office/officeart/2005/8/layout/cycle2"/>
    <dgm:cxn modelId="{B172B7CB-4A01-4440-B7D4-3C8076D70C17}" type="presOf" srcId="{E0D6A325-B887-4F8F-A642-706DDEACB244}" destId="{08171465-880E-44B0-B38A-B33192B2A4D4}" srcOrd="0" destOrd="0" presId="urn:microsoft.com/office/officeart/2005/8/layout/cycle2"/>
    <dgm:cxn modelId="{5268E1D5-B476-498C-8014-0CC98C2A804E}" type="presOf" srcId="{8430C776-9DC5-4772-B85B-F7235947775E}" destId="{906CC427-E402-42BF-B1AF-EFCC8255D3D9}" srcOrd="0" destOrd="0" presId="urn:microsoft.com/office/officeart/2005/8/layout/cycle2"/>
    <dgm:cxn modelId="{21DEABE2-F5E6-4BAE-8149-5B09CEA3100E}" type="presOf" srcId="{BF9ED915-D073-4D41-9726-7658F88E6CE7}" destId="{2780912D-EDAC-4CD2-8E8C-EA8F632010D7}" srcOrd="1" destOrd="0" presId="urn:microsoft.com/office/officeart/2005/8/layout/cycle2"/>
    <dgm:cxn modelId="{B54CE5F2-8AC6-4E18-9E98-106839DD40E6}" type="presOf" srcId="{C8DFA6F7-F50D-498F-855F-D2853214014E}" destId="{F07BA1D2-9504-4B69-B013-62C316457258}" srcOrd="1" destOrd="0" presId="urn:microsoft.com/office/officeart/2005/8/layout/cycle2"/>
    <dgm:cxn modelId="{BCCE4DF4-C2AB-4718-B7CE-007970CFE399}" type="presOf" srcId="{961D13C1-BE34-4BE1-9E65-4F8A8F68ADD6}" destId="{4F790AEC-F558-438A-A965-E4EF70EE96E9}" srcOrd="0" destOrd="0" presId="urn:microsoft.com/office/officeart/2005/8/layout/cycle2"/>
    <dgm:cxn modelId="{24E0A36B-4939-4AEA-BCE7-4642F6A2C031}" type="presParOf" srcId="{E1EF3304-A023-46AB-B2E7-25AF8304003C}" destId="{4F790AEC-F558-438A-A965-E4EF70EE96E9}" srcOrd="0" destOrd="0" presId="urn:microsoft.com/office/officeart/2005/8/layout/cycle2"/>
    <dgm:cxn modelId="{7EC5AC64-898F-4A55-8561-5578C95D9DB8}" type="presParOf" srcId="{E1EF3304-A023-46AB-B2E7-25AF8304003C}" destId="{6A6A4052-7CEA-4359-8294-589DCC8104E2}" srcOrd="1" destOrd="0" presId="urn:microsoft.com/office/officeart/2005/8/layout/cycle2"/>
    <dgm:cxn modelId="{C6D074FA-1551-4E40-9C4E-C7F6DBBE7C51}" type="presParOf" srcId="{6A6A4052-7CEA-4359-8294-589DCC8104E2}" destId="{52AC2890-8B71-418C-B5B8-DD9AC1FEC90C}" srcOrd="0" destOrd="0" presId="urn:microsoft.com/office/officeart/2005/8/layout/cycle2"/>
    <dgm:cxn modelId="{1B6DBC0D-92CD-4466-AFF9-CD79821D1588}" type="presParOf" srcId="{E1EF3304-A023-46AB-B2E7-25AF8304003C}" destId="{9B5E29A8-AAA5-4A79-B7D7-C090938BD207}" srcOrd="2" destOrd="0" presId="urn:microsoft.com/office/officeart/2005/8/layout/cycle2"/>
    <dgm:cxn modelId="{19A07A23-FA6A-4F17-9C21-40097D00BB7B}" type="presParOf" srcId="{E1EF3304-A023-46AB-B2E7-25AF8304003C}" destId="{CDF58796-ABBF-436C-8B22-B980AB3FF8A1}" srcOrd="3" destOrd="0" presId="urn:microsoft.com/office/officeart/2005/8/layout/cycle2"/>
    <dgm:cxn modelId="{CB3C98FC-3225-4AA1-8D21-B26FD34E25D3}" type="presParOf" srcId="{CDF58796-ABBF-436C-8B22-B980AB3FF8A1}" destId="{64A7819C-2706-42D8-9800-BC0E753A5AEE}" srcOrd="0" destOrd="0" presId="urn:microsoft.com/office/officeart/2005/8/layout/cycle2"/>
    <dgm:cxn modelId="{99EB5FE9-7B06-4FE9-A12E-AC210E364682}" type="presParOf" srcId="{E1EF3304-A023-46AB-B2E7-25AF8304003C}" destId="{49BBDAE0-0308-4C54-AF62-0A6B41552A26}" srcOrd="4" destOrd="0" presId="urn:microsoft.com/office/officeart/2005/8/layout/cycle2"/>
    <dgm:cxn modelId="{2146BCC6-18F6-4D3F-A6D3-57083B53A1FC}" type="presParOf" srcId="{E1EF3304-A023-46AB-B2E7-25AF8304003C}" destId="{8091B5A7-C505-42FF-87DE-F8C27F3274BD}" srcOrd="5" destOrd="0" presId="urn:microsoft.com/office/officeart/2005/8/layout/cycle2"/>
    <dgm:cxn modelId="{B5EC9A6C-67FC-4193-8107-BD0D6D1519F0}" type="presParOf" srcId="{8091B5A7-C505-42FF-87DE-F8C27F3274BD}" destId="{EF023C6F-4B3B-48D4-B16D-E82841A1CAB3}" srcOrd="0" destOrd="0" presId="urn:microsoft.com/office/officeart/2005/8/layout/cycle2"/>
    <dgm:cxn modelId="{D707D3BB-B692-4FEB-A050-FF2829782571}" type="presParOf" srcId="{E1EF3304-A023-46AB-B2E7-25AF8304003C}" destId="{08171465-880E-44B0-B38A-B33192B2A4D4}" srcOrd="6" destOrd="0" presId="urn:microsoft.com/office/officeart/2005/8/layout/cycle2"/>
    <dgm:cxn modelId="{683A297B-7003-4353-935D-82FAAED89E66}" type="presParOf" srcId="{E1EF3304-A023-46AB-B2E7-25AF8304003C}" destId="{5BC006A4-45B5-40DC-91C2-FD93295C8E02}" srcOrd="7" destOrd="0" presId="urn:microsoft.com/office/officeart/2005/8/layout/cycle2"/>
    <dgm:cxn modelId="{F2E63FAD-DD23-451A-8C00-1F8E2FCB4C55}" type="presParOf" srcId="{5BC006A4-45B5-40DC-91C2-FD93295C8E02}" destId="{87D012A5-066E-4CE7-A550-6FAE9A9FB07B}" srcOrd="0" destOrd="0" presId="urn:microsoft.com/office/officeart/2005/8/layout/cycle2"/>
    <dgm:cxn modelId="{7CBF7536-79E0-49ED-9139-BF3FB86D8728}" type="presParOf" srcId="{E1EF3304-A023-46AB-B2E7-25AF8304003C}" destId="{906CC427-E402-42BF-B1AF-EFCC8255D3D9}" srcOrd="8" destOrd="0" presId="urn:microsoft.com/office/officeart/2005/8/layout/cycle2"/>
    <dgm:cxn modelId="{E993EB0E-705A-4819-A223-0E40E7B26DFC}" type="presParOf" srcId="{E1EF3304-A023-46AB-B2E7-25AF8304003C}" destId="{EC50700D-5667-4D1B-825E-2D3BF03BCB5F}" srcOrd="9" destOrd="0" presId="urn:microsoft.com/office/officeart/2005/8/layout/cycle2"/>
    <dgm:cxn modelId="{83D0D237-964B-4085-B2A2-3AF51275DD95}" type="presParOf" srcId="{EC50700D-5667-4D1B-825E-2D3BF03BCB5F}" destId="{F07BA1D2-9504-4B69-B013-62C316457258}" srcOrd="0" destOrd="0" presId="urn:microsoft.com/office/officeart/2005/8/layout/cycle2"/>
    <dgm:cxn modelId="{AA2CD4A6-08A0-4DB8-946D-54DF92595D8D}" type="presParOf" srcId="{E1EF3304-A023-46AB-B2E7-25AF8304003C}" destId="{B85B85B9-0B70-48BF-9DC6-7F5001A6924A}" srcOrd="10" destOrd="0" presId="urn:microsoft.com/office/officeart/2005/8/layout/cycle2"/>
    <dgm:cxn modelId="{65B4A4B8-F005-468D-945B-58790372E2C6}" type="presParOf" srcId="{E1EF3304-A023-46AB-B2E7-25AF8304003C}" destId="{85D7463F-A381-4C98-A783-DB2F626C3FC3}" srcOrd="11" destOrd="0" presId="urn:microsoft.com/office/officeart/2005/8/layout/cycle2"/>
    <dgm:cxn modelId="{40EFBAF0-CD7B-4EA8-8B34-EB3F0B51DD5A}" type="presParOf" srcId="{85D7463F-A381-4C98-A783-DB2F626C3FC3}" destId="{257E85AD-2031-4F01-9E73-BFFF0D1207C7}" srcOrd="0" destOrd="0" presId="urn:microsoft.com/office/officeart/2005/8/layout/cycle2"/>
    <dgm:cxn modelId="{F73A9CD9-8611-4762-83CD-080B9B6BAEC1}" type="presParOf" srcId="{E1EF3304-A023-46AB-B2E7-25AF8304003C}" destId="{27EEB04A-59DB-4F7D-9E56-65BF977CD8C4}" srcOrd="12" destOrd="0" presId="urn:microsoft.com/office/officeart/2005/8/layout/cycle2"/>
    <dgm:cxn modelId="{9F6742BD-0419-4A77-AF9F-6D958442D81D}" type="presParOf" srcId="{E1EF3304-A023-46AB-B2E7-25AF8304003C}" destId="{0DC82E03-F5FC-409B-ABDB-3BDA7C87893C}" srcOrd="13" destOrd="0" presId="urn:microsoft.com/office/officeart/2005/8/layout/cycle2"/>
    <dgm:cxn modelId="{BF3CCC60-BB56-4FE4-B0E0-48EAFE9C4B4D}" type="presParOf" srcId="{0DC82E03-F5FC-409B-ABDB-3BDA7C87893C}" destId="{2780912D-EDAC-4CD2-8E8C-EA8F632010D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AAB35D-92DD-45E8-89B4-70F43D85DE8B}" type="doc">
      <dgm:prSet loTypeId="urn:microsoft.com/office/officeart/2005/8/layout/cycle2" loCatId="cycle" qsTypeId="urn:microsoft.com/office/officeart/2005/8/quickstyle/simple1#2" qsCatId="simple" csTypeId="urn:microsoft.com/office/officeart/2005/8/colors/accent0_3#2" csCatId="mainScheme" phldr="1"/>
      <dgm:spPr/>
      <dgm:t>
        <a:bodyPr/>
        <a:lstStyle/>
        <a:p>
          <a:endParaRPr lang="zh-CN" altLang="en-US"/>
        </a:p>
      </dgm:t>
    </dgm:pt>
    <dgm:pt modelId="{38B0011C-DB97-448F-AEE4-F2F38A6E633D}">
      <dgm:prSet phldrT="[文本]" custT="1"/>
      <dgm:spPr/>
      <dgm:t>
        <a:bodyPr/>
        <a:lstStyle/>
        <a:p>
          <a:r>
            <a:rPr lang="en-US" altLang="zh-CN" sz="1200" dirty="0">
              <a:latin typeface="楷体_GB2312" panose="02010609030101010101" pitchFamily="49" charset="-122"/>
              <a:ea typeface="楷体_GB2312" panose="02010609030101010101" pitchFamily="49" charset="-122"/>
            </a:rPr>
            <a:t>Jump</a:t>
          </a:r>
          <a:r>
            <a:rPr lang="zh-CN" altLang="en-US" sz="1200" dirty="0">
              <a:latin typeface="楷体_GB2312" panose="02010609030101010101" pitchFamily="49" charset="-122"/>
              <a:ea typeface="楷体_GB2312" panose="02010609030101010101" pitchFamily="49" charset="-122"/>
            </a:rPr>
            <a:t>净利润断层</a:t>
          </a:r>
          <a:r>
            <a:rPr lang="en-US" altLang="zh-CN" sz="1200" dirty="0">
              <a:latin typeface="楷体_GB2312" panose="02010609030101010101" pitchFamily="49" charset="-122"/>
              <a:ea typeface="楷体_GB2312" panose="02010609030101010101" pitchFamily="49" charset="-122"/>
            </a:rPr>
            <a:t>jump</a:t>
          </a:r>
          <a:endParaRPr lang="zh-CN" altLang="en-US" sz="1200" dirty="0">
            <a:latin typeface="楷体_GB2312" panose="02010609030101010101" pitchFamily="49" charset="-122"/>
            <a:ea typeface="楷体_GB2312" panose="02010609030101010101" pitchFamily="49" charset="-122"/>
          </a:endParaRPr>
        </a:p>
      </dgm:t>
    </dgm:pt>
    <dgm:pt modelId="{8A3134B7-1030-4F6A-A2EB-FB402C23EA6A}" type="parTrans" cxnId="{C05CAC99-7377-40BB-9AF7-E26EA5D9861A}">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1257ADC6-6C45-45C7-B4EB-EF34ADA08D4B}" type="sibTrans" cxnId="{C05CAC99-7377-40BB-9AF7-E26EA5D9861A}">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317F14A5-2F03-490B-9AF5-E8DDE0B89385}">
      <dgm:prSet phldrT="[文本]" custT="1"/>
      <dgm:spPr/>
      <dgm:t>
        <a:bodyPr/>
        <a:lstStyle/>
        <a:p>
          <a:r>
            <a:rPr lang="en-US" altLang="zh-CN" sz="1200" dirty="0">
              <a:latin typeface="楷体_GB2312" panose="02010609030101010101" pitchFamily="49" charset="-122"/>
              <a:ea typeface="楷体_GB2312" panose="02010609030101010101" pitchFamily="49" charset="-122"/>
            </a:rPr>
            <a:t>F</a:t>
          </a:r>
          <a:r>
            <a:rPr lang="zh-CN" altLang="en-US" sz="1200" dirty="0">
              <a:latin typeface="楷体_GB2312" panose="02010609030101010101" pitchFamily="49" charset="-122"/>
              <a:ea typeface="楷体_GB2312" panose="02010609030101010101" pitchFamily="49" charset="-122"/>
            </a:rPr>
            <a:t>财务基本面改善</a:t>
          </a:r>
          <a:r>
            <a:rPr lang="en-US" altLang="zh-CN" sz="1200" dirty="0">
              <a:latin typeface="楷体_GB2312" panose="02010609030101010101" pitchFamily="49" charset="-122"/>
              <a:ea typeface="楷体_GB2312" panose="02010609030101010101" pitchFamily="49" charset="-122"/>
            </a:rPr>
            <a:t>fundamental</a:t>
          </a:r>
          <a:endParaRPr lang="zh-CN" altLang="en-US" sz="1200" dirty="0">
            <a:latin typeface="楷体_GB2312" panose="02010609030101010101" pitchFamily="49" charset="-122"/>
            <a:ea typeface="楷体_GB2312" panose="02010609030101010101" pitchFamily="49" charset="-122"/>
          </a:endParaRPr>
        </a:p>
      </dgm:t>
    </dgm:pt>
    <dgm:pt modelId="{824EAE21-81B7-4C6C-B71F-CF2AF3662E4A}" type="parTrans" cxnId="{0FEEC2F0-7364-4558-A883-8441A4858D2D}">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83217EB2-BBD7-4464-A911-1FB7E63C0E35}" type="sibTrans" cxnId="{0FEEC2F0-7364-4558-A883-8441A4858D2D}">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1B8A5507-EA73-4734-BE31-D4770A59201A}">
      <dgm:prSet phldrT="[文本]" custT="1"/>
      <dgm:spPr/>
      <dgm:t>
        <a:bodyPr/>
        <a:lstStyle/>
        <a:p>
          <a:r>
            <a:rPr lang="en-US" altLang="zh-CN" sz="1200" dirty="0">
              <a:latin typeface="楷体_GB2312" panose="02010609030101010101" pitchFamily="49" charset="-122"/>
              <a:ea typeface="楷体_GB2312" panose="02010609030101010101" pitchFamily="49" charset="-122"/>
            </a:rPr>
            <a:t>I</a:t>
          </a:r>
          <a:r>
            <a:rPr lang="zh-CN" altLang="en-US" sz="1200" dirty="0">
              <a:latin typeface="楷体_GB2312" panose="02010609030101010101" pitchFamily="49" charset="-122"/>
              <a:ea typeface="楷体_GB2312" panose="02010609030101010101" pitchFamily="49" charset="-122"/>
            </a:rPr>
            <a:t>聪明资金</a:t>
          </a:r>
          <a:r>
            <a:rPr lang="en-US" altLang="zh-CN" sz="1200" dirty="0">
              <a:latin typeface="楷体_GB2312" panose="02010609030101010101" pitchFamily="49" charset="-122"/>
              <a:ea typeface="楷体_GB2312" panose="02010609030101010101" pitchFamily="49" charset="-122"/>
            </a:rPr>
            <a:t>intelligent</a:t>
          </a:r>
          <a:endParaRPr lang="zh-CN" altLang="en-US" sz="1200" dirty="0">
            <a:latin typeface="楷体_GB2312" panose="02010609030101010101" pitchFamily="49" charset="-122"/>
            <a:ea typeface="楷体_GB2312" panose="02010609030101010101" pitchFamily="49" charset="-122"/>
          </a:endParaRPr>
        </a:p>
      </dgm:t>
    </dgm:pt>
    <dgm:pt modelId="{683F2819-2ACA-4B36-9D74-F541B425159F}" type="parTrans" cxnId="{48E4FA64-E2E2-4907-BCEA-A241375676C7}">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C23639D3-069F-43CD-BF41-183D3ED35B3A}" type="sibTrans" cxnId="{48E4FA64-E2E2-4907-BCEA-A241375676C7}">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FE27401D-F0BD-4CC2-948B-1348591A4E8F}">
      <dgm:prSet phldrT="[文本]" custT="1"/>
      <dgm:spPr/>
      <dgm:t>
        <a:bodyPr/>
        <a:lstStyle/>
        <a:p>
          <a:r>
            <a:rPr lang="en-US" altLang="zh-CN" sz="1200" dirty="0">
              <a:latin typeface="楷体_GB2312" panose="02010609030101010101" pitchFamily="49" charset="-122"/>
              <a:ea typeface="楷体_GB2312" panose="02010609030101010101" pitchFamily="49" charset="-122"/>
            </a:rPr>
            <a:t>T</a:t>
          </a:r>
          <a:r>
            <a:rPr lang="zh-CN" altLang="en-US" sz="1200" dirty="0">
              <a:latin typeface="楷体_GB2312" panose="02010609030101010101" pitchFamily="49" charset="-122"/>
              <a:ea typeface="楷体_GB2312" panose="02010609030101010101" pitchFamily="49" charset="-122"/>
            </a:rPr>
            <a:t>动态估值</a:t>
          </a:r>
          <a:r>
            <a:rPr lang="en-US" altLang="zh-CN" sz="1200" dirty="0" err="1">
              <a:latin typeface="楷体_GB2312" panose="02010609030101010101" pitchFamily="49" charset="-122"/>
              <a:ea typeface="楷体_GB2312" panose="02010609030101010101" pitchFamily="49" charset="-122"/>
            </a:rPr>
            <a:t>tvpb</a:t>
          </a:r>
          <a:endParaRPr lang="zh-CN" altLang="en-US" sz="1200" dirty="0">
            <a:latin typeface="楷体_GB2312" panose="02010609030101010101" pitchFamily="49" charset="-122"/>
            <a:ea typeface="楷体_GB2312" panose="02010609030101010101" pitchFamily="49" charset="-122"/>
          </a:endParaRPr>
        </a:p>
      </dgm:t>
    </dgm:pt>
    <dgm:pt modelId="{6AA22FD0-2317-455F-A7C1-BE38979C8563}" type="parTrans" cxnId="{BCB96039-BEC6-4D0F-AA11-A81DF4236AF6}">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C96D6DAF-11D7-418D-8EBF-AFDEC06D0D46}" type="sibTrans" cxnId="{BCB96039-BEC6-4D0F-AA11-A81DF4236AF6}">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3F550C58-C00C-4EB1-8739-6461DD03ECD0}" type="pres">
      <dgm:prSet presAssocID="{70AAB35D-92DD-45E8-89B4-70F43D85DE8B}" presName="cycle" presStyleCnt="0">
        <dgm:presLayoutVars>
          <dgm:dir/>
          <dgm:resizeHandles val="exact"/>
        </dgm:presLayoutVars>
      </dgm:prSet>
      <dgm:spPr/>
    </dgm:pt>
    <dgm:pt modelId="{045FD800-8997-43FD-B8F7-38E39A3685D2}" type="pres">
      <dgm:prSet presAssocID="{38B0011C-DB97-448F-AEE4-F2F38A6E633D}" presName="node" presStyleLbl="node1" presStyleIdx="0" presStyleCnt="4">
        <dgm:presLayoutVars>
          <dgm:bulletEnabled val="1"/>
        </dgm:presLayoutVars>
      </dgm:prSet>
      <dgm:spPr/>
    </dgm:pt>
    <dgm:pt modelId="{7D1A0F84-1C6F-47F3-B1C2-413F8EA0C5C0}" type="pres">
      <dgm:prSet presAssocID="{1257ADC6-6C45-45C7-B4EB-EF34ADA08D4B}" presName="sibTrans" presStyleLbl="sibTrans2D1" presStyleIdx="0" presStyleCnt="4"/>
      <dgm:spPr/>
    </dgm:pt>
    <dgm:pt modelId="{4A86BBAD-566A-476D-A63D-A62ACEFC6B7B}" type="pres">
      <dgm:prSet presAssocID="{1257ADC6-6C45-45C7-B4EB-EF34ADA08D4B}" presName="connectorText" presStyleLbl="sibTrans2D1" presStyleIdx="0" presStyleCnt="4"/>
      <dgm:spPr/>
    </dgm:pt>
    <dgm:pt modelId="{85CD8668-05A2-43CE-BC26-F656CF3EBF67}" type="pres">
      <dgm:prSet presAssocID="{317F14A5-2F03-490B-9AF5-E8DDE0B89385}" presName="node" presStyleLbl="node1" presStyleIdx="1" presStyleCnt="4">
        <dgm:presLayoutVars>
          <dgm:bulletEnabled val="1"/>
        </dgm:presLayoutVars>
      </dgm:prSet>
      <dgm:spPr/>
    </dgm:pt>
    <dgm:pt modelId="{924E4D2B-B971-4AD6-82DC-E711CD8B9F9A}" type="pres">
      <dgm:prSet presAssocID="{83217EB2-BBD7-4464-A911-1FB7E63C0E35}" presName="sibTrans" presStyleLbl="sibTrans2D1" presStyleIdx="1" presStyleCnt="4"/>
      <dgm:spPr/>
    </dgm:pt>
    <dgm:pt modelId="{4C128159-AB1F-4415-8788-5F98AAF084AB}" type="pres">
      <dgm:prSet presAssocID="{83217EB2-BBD7-4464-A911-1FB7E63C0E35}" presName="connectorText" presStyleLbl="sibTrans2D1" presStyleIdx="1" presStyleCnt="4"/>
      <dgm:spPr/>
    </dgm:pt>
    <dgm:pt modelId="{99B0374F-7889-44D9-AA21-C9CA55CB76A4}" type="pres">
      <dgm:prSet presAssocID="{1B8A5507-EA73-4734-BE31-D4770A59201A}" presName="node" presStyleLbl="node1" presStyleIdx="2" presStyleCnt="4">
        <dgm:presLayoutVars>
          <dgm:bulletEnabled val="1"/>
        </dgm:presLayoutVars>
      </dgm:prSet>
      <dgm:spPr/>
    </dgm:pt>
    <dgm:pt modelId="{A33AF989-86B6-491D-B720-7E29D9F7370D}" type="pres">
      <dgm:prSet presAssocID="{C23639D3-069F-43CD-BF41-183D3ED35B3A}" presName="sibTrans" presStyleLbl="sibTrans2D1" presStyleIdx="2" presStyleCnt="4"/>
      <dgm:spPr/>
    </dgm:pt>
    <dgm:pt modelId="{54D88EC0-1F2E-4A73-995F-B643CD4AF395}" type="pres">
      <dgm:prSet presAssocID="{C23639D3-069F-43CD-BF41-183D3ED35B3A}" presName="connectorText" presStyleLbl="sibTrans2D1" presStyleIdx="2" presStyleCnt="4"/>
      <dgm:spPr/>
    </dgm:pt>
    <dgm:pt modelId="{9B5CF4BB-B5ED-40B5-B327-3D414C55F436}" type="pres">
      <dgm:prSet presAssocID="{FE27401D-F0BD-4CC2-948B-1348591A4E8F}" presName="node" presStyleLbl="node1" presStyleIdx="3" presStyleCnt="4">
        <dgm:presLayoutVars>
          <dgm:bulletEnabled val="1"/>
        </dgm:presLayoutVars>
      </dgm:prSet>
      <dgm:spPr/>
    </dgm:pt>
    <dgm:pt modelId="{94A6156F-219B-4ED2-98EE-8E653A11B2D8}" type="pres">
      <dgm:prSet presAssocID="{C96D6DAF-11D7-418D-8EBF-AFDEC06D0D46}" presName="sibTrans" presStyleLbl="sibTrans2D1" presStyleIdx="3" presStyleCnt="4"/>
      <dgm:spPr/>
    </dgm:pt>
    <dgm:pt modelId="{BA3E2D3B-8DB3-4309-B626-F9F1958A6FD9}" type="pres">
      <dgm:prSet presAssocID="{C96D6DAF-11D7-418D-8EBF-AFDEC06D0D46}" presName="connectorText" presStyleLbl="sibTrans2D1" presStyleIdx="3" presStyleCnt="4"/>
      <dgm:spPr/>
    </dgm:pt>
  </dgm:ptLst>
  <dgm:cxnLst>
    <dgm:cxn modelId="{70948803-C95E-406F-9FAB-BEDF6941553D}" type="presOf" srcId="{83217EB2-BBD7-4464-A911-1FB7E63C0E35}" destId="{924E4D2B-B971-4AD6-82DC-E711CD8B9F9A}" srcOrd="0" destOrd="0" presId="urn:microsoft.com/office/officeart/2005/8/layout/cycle2"/>
    <dgm:cxn modelId="{580D7908-BFD9-45D3-A197-DF1438F2C62D}" type="presOf" srcId="{FE27401D-F0BD-4CC2-948B-1348591A4E8F}" destId="{9B5CF4BB-B5ED-40B5-B327-3D414C55F436}" srcOrd="0" destOrd="0" presId="urn:microsoft.com/office/officeart/2005/8/layout/cycle2"/>
    <dgm:cxn modelId="{3F03A725-0537-4BFC-8606-3AA61EC05319}" type="presOf" srcId="{317F14A5-2F03-490B-9AF5-E8DDE0B89385}" destId="{85CD8668-05A2-43CE-BC26-F656CF3EBF67}" srcOrd="0" destOrd="0" presId="urn:microsoft.com/office/officeart/2005/8/layout/cycle2"/>
    <dgm:cxn modelId="{BCB96039-BEC6-4D0F-AA11-A81DF4236AF6}" srcId="{70AAB35D-92DD-45E8-89B4-70F43D85DE8B}" destId="{FE27401D-F0BD-4CC2-948B-1348591A4E8F}" srcOrd="3" destOrd="0" parTransId="{6AA22FD0-2317-455F-A7C1-BE38979C8563}" sibTransId="{C96D6DAF-11D7-418D-8EBF-AFDEC06D0D46}"/>
    <dgm:cxn modelId="{FCE3525D-4CC6-4B0E-AF58-B07CA701DB1A}" type="presOf" srcId="{C96D6DAF-11D7-418D-8EBF-AFDEC06D0D46}" destId="{BA3E2D3B-8DB3-4309-B626-F9F1958A6FD9}" srcOrd="1" destOrd="0" presId="urn:microsoft.com/office/officeart/2005/8/layout/cycle2"/>
    <dgm:cxn modelId="{48E4FA64-E2E2-4907-BCEA-A241375676C7}" srcId="{70AAB35D-92DD-45E8-89B4-70F43D85DE8B}" destId="{1B8A5507-EA73-4734-BE31-D4770A59201A}" srcOrd="2" destOrd="0" parTransId="{683F2819-2ACA-4B36-9D74-F541B425159F}" sibTransId="{C23639D3-069F-43CD-BF41-183D3ED35B3A}"/>
    <dgm:cxn modelId="{D8766D46-7CC8-4593-9F2C-28B59122B464}" type="presOf" srcId="{C96D6DAF-11D7-418D-8EBF-AFDEC06D0D46}" destId="{94A6156F-219B-4ED2-98EE-8E653A11B2D8}" srcOrd="0" destOrd="0" presId="urn:microsoft.com/office/officeart/2005/8/layout/cycle2"/>
    <dgm:cxn modelId="{75A00A7A-BA80-4F71-A9C6-E240EC515BF5}" type="presOf" srcId="{1B8A5507-EA73-4734-BE31-D4770A59201A}" destId="{99B0374F-7889-44D9-AA21-C9CA55CB76A4}" srcOrd="0" destOrd="0" presId="urn:microsoft.com/office/officeart/2005/8/layout/cycle2"/>
    <dgm:cxn modelId="{66416F89-38FC-42AE-84E9-47CC9D010ABF}" type="presOf" srcId="{C23639D3-069F-43CD-BF41-183D3ED35B3A}" destId="{A33AF989-86B6-491D-B720-7E29D9F7370D}" srcOrd="0" destOrd="0" presId="urn:microsoft.com/office/officeart/2005/8/layout/cycle2"/>
    <dgm:cxn modelId="{C05CAC99-7377-40BB-9AF7-E26EA5D9861A}" srcId="{70AAB35D-92DD-45E8-89B4-70F43D85DE8B}" destId="{38B0011C-DB97-448F-AEE4-F2F38A6E633D}" srcOrd="0" destOrd="0" parTransId="{8A3134B7-1030-4F6A-A2EB-FB402C23EA6A}" sibTransId="{1257ADC6-6C45-45C7-B4EB-EF34ADA08D4B}"/>
    <dgm:cxn modelId="{7A63C3C2-2CF5-423F-B702-5FF953F3694E}" type="presOf" srcId="{83217EB2-BBD7-4464-A911-1FB7E63C0E35}" destId="{4C128159-AB1F-4415-8788-5F98AAF084AB}" srcOrd="1" destOrd="0" presId="urn:microsoft.com/office/officeart/2005/8/layout/cycle2"/>
    <dgm:cxn modelId="{8BE77DC9-3857-4CDA-8730-79083784FE19}" type="presOf" srcId="{1257ADC6-6C45-45C7-B4EB-EF34ADA08D4B}" destId="{7D1A0F84-1C6F-47F3-B1C2-413F8EA0C5C0}" srcOrd="0" destOrd="0" presId="urn:microsoft.com/office/officeart/2005/8/layout/cycle2"/>
    <dgm:cxn modelId="{6AA58AEA-4A8F-4A7B-BD2A-9345ED1FF964}" type="presOf" srcId="{70AAB35D-92DD-45E8-89B4-70F43D85DE8B}" destId="{3F550C58-C00C-4EB1-8739-6461DD03ECD0}" srcOrd="0" destOrd="0" presId="urn:microsoft.com/office/officeart/2005/8/layout/cycle2"/>
    <dgm:cxn modelId="{238BA4EE-1BAC-4161-95EE-1E40B6DEF479}" type="presOf" srcId="{C23639D3-069F-43CD-BF41-183D3ED35B3A}" destId="{54D88EC0-1F2E-4A73-995F-B643CD4AF395}" srcOrd="1" destOrd="0" presId="urn:microsoft.com/office/officeart/2005/8/layout/cycle2"/>
    <dgm:cxn modelId="{0FEEC2F0-7364-4558-A883-8441A4858D2D}" srcId="{70AAB35D-92DD-45E8-89B4-70F43D85DE8B}" destId="{317F14A5-2F03-490B-9AF5-E8DDE0B89385}" srcOrd="1" destOrd="0" parTransId="{824EAE21-81B7-4C6C-B71F-CF2AF3662E4A}" sibTransId="{83217EB2-BBD7-4464-A911-1FB7E63C0E35}"/>
    <dgm:cxn modelId="{F3A67FF3-6016-473E-B7DF-75318C766D42}" type="presOf" srcId="{1257ADC6-6C45-45C7-B4EB-EF34ADA08D4B}" destId="{4A86BBAD-566A-476D-A63D-A62ACEFC6B7B}" srcOrd="1" destOrd="0" presId="urn:microsoft.com/office/officeart/2005/8/layout/cycle2"/>
    <dgm:cxn modelId="{6B3D9FF4-7C4D-4E1D-9A70-FD6C49276EE3}" type="presOf" srcId="{38B0011C-DB97-448F-AEE4-F2F38A6E633D}" destId="{045FD800-8997-43FD-B8F7-38E39A3685D2}" srcOrd="0" destOrd="0" presId="urn:microsoft.com/office/officeart/2005/8/layout/cycle2"/>
    <dgm:cxn modelId="{4654F106-A739-4745-905A-C048D45ADE58}" type="presParOf" srcId="{3F550C58-C00C-4EB1-8739-6461DD03ECD0}" destId="{045FD800-8997-43FD-B8F7-38E39A3685D2}" srcOrd="0" destOrd="0" presId="urn:microsoft.com/office/officeart/2005/8/layout/cycle2"/>
    <dgm:cxn modelId="{1CDEBB43-8848-4A4B-A0AA-36B72E736B44}" type="presParOf" srcId="{3F550C58-C00C-4EB1-8739-6461DD03ECD0}" destId="{7D1A0F84-1C6F-47F3-B1C2-413F8EA0C5C0}" srcOrd="1" destOrd="0" presId="urn:microsoft.com/office/officeart/2005/8/layout/cycle2"/>
    <dgm:cxn modelId="{E413C1FD-56FB-4A4E-9F5B-2B6761B8FBA2}" type="presParOf" srcId="{7D1A0F84-1C6F-47F3-B1C2-413F8EA0C5C0}" destId="{4A86BBAD-566A-476D-A63D-A62ACEFC6B7B}" srcOrd="0" destOrd="0" presId="urn:microsoft.com/office/officeart/2005/8/layout/cycle2"/>
    <dgm:cxn modelId="{DE3B8152-3450-4486-BF5A-25B53FC48EBD}" type="presParOf" srcId="{3F550C58-C00C-4EB1-8739-6461DD03ECD0}" destId="{85CD8668-05A2-43CE-BC26-F656CF3EBF67}" srcOrd="2" destOrd="0" presId="urn:microsoft.com/office/officeart/2005/8/layout/cycle2"/>
    <dgm:cxn modelId="{9D2D04AD-C658-48E5-AE75-F69A00F4DFED}" type="presParOf" srcId="{3F550C58-C00C-4EB1-8739-6461DD03ECD0}" destId="{924E4D2B-B971-4AD6-82DC-E711CD8B9F9A}" srcOrd="3" destOrd="0" presId="urn:microsoft.com/office/officeart/2005/8/layout/cycle2"/>
    <dgm:cxn modelId="{F97C1211-8BEE-43D7-A7AE-D521E1CFBF2C}" type="presParOf" srcId="{924E4D2B-B971-4AD6-82DC-E711CD8B9F9A}" destId="{4C128159-AB1F-4415-8788-5F98AAF084AB}" srcOrd="0" destOrd="0" presId="urn:microsoft.com/office/officeart/2005/8/layout/cycle2"/>
    <dgm:cxn modelId="{09CFA519-D199-4C89-BFB8-B25147C65294}" type="presParOf" srcId="{3F550C58-C00C-4EB1-8739-6461DD03ECD0}" destId="{99B0374F-7889-44D9-AA21-C9CA55CB76A4}" srcOrd="4" destOrd="0" presId="urn:microsoft.com/office/officeart/2005/8/layout/cycle2"/>
    <dgm:cxn modelId="{8F850AA8-B2BB-4CFE-927E-2A169B82D980}" type="presParOf" srcId="{3F550C58-C00C-4EB1-8739-6461DD03ECD0}" destId="{A33AF989-86B6-491D-B720-7E29D9F7370D}" srcOrd="5" destOrd="0" presId="urn:microsoft.com/office/officeart/2005/8/layout/cycle2"/>
    <dgm:cxn modelId="{A7A4F402-DB1E-4855-9F5D-5573BBFC565A}" type="presParOf" srcId="{A33AF989-86B6-491D-B720-7E29D9F7370D}" destId="{54D88EC0-1F2E-4A73-995F-B643CD4AF395}" srcOrd="0" destOrd="0" presId="urn:microsoft.com/office/officeart/2005/8/layout/cycle2"/>
    <dgm:cxn modelId="{696FE895-9F16-405E-BF29-3B4A367CB469}" type="presParOf" srcId="{3F550C58-C00C-4EB1-8739-6461DD03ECD0}" destId="{9B5CF4BB-B5ED-40B5-B327-3D414C55F436}" srcOrd="6" destOrd="0" presId="urn:microsoft.com/office/officeart/2005/8/layout/cycle2"/>
    <dgm:cxn modelId="{226E6318-FFB3-42D2-AF69-B7229907715C}" type="presParOf" srcId="{3F550C58-C00C-4EB1-8739-6461DD03ECD0}" destId="{94A6156F-219B-4ED2-98EE-8E653A11B2D8}" srcOrd="7" destOrd="0" presId="urn:microsoft.com/office/officeart/2005/8/layout/cycle2"/>
    <dgm:cxn modelId="{7D10032C-6650-4188-86C1-97D2E09FF86B}" type="presParOf" srcId="{94A6156F-219B-4ED2-98EE-8E653A11B2D8}" destId="{BA3E2D3B-8DB3-4309-B626-F9F1958A6FD9}"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AAB35D-92DD-45E8-89B4-70F43D85DE8B}" type="doc">
      <dgm:prSet loTypeId="urn:microsoft.com/office/officeart/2005/8/layout/cycle2" loCatId="cycle" qsTypeId="urn:microsoft.com/office/officeart/2005/8/quickstyle/simple1#3" qsCatId="simple" csTypeId="urn:microsoft.com/office/officeart/2005/8/colors/accent0_3#3" csCatId="mainScheme" phldr="1"/>
      <dgm:spPr/>
      <dgm:t>
        <a:bodyPr/>
        <a:lstStyle/>
        <a:p>
          <a:endParaRPr lang="zh-CN" altLang="en-US"/>
        </a:p>
      </dgm:t>
    </dgm:pt>
    <dgm:pt modelId="{38B0011C-DB97-448F-AEE4-F2F38A6E633D}">
      <dgm:prSet phldrT="[文本]" custT="1"/>
      <dgm:spPr/>
      <dgm:t>
        <a:bodyPr/>
        <a:lstStyle/>
        <a:p>
          <a:r>
            <a:rPr lang="en-US" altLang="zh-CN" sz="1200" dirty="0">
              <a:latin typeface="楷体_GB2312" panose="02010609030101010101" pitchFamily="49" charset="-122"/>
              <a:ea typeface="楷体_GB2312" panose="02010609030101010101" pitchFamily="49" charset="-122"/>
            </a:rPr>
            <a:t>Jump</a:t>
          </a:r>
          <a:r>
            <a:rPr lang="zh-CN" altLang="en-US" sz="1200" dirty="0">
              <a:latin typeface="楷体_GB2312" panose="02010609030101010101" pitchFamily="49" charset="-122"/>
              <a:ea typeface="楷体_GB2312" panose="02010609030101010101" pitchFamily="49" charset="-122"/>
            </a:rPr>
            <a:t>净利润断层</a:t>
          </a:r>
          <a:r>
            <a:rPr lang="en-US" altLang="zh-CN" sz="1200" dirty="0">
              <a:latin typeface="楷体_GB2312" panose="02010609030101010101" pitchFamily="49" charset="-122"/>
              <a:ea typeface="楷体_GB2312" panose="02010609030101010101" pitchFamily="49" charset="-122"/>
            </a:rPr>
            <a:t>jump</a:t>
          </a:r>
          <a:endParaRPr lang="zh-CN" altLang="en-US" sz="1200" dirty="0">
            <a:latin typeface="楷体_GB2312" panose="02010609030101010101" pitchFamily="49" charset="-122"/>
            <a:ea typeface="楷体_GB2312" panose="02010609030101010101" pitchFamily="49" charset="-122"/>
          </a:endParaRPr>
        </a:p>
      </dgm:t>
    </dgm:pt>
    <dgm:pt modelId="{8A3134B7-1030-4F6A-A2EB-FB402C23EA6A}" type="parTrans" cxnId="{C05CAC99-7377-40BB-9AF7-E26EA5D9861A}">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1257ADC6-6C45-45C7-B4EB-EF34ADA08D4B}" type="sibTrans" cxnId="{C05CAC99-7377-40BB-9AF7-E26EA5D9861A}">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317F14A5-2F03-490B-9AF5-E8DDE0B89385}">
      <dgm:prSet phldrT="[文本]" custT="1"/>
      <dgm:spPr/>
      <dgm:t>
        <a:bodyPr/>
        <a:lstStyle/>
        <a:p>
          <a:r>
            <a:rPr lang="en-US" altLang="zh-CN" sz="1200" dirty="0">
              <a:latin typeface="楷体_GB2312" panose="02010609030101010101" pitchFamily="49" charset="-122"/>
              <a:ea typeface="楷体_GB2312" panose="02010609030101010101" pitchFamily="49" charset="-122"/>
            </a:rPr>
            <a:t>F</a:t>
          </a:r>
          <a:r>
            <a:rPr lang="zh-CN" altLang="en-US" sz="1200" dirty="0">
              <a:latin typeface="楷体_GB2312" panose="02010609030101010101" pitchFamily="49" charset="-122"/>
              <a:ea typeface="楷体_GB2312" panose="02010609030101010101" pitchFamily="49" charset="-122"/>
            </a:rPr>
            <a:t>财务基本面改善</a:t>
          </a:r>
          <a:r>
            <a:rPr lang="en-US" altLang="zh-CN" sz="1200" dirty="0">
              <a:latin typeface="楷体_GB2312" panose="02010609030101010101" pitchFamily="49" charset="-122"/>
              <a:ea typeface="楷体_GB2312" panose="02010609030101010101" pitchFamily="49" charset="-122"/>
            </a:rPr>
            <a:t>fundamental</a:t>
          </a:r>
          <a:endParaRPr lang="zh-CN" altLang="en-US" sz="1200" dirty="0">
            <a:latin typeface="楷体_GB2312" panose="02010609030101010101" pitchFamily="49" charset="-122"/>
            <a:ea typeface="楷体_GB2312" panose="02010609030101010101" pitchFamily="49" charset="-122"/>
          </a:endParaRPr>
        </a:p>
      </dgm:t>
    </dgm:pt>
    <dgm:pt modelId="{824EAE21-81B7-4C6C-B71F-CF2AF3662E4A}" type="parTrans" cxnId="{0FEEC2F0-7364-4558-A883-8441A4858D2D}">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83217EB2-BBD7-4464-A911-1FB7E63C0E35}" type="sibTrans" cxnId="{0FEEC2F0-7364-4558-A883-8441A4858D2D}">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1B8A5507-EA73-4734-BE31-D4770A59201A}">
      <dgm:prSet phldrT="[文本]" custT="1"/>
      <dgm:spPr/>
      <dgm:t>
        <a:bodyPr/>
        <a:lstStyle/>
        <a:p>
          <a:r>
            <a:rPr lang="en-US" altLang="zh-CN" sz="1200" dirty="0">
              <a:latin typeface="楷体_GB2312" panose="02010609030101010101" pitchFamily="49" charset="-122"/>
              <a:ea typeface="楷体_GB2312" panose="02010609030101010101" pitchFamily="49" charset="-122"/>
            </a:rPr>
            <a:t>I</a:t>
          </a:r>
          <a:r>
            <a:rPr lang="zh-CN" altLang="en-US" sz="1200" dirty="0">
              <a:latin typeface="楷体_GB2312" panose="02010609030101010101" pitchFamily="49" charset="-122"/>
              <a:ea typeface="楷体_GB2312" panose="02010609030101010101" pitchFamily="49" charset="-122"/>
            </a:rPr>
            <a:t>聪明资金</a:t>
          </a:r>
          <a:r>
            <a:rPr lang="en-US" altLang="zh-CN" sz="1200" dirty="0">
              <a:latin typeface="楷体_GB2312" panose="02010609030101010101" pitchFamily="49" charset="-122"/>
              <a:ea typeface="楷体_GB2312" panose="02010609030101010101" pitchFamily="49" charset="-122"/>
            </a:rPr>
            <a:t>intelligent</a:t>
          </a:r>
          <a:endParaRPr lang="zh-CN" altLang="en-US" sz="1200" dirty="0">
            <a:latin typeface="楷体_GB2312" panose="02010609030101010101" pitchFamily="49" charset="-122"/>
            <a:ea typeface="楷体_GB2312" panose="02010609030101010101" pitchFamily="49" charset="-122"/>
          </a:endParaRPr>
        </a:p>
      </dgm:t>
    </dgm:pt>
    <dgm:pt modelId="{683F2819-2ACA-4B36-9D74-F541B425159F}" type="parTrans" cxnId="{48E4FA64-E2E2-4907-BCEA-A241375676C7}">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C23639D3-069F-43CD-BF41-183D3ED35B3A}" type="sibTrans" cxnId="{48E4FA64-E2E2-4907-BCEA-A241375676C7}">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FE27401D-F0BD-4CC2-948B-1348591A4E8F}">
      <dgm:prSet phldrT="[文本]" custT="1"/>
      <dgm:spPr/>
      <dgm:t>
        <a:bodyPr/>
        <a:lstStyle/>
        <a:p>
          <a:r>
            <a:rPr lang="en-US" altLang="zh-CN" sz="1200" dirty="0">
              <a:latin typeface="楷体_GB2312" panose="02010609030101010101" pitchFamily="49" charset="-122"/>
              <a:ea typeface="楷体_GB2312" panose="02010609030101010101" pitchFamily="49" charset="-122"/>
            </a:rPr>
            <a:t>T</a:t>
          </a:r>
          <a:r>
            <a:rPr lang="zh-CN" altLang="en-US" sz="1200" dirty="0">
              <a:latin typeface="楷体_GB2312" panose="02010609030101010101" pitchFamily="49" charset="-122"/>
              <a:ea typeface="楷体_GB2312" panose="02010609030101010101" pitchFamily="49" charset="-122"/>
            </a:rPr>
            <a:t>动态估值</a:t>
          </a:r>
          <a:r>
            <a:rPr lang="en-US" altLang="zh-CN" sz="1200" dirty="0" err="1">
              <a:latin typeface="楷体_GB2312" panose="02010609030101010101" pitchFamily="49" charset="-122"/>
              <a:ea typeface="楷体_GB2312" panose="02010609030101010101" pitchFamily="49" charset="-122"/>
            </a:rPr>
            <a:t>tvpb</a:t>
          </a:r>
          <a:endParaRPr lang="zh-CN" altLang="en-US" sz="1200" dirty="0">
            <a:latin typeface="楷体_GB2312" panose="02010609030101010101" pitchFamily="49" charset="-122"/>
            <a:ea typeface="楷体_GB2312" panose="02010609030101010101" pitchFamily="49" charset="-122"/>
          </a:endParaRPr>
        </a:p>
      </dgm:t>
    </dgm:pt>
    <dgm:pt modelId="{6AA22FD0-2317-455F-A7C1-BE38979C8563}" type="parTrans" cxnId="{BCB96039-BEC6-4D0F-AA11-A81DF4236AF6}">
      <dgm:prSet/>
      <dgm:spPr/>
      <dgm:t>
        <a:bodyPr/>
        <a:lstStyle/>
        <a:p>
          <a:endParaRPr lang="zh-CN" altLang="en-US" sz="1200">
            <a:latin typeface="楷体_GB2312" panose="02010609030101010101" pitchFamily="49" charset="-122"/>
            <a:ea typeface="楷体_GB2312" panose="02010609030101010101" pitchFamily="49" charset="-122"/>
          </a:endParaRPr>
        </a:p>
      </dgm:t>
    </dgm:pt>
    <dgm:pt modelId="{C96D6DAF-11D7-418D-8EBF-AFDEC06D0D46}" type="sibTrans" cxnId="{BCB96039-BEC6-4D0F-AA11-A81DF4236AF6}">
      <dgm:prSet custT="1"/>
      <dgm:spPr/>
      <dgm:t>
        <a:bodyPr/>
        <a:lstStyle/>
        <a:p>
          <a:endParaRPr lang="zh-CN" altLang="en-US" sz="1200">
            <a:latin typeface="楷体_GB2312" panose="02010609030101010101" pitchFamily="49" charset="-122"/>
            <a:ea typeface="楷体_GB2312" panose="02010609030101010101" pitchFamily="49" charset="-122"/>
          </a:endParaRPr>
        </a:p>
      </dgm:t>
    </dgm:pt>
    <dgm:pt modelId="{3F550C58-C00C-4EB1-8739-6461DD03ECD0}" type="pres">
      <dgm:prSet presAssocID="{70AAB35D-92DD-45E8-89B4-70F43D85DE8B}" presName="cycle" presStyleCnt="0">
        <dgm:presLayoutVars>
          <dgm:dir/>
          <dgm:resizeHandles val="exact"/>
        </dgm:presLayoutVars>
      </dgm:prSet>
      <dgm:spPr/>
    </dgm:pt>
    <dgm:pt modelId="{045FD800-8997-43FD-B8F7-38E39A3685D2}" type="pres">
      <dgm:prSet presAssocID="{38B0011C-DB97-448F-AEE4-F2F38A6E633D}" presName="node" presStyleLbl="node1" presStyleIdx="0" presStyleCnt="4">
        <dgm:presLayoutVars>
          <dgm:bulletEnabled val="1"/>
        </dgm:presLayoutVars>
      </dgm:prSet>
      <dgm:spPr/>
    </dgm:pt>
    <dgm:pt modelId="{7D1A0F84-1C6F-47F3-B1C2-413F8EA0C5C0}" type="pres">
      <dgm:prSet presAssocID="{1257ADC6-6C45-45C7-B4EB-EF34ADA08D4B}" presName="sibTrans" presStyleLbl="sibTrans2D1" presStyleIdx="0" presStyleCnt="4"/>
      <dgm:spPr/>
    </dgm:pt>
    <dgm:pt modelId="{4A86BBAD-566A-476D-A63D-A62ACEFC6B7B}" type="pres">
      <dgm:prSet presAssocID="{1257ADC6-6C45-45C7-B4EB-EF34ADA08D4B}" presName="connectorText" presStyleLbl="sibTrans2D1" presStyleIdx="0" presStyleCnt="4"/>
      <dgm:spPr/>
    </dgm:pt>
    <dgm:pt modelId="{85CD8668-05A2-43CE-BC26-F656CF3EBF67}" type="pres">
      <dgm:prSet presAssocID="{317F14A5-2F03-490B-9AF5-E8DDE0B89385}" presName="node" presStyleLbl="node1" presStyleIdx="1" presStyleCnt="4">
        <dgm:presLayoutVars>
          <dgm:bulletEnabled val="1"/>
        </dgm:presLayoutVars>
      </dgm:prSet>
      <dgm:spPr/>
    </dgm:pt>
    <dgm:pt modelId="{924E4D2B-B971-4AD6-82DC-E711CD8B9F9A}" type="pres">
      <dgm:prSet presAssocID="{83217EB2-BBD7-4464-A911-1FB7E63C0E35}" presName="sibTrans" presStyleLbl="sibTrans2D1" presStyleIdx="1" presStyleCnt="4"/>
      <dgm:spPr/>
    </dgm:pt>
    <dgm:pt modelId="{4C128159-AB1F-4415-8788-5F98AAF084AB}" type="pres">
      <dgm:prSet presAssocID="{83217EB2-BBD7-4464-A911-1FB7E63C0E35}" presName="connectorText" presStyleLbl="sibTrans2D1" presStyleIdx="1" presStyleCnt="4"/>
      <dgm:spPr/>
    </dgm:pt>
    <dgm:pt modelId="{99B0374F-7889-44D9-AA21-C9CA55CB76A4}" type="pres">
      <dgm:prSet presAssocID="{1B8A5507-EA73-4734-BE31-D4770A59201A}" presName="node" presStyleLbl="node1" presStyleIdx="2" presStyleCnt="4">
        <dgm:presLayoutVars>
          <dgm:bulletEnabled val="1"/>
        </dgm:presLayoutVars>
      </dgm:prSet>
      <dgm:spPr/>
    </dgm:pt>
    <dgm:pt modelId="{A33AF989-86B6-491D-B720-7E29D9F7370D}" type="pres">
      <dgm:prSet presAssocID="{C23639D3-069F-43CD-BF41-183D3ED35B3A}" presName="sibTrans" presStyleLbl="sibTrans2D1" presStyleIdx="2" presStyleCnt="4"/>
      <dgm:spPr/>
    </dgm:pt>
    <dgm:pt modelId="{54D88EC0-1F2E-4A73-995F-B643CD4AF395}" type="pres">
      <dgm:prSet presAssocID="{C23639D3-069F-43CD-BF41-183D3ED35B3A}" presName="connectorText" presStyleLbl="sibTrans2D1" presStyleIdx="2" presStyleCnt="4"/>
      <dgm:spPr/>
    </dgm:pt>
    <dgm:pt modelId="{9B5CF4BB-B5ED-40B5-B327-3D414C55F436}" type="pres">
      <dgm:prSet presAssocID="{FE27401D-F0BD-4CC2-948B-1348591A4E8F}" presName="node" presStyleLbl="node1" presStyleIdx="3" presStyleCnt="4">
        <dgm:presLayoutVars>
          <dgm:bulletEnabled val="1"/>
        </dgm:presLayoutVars>
      </dgm:prSet>
      <dgm:spPr/>
    </dgm:pt>
    <dgm:pt modelId="{94A6156F-219B-4ED2-98EE-8E653A11B2D8}" type="pres">
      <dgm:prSet presAssocID="{C96D6DAF-11D7-418D-8EBF-AFDEC06D0D46}" presName="sibTrans" presStyleLbl="sibTrans2D1" presStyleIdx="3" presStyleCnt="4"/>
      <dgm:spPr/>
    </dgm:pt>
    <dgm:pt modelId="{BA3E2D3B-8DB3-4309-B626-F9F1958A6FD9}" type="pres">
      <dgm:prSet presAssocID="{C96D6DAF-11D7-418D-8EBF-AFDEC06D0D46}" presName="connectorText" presStyleLbl="sibTrans2D1" presStyleIdx="3" presStyleCnt="4"/>
      <dgm:spPr/>
    </dgm:pt>
  </dgm:ptLst>
  <dgm:cxnLst>
    <dgm:cxn modelId="{70948803-C95E-406F-9FAB-BEDF6941553D}" type="presOf" srcId="{83217EB2-BBD7-4464-A911-1FB7E63C0E35}" destId="{924E4D2B-B971-4AD6-82DC-E711CD8B9F9A}" srcOrd="0" destOrd="0" presId="urn:microsoft.com/office/officeart/2005/8/layout/cycle2"/>
    <dgm:cxn modelId="{580D7908-BFD9-45D3-A197-DF1438F2C62D}" type="presOf" srcId="{FE27401D-F0BD-4CC2-948B-1348591A4E8F}" destId="{9B5CF4BB-B5ED-40B5-B327-3D414C55F436}" srcOrd="0" destOrd="0" presId="urn:microsoft.com/office/officeart/2005/8/layout/cycle2"/>
    <dgm:cxn modelId="{3F03A725-0537-4BFC-8606-3AA61EC05319}" type="presOf" srcId="{317F14A5-2F03-490B-9AF5-E8DDE0B89385}" destId="{85CD8668-05A2-43CE-BC26-F656CF3EBF67}" srcOrd="0" destOrd="0" presId="urn:microsoft.com/office/officeart/2005/8/layout/cycle2"/>
    <dgm:cxn modelId="{BCB96039-BEC6-4D0F-AA11-A81DF4236AF6}" srcId="{70AAB35D-92DD-45E8-89B4-70F43D85DE8B}" destId="{FE27401D-F0BD-4CC2-948B-1348591A4E8F}" srcOrd="3" destOrd="0" parTransId="{6AA22FD0-2317-455F-A7C1-BE38979C8563}" sibTransId="{C96D6DAF-11D7-418D-8EBF-AFDEC06D0D46}"/>
    <dgm:cxn modelId="{FCE3525D-4CC6-4B0E-AF58-B07CA701DB1A}" type="presOf" srcId="{C96D6DAF-11D7-418D-8EBF-AFDEC06D0D46}" destId="{BA3E2D3B-8DB3-4309-B626-F9F1958A6FD9}" srcOrd="1" destOrd="0" presId="urn:microsoft.com/office/officeart/2005/8/layout/cycle2"/>
    <dgm:cxn modelId="{48E4FA64-E2E2-4907-BCEA-A241375676C7}" srcId="{70AAB35D-92DD-45E8-89B4-70F43D85DE8B}" destId="{1B8A5507-EA73-4734-BE31-D4770A59201A}" srcOrd="2" destOrd="0" parTransId="{683F2819-2ACA-4B36-9D74-F541B425159F}" sibTransId="{C23639D3-069F-43CD-BF41-183D3ED35B3A}"/>
    <dgm:cxn modelId="{D8766D46-7CC8-4593-9F2C-28B59122B464}" type="presOf" srcId="{C96D6DAF-11D7-418D-8EBF-AFDEC06D0D46}" destId="{94A6156F-219B-4ED2-98EE-8E653A11B2D8}" srcOrd="0" destOrd="0" presId="urn:microsoft.com/office/officeart/2005/8/layout/cycle2"/>
    <dgm:cxn modelId="{75A00A7A-BA80-4F71-A9C6-E240EC515BF5}" type="presOf" srcId="{1B8A5507-EA73-4734-BE31-D4770A59201A}" destId="{99B0374F-7889-44D9-AA21-C9CA55CB76A4}" srcOrd="0" destOrd="0" presId="urn:microsoft.com/office/officeart/2005/8/layout/cycle2"/>
    <dgm:cxn modelId="{66416F89-38FC-42AE-84E9-47CC9D010ABF}" type="presOf" srcId="{C23639D3-069F-43CD-BF41-183D3ED35B3A}" destId="{A33AF989-86B6-491D-B720-7E29D9F7370D}" srcOrd="0" destOrd="0" presId="urn:microsoft.com/office/officeart/2005/8/layout/cycle2"/>
    <dgm:cxn modelId="{C05CAC99-7377-40BB-9AF7-E26EA5D9861A}" srcId="{70AAB35D-92DD-45E8-89B4-70F43D85DE8B}" destId="{38B0011C-DB97-448F-AEE4-F2F38A6E633D}" srcOrd="0" destOrd="0" parTransId="{8A3134B7-1030-4F6A-A2EB-FB402C23EA6A}" sibTransId="{1257ADC6-6C45-45C7-B4EB-EF34ADA08D4B}"/>
    <dgm:cxn modelId="{7A63C3C2-2CF5-423F-B702-5FF953F3694E}" type="presOf" srcId="{83217EB2-BBD7-4464-A911-1FB7E63C0E35}" destId="{4C128159-AB1F-4415-8788-5F98AAF084AB}" srcOrd="1" destOrd="0" presId="urn:microsoft.com/office/officeart/2005/8/layout/cycle2"/>
    <dgm:cxn modelId="{8BE77DC9-3857-4CDA-8730-79083784FE19}" type="presOf" srcId="{1257ADC6-6C45-45C7-B4EB-EF34ADA08D4B}" destId="{7D1A0F84-1C6F-47F3-B1C2-413F8EA0C5C0}" srcOrd="0" destOrd="0" presId="urn:microsoft.com/office/officeart/2005/8/layout/cycle2"/>
    <dgm:cxn modelId="{6AA58AEA-4A8F-4A7B-BD2A-9345ED1FF964}" type="presOf" srcId="{70AAB35D-92DD-45E8-89B4-70F43D85DE8B}" destId="{3F550C58-C00C-4EB1-8739-6461DD03ECD0}" srcOrd="0" destOrd="0" presId="urn:microsoft.com/office/officeart/2005/8/layout/cycle2"/>
    <dgm:cxn modelId="{238BA4EE-1BAC-4161-95EE-1E40B6DEF479}" type="presOf" srcId="{C23639D3-069F-43CD-BF41-183D3ED35B3A}" destId="{54D88EC0-1F2E-4A73-995F-B643CD4AF395}" srcOrd="1" destOrd="0" presId="urn:microsoft.com/office/officeart/2005/8/layout/cycle2"/>
    <dgm:cxn modelId="{0FEEC2F0-7364-4558-A883-8441A4858D2D}" srcId="{70AAB35D-92DD-45E8-89B4-70F43D85DE8B}" destId="{317F14A5-2F03-490B-9AF5-E8DDE0B89385}" srcOrd="1" destOrd="0" parTransId="{824EAE21-81B7-4C6C-B71F-CF2AF3662E4A}" sibTransId="{83217EB2-BBD7-4464-A911-1FB7E63C0E35}"/>
    <dgm:cxn modelId="{F3A67FF3-6016-473E-B7DF-75318C766D42}" type="presOf" srcId="{1257ADC6-6C45-45C7-B4EB-EF34ADA08D4B}" destId="{4A86BBAD-566A-476D-A63D-A62ACEFC6B7B}" srcOrd="1" destOrd="0" presId="urn:microsoft.com/office/officeart/2005/8/layout/cycle2"/>
    <dgm:cxn modelId="{6B3D9FF4-7C4D-4E1D-9A70-FD6C49276EE3}" type="presOf" srcId="{38B0011C-DB97-448F-AEE4-F2F38A6E633D}" destId="{045FD800-8997-43FD-B8F7-38E39A3685D2}" srcOrd="0" destOrd="0" presId="urn:microsoft.com/office/officeart/2005/8/layout/cycle2"/>
    <dgm:cxn modelId="{4654F106-A739-4745-905A-C048D45ADE58}" type="presParOf" srcId="{3F550C58-C00C-4EB1-8739-6461DD03ECD0}" destId="{045FD800-8997-43FD-B8F7-38E39A3685D2}" srcOrd="0" destOrd="0" presId="urn:microsoft.com/office/officeart/2005/8/layout/cycle2"/>
    <dgm:cxn modelId="{1CDEBB43-8848-4A4B-A0AA-36B72E736B44}" type="presParOf" srcId="{3F550C58-C00C-4EB1-8739-6461DD03ECD0}" destId="{7D1A0F84-1C6F-47F3-B1C2-413F8EA0C5C0}" srcOrd="1" destOrd="0" presId="urn:microsoft.com/office/officeart/2005/8/layout/cycle2"/>
    <dgm:cxn modelId="{E413C1FD-56FB-4A4E-9F5B-2B6761B8FBA2}" type="presParOf" srcId="{7D1A0F84-1C6F-47F3-B1C2-413F8EA0C5C0}" destId="{4A86BBAD-566A-476D-A63D-A62ACEFC6B7B}" srcOrd="0" destOrd="0" presId="urn:microsoft.com/office/officeart/2005/8/layout/cycle2"/>
    <dgm:cxn modelId="{DE3B8152-3450-4486-BF5A-25B53FC48EBD}" type="presParOf" srcId="{3F550C58-C00C-4EB1-8739-6461DD03ECD0}" destId="{85CD8668-05A2-43CE-BC26-F656CF3EBF67}" srcOrd="2" destOrd="0" presId="urn:microsoft.com/office/officeart/2005/8/layout/cycle2"/>
    <dgm:cxn modelId="{9D2D04AD-C658-48E5-AE75-F69A00F4DFED}" type="presParOf" srcId="{3F550C58-C00C-4EB1-8739-6461DD03ECD0}" destId="{924E4D2B-B971-4AD6-82DC-E711CD8B9F9A}" srcOrd="3" destOrd="0" presId="urn:microsoft.com/office/officeart/2005/8/layout/cycle2"/>
    <dgm:cxn modelId="{F97C1211-8BEE-43D7-A7AE-D521E1CFBF2C}" type="presParOf" srcId="{924E4D2B-B971-4AD6-82DC-E711CD8B9F9A}" destId="{4C128159-AB1F-4415-8788-5F98AAF084AB}" srcOrd="0" destOrd="0" presId="urn:microsoft.com/office/officeart/2005/8/layout/cycle2"/>
    <dgm:cxn modelId="{09CFA519-D199-4C89-BFB8-B25147C65294}" type="presParOf" srcId="{3F550C58-C00C-4EB1-8739-6461DD03ECD0}" destId="{99B0374F-7889-44D9-AA21-C9CA55CB76A4}" srcOrd="4" destOrd="0" presId="urn:microsoft.com/office/officeart/2005/8/layout/cycle2"/>
    <dgm:cxn modelId="{8F850AA8-B2BB-4CFE-927E-2A169B82D980}" type="presParOf" srcId="{3F550C58-C00C-4EB1-8739-6461DD03ECD0}" destId="{A33AF989-86B6-491D-B720-7E29D9F7370D}" srcOrd="5" destOrd="0" presId="urn:microsoft.com/office/officeart/2005/8/layout/cycle2"/>
    <dgm:cxn modelId="{A7A4F402-DB1E-4855-9F5D-5573BBFC565A}" type="presParOf" srcId="{A33AF989-86B6-491D-B720-7E29D9F7370D}" destId="{54D88EC0-1F2E-4A73-995F-B643CD4AF395}" srcOrd="0" destOrd="0" presId="urn:microsoft.com/office/officeart/2005/8/layout/cycle2"/>
    <dgm:cxn modelId="{696FE895-9F16-405E-BF29-3B4A367CB469}" type="presParOf" srcId="{3F550C58-C00C-4EB1-8739-6461DD03ECD0}" destId="{9B5CF4BB-B5ED-40B5-B327-3D414C55F436}" srcOrd="6" destOrd="0" presId="urn:microsoft.com/office/officeart/2005/8/layout/cycle2"/>
    <dgm:cxn modelId="{226E6318-FFB3-42D2-AF69-B7229907715C}" type="presParOf" srcId="{3F550C58-C00C-4EB1-8739-6461DD03ECD0}" destId="{94A6156F-219B-4ED2-98EE-8E653A11B2D8}" srcOrd="7" destOrd="0" presId="urn:microsoft.com/office/officeart/2005/8/layout/cycle2"/>
    <dgm:cxn modelId="{7D10032C-6650-4188-86C1-97D2E09FF86B}" type="presParOf" srcId="{94A6156F-219B-4ED2-98EE-8E653A11B2D8}" destId="{BA3E2D3B-8DB3-4309-B626-F9F1958A6FD9}"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90AEC-F558-438A-A965-E4EF70EE96E9}">
      <dsp:nvSpPr>
        <dsp:cNvPr id="0" name=""/>
        <dsp:cNvSpPr/>
      </dsp:nvSpPr>
      <dsp:spPr>
        <a:xfrm>
          <a:off x="4704936" y="1450"/>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C=Current quarterly earnings per share</a:t>
          </a:r>
          <a:endParaRPr lang="zh-CN" altLang="en-US" sz="1100" kern="1200" dirty="0"/>
        </a:p>
      </dsp:txBody>
      <dsp:txXfrm>
        <a:off x="4860923" y="157437"/>
        <a:ext cx="753174" cy="753174"/>
      </dsp:txXfrm>
    </dsp:sp>
    <dsp:sp modelId="{6A6A4052-7CEA-4359-8294-589DCC8104E2}">
      <dsp:nvSpPr>
        <dsp:cNvPr id="0" name=""/>
        <dsp:cNvSpPr/>
      </dsp:nvSpPr>
      <dsp:spPr>
        <a:xfrm rot="1542857">
          <a:off x="5809257" y="697828"/>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813465" y="751289"/>
        <a:ext cx="198292" cy="215693"/>
      </dsp:txXfrm>
    </dsp:sp>
    <dsp:sp modelId="{9B5E29A8-AAA5-4A79-B7D7-C090938BD207}">
      <dsp:nvSpPr>
        <dsp:cNvPr id="0" name=""/>
        <dsp:cNvSpPr/>
      </dsp:nvSpPr>
      <dsp:spPr>
        <a:xfrm>
          <a:off x="6146151" y="695502"/>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A=Annual earning increases</a:t>
          </a:r>
          <a:endParaRPr lang="zh-CN" altLang="en-US" sz="1100" kern="1200" dirty="0"/>
        </a:p>
      </dsp:txBody>
      <dsp:txXfrm>
        <a:off x="6302138" y="851489"/>
        <a:ext cx="753174" cy="753174"/>
      </dsp:txXfrm>
    </dsp:sp>
    <dsp:sp modelId="{CDF58796-ABBF-436C-8B22-B980AB3FF8A1}">
      <dsp:nvSpPr>
        <dsp:cNvPr id="0" name=""/>
        <dsp:cNvSpPr/>
      </dsp:nvSpPr>
      <dsp:spPr>
        <a:xfrm rot="4628571">
          <a:off x="6713279" y="1820277"/>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6746315" y="1850748"/>
        <a:ext cx="198292" cy="215693"/>
      </dsp:txXfrm>
    </dsp:sp>
    <dsp:sp modelId="{49BBDAE0-0308-4C54-AF62-0A6B41552A26}">
      <dsp:nvSpPr>
        <dsp:cNvPr id="0" name=""/>
        <dsp:cNvSpPr/>
      </dsp:nvSpPr>
      <dsp:spPr>
        <a:xfrm>
          <a:off x="6502101" y="2255024"/>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N=New products</a:t>
          </a:r>
          <a:endParaRPr lang="zh-CN" altLang="en-US" sz="1100" kern="1200" dirty="0"/>
        </a:p>
      </dsp:txBody>
      <dsp:txXfrm>
        <a:off x="6658088" y="2411011"/>
        <a:ext cx="753174" cy="753174"/>
      </dsp:txXfrm>
    </dsp:sp>
    <dsp:sp modelId="{8091B5A7-C505-42FF-87DE-F8C27F3274BD}">
      <dsp:nvSpPr>
        <dsp:cNvPr id="0" name=""/>
        <dsp:cNvSpPr/>
      </dsp:nvSpPr>
      <dsp:spPr>
        <a:xfrm rot="7714286">
          <a:off x="6399361" y="3226906"/>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6468345" y="3265582"/>
        <a:ext cx="198292" cy="215693"/>
      </dsp:txXfrm>
    </dsp:sp>
    <dsp:sp modelId="{08171465-880E-44B0-B38A-B33192B2A4D4}">
      <dsp:nvSpPr>
        <dsp:cNvPr id="0" name=""/>
        <dsp:cNvSpPr/>
      </dsp:nvSpPr>
      <dsp:spPr>
        <a:xfrm>
          <a:off x="5504750" y="3505663"/>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S=Supply and demand</a:t>
          </a:r>
          <a:endParaRPr lang="zh-CN" altLang="en-US" sz="1100" kern="1200" dirty="0"/>
        </a:p>
      </dsp:txBody>
      <dsp:txXfrm>
        <a:off x="5660737" y="3661650"/>
        <a:ext cx="753174" cy="753174"/>
      </dsp:txXfrm>
    </dsp:sp>
    <dsp:sp modelId="{5BC006A4-45B5-40DC-91C2-FD93295C8E02}">
      <dsp:nvSpPr>
        <dsp:cNvPr id="0" name=""/>
        <dsp:cNvSpPr/>
      </dsp:nvSpPr>
      <dsp:spPr>
        <a:xfrm rot="10800000">
          <a:off x="5103890" y="3858493"/>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5188872" y="3930390"/>
        <a:ext cx="198292" cy="215693"/>
      </dsp:txXfrm>
    </dsp:sp>
    <dsp:sp modelId="{906CC427-E402-42BF-B1AF-EFCC8255D3D9}">
      <dsp:nvSpPr>
        <dsp:cNvPr id="0" name=""/>
        <dsp:cNvSpPr/>
      </dsp:nvSpPr>
      <dsp:spPr>
        <a:xfrm>
          <a:off x="3905122" y="3505663"/>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L=Leader or laggard</a:t>
          </a:r>
          <a:endParaRPr lang="zh-CN" altLang="en-US" sz="1100" kern="1200" dirty="0"/>
        </a:p>
      </dsp:txBody>
      <dsp:txXfrm>
        <a:off x="4061109" y="3661650"/>
        <a:ext cx="753174" cy="753174"/>
      </dsp:txXfrm>
    </dsp:sp>
    <dsp:sp modelId="{EC50700D-5667-4D1B-825E-2D3BF03BCB5F}">
      <dsp:nvSpPr>
        <dsp:cNvPr id="0" name=""/>
        <dsp:cNvSpPr/>
      </dsp:nvSpPr>
      <dsp:spPr>
        <a:xfrm rot="13885714">
          <a:off x="3802382" y="3239442"/>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3871366" y="3344560"/>
        <a:ext cx="198292" cy="215693"/>
      </dsp:txXfrm>
    </dsp:sp>
    <dsp:sp modelId="{B85B85B9-0B70-48BF-9DC6-7F5001A6924A}">
      <dsp:nvSpPr>
        <dsp:cNvPr id="0" name=""/>
        <dsp:cNvSpPr/>
      </dsp:nvSpPr>
      <dsp:spPr>
        <a:xfrm>
          <a:off x="2907771" y="2255024"/>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I=Institutional sponsorship</a:t>
          </a:r>
          <a:endParaRPr lang="zh-CN" altLang="en-US" sz="1100" kern="1200" dirty="0"/>
        </a:p>
      </dsp:txBody>
      <dsp:txXfrm>
        <a:off x="3063758" y="2411011"/>
        <a:ext cx="753174" cy="753174"/>
      </dsp:txXfrm>
    </dsp:sp>
    <dsp:sp modelId="{85D7463F-A381-4C98-A783-DB2F626C3FC3}">
      <dsp:nvSpPr>
        <dsp:cNvPr id="0" name=""/>
        <dsp:cNvSpPr/>
      </dsp:nvSpPr>
      <dsp:spPr>
        <a:xfrm rot="16971429">
          <a:off x="3474899" y="1835910"/>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507935" y="1949233"/>
        <a:ext cx="198292" cy="215693"/>
      </dsp:txXfrm>
    </dsp:sp>
    <dsp:sp modelId="{27EEB04A-59DB-4F7D-9E56-65BF977CD8C4}">
      <dsp:nvSpPr>
        <dsp:cNvPr id="0" name=""/>
        <dsp:cNvSpPr/>
      </dsp:nvSpPr>
      <dsp:spPr>
        <a:xfrm>
          <a:off x="3263721" y="695502"/>
          <a:ext cx="1065148" cy="106514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M=Market direction</a:t>
          </a:r>
          <a:endParaRPr lang="zh-CN" altLang="en-US" sz="1100" kern="1200" dirty="0"/>
        </a:p>
      </dsp:txBody>
      <dsp:txXfrm>
        <a:off x="3419708" y="851489"/>
        <a:ext cx="753174" cy="753174"/>
      </dsp:txXfrm>
    </dsp:sp>
    <dsp:sp modelId="{0DC82E03-F5FC-409B-ABDB-3BDA7C87893C}">
      <dsp:nvSpPr>
        <dsp:cNvPr id="0" name=""/>
        <dsp:cNvSpPr/>
      </dsp:nvSpPr>
      <dsp:spPr>
        <a:xfrm rot="20057143">
          <a:off x="4368042" y="704785"/>
          <a:ext cx="283274" cy="3594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372250" y="795118"/>
        <a:ext cx="198292" cy="215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FD800-8997-43FD-B8F7-38E39A3685D2}">
      <dsp:nvSpPr>
        <dsp:cNvPr id="0" name=""/>
        <dsp:cNvSpPr/>
      </dsp:nvSpPr>
      <dsp:spPr>
        <a:xfrm>
          <a:off x="3431360" y="488"/>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Jump</a:t>
          </a:r>
          <a:r>
            <a:rPr lang="zh-CN" altLang="en-US" sz="1200" kern="1200" dirty="0">
              <a:latin typeface="楷体_GB2312" panose="02010609030101010101" pitchFamily="49" charset="-122"/>
              <a:ea typeface="楷体_GB2312" panose="02010609030101010101" pitchFamily="49" charset="-122"/>
            </a:rPr>
            <a:t>净利润断层</a:t>
          </a:r>
          <a:r>
            <a:rPr lang="en-US" altLang="zh-CN" sz="1200" kern="1200" dirty="0">
              <a:latin typeface="楷体_GB2312" panose="02010609030101010101" pitchFamily="49" charset="-122"/>
              <a:ea typeface="楷体_GB2312" panose="02010609030101010101" pitchFamily="49" charset="-122"/>
            </a:rPr>
            <a:t>jump</a:t>
          </a:r>
          <a:endParaRPr lang="zh-CN" altLang="en-US" sz="1200" kern="1200" dirty="0">
            <a:latin typeface="楷体_GB2312" panose="02010609030101010101" pitchFamily="49" charset="-122"/>
            <a:ea typeface="楷体_GB2312" panose="02010609030101010101" pitchFamily="49" charset="-122"/>
          </a:endParaRPr>
        </a:p>
      </dsp:txBody>
      <dsp:txXfrm>
        <a:off x="3631776" y="200904"/>
        <a:ext cx="967693" cy="967693"/>
      </dsp:txXfrm>
    </dsp:sp>
    <dsp:sp modelId="{7D1A0F84-1C6F-47F3-B1C2-413F8EA0C5C0}">
      <dsp:nvSpPr>
        <dsp:cNvPr id="0" name=""/>
        <dsp:cNvSpPr/>
      </dsp:nvSpPr>
      <dsp:spPr>
        <a:xfrm rot="2700000">
          <a:off x="4653015" y="1173245"/>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a:off x="4669011" y="1227003"/>
        <a:ext cx="254857" cy="277127"/>
      </dsp:txXfrm>
    </dsp:sp>
    <dsp:sp modelId="{85CD8668-05A2-43CE-BC26-F656CF3EBF67}">
      <dsp:nvSpPr>
        <dsp:cNvPr id="0" name=""/>
        <dsp:cNvSpPr/>
      </dsp:nvSpPr>
      <dsp:spPr>
        <a:xfrm>
          <a:off x="4884799" y="1453926"/>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F</a:t>
          </a:r>
          <a:r>
            <a:rPr lang="zh-CN" altLang="en-US" sz="1200" kern="1200" dirty="0">
              <a:latin typeface="楷体_GB2312" panose="02010609030101010101" pitchFamily="49" charset="-122"/>
              <a:ea typeface="楷体_GB2312" panose="02010609030101010101" pitchFamily="49" charset="-122"/>
            </a:rPr>
            <a:t>财务基本面改善</a:t>
          </a:r>
          <a:r>
            <a:rPr lang="en-US" altLang="zh-CN" sz="1200" kern="1200" dirty="0">
              <a:latin typeface="楷体_GB2312" panose="02010609030101010101" pitchFamily="49" charset="-122"/>
              <a:ea typeface="楷体_GB2312" panose="02010609030101010101" pitchFamily="49" charset="-122"/>
            </a:rPr>
            <a:t>fundamental</a:t>
          </a:r>
          <a:endParaRPr lang="zh-CN" altLang="en-US" sz="1200" kern="1200" dirty="0">
            <a:latin typeface="楷体_GB2312" panose="02010609030101010101" pitchFamily="49" charset="-122"/>
            <a:ea typeface="楷体_GB2312" panose="02010609030101010101" pitchFamily="49" charset="-122"/>
          </a:endParaRPr>
        </a:p>
      </dsp:txBody>
      <dsp:txXfrm>
        <a:off x="5085215" y="1654342"/>
        <a:ext cx="967693" cy="967693"/>
      </dsp:txXfrm>
    </dsp:sp>
    <dsp:sp modelId="{924E4D2B-B971-4AD6-82DC-E711CD8B9F9A}">
      <dsp:nvSpPr>
        <dsp:cNvPr id="0" name=""/>
        <dsp:cNvSpPr/>
      </dsp:nvSpPr>
      <dsp:spPr>
        <a:xfrm rot="8100000">
          <a:off x="4667587" y="2626683"/>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rot="10800000">
        <a:off x="4760816" y="2680441"/>
        <a:ext cx="254857" cy="277127"/>
      </dsp:txXfrm>
    </dsp:sp>
    <dsp:sp modelId="{99B0374F-7889-44D9-AA21-C9CA55CB76A4}">
      <dsp:nvSpPr>
        <dsp:cNvPr id="0" name=""/>
        <dsp:cNvSpPr/>
      </dsp:nvSpPr>
      <dsp:spPr>
        <a:xfrm>
          <a:off x="3431360" y="2907365"/>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I</a:t>
          </a:r>
          <a:r>
            <a:rPr lang="zh-CN" altLang="en-US" sz="1200" kern="1200" dirty="0">
              <a:latin typeface="楷体_GB2312" panose="02010609030101010101" pitchFamily="49" charset="-122"/>
              <a:ea typeface="楷体_GB2312" panose="02010609030101010101" pitchFamily="49" charset="-122"/>
            </a:rPr>
            <a:t>聪明资金</a:t>
          </a:r>
          <a:r>
            <a:rPr lang="en-US" altLang="zh-CN" sz="1200" kern="1200" dirty="0">
              <a:latin typeface="楷体_GB2312" panose="02010609030101010101" pitchFamily="49" charset="-122"/>
              <a:ea typeface="楷体_GB2312" panose="02010609030101010101" pitchFamily="49" charset="-122"/>
            </a:rPr>
            <a:t>intelligent</a:t>
          </a:r>
          <a:endParaRPr lang="zh-CN" altLang="en-US" sz="1200" kern="1200" dirty="0">
            <a:latin typeface="楷体_GB2312" panose="02010609030101010101" pitchFamily="49" charset="-122"/>
            <a:ea typeface="楷体_GB2312" panose="02010609030101010101" pitchFamily="49" charset="-122"/>
          </a:endParaRPr>
        </a:p>
      </dsp:txBody>
      <dsp:txXfrm>
        <a:off x="3631776" y="3107781"/>
        <a:ext cx="967693" cy="967693"/>
      </dsp:txXfrm>
    </dsp:sp>
    <dsp:sp modelId="{A33AF989-86B6-491D-B720-7E29D9F7370D}">
      <dsp:nvSpPr>
        <dsp:cNvPr id="0" name=""/>
        <dsp:cNvSpPr/>
      </dsp:nvSpPr>
      <dsp:spPr>
        <a:xfrm rot="13500000">
          <a:off x="3214149" y="2641256"/>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rot="10800000">
        <a:off x="3307378" y="2772248"/>
        <a:ext cx="254857" cy="277127"/>
      </dsp:txXfrm>
    </dsp:sp>
    <dsp:sp modelId="{9B5CF4BB-B5ED-40B5-B327-3D414C55F436}">
      <dsp:nvSpPr>
        <dsp:cNvPr id="0" name=""/>
        <dsp:cNvSpPr/>
      </dsp:nvSpPr>
      <dsp:spPr>
        <a:xfrm>
          <a:off x="1977922" y="1453926"/>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T</a:t>
          </a:r>
          <a:r>
            <a:rPr lang="zh-CN" altLang="en-US" sz="1200" kern="1200" dirty="0">
              <a:latin typeface="楷体_GB2312" panose="02010609030101010101" pitchFamily="49" charset="-122"/>
              <a:ea typeface="楷体_GB2312" panose="02010609030101010101" pitchFamily="49" charset="-122"/>
            </a:rPr>
            <a:t>动态估值</a:t>
          </a:r>
          <a:r>
            <a:rPr lang="en-US" altLang="zh-CN" sz="1200" kern="1200" dirty="0" err="1">
              <a:latin typeface="楷体_GB2312" panose="02010609030101010101" pitchFamily="49" charset="-122"/>
              <a:ea typeface="楷体_GB2312" panose="02010609030101010101" pitchFamily="49" charset="-122"/>
            </a:rPr>
            <a:t>tvpb</a:t>
          </a:r>
          <a:endParaRPr lang="zh-CN" altLang="en-US" sz="1200" kern="1200" dirty="0">
            <a:latin typeface="楷体_GB2312" panose="02010609030101010101" pitchFamily="49" charset="-122"/>
            <a:ea typeface="楷体_GB2312" panose="02010609030101010101" pitchFamily="49" charset="-122"/>
          </a:endParaRPr>
        </a:p>
      </dsp:txBody>
      <dsp:txXfrm>
        <a:off x="2178338" y="1654342"/>
        <a:ext cx="967693" cy="967693"/>
      </dsp:txXfrm>
    </dsp:sp>
    <dsp:sp modelId="{94A6156F-219B-4ED2-98EE-8E653A11B2D8}">
      <dsp:nvSpPr>
        <dsp:cNvPr id="0" name=""/>
        <dsp:cNvSpPr/>
      </dsp:nvSpPr>
      <dsp:spPr>
        <a:xfrm rot="18900000">
          <a:off x="3199577" y="1187817"/>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a:off x="3215573" y="1318809"/>
        <a:ext cx="254857" cy="277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FD800-8997-43FD-B8F7-38E39A3685D2}">
      <dsp:nvSpPr>
        <dsp:cNvPr id="0" name=""/>
        <dsp:cNvSpPr/>
      </dsp:nvSpPr>
      <dsp:spPr>
        <a:xfrm>
          <a:off x="3431360" y="488"/>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Jump</a:t>
          </a:r>
          <a:r>
            <a:rPr lang="zh-CN" altLang="en-US" sz="1200" kern="1200" dirty="0">
              <a:latin typeface="楷体_GB2312" panose="02010609030101010101" pitchFamily="49" charset="-122"/>
              <a:ea typeface="楷体_GB2312" panose="02010609030101010101" pitchFamily="49" charset="-122"/>
            </a:rPr>
            <a:t>净利润断层</a:t>
          </a:r>
          <a:r>
            <a:rPr lang="en-US" altLang="zh-CN" sz="1200" kern="1200" dirty="0">
              <a:latin typeface="楷体_GB2312" panose="02010609030101010101" pitchFamily="49" charset="-122"/>
              <a:ea typeface="楷体_GB2312" panose="02010609030101010101" pitchFamily="49" charset="-122"/>
            </a:rPr>
            <a:t>jump</a:t>
          </a:r>
          <a:endParaRPr lang="zh-CN" altLang="en-US" sz="1200" kern="1200" dirty="0">
            <a:latin typeface="楷体_GB2312" panose="02010609030101010101" pitchFamily="49" charset="-122"/>
            <a:ea typeface="楷体_GB2312" panose="02010609030101010101" pitchFamily="49" charset="-122"/>
          </a:endParaRPr>
        </a:p>
      </dsp:txBody>
      <dsp:txXfrm>
        <a:off x="3631776" y="200904"/>
        <a:ext cx="967693" cy="967693"/>
      </dsp:txXfrm>
    </dsp:sp>
    <dsp:sp modelId="{7D1A0F84-1C6F-47F3-B1C2-413F8EA0C5C0}">
      <dsp:nvSpPr>
        <dsp:cNvPr id="0" name=""/>
        <dsp:cNvSpPr/>
      </dsp:nvSpPr>
      <dsp:spPr>
        <a:xfrm rot="2700000">
          <a:off x="4653015" y="1173245"/>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a:off x="4669011" y="1227003"/>
        <a:ext cx="254857" cy="277127"/>
      </dsp:txXfrm>
    </dsp:sp>
    <dsp:sp modelId="{85CD8668-05A2-43CE-BC26-F656CF3EBF67}">
      <dsp:nvSpPr>
        <dsp:cNvPr id="0" name=""/>
        <dsp:cNvSpPr/>
      </dsp:nvSpPr>
      <dsp:spPr>
        <a:xfrm>
          <a:off x="4884799" y="1453926"/>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F</a:t>
          </a:r>
          <a:r>
            <a:rPr lang="zh-CN" altLang="en-US" sz="1200" kern="1200" dirty="0">
              <a:latin typeface="楷体_GB2312" panose="02010609030101010101" pitchFamily="49" charset="-122"/>
              <a:ea typeface="楷体_GB2312" panose="02010609030101010101" pitchFamily="49" charset="-122"/>
            </a:rPr>
            <a:t>财务基本面改善</a:t>
          </a:r>
          <a:r>
            <a:rPr lang="en-US" altLang="zh-CN" sz="1200" kern="1200" dirty="0">
              <a:latin typeface="楷体_GB2312" panose="02010609030101010101" pitchFamily="49" charset="-122"/>
              <a:ea typeface="楷体_GB2312" panose="02010609030101010101" pitchFamily="49" charset="-122"/>
            </a:rPr>
            <a:t>fundamental</a:t>
          </a:r>
          <a:endParaRPr lang="zh-CN" altLang="en-US" sz="1200" kern="1200" dirty="0">
            <a:latin typeface="楷体_GB2312" panose="02010609030101010101" pitchFamily="49" charset="-122"/>
            <a:ea typeface="楷体_GB2312" panose="02010609030101010101" pitchFamily="49" charset="-122"/>
          </a:endParaRPr>
        </a:p>
      </dsp:txBody>
      <dsp:txXfrm>
        <a:off x="5085215" y="1654342"/>
        <a:ext cx="967693" cy="967693"/>
      </dsp:txXfrm>
    </dsp:sp>
    <dsp:sp modelId="{924E4D2B-B971-4AD6-82DC-E711CD8B9F9A}">
      <dsp:nvSpPr>
        <dsp:cNvPr id="0" name=""/>
        <dsp:cNvSpPr/>
      </dsp:nvSpPr>
      <dsp:spPr>
        <a:xfrm rot="8100000">
          <a:off x="4667587" y="2626683"/>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rot="10800000">
        <a:off x="4760816" y="2680441"/>
        <a:ext cx="254857" cy="277127"/>
      </dsp:txXfrm>
    </dsp:sp>
    <dsp:sp modelId="{99B0374F-7889-44D9-AA21-C9CA55CB76A4}">
      <dsp:nvSpPr>
        <dsp:cNvPr id="0" name=""/>
        <dsp:cNvSpPr/>
      </dsp:nvSpPr>
      <dsp:spPr>
        <a:xfrm>
          <a:off x="3431360" y="2907365"/>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I</a:t>
          </a:r>
          <a:r>
            <a:rPr lang="zh-CN" altLang="en-US" sz="1200" kern="1200" dirty="0">
              <a:latin typeface="楷体_GB2312" panose="02010609030101010101" pitchFamily="49" charset="-122"/>
              <a:ea typeface="楷体_GB2312" panose="02010609030101010101" pitchFamily="49" charset="-122"/>
            </a:rPr>
            <a:t>聪明资金</a:t>
          </a:r>
          <a:r>
            <a:rPr lang="en-US" altLang="zh-CN" sz="1200" kern="1200" dirty="0">
              <a:latin typeface="楷体_GB2312" panose="02010609030101010101" pitchFamily="49" charset="-122"/>
              <a:ea typeface="楷体_GB2312" panose="02010609030101010101" pitchFamily="49" charset="-122"/>
            </a:rPr>
            <a:t>intelligent</a:t>
          </a:r>
          <a:endParaRPr lang="zh-CN" altLang="en-US" sz="1200" kern="1200" dirty="0">
            <a:latin typeface="楷体_GB2312" panose="02010609030101010101" pitchFamily="49" charset="-122"/>
            <a:ea typeface="楷体_GB2312" panose="02010609030101010101" pitchFamily="49" charset="-122"/>
          </a:endParaRPr>
        </a:p>
      </dsp:txBody>
      <dsp:txXfrm>
        <a:off x="3631776" y="3107781"/>
        <a:ext cx="967693" cy="967693"/>
      </dsp:txXfrm>
    </dsp:sp>
    <dsp:sp modelId="{A33AF989-86B6-491D-B720-7E29D9F7370D}">
      <dsp:nvSpPr>
        <dsp:cNvPr id="0" name=""/>
        <dsp:cNvSpPr/>
      </dsp:nvSpPr>
      <dsp:spPr>
        <a:xfrm rot="13500000">
          <a:off x="3214149" y="2641256"/>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rot="10800000">
        <a:off x="3307378" y="2772248"/>
        <a:ext cx="254857" cy="277127"/>
      </dsp:txXfrm>
    </dsp:sp>
    <dsp:sp modelId="{9B5CF4BB-B5ED-40B5-B327-3D414C55F436}">
      <dsp:nvSpPr>
        <dsp:cNvPr id="0" name=""/>
        <dsp:cNvSpPr/>
      </dsp:nvSpPr>
      <dsp:spPr>
        <a:xfrm>
          <a:off x="1977922" y="1453926"/>
          <a:ext cx="1368525" cy="13685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楷体_GB2312" panose="02010609030101010101" pitchFamily="49" charset="-122"/>
              <a:ea typeface="楷体_GB2312" panose="02010609030101010101" pitchFamily="49" charset="-122"/>
            </a:rPr>
            <a:t>T</a:t>
          </a:r>
          <a:r>
            <a:rPr lang="zh-CN" altLang="en-US" sz="1200" kern="1200" dirty="0">
              <a:latin typeface="楷体_GB2312" panose="02010609030101010101" pitchFamily="49" charset="-122"/>
              <a:ea typeface="楷体_GB2312" panose="02010609030101010101" pitchFamily="49" charset="-122"/>
            </a:rPr>
            <a:t>动态估值</a:t>
          </a:r>
          <a:r>
            <a:rPr lang="en-US" altLang="zh-CN" sz="1200" kern="1200" dirty="0" err="1">
              <a:latin typeface="楷体_GB2312" panose="02010609030101010101" pitchFamily="49" charset="-122"/>
              <a:ea typeface="楷体_GB2312" panose="02010609030101010101" pitchFamily="49" charset="-122"/>
            </a:rPr>
            <a:t>tvpb</a:t>
          </a:r>
          <a:endParaRPr lang="zh-CN" altLang="en-US" sz="1200" kern="1200" dirty="0">
            <a:latin typeface="楷体_GB2312" panose="02010609030101010101" pitchFamily="49" charset="-122"/>
            <a:ea typeface="楷体_GB2312" panose="02010609030101010101" pitchFamily="49" charset="-122"/>
          </a:endParaRPr>
        </a:p>
      </dsp:txBody>
      <dsp:txXfrm>
        <a:off x="2178338" y="1654342"/>
        <a:ext cx="967693" cy="967693"/>
      </dsp:txXfrm>
    </dsp:sp>
    <dsp:sp modelId="{94A6156F-219B-4ED2-98EE-8E653A11B2D8}">
      <dsp:nvSpPr>
        <dsp:cNvPr id="0" name=""/>
        <dsp:cNvSpPr/>
      </dsp:nvSpPr>
      <dsp:spPr>
        <a:xfrm rot="18900000">
          <a:off x="3199577" y="1187817"/>
          <a:ext cx="364082" cy="461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楷体_GB2312" panose="02010609030101010101" pitchFamily="49" charset="-122"/>
            <a:ea typeface="楷体_GB2312" panose="02010609030101010101" pitchFamily="49" charset="-122"/>
          </a:endParaRPr>
        </a:p>
      </dsp:txBody>
      <dsp:txXfrm>
        <a:off x="3215573" y="1318809"/>
        <a:ext cx="254857" cy="27712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C6B7C9-DAC0-4E22-87AA-9F6A71613527}" type="datetimeFigureOut">
              <a:rPr lang="zh-CN" altLang="en-US" smtClean="0"/>
              <a:t>2021/9/8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F5E034-52D8-43D9-AAFB-FAA807199CA9}"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8FFEB-1516-4319-A1E1-B6ACCCA35049}" type="datetimeFigureOut">
              <a:rPr lang="zh-CN" altLang="en-US" smtClean="0"/>
              <a:t>2021/9/8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6A5A-B626-46EC-AADB-2CA44D1E596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6A5A-B626-46EC-AADB-2CA44D1E596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p:cNvSpPr>
            <a:spLocks noGrp="1"/>
          </p:cNvSpPr>
          <p:nvPr userDrawn="1">
            <p:ph type="title"/>
          </p:nvPr>
        </p:nvSpPr>
        <p:spPr>
          <a:xfrm>
            <a:off x="520891" y="3992736"/>
            <a:ext cx="11160000" cy="502116"/>
          </a:xfrm>
          <a:prstGeom prst="rect">
            <a:avLst/>
          </a:prstGeom>
        </p:spPr>
        <p:txBody>
          <a:bodyPr anchor="ctr"/>
          <a:lstStyle>
            <a:lvl1pPr algn="l">
              <a:defRPr sz="2000" b="1">
                <a:solidFill>
                  <a:srgbClr val="00000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4" name="任意多边形: 形状 43"/>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marL="786130" indent="-302260">
              <a:lnSpc>
                <a:spcPct val="150000"/>
              </a:lnSpc>
              <a:buFont typeface="Wingdings" panose="05000000000000000000" pitchFamily="2" charset="2"/>
              <a:buChar char="l"/>
              <a:defRPr sz="148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dirty="0"/>
          </a:p>
        </p:txBody>
      </p:sp>
      <p:pic>
        <p:nvPicPr>
          <p:cNvPr id="57" name="图片 56"/>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95663" r="99"/>
          <a:stretch>
            <a:fillRect/>
          </a:stretch>
        </p:blipFill>
        <p:spPr>
          <a:xfrm>
            <a:off x="0" y="6686547"/>
            <a:ext cx="12192000" cy="17145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a:p>
        </p:txBody>
      </p:sp>
      <p:sp>
        <p:nvSpPr>
          <p:cNvPr id="5"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t="95663" r="99"/>
          <a:stretch>
            <a:fillRect/>
          </a:stretch>
        </p:blipFill>
        <p:spPr>
          <a:xfrm>
            <a:off x="0" y="6686547"/>
            <a:ext cx="12192000" cy="17145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p:cNvSpPr txBox="1"/>
          <p:nvPr/>
        </p:nvSpPr>
        <p:spPr>
          <a:xfrm>
            <a:off x="486999" y="6468667"/>
            <a:ext cx="3677872" cy="255134"/>
          </a:xfrm>
          <a:prstGeom prst="rect">
            <a:avLst/>
          </a:prstGeom>
          <a:noFill/>
        </p:spPr>
        <p:txBody>
          <a:bodyPr wrap="square" rtlCol="0">
            <a:spAutoFit/>
          </a:bodyPr>
          <a:lstStyle/>
          <a:p>
            <a:r>
              <a:rPr lang="zh-CN" altLang="en-US"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数据来源：</a:t>
            </a:r>
            <a:r>
              <a:rPr lang="en-US" altLang="zh-CN"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Wind</a:t>
            </a:r>
            <a:r>
              <a:rPr lang="zh-CN" altLang="en-US"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，国信证券经济研究所</a:t>
            </a:r>
          </a:p>
        </p:txBody>
      </p:sp>
      <p:sp>
        <p:nvSpPr>
          <p:cNvPr id="6" name="标题 14"/>
          <p:cNvSpPr>
            <a:spLocks noGrp="1"/>
          </p:cNvSpPr>
          <p:nvPr>
            <p:ph type="title"/>
          </p:nvPr>
        </p:nvSpPr>
        <p:spPr>
          <a:xfrm>
            <a:off x="547452" y="304538"/>
            <a:ext cx="9843130" cy="408829"/>
          </a:xfrm>
          <a:prstGeom prst="rect">
            <a:avLst/>
          </a:prstGeom>
        </p:spPr>
        <p:txBody>
          <a:bodyPr/>
          <a:lstStyle>
            <a:lvl1pPr algn="l">
              <a:defRPr sz="2115">
                <a:solidFill>
                  <a:schemeClr val="tx1"/>
                </a:solidFill>
                <a:latin typeface="Arial" panose="020B0604020202020204" pitchFamily="34" charset="0"/>
                <a:ea typeface="楷体_GB2312" panose="0201060903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p:cNvSpPr>
            <a:spLocks noGrp="1"/>
          </p:cNvSpPr>
          <p:nvPr>
            <p:ph sz="quarter" idx="12"/>
          </p:nvPr>
        </p:nvSpPr>
        <p:spPr>
          <a:xfrm>
            <a:off x="548009" y="856613"/>
            <a:ext cx="11108975" cy="5468809"/>
          </a:xfrm>
          <a:prstGeom prst="rect">
            <a:avLst/>
          </a:prstGeom>
        </p:spPr>
        <p:txBody>
          <a:bodyPr/>
          <a:lstStyle>
            <a:lvl1pPr marL="362585" indent="-362585">
              <a:lnSpc>
                <a:spcPct val="150000"/>
              </a:lnSpc>
              <a:buFont typeface="Wingdings" panose="05000000000000000000" pitchFamily="2" charset="2"/>
              <a:buChar char="Ø"/>
              <a:defRPr sz="1695">
                <a:solidFill>
                  <a:schemeClr val="tx1"/>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nSpc>
                <a:spcPct val="150000"/>
              </a:lnSpc>
              <a:buFont typeface="Wingdings" panose="05000000000000000000" pitchFamily="2" charset="2"/>
              <a:buChar char="l"/>
              <a:defRPr sz="1480">
                <a:solidFill>
                  <a:schemeClr val="tx1"/>
                </a:solidFill>
                <a:latin typeface="Arial" panose="020B0604020202020204" pitchFamily="34" charset="0"/>
                <a:ea typeface="楷体_GB2312" panose="0201060903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p:cNvSpPr txBox="1"/>
          <p:nvPr/>
        </p:nvSpPr>
        <p:spPr>
          <a:xfrm>
            <a:off x="486998" y="6468668"/>
            <a:ext cx="3862259" cy="255134"/>
          </a:xfrm>
          <a:prstGeom prst="rect">
            <a:avLst/>
          </a:prstGeom>
          <a:noFill/>
        </p:spPr>
        <p:txBody>
          <a:bodyPr wrap="square" rtlCol="0">
            <a:spAutoFit/>
          </a:bodyPr>
          <a:lstStyle/>
          <a:p>
            <a:r>
              <a:rPr lang="zh-CN" altLang="en-US"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数据来源：朝阳永续，</a:t>
            </a:r>
            <a:r>
              <a:rPr lang="en-US" altLang="zh-CN"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Wind</a:t>
            </a:r>
            <a:r>
              <a:rPr lang="zh-CN" altLang="en-US" sz="1060" dirty="0">
                <a:solidFill>
                  <a:prstClr val="black">
                    <a:lumMod val="50000"/>
                    <a:lumOff val="50000"/>
                  </a:prstClr>
                </a:solidFill>
                <a:latin typeface="Arial" panose="020B0604020202020204" pitchFamily="34" charset="0"/>
                <a:ea typeface="楷体_GB2312" panose="02010609030101010101" pitchFamily="49" charset="-122"/>
                <a:cs typeface="Arial" panose="020B0604020202020204" pitchFamily="34" charset="0"/>
              </a:rPr>
              <a:t>，国信证券经济研究所</a:t>
            </a:r>
          </a:p>
        </p:txBody>
      </p:sp>
      <p:sp>
        <p:nvSpPr>
          <p:cNvPr id="6" name="标题 14"/>
          <p:cNvSpPr>
            <a:spLocks noGrp="1"/>
          </p:cNvSpPr>
          <p:nvPr>
            <p:ph type="title"/>
          </p:nvPr>
        </p:nvSpPr>
        <p:spPr>
          <a:xfrm>
            <a:off x="547452" y="304538"/>
            <a:ext cx="9843130" cy="408829"/>
          </a:xfrm>
          <a:prstGeom prst="rect">
            <a:avLst/>
          </a:prstGeom>
        </p:spPr>
        <p:txBody>
          <a:bodyPr/>
          <a:lstStyle>
            <a:lvl1pPr algn="l">
              <a:defRPr sz="2115">
                <a:solidFill>
                  <a:schemeClr val="tx1"/>
                </a:solidFill>
                <a:latin typeface="Arial" panose="020B0604020202020204" pitchFamily="34" charset="0"/>
                <a:ea typeface="楷体_GB2312" panose="0201060903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p:cNvSpPr>
            <a:spLocks noGrp="1"/>
          </p:cNvSpPr>
          <p:nvPr>
            <p:ph sz="quarter" idx="12"/>
          </p:nvPr>
        </p:nvSpPr>
        <p:spPr>
          <a:xfrm>
            <a:off x="548009" y="856613"/>
            <a:ext cx="11108975" cy="5468809"/>
          </a:xfrm>
          <a:prstGeom prst="rect">
            <a:avLst/>
          </a:prstGeom>
        </p:spPr>
        <p:txBody>
          <a:bodyPr/>
          <a:lstStyle>
            <a:lvl1pPr marL="362585" indent="-362585">
              <a:lnSpc>
                <a:spcPct val="150000"/>
              </a:lnSpc>
              <a:buFont typeface="Wingdings" panose="05000000000000000000" pitchFamily="2" charset="2"/>
              <a:buChar char="Ø"/>
              <a:defRPr sz="1695">
                <a:solidFill>
                  <a:schemeClr val="tx1"/>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nSpc>
                <a:spcPct val="150000"/>
              </a:lnSpc>
              <a:buFont typeface="Wingdings" panose="05000000000000000000" pitchFamily="2" charset="2"/>
              <a:buChar char="l"/>
              <a:defRPr sz="1480">
                <a:solidFill>
                  <a:schemeClr val="tx1"/>
                </a:solidFill>
                <a:latin typeface="Arial" panose="020B0604020202020204" pitchFamily="34" charset="0"/>
                <a:ea typeface="楷体_GB2312" panose="0201060903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内容页-无数据来源">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6" name="标题 14"/>
          <p:cNvSpPr>
            <a:spLocks noGrp="1"/>
          </p:cNvSpPr>
          <p:nvPr>
            <p:ph type="title"/>
          </p:nvPr>
        </p:nvSpPr>
        <p:spPr>
          <a:xfrm>
            <a:off x="547452" y="304538"/>
            <a:ext cx="9843130" cy="408829"/>
          </a:xfrm>
          <a:prstGeom prst="rect">
            <a:avLst/>
          </a:prstGeom>
        </p:spPr>
        <p:txBody>
          <a:bodyPr/>
          <a:lstStyle>
            <a:lvl1pPr algn="l">
              <a:defRPr sz="2115">
                <a:solidFill>
                  <a:schemeClr val="tx1"/>
                </a:solidFill>
                <a:latin typeface="Arial" panose="020B0604020202020204" pitchFamily="34" charset="0"/>
                <a:ea typeface="楷体_GB2312" panose="0201060903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p:cNvSpPr>
            <a:spLocks noGrp="1"/>
          </p:cNvSpPr>
          <p:nvPr>
            <p:ph sz="quarter" idx="12"/>
          </p:nvPr>
        </p:nvSpPr>
        <p:spPr>
          <a:xfrm>
            <a:off x="548009" y="856613"/>
            <a:ext cx="11108975" cy="5468809"/>
          </a:xfrm>
          <a:prstGeom prst="rect">
            <a:avLst/>
          </a:prstGeom>
        </p:spPr>
        <p:txBody>
          <a:bodyPr/>
          <a:lstStyle>
            <a:lvl1pPr marL="362585" indent="-362585">
              <a:lnSpc>
                <a:spcPct val="150000"/>
              </a:lnSpc>
              <a:buFont typeface="Wingdings" panose="05000000000000000000" pitchFamily="2" charset="2"/>
              <a:buChar char="Ø"/>
              <a:defRPr sz="1695">
                <a:solidFill>
                  <a:schemeClr val="tx1"/>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nSpc>
                <a:spcPct val="150000"/>
              </a:lnSpc>
              <a:buFont typeface="Wingdings" panose="05000000000000000000" pitchFamily="2" charset="2"/>
              <a:buChar char="l"/>
              <a:defRPr sz="1480">
                <a:solidFill>
                  <a:schemeClr val="tx1"/>
                </a:solidFill>
                <a:latin typeface="Arial" panose="020B0604020202020204" pitchFamily="34" charset="0"/>
                <a:ea typeface="楷体_GB2312" panose="0201060903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3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ED2ECB72-E29F-4947-B62C-166D7EFBAFF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ED2ECB72-E29F-4947-B62C-166D7EFBAF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6406226" y="5312569"/>
            <a:ext cx="5418238" cy="1029075"/>
            <a:chOff x="5004940" y="4569329"/>
            <a:chExt cx="4320481" cy="972381"/>
          </a:xfrm>
        </p:grpSpPr>
        <p:grpSp>
          <p:nvGrpSpPr>
            <p:cNvPr id="7" name="组合 6"/>
            <p:cNvGrpSpPr/>
            <p:nvPr/>
          </p:nvGrpSpPr>
          <p:grpSpPr>
            <a:xfrm>
              <a:off x="5004940" y="4569329"/>
              <a:ext cx="4320480" cy="421376"/>
              <a:chOff x="4571999" y="5333146"/>
              <a:chExt cx="4320480" cy="421376"/>
            </a:xfrm>
          </p:grpSpPr>
          <p:sp>
            <p:nvSpPr>
              <p:cNvPr id="9" name="TextBox 8"/>
              <p:cNvSpPr txBox="1"/>
              <p:nvPr/>
            </p:nvSpPr>
            <p:spPr>
              <a:xfrm>
                <a:off x="4571999" y="5333146"/>
                <a:ext cx="4320480" cy="395092"/>
              </a:xfrm>
              <a:prstGeom prst="rect">
                <a:avLst/>
              </a:prstGeom>
              <a:noFill/>
            </p:spPr>
            <p:txBody>
              <a:bodyPr wrap="square" rtlCol="0">
                <a:spAutoFit/>
              </a:bodyPr>
              <a:lstStyle/>
              <a:p>
                <a:r>
                  <a:rPr lang="zh-CN" altLang="en-US" sz="2115" b="1" dirty="0">
                    <a:latin typeface="微软雅黑" panose="020B0503020204020204" pitchFamily="34" charset="-122"/>
                    <a:ea typeface="微软雅黑" panose="020B0503020204020204" pitchFamily="34" charset="-122"/>
                  </a:rPr>
                  <a:t>国信证券金融工程与</a:t>
                </a:r>
                <a:r>
                  <a:rPr lang="en-US" altLang="zh-CN" sz="2115" b="1" dirty="0">
                    <a:latin typeface="微软雅黑" panose="020B0503020204020204" pitchFamily="34" charset="-122"/>
                    <a:ea typeface="微软雅黑" panose="020B0503020204020204" pitchFamily="34" charset="-122"/>
                  </a:rPr>
                  <a:t>FOF</a:t>
                </a:r>
                <a:r>
                  <a:rPr lang="zh-CN" altLang="en-US" sz="2115" b="1" dirty="0">
                    <a:latin typeface="微软雅黑" panose="020B0503020204020204" pitchFamily="34" charset="-122"/>
                    <a:ea typeface="微软雅黑" panose="020B0503020204020204" pitchFamily="34" charset="-122"/>
                  </a:rPr>
                  <a:t>团队</a:t>
                </a:r>
              </a:p>
            </p:txBody>
          </p:sp>
          <p:cxnSp>
            <p:nvCxnSpPr>
              <p:cNvPr id="10" name="直接连接符 9"/>
              <p:cNvCxnSpPr/>
              <p:nvPr/>
            </p:nvCxnSpPr>
            <p:spPr>
              <a:xfrm>
                <a:off x="4653840" y="5754522"/>
                <a:ext cx="4104000" cy="0"/>
              </a:xfrm>
              <a:prstGeom prst="line">
                <a:avLst/>
              </a:prstGeom>
            </p:spPr>
            <p:style>
              <a:lnRef idx="1">
                <a:schemeClr val="dk1"/>
              </a:lnRef>
              <a:fillRef idx="0">
                <a:schemeClr val="dk1"/>
              </a:fillRef>
              <a:effectRef idx="0">
                <a:schemeClr val="dk1"/>
              </a:effectRef>
              <a:fontRef idx="minor">
                <a:schemeClr val="tx1"/>
              </a:fontRef>
            </p:style>
          </p:cxnSp>
        </p:grpSp>
        <p:sp>
          <p:nvSpPr>
            <p:cNvPr id="8" name="TextBox 6"/>
            <p:cNvSpPr txBox="1"/>
            <p:nvPr/>
          </p:nvSpPr>
          <p:spPr>
            <a:xfrm>
              <a:off x="5004941" y="5023444"/>
              <a:ext cx="4320480" cy="518266"/>
            </a:xfrm>
            <a:prstGeom prst="rect">
              <a:avLst/>
            </a:prstGeom>
            <a:noFill/>
          </p:spPr>
          <p:txBody>
            <a:bodyPr wrap="square" rtlCol="0">
              <a:spAutoFit/>
            </a:bodyPr>
            <a:lstStyle/>
            <a:p>
              <a:pPr algn="just"/>
              <a:r>
                <a:rPr lang="zh-CN" altLang="en-US" sz="1480" dirty="0">
                  <a:latin typeface="微软雅黑" panose="020B0503020204020204" pitchFamily="34" charset="-122"/>
                  <a:ea typeface="微软雅黑" panose="020B0503020204020204" pitchFamily="34" charset="-122"/>
                </a:rPr>
                <a:t>张欣慰　</a:t>
              </a:r>
              <a:r>
                <a:rPr lang="en-US" altLang="zh-CN" sz="1480">
                  <a:latin typeface="微软雅黑" panose="020B0503020204020204" pitchFamily="34" charset="-122"/>
                  <a:ea typeface="微软雅黑" panose="020B0503020204020204" pitchFamily="34" charset="-122"/>
                </a:rPr>
                <a:t>13818851963                      </a:t>
              </a:r>
              <a:r>
                <a:rPr lang="zh-CN" altLang="en-US" sz="1480" dirty="0">
                  <a:latin typeface="微软雅黑" panose="020B0503020204020204" pitchFamily="34" charset="-122"/>
                  <a:ea typeface="微软雅黑" panose="020B0503020204020204" pitchFamily="34" charset="-122"/>
                </a:rPr>
                <a:t>刘   凯　</a:t>
              </a:r>
              <a:r>
                <a:rPr lang="en-US" altLang="zh-CN" sz="1480" dirty="0">
                  <a:latin typeface="微软雅黑" panose="020B0503020204020204" pitchFamily="34" charset="-122"/>
                  <a:ea typeface="微软雅黑" panose="020B0503020204020204" pitchFamily="34" charset="-122"/>
                </a:rPr>
                <a:t>13641302576</a:t>
              </a:r>
            </a:p>
            <a:p>
              <a:pPr algn="just"/>
              <a:r>
                <a:rPr lang="zh-CN" altLang="en-US" sz="1480" dirty="0">
                  <a:latin typeface="微软雅黑" panose="020B0503020204020204" pitchFamily="34" charset="-122"/>
                  <a:ea typeface="微软雅黑" panose="020B0503020204020204" pitchFamily="34" charset="-122"/>
                </a:rPr>
                <a:t>张    宇   </a:t>
              </a:r>
              <a:r>
                <a:rPr lang="en-US" altLang="zh-CN" sz="1480">
                  <a:latin typeface="微软雅黑" panose="020B0503020204020204" pitchFamily="34" charset="-122"/>
                  <a:ea typeface="微软雅黑" panose="020B0503020204020204" pitchFamily="34" charset="-122"/>
                </a:rPr>
                <a:t>17621688421                      </a:t>
              </a:r>
              <a:r>
                <a:rPr lang="zh-CN" altLang="en-US" sz="1480">
                  <a:latin typeface="微软雅黑" panose="020B0503020204020204" pitchFamily="34" charset="-122"/>
                  <a:ea typeface="微软雅黑" panose="020B0503020204020204" pitchFamily="34" charset="-122"/>
                </a:rPr>
                <a:t>杨</a:t>
              </a:r>
              <a:r>
                <a:rPr lang="zh-CN" altLang="en-US" sz="1480" dirty="0">
                  <a:latin typeface="微软雅黑" panose="020B0503020204020204" pitchFamily="34" charset="-122"/>
                  <a:ea typeface="微软雅黑" panose="020B0503020204020204" pitchFamily="34" charset="-122"/>
                </a:rPr>
                <a:t>北锋　</a:t>
              </a:r>
              <a:r>
                <a:rPr lang="en-US" altLang="zh-CN" sz="1480" dirty="0">
                  <a:latin typeface="微软雅黑" panose="020B0503020204020204" pitchFamily="34" charset="-122"/>
                  <a:ea typeface="微软雅黑" panose="020B0503020204020204" pitchFamily="34" charset="-122"/>
                </a:rPr>
                <a:t>18201159007</a:t>
              </a:r>
              <a:r>
                <a:rPr lang="zh-CN" altLang="en-US" sz="1480" dirty="0">
                  <a:latin typeface="微软雅黑" panose="020B0503020204020204" pitchFamily="34" charset="-122"/>
                  <a:ea typeface="微软雅黑" panose="020B0503020204020204" pitchFamily="34" charset="-122"/>
                </a:rPr>
                <a:t> </a:t>
              </a:r>
              <a:endParaRPr lang="en-US" altLang="zh-CN" sz="1480"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97155" y="410310"/>
            <a:ext cx="5508540" cy="369332"/>
          </a:xfrm>
          <a:prstGeom prst="rect">
            <a:avLst/>
          </a:prstGeom>
          <a:noFill/>
        </p:spPr>
        <p:txBody>
          <a:bodyPr wrap="square" rtlCol="0">
            <a:spAutoFit/>
          </a:bodyPr>
          <a:lstStyle/>
          <a:p>
            <a:pPr algn="r">
              <a:defRPr/>
            </a:pPr>
            <a:r>
              <a:rPr lang="zh-CN" altLang="en-US" sz="1800" b="1" dirty="0">
                <a:solidFill>
                  <a:srgbClr val="262626"/>
                </a:solidFill>
                <a:latin typeface="Impact" panose="020B0806030902050204" pitchFamily="34" charset="0"/>
                <a:ea typeface="微软雅黑" panose="020B0503020204020204" pitchFamily="34" charset="-122"/>
                <a:sym typeface="Impact" panose="020B0806030902050204" pitchFamily="34" charset="0"/>
              </a:rPr>
              <a:t>免责声明</a:t>
            </a:r>
          </a:p>
        </p:txBody>
      </p:sp>
      <p:sp>
        <p:nvSpPr>
          <p:cNvPr id="13" name="矩形 12"/>
          <p:cNvSpPr/>
          <p:nvPr/>
        </p:nvSpPr>
        <p:spPr>
          <a:xfrm>
            <a:off x="497155" y="932882"/>
            <a:ext cx="5508540" cy="5764304"/>
          </a:xfrm>
          <a:prstGeom prst="rect">
            <a:avLst/>
          </a:prstGeom>
        </p:spPr>
        <p:txBody>
          <a:bodyPr wrap="square">
            <a:normAutofit/>
          </a:bodyPr>
          <a:lstStyle/>
          <a:p>
            <a:pPr algn="just"/>
            <a:r>
              <a:rPr lang="zh-CN" altLang="zh-CN" sz="1350" b="1" kern="100" dirty="0">
                <a:latin typeface="微软雅黑" panose="020B0503020204020204" pitchFamily="34" charset="-122"/>
                <a:ea typeface="微软雅黑" panose="020B0503020204020204" pitchFamily="34" charset="-122"/>
                <a:cs typeface="Times New Roman" panose="02020603050405020304" pitchFamily="18" charset="0"/>
              </a:rPr>
              <a:t>分析师</a:t>
            </a:r>
            <a:r>
              <a:rPr lang="zh-CN" altLang="en-US" sz="1350" b="1" kern="100" dirty="0">
                <a:latin typeface="微软雅黑" panose="020B0503020204020204" pitchFamily="34" charset="-122"/>
                <a:ea typeface="微软雅黑" panose="020B0503020204020204" pitchFamily="34" charset="-122"/>
                <a:cs typeface="Times New Roman" panose="02020603050405020304" pitchFamily="18" charset="0"/>
              </a:rPr>
              <a:t>承诺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5"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a:t>
            </a:r>
            <a:r>
              <a:rPr lang="zh-CN" altLang="en-US" sz="1100" kern="0">
                <a:latin typeface="微软雅黑" panose="020B0503020204020204" pitchFamily="34" charset="-122"/>
                <a:ea typeface="微软雅黑" panose="020B0503020204020204" pitchFamily="34" charset="-122"/>
                <a:cs typeface="黑体" panose="02010609060101010101" pitchFamily="49" charset="-122"/>
              </a:rPr>
              <a:t>声明</a:t>
            </a:r>
            <a:r>
              <a:rPr lang="zh-CN" altLang="zh-CN" sz="1100" kern="0">
                <a:latin typeface="微软雅黑" panose="020B0503020204020204" pitchFamily="34" charset="-122"/>
                <a:ea typeface="微软雅黑" panose="020B0503020204020204" pitchFamily="34" charset="-122"/>
                <a:cs typeface="黑体" panose="02010609060101010101" pitchFamily="49" charset="-122"/>
              </a:rPr>
              <a:t>。</a:t>
            </a:r>
            <a:endParaRPr lang="en-US" altLang="zh-CN" sz="1100" kern="0">
              <a:latin typeface="微软雅黑" panose="020B0503020204020204" pitchFamily="34" charset="-122"/>
              <a:ea typeface="微软雅黑" panose="020B0503020204020204" pitchFamily="34" charset="-122"/>
              <a:cs typeface="黑体" panose="02010609060101010101" pitchFamily="49" charset="-122"/>
            </a:endParaRPr>
          </a:p>
          <a:p>
            <a:pPr>
              <a:lnSpc>
                <a:spcPct val="150000"/>
              </a:lnSpc>
            </a:pP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350" b="1" kern="0" dirty="0">
                <a:latin typeface="微软雅黑" panose="020B0503020204020204" pitchFamily="34" charset="-122"/>
                <a:ea typeface="微软雅黑" panose="020B0503020204020204" pitchFamily="34" charset="-122"/>
                <a:cs typeface="Times New Roman" panose="02020603050405020304" pitchFamily="18" charset="0"/>
              </a:rPr>
              <a:t>风险提示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5"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endParaRPr lang="zh-CN"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7703127" y="334563"/>
            <a:ext cx="2824440" cy="1191608"/>
          </a:xfrm>
          <a:prstGeom prst="rect">
            <a:avLst/>
          </a:prstGeom>
        </p:spPr>
        <p:txBody>
          <a:bodyPr wrap="square">
            <a:spAutoFit/>
          </a:bodyPr>
          <a:lstStyle/>
          <a:p>
            <a:pPr algn="ctr">
              <a:lnSpc>
                <a:spcPct val="150000"/>
              </a:lnSpc>
            </a:pPr>
            <a:r>
              <a:rPr lang="zh-CN" altLang="en-US"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关注公众号</a:t>
            </a:r>
            <a:endParaRPr lang="en-US" altLang="zh-CN"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31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lnSpc>
                <a:spcPct val="100000"/>
              </a:lnSpc>
            </a:pPr>
            <a:r>
              <a:rPr lang="zh-CN" altLang="en-US"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7472218" y="1756211"/>
            <a:ext cx="3288724" cy="3290162"/>
          </a:xfrm>
          <a:prstGeom prst="rect">
            <a:avLst/>
          </a:prstGeom>
        </p:spPr>
      </p:pic>
      <p:pic>
        <p:nvPicPr>
          <p:cNvPr id="2" name="图片 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 t="95663" r="-681"/>
          <a:stretch>
            <a:fillRect/>
          </a:stretch>
        </p:blipFill>
        <p:spPr>
          <a:xfrm>
            <a:off x="0" y="6686547"/>
            <a:ext cx="12287250" cy="171453"/>
          </a:xfrm>
          <a:prstGeom prst="rect">
            <a:avLst/>
          </a:prstGeom>
        </p:spPr>
      </p:pic>
      <p:sp>
        <p:nvSpPr>
          <p:cNvPr id="3" name="页脚占位符 2"/>
          <p:cNvSpPr>
            <a:spLocks noGrp="1"/>
          </p:cNvSpPr>
          <p:nvPr>
            <p:ph type="ftr" sz="quarter" idx="10"/>
          </p:nvPr>
        </p:nvSpPr>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1" t="95663" r="-681"/>
          <a:stretch>
            <a:fillRect/>
          </a:stretch>
        </p:blipFill>
        <p:spPr>
          <a:xfrm>
            <a:off x="0" y="6686547"/>
            <a:ext cx="12287250" cy="171453"/>
          </a:xfrm>
          <a:prstGeom prst="rect">
            <a:avLst/>
          </a:prstGeom>
        </p:spPr>
      </p:pic>
      <p:sp>
        <p:nvSpPr>
          <p:cNvPr id="2" name="页脚占位符 1"/>
          <p:cNvSpPr>
            <a:spLocks noGrp="1"/>
          </p:cNvSpPr>
          <p:nvPr>
            <p:ph type="ftr" sz="quarter" idx="10"/>
          </p:nvPr>
        </p:nvSpPr>
        <p:spPr/>
        <p:txBody>
          <a:bodyPr/>
          <a:lstStyle/>
          <a:p>
            <a:endParaRPr lang="zh-CN" altLang="en-US"/>
          </a:p>
        </p:txBody>
      </p:sp>
      <p:sp>
        <p:nvSpPr>
          <p:cNvPr id="5"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p:cNvSpPr txBox="1"/>
          <p:nvPr/>
        </p:nvSpPr>
        <p:spPr>
          <a:xfrm>
            <a:off x="486999" y="6468667"/>
            <a:ext cx="3677872" cy="255134"/>
          </a:xfrm>
          <a:prstGeom prst="rect">
            <a:avLst/>
          </a:prstGeom>
          <a:noFill/>
        </p:spPr>
        <p:txBody>
          <a:bodyPr wrap="square" rtlCol="0">
            <a:spAutoFit/>
          </a:bodyPr>
          <a:lstStyle/>
          <a:p>
            <a:r>
              <a:rPr lang="zh-CN" altLang="en-US" sz="1060" dirty="0">
                <a:solidFill>
                  <a:prstClr val="black">
                    <a:lumMod val="50000"/>
                    <a:lumOff val="50000"/>
                  </a:prstClr>
                </a:solidFill>
                <a:latin typeface="微软雅黑" panose="020B0503020204020204" pitchFamily="34" charset="-122"/>
                <a:ea typeface="微软雅黑" panose="020B0503020204020204" pitchFamily="34" charset="-122"/>
              </a:rPr>
              <a:t>数据来源：</a:t>
            </a:r>
            <a:r>
              <a:rPr lang="en-US" altLang="zh-CN" sz="1060"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60"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p:cNvSpPr>
            <a:spLocks noGrp="1"/>
          </p:cNvSpPr>
          <p:nvPr>
            <p:ph type="title"/>
          </p:nvPr>
        </p:nvSpPr>
        <p:spPr>
          <a:xfrm>
            <a:off x="547452" y="304538"/>
            <a:ext cx="9843130" cy="408829"/>
          </a:xfrm>
          <a:prstGeom prst="rect">
            <a:avLst/>
          </a:prstGeom>
        </p:spPr>
        <p:txBody>
          <a:bodyPr/>
          <a:lstStyle>
            <a:lvl1pPr algn="l">
              <a:defRPr sz="2115">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p:cNvSpPr>
            <a:spLocks noGrp="1"/>
          </p:cNvSpPr>
          <p:nvPr>
            <p:ph sz="quarter" idx="12"/>
          </p:nvPr>
        </p:nvSpPr>
        <p:spPr>
          <a:xfrm>
            <a:off x="548009" y="856613"/>
            <a:ext cx="11108975" cy="5468809"/>
          </a:xfrm>
          <a:prstGeom prst="rect">
            <a:avLst/>
          </a:prstGeom>
        </p:spPr>
        <p:txBody>
          <a:bodyPr/>
          <a:lstStyle>
            <a:lvl1pPr marL="362585" indent="-362585">
              <a:lnSpc>
                <a:spcPct val="150000"/>
              </a:lnSpc>
              <a:buFont typeface="Wingdings" panose="05000000000000000000" pitchFamily="2" charset="2"/>
              <a:buChar char="Ø"/>
              <a:defRPr sz="1695">
                <a:solidFill>
                  <a:schemeClr val="tx1"/>
                </a:solidFill>
                <a:latin typeface="微软雅黑" panose="020B0503020204020204" pitchFamily="34" charset="-122"/>
                <a:ea typeface="微软雅黑" panose="020B0503020204020204" pitchFamily="34" charset="-122"/>
              </a:defRPr>
            </a:lvl1pPr>
            <a:lvl2pPr marL="786130" indent="-302260">
              <a:lnSpc>
                <a:spcPct val="150000"/>
              </a:lnSpc>
              <a:buFont typeface="Wingdings" panose="05000000000000000000" pitchFamily="2" charset="2"/>
              <a:buChar char="l"/>
              <a:defRPr sz="1480">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p:cNvSpPr txBox="1"/>
          <p:nvPr/>
        </p:nvSpPr>
        <p:spPr>
          <a:xfrm>
            <a:off x="486998" y="6468668"/>
            <a:ext cx="3862259" cy="255134"/>
          </a:xfrm>
          <a:prstGeom prst="rect">
            <a:avLst/>
          </a:prstGeom>
          <a:noFill/>
        </p:spPr>
        <p:txBody>
          <a:bodyPr wrap="square" rtlCol="0">
            <a:spAutoFit/>
          </a:bodyPr>
          <a:lstStyle/>
          <a:p>
            <a:r>
              <a:rPr lang="zh-CN" altLang="en-US" sz="1060" dirty="0">
                <a:solidFill>
                  <a:prstClr val="black">
                    <a:lumMod val="50000"/>
                    <a:lumOff val="50000"/>
                  </a:prstClr>
                </a:solidFill>
                <a:latin typeface="微软雅黑" panose="020B0503020204020204" pitchFamily="34" charset="-122"/>
                <a:ea typeface="微软雅黑" panose="020B0503020204020204" pitchFamily="34" charset="-122"/>
              </a:rPr>
              <a:t>数据来源：朝阳永续，</a:t>
            </a:r>
            <a:r>
              <a:rPr lang="en-US" altLang="zh-CN" sz="1060"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60"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p:cNvSpPr>
            <a:spLocks noGrp="1"/>
          </p:cNvSpPr>
          <p:nvPr>
            <p:ph type="title"/>
          </p:nvPr>
        </p:nvSpPr>
        <p:spPr>
          <a:xfrm>
            <a:off x="547452" y="304538"/>
            <a:ext cx="9843130" cy="408829"/>
          </a:xfrm>
          <a:prstGeom prst="rect">
            <a:avLst/>
          </a:prstGeom>
        </p:spPr>
        <p:txBody>
          <a:bodyPr/>
          <a:lstStyle>
            <a:lvl1pPr algn="l">
              <a:defRPr sz="2115">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p:cNvSpPr>
            <a:spLocks noGrp="1"/>
          </p:cNvSpPr>
          <p:nvPr>
            <p:ph sz="quarter" idx="12"/>
          </p:nvPr>
        </p:nvSpPr>
        <p:spPr>
          <a:xfrm>
            <a:off x="548009" y="856613"/>
            <a:ext cx="11108975" cy="5468809"/>
          </a:xfrm>
          <a:prstGeom prst="rect">
            <a:avLst/>
          </a:prstGeom>
        </p:spPr>
        <p:txBody>
          <a:bodyPr/>
          <a:lstStyle>
            <a:lvl1pPr marL="362585" indent="-362585">
              <a:lnSpc>
                <a:spcPct val="150000"/>
              </a:lnSpc>
              <a:buFont typeface="Wingdings" panose="05000000000000000000" pitchFamily="2" charset="2"/>
              <a:buChar char="Ø"/>
              <a:defRPr sz="1695">
                <a:solidFill>
                  <a:schemeClr val="tx1"/>
                </a:solidFill>
                <a:latin typeface="微软雅黑" panose="020B0503020204020204" pitchFamily="34" charset="-122"/>
                <a:ea typeface="微软雅黑" panose="020B0503020204020204" pitchFamily="34" charset="-122"/>
              </a:defRPr>
            </a:lvl1pPr>
            <a:lvl2pPr marL="786130" indent="-302260">
              <a:lnSpc>
                <a:spcPct val="150000"/>
              </a:lnSpc>
              <a:buFont typeface="Wingdings" panose="05000000000000000000" pitchFamily="2" charset="2"/>
              <a:buChar char="l"/>
              <a:defRPr sz="1480">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ED2ECB72-E29F-4947-B62C-166D7EFBAF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p:cNvSpPr>
            <a:spLocks noGrp="1"/>
          </p:cNvSpPr>
          <p:nvPr userDrawn="1">
            <p:ph type="title"/>
          </p:nvPr>
        </p:nvSpPr>
        <p:spPr>
          <a:xfrm>
            <a:off x="520891" y="3992736"/>
            <a:ext cx="11160000" cy="502116"/>
          </a:xfrm>
          <a:prstGeom prst="rect">
            <a:avLst/>
          </a:prstGeom>
        </p:spPr>
        <p:txBody>
          <a:bodyPr anchor="ctr"/>
          <a:lstStyle>
            <a:lvl1pPr algn="l">
              <a:defRPr sz="2000" b="1">
                <a:solidFill>
                  <a:srgbClr val="000000"/>
                </a:solidFill>
                <a:latin typeface="Arial" panose="020B0604020202020204" pitchFamily="34" charset="0"/>
                <a:ea typeface="楷体_GB2312" panose="0201060903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44" name="任意多边形: 形状 43"/>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Arial" panose="020B0604020202020204" pitchFamily="34" charset="0"/>
                <a:ea typeface="楷体_GB2312" panose="02010609030101010101" pitchFamily="49"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nSpc>
                <a:spcPct val="150000"/>
              </a:lnSpc>
              <a:buFont typeface="Wingdings" panose="05000000000000000000" pitchFamily="2" charset="2"/>
              <a:buChar char="l"/>
              <a:defRPr sz="148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dirty="0"/>
          </a:p>
        </p:txBody>
      </p:sp>
      <p:pic>
        <p:nvPicPr>
          <p:cNvPr id="57" name="图片 56"/>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6406226" y="5312569"/>
            <a:ext cx="5418238" cy="1029075"/>
            <a:chOff x="5004940" y="4569329"/>
            <a:chExt cx="4320481" cy="972381"/>
          </a:xfrm>
        </p:grpSpPr>
        <p:grpSp>
          <p:nvGrpSpPr>
            <p:cNvPr id="7" name="组合 6"/>
            <p:cNvGrpSpPr/>
            <p:nvPr/>
          </p:nvGrpSpPr>
          <p:grpSpPr>
            <a:xfrm>
              <a:off x="5004940" y="4569329"/>
              <a:ext cx="4320480" cy="421376"/>
              <a:chOff x="4571999" y="5333146"/>
              <a:chExt cx="4320480" cy="421376"/>
            </a:xfrm>
          </p:grpSpPr>
          <p:sp>
            <p:nvSpPr>
              <p:cNvPr id="9" name="TextBox 8"/>
              <p:cNvSpPr txBox="1"/>
              <p:nvPr/>
            </p:nvSpPr>
            <p:spPr>
              <a:xfrm>
                <a:off x="4571999" y="5333146"/>
                <a:ext cx="4320480" cy="395092"/>
              </a:xfrm>
              <a:prstGeom prst="rect">
                <a:avLst/>
              </a:prstGeom>
              <a:noFill/>
            </p:spPr>
            <p:txBody>
              <a:bodyPr wrap="square" rtlCol="0">
                <a:spAutoFit/>
              </a:bodyPr>
              <a:lstStyle/>
              <a:p>
                <a:r>
                  <a:rPr lang="zh-CN" altLang="en-US" sz="2115" b="1" dirty="0">
                    <a:latin typeface="Arial" panose="020B0604020202020204" pitchFamily="34" charset="0"/>
                    <a:ea typeface="楷体_GB2312" panose="02010609030101010101" pitchFamily="49" charset="-122"/>
                    <a:cs typeface="Arial" panose="020B0604020202020204" pitchFamily="34" charset="0"/>
                  </a:rPr>
                  <a:t>国信证券金融工程与</a:t>
                </a:r>
                <a:r>
                  <a:rPr lang="en-US" altLang="zh-CN" sz="2115" b="1" dirty="0">
                    <a:latin typeface="Arial" panose="020B0604020202020204" pitchFamily="34" charset="0"/>
                    <a:ea typeface="楷体_GB2312" panose="02010609030101010101" pitchFamily="49" charset="-122"/>
                    <a:cs typeface="Arial" panose="020B0604020202020204" pitchFamily="34" charset="0"/>
                  </a:rPr>
                  <a:t>FOF</a:t>
                </a:r>
                <a:r>
                  <a:rPr lang="zh-CN" altLang="en-US" sz="2115" b="1" dirty="0">
                    <a:latin typeface="Arial" panose="020B0604020202020204" pitchFamily="34" charset="0"/>
                    <a:ea typeface="楷体_GB2312" panose="02010609030101010101" pitchFamily="49" charset="-122"/>
                    <a:cs typeface="Arial" panose="020B0604020202020204" pitchFamily="34" charset="0"/>
                  </a:rPr>
                  <a:t>团队</a:t>
                </a:r>
              </a:p>
            </p:txBody>
          </p:sp>
          <p:cxnSp>
            <p:nvCxnSpPr>
              <p:cNvPr id="10" name="直接连接符 9"/>
              <p:cNvCxnSpPr/>
              <p:nvPr/>
            </p:nvCxnSpPr>
            <p:spPr>
              <a:xfrm>
                <a:off x="4653840" y="5754522"/>
                <a:ext cx="4104000" cy="0"/>
              </a:xfrm>
              <a:prstGeom prst="line">
                <a:avLst/>
              </a:prstGeom>
            </p:spPr>
            <p:style>
              <a:lnRef idx="1">
                <a:schemeClr val="dk1"/>
              </a:lnRef>
              <a:fillRef idx="0">
                <a:schemeClr val="dk1"/>
              </a:fillRef>
              <a:effectRef idx="0">
                <a:schemeClr val="dk1"/>
              </a:effectRef>
              <a:fontRef idx="minor">
                <a:schemeClr val="tx1"/>
              </a:fontRef>
            </p:style>
          </p:cxnSp>
        </p:grpSp>
        <p:sp>
          <p:nvSpPr>
            <p:cNvPr id="8" name="TextBox 6"/>
            <p:cNvSpPr txBox="1"/>
            <p:nvPr/>
          </p:nvSpPr>
          <p:spPr>
            <a:xfrm>
              <a:off x="5004941" y="5023444"/>
              <a:ext cx="4320480" cy="518266"/>
            </a:xfrm>
            <a:prstGeom prst="rect">
              <a:avLst/>
            </a:prstGeom>
            <a:noFill/>
          </p:spPr>
          <p:txBody>
            <a:bodyPr wrap="square" rtlCol="0">
              <a:spAutoFit/>
            </a:bodyPr>
            <a:lstStyle/>
            <a:p>
              <a:pPr algn="just"/>
              <a:r>
                <a:rPr lang="zh-CN" altLang="en-US" sz="1480" dirty="0">
                  <a:latin typeface="Arial" panose="020B0604020202020204" pitchFamily="34" charset="0"/>
                  <a:ea typeface="楷体_GB2312" panose="02010609030101010101" pitchFamily="49" charset="-122"/>
                  <a:cs typeface="Arial" panose="020B0604020202020204" pitchFamily="34" charset="0"/>
                </a:rPr>
                <a:t>张欣慰　</a:t>
              </a:r>
              <a:r>
                <a:rPr lang="en-US" altLang="zh-CN" sz="1480">
                  <a:latin typeface="Arial" panose="020B0604020202020204" pitchFamily="34" charset="0"/>
                  <a:ea typeface="楷体_GB2312" panose="02010609030101010101" pitchFamily="49" charset="-122"/>
                  <a:cs typeface="Arial" panose="020B0604020202020204" pitchFamily="34" charset="0"/>
                </a:rPr>
                <a:t>13818851963                      </a:t>
              </a:r>
              <a:r>
                <a:rPr lang="zh-CN" altLang="en-US" sz="1480" dirty="0">
                  <a:latin typeface="Arial" panose="020B0604020202020204" pitchFamily="34" charset="0"/>
                  <a:ea typeface="楷体_GB2312" panose="02010609030101010101" pitchFamily="49" charset="-122"/>
                  <a:cs typeface="Arial" panose="020B0604020202020204" pitchFamily="34" charset="0"/>
                </a:rPr>
                <a:t>刘   凯　</a:t>
              </a:r>
              <a:r>
                <a:rPr lang="en-US" altLang="zh-CN" sz="1480" dirty="0">
                  <a:latin typeface="Arial" panose="020B0604020202020204" pitchFamily="34" charset="0"/>
                  <a:ea typeface="楷体_GB2312" panose="02010609030101010101" pitchFamily="49" charset="-122"/>
                  <a:cs typeface="Arial" panose="020B0604020202020204" pitchFamily="34" charset="0"/>
                </a:rPr>
                <a:t>13641302576</a:t>
              </a:r>
            </a:p>
            <a:p>
              <a:pPr algn="just"/>
              <a:r>
                <a:rPr lang="zh-CN" altLang="en-US" sz="1480" dirty="0">
                  <a:latin typeface="Arial" panose="020B0604020202020204" pitchFamily="34" charset="0"/>
                  <a:ea typeface="楷体_GB2312" panose="02010609030101010101" pitchFamily="49" charset="-122"/>
                  <a:cs typeface="Arial" panose="020B0604020202020204" pitchFamily="34" charset="0"/>
                </a:rPr>
                <a:t>张    宇   </a:t>
              </a:r>
              <a:r>
                <a:rPr lang="en-US" altLang="zh-CN" sz="1480">
                  <a:latin typeface="Arial" panose="020B0604020202020204" pitchFamily="34" charset="0"/>
                  <a:ea typeface="楷体_GB2312" panose="02010609030101010101" pitchFamily="49" charset="-122"/>
                  <a:cs typeface="Arial" panose="020B0604020202020204" pitchFamily="34" charset="0"/>
                </a:rPr>
                <a:t>17621688421                      </a:t>
              </a:r>
              <a:r>
                <a:rPr lang="zh-CN" altLang="en-US" sz="1480">
                  <a:latin typeface="Arial" panose="020B0604020202020204" pitchFamily="34" charset="0"/>
                  <a:ea typeface="楷体_GB2312" panose="02010609030101010101" pitchFamily="49" charset="-122"/>
                  <a:cs typeface="Arial" panose="020B0604020202020204" pitchFamily="34" charset="0"/>
                </a:rPr>
                <a:t>杨</a:t>
              </a:r>
              <a:r>
                <a:rPr lang="zh-CN" altLang="en-US" sz="1480" dirty="0">
                  <a:latin typeface="Arial" panose="020B0604020202020204" pitchFamily="34" charset="0"/>
                  <a:ea typeface="楷体_GB2312" panose="02010609030101010101" pitchFamily="49" charset="-122"/>
                  <a:cs typeface="Arial" panose="020B0604020202020204" pitchFamily="34" charset="0"/>
                </a:rPr>
                <a:t>北锋　</a:t>
              </a:r>
              <a:r>
                <a:rPr lang="en-US" altLang="zh-CN" sz="1480" dirty="0">
                  <a:latin typeface="Arial" panose="020B0604020202020204" pitchFamily="34" charset="0"/>
                  <a:ea typeface="楷体_GB2312" panose="02010609030101010101" pitchFamily="49" charset="-122"/>
                  <a:cs typeface="Arial" panose="020B0604020202020204" pitchFamily="34" charset="0"/>
                </a:rPr>
                <a:t>18201159007</a:t>
              </a:r>
              <a:r>
                <a:rPr lang="zh-CN" altLang="en-US" sz="1480" dirty="0">
                  <a:latin typeface="Arial" panose="020B0604020202020204" pitchFamily="34" charset="0"/>
                  <a:ea typeface="楷体_GB2312" panose="02010609030101010101" pitchFamily="49" charset="-122"/>
                  <a:cs typeface="Arial" panose="020B0604020202020204" pitchFamily="34" charset="0"/>
                </a:rPr>
                <a:t> </a:t>
              </a:r>
              <a:endParaRPr lang="en-US" altLang="zh-CN" sz="1480" dirty="0">
                <a:latin typeface="Arial" panose="020B0604020202020204" pitchFamily="34" charset="0"/>
                <a:ea typeface="楷体_GB2312" panose="02010609030101010101" pitchFamily="49" charset="-122"/>
                <a:cs typeface="Arial" panose="020B0604020202020204" pitchFamily="34" charset="0"/>
              </a:endParaRPr>
            </a:p>
          </p:txBody>
        </p:sp>
      </p:grpSp>
      <p:sp>
        <p:nvSpPr>
          <p:cNvPr id="13" name="矩形 12"/>
          <p:cNvSpPr/>
          <p:nvPr/>
        </p:nvSpPr>
        <p:spPr>
          <a:xfrm>
            <a:off x="497155" y="932882"/>
            <a:ext cx="5508540" cy="5507613"/>
          </a:xfrm>
          <a:prstGeom prst="rect">
            <a:avLst/>
          </a:prstGeom>
        </p:spPr>
        <p:txBody>
          <a:bodyPr wrap="square">
            <a:normAutofit fontScale="92500" lnSpcReduction="20000"/>
          </a:bodyPr>
          <a:lstStyle/>
          <a:p>
            <a:pPr algn="just">
              <a:lnSpc>
                <a:spcPct val="170000"/>
              </a:lnSpc>
            </a:pPr>
            <a:r>
              <a:rPr lang="zh-CN" altLang="zh-CN" sz="1350" b="1" kern="100" dirty="0">
                <a:latin typeface="楷体_GB2312" panose="02010609030101010101" pitchFamily="49" charset="-122"/>
                <a:ea typeface="楷体_GB2312" panose="02010609030101010101" pitchFamily="49" charset="-122"/>
                <a:cs typeface="Times New Roman" panose="02020603050405020304" pitchFamily="18" charset="0"/>
              </a:rPr>
              <a:t>分析</a:t>
            </a:r>
            <a:r>
              <a:rPr lang="zh-CN" altLang="zh-CN" sz="1350" b="1" kern="100">
                <a:latin typeface="楷体_GB2312" panose="02010609030101010101" pitchFamily="49" charset="-122"/>
                <a:ea typeface="楷体_GB2312" panose="02010609030101010101" pitchFamily="49" charset="-122"/>
                <a:cs typeface="Times New Roman" panose="02020603050405020304" pitchFamily="18" charset="0"/>
              </a:rPr>
              <a:t>师</a:t>
            </a:r>
            <a:r>
              <a:rPr lang="zh-CN" altLang="en-US" sz="1350" b="1" kern="100">
                <a:latin typeface="楷体_GB2312" panose="02010609030101010101" pitchFamily="49" charset="-122"/>
                <a:ea typeface="楷体_GB2312" panose="02010609030101010101" pitchFamily="49" charset="-122"/>
                <a:cs typeface="Times New Roman" panose="02020603050405020304" pitchFamily="18" charset="0"/>
              </a:rPr>
              <a:t>承诺</a:t>
            </a:r>
            <a:endParaRPr lang="zh-CN" altLang="zh-CN" sz="1350" kern="100" dirty="0">
              <a:latin typeface="楷体_GB2312" panose="02010609030101010101" pitchFamily="49" charset="-122"/>
              <a:ea typeface="楷体_GB2312" panose="02010609030101010101" pitchFamily="49" charset="-122"/>
              <a:cs typeface="Times New Roman" panose="02020603050405020304" pitchFamily="18" charset="0"/>
            </a:endParaRPr>
          </a:p>
          <a:p>
            <a:pPr>
              <a:lnSpc>
                <a:spcPct val="150000"/>
              </a:lnSpc>
            </a:pPr>
            <a:r>
              <a:rPr lang="zh-CN" altLang="en-US" sz="1100" kern="0" dirty="0">
                <a:latin typeface="楷体_GB2312" panose="02010609030101010101" pitchFamily="49" charset="-122"/>
                <a:ea typeface="楷体_GB2312" panose="02010609030101010101" pitchFamily="49"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a:t>
            </a:r>
            <a:r>
              <a:rPr lang="zh-CN" altLang="en-US" sz="1100" kern="0">
                <a:latin typeface="楷体_GB2312" panose="02010609030101010101" pitchFamily="49" charset="-122"/>
                <a:ea typeface="楷体_GB2312" panose="02010609030101010101" pitchFamily="49" charset="-122"/>
                <a:cs typeface="黑体" panose="02010609060101010101" pitchFamily="49" charset="-122"/>
              </a:rPr>
              <a:t>声明</a:t>
            </a:r>
            <a:r>
              <a:rPr lang="zh-CN" altLang="zh-CN" sz="1100" kern="0">
                <a:latin typeface="楷体_GB2312" panose="02010609030101010101" pitchFamily="49" charset="-122"/>
                <a:ea typeface="楷体_GB2312" panose="02010609030101010101" pitchFamily="49" charset="-122"/>
                <a:cs typeface="黑体" panose="02010609060101010101" pitchFamily="49" charset="-122"/>
              </a:rPr>
              <a:t>。</a:t>
            </a:r>
            <a:endParaRPr lang="zh-CN" altLang="zh-CN" sz="1350" kern="100" dirty="0">
              <a:latin typeface="楷体_GB2312" panose="02010609030101010101" pitchFamily="49" charset="-122"/>
              <a:ea typeface="楷体_GB2312" panose="02010609030101010101" pitchFamily="49" charset="-122"/>
              <a:cs typeface="Times New Roman" panose="02020603050405020304" pitchFamily="18" charset="0"/>
            </a:endParaRPr>
          </a:p>
          <a:p>
            <a:pPr>
              <a:lnSpc>
                <a:spcPct val="170000"/>
              </a:lnSpc>
            </a:pPr>
            <a:r>
              <a:rPr lang="zh-CN" altLang="en-US" sz="1350" b="1" kern="0">
                <a:latin typeface="楷体_GB2312" panose="02010609030101010101" pitchFamily="49" charset="-122"/>
                <a:ea typeface="楷体_GB2312" panose="02010609030101010101" pitchFamily="49" charset="-122"/>
                <a:cs typeface="Times New Roman" panose="02020603050405020304" pitchFamily="18" charset="0"/>
              </a:rPr>
              <a:t>风险提示</a:t>
            </a:r>
            <a:endParaRPr lang="zh-CN" altLang="zh-CN" sz="1350" kern="100" dirty="0">
              <a:latin typeface="楷体_GB2312" panose="02010609030101010101" pitchFamily="49" charset="-122"/>
              <a:ea typeface="楷体_GB2312" panose="02010609030101010101" pitchFamily="49" charset="-122"/>
              <a:cs typeface="Times New Roman" panose="02020603050405020304" pitchFamily="18" charset="0"/>
            </a:endParaRPr>
          </a:p>
          <a:p>
            <a:pPr>
              <a:lnSpc>
                <a:spcPct val="150000"/>
              </a:lnSpc>
            </a:pPr>
            <a:r>
              <a:rPr lang="zh-CN" altLang="en-US" sz="1100" kern="0" dirty="0">
                <a:latin typeface="楷体_GB2312" panose="02010609030101010101" pitchFamily="49" charset="-122"/>
                <a:ea typeface="楷体_GB2312" panose="02010609030101010101" pitchFamily="49"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a:latin typeface="楷体_GB2312" panose="02010609030101010101" pitchFamily="49" charset="-122"/>
                <a:ea typeface="楷体_GB2312" panose="02010609030101010101" pitchFamily="49"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p>
          <a:p>
            <a:pPr>
              <a:lnSpc>
                <a:spcPct val="160000"/>
              </a:lnSpc>
            </a:pPr>
            <a:r>
              <a:rPr lang="zh-CN" altLang="en-US" sz="1300" b="1" kern="0">
                <a:solidFill>
                  <a:schemeClr val="tx1"/>
                </a:solidFill>
                <a:latin typeface="楷体_GB2312" panose="02010609030101010101" pitchFamily="49" charset="-122"/>
                <a:ea typeface="楷体_GB2312" panose="02010609030101010101" pitchFamily="49" charset="-122"/>
                <a:cs typeface="Times New Roman" panose="02020603050405020304" pitchFamily="18" charset="0"/>
              </a:rPr>
              <a:t>证券投资咨询业务的说明</a:t>
            </a:r>
          </a:p>
          <a:p>
            <a:pPr>
              <a:lnSpc>
                <a:spcPct val="150000"/>
              </a:lnSpc>
            </a:pPr>
            <a:r>
              <a:rPr lang="zh-CN" altLang="en-US" sz="1100" kern="0">
                <a:latin typeface="楷体_GB2312" panose="02010609030101010101" pitchFamily="49" charset="-122"/>
                <a:ea typeface="楷体_GB2312" panose="02010609030101010101" pitchFamily="49" charset="-122"/>
                <a:cs typeface="黑体" panose="02010609060101010101" pitchFamily="49" charset="-122"/>
              </a:rPr>
              <a:t>本公司具备中国证监会核准的证券投资咨询业务资格。证券投资咨询业务是指取得监管部门颁发的相关资格的机构及其咨询人员为证券投资者或客户提供证券投资的相关信息、分析、预测或建议，并直接或间接收取服务费用的活动。</a:t>
            </a:r>
          </a:p>
          <a:p>
            <a:pPr>
              <a:lnSpc>
                <a:spcPct val="150000"/>
              </a:lnSpc>
            </a:pPr>
            <a:r>
              <a:rPr lang="zh-CN" altLang="en-US" sz="1100" kern="0">
                <a:latin typeface="楷体_GB2312" panose="02010609030101010101" pitchFamily="49" charset="-122"/>
                <a:ea typeface="楷体_GB2312" panose="02010609030101010101" pitchFamily="49" charset="-122"/>
                <a:cs typeface="黑体" panose="02010609060101010101" pitchFamily="49" charset="-122"/>
              </a:rPr>
              <a:t>证券研究报告是证券投资咨询业务的一种基本形式，指证券公司、证券投资咨询机构对证券及证券相关产品的价值、市场走势或者相关影响因素进行分析，形成证券估值、投资评级等投资分析意见，制作证券研究报告，并向客户发布的行为。</a:t>
            </a:r>
          </a:p>
          <a:p>
            <a:pPr>
              <a:lnSpc>
                <a:spcPct val="150000"/>
              </a:lnSpc>
            </a:pPr>
            <a:endParaRPr lang="zh-CN" altLang="zh-CN" sz="1100" kern="100" dirty="0">
              <a:latin typeface="楷体_GB2312" panose="02010609030101010101" pitchFamily="49" charset="-122"/>
              <a:ea typeface="楷体_GB2312" panose="02010609030101010101" pitchFamily="49" charset="-122"/>
              <a:cs typeface="Times New Roman" panose="02020603050405020304" pitchFamily="18" charset="0"/>
            </a:endParaRPr>
          </a:p>
        </p:txBody>
      </p:sp>
      <p:sp>
        <p:nvSpPr>
          <p:cNvPr id="14" name="矩形 13"/>
          <p:cNvSpPr/>
          <p:nvPr/>
        </p:nvSpPr>
        <p:spPr>
          <a:xfrm>
            <a:off x="7703127" y="334563"/>
            <a:ext cx="2824440" cy="1191608"/>
          </a:xfrm>
          <a:prstGeom prst="rect">
            <a:avLst/>
          </a:prstGeom>
        </p:spPr>
        <p:txBody>
          <a:bodyPr wrap="square">
            <a:spAutoFit/>
          </a:bodyPr>
          <a:lstStyle/>
          <a:p>
            <a:pPr algn="ctr">
              <a:lnSpc>
                <a:spcPct val="150000"/>
              </a:lnSpc>
            </a:pPr>
            <a:r>
              <a:rPr lang="zh-CN" altLang="en-US" sz="1905" b="1" dirty="0">
                <a:solidFill>
                  <a:srgbClr val="000000"/>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rPr>
              <a:t>关注公众号</a:t>
            </a:r>
            <a:endParaRPr lang="en-US" altLang="zh-CN" sz="1905" b="1" dirty="0">
              <a:solidFill>
                <a:srgbClr val="000000"/>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a:p>
            <a:pPr algn="ctr">
              <a:lnSpc>
                <a:spcPct val="150000"/>
              </a:lnSpc>
            </a:pPr>
            <a:endParaRPr lang="en-US" altLang="zh-CN" sz="315" b="1" dirty="0">
              <a:solidFill>
                <a:srgbClr val="000000"/>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a:p>
            <a:pPr algn="dist">
              <a:lnSpc>
                <a:spcPct val="100000"/>
              </a:lnSpc>
            </a:pPr>
            <a:r>
              <a:rPr lang="zh-CN" altLang="en-US"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7472218" y="1756211"/>
            <a:ext cx="3288724" cy="3290162"/>
          </a:xfrm>
          <a:prstGeom prst="rect">
            <a:avLst/>
          </a:prstGeom>
        </p:spPr>
      </p:pic>
      <p:pic>
        <p:nvPicPr>
          <p:cNvPr id="2" name="图片 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9">
            <a:extLst>
              <a:ext uri="{28A0092B-C50C-407E-A947-70E740481C1C}">
                <a14:useLocalDpi xmlns:a14="http://schemas.microsoft.com/office/drawing/2010/main" val="0"/>
              </a:ext>
            </a:extLst>
          </a:blip>
          <a:srcRect t="95663" r="99"/>
          <a:stretch>
            <a:fillRect/>
          </a:stretch>
        </p:blipFill>
        <p:spPr>
          <a:xfrm>
            <a:off x="0" y="6686547"/>
            <a:ext cx="12192000" cy="171453"/>
          </a:xfrm>
          <a:prstGeom prst="rect">
            <a:avLst/>
          </a:prstGeom>
        </p:spPr>
      </p:pic>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p:cNvSpPr/>
          <p:nvPr/>
        </p:nvSpPr>
        <p:spPr>
          <a:xfrm>
            <a:off x="547450" y="723676"/>
            <a:ext cx="11108967" cy="38099"/>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ctr" defTabSz="967740" rtl="0" eaLnBrk="1" latinLnBrk="0" hangingPunct="1">
        <a:spcBef>
          <a:spcPct val="0"/>
        </a:spcBef>
        <a:buNone/>
        <a:defRPr sz="4655" kern="1200">
          <a:solidFill>
            <a:schemeClr val="tx1"/>
          </a:solidFill>
          <a:latin typeface="+mj-lt"/>
          <a:ea typeface="+mj-ea"/>
          <a:cs typeface="+mj-cs"/>
        </a:defRPr>
      </a:lvl1pPr>
    </p:titleStyle>
    <p:bodyStyle>
      <a:lvl1pPr marL="362585" indent="-362585" algn="l" defTabSz="967740" rtl="0" eaLnBrk="1" latinLnBrk="0" hangingPunct="1">
        <a:spcBef>
          <a:spcPct val="20000"/>
        </a:spcBef>
        <a:buFont typeface="Arial" panose="020B0604020202020204" pitchFamily="34" charset="0"/>
        <a:buChar char="•"/>
        <a:defRPr sz="3385"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2965"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40" kern="1200">
          <a:solidFill>
            <a:schemeClr val="tx1"/>
          </a:solidFill>
          <a:latin typeface="+mn-lt"/>
          <a:ea typeface="+mn-ea"/>
          <a:cs typeface="+mn-cs"/>
        </a:defRPr>
      </a:lvl3pPr>
      <a:lvl4pPr marL="169354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4pPr>
      <a:lvl5pPr marL="217741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p:cNvSpPr/>
          <p:nvPr/>
        </p:nvSpPr>
        <p:spPr>
          <a:xfrm>
            <a:off x="547450" y="723676"/>
            <a:ext cx="11108967" cy="38099"/>
          </a:xfrm>
          <a:prstGeom prst="rect">
            <a:avLst/>
          </a:prstGeom>
          <a:blipFill dpi="0" rotWithShape="1">
            <a:blip r:embed="rId1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pic>
        <p:nvPicPr>
          <p:cNvPr id="8" name="图片 7"/>
          <p:cNvPicPr>
            <a:picLocks noChangeAspect="1"/>
          </p:cNvPicPr>
          <p:nvPr userDrawn="1"/>
        </p:nvPicPr>
        <p:blipFill rotWithShape="1">
          <a:blip r:embed="rId13">
            <a:extLst>
              <a:ext uri="{28A0092B-C50C-407E-A947-70E740481C1C}">
                <a14:useLocalDpi xmlns:a14="http://schemas.microsoft.com/office/drawing/2010/main" val="0"/>
              </a:ext>
            </a:extLst>
          </a:blip>
          <a:srcRect t="95663" r="99"/>
          <a:stretch>
            <a:fillRect/>
          </a:stretch>
        </p:blipFill>
        <p:spPr>
          <a:xfrm>
            <a:off x="0" y="6686547"/>
            <a:ext cx="12192000" cy="1714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hdr="0" ftr="0" dt="0"/>
  <p:txStyles>
    <p:titleStyle>
      <a:lvl1pPr algn="ctr" defTabSz="967740" rtl="0" eaLnBrk="1" latinLnBrk="0" hangingPunct="1">
        <a:spcBef>
          <a:spcPct val="0"/>
        </a:spcBef>
        <a:buNone/>
        <a:defRPr sz="4655" kern="1200">
          <a:solidFill>
            <a:schemeClr val="tx1"/>
          </a:solidFill>
          <a:latin typeface="+mj-lt"/>
          <a:ea typeface="+mj-ea"/>
          <a:cs typeface="+mj-cs"/>
        </a:defRPr>
      </a:lvl1pPr>
    </p:titleStyle>
    <p:bodyStyle>
      <a:lvl1pPr marL="362585" indent="-362585" algn="l" defTabSz="967740" rtl="0" eaLnBrk="1" latinLnBrk="0" hangingPunct="1">
        <a:spcBef>
          <a:spcPct val="20000"/>
        </a:spcBef>
        <a:buFont typeface="Arial" panose="020B0604020202020204" pitchFamily="34" charset="0"/>
        <a:buChar char="•"/>
        <a:defRPr sz="3385"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2965"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40" kern="1200">
          <a:solidFill>
            <a:schemeClr val="tx1"/>
          </a:solidFill>
          <a:latin typeface="+mn-lt"/>
          <a:ea typeface="+mn-ea"/>
          <a:cs typeface="+mn-cs"/>
        </a:defRPr>
      </a:lvl3pPr>
      <a:lvl4pPr marL="169354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4pPr>
      <a:lvl5pPr marL="217741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4.xml"/><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chart" Target="../charts/chart8.xml"/><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chart" Target="../charts/chart9.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chart" Target="../charts/chart11.xml"/><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hart" Target="../charts/chart13.xml"/><Relationship Id="rId1" Type="http://schemas.openxmlformats.org/officeDocument/2006/relationships/slideLayout" Target="../slideLayouts/slideLayout14.xml"/><Relationship Id="rId6" Type="http://schemas.openxmlformats.org/officeDocument/2006/relationships/chart" Target="../charts/chart1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5" Type="http://schemas.openxmlformats.org/officeDocument/2006/relationships/chart" Target="../charts/chart1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chart" Target="../charts/chart16.xml"/><Relationship Id="rId1" Type="http://schemas.openxmlformats.org/officeDocument/2006/relationships/slideLayout" Target="../slideLayouts/slideLayout14.xml"/><Relationship Id="rId6" Type="http://schemas.openxmlformats.org/officeDocument/2006/relationships/chart" Target="../charts/chart15.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chart" Target="../charts/chart1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chart" Target="../charts/chart19.xml"/><Relationship Id="rId1" Type="http://schemas.openxmlformats.org/officeDocument/2006/relationships/slideLayout" Target="../slideLayouts/slideLayout14.xml"/><Relationship Id="rId6" Type="http://schemas.openxmlformats.org/officeDocument/2006/relationships/chart" Target="../charts/chart18.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chart" Target="../charts/chart20.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chart" Target="../charts/chart2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chart" Target="../charts/chart21.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chart" Target="../charts/chart23.xml"/><Relationship Id="rId5" Type="http://schemas.openxmlformats.org/officeDocument/2006/relationships/image" Target="../media/image56.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4" Type="http://schemas.openxmlformats.org/officeDocument/2006/relationships/chart" Target="../charts/char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chart" Target="../charts/char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0.pn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2.png"/><Relationship Id="rId9" Type="http://schemas.microsoft.com/office/2007/relationships/diagramDrawing" Target="../diagrams/drawing3.xml"/></Relationships>
</file>

<file path=ppt/slides/_rels/slide38.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60.png"/><Relationship Id="rId7" Type="http://schemas.openxmlformats.org/officeDocument/2006/relationships/chart" Target="../charts/chart28.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notesSlide" Target="../notesSlides/notesSlide30.xml"/><Relationship Id="rId7" Type="http://schemas.openxmlformats.org/officeDocument/2006/relationships/image" Target="../media/image67.png"/><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520.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7.xml"/><Relationship Id="rId6" Type="http://schemas.openxmlformats.org/officeDocument/2006/relationships/chart" Target="../charts/chart31.xml"/><Relationship Id="rId5" Type="http://schemas.openxmlformats.org/officeDocument/2006/relationships/image" Target="../media/image65.png"/><Relationship Id="rId4" Type="http://schemas.openxmlformats.org/officeDocument/2006/relationships/image" Target="../media/image5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7"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81413" y="4626754"/>
            <a:ext cx="13762178" cy="1240937"/>
            <a:chOff x="-785089" y="4719113"/>
            <a:chExt cx="13762178" cy="1240937"/>
          </a:xfrm>
        </p:grpSpPr>
        <p:sp>
          <p:nvSpPr>
            <p:cNvPr id="5" name="平行四边形 4"/>
            <p:cNvSpPr/>
            <p:nvPr/>
          </p:nvSpPr>
          <p:spPr>
            <a:xfrm>
              <a:off x="-785089" y="4719113"/>
              <a:ext cx="3740174" cy="1240937"/>
            </a:xfrm>
            <a:prstGeom prst="parallelogram">
              <a:avLst>
                <a:gd name="adj" fmla="val 55517"/>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9255391" y="4719113"/>
              <a:ext cx="3721698" cy="1240937"/>
            </a:xfrm>
            <a:prstGeom prst="parallelogram">
              <a:avLst>
                <a:gd name="adj" fmla="val 55517"/>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251362" y="4719113"/>
              <a:ext cx="7689275" cy="1240937"/>
            </a:xfrm>
            <a:prstGeom prst="parallelogram">
              <a:avLst>
                <a:gd name="adj" fmla="val 5551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sz="2000" b="1" dirty="0">
                <a:latin typeface="楷体_GB2312" panose="02010609030101010101" pitchFamily="49" charset="-122"/>
              </a:rPr>
              <a:t> 资产配置与行业轮动系列之</a:t>
            </a:r>
            <a:r>
              <a:rPr lang="en-US" altLang="zh-CN" sz="2000" b="1" dirty="0">
                <a:latin typeface="楷体_GB2312" panose="02010609030101010101" pitchFamily="49" charset="-122"/>
              </a:rPr>
              <a:t>——</a:t>
            </a:r>
            <a:endParaRPr lang="zh-CN" altLang="en-US" dirty="0">
              <a:latin typeface="楷体_GB2312" panose="02010609030101010101" pitchFamily="49" charset="-122"/>
            </a:endParaRPr>
          </a:p>
        </p:txBody>
      </p:sp>
      <p:sp>
        <p:nvSpPr>
          <p:cNvPr id="3" name="副标题 2"/>
          <p:cNvSpPr>
            <a:spLocks noGrp="1"/>
          </p:cNvSpPr>
          <p:nvPr>
            <p:ph type="subTitle" idx="1"/>
          </p:nvPr>
        </p:nvSpPr>
        <p:spPr>
          <a:effectLst>
            <a:outerShdw blurRad="50800" dist="38100" dir="2700000" algn="tl" rotWithShape="0">
              <a:prstClr val="black">
                <a:alpha val="40000"/>
              </a:prstClr>
            </a:outerShdw>
          </a:effectLst>
        </p:spPr>
        <p:txBody>
          <a:bodyPr/>
          <a:lstStyle/>
          <a:p>
            <a:r>
              <a:rPr lang="zh-CN" altLang="en-US" dirty="0">
                <a:solidFill>
                  <a:schemeClr val="tx2"/>
                </a:solidFill>
                <a:latin typeface="楷体_GB2312" panose="02010609030101010101" pitchFamily="49" charset="-122"/>
              </a:rPr>
              <a:t>国信</a:t>
            </a:r>
            <a:r>
              <a:rPr lang="en-US" altLang="zh-CN" b="0" i="1" dirty="0" err="1">
                <a:solidFill>
                  <a:schemeClr val="tx2"/>
                </a:solidFill>
                <a:latin typeface="+mn-lt"/>
              </a:rPr>
              <a:t>JumpFit</a:t>
            </a:r>
            <a:r>
              <a:rPr lang="zh-CN" altLang="en-US" dirty="0">
                <a:solidFill>
                  <a:schemeClr val="tx2"/>
                </a:solidFill>
                <a:latin typeface="楷体_GB2312" panose="02010609030101010101" pitchFamily="49" charset="-122"/>
              </a:rPr>
              <a:t>行业轮动模型</a:t>
            </a:r>
            <a:endParaRPr lang="zh-CN" altLang="en-US" dirty="0">
              <a:latin typeface="楷体_GB2312" panose="02010609030101010101" pitchFamily="49" charset="-122"/>
            </a:endParaRPr>
          </a:p>
        </p:txBody>
      </p:sp>
      <p:sp>
        <p:nvSpPr>
          <p:cNvPr id="4" name="内容占位符 3"/>
          <p:cNvSpPr>
            <a:spLocks noGrp="1"/>
          </p:cNvSpPr>
          <p:nvPr>
            <p:ph sz="quarter" idx="12"/>
          </p:nvPr>
        </p:nvSpPr>
        <p:spPr>
          <a:xfrm>
            <a:off x="448325" y="5984248"/>
            <a:ext cx="11160547" cy="502116"/>
          </a:xfrm>
        </p:spPr>
        <p:txBody>
          <a:bodyPr/>
          <a:lstStyle/>
          <a:p>
            <a:r>
              <a:rPr lang="zh-CN" altLang="en-US" sz="1600" dirty="0">
                <a:latin typeface="楷体_GB2312" panose="02010609030101010101" pitchFamily="49" charset="-122"/>
              </a:rPr>
              <a:t>国信金融工程组分析师  陈可</a:t>
            </a:r>
            <a:endParaRPr lang="en-US" altLang="zh-CN" sz="1600" dirty="0">
              <a:latin typeface="楷体_GB2312"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10</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sz="1693" b="1" dirty="0"/>
                  <a:t>行业超预期因子为</a:t>
                </a:r>
                <a14:m>
                  <m:oMath xmlns:m="http://schemas.openxmlformats.org/officeDocument/2006/math">
                    <m:r>
                      <a:rPr lang="en-US" altLang="zh-CN" sz="1693" b="1" i="1" dirty="0" smtClean="0">
                        <a:latin typeface="Cambria Math" panose="02040503050406030204" pitchFamily="18" charset="0"/>
                      </a:rPr>
                      <m:t>𝒔𝒖𝒓𝒑𝒓𝒊𝒔𝒆</m:t>
                    </m:r>
                  </m:oMath>
                </a14:m>
                <a:r>
                  <a:rPr lang="zh-CN" altLang="en-US" b="1" dirty="0"/>
                  <a:t>表现</a:t>
                </a:r>
                <a:endParaRPr lang="en-US" altLang="zh-CN" b="1" dirty="0"/>
              </a:p>
              <a:p>
                <a:r>
                  <a:rPr lang="zh-CN" altLang="en-US" dirty="0"/>
                  <a:t>在中信一级行业中，</a:t>
                </a:r>
                <a:r>
                  <a:rPr lang="en-US" altLang="zh-CN" sz="1800" dirty="0">
                    <a:ea typeface="楷体_GB2312" panose="02010609060101010101" pitchFamily="49" charset="-122"/>
                    <a:cs typeface="Arial" panose="020B0604020202020204" pitchFamily="34" charset="0"/>
                  </a:rPr>
                  <a:t> </a:t>
                </a:r>
                <a14:m>
                  <m:oMath xmlns:m="http://schemas.openxmlformats.org/officeDocument/2006/math">
                    <m:r>
                      <a:rPr lang="en-US" altLang="zh-CN" sz="1800"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oMath>
                </a14:m>
                <a:r>
                  <a:rPr lang="zh-CN" altLang="en-US" dirty="0"/>
                  <a:t>因子</a:t>
                </a:r>
                <a:r>
                  <a:rPr lang="en-US" altLang="zh-CN" dirty="0"/>
                  <a:t>IC6.03%</a:t>
                </a:r>
                <a:r>
                  <a:rPr lang="zh-CN" altLang="en-US" dirty="0"/>
                  <a:t>，历史</a:t>
                </a:r>
                <a:r>
                  <a:rPr lang="en-US" altLang="zh-CN" dirty="0"/>
                  <a:t>IC</a:t>
                </a:r>
                <a:r>
                  <a:rPr lang="zh-CN" altLang="en-US" dirty="0"/>
                  <a:t>胜率较高，年化</a:t>
                </a:r>
                <a:r>
                  <a:rPr lang="en-US" altLang="zh-CN" dirty="0"/>
                  <a:t>ICIR1.10</a:t>
                </a:r>
                <a:r>
                  <a:rPr lang="zh-CN" altLang="en-US" dirty="0"/>
                  <a:t>。行业内成分股如果超预期更多，低于预期更少，那么将在未来大概率跑赢中信行业等权。</a:t>
                </a:r>
                <a:endParaRPr lang="en-US" altLang="zh-CN" dirty="0"/>
              </a:p>
              <a:p>
                <a:pPr marL="0" indent="0">
                  <a:buNone/>
                </a:pP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4"/>
                <a:stretch>
                  <a:fillRect l="-274" r="-2250"/>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932395" y="3115562"/>
                <a:ext cx="4033157"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9" name="文本框 18"/>
              <p:cNvSpPr txBox="1">
                <a:spLocks noRot="1" noChangeAspect="1" noMove="1" noResize="1" noEditPoints="1" noAdjustHandles="1" noChangeArrowheads="1" noChangeShapeType="1" noTextEdit="1"/>
              </p:cNvSpPr>
              <p:nvPr/>
            </p:nvSpPr>
            <p:spPr>
              <a:xfrm>
                <a:off x="932395" y="3115562"/>
                <a:ext cx="4033157" cy="307777"/>
              </a:xfrm>
              <a:prstGeom prst="rect">
                <a:avLst/>
              </a:prstGeom>
              <a:blipFill rotWithShape="1">
                <a:blip r:embed="rId5"/>
                <a:stretch>
                  <a:fillRect t="-5882" b="-17647"/>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custDataLst>
              <p:tags r:id="rId1"/>
            </p:custDataLst>
          </p:nvPr>
        </p:nvGraphicFramePr>
        <p:xfrm>
          <a:off x="6836226" y="3569246"/>
          <a:ext cx="3298374" cy="1178107"/>
        </p:xfrm>
        <a:graphic>
          <a:graphicData uri="http://schemas.openxmlformats.org/drawingml/2006/table">
            <a:tbl>
              <a:tblPr>
                <a:tableStyleId>{9D7B26C5-4107-4FEC-AEDC-1716B250A1EF}</a:tableStyleId>
              </a:tblPr>
              <a:tblGrid>
                <a:gridCol w="1649187">
                  <a:extLst>
                    <a:ext uri="{9D8B030D-6E8A-4147-A177-3AD203B41FA5}">
                      <a16:colId xmlns:a16="http://schemas.microsoft.com/office/drawing/2014/main" val="20000"/>
                    </a:ext>
                  </a:extLst>
                </a:gridCol>
                <a:gridCol w="1649187">
                  <a:extLst>
                    <a:ext uri="{9D8B030D-6E8A-4147-A177-3AD203B41FA5}">
                      <a16:colId xmlns:a16="http://schemas.microsoft.com/office/drawing/2014/main" val="20001"/>
                    </a:ext>
                  </a:extLst>
                </a:gridCol>
              </a:tblGrid>
              <a:tr h="235585">
                <a:tc>
                  <a:txBody>
                    <a:bodyPr/>
                    <a:lstStyle/>
                    <a:p>
                      <a:pPr algn="l" fontAlgn="b"/>
                      <a:r>
                        <a:rPr lang="zh-CN" altLang="en-US" sz="1200" kern="1200" dirty="0">
                          <a:solidFill>
                            <a:schemeClr val="tx1"/>
                          </a:solidFill>
                          <a:latin typeface="楷体_GB2312" panose="02010609030101010101" pitchFamily="49" charset="-122"/>
                          <a:ea typeface="楷体_GB2312" panose="02010609030101010101" pitchFamily="49" charset="-122"/>
                        </a:rPr>
                        <a:t>胜率</a:t>
                      </a:r>
                      <a:endParaRPr lang="zh-CN" altLang="en-US"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tc>
                  <a:txBody>
                    <a:bodyPr/>
                    <a:lstStyle/>
                    <a:p>
                      <a:pPr algn="r" fontAlgn="b"/>
                      <a:r>
                        <a:rPr lang="en-US" altLang="zh-CN" sz="1200" kern="1200" dirty="0">
                          <a:solidFill>
                            <a:schemeClr val="tx1"/>
                          </a:solidFill>
                          <a:latin typeface="楷体_GB2312" panose="02010609030101010101" pitchFamily="49" charset="-122"/>
                          <a:ea typeface="楷体_GB2312" panose="02010609030101010101" pitchFamily="49" charset="-122"/>
                        </a:rPr>
                        <a:t>64.58%</a:t>
                      </a:r>
                      <a:endParaRPr lang="en-US" altLang="zh-CN"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extLst>
                  <a:ext uri="{0D108BD9-81ED-4DB2-BD59-A6C34878D82A}">
                    <a16:rowId xmlns:a16="http://schemas.microsoft.com/office/drawing/2014/main" val="10000"/>
                  </a:ext>
                </a:extLst>
              </a:tr>
              <a:tr h="235585">
                <a:tc>
                  <a:txBody>
                    <a:bodyPr/>
                    <a:lstStyle/>
                    <a:p>
                      <a:pPr algn="l" fontAlgn="b"/>
                      <a:r>
                        <a:rPr lang="en-US" sz="1200" kern="1200" dirty="0">
                          <a:solidFill>
                            <a:schemeClr val="tx1"/>
                          </a:solidFill>
                          <a:latin typeface="楷体_GB2312" panose="02010609030101010101" pitchFamily="49" charset="-122"/>
                          <a:ea typeface="楷体_GB2312" panose="02010609030101010101" pitchFamily="49" charset="-122"/>
                        </a:rPr>
                        <a:t>IC</a:t>
                      </a:r>
                      <a:r>
                        <a:rPr lang="zh-CN" altLang="en-US" sz="1200" kern="1200" dirty="0">
                          <a:solidFill>
                            <a:schemeClr val="tx1"/>
                          </a:solidFill>
                          <a:latin typeface="楷体_GB2312" panose="02010609030101010101" pitchFamily="49" charset="-122"/>
                          <a:ea typeface="楷体_GB2312" panose="02010609030101010101" pitchFamily="49" charset="-122"/>
                        </a:rPr>
                        <a:t>均值</a:t>
                      </a:r>
                      <a:endParaRPr lang="zh-CN" altLang="en-US"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tc>
                  <a:txBody>
                    <a:bodyPr/>
                    <a:lstStyle/>
                    <a:p>
                      <a:pPr algn="r" fontAlgn="b"/>
                      <a:r>
                        <a:rPr lang="en-US" altLang="zh-CN" sz="1200" kern="1200" dirty="0">
                          <a:solidFill>
                            <a:schemeClr val="tx1"/>
                          </a:solidFill>
                          <a:latin typeface="楷体_GB2312" panose="02010609030101010101" pitchFamily="49" charset="-122"/>
                          <a:ea typeface="楷体_GB2312" panose="02010609030101010101" pitchFamily="49" charset="-122"/>
                        </a:rPr>
                        <a:t>6.03%</a:t>
                      </a:r>
                      <a:endParaRPr lang="en-US" altLang="zh-CN"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235585">
                <a:tc>
                  <a:txBody>
                    <a:bodyPr/>
                    <a:lstStyle/>
                    <a:p>
                      <a:pPr algn="l" fontAlgn="b"/>
                      <a:r>
                        <a:rPr lang="en-US" sz="1200" kern="1200" dirty="0">
                          <a:solidFill>
                            <a:schemeClr val="tx1"/>
                          </a:solidFill>
                          <a:latin typeface="楷体_GB2312" panose="02010609030101010101" pitchFamily="49" charset="-122"/>
                          <a:ea typeface="楷体_GB2312" panose="02010609030101010101" pitchFamily="49" charset="-122"/>
                        </a:rPr>
                        <a:t>IC</a:t>
                      </a:r>
                      <a:r>
                        <a:rPr lang="zh-CN" altLang="en-US" sz="1200" kern="1200" dirty="0">
                          <a:solidFill>
                            <a:schemeClr val="tx1"/>
                          </a:solidFill>
                          <a:latin typeface="楷体_GB2312" panose="02010609030101010101" pitchFamily="49" charset="-122"/>
                          <a:ea typeface="楷体_GB2312" panose="02010609030101010101" pitchFamily="49" charset="-122"/>
                        </a:rPr>
                        <a:t>期数</a:t>
                      </a:r>
                      <a:endParaRPr lang="zh-CN" altLang="en-US"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tc>
                  <a:txBody>
                    <a:bodyPr/>
                    <a:lstStyle/>
                    <a:p>
                      <a:pPr algn="r" fontAlgn="b"/>
                      <a:r>
                        <a:rPr lang="en-US" altLang="zh-CN"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rPr>
                        <a:t>96</a:t>
                      </a:r>
                    </a:p>
                  </a:txBody>
                  <a:tcPr marL="9525" marR="9525" marT="9525" marB="0" anchor="b"/>
                </a:tc>
                <a:extLst>
                  <a:ext uri="{0D108BD9-81ED-4DB2-BD59-A6C34878D82A}">
                    <a16:rowId xmlns:a16="http://schemas.microsoft.com/office/drawing/2014/main" val="10002"/>
                  </a:ext>
                </a:extLst>
              </a:tr>
              <a:tr h="235676">
                <a:tc>
                  <a:txBody>
                    <a:bodyPr/>
                    <a:lstStyle/>
                    <a:p>
                      <a:pPr algn="l" fontAlgn="b"/>
                      <a:r>
                        <a:rPr lang="en-US" sz="1200" kern="1200" dirty="0">
                          <a:solidFill>
                            <a:schemeClr val="tx1"/>
                          </a:solidFill>
                          <a:latin typeface="楷体_GB2312" panose="02010609030101010101" pitchFamily="49" charset="-122"/>
                          <a:ea typeface="楷体_GB2312" panose="02010609030101010101" pitchFamily="49" charset="-122"/>
                        </a:rPr>
                        <a:t>ICIR</a:t>
                      </a:r>
                      <a:endParaRPr lang="en-US"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tc>
                  <a:txBody>
                    <a:bodyPr/>
                    <a:lstStyle/>
                    <a:p>
                      <a:pPr algn="r" fontAlgn="b"/>
                      <a:r>
                        <a:rPr lang="en-US" altLang="zh-CN" sz="1200" kern="1200" dirty="0">
                          <a:solidFill>
                            <a:schemeClr val="tx1"/>
                          </a:solidFill>
                          <a:latin typeface="楷体_GB2312" panose="02010609030101010101" pitchFamily="49" charset="-122"/>
                          <a:ea typeface="楷体_GB2312" panose="02010609030101010101" pitchFamily="49" charset="-122"/>
                        </a:rPr>
                        <a:t>1.10 </a:t>
                      </a:r>
                      <a:endParaRPr lang="en-US" altLang="zh-CN"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235676">
                <a:tc>
                  <a:txBody>
                    <a:bodyPr/>
                    <a:lstStyle/>
                    <a:p>
                      <a:pPr algn="l" fontAlgn="b"/>
                      <a:r>
                        <a:rPr lang="en-US" sz="1200" kern="1200" dirty="0">
                          <a:solidFill>
                            <a:schemeClr val="tx1"/>
                          </a:solidFill>
                          <a:latin typeface="楷体_GB2312" panose="02010609030101010101" pitchFamily="49" charset="-122"/>
                          <a:ea typeface="楷体_GB2312" panose="02010609030101010101" pitchFamily="49" charset="-122"/>
                        </a:rPr>
                        <a:t>ICT</a:t>
                      </a:r>
                      <a:r>
                        <a:rPr lang="zh-CN" altLang="en-US" sz="1200" kern="1200" dirty="0">
                          <a:solidFill>
                            <a:schemeClr val="tx1"/>
                          </a:solidFill>
                          <a:latin typeface="楷体_GB2312" panose="02010609030101010101" pitchFamily="49" charset="-122"/>
                          <a:ea typeface="楷体_GB2312" panose="02010609030101010101" pitchFamily="49" charset="-122"/>
                        </a:rPr>
                        <a:t>值</a:t>
                      </a:r>
                      <a:endParaRPr lang="zh-CN" altLang="en-US"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tc>
                  <a:txBody>
                    <a:bodyPr/>
                    <a:lstStyle/>
                    <a:p>
                      <a:pPr algn="r" fontAlgn="b"/>
                      <a:r>
                        <a:rPr lang="en-US" altLang="zh-CN" sz="1200" kern="1200" dirty="0">
                          <a:solidFill>
                            <a:schemeClr val="tx1"/>
                          </a:solidFill>
                          <a:latin typeface="楷体_GB2312" panose="02010609030101010101" pitchFamily="49" charset="-122"/>
                          <a:ea typeface="楷体_GB2312" panose="02010609030101010101" pitchFamily="49" charset="-122"/>
                        </a:rPr>
                        <a:t>3.11 </a:t>
                      </a:r>
                      <a:endParaRPr lang="en-US" altLang="zh-CN" sz="1200" kern="1200" dirty="0">
                        <a:solidFill>
                          <a:schemeClr val="tx1"/>
                        </a:solidFill>
                        <a:latin typeface="楷体_GB2312" panose="02010609030101010101" pitchFamily="49" charset="-122"/>
                        <a:ea typeface="楷体_GB2312" panose="02010609030101010101" pitchFamily="49" charset="-122"/>
                        <a:cs typeface="Arial" panose="020B060402020202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6" name="文本框 15"/>
              <p:cNvSpPr txBox="1"/>
              <p:nvPr/>
            </p:nvSpPr>
            <p:spPr>
              <a:xfrm>
                <a:off x="6836226" y="3115562"/>
                <a:ext cx="4033157"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a:t>
                </a:r>
                <a:r>
                  <a:rPr lang="en-US" altLang="zh-CN" sz="1400" dirty="0">
                    <a:latin typeface="Arial" panose="020B0604020202020204" pitchFamily="34" charset="0"/>
                    <a:ea typeface="楷体_GB2312" panose="02010609060101010101" pitchFamily="49" charset="-122"/>
                    <a:cs typeface="Arial" panose="020B0604020202020204" pitchFamily="34" charset="0"/>
                  </a:rPr>
                  <a:t>IC</a:t>
                </a:r>
                <a:r>
                  <a:rPr lang="zh-CN" altLang="en-US" sz="1400" dirty="0">
                    <a:latin typeface="Arial" panose="020B0604020202020204" pitchFamily="34" charset="0"/>
                    <a:ea typeface="楷体_GB2312" panose="02010609060101010101" pitchFamily="49" charset="-122"/>
                    <a:cs typeface="Arial" panose="020B0604020202020204" pitchFamily="34" charset="0"/>
                  </a:rPr>
                  <a:t>统计表现</a:t>
                </a:r>
              </a:p>
            </p:txBody>
          </p:sp>
        </mc:Choice>
        <mc:Fallback xmlns="">
          <p:sp>
            <p:nvSpPr>
              <p:cNvPr id="16" name="文本框 15"/>
              <p:cNvSpPr txBox="1">
                <a:spLocks noRot="1" noChangeAspect="1" noMove="1" noResize="1" noEditPoints="1" noAdjustHandles="1" noChangeArrowheads="1" noChangeShapeType="1" noTextEdit="1"/>
              </p:cNvSpPr>
              <p:nvPr/>
            </p:nvSpPr>
            <p:spPr>
              <a:xfrm>
                <a:off x="6836226" y="3115562"/>
                <a:ext cx="4033157" cy="307777"/>
              </a:xfrm>
              <a:prstGeom prst="rect">
                <a:avLst/>
              </a:prstGeom>
              <a:blipFill rotWithShape="1">
                <a:blip r:embed="rId6"/>
                <a:stretch>
                  <a:fillRect t="-5882" b="-21569"/>
                </a:stretch>
              </a:blipFill>
            </p:spPr>
            <p:txBody>
              <a:bodyPr/>
              <a:lstStyle/>
              <a:p>
                <a:r>
                  <a:rPr lang="zh-CN" altLang="en-US">
                    <a:noFill/>
                  </a:rPr>
                  <a:t> </a:t>
                </a:r>
                <a:endParaRPr lang="zh-CN" altLang="en-US">
                  <a:noFill/>
                </a:endParaRPr>
              </a:p>
            </p:txBody>
          </p:sp>
        </mc:Fallback>
      </mc:AlternateContent>
      <p:graphicFrame>
        <p:nvGraphicFramePr>
          <p:cNvPr id="6" name="图表 5"/>
          <p:cNvGraphicFramePr/>
          <p:nvPr/>
        </p:nvGraphicFramePr>
        <p:xfrm>
          <a:off x="662940" y="3423285"/>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11</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相对新高距离因子</a:t>
                </a:r>
                <a14:m>
                  <m:oMath xmlns:m="http://schemas.openxmlformats.org/officeDocument/2006/math">
                    <m:r>
                      <a:rPr lang="en-US" altLang="zh-CN" b="1" dirty="0">
                        <a:latin typeface="Cambria Math" panose="02040503050406030204" pitchFamily="18" charset="0"/>
                      </a:rPr>
                      <m:t>h𝑖𝑔h</m:t>
                    </m:r>
                    <m:r>
                      <a:rPr lang="en-US" altLang="zh-CN" b="1" dirty="0">
                        <a:latin typeface="Cambria Math" panose="02040503050406030204" pitchFamily="18" charset="0"/>
                      </a:rPr>
                      <m:t>250</m:t>
                    </m:r>
                  </m:oMath>
                </a14:m>
                <a:r>
                  <a:rPr lang="zh-CN" altLang="en-US" b="1" dirty="0"/>
                  <a:t>构建</a:t>
                </a:r>
                <a:endParaRPr lang="en-US" altLang="zh-CN" b="1" dirty="0"/>
              </a:p>
              <a:p>
                <a:r>
                  <a:rPr lang="zh-CN" altLang="en-US" dirty="0"/>
                  <a:t>我们计算中信一级行业的每天收益，减去其均值，得到中信一级行业每日相对收益，并对相对收益进行逐日累乘；</a:t>
                </a:r>
                <a:endParaRPr lang="en-US" altLang="zh-CN" dirty="0"/>
              </a:p>
              <a:p>
                <a:r>
                  <a:rPr lang="zh-CN" altLang="en-US" dirty="0"/>
                  <a:t>将累乘得到的净值线，在每年财报季月末</a:t>
                </a:r>
                <a:r>
                  <a:rPr lang="en-US" altLang="zh-CN" dirty="0"/>
                  <a:t>(4</a:t>
                </a:r>
                <a:r>
                  <a:rPr lang="zh-CN" altLang="en-US" dirty="0"/>
                  <a:t>月、</a:t>
                </a:r>
                <a:r>
                  <a:rPr lang="en-US" altLang="zh-CN" dirty="0"/>
                  <a:t>8</a:t>
                </a:r>
                <a:r>
                  <a:rPr lang="zh-CN" altLang="en-US" dirty="0"/>
                  <a:t>月、</a:t>
                </a:r>
                <a:r>
                  <a:rPr lang="en-US" altLang="zh-CN" dirty="0"/>
                  <a:t>10</a:t>
                </a:r>
                <a:r>
                  <a:rPr lang="zh-CN" altLang="en-US" dirty="0"/>
                  <a:t>月</a:t>
                </a:r>
                <a:r>
                  <a:rPr lang="en-US" altLang="zh-CN" dirty="0"/>
                  <a:t>)</a:t>
                </a:r>
                <a:r>
                  <a:rPr lang="zh-CN" altLang="en-US" dirty="0"/>
                  <a:t>月末计算其各个一级行业净值线相对过去</a:t>
                </a:r>
                <a:r>
                  <a:rPr lang="en-US" altLang="zh-CN" dirty="0"/>
                  <a:t>250</a:t>
                </a:r>
                <a:r>
                  <a:rPr lang="zh-CN" altLang="en-US" dirty="0"/>
                  <a:t>日新高之间的距离，该距离即为相对新高距离因子</a:t>
                </a:r>
                <a14:m>
                  <m:oMath xmlns:m="http://schemas.openxmlformats.org/officeDocument/2006/math">
                    <m:r>
                      <a:rPr lang="en-US" altLang="zh-CN" dirty="0">
                        <a:latin typeface="Cambria Math" panose="02040503050406030204" pitchFamily="18" charset="0"/>
                      </a:rPr>
                      <m:t>h𝑖𝑔h</m:t>
                    </m:r>
                    <m:r>
                      <a:rPr lang="en-US" altLang="zh-CN" dirty="0">
                        <a:latin typeface="Cambria Math" panose="02040503050406030204" pitchFamily="18" charset="0"/>
                      </a:rPr>
                      <m:t>250</m:t>
                    </m:r>
                    <m:r>
                      <a:rPr lang="zh-CN" altLang="en-US" dirty="0">
                        <a:latin typeface="Cambria Math" panose="02040503050406030204" pitchFamily="18" charset="0"/>
                      </a:rPr>
                      <m:t>。</m:t>
                    </m:r>
                  </m:oMath>
                </a14:m>
                <a:endParaRPr lang="en-US" altLang="zh-CN" dirty="0"/>
              </a:p>
              <a:p>
                <a:r>
                  <a:rPr lang="zh-CN" altLang="en-US" dirty="0"/>
                  <a:t>该因子源于欧奈尔思想，认为好的板块介入时机，是强势板块临近过去</a:t>
                </a:r>
                <a:r>
                  <a:rPr lang="en-US" altLang="zh-CN" dirty="0"/>
                  <a:t>1</a:t>
                </a:r>
                <a:r>
                  <a:rPr lang="zh-CN" altLang="en-US" dirty="0"/>
                  <a:t>年新高时。</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274" r="-1701"/>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graphicFrame>
        <p:nvGraphicFramePr>
          <p:cNvPr id="3" name="图表 2"/>
          <p:cNvGraphicFramePr/>
          <p:nvPr>
            <p:extLst>
              <p:ext uri="{D42A27DB-BD31-4B8C-83A1-F6EECF244321}">
                <p14:modId xmlns:p14="http://schemas.microsoft.com/office/powerpoint/2010/main" val="2723591797"/>
              </p:ext>
            </p:extLst>
          </p:nvPr>
        </p:nvGraphicFramePr>
        <p:xfrm>
          <a:off x="2979329" y="3259398"/>
          <a:ext cx="5529580" cy="337058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12</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相对新高距离因子</a:t>
                </a:r>
                <a14:m>
                  <m:oMath xmlns:m="http://schemas.openxmlformats.org/officeDocument/2006/math">
                    <m:r>
                      <a:rPr lang="en-US" altLang="zh-CN" b="1" dirty="0">
                        <a:latin typeface="Cambria Math" panose="02040503050406030204" pitchFamily="18" charset="0"/>
                      </a:rPr>
                      <m:t>h𝑖𝑔h</m:t>
                    </m:r>
                    <m:r>
                      <a:rPr lang="en-US" altLang="zh-CN" b="1" dirty="0">
                        <a:latin typeface="Cambria Math" panose="02040503050406030204" pitchFamily="18" charset="0"/>
                      </a:rPr>
                      <m:t>250</m:t>
                    </m:r>
                  </m:oMath>
                </a14:m>
                <a:r>
                  <a:rPr lang="zh-CN" altLang="en-US" b="1" dirty="0"/>
                  <a:t>表现</a:t>
                </a:r>
                <a:endParaRPr lang="en-US" altLang="zh-CN" b="1" dirty="0"/>
              </a:p>
              <a:p>
                <a:r>
                  <a:rPr lang="zh-CN" altLang="en-US" dirty="0"/>
                  <a:t>在中信一级行业样本空间中，该因子分五组历史表现区分度较好，多头收益明显（年化收益</a:t>
                </a:r>
                <a:r>
                  <a:rPr lang="en-US" altLang="zh-CN" dirty="0"/>
                  <a:t>20.61%</a:t>
                </a:r>
                <a:r>
                  <a:rPr lang="zh-CN" altLang="en-US" dirty="0"/>
                  <a:t>），多空收益差达到年化</a:t>
                </a:r>
                <a:r>
                  <a:rPr lang="en-US" altLang="zh-CN" dirty="0"/>
                  <a:t>16.01%</a:t>
                </a:r>
                <a:r>
                  <a:rPr lang="zh-CN" altLang="en-US" dirty="0"/>
                  <a:t>。</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3"/>
                <a:stretch>
                  <a:fillRect l="-274"/>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
        <p:nvSpPr>
          <p:cNvPr id="13" name="文本框 12"/>
          <p:cNvSpPr txBox="1"/>
          <p:nvPr/>
        </p:nvSpPr>
        <p:spPr>
          <a:xfrm>
            <a:off x="1234169" y="2548810"/>
            <a:ext cx="3494314" cy="307777"/>
          </a:xfrm>
          <a:prstGeom prst="rect">
            <a:avLst/>
          </a:prstGeom>
          <a:noFill/>
        </p:spPr>
        <p:txBody>
          <a:bodyPr wrap="square" rtlCol="0">
            <a:spAutoFit/>
          </a:bodyPr>
          <a:lstStyle/>
          <a:p>
            <a:r>
              <a:rPr lang="en-US" altLang="zh-CN" sz="1400" dirty="0">
                <a:latin typeface="Arial" panose="020B0604020202020204" pitchFamily="34" charset="0"/>
                <a:ea typeface="楷体_GB2312" panose="02010609030101010101" pitchFamily="49" charset="-122"/>
                <a:cs typeface="Arial" panose="020B0604020202020204" pitchFamily="34" charset="0"/>
              </a:rPr>
              <a:t>high250</a:t>
            </a:r>
            <a:r>
              <a:rPr lang="zh-CN" altLang="en-US" sz="1400" dirty="0">
                <a:latin typeface="Arial" panose="020B0604020202020204" pitchFamily="34" charset="0"/>
                <a:ea typeface="楷体_GB2312" panose="02010609030101010101" pitchFamily="49" charset="-122"/>
                <a:cs typeface="Arial" panose="020B0604020202020204" pitchFamily="34" charset="0"/>
              </a:rPr>
              <a:t>因子中信一级行业分五组净值</a:t>
            </a:r>
          </a:p>
        </p:txBody>
      </p:sp>
      <p:sp>
        <p:nvSpPr>
          <p:cNvPr id="14" name="文本框 13"/>
          <p:cNvSpPr txBox="1"/>
          <p:nvPr/>
        </p:nvSpPr>
        <p:spPr>
          <a:xfrm>
            <a:off x="6722946" y="2646762"/>
            <a:ext cx="4921045" cy="307777"/>
          </a:xfrm>
          <a:prstGeom prst="rect">
            <a:avLst/>
          </a:prstGeom>
          <a:noFill/>
        </p:spPr>
        <p:txBody>
          <a:bodyPr wrap="square" rtlCol="0">
            <a:spAutoFit/>
          </a:bodyPr>
          <a:lstStyle/>
          <a:p>
            <a:r>
              <a:rPr lang="en-US" altLang="zh-CN" sz="1400" dirty="0">
                <a:latin typeface="Arial" panose="020B0604020202020204" pitchFamily="34" charset="0"/>
                <a:ea typeface="楷体_GB2312" panose="02010609030101010101" pitchFamily="49" charset="-122"/>
                <a:cs typeface="Arial" panose="020B0604020202020204" pitchFamily="34" charset="0"/>
              </a:rPr>
              <a:t>high250</a:t>
            </a:r>
            <a:r>
              <a:rPr lang="zh-CN" altLang="en-US" sz="1400" dirty="0">
                <a:latin typeface="Arial" panose="020B0604020202020204" pitchFamily="34" charset="0"/>
                <a:ea typeface="楷体_GB2312" panose="02010609030101010101" pitchFamily="49" charset="-122"/>
                <a:cs typeface="Arial" panose="020B0604020202020204" pitchFamily="34" charset="0"/>
              </a:rPr>
              <a:t>因子中信一级行业分五组收益减去行业收益均值</a:t>
            </a:r>
          </a:p>
        </p:txBody>
      </p:sp>
      <p:graphicFrame>
        <p:nvGraphicFramePr>
          <p:cNvPr id="3" name="图表 2"/>
          <p:cNvGraphicFramePr/>
          <p:nvPr/>
        </p:nvGraphicFramePr>
        <p:xfrm>
          <a:off x="548005" y="3007995"/>
          <a:ext cx="5678170" cy="3317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p:cNvGraphicFramePr/>
          <p:nvPr/>
        </p:nvGraphicFramePr>
        <p:xfrm>
          <a:off x="6722745" y="3101975"/>
          <a:ext cx="4764405" cy="292481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13</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相对新高距离因子</a:t>
                </a:r>
                <a14:m>
                  <m:oMath xmlns:m="http://schemas.openxmlformats.org/officeDocument/2006/math">
                    <m:r>
                      <a:rPr lang="en-US" altLang="zh-CN" b="1" dirty="0">
                        <a:latin typeface="Cambria Math" panose="02040503050406030204" pitchFamily="18" charset="0"/>
                      </a:rPr>
                      <m:t>h𝑖𝑔h</m:t>
                    </m:r>
                    <m:r>
                      <a:rPr lang="en-US" altLang="zh-CN" b="1" dirty="0">
                        <a:latin typeface="Cambria Math" panose="02040503050406030204" pitchFamily="18" charset="0"/>
                      </a:rPr>
                      <m:t>250</m:t>
                    </m:r>
                  </m:oMath>
                </a14:m>
                <a:r>
                  <a:rPr lang="zh-CN" altLang="en-US" b="1" dirty="0"/>
                  <a:t>表现</a:t>
                </a:r>
                <a:endParaRPr lang="en-US" altLang="zh-CN" b="1" dirty="0"/>
              </a:p>
              <a:p>
                <a14:m>
                  <m:oMath xmlns:m="http://schemas.openxmlformats.org/officeDocument/2006/math">
                    <m:r>
                      <a:rPr lang="en-US" altLang="zh-CN" b="1" dirty="0" smtClean="0">
                        <a:latin typeface="Cambria Math" panose="02040503050406030204" pitchFamily="18" charset="0"/>
                      </a:rPr>
                      <m:t>h𝑖𝑔h</m:t>
                    </m:r>
                    <m:r>
                      <a:rPr lang="en-US" altLang="zh-CN" b="1" dirty="0" smtClean="0">
                        <a:latin typeface="Cambria Math" panose="02040503050406030204" pitchFamily="18" charset="0"/>
                      </a:rPr>
                      <m:t>250</m:t>
                    </m:r>
                  </m:oMath>
                </a14:m>
                <a:r>
                  <a:rPr lang="zh-CN" altLang="en-US" dirty="0"/>
                  <a:t>因子表现较好，历史</a:t>
                </a:r>
                <a:r>
                  <a:rPr lang="en-US" altLang="zh-CN" dirty="0"/>
                  <a:t>IC</a:t>
                </a:r>
                <a:r>
                  <a:rPr lang="zh-CN" altLang="en-US" dirty="0"/>
                  <a:t>胜率高达</a:t>
                </a:r>
                <a:r>
                  <a:rPr lang="en-US" altLang="zh-CN" dirty="0"/>
                  <a:t>63.54%, </a:t>
                </a:r>
                <a:r>
                  <a:rPr lang="zh-CN" altLang="en-US" dirty="0"/>
                  <a:t>年化</a:t>
                </a:r>
                <a:r>
                  <a:rPr lang="en-US" altLang="zh-CN" dirty="0"/>
                  <a:t>ICIR</a:t>
                </a:r>
                <a:r>
                  <a:rPr lang="zh-CN" altLang="en-US" dirty="0"/>
                  <a:t>达到</a:t>
                </a:r>
                <a:r>
                  <a:rPr lang="en-US" altLang="zh-CN" dirty="0"/>
                  <a:t>1.15</a:t>
                </a:r>
                <a:r>
                  <a:rPr lang="zh-CN" altLang="en-US" dirty="0"/>
                  <a:t>。这表明财报季表现强势的行业往往在接下来持续跑赢市场。</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4"/>
                <a:stretch>
                  <a:fillRect l="-274"/>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1474683" y="2776444"/>
                <a:ext cx="4018885" cy="307777"/>
              </a:xfrm>
              <a:prstGeom prst="rect">
                <a:avLst/>
              </a:prstGeom>
              <a:noFill/>
            </p:spPr>
            <p:txBody>
              <a:bodyPr wrap="square" rtlCol="0">
                <a:spAutoFit/>
              </a:bodyPr>
              <a:lstStyle/>
              <a:p>
                <a14:m>
                  <m:oMath xmlns:m="http://schemas.openxmlformats.org/officeDocument/2006/math">
                    <m:r>
                      <a:rPr lang="en-US" altLang="zh-CN" sz="1200" b="1" dirty="0" smtClean="0">
                        <a:latin typeface="Cambria Math" panose="02040503050406030204" pitchFamily="18" charset="0"/>
                      </a:rPr>
                      <m:t>h𝑖𝑔h</m:t>
                    </m:r>
                    <m:r>
                      <a:rPr lang="en-US" altLang="zh-CN" sz="1200" b="1" dirty="0" smtClean="0">
                        <a:latin typeface="Cambria Math" panose="02040503050406030204" pitchFamily="18" charset="0"/>
                      </a:rPr>
                      <m:t>250</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9" name="文本框 18"/>
              <p:cNvSpPr txBox="1">
                <a:spLocks noRot="1" noChangeAspect="1" noMove="1" noResize="1" noEditPoints="1" noAdjustHandles="1" noChangeArrowheads="1" noChangeShapeType="1" noTextEdit="1"/>
              </p:cNvSpPr>
              <p:nvPr/>
            </p:nvSpPr>
            <p:spPr>
              <a:xfrm>
                <a:off x="1474683" y="2776444"/>
                <a:ext cx="4018885" cy="307777"/>
              </a:xfrm>
              <a:prstGeom prst="rect">
                <a:avLst/>
              </a:prstGeom>
              <a:blipFill rotWithShape="1">
                <a:blip r:embed="rId5"/>
                <a:stretch>
                  <a:fillRect t="-3922" b="-17647"/>
                </a:stretch>
              </a:blipFill>
            </p:spPr>
            <p:txBody>
              <a:bodyPr/>
              <a:lstStyle/>
              <a:p>
                <a:r>
                  <a:rPr lang="zh-CN" altLang="en-US">
                    <a:noFill/>
                  </a:rPr>
                  <a:t> </a:t>
                </a:r>
                <a:endParaRPr lang="zh-CN" altLang="en-US">
                  <a:noFill/>
                </a:endParaRPr>
              </a:p>
            </p:txBody>
          </p:sp>
        </mc:Fallback>
      </mc:AlternateContent>
      <p:graphicFrame>
        <p:nvGraphicFramePr>
          <p:cNvPr id="22" name="表格 21"/>
          <p:cNvGraphicFramePr>
            <a:graphicFrameLocks noGrp="1"/>
          </p:cNvGraphicFramePr>
          <p:nvPr>
            <p:custDataLst>
              <p:tags r:id="rId1"/>
            </p:custDataLst>
          </p:nvPr>
        </p:nvGraphicFramePr>
        <p:xfrm>
          <a:off x="6885213" y="3198007"/>
          <a:ext cx="3389978" cy="1208315"/>
        </p:xfrm>
        <a:graphic>
          <a:graphicData uri="http://schemas.openxmlformats.org/drawingml/2006/table">
            <a:tbl>
              <a:tblPr>
                <a:tableStyleId>{9D7B26C5-4107-4FEC-AEDC-1716B250A1EF}</a:tableStyleId>
              </a:tblPr>
              <a:tblGrid>
                <a:gridCol w="1694989">
                  <a:extLst>
                    <a:ext uri="{9D8B030D-6E8A-4147-A177-3AD203B41FA5}">
                      <a16:colId xmlns:a16="http://schemas.microsoft.com/office/drawing/2014/main" val="20000"/>
                    </a:ext>
                  </a:extLst>
                </a:gridCol>
                <a:gridCol w="1694989">
                  <a:extLst>
                    <a:ext uri="{9D8B030D-6E8A-4147-A177-3AD203B41FA5}">
                      <a16:colId xmlns:a16="http://schemas.microsoft.com/office/drawing/2014/main" val="20001"/>
                    </a:ext>
                  </a:extLst>
                </a:gridCol>
              </a:tblGrid>
              <a:tr h="241663">
                <a:tc>
                  <a:txBody>
                    <a:bodyPr/>
                    <a:lstStyle/>
                    <a:p>
                      <a:pPr algn="l" fontAlgn="b"/>
                      <a:r>
                        <a:rPr lang="zh-CN" altLang="en-US" sz="1200" u="none" strike="noStrike">
                          <a:effectLst/>
                          <a:latin typeface="楷体_GB2312" panose="02010609030101010101" pitchFamily="49" charset="-122"/>
                          <a:ea typeface="楷体_GB2312" panose="02010609030101010101" pitchFamily="49" charset="-122"/>
                        </a:rPr>
                        <a:t>胜率</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63.54%</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0"/>
                  </a:ext>
                </a:extLst>
              </a:tr>
              <a:tr h="241663">
                <a:tc>
                  <a:txBody>
                    <a:bodyPr/>
                    <a:lstStyle/>
                    <a:p>
                      <a:pPr algn="l" fontAlgn="b"/>
                      <a:r>
                        <a:rPr lang="en-US" sz="1200" u="none" strike="noStrike" dirty="0">
                          <a:effectLst/>
                          <a:latin typeface="楷体_GB2312" panose="02010609030101010101" pitchFamily="49" charset="-122"/>
                          <a:ea typeface="楷体_GB2312" panose="02010609030101010101" pitchFamily="49" charset="-122"/>
                        </a:rPr>
                        <a:t>IC</a:t>
                      </a:r>
                      <a:r>
                        <a:rPr lang="zh-CN" altLang="en-US" sz="1200" u="none" strike="noStrike" dirty="0">
                          <a:effectLst/>
                          <a:latin typeface="楷体_GB2312" panose="02010609030101010101" pitchFamily="49" charset="-122"/>
                          <a:ea typeface="楷体_GB2312" panose="02010609030101010101" pitchFamily="49" charset="-122"/>
                        </a:rPr>
                        <a:t>均值</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9.96%</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1"/>
                  </a:ext>
                </a:extLst>
              </a:tr>
              <a:tr h="241663">
                <a:tc>
                  <a:txBody>
                    <a:bodyPr/>
                    <a:lstStyle/>
                    <a:p>
                      <a:pPr algn="l" fontAlgn="b"/>
                      <a:r>
                        <a:rPr lang="en-US" sz="1200" u="none" strike="noStrike">
                          <a:effectLst/>
                          <a:latin typeface="楷体_GB2312" panose="02010609030101010101" pitchFamily="49" charset="-122"/>
                          <a:ea typeface="楷体_GB2312" panose="02010609030101010101" pitchFamily="49" charset="-122"/>
                        </a:rPr>
                        <a:t>IC</a:t>
                      </a:r>
                      <a:r>
                        <a:rPr lang="zh-CN" altLang="en-US" sz="1200" u="none" strike="noStrike">
                          <a:effectLst/>
                          <a:latin typeface="楷体_GB2312" panose="02010609030101010101" pitchFamily="49" charset="-122"/>
                          <a:ea typeface="楷体_GB2312" panose="02010609030101010101" pitchFamily="49" charset="-122"/>
                        </a:rPr>
                        <a:t>期数</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96</a:t>
                      </a:r>
                    </a:p>
                  </a:txBody>
                  <a:tcPr marL="9525" marR="9525" marT="9525" marB="0" anchor="b"/>
                </a:tc>
                <a:extLst>
                  <a:ext uri="{0D108BD9-81ED-4DB2-BD59-A6C34878D82A}">
                    <a16:rowId xmlns:a16="http://schemas.microsoft.com/office/drawing/2014/main" val="10002"/>
                  </a:ext>
                </a:extLst>
              </a:tr>
              <a:tr h="241663">
                <a:tc>
                  <a:txBody>
                    <a:bodyPr/>
                    <a:lstStyle/>
                    <a:p>
                      <a:pPr algn="l" fontAlgn="b"/>
                      <a:r>
                        <a:rPr lang="en-US" sz="1200" u="none" strike="noStrike">
                          <a:effectLst/>
                          <a:latin typeface="楷体_GB2312" panose="02010609030101010101" pitchFamily="49" charset="-122"/>
                          <a:ea typeface="楷体_GB2312" panose="02010609030101010101" pitchFamily="49" charset="-122"/>
                        </a:rPr>
                        <a:t>ICIR</a:t>
                      </a:r>
                      <a:endParaRPr 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1.15 </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3"/>
                  </a:ext>
                </a:extLst>
              </a:tr>
              <a:tr h="241663">
                <a:tc>
                  <a:txBody>
                    <a:bodyPr/>
                    <a:lstStyle/>
                    <a:p>
                      <a:pPr algn="l" fontAlgn="b"/>
                      <a:r>
                        <a:rPr lang="en-US" sz="1200" u="none" strike="noStrike">
                          <a:effectLst/>
                          <a:latin typeface="楷体_GB2312" panose="02010609030101010101" pitchFamily="49" charset="-122"/>
                          <a:ea typeface="楷体_GB2312" panose="02010609030101010101" pitchFamily="49" charset="-122"/>
                        </a:rPr>
                        <a:t>ICT</a:t>
                      </a:r>
                      <a:r>
                        <a:rPr lang="zh-CN" altLang="en-US" sz="1200" u="none" strike="noStrike">
                          <a:effectLst/>
                          <a:latin typeface="楷体_GB2312" panose="02010609030101010101" pitchFamily="49" charset="-122"/>
                          <a:ea typeface="楷体_GB2312" panose="02010609030101010101" pitchFamily="49" charset="-122"/>
                        </a:rPr>
                        <a:t>值</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dirty="0">
                          <a:effectLst/>
                          <a:latin typeface="楷体_GB2312" panose="02010609030101010101" pitchFamily="49" charset="-122"/>
                          <a:ea typeface="楷体_GB2312" panose="02010609030101010101" pitchFamily="49" charset="-122"/>
                        </a:rPr>
                        <a:t>3.26 </a:t>
                      </a:r>
                      <a:endParaRPr lang="en-US" altLang="zh-CN"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4"/>
                  </a:ext>
                </a:extLst>
              </a:tr>
            </a:tbl>
          </a:graphicData>
        </a:graphic>
      </p:graphicFrame>
      <p:sp>
        <p:nvSpPr>
          <p:cNvPr id="24" name="文本框 23"/>
          <p:cNvSpPr txBox="1"/>
          <p:nvPr/>
        </p:nvSpPr>
        <p:spPr>
          <a:xfrm>
            <a:off x="7489772" y="2776444"/>
            <a:ext cx="2180860" cy="307777"/>
          </a:xfrm>
          <a:prstGeom prst="rect">
            <a:avLst/>
          </a:prstGeom>
          <a:noFill/>
        </p:spPr>
        <p:txBody>
          <a:bodyPr wrap="square" rtlCol="0">
            <a:spAutoFit/>
          </a:bodyPr>
          <a:lstStyle/>
          <a:p>
            <a:r>
              <a:rPr lang="en-US" altLang="zh-CN" sz="1400" dirty="0">
                <a:latin typeface="楷体_GB2312" panose="02010609030101010101" pitchFamily="49" charset="-122"/>
                <a:ea typeface="楷体_GB2312" panose="02010609030101010101" pitchFamily="49" charset="-122"/>
                <a:cs typeface="Arial" panose="020B0604020202020204" pitchFamily="34" charset="0"/>
              </a:rPr>
              <a:t>high250</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endParaRPr lang="en-US" altLang="zh-CN" sz="1400" dirty="0">
              <a:latin typeface="楷体_GB2312" panose="02010609030101010101" pitchFamily="49" charset="-122"/>
              <a:ea typeface="楷体_GB2312" panose="02010609030101010101" pitchFamily="49" charset="-122"/>
              <a:cs typeface="Arial" panose="020B0604020202020204" pitchFamily="34" charset="0"/>
            </a:endParaRPr>
          </a:p>
        </p:txBody>
      </p:sp>
      <p:graphicFrame>
        <p:nvGraphicFramePr>
          <p:cNvPr id="9" name="图表 8"/>
          <p:cNvGraphicFramePr/>
          <p:nvPr/>
        </p:nvGraphicFramePr>
        <p:xfrm>
          <a:off x="1196975" y="319786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14</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净利润断层</a:t>
                </a:r>
                <a14:m>
                  <m:oMath xmlns:m="http://schemas.openxmlformats.org/officeDocument/2006/math">
                    <m:r>
                      <a:rPr lang="en-US" altLang="zh-CN" b="1" i="1" dirty="0" smtClean="0">
                        <a:latin typeface="Cambria Math" panose="02040503050406030204" pitchFamily="18" charset="0"/>
                      </a:rPr>
                      <m:t>𝑱𝒖𝒎𝒑</m:t>
                    </m:r>
                  </m:oMath>
                </a14:m>
                <a:r>
                  <a:rPr lang="zh-CN" altLang="en-US" b="1" dirty="0"/>
                  <a:t>因子构建与表现</a:t>
                </a:r>
                <a:endParaRPr lang="en-US" altLang="zh-CN" b="1" dirty="0"/>
              </a:p>
              <a:p>
                <a:pPr marL="0" indent="0">
                  <a:buNone/>
                </a:pPr>
                <a:r>
                  <a:rPr lang="zh-CN" altLang="en-US" dirty="0"/>
                  <a:t>我们对基本面维度的</a:t>
                </a:r>
                <a14:m>
                  <m:oMath xmlns:m="http://schemas.openxmlformats.org/officeDocument/2006/math">
                    <m:r>
                      <a:rPr lang="en-US" altLang="zh-CN" b="0" i="1" dirty="0" smtClean="0">
                        <a:latin typeface="Cambria Math" panose="02040503050406030204" pitchFamily="18" charset="0"/>
                      </a:rPr>
                      <m:t>𝑠𝑢𝑟𝑝𝑟𝑖𝑠𝑒</m:t>
                    </m:r>
                  </m:oMath>
                </a14:m>
                <a:r>
                  <a:rPr lang="zh-CN" altLang="en-US" dirty="0"/>
                  <a:t>因子和技术面维度的</a:t>
                </a:r>
                <a14:m>
                  <m:oMath xmlns:m="http://schemas.openxmlformats.org/officeDocument/2006/math">
                    <m:r>
                      <a:rPr lang="en-US" altLang="zh-CN" b="0" i="1" dirty="0" smtClean="0">
                        <a:latin typeface="Cambria Math" panose="02040503050406030204" pitchFamily="18" charset="0"/>
                      </a:rPr>
                      <m:t>h𝑖𝑔h</m:t>
                    </m:r>
                    <m:r>
                      <a:rPr lang="en-US" altLang="zh-CN" b="0" i="1" dirty="0" smtClean="0">
                        <a:latin typeface="Cambria Math" panose="02040503050406030204" pitchFamily="18" charset="0"/>
                      </a:rPr>
                      <m:t>250</m:t>
                    </m:r>
                  </m:oMath>
                </a14:m>
                <a:r>
                  <a:rPr lang="zh-CN" altLang="en-US" dirty="0"/>
                  <a:t>因子进行</a:t>
                </a:r>
                <a:r>
                  <a:rPr lang="en-US" altLang="zh-CN" dirty="0"/>
                  <a:t>rank</a:t>
                </a:r>
                <a:r>
                  <a:rPr lang="zh-CN" altLang="en-US" dirty="0"/>
                  <a:t>等权复合，得到行业层面的</a:t>
                </a:r>
                <a14:m>
                  <m:oMath xmlns:m="http://schemas.openxmlformats.org/officeDocument/2006/math">
                    <m:r>
                      <a:rPr lang="en-US" altLang="zh-CN" b="0" i="1" dirty="0" smtClean="0">
                        <a:latin typeface="Cambria Math" panose="02040503050406030204" pitchFamily="18" charset="0"/>
                      </a:rPr>
                      <m:t>𝑗𝑢𝑚𝑝</m:t>
                    </m:r>
                  </m:oMath>
                </a14:m>
                <a:r>
                  <a:rPr lang="zh-CN" altLang="en-US" dirty="0"/>
                  <a:t>因子。该因子每年</a:t>
                </a:r>
                <a:r>
                  <a:rPr lang="en-US" altLang="zh-CN" dirty="0"/>
                  <a:t>4</a:t>
                </a:r>
                <a:r>
                  <a:rPr lang="zh-CN" altLang="en-US" dirty="0"/>
                  <a:t>、</a:t>
                </a:r>
                <a:r>
                  <a:rPr lang="en-US" altLang="zh-CN" dirty="0"/>
                  <a:t>8</a:t>
                </a:r>
                <a:r>
                  <a:rPr lang="zh-CN" altLang="en-US" dirty="0"/>
                  <a:t>、</a:t>
                </a:r>
                <a:r>
                  <a:rPr lang="en-US" altLang="zh-CN" dirty="0"/>
                  <a:t>10</a:t>
                </a:r>
                <a:r>
                  <a:rPr lang="zh-CN" altLang="en-US" dirty="0"/>
                  <a:t>月底更新，是对行业层面的超预期程度的刻画，起到类似于选股层面上净利润断层的效果。</a:t>
                </a:r>
                <a:endParaRPr lang="en-US" altLang="zh-CN" dirty="0"/>
              </a:p>
              <a:p>
                <a:pPr marL="0" indent="0">
                  <a:buNone/>
                </a:pPr>
                <a:r>
                  <a:rPr lang="zh-CN" altLang="en-US" dirty="0"/>
                  <a:t>在中信一级行业样本空间中，该因子分五组历史表现区分度较好，多头收益明显（年化收益</a:t>
                </a:r>
                <a:r>
                  <a:rPr lang="en-US" altLang="zh-CN" dirty="0"/>
                  <a:t>23.95%</a:t>
                </a:r>
                <a:r>
                  <a:rPr lang="zh-CN" altLang="en-US" dirty="0"/>
                  <a:t>），多空收益差达到年化</a:t>
                </a:r>
                <a:r>
                  <a:rPr lang="en-US" altLang="zh-CN" dirty="0"/>
                  <a:t>19.04%</a:t>
                </a:r>
                <a:r>
                  <a:rPr lang="zh-CN" altLang="en-US" dirty="0"/>
                  <a:t>。效果表现显著优于此前的单因子表现。</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3"/>
                <a:stretch>
                  <a:fillRect l="-384" r="-55"/>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1473820" y="2846817"/>
                <a:ext cx="4018885"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𝑗𝑢𝑚𝑝</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9" name="文本框 18"/>
              <p:cNvSpPr txBox="1">
                <a:spLocks noRot="1" noChangeAspect="1" noMove="1" noResize="1" noEditPoints="1" noAdjustHandles="1" noChangeArrowheads="1" noChangeShapeType="1" noTextEdit="1"/>
              </p:cNvSpPr>
              <p:nvPr/>
            </p:nvSpPr>
            <p:spPr>
              <a:xfrm>
                <a:off x="1473820" y="2846817"/>
                <a:ext cx="4018885"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852226" y="2892984"/>
                <a:ext cx="4435610"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𝑗𝑢𝑚𝑝</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24" name="文本框 23"/>
              <p:cNvSpPr txBox="1">
                <a:spLocks noRot="1" noChangeAspect="1" noMove="1" noResize="1" noEditPoints="1" noAdjustHandles="1" noChangeArrowheads="1" noChangeShapeType="1" noTextEdit="1"/>
              </p:cNvSpPr>
              <p:nvPr/>
            </p:nvSpPr>
            <p:spPr>
              <a:xfrm>
                <a:off x="6852226" y="2892984"/>
                <a:ext cx="4435610"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4" name="图表 3"/>
          <p:cNvGraphicFramePr/>
          <p:nvPr/>
        </p:nvGraphicFramePr>
        <p:xfrm>
          <a:off x="717550" y="3154680"/>
          <a:ext cx="5603240" cy="3383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图表 5"/>
          <p:cNvGraphicFramePr/>
          <p:nvPr/>
        </p:nvGraphicFramePr>
        <p:xfrm>
          <a:off x="6436995" y="3201035"/>
          <a:ext cx="5219700" cy="315722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15</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净利润断层</a:t>
                </a:r>
                <a14:m>
                  <m:oMath xmlns:m="http://schemas.openxmlformats.org/officeDocument/2006/math">
                    <m:r>
                      <a:rPr lang="en-US" altLang="zh-CN" b="1" i="1" dirty="0" smtClean="0">
                        <a:latin typeface="Cambria Math" panose="02040503050406030204" pitchFamily="18" charset="0"/>
                      </a:rPr>
                      <m:t>𝑱𝒖𝒎𝒑</m:t>
                    </m:r>
                  </m:oMath>
                </a14:m>
                <a:r>
                  <a:rPr lang="zh-CN" altLang="en-US" b="1" dirty="0"/>
                  <a:t>因子构建与表现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10.37%</a:t>
                </a:r>
                <a:r>
                  <a:rPr lang="zh-CN" altLang="en-US" dirty="0"/>
                  <a:t>，</a:t>
                </a:r>
                <a:r>
                  <a:rPr lang="en-US" altLang="zh-CN" dirty="0"/>
                  <a:t>IC</a:t>
                </a:r>
                <a:r>
                  <a:rPr lang="zh-CN" altLang="en-US" dirty="0"/>
                  <a:t>胜率高达</a:t>
                </a:r>
                <a:r>
                  <a:rPr lang="en-US" altLang="zh-CN" dirty="0"/>
                  <a:t>67.71%</a:t>
                </a:r>
                <a:r>
                  <a:rPr lang="zh-CN" altLang="en-US" dirty="0"/>
                  <a:t>，年化</a:t>
                </a:r>
                <a:r>
                  <a:rPr lang="en-US" altLang="zh-CN" dirty="0"/>
                  <a:t>ICIR</a:t>
                </a:r>
                <a:r>
                  <a:rPr lang="zh-CN" altLang="en-US" dirty="0"/>
                  <a:t>达到</a:t>
                </a:r>
                <a:r>
                  <a:rPr lang="en-US" altLang="zh-CN" dirty="0"/>
                  <a:t>1.29</a:t>
                </a:r>
                <a:r>
                  <a:rPr lang="zh-CN" altLang="en-US" dirty="0"/>
                  <a:t>，</a:t>
                </a:r>
                <a14:m>
                  <m:oMath xmlns:m="http://schemas.openxmlformats.org/officeDocument/2006/math">
                    <m:r>
                      <a:rPr lang="en-US" altLang="zh-CN" i="1" dirty="0" smtClean="0">
                        <a:latin typeface="Cambria Math" panose="02040503050406030204" pitchFamily="18" charset="0"/>
                      </a:rPr>
                      <m:t>𝑗𝑢𝑚𝑝</m:t>
                    </m:r>
                  </m:oMath>
                </a14:m>
                <a:r>
                  <a:rPr lang="zh-CN" altLang="en-US" dirty="0"/>
                  <a:t>复合因子表现显著优于此前单因子表现。</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4"/>
                <a:stretch>
                  <a:fillRect l="-384"/>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1473820" y="2846817"/>
                <a:ext cx="4018885"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𝑗𝑢𝑚𝑝</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因子中信一级行业分五组多空对冲表现</a:t>
                </a:r>
              </a:p>
            </p:txBody>
          </p:sp>
        </mc:Choice>
        <mc:Fallback xmlns="">
          <p:sp>
            <p:nvSpPr>
              <p:cNvPr id="19" name="文本框 18"/>
              <p:cNvSpPr txBox="1">
                <a:spLocks noRot="1" noChangeAspect="1" noMove="1" noResize="1" noEditPoints="1" noAdjustHandles="1" noChangeArrowheads="1" noChangeShapeType="1" noTextEdit="1"/>
              </p:cNvSpPr>
              <p:nvPr/>
            </p:nvSpPr>
            <p:spPr>
              <a:xfrm>
                <a:off x="1473820" y="2846817"/>
                <a:ext cx="4018885"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578220" y="2841596"/>
                <a:ext cx="199324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𝑗𝑢𝑚𝑝</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24" name="文本框 23"/>
              <p:cNvSpPr txBox="1">
                <a:spLocks noRot="1" noChangeAspect="1" noMove="1" noResize="1" noEditPoints="1" noAdjustHandles="1" noChangeArrowheads="1" noChangeShapeType="1" noTextEdit="1"/>
              </p:cNvSpPr>
              <p:nvPr/>
            </p:nvSpPr>
            <p:spPr>
              <a:xfrm>
                <a:off x="7578220" y="2841596"/>
                <a:ext cx="1993248" cy="307777"/>
              </a:xfrm>
              <a:prstGeom prst="rect">
                <a:avLst/>
              </a:prstGeom>
              <a:blipFill rotWithShape="1">
                <a:blip r:embed="rId6"/>
                <a:stretch>
                  <a:fillRect t="-5882" b="-17647"/>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custDataLst>
              <p:tags r:id="rId1"/>
            </p:custDataLst>
          </p:nvPr>
        </p:nvGraphicFramePr>
        <p:xfrm>
          <a:off x="6948544" y="3353161"/>
          <a:ext cx="3442038" cy="1545410"/>
        </p:xfrm>
        <a:graphic>
          <a:graphicData uri="http://schemas.openxmlformats.org/drawingml/2006/table">
            <a:tbl>
              <a:tblPr>
                <a:tableStyleId>{9D7B26C5-4107-4FEC-AEDC-1716B250A1EF}</a:tableStyleId>
              </a:tblPr>
              <a:tblGrid>
                <a:gridCol w="1721019">
                  <a:extLst>
                    <a:ext uri="{9D8B030D-6E8A-4147-A177-3AD203B41FA5}">
                      <a16:colId xmlns:a16="http://schemas.microsoft.com/office/drawing/2014/main" val="20000"/>
                    </a:ext>
                  </a:extLst>
                </a:gridCol>
                <a:gridCol w="1721019">
                  <a:extLst>
                    <a:ext uri="{9D8B030D-6E8A-4147-A177-3AD203B41FA5}">
                      <a16:colId xmlns:a16="http://schemas.microsoft.com/office/drawing/2014/main" val="20001"/>
                    </a:ext>
                  </a:extLst>
                </a:gridCol>
              </a:tblGrid>
              <a:tr h="309082">
                <a:tc>
                  <a:txBody>
                    <a:bodyPr/>
                    <a:lstStyle/>
                    <a:p>
                      <a:pPr algn="l" fontAlgn="b"/>
                      <a:r>
                        <a:rPr lang="zh-CN" altLang="en-US" sz="1200" b="0" i="0" u="none" strike="noStrike" dirty="0">
                          <a:solidFill>
                            <a:srgbClr val="000000"/>
                          </a:solidFill>
                          <a:effectLst/>
                          <a:latin typeface="楷体_GB2312" panose="02010609030101010101" pitchFamily="49" charset="-122"/>
                          <a:ea typeface="楷体_GB2312" panose="02010609030101010101" pitchFamily="49" charset="-122"/>
                        </a:rPr>
                        <a:t>胜率</a:t>
                      </a:r>
                    </a:p>
                  </a:txBody>
                  <a:tcPr marL="7620" marR="7620" marT="7620"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67.71%</a:t>
                      </a:r>
                    </a:p>
                  </a:txBody>
                  <a:tcPr marL="7620" marR="7620" marT="7620" marB="0" anchor="b"/>
                </a:tc>
                <a:extLst>
                  <a:ext uri="{0D108BD9-81ED-4DB2-BD59-A6C34878D82A}">
                    <a16:rowId xmlns:a16="http://schemas.microsoft.com/office/drawing/2014/main" val="10000"/>
                  </a:ext>
                </a:extLst>
              </a:tr>
              <a:tr h="309082">
                <a:tc>
                  <a:txBody>
                    <a:bodyPr/>
                    <a:lstStyle/>
                    <a:p>
                      <a:pPr algn="l" fontAlgn="b"/>
                      <a:r>
                        <a:rPr lang="en-US" sz="1200" b="0" i="0" u="none" strike="noStrike" dirty="0">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dirty="0">
                          <a:solidFill>
                            <a:srgbClr val="000000"/>
                          </a:solidFill>
                          <a:effectLst/>
                          <a:latin typeface="楷体_GB2312" panose="02010609030101010101" pitchFamily="49" charset="-122"/>
                          <a:ea typeface="楷体_GB2312" panose="02010609030101010101" pitchFamily="49" charset="-122"/>
                        </a:rPr>
                        <a:t>均值</a:t>
                      </a:r>
                    </a:p>
                  </a:txBody>
                  <a:tcPr marL="7620" marR="7620" marT="7620"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10.37%</a:t>
                      </a:r>
                    </a:p>
                  </a:txBody>
                  <a:tcPr marL="7620" marR="7620" marT="7620" marB="0" anchor="b"/>
                </a:tc>
                <a:extLst>
                  <a:ext uri="{0D108BD9-81ED-4DB2-BD59-A6C34878D82A}">
                    <a16:rowId xmlns:a16="http://schemas.microsoft.com/office/drawing/2014/main" val="10001"/>
                  </a:ext>
                </a:extLst>
              </a:tr>
              <a:tr h="309082">
                <a:tc>
                  <a:txBody>
                    <a:bodyPr/>
                    <a:lstStyle/>
                    <a:p>
                      <a:pPr algn="l" fontAlgn="b"/>
                      <a:r>
                        <a:rPr lang="en-US" sz="1200" b="0" i="0" u="none" strike="noStrike" dirty="0">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dirty="0">
                          <a:solidFill>
                            <a:srgbClr val="000000"/>
                          </a:solidFill>
                          <a:effectLst/>
                          <a:latin typeface="楷体_GB2312" panose="02010609030101010101" pitchFamily="49" charset="-122"/>
                          <a:ea typeface="楷体_GB2312" panose="02010609030101010101" pitchFamily="49" charset="-122"/>
                        </a:rPr>
                        <a:t>期数</a:t>
                      </a:r>
                    </a:p>
                  </a:txBody>
                  <a:tcPr marL="7620" marR="7620" marT="7620"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96</a:t>
                      </a:r>
                    </a:p>
                  </a:txBody>
                  <a:tcPr marL="7620" marR="7620" marT="7620" marB="0" anchor="b"/>
                </a:tc>
                <a:extLst>
                  <a:ext uri="{0D108BD9-81ED-4DB2-BD59-A6C34878D82A}">
                    <a16:rowId xmlns:a16="http://schemas.microsoft.com/office/drawing/2014/main" val="10002"/>
                  </a:ext>
                </a:extLst>
              </a:tr>
              <a:tr h="309082">
                <a:tc>
                  <a:txBody>
                    <a:bodyPr/>
                    <a:lstStyle/>
                    <a:p>
                      <a:pPr algn="l" fontAlgn="b"/>
                      <a:r>
                        <a:rPr lang="en-US" sz="1200" b="0" i="0" u="none" strike="noStrike" dirty="0">
                          <a:solidFill>
                            <a:srgbClr val="000000"/>
                          </a:solidFill>
                          <a:effectLst/>
                          <a:latin typeface="楷体_GB2312" panose="02010609030101010101" pitchFamily="49" charset="-122"/>
                          <a:ea typeface="楷体_GB2312" panose="02010609030101010101" pitchFamily="49" charset="-122"/>
                        </a:rPr>
                        <a:t>ICIR</a:t>
                      </a:r>
                    </a:p>
                  </a:txBody>
                  <a:tcPr marL="7620" marR="7620" marT="7620"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1.29 </a:t>
                      </a:r>
                    </a:p>
                  </a:txBody>
                  <a:tcPr marL="7620" marR="7620" marT="7620" marB="0" anchor="b"/>
                </a:tc>
                <a:extLst>
                  <a:ext uri="{0D108BD9-81ED-4DB2-BD59-A6C34878D82A}">
                    <a16:rowId xmlns:a16="http://schemas.microsoft.com/office/drawing/2014/main" val="10003"/>
                  </a:ext>
                </a:extLst>
              </a:tr>
              <a:tr h="309082">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值</a:t>
                      </a:r>
                    </a:p>
                  </a:txBody>
                  <a:tcPr marL="7620" marR="7620" marT="7620"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3.65 </a:t>
                      </a:r>
                    </a:p>
                  </a:txBody>
                  <a:tcPr marL="7620" marR="7620" marT="7620"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984885" y="3154680"/>
          <a:ext cx="4613275" cy="295592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b="1" dirty="0">
              <a:solidFill>
                <a:srgbClr val="054477"/>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16</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17</a:t>
            </a:fld>
            <a:endParaRPr lang="zh-CN" altLang="en-US"/>
          </a:p>
        </p:txBody>
      </p:sp>
      <p:sp>
        <p:nvSpPr>
          <p:cNvPr id="2" name="标题 1"/>
          <p:cNvSpPr>
            <a:spLocks noGrp="1"/>
          </p:cNvSpPr>
          <p:nvPr>
            <p:ph type="title"/>
          </p:nvPr>
        </p:nvSpPr>
        <p:spPr/>
        <p:txBody>
          <a:bodyPr/>
          <a:lstStyle/>
          <a:p>
            <a:r>
              <a:rPr lang="zh-CN" altLang="en-US" dirty="0"/>
              <a:t>行业基本面的边际改善</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dirty="0"/>
                  <a:t>尽管所构建的净利润断层</a:t>
                </a:r>
                <a14:m>
                  <m:oMath xmlns:m="http://schemas.openxmlformats.org/officeDocument/2006/math">
                    <m:r>
                      <a:rPr lang="en-US" altLang="zh-CN" sz="1600" i="1" dirty="0" smtClean="0">
                        <a:latin typeface="Cambria Math" panose="02040503050406030204" pitchFamily="18" charset="0"/>
                        <a:ea typeface="楷体_GB2312" panose="02010609030101010101" pitchFamily="49" charset="-122"/>
                      </a:rPr>
                      <m:t>𝐽𝑢𝑚𝑝</m:t>
                    </m:r>
                  </m:oMath>
                </a14:m>
                <a:r>
                  <a:rPr lang="zh-CN" altLang="en-US" sz="1600" dirty="0">
                    <a:latin typeface="楷体_GB2312" panose="02010609030101010101" pitchFamily="49" charset="-122"/>
                    <a:ea typeface="楷体_GB2312" panose="02010609030101010101" pitchFamily="49" charset="-122"/>
                  </a:rPr>
                  <a:t>因子</a:t>
                </a:r>
                <a:r>
                  <a:rPr lang="zh-CN" altLang="en-US" dirty="0"/>
                  <a:t>属于对行业的基本面刻画，但与净利润断层选股策略类似，没有运用任何财务指标，更多依赖特殊时点的股价动量与分析师定性分析的信息。</a:t>
                </a:r>
                <a:endParaRPr lang="en-US" altLang="zh-CN" dirty="0"/>
              </a:p>
              <a:p>
                <a:r>
                  <a:rPr lang="zh-CN" altLang="en-US" dirty="0"/>
                  <a:t>我们尝试从模型的基本面财务指标入手，提供源于真实财务信息的行业视角。由于不同行业天然的商业模式差异，使得行业在一些传统财务因子上排序表现较为固定，例如</a:t>
                </a:r>
                <a:r>
                  <a:rPr lang="en-US" altLang="zh-CN" dirty="0"/>
                  <a:t>ROE</a:t>
                </a:r>
                <a:r>
                  <a:rPr lang="zh-CN" altLang="en-US" dirty="0"/>
                  <a:t>、净利润同比增速、毛利率等等。我们更加追求行业财务指标相对自身历史的边际改善。</a:t>
                </a:r>
                <a:endParaRPr lang="en-US" altLang="zh-CN" dirty="0"/>
              </a:p>
              <a:p>
                <a:r>
                  <a:rPr lang="zh-CN" altLang="en-US" dirty="0"/>
                  <a:t>我们构建了每个行业成分股实时滚动更新的</a:t>
                </a:r>
                <a:r>
                  <a:rPr lang="en-US" altLang="zh-CN" dirty="0"/>
                  <a:t>sue</a:t>
                </a:r>
                <a:r>
                  <a:rPr lang="zh-CN" altLang="en-US" dirty="0"/>
                  <a:t>因子中位数，记为</a:t>
                </a:r>
                <a14:m>
                  <m:oMath xmlns:m="http://schemas.openxmlformats.org/officeDocument/2006/math">
                    <m:r>
                      <a:rPr lang="en-US" altLang="zh-CN" dirty="0">
                        <a:latin typeface="Cambria Math" panose="02040503050406030204" pitchFamily="18" charset="0"/>
                      </a:rPr>
                      <m:t>𝑓𝑢𝑛𝑑𝑎𝑚𝑒𝑛𝑡𝑎𝑙</m:t>
                    </m:r>
                  </m:oMath>
                </a14:m>
                <a:r>
                  <a:rPr lang="zh-CN" altLang="en-US" dirty="0"/>
                  <a:t>因子。该因子刻画整体行业的业绩边际改善幅度，在行业分组测试中表现优异。</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2"/>
                <a:stretch>
                  <a:fillRect l="-274" r="-170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18</a:t>
            </a:fld>
            <a:endParaRPr lang="zh-CN" altLang="en-US"/>
          </a:p>
        </p:txBody>
      </p:sp>
      <p:sp>
        <p:nvSpPr>
          <p:cNvPr id="2" name="标题 1"/>
          <p:cNvSpPr>
            <a:spLocks noGrp="1"/>
          </p:cNvSpPr>
          <p:nvPr>
            <p:ph type="title"/>
          </p:nvPr>
        </p:nvSpPr>
        <p:spPr/>
        <p:txBody>
          <a:bodyPr/>
          <a:lstStyle/>
          <a:p>
            <a:r>
              <a:rPr lang="zh-CN" altLang="en-US" dirty="0"/>
              <a:t>行业基本面的边际改善</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𝒇𝒖𝒏𝒅𝒂𝒎𝒆𝒏𝒕𝒂𝒍</m:t>
                    </m:r>
                  </m:oMath>
                </a14:m>
                <a:r>
                  <a:rPr lang="zh-CN" altLang="en-US" b="1" dirty="0"/>
                  <a:t>因子构建方式</a:t>
                </a:r>
                <a:endParaRPr lang="en-US" altLang="zh-CN" b="1" dirty="0"/>
              </a:p>
              <a:p>
                <a:pPr marL="0" indent="0">
                  <a:buNone/>
                </a:pPr>
                <a:r>
                  <a:rPr lang="zh-CN" altLang="en-US" dirty="0"/>
                  <a:t>首先，我们计算行业内成分股的实时更新</a:t>
                </a:r>
                <a:r>
                  <a:rPr lang="en-US" altLang="zh-CN" dirty="0"/>
                  <a:t>sue</a:t>
                </a:r>
                <a:r>
                  <a:rPr lang="zh-CN" altLang="en-US" dirty="0"/>
                  <a:t>因子，该因子能够刻画成分股的业绩改善程度。我们所</a:t>
                </a:r>
                <a:r>
                  <a:rPr lang="zh-CN" altLang="zh-CN" dirty="0"/>
                  <a:t>采用的</a:t>
                </a:r>
                <a:r>
                  <a:rPr lang="en-US" altLang="zh-CN" dirty="0"/>
                  <a:t>SUE</a:t>
                </a:r>
                <a:r>
                  <a:rPr lang="zh-CN" altLang="zh-CN" dirty="0"/>
                  <a:t>计算方式如下：</a:t>
                </a:r>
              </a:p>
              <a:p>
                <a:pPr algn="just">
                  <a:lnSpc>
                    <a:spcPts val="1400"/>
                  </a:lnSpc>
                  <a:spcBef>
                    <a:spcPts val="240"/>
                  </a:spcBef>
                  <a:spcAft>
                    <a:spcPts val="310"/>
                  </a:spcAft>
                </a:pPr>
                <a:endParaRPr lang="en-US" altLang="zh-CN" dirty="0">
                  <a:latin typeface="Cambria Math" panose="02040503050406030204" pitchFamily="18" charset="0"/>
                </a:endParaRPr>
              </a:p>
              <a:p>
                <a:pPr marL="0" indent="0" algn="just">
                  <a:lnSpc>
                    <a:spcPts val="1400"/>
                  </a:lnSpc>
                  <a:spcBef>
                    <a:spcPts val="240"/>
                  </a:spcBef>
                  <a:spcAft>
                    <a:spcPts val="310"/>
                  </a:spcAft>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𝑆𝑈𝐸</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a:latin typeface="Cambria Math" panose="02040503050406030204" pitchFamily="18" charset="0"/>
                                </a:rPr>
                                <m:t>𝑁𝑃</m:t>
                              </m:r>
                            </m:e>
                            <m:sub>
                              <m:r>
                                <a:rPr lang="en-US" altLang="zh-CN">
                                  <a:latin typeface="Cambria Math" panose="02040503050406030204" pitchFamily="18" charset="0"/>
                                </a:rPr>
                                <m:t>𝑡</m:t>
                              </m:r>
                            </m:sub>
                          </m:sSub>
                          <m:r>
                            <a:rPr lang="en-US" altLang="zh-CN">
                              <a:latin typeface="Cambria Math" panose="02040503050406030204" pitchFamily="18" charset="0"/>
                            </a:rPr>
                            <m:t>−</m:t>
                          </m:r>
                          <m:r>
                            <a:rPr lang="en-US" altLang="zh-CN">
                              <a:latin typeface="Cambria Math" panose="02040503050406030204" pitchFamily="18" charset="0"/>
                            </a:rPr>
                            <m:t>𝐸</m:t>
                          </m:r>
                          <m:r>
                            <a:rPr lang="en-US" altLang="zh-CN">
                              <a:latin typeface="Cambria Math" panose="02040503050406030204" pitchFamily="18" charset="0"/>
                            </a:rPr>
                            <m:t>(</m:t>
                          </m:r>
                          <m:r>
                            <a:rPr lang="en-US" altLang="zh-CN">
                              <a:latin typeface="Cambria Math" panose="02040503050406030204" pitchFamily="18" charset="0"/>
                            </a:rPr>
                            <m:t>𝑁</m:t>
                          </m:r>
                          <m:sSub>
                            <m:sSubPr>
                              <m:ctrlPr>
                                <a:rPr lang="zh-CN"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𝑡</m:t>
                              </m:r>
                            </m:sub>
                          </m:sSub>
                          <m:r>
                            <a:rPr lang="en-US" altLang="zh-CN">
                              <a:latin typeface="Cambria Math" panose="02040503050406030204" pitchFamily="18" charset="0"/>
                            </a:rPr>
                            <m:t>)</m:t>
                          </m:r>
                        </m:num>
                        <m:den>
                          <m:sSub>
                            <m:sSubPr>
                              <m:ctrlPr>
                                <a:rPr lang="zh-CN" altLang="zh-CN" i="1">
                                  <a:latin typeface="Cambria Math" panose="02040503050406030204" pitchFamily="18" charset="0"/>
                                </a:rPr>
                              </m:ctrlPr>
                            </m:sSubPr>
                            <m:e>
                              <m:r>
                                <a:rPr lang="en-US" altLang="zh-CN">
                                  <a:latin typeface="Cambria Math" panose="02040503050406030204" pitchFamily="18" charset="0"/>
                                </a:rPr>
                                <m:t>𝜎</m:t>
                              </m:r>
                            </m:e>
                            <m:sub>
                              <m:r>
                                <a:rPr lang="en-US" altLang="zh-CN">
                                  <a:latin typeface="Cambria Math" panose="02040503050406030204" pitchFamily="18" charset="0"/>
                                </a:rPr>
                                <m:t>𝑁</m:t>
                              </m:r>
                              <m:sSub>
                                <m:sSubPr>
                                  <m:ctrlPr>
                                    <a:rPr lang="zh-CN"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𝑡</m:t>
                                  </m:r>
                                </m:sub>
                              </m:sSub>
                            </m:sub>
                          </m:sSub>
                        </m:den>
                      </m:f>
                    </m:oMath>
                  </m:oMathPara>
                </a14:m>
                <a:endParaRPr lang="zh-CN" altLang="zh-CN" dirty="0"/>
              </a:p>
              <a:p>
                <a:pPr algn="just">
                  <a:lnSpc>
                    <a:spcPts val="1400"/>
                  </a:lnSpc>
                  <a:spcBef>
                    <a:spcPts val="600"/>
                  </a:spcBef>
                  <a:spcAft>
                    <a:spcPts val="600"/>
                  </a:spcAft>
                </a:pPr>
                <a:endParaRPr lang="en-US" altLang="zh-CN" dirty="0"/>
              </a:p>
              <a:p>
                <a:pPr marL="0" indent="0">
                  <a:spcAft>
                    <a:spcPts val="600"/>
                  </a:spcAft>
                  <a:buNone/>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𝑁𝑃</m:t>
                        </m:r>
                      </m:e>
                      <m:sub>
                        <m:r>
                          <a:rPr lang="en-US" altLang="zh-CN">
                            <a:latin typeface="Cambria Math" panose="02040503050406030204" pitchFamily="18" charset="0"/>
                          </a:rPr>
                          <m:t>𝑡</m:t>
                        </m:r>
                      </m:sub>
                    </m:sSub>
                  </m:oMath>
                </a14:m>
                <a:r>
                  <a:rPr lang="en-US" altLang="zh-CN" dirty="0"/>
                  <a:t> </a:t>
                </a:r>
                <a:r>
                  <a:rPr lang="zh-CN" altLang="zh-CN" dirty="0"/>
                  <a:t>为当期单季度归母净利润</a:t>
                </a:r>
                <a:r>
                  <a:rPr lang="zh-CN" altLang="en-US" dirty="0"/>
                  <a:t>相比去年同期变化</a:t>
                </a:r>
                <a:r>
                  <a:rPr lang="zh-CN" altLang="zh-CN" dirty="0"/>
                  <a:t>，</a:t>
                </a:r>
                <a14:m>
                  <m:oMath xmlns:m="http://schemas.openxmlformats.org/officeDocument/2006/math">
                    <m:r>
                      <a:rPr lang="en-US" altLang="zh-CN">
                        <a:latin typeface="Cambria Math" panose="02040503050406030204" pitchFamily="18" charset="0"/>
                      </a:rPr>
                      <m:t>𝐸</m:t>
                    </m:r>
                    <m:r>
                      <a:rPr lang="en-US" altLang="zh-CN">
                        <a:latin typeface="Cambria Math" panose="02040503050406030204" pitchFamily="18" charset="0"/>
                      </a:rPr>
                      <m:t>(</m:t>
                    </m:r>
                    <m:r>
                      <a:rPr lang="en-US" altLang="zh-CN">
                        <a:latin typeface="Cambria Math" panose="02040503050406030204" pitchFamily="18" charset="0"/>
                      </a:rPr>
                      <m:t>𝑁</m:t>
                    </m:r>
                    <m:sSub>
                      <m:sSubPr>
                        <m:ctrlPr>
                          <a:rPr lang="zh-CN"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𝑡</m:t>
                        </m:r>
                      </m:sub>
                    </m:sSub>
                    <m:r>
                      <a:rPr lang="en-US" altLang="zh-CN">
                        <a:latin typeface="Cambria Math" panose="02040503050406030204" pitchFamily="18" charset="0"/>
                      </a:rPr>
                      <m:t>)</m:t>
                    </m:r>
                  </m:oMath>
                </a14:m>
                <a:r>
                  <a:rPr lang="en-US" altLang="zh-CN" dirty="0"/>
                  <a:t> </a:t>
                </a:r>
                <a:r>
                  <a:rPr lang="zh-CN" altLang="zh-CN" dirty="0"/>
                  <a:t>为</a:t>
                </a:r>
                <a:r>
                  <a:rPr lang="zh-CN" altLang="en-US" dirty="0"/>
                  <a:t>过去</a:t>
                </a:r>
                <a:r>
                  <a:rPr lang="en-US" altLang="zh-CN" dirty="0"/>
                  <a:t>8</a:t>
                </a:r>
                <a:r>
                  <a:rPr lang="zh-CN" altLang="en-US" dirty="0"/>
                  <a:t>个季度的归母净利润相对上一年同期变化均值</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𝜎</m:t>
                        </m:r>
                      </m:e>
                      <m:sub>
                        <m:r>
                          <a:rPr lang="en-US" altLang="zh-CN">
                            <a:latin typeface="Cambria Math" panose="02040503050406030204" pitchFamily="18" charset="0"/>
                          </a:rPr>
                          <m:t>𝑁</m:t>
                        </m:r>
                        <m:sSub>
                          <m:sSubPr>
                            <m:ctrlPr>
                              <a:rPr lang="zh-CN"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𝑡</m:t>
                            </m:r>
                          </m:sub>
                        </m:sSub>
                      </m:sub>
                    </m:sSub>
                  </m:oMath>
                </a14:m>
                <a:r>
                  <a:rPr lang="en-US" altLang="zh-CN" dirty="0"/>
                  <a:t> </a:t>
                </a:r>
                <a:r>
                  <a:rPr lang="zh-CN" altLang="zh-CN" dirty="0"/>
                  <a:t>为</a:t>
                </a:r>
                <a:r>
                  <a:rPr lang="zh-CN" altLang="en-US" dirty="0"/>
                  <a:t>过去</a:t>
                </a:r>
                <a:r>
                  <a:rPr lang="en-US" altLang="zh-CN" dirty="0"/>
                  <a:t>8</a:t>
                </a:r>
                <a:r>
                  <a:rPr lang="zh-CN" altLang="en-US" dirty="0"/>
                  <a:t>个季度的归母净利润相对上一年同期变化</a:t>
                </a:r>
                <a:r>
                  <a:rPr lang="zh-CN" altLang="zh-CN" dirty="0"/>
                  <a:t>的标准差。</a:t>
                </a:r>
                <a:endParaRPr lang="en-US" altLang="zh-CN" dirty="0"/>
              </a:p>
              <a:p>
                <a:pPr marL="0" indent="0">
                  <a:spcAft>
                    <a:spcPts val="600"/>
                  </a:spcAft>
                  <a:buNone/>
                </a:pPr>
                <a:r>
                  <a:rPr lang="en-US" altLang="zh-CN" i="1" dirty="0"/>
                  <a:t>SUE</a:t>
                </a:r>
                <a:r>
                  <a:rPr lang="zh-CN" altLang="zh-CN" dirty="0"/>
                  <a:t>因子</a:t>
                </a:r>
                <a:r>
                  <a:rPr lang="zh-CN" altLang="en-US" dirty="0"/>
                  <a:t>刻画了当期盈利相比历史单季度盈利变化平均水平的改善程度。为了更加及时地反应行业内成分股地盈余状况，我们按照最新发布的财报、快报和预告实时更新成分股因子值。</a:t>
                </a:r>
                <a:endParaRPr lang="en-US" altLang="zh-CN"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dirty="0" smtClean="0">
                          <a:latin typeface="Cambria Math" panose="02040503050406030204" pitchFamily="18" charset="0"/>
                        </a:rPr>
                        <m:t>𝑓𝑢𝑛𝑑𝑎𝑚𝑒𝑛𝑡𝑎𝑙</m:t>
                      </m:r>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𝑚𝑒𝑑𝑖𝑎𝑛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𝑆𝑈𝐸</m:t>
                      </m:r>
                      <m:r>
                        <a:rPr lang="en-US" altLang="zh-CN" b="0" i="1" dirty="0" smtClean="0">
                          <a:latin typeface="Cambria Math" panose="02040503050406030204" pitchFamily="18" charset="0"/>
                        </a:rPr>
                        <m:t>)</m:t>
                      </m:r>
                    </m:oMath>
                  </m:oMathPara>
                </a14:m>
                <a:endParaRPr lang="en-US" altLang="zh-CN" i="1" dirty="0"/>
              </a:p>
              <a:p>
                <a:pPr marL="0" indent="0">
                  <a:spcAft>
                    <a:spcPts val="600"/>
                  </a:spcAft>
                  <a:buNone/>
                </a:pPr>
                <a14:m>
                  <m:oMath xmlns:m="http://schemas.openxmlformats.org/officeDocument/2006/math">
                    <m:r>
                      <a:rPr lang="en-US" altLang="zh-CN" dirty="0" smtClean="0">
                        <a:latin typeface="Cambria Math" panose="02040503050406030204" pitchFamily="18" charset="0"/>
                      </a:rPr>
                      <m:t>𝑓𝑢𝑛𝑑𝑎𝑚𝑒𝑛𝑡𝑎𝑙</m:t>
                    </m:r>
                  </m:oMath>
                </a14:m>
                <a:r>
                  <a:rPr lang="en-US" altLang="zh-CN" i="1" dirty="0"/>
                  <a:t> </a:t>
                </a:r>
                <a:r>
                  <a:rPr lang="zh-CN" altLang="en-US" dirty="0"/>
                  <a:t>因子记录了每个行业滚动更新的成分股</a:t>
                </a:r>
                <a:r>
                  <a:rPr lang="en-US" altLang="zh-CN" i="1" dirty="0"/>
                  <a:t>SUE</a:t>
                </a:r>
                <a:r>
                  <a:rPr lang="zh-CN" altLang="en-US" dirty="0"/>
                  <a:t>因子值中位数。</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2"/>
                <a:stretch>
                  <a:fillRect l="-384" r="-22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19</a:t>
            </a:fld>
            <a:endParaRPr lang="zh-CN" altLang="en-US"/>
          </a:p>
        </p:txBody>
      </p:sp>
      <p:sp>
        <p:nvSpPr>
          <p:cNvPr id="2" name="标题 1"/>
          <p:cNvSpPr>
            <a:spLocks noGrp="1"/>
          </p:cNvSpPr>
          <p:nvPr>
            <p:ph type="title"/>
          </p:nvPr>
        </p:nvSpPr>
        <p:spPr/>
        <p:txBody>
          <a:bodyPr/>
          <a:lstStyle/>
          <a:p>
            <a:r>
              <a:rPr lang="zh-CN" altLang="en-US" dirty="0"/>
              <a:t>行业基本面的边际改善</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𝒇𝒖𝒏𝒅𝒂𝒎𝒆𝒏𝒕𝒂𝒍</m:t>
                    </m:r>
                  </m:oMath>
                </a14:m>
                <a:r>
                  <a:rPr lang="zh-CN" altLang="en-US" b="1" dirty="0"/>
                  <a:t>因子表现</a:t>
                </a:r>
                <a:endParaRPr lang="en-US" altLang="zh-CN" b="1" dirty="0"/>
              </a:p>
              <a:p>
                <a:pPr marL="0" indent="0">
                  <a:buNone/>
                </a:pPr>
                <a:r>
                  <a:rPr lang="zh-CN" altLang="en-US" dirty="0"/>
                  <a:t>在中信一级行业样本空间中，该因子分五组历史表现区分度较好，多头收益明显（年化收益</a:t>
                </a:r>
                <a:r>
                  <a:rPr lang="en-US" altLang="zh-CN" dirty="0"/>
                  <a:t>17.97%</a:t>
                </a:r>
                <a:r>
                  <a:rPr lang="zh-CN" altLang="en-US" dirty="0"/>
                  <a:t>），多空收益差达到年化</a:t>
                </a:r>
                <a:r>
                  <a:rPr lang="en-US" altLang="zh-CN" dirty="0"/>
                  <a:t>13.88%</a:t>
                </a:r>
                <a:r>
                  <a:rPr lang="zh-CN" altLang="en-US" dirty="0"/>
                  <a:t>。</a:t>
                </a: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548009" y="856613"/>
                <a:ext cx="11108975" cy="5468809"/>
              </a:xfrm>
              <a:blipFill rotWithShape="1">
                <a:blip r:embed="rId3"/>
                <a:stretch>
                  <a:fillRect l="-38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450132" y="2734966"/>
                <a:ext cx="4018885" cy="307777"/>
              </a:xfrm>
              <a:prstGeom prst="rect">
                <a:avLst/>
              </a:prstGeom>
              <a:noFill/>
            </p:spPr>
            <p:txBody>
              <a:bodyPr wrap="square" rtlCol="0">
                <a:spAutoFit/>
              </a:bodyPr>
              <a:lstStyle/>
              <a:p>
                <a14:m>
                  <m:oMath xmlns:m="http://schemas.openxmlformats.org/officeDocument/2006/math">
                    <m:r>
                      <a:rPr lang="en-US" altLang="zh-CN" sz="1400" dirty="0">
                        <a:latin typeface="Cambria Math" panose="02040503050406030204" pitchFamily="18" charset="0"/>
                      </a:rPr>
                      <m:t>𝑓𝑢𝑛𝑑𝑎𝑚𝑒𝑛𝑡𝑎𝑙</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1461562" y="2734966"/>
                <a:ext cx="4018885"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26631" y="2734966"/>
                <a:ext cx="5050528" cy="307777"/>
              </a:xfrm>
              <a:prstGeom prst="rect">
                <a:avLst/>
              </a:prstGeom>
              <a:noFill/>
            </p:spPr>
            <p:txBody>
              <a:bodyPr wrap="square" rtlCol="0">
                <a:spAutoFit/>
              </a:bodyPr>
              <a:lstStyle/>
              <a:p>
                <a14:m>
                  <m:oMath xmlns:m="http://schemas.openxmlformats.org/officeDocument/2006/math">
                    <m:r>
                      <a:rPr lang="en-US" altLang="zh-CN" sz="1400" dirty="0">
                        <a:latin typeface="Cambria Math" panose="02040503050406030204" pitchFamily="18" charset="0"/>
                      </a:rPr>
                      <m:t>𝑓𝑢𝑛𝑑𝑎𝑚𝑒𝑛𝑡𝑎𝑙</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12" name="文本框 11"/>
              <p:cNvSpPr txBox="1">
                <a:spLocks noRot="1" noChangeAspect="1" noMove="1" noResize="1" noEditPoints="1" noAdjustHandles="1" noChangeArrowheads="1" noChangeShapeType="1" noTextEdit="1"/>
              </p:cNvSpPr>
              <p:nvPr/>
            </p:nvSpPr>
            <p:spPr>
              <a:xfrm>
                <a:off x="6226631" y="2734966"/>
                <a:ext cx="505052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图表 2"/>
          <p:cNvGraphicFramePr/>
          <p:nvPr/>
        </p:nvGraphicFramePr>
        <p:xfrm>
          <a:off x="616585" y="3051810"/>
          <a:ext cx="5417820" cy="336423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图表 3"/>
          <p:cNvGraphicFramePr/>
          <p:nvPr/>
        </p:nvGraphicFramePr>
        <p:xfrm>
          <a:off x="6466205" y="3051810"/>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2</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20</a:t>
            </a:fld>
            <a:endParaRPr lang="zh-CN" altLang="en-US"/>
          </a:p>
        </p:txBody>
      </p:sp>
      <p:sp>
        <p:nvSpPr>
          <p:cNvPr id="2" name="标题 1"/>
          <p:cNvSpPr>
            <a:spLocks noGrp="1"/>
          </p:cNvSpPr>
          <p:nvPr>
            <p:ph type="title"/>
          </p:nvPr>
        </p:nvSpPr>
        <p:spPr/>
        <p:txBody>
          <a:bodyPr/>
          <a:lstStyle/>
          <a:p>
            <a:r>
              <a:rPr lang="zh-CN" altLang="en-US" dirty="0"/>
              <a:t>行业基本面的边际改善</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𝒇𝒖𝒏𝒅𝒂𝒎𝒆𝒏𝒕𝒂𝒍</m:t>
                    </m:r>
                  </m:oMath>
                </a14:m>
                <a:r>
                  <a:rPr lang="zh-CN" altLang="en-US" b="1" dirty="0"/>
                  <a:t>因子表现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10.34%</a:t>
                </a:r>
                <a:r>
                  <a:rPr lang="zh-CN" altLang="en-US" dirty="0"/>
                  <a:t>，</a:t>
                </a:r>
                <a:r>
                  <a:rPr lang="en-US" altLang="zh-CN" dirty="0"/>
                  <a:t>IC</a:t>
                </a:r>
                <a:r>
                  <a:rPr lang="zh-CN" altLang="en-US" dirty="0"/>
                  <a:t>胜率高达</a:t>
                </a:r>
                <a:r>
                  <a:rPr lang="en-US" altLang="zh-CN" dirty="0"/>
                  <a:t>66.67%</a:t>
                </a:r>
                <a:r>
                  <a:rPr lang="zh-CN" altLang="en-US" dirty="0"/>
                  <a:t>，年化</a:t>
                </a:r>
                <a:r>
                  <a:rPr lang="en-US" altLang="zh-CN" dirty="0"/>
                  <a:t>ICIR</a:t>
                </a:r>
                <a:r>
                  <a:rPr lang="zh-CN" altLang="en-US" dirty="0"/>
                  <a:t>达到</a:t>
                </a:r>
                <a:r>
                  <a:rPr lang="en-US" altLang="zh-CN" dirty="0"/>
                  <a:t>1.45</a:t>
                </a:r>
                <a:r>
                  <a:rPr lang="zh-CN" altLang="en-US" dirty="0"/>
                  <a:t>，反应</a:t>
                </a:r>
                <a14:m>
                  <m:oMath xmlns:m="http://schemas.openxmlformats.org/officeDocument/2006/math">
                    <m:r>
                      <a:rPr lang="zh-CN" altLang="en-US" i="1" dirty="0">
                        <a:latin typeface="Cambria Math" panose="02040503050406030204" pitchFamily="18" charset="0"/>
                      </a:rPr>
                      <m:t>行业</m:t>
                    </m:r>
                    <m:r>
                      <a:rPr lang="zh-CN" altLang="en-US" i="1" dirty="0" smtClean="0">
                        <a:latin typeface="Cambria Math" panose="02040503050406030204" pitchFamily="18" charset="0"/>
                      </a:rPr>
                      <m:t>边际</m:t>
                    </m:r>
                    <m:r>
                      <a:rPr lang="zh-CN" altLang="en-US" i="1" dirty="0">
                        <a:latin typeface="Cambria Math" panose="02040503050406030204" pitchFamily="18" charset="0"/>
                      </a:rPr>
                      <m:t>业绩</m:t>
                    </m:r>
                    <m:r>
                      <a:rPr lang="zh-CN" altLang="en-US" i="1" dirty="0" smtClean="0">
                        <a:latin typeface="Cambria Math" panose="02040503050406030204" pitchFamily="18" charset="0"/>
                      </a:rPr>
                      <m:t>改善</m:t>
                    </m:r>
                    <m:r>
                      <a:rPr lang="zh-CN" altLang="en-US" i="1" dirty="0">
                        <a:latin typeface="Cambria Math" panose="02040503050406030204" pitchFamily="18" charset="0"/>
                      </a:rPr>
                      <m:t>程度</m:t>
                    </m:r>
                    <m:r>
                      <a:rPr lang="zh-CN" altLang="en-US" i="1" dirty="0" smtClean="0">
                        <a:latin typeface="Cambria Math" panose="02040503050406030204" pitchFamily="18" charset="0"/>
                      </a:rPr>
                      <m:t>的</m:t>
                    </m:r>
                    <m:r>
                      <a:rPr lang="en-US" altLang="zh-CN" dirty="0">
                        <a:latin typeface="Cambria Math" panose="02040503050406030204" pitchFamily="18" charset="0"/>
                      </a:rPr>
                      <m:t>𝑓𝑢𝑛𝑑𝑎𝑚𝑒𝑛𝑡𝑎𝑙</m:t>
                    </m:r>
                  </m:oMath>
                </a14:m>
                <a:r>
                  <a:rPr lang="zh-CN" altLang="en-US" dirty="0"/>
                  <a:t>因子表现优异。</a:t>
                </a: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2"/>
                <a:stretch>
                  <a:fillRect l="-38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6430" y="2734966"/>
                <a:ext cx="4652588" cy="307777"/>
              </a:xfrm>
              <a:prstGeom prst="rect">
                <a:avLst/>
              </a:prstGeom>
              <a:noFill/>
            </p:spPr>
            <p:txBody>
              <a:bodyPr wrap="square" rtlCol="0">
                <a:spAutoFit/>
              </a:bodyPr>
              <a:lstStyle/>
              <a:p>
                <a14:m>
                  <m:oMath xmlns:m="http://schemas.openxmlformats.org/officeDocument/2006/math">
                    <m:r>
                      <a:rPr lang="en-US" altLang="zh-CN" sz="1400" dirty="0">
                        <a:latin typeface="Cambria Math" panose="02040503050406030204" pitchFamily="18" charset="0"/>
                      </a:rPr>
                      <m:t>𝑓𝑢𝑛𝑑𝑎𝑚𝑒𝑛𝑡𝑎𝑙</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30" y="2734966"/>
                <a:ext cx="4652588" cy="307777"/>
              </a:xfrm>
              <a:prstGeom prst="rect">
                <a:avLst/>
              </a:prstGeom>
              <a:blipFill rotWithShape="1">
                <a:blip r:embed="rId3"/>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dirty="0">
                        <a:latin typeface="Cambria Math" panose="02040503050406030204" pitchFamily="18" charset="0"/>
                      </a:rPr>
                      <m:t>𝑓𝑢𝑛𝑑𝑎𝑚𝑒𝑛𝑡𝑎𝑙</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nvGraphicFramePr>
        <p:xfrm>
          <a:off x="6340120" y="3191982"/>
          <a:ext cx="4256314" cy="1492100"/>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98420">
                <a:tc>
                  <a:txBody>
                    <a:bodyPr/>
                    <a:lstStyle/>
                    <a:p>
                      <a:pPr algn="l" fontAlgn="b"/>
                      <a:r>
                        <a:rPr lang="zh-CN" altLang="en-US" sz="1200" u="none" strike="noStrike">
                          <a:effectLst/>
                          <a:latin typeface="楷体_GB2312" panose="02010609030101010101" pitchFamily="49" charset="-122"/>
                          <a:ea typeface="楷体_GB2312" panose="02010609030101010101" pitchFamily="49" charset="-122"/>
                        </a:rPr>
                        <a:t>胜率</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66.67%</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u="none" strike="noStrike">
                          <a:effectLst/>
                          <a:latin typeface="楷体_GB2312" panose="02010609030101010101" pitchFamily="49" charset="-122"/>
                          <a:ea typeface="楷体_GB2312" panose="02010609030101010101" pitchFamily="49" charset="-122"/>
                        </a:rPr>
                        <a:t>IC</a:t>
                      </a:r>
                      <a:r>
                        <a:rPr lang="zh-CN" altLang="en-US" sz="1200" u="none" strike="noStrike">
                          <a:effectLst/>
                          <a:latin typeface="楷体_GB2312" panose="02010609030101010101" pitchFamily="49" charset="-122"/>
                          <a:ea typeface="楷体_GB2312" panose="02010609030101010101" pitchFamily="49" charset="-122"/>
                        </a:rPr>
                        <a:t>均值</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10.34%</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u="none" strike="noStrike">
                          <a:effectLst/>
                          <a:latin typeface="楷体_GB2312" panose="02010609030101010101" pitchFamily="49" charset="-122"/>
                          <a:ea typeface="楷体_GB2312" panose="02010609030101010101" pitchFamily="49" charset="-122"/>
                        </a:rPr>
                        <a:t>IC</a:t>
                      </a:r>
                      <a:r>
                        <a:rPr lang="zh-CN" altLang="en-US" sz="1200" u="none" strike="noStrike">
                          <a:effectLst/>
                          <a:latin typeface="楷体_GB2312" panose="02010609030101010101" pitchFamily="49" charset="-122"/>
                          <a:ea typeface="楷体_GB2312" panose="02010609030101010101" pitchFamily="49" charset="-122"/>
                        </a:rPr>
                        <a:t>期数</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96</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u="none" strike="noStrike">
                          <a:effectLst/>
                          <a:latin typeface="楷体_GB2312" panose="02010609030101010101" pitchFamily="49" charset="-122"/>
                          <a:ea typeface="楷体_GB2312" panose="02010609030101010101" pitchFamily="49" charset="-122"/>
                        </a:rPr>
                        <a:t>ICIR</a:t>
                      </a:r>
                      <a:endParaRPr 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a:effectLst/>
                          <a:latin typeface="楷体_GB2312" panose="02010609030101010101" pitchFamily="49" charset="-122"/>
                          <a:ea typeface="楷体_GB2312" panose="02010609030101010101" pitchFamily="49" charset="-122"/>
                        </a:rPr>
                        <a:t>1.45 </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u="none" strike="noStrike" dirty="0">
                          <a:effectLst/>
                          <a:latin typeface="楷体_GB2312" panose="02010609030101010101" pitchFamily="49" charset="-122"/>
                          <a:ea typeface="楷体_GB2312" panose="02010609030101010101" pitchFamily="49" charset="-122"/>
                        </a:rPr>
                        <a:t>ICT</a:t>
                      </a:r>
                      <a:r>
                        <a:rPr lang="zh-CN" altLang="en-US" sz="1200" u="none" strike="noStrike" dirty="0">
                          <a:effectLst/>
                          <a:latin typeface="楷体_GB2312" panose="02010609030101010101" pitchFamily="49" charset="-122"/>
                          <a:ea typeface="楷体_GB2312" panose="02010609030101010101" pitchFamily="49" charset="-122"/>
                        </a:rPr>
                        <a:t>值</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r" fontAlgn="b"/>
                      <a:r>
                        <a:rPr lang="en-US" altLang="zh-CN" sz="1200" u="none" strike="noStrike" dirty="0">
                          <a:effectLst/>
                          <a:latin typeface="楷体_GB2312" panose="02010609030101010101" pitchFamily="49" charset="-122"/>
                          <a:ea typeface="楷体_GB2312" panose="02010609030101010101" pitchFamily="49" charset="-122"/>
                        </a:rPr>
                        <a:t>4.11 </a:t>
                      </a:r>
                      <a:endParaRPr lang="en-US" altLang="zh-CN"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681355" y="3111183"/>
          <a:ext cx="4787900" cy="281495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21</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22</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dirty="0"/>
                  <a:t>在行业层面上，我们能够看到的聪明资金（聪明观点）的剖面，主要来源于两方面：</a:t>
                </a:r>
                <a:r>
                  <a:rPr lang="en-US" altLang="zh-CN" dirty="0"/>
                  <a:t>1</a:t>
                </a:r>
                <a:r>
                  <a:rPr lang="zh-CN" altLang="en-US" dirty="0"/>
                  <a:t>）北上资金；</a:t>
                </a:r>
                <a:r>
                  <a:rPr lang="en-US" altLang="zh-CN" dirty="0"/>
                  <a:t>2</a:t>
                </a:r>
                <a:r>
                  <a:rPr lang="zh-CN" altLang="en-US" dirty="0"/>
                  <a:t>）券商金股。</a:t>
                </a:r>
                <a:endParaRPr lang="en-US" altLang="zh-CN" dirty="0"/>
              </a:p>
              <a:p>
                <a:r>
                  <a:rPr lang="zh-CN" altLang="en-US" dirty="0"/>
                  <a:t>北上资金流能够实时记录每日外资在个股层面的流向，能够及时体现外资的市场观点；历史经验表明，外资在行业维度上的选择偏好往往具有较高的胜率，那些北上资金成交活跃的行业往往能够大幅跑赢行业等权指数。我们设计了北上成交活跃度因子</a:t>
                </a:r>
                <a14:m>
                  <m:oMath xmlns:m="http://schemas.openxmlformats.org/officeDocument/2006/math">
                    <m:r>
                      <a:rPr lang="en-US" altLang="zh-CN" i="1" dirty="0" smtClean="0">
                        <a:latin typeface="Cambria Math" panose="02040503050406030204" pitchFamily="18" charset="0"/>
                      </a:rPr>
                      <m:t>𝑛𝑜𝑟𝑡h</m:t>
                    </m:r>
                  </m:oMath>
                </a14:m>
                <a:r>
                  <a:rPr lang="zh-CN" altLang="en-US" dirty="0"/>
                  <a:t>，该因子在中信一级行业中分组表现出色。</a:t>
                </a:r>
                <a:endParaRPr lang="en-US" altLang="zh-CN" dirty="0"/>
              </a:p>
              <a:p>
                <a:r>
                  <a:rPr lang="zh-CN" altLang="en-US" dirty="0"/>
                  <a:t>券商金股是国内各家研究所集全所研究力量每月提供的金股名单。大多数券商每月提供的金股数量为</a:t>
                </a:r>
                <a:r>
                  <a:rPr lang="en-US" altLang="zh-CN" dirty="0"/>
                  <a:t>10</a:t>
                </a:r>
                <a:r>
                  <a:rPr lang="zh-CN" altLang="en-US" dirty="0"/>
                  <a:t>个，而中信一级行业数量为</a:t>
                </a:r>
                <a:r>
                  <a:rPr lang="en-US" altLang="zh-CN" dirty="0"/>
                  <a:t>29</a:t>
                </a:r>
                <a:r>
                  <a:rPr lang="zh-CN" altLang="en-US" dirty="0"/>
                  <a:t>个，所以，券商在提供金股时无形中已经进行了行业筛选。我们发现总体上，券商金股在行业维度的暴露，体现了券商分析师对行业的前瞻判断，是行业轮动较好的参照。我们设计了券商金股行业暴露因子</a:t>
                </a:r>
                <a14:m>
                  <m:oMath xmlns:m="http://schemas.openxmlformats.org/officeDocument/2006/math">
                    <m:r>
                      <a:rPr lang="en-US" altLang="zh-CN" i="1" dirty="0" smtClean="0">
                        <a:latin typeface="Cambria Math" panose="02040503050406030204" pitchFamily="18" charset="0"/>
                      </a:rPr>
                      <m:t>𝑔𝑜𝑙𝑑𝑠𝑡𝑜𝑐𝑘</m:t>
                    </m:r>
                  </m:oMath>
                </a14:m>
                <a:r>
                  <a:rPr lang="zh-CN" altLang="en-US" dirty="0"/>
                  <a:t>，该因子在中信一级行业中分组表现出色。</a:t>
                </a:r>
                <a:endParaRPr lang="en-US" altLang="zh-CN" dirty="0"/>
              </a:p>
              <a:p>
                <a:endParaRPr lang="en-US" altLang="zh-CN" b="1"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274" r="-1921"/>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23</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i="1" dirty="0" smtClean="0">
                        <a:latin typeface="Cambria Math" panose="02040503050406030204" pitchFamily="18" charset="0"/>
                      </a:rPr>
                      <m:t>𝑛𝑜𝑟𝑡h</m:t>
                    </m:r>
                  </m:oMath>
                </a14:m>
                <a:r>
                  <a:rPr lang="zh-CN" altLang="en-US" b="1" dirty="0"/>
                  <a:t>因子构建</a:t>
                </a:r>
                <a:endParaRPr lang="en-US" altLang="zh-CN" b="1" dirty="0"/>
              </a:p>
              <a:p>
                <a:pPr marL="0" indent="0">
                  <a:buNone/>
                </a:pPr>
                <a:r>
                  <a:rPr lang="zh-CN" altLang="en-US" dirty="0">
                    <a:latin typeface="楷体_GB2312" panose="02010609030101010101" pitchFamily="49" charset="-122"/>
                    <a:ea typeface="楷体_GB2312" panose="02010609030101010101" pitchFamily="49" charset="-122"/>
                  </a:rPr>
                  <a:t>北上资金是</a:t>
                </a:r>
                <a:r>
                  <a:rPr lang="en-US" altLang="zh-CN" dirty="0">
                    <a:latin typeface="楷体_GB2312" panose="02010609030101010101" pitchFamily="49" charset="-122"/>
                    <a:ea typeface="楷体_GB2312" panose="02010609030101010101" pitchFamily="49" charset="-122"/>
                  </a:rPr>
                  <a:t>A</a:t>
                </a:r>
                <a:r>
                  <a:rPr lang="zh-CN" altLang="en-US" dirty="0">
                    <a:latin typeface="楷体_GB2312" panose="02010609030101010101" pitchFamily="49" charset="-122"/>
                    <a:ea typeface="楷体_GB2312" panose="02010609030101010101" pitchFamily="49" charset="-122"/>
                  </a:rPr>
                  <a:t>股聪明资金的典型剖面。我们利用其每日中央结算持股变化信息，计算北上资金在</a:t>
                </a:r>
                <a:r>
                  <a:rPr lang="en-US" altLang="zh-CN" dirty="0">
                    <a:latin typeface="楷体_GB2312" panose="02010609030101010101" pitchFamily="49" charset="-122"/>
                    <a:ea typeface="楷体_GB2312" panose="02010609030101010101" pitchFamily="49" charset="-122"/>
                  </a:rPr>
                  <a:t>A</a:t>
                </a:r>
                <a:r>
                  <a:rPr lang="zh-CN" altLang="en-US" dirty="0">
                    <a:latin typeface="楷体_GB2312" panose="02010609030101010101" pitchFamily="49" charset="-122"/>
                    <a:ea typeface="楷体_GB2312" panose="02010609030101010101" pitchFamily="49" charset="-122"/>
                  </a:rPr>
                  <a:t>股市场过去一个月各个行业中的成交占比；我们认为北上资金作为践行长期价值投资的聪明资金代表，其成交活跃的行业，往往具有更好的基本面前景，以及持续的股价表现动量。</a:t>
                </a:r>
                <a:endParaRPr lang="en-US" altLang="zh-CN" dirty="0">
                  <a:latin typeface="楷体_GB2312" panose="02010609030101010101" pitchFamily="49" charset="-122"/>
                  <a:ea typeface="楷体_GB2312" panose="02010609030101010101" pitchFamily="49" charset="-122"/>
                </a:endParaRPr>
              </a:p>
              <a:p>
                <a:pPr marL="0" indent="0">
                  <a:buNone/>
                </a:pPr>
                <a14:m>
                  <m:oMathPara xmlns:m="http://schemas.openxmlformats.org/officeDocument/2006/math">
                    <m:oMathParaPr>
                      <m:jc m:val="centerGroup"/>
                    </m:oMathParaPr>
                    <m:oMath xmlns:m="http://schemas.openxmlformats.org/officeDocument/2006/math">
                      <m:r>
                        <a:rPr lang="en-US" altLang="zh-CN" b="0" i="1" dirty="0">
                          <a:latin typeface="Cambria Math" panose="02040503050406030204" pitchFamily="18" charset="0"/>
                        </a:rPr>
                        <m:t>𝑛𝑜𝑟𝑡h</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nary>
                            <m:naryPr>
                              <m:chr m:val="∑"/>
                              <m:subHide m:val="on"/>
                              <m:supHide m:val="on"/>
                              <m:ctrlPr>
                                <a:rPr lang="en-US" altLang="zh-CN" i="1" dirty="0">
                                  <a:latin typeface="Cambria Math" panose="02040503050406030204" pitchFamily="18" charset="0"/>
                                </a:rPr>
                              </m:ctrlPr>
                            </m:naryPr>
                            <m:sub/>
                            <m:sup/>
                            <m:e>
                              <m:r>
                                <a:rPr lang="en-US" altLang="zh-CN" i="1" dirty="0">
                                  <a:latin typeface="Cambria Math" panose="02040503050406030204" pitchFamily="18" charset="0"/>
                                </a:rPr>
                                <m:t>𝑎𝑏𝑠</m:t>
                              </m:r>
                              <m:d>
                                <m:dPr>
                                  <m:ctrlPr>
                                    <a:rPr lang="en-US" altLang="zh-CN" i="1" dirty="0">
                                      <a:latin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h𝑜𝑙𝑑𝑖𝑛</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𝑔</m:t>
                                      </m:r>
                                    </m:e>
                                    <m:sub>
                                      <m:r>
                                        <a:rPr lang="en-US" altLang="zh-CN" i="1" dirty="0">
                                          <a:latin typeface="Cambria Math" panose="02040503050406030204" pitchFamily="18" charset="0"/>
                                          <a:ea typeface="Cambria Math" panose="02040503050406030204" pitchFamily="18" charset="0"/>
                                        </a:rPr>
                                        <m:t>𝑡</m:t>
                                      </m:r>
                                    </m:sub>
                                  </m:sSub>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𝑡</m:t>
                                  </m:r>
                                </m:sub>
                              </m:sSub>
                            </m:e>
                          </m:nary>
                        </m:num>
                        <m:den>
                          <m:r>
                            <a:rPr lang="en-US" altLang="zh-CN" b="0" i="1" dirty="0" smtClean="0">
                              <a:latin typeface="Cambria Math" panose="02040503050406030204" pitchFamily="18" charset="0"/>
                            </a:rPr>
                            <m:t>𝑎𝑚𝑡</m:t>
                          </m:r>
                        </m:den>
                      </m:f>
                    </m:oMath>
                  </m:oMathPara>
                </a14:m>
                <a:endParaRPr lang="en-US" altLang="zh-CN" i="1" dirty="0">
                  <a:latin typeface="楷体_GB2312" panose="02010609030101010101" pitchFamily="49" charset="-122"/>
                  <a:ea typeface="楷体_GB2312" panose="02010609030101010101" pitchFamily="49" charset="-122"/>
                </a:endParaRPr>
              </a:p>
              <a:p>
                <a:pPr marL="0" indent="0">
                  <a:buNone/>
                </a:pPr>
                <a:r>
                  <a:rPr lang="zh-CN" altLang="en-US" dirty="0">
                    <a:latin typeface="楷体_GB2312" panose="02010609030101010101" pitchFamily="49" charset="-122"/>
                    <a:ea typeface="楷体_GB2312" panose="02010609030101010101" pitchFamily="49" charset="-122"/>
                  </a:rPr>
                  <a:t>其中，</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h𝑜𝑙𝑑𝑖𝑛</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𝑔</m:t>
                        </m:r>
                      </m:e>
                      <m:sub>
                        <m:r>
                          <a:rPr lang="en-US" altLang="zh-CN" i="1" dirty="0">
                            <a:latin typeface="Cambria Math" panose="02040503050406030204" pitchFamily="18" charset="0"/>
                            <a:ea typeface="Cambria Math" panose="02040503050406030204" pitchFamily="18" charset="0"/>
                          </a:rPr>
                          <m:t>𝑡</m:t>
                        </m:r>
                      </m:sub>
                    </m:sSub>
                  </m:oMath>
                </a14:m>
                <a:r>
                  <a:rPr lang="zh-CN" altLang="en-US" dirty="0">
                    <a:latin typeface="楷体_GB2312" panose="02010609030101010101" pitchFamily="49" charset="-122"/>
                    <a:ea typeface="楷体_GB2312" panose="02010609030101010101" pitchFamily="49" charset="-122"/>
                  </a:rPr>
                  <a:t>代表过去一个月行业中股票每天的持股变动，</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𝑡</m:t>
                        </m:r>
                      </m:sub>
                    </m:sSub>
                  </m:oMath>
                </a14:m>
                <a:r>
                  <a:rPr lang="zh-CN" altLang="en-US" dirty="0">
                    <a:latin typeface="楷体_GB2312" panose="02010609030101010101" pitchFamily="49" charset="-122"/>
                    <a:ea typeface="楷体_GB2312" panose="02010609030101010101" pitchFamily="49" charset="-122"/>
                  </a:rPr>
                  <a:t>代表过去一个月股票每天的收盘价，</a:t>
                </a:r>
                <a:r>
                  <a:rPr lang="en-US" altLang="zh-CN" dirty="0"/>
                  <a:t> </a:t>
                </a:r>
                <a14:m>
                  <m:oMath xmlns:m="http://schemas.openxmlformats.org/officeDocument/2006/math">
                    <m:r>
                      <a:rPr lang="en-US" altLang="zh-CN" i="1" dirty="0">
                        <a:latin typeface="Cambria Math" panose="02040503050406030204" pitchFamily="18" charset="0"/>
                      </a:rPr>
                      <m:t>𝑎𝑚</m:t>
                    </m:r>
                    <m:r>
                      <a:rPr lang="en-US" altLang="zh-CN" b="0" i="1" dirty="0" smtClean="0">
                        <a:latin typeface="Cambria Math" panose="02040503050406030204" pitchFamily="18" charset="0"/>
                      </a:rPr>
                      <m:t>𝑡</m:t>
                    </m:r>
                  </m:oMath>
                </a14:m>
                <a:r>
                  <a:rPr lang="zh-CN" altLang="en-US" dirty="0">
                    <a:latin typeface="楷体_GB2312" panose="02010609030101010101" pitchFamily="49" charset="-122"/>
                    <a:ea typeface="楷体_GB2312" panose="02010609030101010101" pitchFamily="49" charset="-122"/>
                  </a:rPr>
                  <a:t>代表行业的整体成交量。</a:t>
                </a:r>
                <a:endParaRPr lang="en-US" altLang="zh-CN" dirty="0">
                  <a:latin typeface="楷体_GB2312" panose="02010609030101010101" pitchFamily="49" charset="-122"/>
                  <a:ea typeface="楷体_GB2312" panose="02010609030101010101" pitchFamily="49" charset="-122"/>
                </a:endParaRPr>
              </a:p>
              <a:p>
                <a:pPr marL="0" indent="0">
                  <a:buNone/>
                </a:pPr>
                <a:r>
                  <a:rPr lang="zh-CN" altLang="en-US" dirty="0">
                    <a:latin typeface="楷体_GB2312" panose="02010609030101010101" pitchFamily="49" charset="-122"/>
                    <a:ea typeface="楷体_GB2312" panose="02010609030101010101" pitchFamily="49" charset="-122"/>
                  </a:rPr>
                  <a:t>考虑到北上资金的数据可得性，该因子从</a:t>
                </a:r>
                <a:r>
                  <a:rPr lang="en-US" altLang="zh-CN" dirty="0">
                    <a:latin typeface="楷体_GB2312" panose="02010609030101010101" pitchFamily="49" charset="-122"/>
                    <a:ea typeface="楷体_GB2312" panose="02010609030101010101" pitchFamily="49" charset="-122"/>
                  </a:rPr>
                  <a:t>2017</a:t>
                </a:r>
                <a:r>
                  <a:rPr lang="zh-CN" altLang="en-US" dirty="0">
                    <a:latin typeface="楷体_GB2312" panose="02010609030101010101" pitchFamily="49" charset="-122"/>
                    <a:ea typeface="楷体_GB2312" panose="02010609030101010101" pitchFamily="49" charset="-122"/>
                  </a:rPr>
                  <a:t>年每月月末更新。</a:t>
                </a:r>
                <a:endParaRPr lang="en-US" altLang="zh-CN" dirty="0">
                  <a:latin typeface="楷体_GB2312" panose="02010609030101010101" pitchFamily="49" charset="-122"/>
                  <a:ea typeface="楷体_GB2312" panose="02010609030101010101" pitchFamily="49" charset="-122"/>
                </a:endParaRPr>
              </a:p>
              <a:p>
                <a:pPr marL="0" indent="0">
                  <a:buNone/>
                </a:pPr>
                <a:endParaRPr lang="en-US" altLang="zh-CN" dirty="0">
                  <a:latin typeface="楷体_GB2312" panose="02010609030101010101" pitchFamily="49" charset="-122"/>
                  <a:ea typeface="楷体_GB2312" panose="02010609030101010101" pitchFamily="49" charset="-122"/>
                </a:endParaRPr>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384"/>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24</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a:latin typeface="Cambria Math" panose="02040503050406030204" pitchFamily="18" charset="0"/>
                      </a:rPr>
                      <m:t>𝒏𝒐𝒓𝒕𝒉</m:t>
                    </m:r>
                  </m:oMath>
                </a14:m>
                <a:r>
                  <a:rPr lang="zh-CN" altLang="en-US" b="1" dirty="0"/>
                  <a:t>因子表现</a:t>
                </a:r>
                <a:endParaRPr lang="en-US" altLang="zh-CN" b="1" dirty="0"/>
              </a:p>
              <a:p>
                <a:pPr marL="0" indent="0">
                  <a:buNone/>
                </a:pPr>
                <a:r>
                  <a:rPr lang="zh-CN" altLang="en-US" dirty="0"/>
                  <a:t>在中信一级行业样本空间中，该因子分五组历史表现区分度较好，</a:t>
                </a:r>
                <a:r>
                  <a:rPr lang="en-US" altLang="zh-CN" dirty="0"/>
                  <a:t>2017</a:t>
                </a:r>
                <a:r>
                  <a:rPr lang="zh-CN" altLang="en-US" dirty="0"/>
                  <a:t>年至今多头收益明显（年化收益</a:t>
                </a:r>
                <a:r>
                  <a:rPr lang="en-US" altLang="zh-CN" dirty="0"/>
                  <a:t>20.80%</a:t>
                </a:r>
                <a:r>
                  <a:rPr lang="zh-CN" altLang="en-US" dirty="0"/>
                  <a:t>），多空收益差达到年化</a:t>
                </a:r>
                <a:r>
                  <a:rPr lang="en-US" altLang="zh-CN" dirty="0"/>
                  <a:t>31.49%</a:t>
                </a:r>
                <a:r>
                  <a:rPr lang="zh-CN" altLang="en-US" dirty="0"/>
                  <a:t>。</a:t>
                </a: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38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450132" y="2734966"/>
                <a:ext cx="4018885"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𝑛𝑜𝑟𝑡h</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1450132" y="2734966"/>
                <a:ext cx="4018885"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525177" y="2734966"/>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𝑛𝑜𝑟𝑡h</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12" name="文本框 11"/>
              <p:cNvSpPr txBox="1">
                <a:spLocks noRot="1" noChangeAspect="1" noMove="1" noResize="1" noEditPoints="1" noAdjustHandles="1" noChangeArrowheads="1" noChangeShapeType="1" noTextEdit="1"/>
              </p:cNvSpPr>
              <p:nvPr/>
            </p:nvSpPr>
            <p:spPr>
              <a:xfrm>
                <a:off x="6525177" y="2734966"/>
                <a:ext cx="505052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图表 2"/>
          <p:cNvGraphicFramePr/>
          <p:nvPr/>
        </p:nvGraphicFramePr>
        <p:xfrm>
          <a:off x="1263650" y="3042920"/>
          <a:ext cx="4850130" cy="322961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图表 3"/>
          <p:cNvGraphicFramePr/>
          <p:nvPr/>
        </p:nvGraphicFramePr>
        <p:xfrm>
          <a:off x="6764655" y="3113405"/>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25</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𝒏𝒐𝒓𝒕𝒉</m:t>
                    </m:r>
                  </m:oMath>
                </a14:m>
                <a:r>
                  <a:rPr lang="zh-CN" altLang="en-US" b="1" dirty="0"/>
                  <a:t>因子表现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14.83%</a:t>
                </a:r>
                <a:r>
                  <a:rPr lang="zh-CN" altLang="en-US" dirty="0"/>
                  <a:t>，</a:t>
                </a:r>
                <a:r>
                  <a:rPr lang="en-US" altLang="zh-CN" dirty="0"/>
                  <a:t>IC</a:t>
                </a:r>
                <a:r>
                  <a:rPr lang="zh-CN" altLang="en-US" dirty="0"/>
                  <a:t>胜率高达</a:t>
                </a:r>
                <a:r>
                  <a:rPr lang="en-US" altLang="zh-CN" dirty="0"/>
                  <a:t>64.58%</a:t>
                </a:r>
                <a:r>
                  <a:rPr lang="zh-CN" altLang="en-US" dirty="0"/>
                  <a:t>，年化</a:t>
                </a:r>
                <a:r>
                  <a:rPr lang="en-US" altLang="zh-CN" dirty="0"/>
                  <a:t>ICIR</a:t>
                </a:r>
                <a:r>
                  <a:rPr lang="zh-CN" altLang="en-US" dirty="0"/>
                  <a:t>达到</a:t>
                </a:r>
                <a:r>
                  <a:rPr lang="en-US" altLang="zh-CN" dirty="0"/>
                  <a:t>1.42</a:t>
                </a:r>
                <a:r>
                  <a:rPr lang="zh-CN" altLang="en-US" dirty="0"/>
                  <a:t>，反应北上资金的行业轮动能力相当优异。</a:t>
                </a: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384" r="-11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6430" y="2734966"/>
                <a:ext cx="465258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𝑛𝑜𝑟𝑡h</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因子中信一级行业分五组对冲净值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30" y="2734966"/>
                <a:ext cx="4652588"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𝑛𝑜𝑟𝑡h</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custDataLst>
              <p:tags r:id="rId1"/>
            </p:custDataLst>
          </p:nvPr>
        </p:nvGraphicFramePr>
        <p:xfrm>
          <a:off x="6340120" y="3191982"/>
          <a:ext cx="4256314" cy="1492100"/>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98420">
                <a:tc>
                  <a:txBody>
                    <a:bodyPr/>
                    <a:lstStyle/>
                    <a:p>
                      <a:pPr algn="l" fontAlgn="b"/>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64.58%</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14.83%</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48</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1.42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b="0" i="0" u="none" strike="noStrike" dirty="0">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dirty="0">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2.85 </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687705" y="304292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26</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smtClean="0">
                        <a:latin typeface="Cambria Math" panose="02040503050406030204" pitchFamily="18" charset="0"/>
                      </a:rPr>
                      <m:t>𝒈𝒐𝒍𝒅𝒔𝒕𝒐𝒄𝒌</m:t>
                    </m:r>
                  </m:oMath>
                </a14:m>
                <a:r>
                  <a:rPr lang="zh-CN" altLang="en-US" b="1" dirty="0"/>
                  <a:t>因子构建</a:t>
                </a:r>
                <a:endParaRPr lang="en-US" altLang="zh-CN" b="1" dirty="0"/>
              </a:p>
              <a:p>
                <a:pPr marL="0" indent="0">
                  <a:buNone/>
                </a:pPr>
                <a:r>
                  <a:rPr lang="zh-CN" altLang="en-US" dirty="0">
                    <a:latin typeface="楷体_GB2312" panose="02010609030101010101" pitchFamily="49" charset="-122"/>
                    <a:ea typeface="楷体_GB2312" panose="02010609030101010101" pitchFamily="49" charset="-122"/>
                  </a:rPr>
                  <a:t>券商金股是我们认为极具潜力的聪明资金</a:t>
                </a:r>
                <a:r>
                  <a:rPr lang="en-US" altLang="zh-CN" dirty="0">
                    <a:latin typeface="楷体_GB2312" panose="02010609030101010101" pitchFamily="49" charset="-122"/>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观点</a:t>
                </a:r>
                <a:r>
                  <a:rPr lang="en-US" altLang="zh-CN" dirty="0">
                    <a:latin typeface="楷体_GB2312" panose="02010609030101010101" pitchFamily="49" charset="-122"/>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跟踪指标。随着各家券商对月度推出的十大金股的重视程度日益加深，每个券商给出的十大金股行业分布将深刻反应各家券商对未来行业趋势的前瞻判断。当然，目前该因子的存续时间相对较短，主要从</a:t>
                </a:r>
                <a:r>
                  <a:rPr lang="en-US" altLang="zh-CN" dirty="0">
                    <a:latin typeface="楷体_GB2312" panose="02010609030101010101" pitchFamily="49" charset="-122"/>
                    <a:ea typeface="楷体_GB2312" panose="02010609030101010101" pitchFamily="49" charset="-122"/>
                  </a:rPr>
                  <a:t>2018</a:t>
                </a:r>
                <a:r>
                  <a:rPr lang="zh-CN" altLang="en-US" dirty="0">
                    <a:latin typeface="楷体_GB2312" panose="02010609030101010101" pitchFamily="49" charset="-122"/>
                    <a:ea typeface="楷体_GB2312" panose="02010609030101010101" pitchFamily="49" charset="-122"/>
                  </a:rPr>
                  <a:t>年</a:t>
                </a:r>
                <a:r>
                  <a:rPr lang="en-US" altLang="zh-CN" dirty="0">
                    <a:latin typeface="楷体_GB2312" panose="02010609030101010101" pitchFamily="49" charset="-122"/>
                    <a:ea typeface="楷体_GB2312" panose="02010609030101010101" pitchFamily="49" charset="-122"/>
                  </a:rPr>
                  <a:t>7</a:t>
                </a:r>
                <a:r>
                  <a:rPr lang="zh-CN" altLang="en-US" dirty="0">
                    <a:latin typeface="楷体_GB2312" panose="02010609030101010101" pitchFamily="49" charset="-122"/>
                    <a:ea typeface="楷体_GB2312" panose="02010609030101010101" pitchFamily="49" charset="-122"/>
                  </a:rPr>
                  <a:t>月开始该指标达到可用标准。</a:t>
                </a:r>
                <a:endParaRPr lang="en-US" altLang="zh-CN" dirty="0">
                  <a:latin typeface="楷体_GB2312" panose="02010609030101010101" pitchFamily="49" charset="-122"/>
                  <a:ea typeface="楷体_GB2312" panose="02010609030101010101" pitchFamily="49" charset="-122"/>
                </a:endParaRPr>
              </a:p>
              <a:p>
                <a:pPr marL="0" indent="0">
                  <a:buNone/>
                </a:pPr>
                <a:r>
                  <a:rPr lang="zh-CN" altLang="en-US" dirty="0">
                    <a:latin typeface="楷体_GB2312" panose="02010609030101010101" pitchFamily="49" charset="-122"/>
                    <a:ea typeface="楷体_GB2312" panose="02010609030101010101" pitchFamily="49" charset="-122"/>
                  </a:rPr>
                  <a:t>每个月月末，我们从每市</a:t>
                </a:r>
                <a:r>
                  <a:rPr lang="en-US" altLang="zh-CN" dirty="0">
                    <a:latin typeface="楷体_GB2312" panose="02010609030101010101" pitchFamily="49" charset="-122"/>
                    <a:ea typeface="楷体_GB2312" panose="02010609030101010101" pitchFamily="49" charset="-122"/>
                  </a:rPr>
                  <a:t>APP</a:t>
                </a:r>
                <a:r>
                  <a:rPr lang="zh-CN" altLang="en-US" dirty="0">
                    <a:latin typeface="楷体_GB2312" panose="02010609030101010101" pitchFamily="49" charset="-122"/>
                    <a:ea typeface="楷体_GB2312" panose="02010609030101010101" pitchFamily="49" charset="-122"/>
                  </a:rPr>
                  <a:t>收集所有券商发布的月度金股组合，剔除所有发布金股数量超过</a:t>
                </a:r>
                <a:r>
                  <a:rPr lang="en-US" altLang="zh-CN" dirty="0">
                    <a:latin typeface="楷体_GB2312" panose="02010609030101010101" pitchFamily="49" charset="-122"/>
                    <a:ea typeface="楷体_GB2312" panose="02010609030101010101" pitchFamily="49" charset="-122"/>
                  </a:rPr>
                  <a:t>12</a:t>
                </a:r>
                <a:r>
                  <a:rPr lang="zh-CN" altLang="en-US" dirty="0">
                    <a:latin typeface="楷体_GB2312" panose="02010609030101010101" pitchFamily="49" charset="-122"/>
                    <a:ea typeface="楷体_GB2312" panose="02010609030101010101" pitchFamily="49" charset="-122"/>
                  </a:rPr>
                  <a:t>个的券商数据，并剔除所有非</a:t>
                </a:r>
                <a:r>
                  <a:rPr lang="en-US" altLang="zh-CN" dirty="0">
                    <a:latin typeface="楷体_GB2312" panose="02010609030101010101" pitchFamily="49" charset="-122"/>
                    <a:ea typeface="楷体_GB2312" panose="02010609030101010101" pitchFamily="49" charset="-122"/>
                  </a:rPr>
                  <a:t>A</a:t>
                </a:r>
                <a:r>
                  <a:rPr lang="zh-CN" altLang="en-US" dirty="0">
                    <a:latin typeface="楷体_GB2312" panose="02010609030101010101" pitchFamily="49" charset="-122"/>
                    <a:ea typeface="楷体_GB2312" panose="02010609030101010101" pitchFamily="49" charset="-122"/>
                  </a:rPr>
                  <a:t>股标的，我们对剩下的样本每月进行行业汇总，各个行业金股入选次数即为</a:t>
                </a:r>
                <a14:m>
                  <m:oMath xmlns:m="http://schemas.openxmlformats.org/officeDocument/2006/math">
                    <m:r>
                      <a:rPr lang="en-US" altLang="zh-CN" b="1" i="1" smtClean="0">
                        <a:latin typeface="Cambria Math" panose="02040503050406030204" pitchFamily="18" charset="0"/>
                      </a:rPr>
                      <m:t>𝒈𝒐𝒍𝒅𝒔𝒕𝒐𝒄𝒌</m:t>
                    </m:r>
                  </m:oMath>
                </a14:m>
                <a:r>
                  <a:rPr lang="zh-CN" altLang="en-US" b="1" dirty="0"/>
                  <a:t>因子。</a:t>
                </a:r>
                <a:endParaRPr lang="en-US" altLang="zh-CN" dirty="0">
                  <a:latin typeface="楷体_GB2312" panose="02010609030101010101" pitchFamily="49" charset="-122"/>
                  <a:ea typeface="楷体_GB2312" panose="02010609030101010101" pitchFamily="49" charset="-122"/>
                </a:endParaRPr>
              </a:p>
              <a:p>
                <a:pPr marL="0" indent="0">
                  <a:buNone/>
                </a:pPr>
                <a:endParaRPr lang="en-US" altLang="zh-CN" dirty="0">
                  <a:latin typeface="楷体_GB2312" panose="02010609030101010101" pitchFamily="49" charset="-122"/>
                  <a:ea typeface="楷体_GB2312" panose="02010609030101010101" pitchFamily="49" charset="-122"/>
                </a:endParaRPr>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384"/>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27</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𝒈𝒐𝒍𝒅</m:t>
                    </m:r>
                    <m:r>
                      <a:rPr lang="en-US" altLang="zh-CN" b="1" i="1" dirty="0" err="1" smtClean="0">
                        <a:latin typeface="Cambria Math" panose="02040503050406030204" pitchFamily="18" charset="0"/>
                      </a:rPr>
                      <m:t>𝒔𝒕𝒐𝒄𝒌</m:t>
                    </m:r>
                  </m:oMath>
                </a14:m>
                <a:r>
                  <a:rPr lang="zh-CN" altLang="en-US" b="1" dirty="0"/>
                  <a:t>因子表现</a:t>
                </a:r>
                <a:endParaRPr lang="en-US" altLang="zh-CN" b="1" dirty="0"/>
              </a:p>
              <a:p>
                <a:pPr marL="0" indent="0">
                  <a:buNone/>
                </a:pPr>
                <a:r>
                  <a:rPr lang="zh-CN" altLang="en-US" dirty="0"/>
                  <a:t>在中信一级行业样本空间中，该因子分五组历史表现区分度较好，</a:t>
                </a:r>
                <a:r>
                  <a:rPr lang="en-US" altLang="zh-CN" dirty="0"/>
                  <a:t>2018</a:t>
                </a:r>
                <a:r>
                  <a:rPr lang="zh-CN" altLang="en-US" dirty="0"/>
                  <a:t>年</a:t>
                </a:r>
                <a:r>
                  <a:rPr lang="en-US" altLang="zh-CN" dirty="0"/>
                  <a:t>7</a:t>
                </a:r>
                <a:r>
                  <a:rPr lang="zh-CN" altLang="en-US" dirty="0"/>
                  <a:t>月至今多头收益明显（年化收益</a:t>
                </a:r>
                <a:r>
                  <a:rPr lang="en-US" altLang="zh-CN" dirty="0"/>
                  <a:t>27.39%</a:t>
                </a:r>
                <a:r>
                  <a:rPr lang="zh-CN" altLang="en-US" dirty="0"/>
                  <a:t>），多空收益差达到年化</a:t>
                </a:r>
                <a:r>
                  <a:rPr lang="en-US" altLang="zh-CN" dirty="0"/>
                  <a:t>32.91%</a:t>
                </a:r>
                <a:r>
                  <a:rPr lang="zh-CN" altLang="en-US" dirty="0"/>
                  <a:t>。</a:t>
                </a:r>
                <a:endParaRPr lang="en-US" altLang="zh-CN" dirty="0"/>
              </a:p>
              <a:p>
                <a:pPr marL="0" indent="0">
                  <a:buNone/>
                </a:pP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38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6430" y="2734966"/>
                <a:ext cx="465258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𝑔𝑜𝑙𝑑</m:t>
                    </m:r>
                    <m:r>
                      <a:rPr lang="en-US" altLang="zh-CN" sz="1400" i="1" dirty="0" err="1" smtClean="0">
                        <a:latin typeface="Cambria Math" panose="02040503050406030204" pitchFamily="18" charset="0"/>
                        <a:ea typeface="楷体_GB2312" panose="02010609030101010101" pitchFamily="49" charset="-122"/>
                        <a:cs typeface="Arial" panose="020B0604020202020204" pitchFamily="34" charset="0"/>
                      </a:rPr>
                      <m:t>𝑠𝑡𝑜𝑐𝑘</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30" y="2734966"/>
                <a:ext cx="4652588"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𝑔𝑜𝑙𝑑</m:t>
                    </m:r>
                    <m:r>
                      <a:rPr lang="en-US" altLang="zh-CN" sz="1400" i="1" dirty="0" err="1">
                        <a:latin typeface="Cambria Math" panose="02040503050406030204" pitchFamily="18" charset="0"/>
                        <a:ea typeface="楷体_GB2312" panose="02010609030101010101" pitchFamily="49" charset="-122"/>
                        <a:cs typeface="Arial" panose="020B0604020202020204" pitchFamily="34" charset="0"/>
                      </a:rPr>
                      <m:t>𝑠𝑡𝑜𝑐𝑘</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12" name="文本框 11"/>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图表 2"/>
          <p:cNvGraphicFramePr/>
          <p:nvPr/>
        </p:nvGraphicFramePr>
        <p:xfrm>
          <a:off x="816293" y="3042603"/>
          <a:ext cx="5603875" cy="34448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图表 3"/>
          <p:cNvGraphicFramePr/>
          <p:nvPr/>
        </p:nvGraphicFramePr>
        <p:xfrm>
          <a:off x="7084695" y="3133725"/>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28</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a:xfrm>
                <a:off x="491541" y="826459"/>
                <a:ext cx="11108975" cy="5468809"/>
              </a:xfrm>
            </p:spPr>
            <p:txBody>
              <a:bodyPr/>
              <a:lstStyle/>
              <a:p>
                <a14:m>
                  <m:oMath xmlns:m="http://schemas.openxmlformats.org/officeDocument/2006/math">
                    <m:r>
                      <a:rPr lang="en-US" altLang="zh-CN" b="1" i="1" dirty="0" smtClean="0">
                        <a:latin typeface="Cambria Math" panose="02040503050406030204" pitchFamily="18" charset="0"/>
                      </a:rPr>
                      <m:t>𝒈𝒐𝒍𝒅</m:t>
                    </m:r>
                    <m:r>
                      <a:rPr lang="en-US" altLang="zh-CN" b="1" i="1" dirty="0" err="1" smtClean="0">
                        <a:latin typeface="Cambria Math" panose="02040503050406030204" pitchFamily="18" charset="0"/>
                      </a:rPr>
                      <m:t>𝒔𝒕𝒐𝒄𝒌</m:t>
                    </m:r>
                  </m:oMath>
                </a14:m>
                <a:r>
                  <a:rPr lang="zh-CN" altLang="en-US" b="1" dirty="0"/>
                  <a:t>因子表现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14.10%</a:t>
                </a:r>
                <a:r>
                  <a:rPr lang="zh-CN" altLang="en-US" dirty="0"/>
                  <a:t>，</a:t>
                </a:r>
                <a:r>
                  <a:rPr lang="en-US" altLang="zh-CN" dirty="0"/>
                  <a:t>IC</a:t>
                </a:r>
                <a:r>
                  <a:rPr lang="zh-CN" altLang="en-US" dirty="0"/>
                  <a:t>胜率高达</a:t>
                </a:r>
                <a:r>
                  <a:rPr lang="en-US" altLang="zh-CN" dirty="0"/>
                  <a:t>68.97%</a:t>
                </a:r>
                <a:r>
                  <a:rPr lang="zh-CN" altLang="en-US" dirty="0"/>
                  <a:t>，年化</a:t>
                </a:r>
                <a:r>
                  <a:rPr lang="en-US" altLang="zh-CN" dirty="0"/>
                  <a:t>ICIR</a:t>
                </a:r>
                <a:r>
                  <a:rPr lang="zh-CN" altLang="en-US" dirty="0"/>
                  <a:t>达到</a:t>
                </a:r>
                <a:r>
                  <a:rPr lang="en-US" altLang="zh-CN" dirty="0"/>
                  <a:t>1.89</a:t>
                </a:r>
                <a:r>
                  <a:rPr lang="zh-CN" altLang="en-US" dirty="0"/>
                  <a:t>，反应出券商金股的行业暴露具有一定的前瞻性。</a:t>
                </a:r>
                <a:endParaRPr lang="en-US" altLang="zh-CN" dirty="0"/>
              </a:p>
              <a:p>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491541" y="826459"/>
                <a:ext cx="11108975" cy="5468809"/>
              </a:xfrm>
              <a:blipFill rotWithShape="1">
                <a:blip r:embed="rId3"/>
                <a:stretch>
                  <a:fillRect l="-384" r="-11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6429" y="2734965"/>
                <a:ext cx="465258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𝑔𝑜𝑙𝑑</m:t>
                    </m:r>
                    <m:r>
                      <a:rPr lang="en-US" altLang="zh-CN" sz="1400" i="1" dirty="0" err="1" smtClean="0">
                        <a:latin typeface="Cambria Math" panose="02040503050406030204" pitchFamily="18" charset="0"/>
                        <a:ea typeface="楷体_GB2312" panose="02010609030101010101" pitchFamily="49" charset="-122"/>
                        <a:cs typeface="Arial" panose="020B0604020202020204" pitchFamily="34" charset="0"/>
                      </a:rPr>
                      <m:t>𝑠𝑡𝑜𝑐𝑘</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29" y="2734965"/>
                <a:ext cx="4652588" cy="307777"/>
              </a:xfrm>
              <a:prstGeom prst="rect">
                <a:avLst/>
              </a:prstGeom>
              <a:blipFill rotWithShape="1">
                <a:blip r:embed="rId4"/>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𝑔𝑜𝑙𝑑</m:t>
                    </m:r>
                    <m:r>
                      <a:rPr lang="en-US" altLang="zh-CN" sz="1400" i="1" dirty="0" err="1">
                        <a:latin typeface="Cambria Math" panose="02040503050406030204" pitchFamily="18" charset="0"/>
                        <a:ea typeface="楷体_GB2312" panose="02010609030101010101" pitchFamily="49" charset="-122"/>
                        <a:cs typeface="Arial" panose="020B0604020202020204" pitchFamily="34" charset="0"/>
                      </a:rPr>
                      <m:t>𝑠𝑡𝑜𝑐𝑘</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nvGraphicFramePr>
        <p:xfrm>
          <a:off x="6340120" y="3254829"/>
          <a:ext cx="4256314" cy="1429253"/>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35573">
                <a:tc>
                  <a:txBody>
                    <a:bodyPr/>
                    <a:lstStyle/>
                    <a:p>
                      <a:pPr algn="l" fontAlgn="b"/>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68.97%</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14.10%</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29</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1.89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2.94 </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664845" y="304292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29</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14:m>
                  <m:oMath xmlns:m="http://schemas.openxmlformats.org/officeDocument/2006/math">
                    <m:r>
                      <a:rPr lang="en-US" altLang="zh-CN" b="1" i="1" dirty="0" smtClean="0">
                        <a:latin typeface="Cambria Math" panose="02040503050406030204" pitchFamily="18" charset="0"/>
                      </a:rPr>
                      <m:t>𝒊𝒏𝒕𝒆𝒍𝒍𝒊𝒈𝒆𝒏𝒕</m:t>
                    </m:r>
                  </m:oMath>
                </a14:m>
                <a:r>
                  <a:rPr lang="zh-CN" altLang="en-US" b="1" dirty="0"/>
                  <a:t>因子构建与表现</a:t>
                </a:r>
                <a:endParaRPr lang="en-US" altLang="zh-CN" b="1" dirty="0"/>
              </a:p>
              <a:p>
                <a:pPr marL="0" indent="0">
                  <a:buNone/>
                </a:pPr>
                <a:r>
                  <a:rPr lang="zh-CN" altLang="en-US" dirty="0"/>
                  <a:t>我们对北上资金的</a:t>
                </a:r>
                <a14:m>
                  <m:oMath xmlns:m="http://schemas.openxmlformats.org/officeDocument/2006/math">
                    <m:r>
                      <a:rPr lang="en-US" altLang="zh-CN" i="1" dirty="0" smtClean="0">
                        <a:latin typeface="Cambria Math" panose="02040503050406030204" pitchFamily="18" charset="0"/>
                      </a:rPr>
                      <m:t>𝑛𝑜𝑟𝑡h</m:t>
                    </m:r>
                  </m:oMath>
                </a14:m>
                <a:r>
                  <a:rPr lang="zh-CN" altLang="en-US" dirty="0"/>
                  <a:t>因子和券商金股维度的</a:t>
                </a:r>
                <a14:m>
                  <m:oMath xmlns:m="http://schemas.openxmlformats.org/officeDocument/2006/math">
                    <m:r>
                      <a:rPr lang="en-US" altLang="zh-CN" i="1" dirty="0" smtClean="0">
                        <a:latin typeface="Cambria Math" panose="02040503050406030204" pitchFamily="18" charset="0"/>
                      </a:rPr>
                      <m:t>𝑔𝑜𝑙𝑑𝑠𝑡𝑜𝑐𝑘</m:t>
                    </m:r>
                  </m:oMath>
                </a14:m>
                <a:r>
                  <a:rPr lang="zh-CN" altLang="en-US" dirty="0"/>
                  <a:t>因子进行</a:t>
                </a:r>
                <a:r>
                  <a:rPr lang="en-US" altLang="zh-CN" dirty="0"/>
                  <a:t>rank</a:t>
                </a:r>
                <a:r>
                  <a:rPr lang="zh-CN" altLang="en-US" dirty="0"/>
                  <a:t>等权复合，得到聪明资金因子的</a:t>
                </a:r>
                <a14:m>
                  <m:oMath xmlns:m="http://schemas.openxmlformats.org/officeDocument/2006/math">
                    <m:r>
                      <a:rPr lang="en-US" altLang="zh-CN" i="1" dirty="0" smtClean="0">
                        <a:latin typeface="Cambria Math" panose="02040503050406030204" pitchFamily="18" charset="0"/>
                      </a:rPr>
                      <m:t>𝑖𝑛𝑡𝑒𝑙𝑙𝑖𝑔𝑒𝑛𝑡</m:t>
                    </m:r>
                  </m:oMath>
                </a14:m>
                <a:r>
                  <a:rPr lang="zh-CN" altLang="en-US" dirty="0"/>
                  <a:t>因子。该因子从</a:t>
                </a:r>
                <a:r>
                  <a:rPr lang="en-US" altLang="zh-CN" dirty="0"/>
                  <a:t>2016</a:t>
                </a:r>
                <a:r>
                  <a:rPr lang="zh-CN" altLang="en-US" dirty="0"/>
                  <a:t>年年底开始每月月底更新（</a:t>
                </a:r>
                <a:r>
                  <a:rPr lang="en-US" altLang="zh-CN" dirty="0"/>
                  <a:t> </a:t>
                </a:r>
                <a14:m>
                  <m:oMath xmlns:m="http://schemas.openxmlformats.org/officeDocument/2006/math">
                    <m:r>
                      <a:rPr lang="en-US" altLang="zh-CN" i="1" dirty="0">
                        <a:latin typeface="Cambria Math" panose="02040503050406030204" pitchFamily="18" charset="0"/>
                      </a:rPr>
                      <m:t>𝑔𝑜𝑙𝑑𝑠𝑡𝑜𝑐𝑘</m:t>
                    </m:r>
                  </m:oMath>
                </a14:m>
                <a:r>
                  <a:rPr lang="zh-CN" altLang="en-US" dirty="0"/>
                  <a:t>因子前期数据缺失，等权复合时记为</a:t>
                </a:r>
                <a:r>
                  <a:rPr lang="en-US" altLang="zh-CN" dirty="0"/>
                  <a:t>0</a:t>
                </a:r>
                <a:r>
                  <a:rPr lang="zh-CN" altLang="en-US" dirty="0"/>
                  <a:t>）。</a:t>
                </a:r>
                <a:endParaRPr lang="en-US" altLang="zh-CN" dirty="0"/>
              </a:p>
              <a:p>
                <a:pPr marL="0" indent="0">
                  <a:buNone/>
                </a:pPr>
                <a:r>
                  <a:rPr lang="zh-CN" altLang="en-US" dirty="0"/>
                  <a:t>在中信一级行业样本空间中，该因子分五组历史表现区分度较好，</a:t>
                </a:r>
                <a:r>
                  <a:rPr lang="en-US" altLang="zh-CN" dirty="0"/>
                  <a:t>2017</a:t>
                </a:r>
                <a:r>
                  <a:rPr lang="zh-CN" altLang="en-US" dirty="0"/>
                  <a:t>年至今多头收益明显（年化收益</a:t>
                </a:r>
                <a:r>
                  <a:rPr lang="en-US" altLang="zh-CN" dirty="0"/>
                  <a:t>25.66%</a:t>
                </a:r>
                <a:r>
                  <a:rPr lang="zh-CN" altLang="en-US" dirty="0"/>
                  <a:t>），多空收益差达到年化</a:t>
                </a:r>
                <a:r>
                  <a:rPr lang="en-US" altLang="zh-CN" dirty="0"/>
                  <a:t>37.71%</a:t>
                </a:r>
                <a:r>
                  <a:rPr lang="zh-CN" altLang="en-US" dirty="0"/>
                  <a:t>。效果表现显著优于此前的单因子表现。</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a:blip r:embed="rId3"/>
                <a:stretch>
                  <a:fillRect l="-384" r="-329"/>
                </a:stretch>
              </a:blipFill>
            </p:spPr>
            <p:txBody>
              <a:bodyPr/>
              <a:lstStyle/>
              <a:p>
                <a:r>
                  <a:rPr lang="zh-CN" altLang="en-US">
                    <a:noFill/>
                  </a:rPr>
                  <a:t> </a:t>
                </a: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872721" y="2909255"/>
                <a:ext cx="465258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𝑖𝑛𝑡𝑒𝑙𝑙𝑖𝑔𝑒𝑛𝑡</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因子中信一级行业分五组对冲净值</a:t>
                </a:r>
              </a:p>
            </p:txBody>
          </p:sp>
        </mc:Choice>
        <mc:Fallback xmlns="">
          <p:sp>
            <p:nvSpPr>
              <p:cNvPr id="9" name="文本框 8"/>
              <p:cNvSpPr txBox="1">
                <a:spLocks noRot="1" noChangeAspect="1" noMove="1" noResize="1" noEditPoints="1" noAdjustHandles="1" noChangeArrowheads="1" noChangeShapeType="1" noTextEdit="1"/>
              </p:cNvSpPr>
              <p:nvPr/>
            </p:nvSpPr>
            <p:spPr>
              <a:xfrm>
                <a:off x="872721" y="2909255"/>
                <a:ext cx="4652588" cy="307777"/>
              </a:xfrm>
              <a:prstGeom prst="rect">
                <a:avLst/>
              </a:prstGeom>
              <a:blipFill rotWithShape="1">
                <a:blip r:embed="rId4"/>
                <a:stretch>
                  <a:fillRect t="-5882" b="-176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776906" y="2909254"/>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𝑖𝑛𝑡𝑒𝑙𝑙𝑖𝑔𝑒𝑛𝑡</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10" name="文本框 9"/>
              <p:cNvSpPr txBox="1">
                <a:spLocks noRot="1" noChangeAspect="1" noMove="1" noResize="1" noEditPoints="1" noAdjustHandles="1" noChangeArrowheads="1" noChangeShapeType="1" noTextEdit="1"/>
              </p:cNvSpPr>
              <p:nvPr/>
            </p:nvSpPr>
            <p:spPr>
              <a:xfrm>
                <a:off x="6776906" y="2909254"/>
                <a:ext cx="5050528" cy="307777"/>
              </a:xfrm>
              <a:prstGeom prst="rect">
                <a:avLst/>
              </a:prstGeom>
              <a:blipFill rotWithShape="1">
                <a:blip r:embed="rId5"/>
                <a:stretch>
                  <a:fillRect t="-5882" b="-17647"/>
                </a:stretch>
              </a:blipFill>
            </p:spPr>
            <p:txBody>
              <a:bodyPr/>
              <a:lstStyle/>
              <a:p>
                <a:r>
                  <a:rPr lang="zh-CN" altLang="en-US">
                    <a:noFill/>
                  </a:rPr>
                  <a:t> </a:t>
                </a:r>
                <a:endParaRPr lang="zh-CN" altLang="en-US">
                  <a:noFill/>
                </a:endParaRPr>
              </a:p>
            </p:txBody>
          </p:sp>
        </mc:Fallback>
      </mc:AlternateContent>
      <p:graphicFrame>
        <p:nvGraphicFramePr>
          <p:cNvPr id="3" name="图表 2"/>
          <p:cNvGraphicFramePr/>
          <p:nvPr/>
        </p:nvGraphicFramePr>
        <p:xfrm>
          <a:off x="681673" y="3217545"/>
          <a:ext cx="5033645" cy="30607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图表 5"/>
          <p:cNvGraphicFramePr/>
          <p:nvPr/>
        </p:nvGraphicFramePr>
        <p:xfrm>
          <a:off x="6776720" y="3352800"/>
          <a:ext cx="4811395" cy="292544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a:t>
            </a:fld>
            <a:endParaRPr lang="zh-CN" altLang="en-US"/>
          </a:p>
        </p:txBody>
      </p:sp>
      <p:sp>
        <p:nvSpPr>
          <p:cNvPr id="2" name="标题 1"/>
          <p:cNvSpPr>
            <a:spLocks noGrp="1"/>
          </p:cNvSpPr>
          <p:nvPr>
            <p:ph type="title"/>
          </p:nvPr>
        </p:nvSpPr>
        <p:spPr>
          <a:xfrm>
            <a:off x="547452" y="304538"/>
            <a:ext cx="4111634" cy="408829"/>
          </a:xfrm>
        </p:spPr>
        <p:txBody>
          <a:bodyPr/>
          <a:lstStyle/>
          <a:p>
            <a:pPr algn="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graphicFrame>
        <p:nvGraphicFramePr>
          <p:cNvPr id="3" name="内容占位符 2"/>
          <p:cNvGraphicFramePr>
            <a:graphicFrameLocks noGrp="1"/>
          </p:cNvGraphicFramePr>
          <p:nvPr>
            <p:ph sz="quarter" idx="12"/>
          </p:nvPr>
        </p:nvGraphicFramePr>
        <p:xfrm>
          <a:off x="547688" y="1753160"/>
          <a:ext cx="10475021" cy="4572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内容占位符 7"/>
          <p:cNvSpPr txBox="1"/>
          <p:nvPr/>
        </p:nvSpPr>
        <p:spPr>
          <a:xfrm>
            <a:off x="548009" y="856613"/>
            <a:ext cx="11108975" cy="5468809"/>
          </a:xfrm>
          <a:prstGeom prst="rect">
            <a:avLst/>
          </a:prstGeom>
        </p:spPr>
        <p:txBody>
          <a:bodyPr/>
          <a:lstStyle>
            <a:lvl1pPr marL="362585" indent="-362585" algn="l" defTabSz="967740" rtl="0" eaLnBrk="1" latinLnBrk="0" hangingPunct="1">
              <a:lnSpc>
                <a:spcPct val="150000"/>
              </a:lnSpc>
              <a:spcBef>
                <a:spcPct val="20000"/>
              </a:spcBef>
              <a:buFont typeface="Wingdings" panose="05000000000000000000" pitchFamily="2" charset="2"/>
              <a:buChar char="Ø"/>
              <a:defRPr sz="1695" kern="1200">
                <a:solidFill>
                  <a:schemeClr val="tx1"/>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gn="l" defTabSz="967740" rtl="0" eaLnBrk="1" latinLnBrk="0" hangingPunct="1">
              <a:lnSpc>
                <a:spcPct val="150000"/>
              </a:lnSpc>
              <a:spcBef>
                <a:spcPct val="20000"/>
              </a:spcBef>
              <a:buFont typeface="Wingdings" panose="05000000000000000000" pitchFamily="2" charset="2"/>
              <a:buChar char="l"/>
              <a:defRPr sz="148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2pPr>
            <a:lvl3pPr marL="120967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3pPr>
            <a:lvl4pPr marL="169354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4pPr>
            <a:lvl5pPr marL="217741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5pPr>
            <a:lvl6pPr marL="266128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a:lstStyle>
          <a:p>
            <a:r>
              <a:rPr lang="zh-CN" altLang="en-US" dirty="0"/>
              <a:t>欧奈尔构建了一套选取右侧强势成长股的逻辑，这套动量选股法则实际上可以迁移至动量（盈余动量和价格动量）更强的行业</a:t>
            </a:r>
            <a:r>
              <a:rPr lang="en-US" altLang="zh-CN" dirty="0"/>
              <a:t>/</a:t>
            </a:r>
            <a:r>
              <a:rPr lang="zh-CN" altLang="en-US" dirty="0"/>
              <a:t>板块轮动中。</a:t>
            </a:r>
            <a:endParaRPr lang="en-US" altLang="zh-CN" dirty="0"/>
          </a:p>
          <a:p>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30</a:t>
            </a:fld>
            <a:endParaRPr lang="zh-CN" altLang="en-US"/>
          </a:p>
        </p:txBody>
      </p:sp>
      <p:sp>
        <p:nvSpPr>
          <p:cNvPr id="2" name="标题 1"/>
          <p:cNvSpPr>
            <a:spLocks noGrp="1"/>
          </p:cNvSpPr>
          <p:nvPr>
            <p:ph type="title"/>
          </p:nvPr>
        </p:nvSpPr>
        <p:spPr/>
        <p:txBody>
          <a:bodyPr/>
          <a:lstStyle/>
          <a:p>
            <a:r>
              <a:rPr lang="zh-CN" altLang="en-US" dirty="0"/>
              <a:t>聪明资金的观点</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a:xfrm>
                <a:off x="547452" y="818137"/>
                <a:ext cx="11108975" cy="5468809"/>
              </a:xfrm>
            </p:spPr>
            <p:txBody>
              <a:bodyPr/>
              <a:lstStyle/>
              <a:p>
                <a14:m>
                  <m:oMath xmlns:m="http://schemas.openxmlformats.org/officeDocument/2006/math">
                    <m:r>
                      <a:rPr lang="en-US" altLang="zh-CN" b="1" i="1" dirty="0" smtClean="0">
                        <a:latin typeface="Cambria Math" panose="02040503050406030204" pitchFamily="18" charset="0"/>
                      </a:rPr>
                      <m:t>𝒊𝒏𝒕𝒆𝒍𝒍𝒊𝒈𝒆𝒏𝒕</m:t>
                    </m:r>
                  </m:oMath>
                </a14:m>
                <a:r>
                  <a:rPr lang="zh-CN" altLang="en-US" b="1" dirty="0"/>
                  <a:t>因子构建与表现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21.69%</a:t>
                </a:r>
                <a:r>
                  <a:rPr lang="zh-CN" altLang="en-US" dirty="0"/>
                  <a:t>，</a:t>
                </a:r>
                <a:r>
                  <a:rPr lang="en-US" altLang="zh-CN" dirty="0"/>
                  <a:t>IC</a:t>
                </a:r>
                <a:r>
                  <a:rPr lang="zh-CN" altLang="en-US" dirty="0"/>
                  <a:t>胜率高达</a:t>
                </a:r>
                <a:r>
                  <a:rPr lang="en-US" altLang="zh-CN" dirty="0"/>
                  <a:t>75.00%</a:t>
                </a:r>
                <a:r>
                  <a:rPr lang="zh-CN" altLang="en-US" dirty="0"/>
                  <a:t>，年化</a:t>
                </a:r>
                <a:r>
                  <a:rPr lang="en-US" altLang="zh-CN" dirty="0"/>
                  <a:t>ICIR</a:t>
                </a:r>
                <a:r>
                  <a:rPr lang="zh-CN" altLang="en-US" dirty="0"/>
                  <a:t>达到</a:t>
                </a:r>
                <a:r>
                  <a:rPr lang="en-US" altLang="zh-CN" dirty="0"/>
                  <a:t>2.59</a:t>
                </a:r>
                <a:r>
                  <a:rPr lang="zh-CN" altLang="en-US" dirty="0"/>
                  <a:t>，反应聪明资金动向的</a:t>
                </a:r>
                <a14:m>
                  <m:oMath xmlns:m="http://schemas.openxmlformats.org/officeDocument/2006/math">
                    <m:r>
                      <a:rPr lang="en-US" altLang="zh-CN" b="1" i="1" dirty="0" smtClean="0">
                        <a:latin typeface="Cambria Math" panose="02040503050406030204" pitchFamily="18" charset="0"/>
                      </a:rPr>
                      <m:t>𝒊𝒏𝒕𝒆𝒍𝒍𝒊𝒈𝒆𝒏𝒕</m:t>
                    </m:r>
                  </m:oMath>
                </a14:m>
                <a:r>
                  <a:rPr lang="zh-CN" altLang="en-US" dirty="0"/>
                  <a:t>因子行业轮动能力相当优异，表现显著超越之前单因子表现。</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547452" y="818137"/>
                <a:ext cx="11108975" cy="5468809"/>
              </a:xfrm>
              <a:blipFill rotWithShape="1">
                <a:blip r:embed="rId3"/>
                <a:stretch>
                  <a:fillRect l="-384" r="-110"/>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872721" y="2909255"/>
                <a:ext cx="465258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𝑖𝑛𝑡𝑒𝑙𝑙𝑖𝑔𝑒𝑛𝑡</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因子中信一级行业分五组对冲净值</a:t>
                </a:r>
              </a:p>
            </p:txBody>
          </p:sp>
        </mc:Choice>
        <mc:Fallback xmlns="">
          <p:sp>
            <p:nvSpPr>
              <p:cNvPr id="9" name="文本框 8"/>
              <p:cNvSpPr txBox="1">
                <a:spLocks noRot="1" noChangeAspect="1" noMove="1" noResize="1" noEditPoints="1" noAdjustHandles="1" noChangeArrowheads="1" noChangeShapeType="1" noTextEdit="1"/>
              </p:cNvSpPr>
              <p:nvPr/>
            </p:nvSpPr>
            <p:spPr>
              <a:xfrm>
                <a:off x="872721" y="2909255"/>
                <a:ext cx="4652588" cy="307777"/>
              </a:xfrm>
              <a:prstGeom prst="rect">
                <a:avLst/>
              </a:prstGeom>
              <a:blipFill rotWithShape="1">
                <a:blip r:embed="rId4"/>
                <a:stretch>
                  <a:fillRect t="-5882" b="-176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581296" y="2909254"/>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𝑖𝑛𝑡𝑒𝑙𝑙𝑖𝑔𝑒𝑛𝑡</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0" name="文本框 9"/>
              <p:cNvSpPr txBox="1">
                <a:spLocks noRot="1" noChangeAspect="1" noMove="1" noResize="1" noEditPoints="1" noAdjustHandles="1" noChangeArrowheads="1" noChangeShapeType="1" noTextEdit="1"/>
              </p:cNvSpPr>
              <p:nvPr/>
            </p:nvSpPr>
            <p:spPr>
              <a:xfrm>
                <a:off x="7581296" y="2909254"/>
                <a:ext cx="5050528" cy="307777"/>
              </a:xfrm>
              <a:prstGeom prst="rect">
                <a:avLst/>
              </a:prstGeom>
              <a:blipFill rotWithShape="1">
                <a:blip r:embed="rId5"/>
                <a:stretch>
                  <a:fillRect t="-5882" b="-17647"/>
                </a:stretch>
              </a:blipFill>
            </p:spPr>
            <p:txBody>
              <a:bodyPr/>
              <a:lstStyle/>
              <a:p>
                <a:r>
                  <a:rPr lang="zh-CN" altLang="en-US">
                    <a:noFill/>
                  </a:rPr>
                  <a:t> </a:t>
                </a:r>
                <a:endParaRPr lang="zh-CN" altLang="en-US">
                  <a:noFill/>
                </a:endParaRPr>
              </a:p>
            </p:txBody>
          </p:sp>
        </mc:Fallback>
      </mc:AlternateContent>
      <p:graphicFrame>
        <p:nvGraphicFramePr>
          <p:cNvPr id="13" name="表格 12"/>
          <p:cNvGraphicFramePr>
            <a:graphicFrameLocks noGrp="1"/>
          </p:cNvGraphicFramePr>
          <p:nvPr/>
        </p:nvGraphicFramePr>
        <p:xfrm>
          <a:off x="6766395" y="3354649"/>
          <a:ext cx="4256314" cy="1429253"/>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35573">
                <a:tc>
                  <a:txBody>
                    <a:bodyPr/>
                    <a:lstStyle/>
                    <a:p>
                      <a:pPr algn="l" fontAlgn="b"/>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75.00%</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21.69%</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48</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2.59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5.19 </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619125" y="3217545"/>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31</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b="1" dirty="0">
              <a:solidFill>
                <a:srgbClr val="054477"/>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32</a:t>
            </a:fld>
            <a:endParaRPr lang="zh-CN" altLang="en-US"/>
          </a:p>
        </p:txBody>
      </p:sp>
      <p:sp>
        <p:nvSpPr>
          <p:cNvPr id="2" name="标题 1"/>
          <p:cNvSpPr>
            <a:spLocks noGrp="1"/>
          </p:cNvSpPr>
          <p:nvPr>
            <p:ph type="title"/>
          </p:nvPr>
        </p:nvSpPr>
        <p:spPr/>
        <p:txBody>
          <a:bodyPr/>
          <a:lstStyle/>
          <a:p>
            <a:r>
              <a:rPr lang="zh-CN" altLang="en-US" dirty="0"/>
              <a:t>估值因子的动态调节</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a:xfrm>
            <a:off x="547452" y="818137"/>
            <a:ext cx="11108975" cy="5468809"/>
          </a:xfrm>
        </p:spPr>
        <p:txBody>
          <a:bodyPr/>
          <a:lstStyle/>
          <a:p>
            <a:r>
              <a:rPr lang="zh-CN" altLang="en-US" dirty="0"/>
              <a:t>本质上，量化手段的行业轮动均是基于动量的右侧策略，无论是盈余动量还是价格动量。这种动量并不是时刻持续的，在某些特殊时点会出现动量的崩溃。</a:t>
            </a:r>
            <a:endParaRPr lang="en-US" altLang="zh-CN" dirty="0"/>
          </a:p>
          <a:p>
            <a:r>
              <a:rPr lang="zh-CN" altLang="en-US" b="1" dirty="0"/>
              <a:t>我们发现信贷周期可能是把握这种动量的关键：</a:t>
            </a:r>
            <a:r>
              <a:rPr lang="zh-CN" altLang="en-US" dirty="0"/>
              <a:t>在信贷周期上行时，成长型行业、热门板块拥有更强劲的盈利预期，市场更愿意去追捧，并且对估值的忍受阈值更高；但一旦经济转入信贷周期下行阶段，市场对估值的忍受能力会迅速降低，之前热门板块积累的估值压力会不断释放。</a:t>
            </a:r>
            <a:endParaRPr lang="en-US" altLang="zh-CN" dirty="0"/>
          </a:p>
          <a:p>
            <a:r>
              <a:rPr lang="zh-CN" altLang="en-US" dirty="0"/>
              <a:t>我们对每月新增社会融资规模指标</a:t>
            </a:r>
            <a:r>
              <a:rPr lang="en-US" altLang="zh-CN" dirty="0"/>
              <a:t>(</a:t>
            </a:r>
            <a:r>
              <a:rPr lang="zh-CN" altLang="en-US" dirty="0"/>
              <a:t>初值</a:t>
            </a:r>
            <a:r>
              <a:rPr lang="en-US" altLang="zh-CN" dirty="0"/>
              <a:t>)</a:t>
            </a:r>
            <a:r>
              <a:rPr lang="zh-CN" altLang="en-US" dirty="0"/>
              <a:t>进行三期</a:t>
            </a:r>
            <a:r>
              <a:rPr lang="en-US" altLang="zh-CN" dirty="0"/>
              <a:t>MA</a:t>
            </a:r>
            <a:r>
              <a:rPr lang="zh-CN" altLang="en-US" dirty="0"/>
              <a:t>平滑；将平滑值与去年同期平滑值对比，若大于去年同期，信贷周期为扩张期；若小于去年同期，则𝑐𝑟𝑒𝑑𝑖𝑡</a:t>
            </a:r>
            <a:r>
              <a:rPr lang="en-US" altLang="zh-CN" dirty="0"/>
              <a:t>=−1</a:t>
            </a:r>
            <a:r>
              <a:rPr lang="zh-CN" altLang="en-US" dirty="0"/>
              <a:t>，信贷周期为收缩期。该方式能够有效识别中国的信贷周期波动规律，像</a:t>
            </a:r>
            <a:r>
              <a:rPr lang="en-US" altLang="zh-CN" dirty="0"/>
              <a:t>18</a:t>
            </a:r>
            <a:r>
              <a:rPr lang="zh-CN" altLang="en-US" dirty="0"/>
              <a:t>年、</a:t>
            </a:r>
            <a:r>
              <a:rPr lang="en-US" altLang="zh-CN" dirty="0"/>
              <a:t>11</a:t>
            </a:r>
            <a:r>
              <a:rPr lang="zh-CN" altLang="en-US" dirty="0"/>
              <a:t>年等重要的信贷收缩年份均能够被有效识别。</a:t>
            </a:r>
            <a:endParaRPr lang="en-US" altLang="zh-CN" dirty="0"/>
          </a:p>
          <a:p>
            <a:endParaRPr lang="en-US" altLang="zh-CN" dirty="0"/>
          </a:p>
          <a:p>
            <a:endParaRPr lang="en-US" altLang="zh-CN" b="1" dirty="0"/>
          </a:p>
          <a:p>
            <a:endParaRPr lang="en-US" altLang="zh-CN" b="1" dirty="0"/>
          </a:p>
          <a:p>
            <a:pPr marL="0" indent="0">
              <a:buNone/>
            </a:pPr>
            <a:endParaRPr lang="en-US" altLang="zh-CN" b="1" dirty="0"/>
          </a:p>
        </p:txBody>
      </p:sp>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graphicFrame>
        <p:nvGraphicFramePr>
          <p:cNvPr id="11" name="图表 10"/>
          <p:cNvGraphicFramePr/>
          <p:nvPr/>
        </p:nvGraphicFramePr>
        <p:xfrm>
          <a:off x="2055438" y="3922922"/>
          <a:ext cx="6644210" cy="255344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33</a:t>
            </a:fld>
            <a:endParaRPr lang="zh-CN" altLang="en-US"/>
          </a:p>
        </p:txBody>
      </p:sp>
      <p:sp>
        <p:nvSpPr>
          <p:cNvPr id="2" name="标题 1"/>
          <p:cNvSpPr>
            <a:spLocks noGrp="1"/>
          </p:cNvSpPr>
          <p:nvPr>
            <p:ph type="title"/>
          </p:nvPr>
        </p:nvSpPr>
        <p:spPr/>
        <p:txBody>
          <a:bodyPr/>
          <a:lstStyle/>
          <a:p>
            <a:r>
              <a:rPr lang="zh-CN" altLang="en-US" dirty="0"/>
              <a:t>估值因子的动态调节</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a:xfrm>
            <a:off x="547452" y="818137"/>
            <a:ext cx="11108975" cy="5468809"/>
          </a:xfrm>
        </p:spPr>
        <p:txBody>
          <a:bodyPr/>
          <a:lstStyle/>
          <a:p>
            <a:endParaRPr lang="en-US" altLang="zh-CN" b="1" dirty="0"/>
          </a:p>
          <a:p>
            <a:pPr marL="0" indent="0">
              <a:buNone/>
            </a:pPr>
            <a:endParaRPr lang="en-US" altLang="zh-CN" b="1" dirty="0"/>
          </a:p>
        </p:txBody>
      </p:sp>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
        <p:nvSpPr>
          <p:cNvPr id="10" name="文本框 9"/>
          <p:cNvSpPr txBox="1"/>
          <p:nvPr/>
        </p:nvSpPr>
        <p:spPr>
          <a:xfrm>
            <a:off x="3575629" y="2422912"/>
            <a:ext cx="5696759" cy="307777"/>
          </a:xfrm>
          <a:prstGeom prst="rect">
            <a:avLst/>
          </a:prstGeom>
          <a:noFill/>
        </p:spPr>
        <p:txBody>
          <a:bodyPr wrap="square" rtlCol="0">
            <a:spAutoFit/>
          </a:bodyPr>
          <a:lstStyle/>
          <a:p>
            <a:r>
              <a:rPr lang="en-US" altLang="zh-CN" sz="1400" i="1" dirty="0">
                <a:latin typeface="+mj-lt"/>
              </a:rPr>
              <a:t>jump</a:t>
            </a:r>
            <a:r>
              <a:rPr lang="zh-CN" altLang="en-US" sz="1400" dirty="0">
                <a:latin typeface="Arial" panose="020B0604020202020204" pitchFamily="34" charset="0"/>
                <a:ea typeface="楷体_GB2312" panose="02010609030101010101" pitchFamily="49" charset="-122"/>
                <a:cs typeface="Arial" panose="020B0604020202020204" pitchFamily="34" charset="0"/>
              </a:rPr>
              <a:t>因子</a:t>
            </a:r>
            <a:r>
              <a:rPr lang="en-US" altLang="zh-CN" sz="1400" dirty="0">
                <a:latin typeface="Arial" panose="020B0604020202020204" pitchFamily="34" charset="0"/>
                <a:ea typeface="楷体_GB2312" panose="02010609030101010101" pitchFamily="49" charset="-122"/>
                <a:cs typeface="Arial" panose="020B0604020202020204" pitchFamily="34" charset="0"/>
              </a:rPr>
              <a:t>Top5</a:t>
            </a:r>
            <a:r>
              <a:rPr lang="zh-CN" altLang="en-US" sz="1400" dirty="0">
                <a:latin typeface="Arial" panose="020B0604020202020204" pitchFamily="34" charset="0"/>
                <a:ea typeface="楷体_GB2312" panose="02010609030101010101" pitchFamily="49" charset="-122"/>
                <a:cs typeface="Arial" panose="020B0604020202020204" pitchFamily="34" charset="0"/>
              </a:rPr>
              <a:t>组合在不同信贷周期下对行业等权超额收益累计图</a:t>
            </a:r>
          </a:p>
        </p:txBody>
      </p:sp>
      <p:sp>
        <p:nvSpPr>
          <p:cNvPr id="12" name="文本框 11"/>
          <p:cNvSpPr txBox="1"/>
          <p:nvPr/>
        </p:nvSpPr>
        <p:spPr>
          <a:xfrm>
            <a:off x="527628" y="924250"/>
            <a:ext cx="11381343" cy="1214243"/>
          </a:xfrm>
          <a:prstGeom prst="rect">
            <a:avLst/>
          </a:prstGeom>
          <a:noFill/>
        </p:spPr>
        <p:txBody>
          <a:bodyPr wrap="square">
            <a:spAutoFit/>
          </a:bodyPr>
          <a:lstStyle/>
          <a:p>
            <a:pPr marL="362585" indent="-362585" defTabSz="967740">
              <a:lnSpc>
                <a:spcPct val="150000"/>
              </a:lnSpc>
              <a:spcBef>
                <a:spcPct val="20000"/>
              </a:spcBef>
              <a:buFont typeface="Wingdings" panose="05000000000000000000" pitchFamily="2" charset="2"/>
              <a:buChar char="Ø"/>
            </a:pPr>
            <a:r>
              <a:rPr lang="zh-CN" altLang="en-US" sz="1695" dirty="0">
                <a:latin typeface="Arial" panose="020B0604020202020204" pitchFamily="34" charset="0"/>
                <a:ea typeface="楷体_GB2312" panose="02010609030101010101" pitchFamily="49" charset="-122"/>
                <a:cs typeface="Arial" panose="020B0604020202020204" pitchFamily="34" charset="0"/>
              </a:rPr>
              <a:t>我们以上文构建的净利润断层</a:t>
            </a:r>
            <a:r>
              <a:rPr lang="en-US" altLang="zh-CN" sz="1695" dirty="0">
                <a:latin typeface="Arial" panose="020B0604020202020204" pitchFamily="34" charset="0"/>
                <a:ea typeface="楷体_GB2312" panose="02010609030101010101" pitchFamily="49" charset="-122"/>
                <a:cs typeface="Arial" panose="020B0604020202020204" pitchFamily="34" charset="0"/>
              </a:rPr>
              <a:t>jump</a:t>
            </a:r>
            <a:r>
              <a:rPr lang="zh-CN" altLang="en-US" sz="1695" dirty="0">
                <a:latin typeface="Arial" panose="020B0604020202020204" pitchFamily="34" charset="0"/>
                <a:ea typeface="楷体_GB2312" panose="02010609030101010101" pitchFamily="49" charset="-122"/>
                <a:cs typeface="Arial" panose="020B0604020202020204" pitchFamily="34" charset="0"/>
              </a:rPr>
              <a:t>因子为例，该因子在</a:t>
            </a:r>
            <a:r>
              <a:rPr lang="en-US" altLang="zh-CN" sz="1695" dirty="0">
                <a:latin typeface="Arial" panose="020B0604020202020204" pitchFamily="34" charset="0"/>
                <a:ea typeface="楷体_GB2312" panose="02010609030101010101" pitchFamily="49" charset="-122"/>
                <a:cs typeface="Arial" panose="020B0604020202020204" pitchFamily="34" charset="0"/>
              </a:rPr>
              <a:t>2013</a:t>
            </a:r>
            <a:r>
              <a:rPr lang="zh-CN" altLang="en-US" sz="1695" dirty="0">
                <a:latin typeface="Arial" panose="020B0604020202020204" pitchFamily="34" charset="0"/>
                <a:ea typeface="楷体_GB2312" panose="02010609030101010101" pitchFamily="49" charset="-122"/>
                <a:cs typeface="Arial" panose="020B0604020202020204" pitchFamily="34" charset="0"/>
              </a:rPr>
              <a:t>年至今表现出色，但如果对因子进行周期划分，可以发现这种盈余动量收益基本来源于信贷周期上行时期累积，而信贷周期下行时该因子虽然累积超额收益为正，但波动相对较大。</a:t>
            </a:r>
            <a:endParaRPr lang="en-US" altLang="zh-CN" sz="1695" dirty="0">
              <a:latin typeface="Arial" panose="020B0604020202020204" pitchFamily="34" charset="0"/>
              <a:ea typeface="楷体_GB2312" panose="02010609030101010101" pitchFamily="49" charset="-122"/>
              <a:cs typeface="Arial" panose="020B0604020202020204" pitchFamily="34" charset="0"/>
            </a:endParaRPr>
          </a:p>
        </p:txBody>
      </p:sp>
      <p:graphicFrame>
        <p:nvGraphicFramePr>
          <p:cNvPr id="3" name="图表 2"/>
          <p:cNvGraphicFramePr/>
          <p:nvPr/>
        </p:nvGraphicFramePr>
        <p:xfrm>
          <a:off x="3074035" y="2818448"/>
          <a:ext cx="5908040" cy="35972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34</a:t>
            </a:fld>
            <a:endParaRPr lang="zh-CN" altLang="en-US"/>
          </a:p>
        </p:txBody>
      </p:sp>
      <p:sp>
        <p:nvSpPr>
          <p:cNvPr id="2" name="标题 1"/>
          <p:cNvSpPr>
            <a:spLocks noGrp="1"/>
          </p:cNvSpPr>
          <p:nvPr>
            <p:ph type="title"/>
          </p:nvPr>
        </p:nvSpPr>
        <p:spPr/>
        <p:txBody>
          <a:bodyPr/>
          <a:lstStyle/>
          <a:p>
            <a:r>
              <a:rPr lang="zh-CN" altLang="en-US" dirty="0"/>
              <a:t>估值因子的动态调节</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p:txBody>
          <a:bodyPr/>
          <a:lstStyle/>
          <a:p>
            <a:r>
              <a:rPr lang="zh-CN" altLang="en-US" b="1" dirty="0"/>
              <a:t>传统估值</a:t>
            </a:r>
            <a:r>
              <a:rPr lang="en-US" altLang="zh-CN" b="1" dirty="0"/>
              <a:t>pb</a:t>
            </a:r>
            <a:r>
              <a:rPr lang="zh-CN" altLang="en-US" b="1" dirty="0"/>
              <a:t>因子表现</a:t>
            </a:r>
            <a:endParaRPr lang="en-US" altLang="zh-CN" b="1" dirty="0"/>
          </a:p>
          <a:p>
            <a:pPr marL="0" indent="0">
              <a:buNone/>
            </a:pPr>
            <a:r>
              <a:rPr lang="zh-CN" altLang="en-US" dirty="0"/>
              <a:t>我们以行业</a:t>
            </a:r>
            <a:r>
              <a:rPr lang="en-US" altLang="zh-CN" dirty="0"/>
              <a:t>pb(LF)</a:t>
            </a:r>
            <a:r>
              <a:rPr lang="zh-CN" altLang="en-US" dirty="0"/>
              <a:t>作为传统估值因子，发现估值基本对行业轮动无效，这种无效可能与信贷周期变迁下估值因子的作用方向不同有关。</a:t>
            </a:r>
            <a:endParaRPr lang="en-US" altLang="zh-CN" dirty="0"/>
          </a:p>
          <a:p>
            <a:endParaRPr lang="en-US" altLang="zh-CN" dirty="0"/>
          </a:p>
        </p:txBody>
      </p:sp>
      <mc:AlternateContent xmlns:mc="http://schemas.openxmlformats.org/markup-compatibility/2006" xmlns:a14="http://schemas.microsoft.com/office/drawing/2010/main">
        <mc:Choice Requires="a14">
          <p:sp>
            <p:nvSpPr>
              <p:cNvPr id="10" name="文本框 9"/>
              <p:cNvSpPr txBox="1"/>
              <p:nvPr/>
            </p:nvSpPr>
            <p:spPr>
              <a:xfrm>
                <a:off x="816430" y="2734966"/>
                <a:ext cx="4652588" cy="307777"/>
              </a:xfrm>
              <a:prstGeom prst="rect">
                <a:avLst/>
              </a:prstGeom>
              <a:noFill/>
            </p:spPr>
            <p:txBody>
              <a:bodyPr wrap="square" rtlCol="0">
                <a:spAutoFit/>
              </a:bodyPr>
              <a:lstStyle/>
              <a:p>
                <a14:m>
                  <m:oMath xmlns:m="http://schemas.openxmlformats.org/officeDocument/2006/math">
                    <m:r>
                      <m:rPr>
                        <m:sty m:val="p"/>
                      </m:rPr>
                      <a:rPr lang="en-US" altLang="zh-CN" sz="1400" i="1" dirty="0">
                        <a:latin typeface="Cambria Math" panose="02040503050406030204" pitchFamily="18" charset="0"/>
                      </a:rPr>
                      <m:t>pb</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30" y="2734966"/>
                <a:ext cx="4652588" cy="307777"/>
              </a:xfrm>
              <a:prstGeom prst="rect">
                <a:avLst/>
              </a:prstGeom>
              <a:blipFill rotWithShape="1">
                <a:blip r:embed="rId2"/>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865318" y="2734965"/>
                <a:ext cx="5050528" cy="307777"/>
              </a:xfrm>
              <a:prstGeom prst="rect">
                <a:avLst/>
              </a:prstGeom>
              <a:noFill/>
            </p:spPr>
            <p:txBody>
              <a:bodyPr wrap="square" rtlCol="0">
                <a:spAutoFit/>
              </a:bodyPr>
              <a:lstStyle/>
              <a:p>
                <a14:m>
                  <m:oMath xmlns:m="http://schemas.openxmlformats.org/officeDocument/2006/math">
                    <m:r>
                      <m:rPr>
                        <m:sty m:val="p"/>
                      </m:rPr>
                      <a:rPr lang="en-US" altLang="zh-CN" sz="1400" i="1" dirty="0" smtClean="0">
                        <a:latin typeface="Cambria Math" panose="02040503050406030204" pitchFamily="18" charset="0"/>
                      </a:rPr>
                      <m:t>pb</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7865318" y="2734965"/>
                <a:ext cx="5050528" cy="307777"/>
              </a:xfrm>
              <a:prstGeom prst="rect">
                <a:avLst/>
              </a:prstGeom>
              <a:blipFill rotWithShape="1">
                <a:blip r:embed="rId3"/>
                <a:stretch>
                  <a:fillRect t="-6000" b="-18000"/>
                </a:stretch>
              </a:blipFill>
            </p:spPr>
            <p:txBody>
              <a:bodyPr/>
              <a:lstStyle/>
              <a:p>
                <a:r>
                  <a:rPr lang="zh-CN" altLang="en-US">
                    <a:noFill/>
                  </a:rPr>
                  <a:t> </a:t>
                </a:r>
                <a:endParaRPr lang="zh-CN" altLang="en-US">
                  <a:noFill/>
                </a:endParaRPr>
              </a:p>
            </p:txBody>
          </p:sp>
        </mc:Fallback>
      </mc:AlternateContent>
      <p:graphicFrame>
        <p:nvGraphicFramePr>
          <p:cNvPr id="11" name="图表 10"/>
          <p:cNvGraphicFramePr/>
          <p:nvPr/>
        </p:nvGraphicFramePr>
        <p:xfrm>
          <a:off x="547452" y="318598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p:cNvGraphicFramePr>
            <a:graphicFrameLocks noGrp="1"/>
          </p:cNvGraphicFramePr>
          <p:nvPr/>
        </p:nvGraphicFramePr>
        <p:xfrm>
          <a:off x="6635767" y="3185988"/>
          <a:ext cx="4256314" cy="1429253"/>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35573">
                <a:tc>
                  <a:txBody>
                    <a:bodyPr/>
                    <a:lstStyle/>
                    <a:p>
                      <a:pPr algn="l" fontAlgn="b"/>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55.45%</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2.82%</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96</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0.23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b="0" i="0" u="none" strike="noStrike" dirty="0">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dirty="0">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0.70 </a:t>
                      </a:r>
                    </a:p>
                  </a:txBody>
                  <a:tcPr marL="9525" marR="9525" marT="9525"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35</a:t>
            </a:fld>
            <a:endParaRPr lang="zh-CN" altLang="en-US"/>
          </a:p>
        </p:txBody>
      </p:sp>
      <p:sp>
        <p:nvSpPr>
          <p:cNvPr id="2" name="标题 1"/>
          <p:cNvSpPr>
            <a:spLocks noGrp="1"/>
          </p:cNvSpPr>
          <p:nvPr>
            <p:ph type="title"/>
          </p:nvPr>
        </p:nvSpPr>
        <p:spPr/>
        <p:txBody>
          <a:bodyPr/>
          <a:lstStyle/>
          <a:p>
            <a:r>
              <a:rPr lang="zh-CN" altLang="en-US" dirty="0"/>
              <a:t>估值因子的动态调节</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p:txBody>
          <a:bodyPr/>
          <a:lstStyle/>
          <a:p>
            <a:r>
              <a:rPr lang="zh-CN" altLang="en-US" b="1" dirty="0"/>
              <a:t>动态估值因子</a:t>
            </a:r>
            <a:r>
              <a:rPr lang="en-US" altLang="zh-CN" b="1" dirty="0" err="1"/>
              <a:t>tvpb</a:t>
            </a:r>
            <a:r>
              <a:rPr lang="zh-CN" altLang="en-US" b="1" dirty="0"/>
              <a:t>因子构建与表现</a:t>
            </a:r>
            <a:endParaRPr lang="en-US" altLang="zh-CN" b="1" dirty="0"/>
          </a:p>
          <a:p>
            <a:pPr marL="0" indent="0">
              <a:buNone/>
            </a:pPr>
            <a:r>
              <a:rPr lang="zh-CN" altLang="en-US" dirty="0"/>
              <a:t>我们基于信贷周期因子方向动态调节</a:t>
            </a:r>
            <a:r>
              <a:rPr lang="en-US" altLang="zh-CN" dirty="0"/>
              <a:t>pb</a:t>
            </a:r>
            <a:r>
              <a:rPr lang="zh-CN" altLang="en-US" dirty="0"/>
              <a:t>因子预测方向：信贷周期因子上行时，</a:t>
            </a:r>
            <a:r>
              <a:rPr lang="en-US" altLang="zh-CN" dirty="0"/>
              <a:t>pb</a:t>
            </a:r>
            <a:r>
              <a:rPr lang="zh-CN" altLang="en-US" dirty="0"/>
              <a:t>方向为正，信贷周期下行时，</a:t>
            </a:r>
            <a:r>
              <a:rPr lang="en-US" altLang="zh-CN" dirty="0"/>
              <a:t>pb</a:t>
            </a:r>
            <a:r>
              <a:rPr lang="zh-CN" altLang="en-US" dirty="0"/>
              <a:t>因子方向为负，由此形成一个动态的估值因子</a:t>
            </a:r>
            <a:r>
              <a:rPr lang="en-US" altLang="zh-CN" dirty="0" err="1"/>
              <a:t>tvpb</a:t>
            </a:r>
            <a:r>
              <a:rPr lang="en-US" altLang="zh-CN" dirty="0"/>
              <a:t>(Time-</a:t>
            </a:r>
            <a:r>
              <a:rPr lang="en-US" altLang="zh-CN" dirty="0" err="1"/>
              <a:t>varing</a:t>
            </a:r>
            <a:r>
              <a:rPr lang="en-US" altLang="zh-CN" dirty="0"/>
              <a:t> Pb)</a:t>
            </a:r>
            <a:r>
              <a:rPr lang="zh-CN" altLang="en-US" dirty="0"/>
              <a:t>。</a:t>
            </a:r>
            <a:endParaRPr lang="en-US" altLang="zh-CN" dirty="0"/>
          </a:p>
          <a:p>
            <a:pPr marL="0" indent="0">
              <a:buNone/>
            </a:pPr>
            <a:r>
              <a:rPr lang="zh-CN" altLang="en-US" dirty="0"/>
              <a:t>该因子表现相对传统</a:t>
            </a:r>
            <a:r>
              <a:rPr lang="en-US" altLang="zh-CN" dirty="0"/>
              <a:t>pb</a:t>
            </a:r>
            <a:r>
              <a:rPr lang="zh-CN" altLang="en-US" dirty="0"/>
              <a:t>因子显著提升，</a:t>
            </a:r>
            <a:r>
              <a:rPr lang="en-US" altLang="zh-CN" dirty="0"/>
              <a:t>IC</a:t>
            </a:r>
            <a:r>
              <a:rPr lang="zh-CN" altLang="en-US" dirty="0"/>
              <a:t>均值达到</a:t>
            </a:r>
            <a:r>
              <a:rPr lang="en-US" altLang="zh-CN" dirty="0"/>
              <a:t>11.42%</a:t>
            </a:r>
            <a:r>
              <a:rPr lang="zh-CN" altLang="en-US" dirty="0"/>
              <a:t>，我们推荐投资者在行业轮动模型中</a:t>
            </a:r>
            <a:r>
              <a:rPr lang="en-US" altLang="zh-CN" dirty="0" err="1"/>
              <a:t>tvpb</a:t>
            </a:r>
            <a:r>
              <a:rPr lang="zh-CN" altLang="en-US" dirty="0"/>
              <a:t>因子作为模型的逆向缓冲，避免投资者在面对盈余动量或者价格动量崩溃时面临较大的净值回撤。</a:t>
            </a:r>
            <a:endParaRPr lang="en-US" altLang="zh-CN" dirty="0"/>
          </a:p>
        </p:txBody>
      </p:sp>
      <p:sp>
        <p:nvSpPr>
          <p:cNvPr id="10" name="文本框 9"/>
          <p:cNvSpPr txBox="1"/>
          <p:nvPr/>
        </p:nvSpPr>
        <p:spPr>
          <a:xfrm>
            <a:off x="858202" y="2968001"/>
            <a:ext cx="4652588" cy="307777"/>
          </a:xfrm>
          <a:prstGeom prst="rect">
            <a:avLst/>
          </a:prstGeom>
          <a:noFill/>
        </p:spPr>
        <p:txBody>
          <a:bodyPr wrap="square" rtlCol="0">
            <a:spAutoFit/>
          </a:bodyPr>
          <a:lstStyle/>
          <a:p>
            <a:r>
              <a:rPr lang="en-US" altLang="zh-CN" sz="1400" dirty="0" err="1">
                <a:latin typeface="Arial" panose="020B0604020202020204" pitchFamily="34" charset="0"/>
                <a:ea typeface="楷体_GB2312" panose="02010609030101010101" pitchFamily="49" charset="-122"/>
                <a:cs typeface="Arial" panose="020B0604020202020204" pitchFamily="34" charset="0"/>
              </a:rPr>
              <a:t>tvpb</a:t>
            </a:r>
            <a:r>
              <a:rPr lang="zh-CN" altLang="en-US" sz="1400" dirty="0">
                <a:latin typeface="Arial" panose="020B0604020202020204" pitchFamily="34" charset="0"/>
                <a:ea typeface="楷体_GB2312" panose="02010609030101010101" pitchFamily="49" charset="-122"/>
                <a:cs typeface="Arial" panose="020B0604020202020204" pitchFamily="34" charset="0"/>
              </a:rPr>
              <a:t>因子中信一级行业分五组多空对冲净值</a:t>
            </a:r>
          </a:p>
        </p:txBody>
      </p:sp>
      <mc:AlternateContent xmlns:mc="http://schemas.openxmlformats.org/markup-compatibility/2006" xmlns:a14="http://schemas.microsoft.com/office/drawing/2010/main">
        <mc:Choice Requires="a14">
          <p:sp>
            <p:nvSpPr>
              <p:cNvPr id="12" name="文本框 11"/>
              <p:cNvSpPr txBox="1"/>
              <p:nvPr/>
            </p:nvSpPr>
            <p:spPr>
              <a:xfrm>
                <a:off x="7669375" y="3270473"/>
                <a:ext cx="5050528" cy="307777"/>
              </a:xfrm>
              <a:prstGeom prst="rect">
                <a:avLst/>
              </a:prstGeom>
              <a:noFill/>
            </p:spPr>
            <p:txBody>
              <a:bodyPr wrap="square" rtlCol="0">
                <a:spAutoFit/>
              </a:bodyPr>
              <a:lstStyle/>
              <a:p>
                <a14:m>
                  <m:oMath xmlns:m="http://schemas.openxmlformats.org/officeDocument/2006/math">
                    <m:r>
                      <m:rPr>
                        <m:sty m:val="p"/>
                      </m:rPr>
                      <a:rPr lang="en-US" altLang="zh-CN" sz="1400" i="1" dirty="0">
                        <a:latin typeface="Cambria Math" panose="02040503050406030204" pitchFamily="18" charset="0"/>
                      </a:rPr>
                      <m:t>tvpb</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7669375" y="3270473"/>
                <a:ext cx="5050528" cy="307777"/>
              </a:xfrm>
              <a:prstGeom prst="rect">
                <a:avLst/>
              </a:prstGeom>
              <a:blipFill rotWithShape="1">
                <a:blip r:embed="rId3"/>
                <a:stretch>
                  <a:fillRect t="-3922" b="-17647"/>
                </a:stretch>
              </a:blipFill>
            </p:spPr>
            <p:txBody>
              <a:bodyPr/>
              <a:lstStyle/>
              <a:p>
                <a:r>
                  <a:rPr lang="zh-CN" altLang="en-US">
                    <a:noFill/>
                  </a:rPr>
                  <a:t> </a:t>
                </a:r>
                <a:endParaRPr lang="zh-CN" altLang="en-US">
                  <a:noFill/>
                </a:endParaRPr>
              </a:p>
            </p:txBody>
          </p:sp>
        </mc:Fallback>
      </mc:AlternateContent>
      <p:graphicFrame>
        <p:nvGraphicFramePr>
          <p:cNvPr id="13" name="表格 12"/>
          <p:cNvGraphicFramePr>
            <a:graphicFrameLocks noGrp="1"/>
          </p:cNvGraphicFramePr>
          <p:nvPr>
            <p:custDataLst>
              <p:tags r:id="rId1"/>
            </p:custDataLst>
          </p:nvPr>
        </p:nvGraphicFramePr>
        <p:xfrm>
          <a:off x="6516024" y="3815259"/>
          <a:ext cx="4256314" cy="1429253"/>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35573">
                <a:tc>
                  <a:txBody>
                    <a:bodyPr/>
                    <a:lstStyle/>
                    <a:p>
                      <a:pPr algn="l" fontAlgn="b"/>
                      <a:r>
                        <a:rPr lang="zh-CN" altLang="en-US" sz="14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400" b="0" i="0" u="none" strike="noStrike">
                          <a:solidFill>
                            <a:srgbClr val="000000"/>
                          </a:solidFill>
                          <a:effectLst/>
                          <a:latin typeface="楷体_GB2312" panose="02010609030101010101" pitchFamily="49" charset="-122"/>
                          <a:ea typeface="楷体_GB2312" panose="02010609030101010101" pitchFamily="49" charset="-122"/>
                        </a:rPr>
                        <a:t>60.42%</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4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4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400" b="0" i="0" u="none" strike="noStrike">
                          <a:solidFill>
                            <a:srgbClr val="000000"/>
                          </a:solidFill>
                          <a:effectLst/>
                          <a:latin typeface="楷体_GB2312" panose="02010609030101010101" pitchFamily="49" charset="-122"/>
                          <a:ea typeface="楷体_GB2312" panose="02010609030101010101" pitchFamily="49" charset="-122"/>
                        </a:rPr>
                        <a:t>11.45%</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4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4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400" b="0" i="0" u="none" strike="noStrike">
                          <a:solidFill>
                            <a:srgbClr val="000000"/>
                          </a:solidFill>
                          <a:effectLst/>
                          <a:latin typeface="楷体_GB2312" panose="02010609030101010101" pitchFamily="49" charset="-122"/>
                          <a:ea typeface="楷体_GB2312" panose="02010609030101010101" pitchFamily="49" charset="-122"/>
                        </a:rPr>
                        <a:t>96</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4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400" b="0" i="0" u="none" strike="noStrike">
                          <a:solidFill>
                            <a:srgbClr val="000000"/>
                          </a:solidFill>
                          <a:effectLst/>
                          <a:latin typeface="楷体_GB2312" panose="02010609030101010101" pitchFamily="49" charset="-122"/>
                          <a:ea typeface="楷体_GB2312" panose="02010609030101010101" pitchFamily="49" charset="-122"/>
                        </a:rPr>
                        <a:t>0.95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400" b="0" i="0" u="none" strike="noStrike" dirty="0">
                          <a:solidFill>
                            <a:srgbClr val="000000"/>
                          </a:solidFill>
                          <a:effectLst/>
                          <a:latin typeface="楷体_GB2312" panose="02010609030101010101" pitchFamily="49" charset="-122"/>
                          <a:ea typeface="楷体_GB2312" panose="02010609030101010101" pitchFamily="49" charset="-122"/>
                        </a:rPr>
                        <a:t>ICT</a:t>
                      </a:r>
                      <a:r>
                        <a:rPr lang="zh-CN" altLang="en-US" sz="1400" b="0" i="0" u="none" strike="noStrike" dirty="0">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400" b="0" i="0" u="none" strike="noStrike" dirty="0">
                          <a:solidFill>
                            <a:srgbClr val="000000"/>
                          </a:solidFill>
                          <a:effectLst/>
                          <a:latin typeface="楷体_GB2312" panose="02010609030101010101" pitchFamily="49" charset="-122"/>
                          <a:ea typeface="楷体_GB2312" panose="02010609030101010101" pitchFamily="49" charset="-122"/>
                        </a:rPr>
                        <a:t>2.69 </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14" name="图表 13"/>
          <p:cNvGraphicFramePr/>
          <p:nvPr/>
        </p:nvGraphicFramePr>
        <p:xfrm>
          <a:off x="491541" y="358222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36</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b="1"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国信</a:t>
                </a:r>
                <a14:m>
                  <m:oMath xmlns:m="http://schemas.openxmlformats.org/officeDocument/2006/math">
                    <m:r>
                      <a:rPr lang="en-US" altLang="zh-CN" i="1" dirty="0" smtClean="0">
                        <a:latin typeface="Cambria Math" panose="02040503050406030204" pitchFamily="18" charset="0"/>
                      </a:rPr>
                      <m:t>𝐽𝑢𝑚𝑝𝐹𝑖𝑡</m:t>
                    </m:r>
                    <m:r>
                      <a:rPr lang="zh-CN" altLang="en-US" i="1" dirty="0">
                        <a:latin typeface="Cambria Math" panose="02040503050406030204" pitchFamily="18" charset="0"/>
                      </a:rPr>
                      <m:t>轮动</m:t>
                    </m:r>
                  </m:oMath>
                </a14:m>
                <a:r>
                  <a:rPr lang="zh-CN" altLang="en-US" dirty="0"/>
                  <a:t>模型</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3"/>
                <a:stretch>
                  <a:fillRect l="-743" t="-13433" b="-25373"/>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a:xfrm>
                <a:off x="491541" y="826459"/>
                <a:ext cx="11108975" cy="5468809"/>
              </a:xfrm>
            </p:spPr>
            <p:txBody>
              <a:bodyPr/>
              <a:lstStyle/>
              <a:p>
                <a14:m>
                  <m:oMath xmlns:m="http://schemas.openxmlformats.org/officeDocument/2006/math">
                    <m:r>
                      <a:rPr lang="en-US" altLang="zh-CN" b="1" i="1" dirty="0" smtClean="0">
                        <a:latin typeface="Cambria Math" panose="02040503050406030204" pitchFamily="18" charset="0"/>
                      </a:rPr>
                      <m:t>𝑱𝒖𝒎𝒑𝒇𝒊𝒕</m:t>
                    </m:r>
                  </m:oMath>
                </a14:m>
                <a:r>
                  <a:rPr lang="zh-CN" altLang="en-US" b="1" dirty="0"/>
                  <a:t>因子合成方法</a:t>
                </a:r>
                <a:endParaRPr lang="en-US" altLang="zh-CN" b="1" dirty="0"/>
              </a:p>
              <a:p>
                <a:pPr marL="0" indent="0">
                  <a:buNone/>
                </a:pPr>
                <a:r>
                  <a:rPr lang="zh-CN" altLang="en-US" dirty="0"/>
                  <a:t>我们净利润断层</a:t>
                </a:r>
                <a14:m>
                  <m:oMath xmlns:m="http://schemas.openxmlformats.org/officeDocument/2006/math">
                    <m:r>
                      <a:rPr lang="en-US" altLang="zh-CN" i="1" dirty="0" smtClean="0">
                        <a:latin typeface="Cambria Math" panose="02040503050406030204" pitchFamily="18" charset="0"/>
                      </a:rPr>
                      <m:t>𝑗𝑢𝑚𝑝</m:t>
                    </m:r>
                  </m:oMath>
                </a14:m>
                <a:r>
                  <a:rPr lang="zh-CN" altLang="en-US" dirty="0"/>
                  <a:t>因子，反应财务基本面改善的</a:t>
                </a:r>
                <a14:m>
                  <m:oMath xmlns:m="http://schemas.openxmlformats.org/officeDocument/2006/math">
                    <m:r>
                      <a:rPr lang="en-US" altLang="zh-CN" sz="1800" i="1" dirty="0" smtClean="0">
                        <a:latin typeface="Cambria Math" panose="02040503050406030204" pitchFamily="18" charset="0"/>
                        <a:ea typeface="楷体_GB2312" panose="02010609030101010101" pitchFamily="49" charset="-122"/>
                      </a:rPr>
                      <m:t>𝑓𝑢𝑛𝑑𝑎𝑚𝑒𝑛𝑡𝑎𝑙</m:t>
                    </m:r>
                  </m:oMath>
                </a14:m>
                <a:r>
                  <a:rPr lang="zh-CN" altLang="en-US" dirty="0"/>
                  <a:t>因子，聪明资金</a:t>
                </a:r>
                <a14:m>
                  <m:oMath xmlns:m="http://schemas.openxmlformats.org/officeDocument/2006/math">
                    <m:r>
                      <a:rPr lang="en-US" altLang="zh-CN" sz="1800" i="1" dirty="0" smtClean="0">
                        <a:latin typeface="Cambria Math" panose="02040503050406030204" pitchFamily="18" charset="0"/>
                        <a:ea typeface="楷体_GB2312" panose="02010609030101010101" pitchFamily="49" charset="-122"/>
                      </a:rPr>
                      <m:t>𝑖𝑛𝑡𝑒𝑙𝑙𝑖𝑔𝑒𝑛𝑡</m:t>
                    </m:r>
                  </m:oMath>
                </a14:m>
                <a:r>
                  <a:rPr lang="zh-CN" altLang="en-US" dirty="0"/>
                  <a:t>因子，以及动态估值因子</a:t>
                </a:r>
                <a14:m>
                  <m:oMath xmlns:m="http://schemas.openxmlformats.org/officeDocument/2006/math">
                    <m:r>
                      <a:rPr lang="en-US" altLang="zh-CN" sz="1800" i="1" dirty="0" smtClean="0">
                        <a:latin typeface="Cambria Math" panose="02040503050406030204" pitchFamily="18" charset="0"/>
                        <a:ea typeface="楷体_GB2312" panose="02010609030101010101" pitchFamily="49" charset="-122"/>
                      </a:rPr>
                      <m:t>𝑡𝑣𝑝𝑏</m:t>
                    </m:r>
                  </m:oMath>
                </a14:m>
                <a:r>
                  <a:rPr lang="zh-CN" altLang="en-US" dirty="0"/>
                  <a:t>因子等</a:t>
                </a:r>
                <a:r>
                  <a:rPr lang="en-US" altLang="zh-CN" dirty="0"/>
                  <a:t>rank</a:t>
                </a:r>
                <a:r>
                  <a:rPr lang="zh-CN" altLang="en-US" dirty="0"/>
                  <a:t>复合，形成国信</a:t>
                </a:r>
                <a14:m>
                  <m:oMath xmlns:m="http://schemas.openxmlformats.org/officeDocument/2006/math">
                    <m:r>
                      <a:rPr lang="en-US" altLang="zh-CN" b="0" i="1" dirty="0">
                        <a:latin typeface="Cambria Math" panose="02040503050406030204" pitchFamily="18" charset="0"/>
                      </a:rPr>
                      <m:t>𝐽𝑢𝑚𝑝𝑓𝑖𝑡</m:t>
                    </m:r>
                  </m:oMath>
                </a14:m>
                <a:r>
                  <a:rPr lang="zh-CN" altLang="en-US" dirty="0"/>
                  <a:t>因子。</a:t>
                </a:r>
              </a:p>
              <a:p>
                <a:pPr marL="0" indent="0">
                  <a:buNone/>
                </a:pPr>
                <a:endParaRPr lang="zh-CN" altLang="en-US" dirty="0"/>
              </a:p>
              <a:p>
                <a:pPr marL="0" indent="0">
                  <a:buNone/>
                </a:pPr>
                <a:endParaRPr lang="en-US" altLang="zh-CN" dirty="0"/>
              </a:p>
              <a:p>
                <a:pPr marL="0" indent="0">
                  <a:buNone/>
                </a:pPr>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491541" y="826459"/>
                <a:ext cx="11108975" cy="5468809"/>
              </a:xfrm>
              <a:blipFill>
                <a:blip r:embed="rId4"/>
                <a:stretch>
                  <a:fillRect l="-384"/>
                </a:stretch>
              </a:blipFill>
            </p:spPr>
            <p:txBody>
              <a:bodyPr/>
              <a:lstStyle/>
              <a:p>
                <a:r>
                  <a:rPr lang="zh-CN" altLang="en-US">
                    <a:noFill/>
                  </a:rPr>
                  <a:t> </a:t>
                </a:r>
              </a:p>
            </p:txBody>
          </p:sp>
        </mc:Fallback>
      </mc:AlternateContent>
      <p:graphicFrame>
        <p:nvGraphicFramePr>
          <p:cNvPr id="4" name="图示 3"/>
          <p:cNvGraphicFramePr/>
          <p:nvPr/>
        </p:nvGraphicFramePr>
        <p:xfrm>
          <a:off x="1353393" y="2139452"/>
          <a:ext cx="8231247" cy="42763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国信</a:t>
                </a:r>
                <a14:m>
                  <m:oMath xmlns:m="http://schemas.openxmlformats.org/officeDocument/2006/math">
                    <m:r>
                      <a:rPr lang="en-US" altLang="zh-CN" i="1" dirty="0" smtClean="0">
                        <a:latin typeface="Cambria Math" panose="02040503050406030204" pitchFamily="18" charset="0"/>
                      </a:rPr>
                      <m:t>𝐽𝑢𝑚𝑝𝐹𝑖𝑡</m:t>
                    </m:r>
                    <m:r>
                      <a:rPr lang="zh-CN" altLang="en-US" i="1" dirty="0">
                        <a:latin typeface="Cambria Math" panose="02040503050406030204" pitchFamily="18" charset="0"/>
                      </a:rPr>
                      <m:t>轮动</m:t>
                    </m:r>
                  </m:oMath>
                </a14:m>
                <a:r>
                  <a:rPr lang="zh-CN" altLang="en-US" dirty="0"/>
                  <a:t>模型</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3"/>
                <a:stretch>
                  <a:fillRect l="-743" t="-13433" b="-25373"/>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a:xfrm>
                <a:off x="491541" y="826459"/>
                <a:ext cx="11108975" cy="5468809"/>
              </a:xfrm>
            </p:spPr>
            <p:txBody>
              <a:bodyPr/>
              <a:lstStyle/>
              <a:p>
                <a14:m>
                  <m:oMath xmlns:m="http://schemas.openxmlformats.org/officeDocument/2006/math">
                    <m:r>
                      <a:rPr lang="en-US" altLang="zh-CN" b="1" i="1" dirty="0" smtClean="0">
                        <a:latin typeface="Cambria Math" panose="02040503050406030204" pitchFamily="18" charset="0"/>
                      </a:rPr>
                      <m:t>𝑱𝒖𝒎𝒑𝒇𝒊𝒕</m:t>
                    </m:r>
                  </m:oMath>
                </a14:m>
                <a:r>
                  <a:rPr lang="zh-CN" altLang="en-US" b="1" dirty="0"/>
                  <a:t>因子表现</a:t>
                </a:r>
                <a:endParaRPr lang="en-US" altLang="zh-CN" b="1"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491541" y="826459"/>
                <a:ext cx="11108975" cy="5468809"/>
              </a:xfrm>
              <a:blipFill>
                <a:blip r:embed="rId4"/>
                <a:stretch>
                  <a:fillRect l="-274"/>
                </a:stretch>
              </a:blipFill>
            </p:spPr>
            <p:txBody>
              <a:bodyPr/>
              <a:lstStyle/>
              <a:p>
                <a:r>
                  <a:rPr lang="zh-CN" altLang="en-US">
                    <a:noFill/>
                  </a:rPr>
                  <a:t> </a:t>
                </a:r>
              </a:p>
            </p:txBody>
          </p:sp>
        </mc:Fallback>
      </mc:AlternateContent>
      <p:sp>
        <p:nvSpPr>
          <p:cNvPr id="9" name="内容占位符 7"/>
          <p:cNvSpPr txBox="1"/>
          <p:nvPr/>
        </p:nvSpPr>
        <p:spPr>
          <a:xfrm>
            <a:off x="591484" y="793203"/>
            <a:ext cx="11108975" cy="5468809"/>
          </a:xfrm>
          <a:prstGeom prst="rect">
            <a:avLst/>
          </a:prstGeom>
        </p:spPr>
        <p:txBody>
          <a:bodyPr/>
          <a:lstStyle>
            <a:lvl1pPr marL="362585" indent="-362585" algn="l" defTabSz="967740" rtl="0" eaLnBrk="1" latinLnBrk="0" hangingPunct="1">
              <a:lnSpc>
                <a:spcPct val="150000"/>
              </a:lnSpc>
              <a:spcBef>
                <a:spcPct val="20000"/>
              </a:spcBef>
              <a:buFont typeface="Wingdings" panose="05000000000000000000" pitchFamily="2" charset="2"/>
              <a:buChar char="Ø"/>
              <a:defRPr sz="1695" kern="1200">
                <a:solidFill>
                  <a:schemeClr val="tx1"/>
                </a:solidFill>
                <a:latin typeface="Arial" panose="020B0604020202020204" pitchFamily="34" charset="0"/>
                <a:ea typeface="楷体_GB2312" panose="02010609030101010101" pitchFamily="49" charset="-122"/>
                <a:cs typeface="Arial" panose="020B0604020202020204" pitchFamily="34" charset="0"/>
              </a:defRPr>
            </a:lvl1pPr>
            <a:lvl2pPr marL="786130" indent="-302260" algn="l" defTabSz="967740" rtl="0" eaLnBrk="1" latinLnBrk="0" hangingPunct="1">
              <a:lnSpc>
                <a:spcPct val="150000"/>
              </a:lnSpc>
              <a:spcBef>
                <a:spcPct val="20000"/>
              </a:spcBef>
              <a:buFont typeface="Wingdings" panose="05000000000000000000" pitchFamily="2" charset="2"/>
              <a:buChar char="l"/>
              <a:defRPr sz="148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2pPr>
            <a:lvl3pPr marL="120967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3pPr>
            <a:lvl4pPr marL="169354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4pPr>
            <a:lvl5pPr marL="2177415" indent="-241935" algn="l" defTabSz="967740" rtl="0" eaLnBrk="1" latinLnBrk="0" hangingPunct="1">
              <a:lnSpc>
                <a:spcPct val="150000"/>
              </a:lnSpc>
              <a:spcBef>
                <a:spcPct val="20000"/>
              </a:spcBef>
              <a:buFont typeface="Arial" panose="020B0604020202020204" pitchFamily="34" charset="0"/>
              <a:buChar char="»"/>
              <a:defRPr sz="1270" kern="1200">
                <a:solidFill>
                  <a:schemeClr val="tx1"/>
                </a:solidFill>
                <a:latin typeface="Arial" panose="020B0604020202020204" pitchFamily="34" charset="0"/>
                <a:ea typeface="楷体_GB2312" panose="02010609030101010101" pitchFamily="49" charset="-122"/>
                <a:cs typeface="Arial" panose="020B0604020202020204" pitchFamily="34" charset="0"/>
              </a:defRPr>
            </a:lvl5pPr>
            <a:lvl6pPr marL="266128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a:lstStyle>
          <a:p>
            <a:pPr marL="0" indent="0">
              <a:buFont typeface="Wingdings" panose="05000000000000000000" pitchFamily="2" charset="2"/>
              <a:buNone/>
            </a:pPr>
            <a:endParaRPr lang="en-US" altLang="zh-CN" b="1" dirty="0"/>
          </a:p>
          <a:p>
            <a:pPr marL="0" indent="0">
              <a:buFont typeface="Wingdings" panose="05000000000000000000" pitchFamily="2" charset="2"/>
              <a:buNone/>
            </a:pPr>
            <a:r>
              <a:rPr lang="zh-CN" altLang="en-US" dirty="0"/>
              <a:t>在中信一级行业样本空间中，该因子分五组历史表现区分度较好，</a:t>
            </a:r>
            <a:r>
              <a:rPr lang="en-US" altLang="zh-CN" dirty="0"/>
              <a:t>2013</a:t>
            </a:r>
            <a:r>
              <a:rPr lang="zh-CN" altLang="en-US" dirty="0"/>
              <a:t>年至今多头收益明显（年化收益</a:t>
            </a:r>
            <a:r>
              <a:rPr lang="en-US" altLang="zh-CN" dirty="0"/>
              <a:t>31.41%</a:t>
            </a:r>
            <a:r>
              <a:rPr lang="zh-CN" altLang="en-US" dirty="0"/>
              <a:t>），多空收益差达到年化</a:t>
            </a:r>
            <a:r>
              <a:rPr lang="en-US" altLang="zh-CN" dirty="0"/>
              <a:t>34.71%</a:t>
            </a:r>
            <a:r>
              <a:rPr lang="zh-CN" altLang="en-US" dirty="0"/>
              <a:t>。</a:t>
            </a:r>
            <a:endParaRPr lang="en-US" altLang="zh-CN" dirty="0"/>
          </a:p>
          <a:p>
            <a:pPr marL="0" indent="0">
              <a:buFont typeface="Wingdings" panose="05000000000000000000" pitchFamily="2" charset="2"/>
              <a:buNone/>
            </a:pPr>
            <a:endParaRPr lang="en-US" altLang="zh-CN" dirty="0"/>
          </a:p>
          <a:p>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10" name="文本框 9"/>
              <p:cNvSpPr txBox="1"/>
              <p:nvPr/>
            </p:nvSpPr>
            <p:spPr>
              <a:xfrm>
                <a:off x="816430" y="2734966"/>
                <a:ext cx="465258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𝑗𝑢𝑚𝑝𝑓𝑖𝑡</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30" y="2734966"/>
                <a:ext cx="4652588"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i="1" dirty="0">
                        <a:latin typeface="Cambria Math" panose="02040503050406030204" pitchFamily="18" charset="0"/>
                      </a:rPr>
                      <m:t>𝑗𝑢𝑚𝑝𝑓𝑖𝑡</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因子中信一级行业分五组收益减去行业收益均值</a:t>
                </a:r>
              </a:p>
            </p:txBody>
          </p:sp>
        </mc:Choice>
        <mc:Fallback xmlns="">
          <p:sp>
            <p:nvSpPr>
              <p:cNvPr id="11" name="文本框 10"/>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6"/>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图表 2"/>
          <p:cNvGraphicFramePr/>
          <p:nvPr/>
        </p:nvGraphicFramePr>
        <p:xfrm>
          <a:off x="573405" y="3042603"/>
          <a:ext cx="4895850" cy="33813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 name="图表 3"/>
          <p:cNvGraphicFramePr/>
          <p:nvPr/>
        </p:nvGraphicFramePr>
        <p:xfrm>
          <a:off x="6489065" y="3042920"/>
          <a:ext cx="5003800" cy="2957830"/>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国信</a:t>
                </a:r>
                <a14:m>
                  <m:oMath xmlns:m="http://schemas.openxmlformats.org/officeDocument/2006/math">
                    <m:r>
                      <a:rPr lang="en-US" altLang="zh-CN" i="1" dirty="0" smtClean="0">
                        <a:latin typeface="Cambria Math" panose="02040503050406030204" pitchFamily="18" charset="0"/>
                      </a:rPr>
                      <m:t>𝐽𝑢𝑚𝑝𝐹𝑖𝑡</m:t>
                    </m:r>
                    <m:r>
                      <a:rPr lang="zh-CN" altLang="en-US" i="1" dirty="0">
                        <a:latin typeface="Cambria Math" panose="02040503050406030204" pitchFamily="18" charset="0"/>
                      </a:rPr>
                      <m:t>轮动</m:t>
                    </m:r>
                  </m:oMath>
                </a14:m>
                <a:r>
                  <a:rPr lang="zh-CN" altLang="en-US" dirty="0"/>
                  <a:t>模型</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4"/>
                <a:stretch>
                  <a:fillRect l="-743" t="-13433" b="-25373"/>
                </a:stretch>
              </a:blipFill>
            </p:spPr>
            <p:txBody>
              <a:bodyPr/>
              <a:lstStyle/>
              <a:p>
                <a:r>
                  <a:rPr lang="zh-CN" altLang="en-US">
                    <a:noFill/>
                  </a:rPr>
                  <a:t> </a:t>
                </a:r>
              </a:p>
            </p:txBody>
          </p:sp>
        </mc:Fallback>
      </mc:AlternateContent>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a:xfrm>
                <a:off x="491541" y="826459"/>
                <a:ext cx="11108975" cy="5468809"/>
              </a:xfrm>
            </p:spPr>
            <p:txBody>
              <a:bodyPr/>
              <a:lstStyle/>
              <a:p>
                <a14:m>
                  <m:oMath xmlns:m="http://schemas.openxmlformats.org/officeDocument/2006/math">
                    <m:r>
                      <a:rPr lang="en-US" altLang="zh-CN" b="1" i="1">
                        <a:latin typeface="Cambria Math" panose="02040503050406030204" pitchFamily="18" charset="0"/>
                      </a:rPr>
                      <m:t>𝑱</m:t>
                    </m:r>
                    <m:r>
                      <a:rPr lang="en-US" altLang="zh-CN" b="1" i="1" smtClean="0">
                        <a:latin typeface="Cambria Math" panose="02040503050406030204" pitchFamily="18" charset="0"/>
                      </a:rPr>
                      <m:t>𝒖𝒎𝒑𝒇𝒊𝒕</m:t>
                    </m:r>
                  </m:oMath>
                </a14:m>
                <a:r>
                  <a:rPr lang="zh-CN" altLang="en-US" b="1" dirty="0"/>
                  <a:t>因子表现</a:t>
                </a:r>
                <a:endParaRPr lang="en-US" altLang="zh-CN" b="1" dirty="0"/>
              </a:p>
              <a:p>
                <a:pPr marL="0" indent="0">
                  <a:buNone/>
                </a:pPr>
                <a:r>
                  <a:rPr lang="zh-CN" altLang="en-US" dirty="0"/>
                  <a:t>在中信一级行业样本空间中，该因子</a:t>
                </a:r>
                <a:r>
                  <a:rPr lang="en-US" altLang="zh-CN" dirty="0"/>
                  <a:t>IC</a:t>
                </a:r>
                <a:r>
                  <a:rPr lang="zh-CN" altLang="en-US" dirty="0"/>
                  <a:t>均值达到</a:t>
                </a:r>
                <a:r>
                  <a:rPr lang="en-US" altLang="zh-CN" dirty="0"/>
                  <a:t>18.04%</a:t>
                </a:r>
                <a:r>
                  <a:rPr lang="zh-CN" altLang="en-US" dirty="0"/>
                  <a:t>，</a:t>
                </a:r>
                <a:r>
                  <a:rPr lang="en-US" altLang="zh-CN" dirty="0"/>
                  <a:t>IC</a:t>
                </a:r>
                <a:r>
                  <a:rPr lang="zh-CN" altLang="en-US" dirty="0"/>
                  <a:t>胜率高达</a:t>
                </a:r>
                <a:r>
                  <a:rPr lang="en-US" altLang="zh-CN" dirty="0"/>
                  <a:t>68.75%</a:t>
                </a:r>
                <a:r>
                  <a:rPr lang="zh-CN" altLang="en-US" dirty="0"/>
                  <a:t>，年化</a:t>
                </a:r>
                <a:r>
                  <a:rPr lang="en-US" altLang="zh-CN" dirty="0"/>
                  <a:t>ICIR</a:t>
                </a:r>
                <a:r>
                  <a:rPr lang="zh-CN" altLang="en-US" dirty="0"/>
                  <a:t>达到</a:t>
                </a:r>
                <a:r>
                  <a:rPr lang="en-US" altLang="zh-CN" dirty="0"/>
                  <a:t>2.32</a:t>
                </a:r>
                <a:r>
                  <a:rPr lang="zh-CN" altLang="en-US" dirty="0"/>
                  <a:t>，复合因子的行业轮动能力非常优异。</a:t>
                </a:r>
                <a:endParaRPr lang="en-US" altLang="zh-CN" dirty="0"/>
              </a:p>
              <a:p>
                <a:endParaRPr lang="en-US" altLang="zh-CN" dirty="0"/>
              </a:p>
              <a:p>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xfrm>
                <a:off x="491541" y="826459"/>
                <a:ext cx="11108975" cy="5468809"/>
              </a:xfrm>
              <a:blipFill>
                <a:blip r:embed="rId5"/>
                <a:stretch>
                  <a:fillRect l="-3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6429" y="2734965"/>
                <a:ext cx="465258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𝑗𝑢𝑚𝑝𝑓𝑖𝑡</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因子中信一级行业分五组多空对冲净值</a:t>
                </a:r>
              </a:p>
            </p:txBody>
          </p:sp>
        </mc:Choice>
        <mc:Fallback xmlns="">
          <p:sp>
            <p:nvSpPr>
              <p:cNvPr id="10" name="文本框 9"/>
              <p:cNvSpPr txBox="1">
                <a:spLocks noRot="1" noChangeAspect="1" noMove="1" noResize="1" noEditPoints="1" noAdjustHandles="1" noChangeArrowheads="1" noChangeShapeType="1" noTextEdit="1"/>
              </p:cNvSpPr>
              <p:nvPr/>
            </p:nvSpPr>
            <p:spPr>
              <a:xfrm>
                <a:off x="816429" y="2734965"/>
                <a:ext cx="4652588" cy="307777"/>
              </a:xfrm>
              <a:prstGeom prst="rect">
                <a:avLst/>
              </a:prstGeom>
              <a:blipFill rotWithShape="1">
                <a:blip r:embed="rId6"/>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74877" y="2734966"/>
                <a:ext cx="5050528"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𝑗𝑢𝑚𝑝𝑓𝑖𝑡</m:t>
                    </m:r>
                  </m:oMath>
                </a14:m>
                <a:r>
                  <a:rPr lang="zh-CN" altLang="en-US" sz="1400" dirty="0">
                    <a:latin typeface="楷体_GB2312" panose="02010609030101010101" pitchFamily="49" charset="-122"/>
                    <a:ea typeface="楷体_GB2312" panose="02010609030101010101" pitchFamily="49" charset="-122"/>
                    <a:cs typeface="Arial" panose="020B0604020202020204" pitchFamily="34" charset="0"/>
                  </a:rPr>
                  <a:t>因子</a:t>
                </a:r>
                <a:r>
                  <a:rPr lang="en-US" altLang="zh-CN" sz="1400" dirty="0">
                    <a:latin typeface="楷体_GB2312" panose="02010609030101010101" pitchFamily="49" charset="-122"/>
                    <a:ea typeface="楷体_GB2312" panose="02010609030101010101" pitchFamily="49" charset="-122"/>
                    <a:cs typeface="Arial" panose="020B0604020202020204" pitchFamily="34" charset="0"/>
                  </a:rPr>
                  <a:t>IC</a:t>
                </a:r>
                <a:r>
                  <a:rPr lang="zh-CN" altLang="en-US" sz="1400" dirty="0">
                    <a:latin typeface="楷体_GB2312" panose="02010609030101010101" pitchFamily="49" charset="-122"/>
                    <a:ea typeface="楷体_GB2312" panose="02010609030101010101" pitchFamily="49" charset="-122"/>
                    <a:cs typeface="Arial" panose="020B0604020202020204" pitchFamily="34" charset="0"/>
                  </a:rPr>
                  <a:t>统计表现</a:t>
                </a:r>
              </a:p>
            </p:txBody>
          </p:sp>
        </mc:Choice>
        <mc:Fallback xmlns="">
          <p:sp>
            <p:nvSpPr>
              <p:cNvPr id="12" name="文本框 11"/>
              <p:cNvSpPr txBox="1">
                <a:spLocks noRot="1" noChangeAspect="1" noMove="1" noResize="1" noEditPoints="1" noAdjustHandles="1" noChangeArrowheads="1" noChangeShapeType="1" noTextEdit="1"/>
              </p:cNvSpPr>
              <p:nvPr/>
            </p:nvSpPr>
            <p:spPr>
              <a:xfrm>
                <a:off x="6874877" y="2734966"/>
                <a:ext cx="5050528" cy="307777"/>
              </a:xfrm>
              <a:prstGeom prst="rect">
                <a:avLst/>
              </a:prstGeom>
              <a:blipFill rotWithShape="1">
                <a:blip r:embed="rId7"/>
                <a:stretch>
                  <a:fillRect t="-6000" b="-18000"/>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custDataLst>
              <p:tags r:id="rId1"/>
            </p:custDataLst>
          </p:nvPr>
        </p:nvGraphicFramePr>
        <p:xfrm>
          <a:off x="6340120" y="3254829"/>
          <a:ext cx="4256314" cy="1429253"/>
        </p:xfrm>
        <a:graphic>
          <a:graphicData uri="http://schemas.openxmlformats.org/drawingml/2006/table">
            <a:tbl>
              <a:tblPr>
                <a:tableStyleId>{9D7B26C5-4107-4FEC-AEDC-1716B250A1EF}</a:tableStyleId>
              </a:tblPr>
              <a:tblGrid>
                <a:gridCol w="2128157">
                  <a:extLst>
                    <a:ext uri="{9D8B030D-6E8A-4147-A177-3AD203B41FA5}">
                      <a16:colId xmlns:a16="http://schemas.microsoft.com/office/drawing/2014/main" val="20000"/>
                    </a:ext>
                  </a:extLst>
                </a:gridCol>
                <a:gridCol w="2128157">
                  <a:extLst>
                    <a:ext uri="{9D8B030D-6E8A-4147-A177-3AD203B41FA5}">
                      <a16:colId xmlns:a16="http://schemas.microsoft.com/office/drawing/2014/main" val="20001"/>
                    </a:ext>
                  </a:extLst>
                </a:gridCol>
              </a:tblGrid>
              <a:tr h="235573">
                <a:tc>
                  <a:txBody>
                    <a:bodyPr/>
                    <a:lstStyle/>
                    <a:p>
                      <a:pPr algn="l" fontAlgn="b"/>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胜率</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68.75%</a:t>
                      </a:r>
                    </a:p>
                  </a:txBody>
                  <a:tcPr marL="9525" marR="9525" marT="9525" marB="0" anchor="b"/>
                </a:tc>
                <a:extLst>
                  <a:ext uri="{0D108BD9-81ED-4DB2-BD59-A6C34878D82A}">
                    <a16:rowId xmlns:a16="http://schemas.microsoft.com/office/drawing/2014/main" val="10000"/>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均值</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18.04%</a:t>
                      </a:r>
                    </a:p>
                  </a:txBody>
                  <a:tcPr marL="9525" marR="9525" marT="9525" marB="0" anchor="b"/>
                </a:tc>
                <a:extLst>
                  <a:ext uri="{0D108BD9-81ED-4DB2-BD59-A6C34878D82A}">
                    <a16:rowId xmlns:a16="http://schemas.microsoft.com/office/drawing/2014/main" val="10001"/>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期数</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96</a:t>
                      </a:r>
                    </a:p>
                  </a:txBody>
                  <a:tcPr marL="9525" marR="9525" marT="9525" marB="0" anchor="b"/>
                </a:tc>
                <a:extLst>
                  <a:ext uri="{0D108BD9-81ED-4DB2-BD59-A6C34878D82A}">
                    <a16:rowId xmlns:a16="http://schemas.microsoft.com/office/drawing/2014/main" val="10002"/>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ICIR</a:t>
                      </a:r>
                    </a:p>
                  </a:txBody>
                  <a:tcPr marL="9525" marR="9525" marT="9525" marB="0" anchor="b"/>
                </a:tc>
                <a:tc>
                  <a:txBody>
                    <a:bodyPr/>
                    <a:lstStyle/>
                    <a:p>
                      <a:pPr algn="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2.32 </a:t>
                      </a:r>
                    </a:p>
                  </a:txBody>
                  <a:tcPr marL="9525" marR="9525" marT="9525" marB="0" anchor="b"/>
                </a:tc>
                <a:extLst>
                  <a:ext uri="{0D108BD9-81ED-4DB2-BD59-A6C34878D82A}">
                    <a16:rowId xmlns:a16="http://schemas.microsoft.com/office/drawing/2014/main" val="10003"/>
                  </a:ext>
                </a:extLst>
              </a:tr>
              <a:tr h="298420">
                <a:tc>
                  <a:txBody>
                    <a:bodyPr/>
                    <a:lstStyle/>
                    <a:p>
                      <a:pPr algn="l" fontAlgn="b"/>
                      <a:r>
                        <a:rPr lang="en-US" sz="1200" b="0" i="0" u="none" strike="noStrike">
                          <a:solidFill>
                            <a:srgbClr val="000000"/>
                          </a:solidFill>
                          <a:effectLst/>
                          <a:latin typeface="楷体_GB2312" panose="02010609030101010101" pitchFamily="49" charset="-122"/>
                          <a:ea typeface="楷体_GB2312" panose="02010609030101010101" pitchFamily="49" charset="-122"/>
                        </a:rPr>
                        <a:t>ICT</a:t>
                      </a:r>
                      <a:r>
                        <a:rPr lang="zh-CN" altLang="en-US" sz="1200" b="0" i="0" u="none" strike="noStrike">
                          <a:solidFill>
                            <a:srgbClr val="000000"/>
                          </a:solidFill>
                          <a:effectLst/>
                          <a:latin typeface="楷体_GB2312" panose="02010609030101010101" pitchFamily="49" charset="-122"/>
                          <a:ea typeface="楷体_GB2312" panose="02010609030101010101" pitchFamily="49" charset="-122"/>
                        </a:rPr>
                        <a:t>值</a:t>
                      </a:r>
                    </a:p>
                  </a:txBody>
                  <a:tcPr marL="9525" marR="9525" marT="9525" marB="0" anchor="b"/>
                </a:tc>
                <a:tc>
                  <a:txBody>
                    <a:bodyPr/>
                    <a:lstStyle/>
                    <a:p>
                      <a:pPr algn="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6.55 </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4" name="图表 3"/>
          <p:cNvGraphicFramePr/>
          <p:nvPr/>
        </p:nvGraphicFramePr>
        <p:xfrm>
          <a:off x="547370" y="3147060"/>
          <a:ext cx="4572000" cy="2743200"/>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4</a:t>
            </a:fld>
            <a:endParaRPr lang="zh-CN" altLang="en-US"/>
          </a:p>
        </p:txBody>
      </p:sp>
      <p:sp>
        <p:nvSpPr>
          <p:cNvPr id="2" name="标题 1"/>
          <p:cNvSpPr>
            <a:spLocks noGrp="1"/>
          </p:cNvSpPr>
          <p:nvPr>
            <p:ph type="title"/>
          </p:nvPr>
        </p:nvSpPr>
        <p:spPr>
          <a:xfrm>
            <a:off x="547452" y="304538"/>
            <a:ext cx="4111634" cy="408829"/>
          </a:xfrm>
        </p:spPr>
        <p:txBody>
          <a:bodyPr/>
          <a:lstStyle/>
          <a:p>
            <a:pPr algn="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b="1"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9" name="内容占位符 7"/>
              <p:cNvSpPr txBox="1">
                <a:spLocks/>
              </p:cNvSpPr>
              <p:nvPr/>
            </p:nvSpPr>
            <p:spPr>
              <a:xfrm>
                <a:off x="548009" y="856613"/>
                <a:ext cx="11108975" cy="5468809"/>
              </a:xfrm>
              <a:prstGeom prst="rect">
                <a:avLst/>
              </a:prstGeom>
            </p:spPr>
            <p:txBody>
              <a:bodyPr/>
              <a:lstStyle>
                <a:lvl1pPr marL="362891" indent="-362891" algn="l" defTabSz="967710" rtl="0" eaLnBrk="1" latinLnBrk="0" hangingPunct="1">
                  <a:lnSpc>
                    <a:spcPct val="150000"/>
                  </a:lnSpc>
                  <a:spcBef>
                    <a:spcPct val="20000"/>
                  </a:spcBef>
                  <a:buFont typeface="Wingdings" panose="05000000000000000000" pitchFamily="2" charset="2"/>
                  <a:buChar char="Ø"/>
                  <a:defRPr sz="1693" kern="1200">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gn="l" defTabSz="967710" rtl="0" eaLnBrk="1" latinLnBrk="0" hangingPunct="1">
                  <a:lnSpc>
                    <a:spcPct val="150000"/>
                  </a:lnSpc>
                  <a:spcBef>
                    <a:spcPct val="20000"/>
                  </a:spcBef>
                  <a:buFont typeface="Wingdings" panose="05000000000000000000" pitchFamily="2" charset="2"/>
                  <a:buChar char="l"/>
                  <a:defRPr sz="1482" kern="1200">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marL="1209637"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marL="1693492"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marL="2177346"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a:lstStyle>
              <a:p>
                <a:r>
                  <a:rPr lang="en-US" altLang="zh-CN" dirty="0"/>
                  <a:t>CANSLIM</a:t>
                </a:r>
                <a:r>
                  <a:rPr lang="zh-CN" altLang="en-US" dirty="0"/>
                  <a:t>体系中，</a:t>
                </a:r>
                <a:r>
                  <a:rPr lang="en-US" altLang="zh-CN" dirty="0"/>
                  <a:t>N(New Product)</a:t>
                </a:r>
                <a:r>
                  <a:rPr lang="zh-CN" altLang="en-US" dirty="0"/>
                  <a:t>，</a:t>
                </a:r>
                <a:r>
                  <a:rPr lang="en-US" altLang="zh-CN" dirty="0"/>
                  <a:t>S(Supply and demand)</a:t>
                </a:r>
                <a:r>
                  <a:rPr lang="zh-CN" altLang="en-US" dirty="0"/>
                  <a:t>很难在行业轮动领域复刻，而</a:t>
                </a:r>
                <a:r>
                  <a:rPr lang="en-US" altLang="zh-CN" dirty="0"/>
                  <a:t>CA</a:t>
                </a:r>
                <a:r>
                  <a:rPr lang="zh-CN" altLang="en-US" dirty="0"/>
                  <a:t>反应着不同维度下的盈余动量状况，</a:t>
                </a:r>
                <a:r>
                  <a:rPr lang="en-US" altLang="zh-CN" dirty="0"/>
                  <a:t>L(Leader or laggard)</a:t>
                </a:r>
                <a:r>
                  <a:rPr lang="zh-CN" altLang="en-US" dirty="0"/>
                  <a:t>代表股价的强势程度</a:t>
                </a:r>
                <a:r>
                  <a:rPr lang="zh-CN" altLang="en-US" sz="1800" b="1" i="0" dirty="0"/>
                  <a:t>，</a:t>
                </a:r>
                <a:r>
                  <a:rPr lang="en-US" altLang="zh-CN" sz="1800" b="1" i="0" dirty="0"/>
                  <a:t> </a:t>
                </a:r>
                <a:r>
                  <a:rPr lang="en-US" altLang="zh-CN" sz="1800" i="0" dirty="0"/>
                  <a:t>I(Institutional sponsorship)</a:t>
                </a:r>
                <a:r>
                  <a:rPr lang="zh-CN" altLang="en-US" dirty="0"/>
                  <a:t>代表聪明资金的认可程度，</a:t>
                </a:r>
                <a:r>
                  <a:rPr lang="en-US" altLang="zh-CN" dirty="0"/>
                  <a:t>M(Market direction)</a:t>
                </a:r>
                <a:r>
                  <a:rPr lang="zh-CN" altLang="en-US" dirty="0"/>
                  <a:t>代表市场趋势的判断，这些均能在行业维度中提供较好的刻画。由此我们形成国信</a:t>
                </a:r>
                <a14:m>
                  <m:oMath xmlns:m="http://schemas.openxmlformats.org/officeDocument/2006/math">
                    <m:r>
                      <a:rPr lang="en-US" altLang="zh-CN" i="1" dirty="0" smtClean="0">
                        <a:latin typeface="Cambria Math" panose="02040503050406030204" pitchFamily="18" charset="0"/>
                      </a:rPr>
                      <m:t>𝐽𝑢𝑚𝑝𝐹𝑖𝑡</m:t>
                    </m:r>
                  </m:oMath>
                </a14:m>
                <a:r>
                  <a:rPr lang="zh-CN" altLang="en-US" dirty="0"/>
                  <a:t>轮动模型。</a:t>
                </a:r>
              </a:p>
              <a:p>
                <a:endParaRPr lang="zh-CN" altLang="en-US" dirty="0"/>
              </a:p>
              <a:p>
                <a:endParaRPr lang="zh-CN" altLang="en-US" sz="1800" dirty="0"/>
              </a:p>
              <a:p>
                <a:endParaRPr lang="en-US" altLang="zh-CN" dirty="0"/>
              </a:p>
            </p:txBody>
          </p:sp>
        </mc:Choice>
        <mc:Fallback xmlns="">
          <p:sp>
            <p:nvSpPr>
              <p:cNvPr id="9" name="内容占位符 7"/>
              <p:cNvSpPr txBox="1">
                <a:spLocks noRot="1" noChangeAspect="1" noMove="1" noResize="1" noEditPoints="1" noAdjustHandles="1" noChangeArrowheads="1" noChangeShapeType="1" noTextEdit="1"/>
              </p:cNvSpPr>
              <p:nvPr/>
            </p:nvSpPr>
            <p:spPr>
              <a:xfrm>
                <a:off x="548009" y="856613"/>
                <a:ext cx="11108975" cy="5468809"/>
              </a:xfrm>
              <a:prstGeom prst="rect">
                <a:avLst/>
              </a:prstGeom>
              <a:blipFill rotWithShape="1">
                <a:blip r:embed="rId3"/>
                <a:stretch>
                  <a:fillRect l="-274" r="-329"/>
                </a:stretch>
              </a:blipFill>
            </p:spPr>
            <p:txBody>
              <a:bodyPr/>
              <a:lstStyle/>
              <a:p>
                <a:r>
                  <a:rPr lang="zh-CN" altLang="en-US">
                    <a:noFill/>
                  </a:rPr>
                  <a:t> </a:t>
                </a:r>
                <a:endParaRPr lang="zh-CN" altLang="en-US">
                  <a:noFill/>
                </a:endParaRPr>
              </a:p>
            </p:txBody>
          </p:sp>
        </mc:Fallback>
      </mc:AlternateContent>
      <p:graphicFrame>
        <p:nvGraphicFramePr>
          <p:cNvPr id="11" name="图示 10"/>
          <p:cNvGraphicFramePr/>
          <p:nvPr/>
        </p:nvGraphicFramePr>
        <p:xfrm>
          <a:off x="2126279" y="2277083"/>
          <a:ext cx="8231247" cy="4276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国信</a:t>
                </a:r>
                <a14:m>
                  <m:oMath xmlns:m="http://schemas.openxmlformats.org/officeDocument/2006/math">
                    <m:r>
                      <a:rPr lang="en-US" altLang="zh-CN" i="1" dirty="0" smtClean="0">
                        <a:latin typeface="Cambria Math" panose="02040503050406030204" pitchFamily="18" charset="0"/>
                      </a:rPr>
                      <m:t>𝐽𝑢𝑚𝑝𝐹𝑖𝑡</m:t>
                    </m:r>
                    <m:r>
                      <a:rPr lang="zh-CN" altLang="en-US" i="1" dirty="0">
                        <a:latin typeface="Cambria Math" panose="02040503050406030204" pitchFamily="18" charset="0"/>
                      </a:rPr>
                      <m:t>轮动</m:t>
                    </m:r>
                  </m:oMath>
                </a14:m>
                <a:r>
                  <a:rPr lang="zh-CN" altLang="en-US" dirty="0"/>
                  <a:t>模型</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4"/>
                <a:stretch>
                  <a:fillRect l="-743" t="-13433" b="-25373"/>
                </a:stretch>
              </a:blipFill>
            </p:spPr>
            <p:txBody>
              <a:bodyPr/>
              <a:lstStyle/>
              <a:p>
                <a:r>
                  <a:rPr lang="zh-CN" altLang="en-US">
                    <a:noFill/>
                  </a:rPr>
                  <a:t> </a:t>
                </a:r>
              </a:p>
            </p:txBody>
          </p:sp>
        </mc:Fallback>
      </mc:AlternateContent>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mc:Choice xmlns:a14="http://schemas.microsoft.com/office/drawing/2010/main" Requires="a14">
          <p:sp>
            <p:nvSpPr>
              <p:cNvPr id="8" name="内容占位符 7"/>
              <p:cNvSpPr>
                <a:spLocks noGrp="1"/>
              </p:cNvSpPr>
              <p:nvPr>
                <p:ph sz="quarter" idx="12"/>
              </p:nvPr>
            </p:nvSpPr>
            <p:spPr>
              <a:xfrm>
                <a:off x="491541" y="826459"/>
                <a:ext cx="11108975" cy="5468809"/>
              </a:xfrm>
            </p:spPr>
            <p:txBody>
              <a:bodyPr/>
              <a:lstStyle/>
              <a:p>
                <a:r>
                  <a:rPr lang="zh-CN" altLang="en-US" b="1" dirty="0"/>
                  <a:t>国信</a:t>
                </a:r>
                <a:r>
                  <a:rPr lang="en-US" altLang="zh-CN" b="1" i="1" dirty="0"/>
                  <a:t>J</a:t>
                </a:r>
                <a14:m>
                  <m:oMath xmlns:m="http://schemas.openxmlformats.org/officeDocument/2006/math">
                    <m:r>
                      <a:rPr lang="en-US" altLang="zh-CN" b="1" i="1" smtClean="0">
                        <a:latin typeface="Cambria Math" panose="02040503050406030204" pitchFamily="18" charset="0"/>
                      </a:rPr>
                      <m:t>𝒖𝒎𝒑𝒇𝒊𝒕</m:t>
                    </m:r>
                  </m:oMath>
                </a14:m>
                <a:r>
                  <a:rPr lang="zh-CN" altLang="en-US" b="1" dirty="0"/>
                  <a:t>组合表现</a:t>
                </a:r>
                <a:endParaRPr lang="en-US" altLang="zh-CN" b="1" dirty="0"/>
              </a:p>
              <a:p>
                <a:pPr marL="0" indent="0">
                  <a:buNone/>
                </a:pPr>
                <a:r>
                  <a:rPr lang="zh-CN" altLang="en-US" dirty="0"/>
                  <a:t>我们每个月月末按照国信</a:t>
                </a:r>
                <a14:m>
                  <m:oMath xmlns:m="http://schemas.openxmlformats.org/officeDocument/2006/math">
                    <m:r>
                      <a:rPr lang="en-US" altLang="zh-CN" i="1" dirty="0">
                        <a:latin typeface="Cambria Math" panose="02040503050406030204" pitchFamily="18" charset="0"/>
                      </a:rPr>
                      <m:t>𝐽</m:t>
                    </m:r>
                    <m:r>
                      <a:rPr lang="en-US" altLang="zh-CN" i="1" dirty="0" smtClean="0">
                        <a:latin typeface="Cambria Math" panose="02040503050406030204" pitchFamily="18" charset="0"/>
                      </a:rPr>
                      <m:t>𝑢𝑚𝑝𝑓𝑖𝑡</m:t>
                    </m:r>
                  </m:oMath>
                </a14:m>
                <a:r>
                  <a:rPr lang="zh-CN" altLang="en-US" dirty="0"/>
                  <a:t>因子值排序前</a:t>
                </a:r>
                <a:r>
                  <a:rPr lang="en-US" altLang="zh-CN" dirty="0"/>
                  <a:t>5</a:t>
                </a:r>
                <a:r>
                  <a:rPr lang="zh-CN" altLang="en-US" dirty="0"/>
                  <a:t>名的中信一级行业等权构建组合，形成组合</a:t>
                </a:r>
                <a:r>
                  <a:rPr lang="zh-CN" altLang="en-US" b="1" dirty="0"/>
                  <a:t>国信</a:t>
                </a:r>
                <a:r>
                  <a:rPr lang="en-US" altLang="zh-CN" b="1" i="1" dirty="0"/>
                  <a:t>J</a:t>
                </a:r>
                <a14:m>
                  <m:oMath xmlns:m="http://schemas.openxmlformats.org/officeDocument/2006/math">
                    <m:r>
                      <a:rPr lang="en-US" altLang="zh-CN" b="1" i="1">
                        <a:latin typeface="Cambria Math" panose="02040503050406030204" pitchFamily="18" charset="0"/>
                      </a:rPr>
                      <m:t>𝒖𝒎𝒑𝒇𝒊𝒕</m:t>
                    </m:r>
                  </m:oMath>
                </a14:m>
                <a:r>
                  <a:rPr lang="zh-CN" altLang="en-US" dirty="0"/>
                  <a:t>行业轮动模型，该组合的历史业绩优秀。策略平均年化超额</a:t>
                </a:r>
                <a:r>
                  <a:rPr lang="en-US" altLang="zh-CN" dirty="0"/>
                  <a:t>16.53%</a:t>
                </a:r>
                <a:r>
                  <a:rPr lang="zh-CN" altLang="en-US" dirty="0"/>
                  <a:t>。</a:t>
                </a:r>
                <a:endParaRPr lang="en-US" altLang="zh-CN" dirty="0"/>
              </a:p>
              <a:p>
                <a:r>
                  <a:rPr lang="zh-CN" altLang="en-US" dirty="0"/>
                  <a:t>最新一期行业选择：钢铁、交运、煤炭、建材、银行</a:t>
                </a:r>
                <a:endParaRPr lang="en-US" altLang="zh-CN" dirty="0"/>
              </a:p>
            </p:txBody>
          </p:sp>
        </mc:Choice>
        <mc:Fallback>
          <p:sp>
            <p:nvSpPr>
              <p:cNvPr id="8" name="内容占位符 7"/>
              <p:cNvSpPr>
                <a:spLocks noGrp="1" noRot="1" noChangeAspect="1" noMove="1" noResize="1" noEditPoints="1" noAdjustHandles="1" noChangeArrowheads="1" noChangeShapeType="1" noTextEdit="1"/>
              </p:cNvSpPr>
              <p:nvPr>
                <p:ph sz="quarter" idx="12"/>
              </p:nvPr>
            </p:nvSpPr>
            <p:spPr>
              <a:xfrm>
                <a:off x="491541" y="826459"/>
                <a:ext cx="11108975" cy="5468809"/>
              </a:xfrm>
              <a:blipFill>
                <a:blip r:embed="rId5"/>
                <a:stretch>
                  <a:fillRect l="-384"/>
                </a:stretch>
              </a:blipFill>
            </p:spPr>
            <p:txBody>
              <a:bodyPr/>
              <a:lstStyle/>
              <a:p>
                <a:r>
                  <a:rPr lang="zh-CN" altLang="en-US">
                    <a:noFill/>
                  </a:rPr>
                  <a:t> </a:t>
                </a:r>
              </a:p>
            </p:txBody>
          </p:sp>
        </mc:Fallback>
      </mc:AlternateContent>
      <p:graphicFrame>
        <p:nvGraphicFramePr>
          <p:cNvPr id="11" name="图表 10"/>
          <p:cNvGraphicFramePr/>
          <p:nvPr>
            <p:extLst>
              <p:ext uri="{D42A27DB-BD31-4B8C-83A1-F6EECF244321}">
                <p14:modId xmlns:p14="http://schemas.microsoft.com/office/powerpoint/2010/main" val="2152202939"/>
              </p:ext>
            </p:extLst>
          </p:nvPr>
        </p:nvGraphicFramePr>
        <p:xfrm>
          <a:off x="0" y="2656114"/>
          <a:ext cx="5454650" cy="363915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1848290043"/>
              </p:ext>
            </p:extLst>
          </p:nvPr>
        </p:nvGraphicFramePr>
        <p:xfrm>
          <a:off x="5301345" y="3060152"/>
          <a:ext cx="6890655" cy="2831077"/>
        </p:xfrm>
        <a:graphic>
          <a:graphicData uri="http://schemas.openxmlformats.org/drawingml/2006/table">
            <a:tbl>
              <a:tblPr>
                <a:tableStyleId>{9D7B26C5-4107-4FEC-AEDC-1716B250A1EF}</a:tableStyleId>
              </a:tblPr>
              <a:tblGrid>
                <a:gridCol w="756573">
                  <a:extLst>
                    <a:ext uri="{9D8B030D-6E8A-4147-A177-3AD203B41FA5}">
                      <a16:colId xmlns:a16="http://schemas.microsoft.com/office/drawing/2014/main" val="20000"/>
                    </a:ext>
                  </a:extLst>
                </a:gridCol>
                <a:gridCol w="789215">
                  <a:extLst>
                    <a:ext uri="{9D8B030D-6E8A-4147-A177-3AD203B41FA5}">
                      <a16:colId xmlns:a16="http://schemas.microsoft.com/office/drawing/2014/main" val="20001"/>
                    </a:ext>
                  </a:extLst>
                </a:gridCol>
                <a:gridCol w="673565">
                  <a:extLst>
                    <a:ext uri="{9D8B030D-6E8A-4147-A177-3AD203B41FA5}">
                      <a16:colId xmlns:a16="http://schemas.microsoft.com/office/drawing/2014/main" val="20002"/>
                    </a:ext>
                  </a:extLst>
                </a:gridCol>
                <a:gridCol w="673565">
                  <a:extLst>
                    <a:ext uri="{9D8B030D-6E8A-4147-A177-3AD203B41FA5}">
                      <a16:colId xmlns:a16="http://schemas.microsoft.com/office/drawing/2014/main" val="20003"/>
                    </a:ext>
                  </a:extLst>
                </a:gridCol>
                <a:gridCol w="673565">
                  <a:extLst>
                    <a:ext uri="{9D8B030D-6E8A-4147-A177-3AD203B41FA5}">
                      <a16:colId xmlns:a16="http://schemas.microsoft.com/office/drawing/2014/main" val="20004"/>
                    </a:ext>
                  </a:extLst>
                </a:gridCol>
                <a:gridCol w="947979">
                  <a:extLst>
                    <a:ext uri="{9D8B030D-6E8A-4147-A177-3AD203B41FA5}">
                      <a16:colId xmlns:a16="http://schemas.microsoft.com/office/drawing/2014/main" val="20005"/>
                    </a:ext>
                  </a:extLst>
                </a:gridCol>
                <a:gridCol w="938925">
                  <a:extLst>
                    <a:ext uri="{9D8B030D-6E8A-4147-A177-3AD203B41FA5}">
                      <a16:colId xmlns:a16="http://schemas.microsoft.com/office/drawing/2014/main" val="20006"/>
                    </a:ext>
                  </a:extLst>
                </a:gridCol>
                <a:gridCol w="763703">
                  <a:extLst>
                    <a:ext uri="{9D8B030D-6E8A-4147-A177-3AD203B41FA5}">
                      <a16:colId xmlns:a16="http://schemas.microsoft.com/office/drawing/2014/main" val="20007"/>
                    </a:ext>
                  </a:extLst>
                </a:gridCol>
                <a:gridCol w="673565">
                  <a:extLst>
                    <a:ext uri="{9D8B030D-6E8A-4147-A177-3AD203B41FA5}">
                      <a16:colId xmlns:a16="http://schemas.microsoft.com/office/drawing/2014/main" val="20008"/>
                    </a:ext>
                  </a:extLst>
                </a:gridCol>
              </a:tblGrid>
              <a:tr h="257232">
                <a:tc>
                  <a:txBody>
                    <a:bodyPr/>
                    <a:lstStyle/>
                    <a:p>
                      <a:pPr algn="ctr" fontAlgn="b"/>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绝对收益</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基准收益</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相对收益</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最大回撤</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回撤开始</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回撤结束</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zh-CN" altLang="en-US" sz="1200" u="none" strike="noStrike" dirty="0">
                          <a:effectLst/>
                          <a:latin typeface="楷体_GB2312" panose="02010609030101010101" pitchFamily="49" charset="-122"/>
                          <a:ea typeface="楷体_GB2312" panose="02010609030101010101" pitchFamily="49" charset="-122"/>
                        </a:rPr>
                        <a:t>信息比</a:t>
                      </a:r>
                      <a:endParaRPr lang="zh-CN" alt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sz="1200" u="none" strike="noStrike" dirty="0">
                          <a:effectLst/>
                          <a:latin typeface="楷体_GB2312" panose="02010609030101010101" pitchFamily="49" charset="-122"/>
                          <a:ea typeface="楷体_GB2312" panose="02010609030101010101" pitchFamily="49" charset="-122"/>
                        </a:rPr>
                        <a:t>Calmar</a:t>
                      </a:r>
                      <a:endParaRPr lang="en-US"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extLst>
                  <a:ext uri="{0D108BD9-81ED-4DB2-BD59-A6C34878D82A}">
                    <a16:rowId xmlns:a16="http://schemas.microsoft.com/office/drawing/2014/main" val="10000"/>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2013</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38.93%</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13.77%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25.16%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6.14%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2013/7/29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2013/9/5</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2.34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4.10 </a:t>
                      </a:r>
                    </a:p>
                  </a:txBody>
                  <a:tcPr marL="7620" marR="7620" marT="7620" marB="0" anchor="b"/>
                </a:tc>
                <a:extLst>
                  <a:ext uri="{0D108BD9-81ED-4DB2-BD59-A6C34878D82A}">
                    <a16:rowId xmlns:a16="http://schemas.microsoft.com/office/drawing/2014/main" val="10001"/>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2014</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70.82%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48.40%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22.42%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6.74%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2014/1/6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2014/10/8</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1.91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3.33 </a:t>
                      </a:r>
                    </a:p>
                  </a:txBody>
                  <a:tcPr marL="7620" marR="7620" marT="7620" marB="0" anchor="b"/>
                </a:tc>
                <a:extLst>
                  <a:ext uri="{0D108BD9-81ED-4DB2-BD59-A6C34878D82A}">
                    <a16:rowId xmlns:a16="http://schemas.microsoft.com/office/drawing/2014/main" val="10002"/>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2015</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71.28%</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47.77%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23.51%</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7.74%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2015/7/8</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2015/9/2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1.68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3.04 </a:t>
                      </a:r>
                    </a:p>
                  </a:txBody>
                  <a:tcPr marL="7620" marR="7620" marT="7620" marB="0" anchor="b"/>
                </a:tc>
                <a:extLst>
                  <a:ext uri="{0D108BD9-81ED-4DB2-BD59-A6C34878D82A}">
                    <a16:rowId xmlns:a16="http://schemas.microsoft.com/office/drawing/2014/main" val="10003"/>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2016</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-12.52%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-13.57%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1.05%</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6.44%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2016/2/19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2016/3/4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0.36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0.16 </a:t>
                      </a:r>
                    </a:p>
                  </a:txBody>
                  <a:tcPr marL="7620" marR="7620" marT="7620" marB="0" anchor="b"/>
                </a:tc>
                <a:extLst>
                  <a:ext uri="{0D108BD9-81ED-4DB2-BD59-A6C34878D82A}">
                    <a16:rowId xmlns:a16="http://schemas.microsoft.com/office/drawing/2014/main" val="10004"/>
                  </a:ext>
                </a:extLst>
              </a:tr>
              <a:tr h="257287">
                <a:tc>
                  <a:txBody>
                    <a:bodyPr/>
                    <a:lstStyle/>
                    <a:p>
                      <a:pPr algn="ctr" fontAlgn="b"/>
                      <a:r>
                        <a:rPr lang="en-US" altLang="zh-CN" sz="1200" u="none" strike="noStrike" dirty="0">
                          <a:effectLst/>
                          <a:latin typeface="楷体_GB2312" panose="02010609030101010101" pitchFamily="49" charset="-122"/>
                          <a:ea typeface="楷体_GB2312" panose="02010609030101010101" pitchFamily="49" charset="-122"/>
                        </a:rPr>
                        <a:t>2017</a:t>
                      </a:r>
                      <a:endParaRPr lang="en-US" altLang="zh-CN"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10.64%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1.34%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9.30%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4.38%</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2017/8/7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2017/9/20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1.55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2.12 </a:t>
                      </a:r>
                    </a:p>
                  </a:txBody>
                  <a:tcPr marL="7620" marR="7620" marT="7620" marB="0" anchor="b"/>
                </a:tc>
                <a:extLst>
                  <a:ext uri="{0D108BD9-81ED-4DB2-BD59-A6C34878D82A}">
                    <a16:rowId xmlns:a16="http://schemas.microsoft.com/office/drawing/2014/main" val="10005"/>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2018</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-19.26%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-29.05%</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9.79%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6.09%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2018/10/17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2018/11/16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1.64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1.61 </a:t>
                      </a:r>
                    </a:p>
                  </a:txBody>
                  <a:tcPr marL="7620" marR="7620" marT="7620" marB="0" anchor="b"/>
                </a:tc>
                <a:extLst>
                  <a:ext uri="{0D108BD9-81ED-4DB2-BD59-A6C34878D82A}">
                    <a16:rowId xmlns:a16="http://schemas.microsoft.com/office/drawing/2014/main" val="10006"/>
                  </a:ext>
                </a:extLst>
              </a:tr>
              <a:tr h="257287">
                <a:tc>
                  <a:txBody>
                    <a:bodyPr/>
                    <a:lstStyle/>
                    <a:p>
                      <a:pPr algn="ctr" fontAlgn="b"/>
                      <a:r>
                        <a:rPr lang="en-US" altLang="zh-CN" sz="1200" u="none" strike="noStrike">
                          <a:effectLst/>
                          <a:latin typeface="楷体_GB2312" panose="02010609030101010101" pitchFamily="49" charset="-122"/>
                          <a:ea typeface="楷体_GB2312" panose="02010609030101010101" pitchFamily="49" charset="-122"/>
                        </a:rPr>
                        <a:t>2019</a:t>
                      </a:r>
                      <a:endParaRPr lang="en-US" altLang="zh-CN"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42.46%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28.43%</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14.03%</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3.70%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2019/7/22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2019/9/24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1.54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3.79 </a:t>
                      </a:r>
                    </a:p>
                  </a:txBody>
                  <a:tcPr marL="7620" marR="7620" marT="7620" marB="0" anchor="b"/>
                </a:tc>
                <a:extLst>
                  <a:ext uri="{0D108BD9-81ED-4DB2-BD59-A6C34878D82A}">
                    <a16:rowId xmlns:a16="http://schemas.microsoft.com/office/drawing/2014/main" val="10007"/>
                  </a:ext>
                </a:extLst>
              </a:tr>
              <a:tr h="257287">
                <a:tc>
                  <a:txBody>
                    <a:bodyPr/>
                    <a:lstStyle/>
                    <a:p>
                      <a:pPr algn="ctr" fontAlgn="b"/>
                      <a:r>
                        <a:rPr lang="en-US" altLang="zh-CN" sz="1200" u="none" strike="noStrike" dirty="0">
                          <a:effectLst/>
                          <a:latin typeface="楷体_GB2312" panose="02010609030101010101" pitchFamily="49" charset="-122"/>
                          <a:ea typeface="楷体_GB2312" panose="02010609030101010101" pitchFamily="49" charset="-122"/>
                        </a:rPr>
                        <a:t>2020</a:t>
                      </a:r>
                      <a:endParaRPr lang="en-US" altLang="zh-CN"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56.26%</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22.25%</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34.01%</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5.17%</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2020/2/4</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2020/2/25</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2.89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6.58 </a:t>
                      </a:r>
                    </a:p>
                  </a:txBody>
                  <a:tcPr marL="7620" marR="7620" marT="7620" marB="0" anchor="b"/>
                </a:tc>
                <a:extLst>
                  <a:ext uri="{0D108BD9-81ED-4DB2-BD59-A6C34878D82A}">
                    <a16:rowId xmlns:a16="http://schemas.microsoft.com/office/drawing/2014/main" val="10008"/>
                  </a:ext>
                </a:extLst>
              </a:tr>
              <a:tr h="258262">
                <a:tc>
                  <a:txBody>
                    <a:bodyPr/>
                    <a:lstStyle/>
                    <a:p>
                      <a:pPr algn="ctr" fontAlgn="b"/>
                      <a:r>
                        <a:rPr lang="en-US" altLang="zh-CN" sz="1200" u="none" strike="noStrike" dirty="0">
                          <a:effectLst/>
                          <a:latin typeface="楷体_GB2312" panose="02010609030101010101" pitchFamily="49" charset="-122"/>
                          <a:ea typeface="楷体_GB2312" panose="02010609030101010101" pitchFamily="49" charset="-122"/>
                        </a:rPr>
                        <a:t>20210831</a:t>
                      </a:r>
                      <a:endParaRPr lang="en-US" altLang="zh-CN" sz="1200" b="0" i="0" u="none" strike="noStrike" dirty="0">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18.89%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9.69%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9.20%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5.69%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2021/5/10</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2021/7/12</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1.35 </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1.62 </a:t>
                      </a:r>
                    </a:p>
                  </a:txBody>
                  <a:tcPr marL="7620" marR="7620" marT="7620" marB="0" anchor="b"/>
                </a:tc>
                <a:extLst>
                  <a:ext uri="{0D108BD9-81ED-4DB2-BD59-A6C34878D82A}">
                    <a16:rowId xmlns:a16="http://schemas.microsoft.com/office/drawing/2014/main" val="10009"/>
                  </a:ext>
                </a:extLst>
              </a:tr>
              <a:tr h="257287">
                <a:tc>
                  <a:txBody>
                    <a:bodyPr/>
                    <a:lstStyle/>
                    <a:p>
                      <a:pPr algn="ctr" fontAlgn="b"/>
                      <a:r>
                        <a:rPr lang="zh-CN" altLang="en-US" sz="1200" u="none" strike="noStrike">
                          <a:effectLst/>
                          <a:latin typeface="楷体_GB2312" panose="02010609030101010101" pitchFamily="49" charset="-122"/>
                          <a:ea typeface="楷体_GB2312" panose="02010609030101010101" pitchFamily="49" charset="-122"/>
                        </a:rPr>
                        <a:t>全样本</a:t>
                      </a:r>
                      <a:endParaRPr lang="zh-CN" altLang="en-US" sz="1200" b="0" i="0" u="none" strike="noStrike">
                        <a:solidFill>
                          <a:srgbClr val="000000"/>
                        </a:solidFill>
                        <a:effectLst/>
                        <a:latin typeface="楷体_GB2312" panose="02010609030101010101" pitchFamily="49" charset="-122"/>
                        <a:ea typeface="楷体_GB2312" panose="02010609030101010101" pitchFamily="49" charset="-122"/>
                      </a:endParaRPr>
                    </a:p>
                  </a:txBody>
                  <a:tcPr marL="9525" marR="9525" marT="9525"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28.98%</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12.46%</a:t>
                      </a:r>
                    </a:p>
                  </a:txBody>
                  <a:tcPr marL="7620" marR="7620" marT="7620" marB="0" anchor="b"/>
                </a:tc>
                <a:tc>
                  <a:txBody>
                    <a:bodyPr/>
                    <a:lstStyle/>
                    <a:p>
                      <a:pPr algn="ct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16.53%</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9.53%</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2013/7/29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2014/10/9</a:t>
                      </a:r>
                    </a:p>
                  </a:txBody>
                  <a:tcPr marL="7620" marR="7620" marT="7620" marB="0" anchor="b"/>
                </a:tc>
                <a:tc>
                  <a:txBody>
                    <a:bodyPr/>
                    <a:lstStyle/>
                    <a:p>
                      <a:pPr algn="ctr" fontAlgn="b"/>
                      <a:r>
                        <a:rPr lang="en-US" altLang="zh-CN" sz="1200" b="0" i="0" u="none" strike="noStrike">
                          <a:solidFill>
                            <a:srgbClr val="000000"/>
                          </a:solidFill>
                          <a:effectLst/>
                          <a:latin typeface="楷体_GB2312" panose="02010609030101010101" pitchFamily="49" charset="-122"/>
                          <a:ea typeface="楷体_GB2312" panose="02010609030101010101" pitchFamily="49" charset="-122"/>
                        </a:rPr>
                        <a:t>1.74 </a:t>
                      </a:r>
                    </a:p>
                  </a:txBody>
                  <a:tcPr marL="7620" marR="7620" marT="7620" marB="0" anchor="b"/>
                </a:tc>
                <a:tc>
                  <a:txBody>
                    <a:bodyPr/>
                    <a:lstStyle/>
                    <a:p>
                      <a:pPr algn="ctr" fontAlgn="b"/>
                      <a:r>
                        <a:rPr lang="en-US" altLang="zh-CN" sz="1200" b="0" i="0" u="none" strike="noStrike" dirty="0">
                          <a:solidFill>
                            <a:srgbClr val="000000"/>
                          </a:solidFill>
                          <a:effectLst/>
                          <a:latin typeface="楷体_GB2312" panose="02010609030101010101" pitchFamily="49" charset="-122"/>
                          <a:ea typeface="楷体_GB2312" panose="02010609030101010101" pitchFamily="49" charset="-122"/>
                        </a:rPr>
                        <a:t>1.73 </a:t>
                      </a:r>
                    </a:p>
                  </a:txBody>
                  <a:tcPr marL="7620" marR="7620" marT="7620"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a:spLocks noChangeArrowheads="1"/>
          </p:cNvSpPr>
          <p:nvPr/>
        </p:nvSpPr>
        <p:spPr bwMode="auto">
          <a:xfrm>
            <a:off x="6038169" y="2629390"/>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b="1" dirty="0">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净利润断层的行业轮动表达</a:t>
            </a:r>
          </a:p>
        </p:txBody>
      </p:sp>
      <p:sp>
        <p:nvSpPr>
          <p:cNvPr id="4" name="TextBox 11"/>
          <p:cNvSpPr>
            <a:spLocks noChangeArrowheads="1"/>
          </p:cNvSpPr>
          <p:nvPr/>
        </p:nvSpPr>
        <p:spPr bwMode="auto">
          <a:xfrm>
            <a:off x="6010848" y="319301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行业基本面边际改善</a:t>
            </a:r>
          </a:p>
        </p:txBody>
      </p:sp>
      <p:sp>
        <p:nvSpPr>
          <p:cNvPr id="5" name="TextBox 13"/>
          <p:cNvSpPr>
            <a:spLocks noChangeArrowheads="1"/>
          </p:cNvSpPr>
          <p:nvPr/>
        </p:nvSpPr>
        <p:spPr bwMode="auto">
          <a:xfrm>
            <a:off x="9762798" y="1084011"/>
            <a:ext cx="1514801" cy="707886"/>
          </a:xfrm>
          <a:prstGeom prst="rect">
            <a:avLst/>
          </a:prstGeom>
          <a:no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632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defTabSz="1036320">
              <a:buFont typeface="Arial" panose="020B0604020202020204" pitchFamily="34" charset="0"/>
              <a:buNone/>
              <a:defRPr/>
            </a:pPr>
            <a:r>
              <a:rPr lang="zh-CN" altLang="en-US" sz="4000" b="1" dirty="0">
                <a:ea typeface="楷体_GB2312" panose="02010609030101010101" pitchFamily="49" charset="-122"/>
                <a:cs typeface="Arial" panose="020B0604020202020204" pitchFamily="34" charset="0"/>
                <a:sym typeface="微软雅黑" panose="020B0503020204020204" pitchFamily="34" charset="-122"/>
              </a:rPr>
              <a:t>目录</a:t>
            </a:r>
            <a:endParaRPr lang="zh-CN" altLang="en-US" sz="4000" dirty="0">
              <a:ea typeface="楷体_GB2312" panose="02010609030101010101" pitchFamily="49" charset="-122"/>
              <a:cs typeface="Arial" panose="020B0604020202020204" pitchFamily="34" charset="0"/>
            </a:endParaRPr>
          </a:p>
        </p:txBody>
      </p:sp>
      <p:sp>
        <p:nvSpPr>
          <p:cNvPr id="6" name="直接连接符 13"/>
          <p:cNvSpPr>
            <a:spLocks noChangeShapeType="1"/>
          </p:cNvSpPr>
          <p:nvPr/>
        </p:nvSpPr>
        <p:spPr bwMode="auto">
          <a:xfrm>
            <a:off x="798218" y="287967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7" name="直接连接符 14"/>
          <p:cNvSpPr>
            <a:spLocks noChangeShapeType="1"/>
          </p:cNvSpPr>
          <p:nvPr/>
        </p:nvSpPr>
        <p:spPr bwMode="auto">
          <a:xfrm>
            <a:off x="784558" y="3482777"/>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9" name="TextBox 17"/>
          <p:cNvSpPr>
            <a:spLocks noChangeArrowheads="1"/>
          </p:cNvSpPr>
          <p:nvPr/>
        </p:nvSpPr>
        <p:spPr bwMode="auto">
          <a:xfrm>
            <a:off x="811872" y="207149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1</a:t>
            </a:r>
          </a:p>
        </p:txBody>
      </p:sp>
      <p:sp>
        <p:nvSpPr>
          <p:cNvPr id="11" name="TextBox 22"/>
          <p:cNvSpPr>
            <a:spLocks noChangeArrowheads="1"/>
          </p:cNvSpPr>
          <p:nvPr/>
        </p:nvSpPr>
        <p:spPr bwMode="auto">
          <a:xfrm>
            <a:off x="798218" y="263300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a:t>
            </a:r>
            <a:r>
              <a:rPr lang="zh-CN" altLang="en-US" b="1"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2</a:t>
            </a:r>
          </a:p>
        </p:txBody>
      </p:sp>
      <p:cxnSp>
        <p:nvCxnSpPr>
          <p:cNvPr id="12" name="直接连接符 11"/>
          <p:cNvCxnSpPr/>
          <p:nvPr/>
        </p:nvCxnSpPr>
        <p:spPr>
          <a:xfrm>
            <a:off x="774873" y="1786527"/>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p:cNvSpPr>
            <a:spLocks noChangeArrowheads="1"/>
          </p:cNvSpPr>
          <p:nvPr/>
        </p:nvSpPr>
        <p:spPr bwMode="auto">
          <a:xfrm>
            <a:off x="6010852" y="4277942"/>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8" name="直接连接符 14"/>
          <p:cNvSpPr>
            <a:spLocks noChangeShapeType="1"/>
          </p:cNvSpPr>
          <p:nvPr/>
        </p:nvSpPr>
        <p:spPr bwMode="auto">
          <a:xfrm>
            <a:off x="784557" y="4072579"/>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0" name="TextBox 22"/>
          <p:cNvSpPr>
            <a:spLocks noChangeArrowheads="1"/>
          </p:cNvSpPr>
          <p:nvPr/>
        </p:nvSpPr>
        <p:spPr bwMode="auto">
          <a:xfrm>
            <a:off x="798217" y="3172960"/>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3</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3" name="灯片编号占位符 2"/>
          <p:cNvSpPr>
            <a:spLocks noGrp="1"/>
          </p:cNvSpPr>
          <p:nvPr>
            <p:ph type="sldNum" sz="quarter" idx="4"/>
          </p:nvPr>
        </p:nvSpPr>
        <p:spPr>
          <a:xfrm>
            <a:off x="10830900" y="6241939"/>
            <a:ext cx="633708" cy="366253"/>
          </a:xfrm>
        </p:spPr>
        <p:txBody>
          <a:bodyPr/>
          <a:lstStyle/>
          <a:p>
            <a:fld id="{ED2ECB72-E29F-4947-B62C-166D7EFBAFFD}" type="slidenum">
              <a:rPr lang="zh-CN" altLang="en-US" smtClean="0"/>
              <a:t>5</a:t>
            </a:fld>
            <a:endParaRPr lang="zh-CN" altLang="en-US"/>
          </a:p>
        </p:txBody>
      </p:sp>
      <p:sp>
        <p:nvSpPr>
          <p:cNvPr id="14" name="TextBox 11"/>
          <p:cNvSpPr>
            <a:spLocks noChangeArrowheads="1"/>
          </p:cNvSpPr>
          <p:nvPr/>
        </p:nvSpPr>
        <p:spPr bwMode="auto">
          <a:xfrm>
            <a:off x="5997193" y="382136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聪明资金的观点</a:t>
            </a:r>
          </a:p>
        </p:txBody>
      </p:sp>
      <p:sp>
        <p:nvSpPr>
          <p:cNvPr id="15" name="直接连接符 14"/>
          <p:cNvSpPr>
            <a:spLocks noChangeShapeType="1"/>
          </p:cNvSpPr>
          <p:nvPr/>
        </p:nvSpPr>
        <p:spPr bwMode="auto">
          <a:xfrm>
            <a:off x="784556" y="4673366"/>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17" name="TextBox 22"/>
          <p:cNvSpPr>
            <a:spLocks noChangeArrowheads="1"/>
          </p:cNvSpPr>
          <p:nvPr/>
        </p:nvSpPr>
        <p:spPr bwMode="auto">
          <a:xfrm>
            <a:off x="784557" y="3804081"/>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4</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19" name="TextBox 11"/>
          <p:cNvSpPr>
            <a:spLocks noChangeArrowheads="1"/>
          </p:cNvSpPr>
          <p:nvPr/>
        </p:nvSpPr>
        <p:spPr bwMode="auto">
          <a:xfrm>
            <a:off x="6010848" y="4389743"/>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估值因子的动态调节</a:t>
            </a:r>
          </a:p>
        </p:txBody>
      </p:sp>
      <p:sp>
        <p:nvSpPr>
          <p:cNvPr id="21" name="直接连接符 20"/>
          <p:cNvSpPr>
            <a:spLocks noChangeShapeType="1"/>
          </p:cNvSpPr>
          <p:nvPr/>
        </p:nvSpPr>
        <p:spPr bwMode="auto">
          <a:xfrm>
            <a:off x="770901" y="5293772"/>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2" name="TextBox 12"/>
          <p:cNvSpPr>
            <a:spLocks noChangeArrowheads="1"/>
          </p:cNvSpPr>
          <p:nvPr/>
        </p:nvSpPr>
        <p:spPr bwMode="auto">
          <a:xfrm>
            <a:off x="5997192" y="162906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endPar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4" name="TextBox 22"/>
          <p:cNvSpPr>
            <a:spLocks noChangeArrowheads="1"/>
          </p:cNvSpPr>
          <p:nvPr/>
        </p:nvSpPr>
        <p:spPr bwMode="auto">
          <a:xfrm>
            <a:off x="798217" y="4405038"/>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5</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5" name="直接连接符 24"/>
          <p:cNvSpPr>
            <a:spLocks noChangeShapeType="1"/>
          </p:cNvSpPr>
          <p:nvPr/>
        </p:nvSpPr>
        <p:spPr bwMode="auto">
          <a:xfrm>
            <a:off x="770901" y="5946915"/>
            <a:ext cx="10363195" cy="0"/>
          </a:xfrm>
          <a:prstGeom prst="line">
            <a:avLst/>
          </a:prstGeom>
          <a:noFill/>
          <a:ln w="12700">
            <a:solidFill>
              <a:srgbClr val="4D4D4F"/>
            </a:solidFill>
            <a:prstDash val="dash"/>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30101010101" pitchFamily="49" charset="-122"/>
              <a:cs typeface="Arial" panose="020B0604020202020204" pitchFamily="34" charset="0"/>
            </a:endParaRPr>
          </a:p>
        </p:txBody>
      </p:sp>
      <p:sp>
        <p:nvSpPr>
          <p:cNvPr id="26" name="TextBox 22"/>
          <p:cNvSpPr>
            <a:spLocks noChangeArrowheads="1"/>
          </p:cNvSpPr>
          <p:nvPr/>
        </p:nvSpPr>
        <p:spPr bwMode="auto">
          <a:xfrm>
            <a:off x="811872" y="5077629"/>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anose="020B0604020202020204" pitchFamily="34" charset="0"/>
              <a:buNone/>
            </a:pPr>
            <a:r>
              <a:rPr lang="en-US" altLang="zh-CN"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Part 6</a:t>
            </a:r>
            <a:endParaRPr lang="zh-CN" altLang="en-US" dirty="0">
              <a:solidFill>
                <a:srgbClr val="054477"/>
              </a:solidFill>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endParaRPr>
          </a:p>
        </p:txBody>
      </p:sp>
      <p:sp>
        <p:nvSpPr>
          <p:cNvPr id="27" name="TextBox 11"/>
          <p:cNvSpPr>
            <a:spLocks noChangeArrowheads="1"/>
          </p:cNvSpPr>
          <p:nvPr/>
        </p:nvSpPr>
        <p:spPr bwMode="auto">
          <a:xfrm>
            <a:off x="5997192" y="5042885"/>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国信</a:t>
            </a:r>
            <a:r>
              <a:rPr lang="en-US" altLang="zh-CN" dirty="0" err="1">
                <a:latin typeface="+mj-lt"/>
                <a:ea typeface="楷体_GB2312" panose="02010609030101010101" pitchFamily="49" charset="-122"/>
                <a:cs typeface="Arial" panose="020B0604020202020204" pitchFamily="34" charset="0"/>
                <a:sym typeface="微软雅黑" panose="020B0503020204020204" pitchFamily="34" charset="-122"/>
              </a:rPr>
              <a:t>JumpFit</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轮动模型</a:t>
            </a:r>
          </a:p>
        </p:txBody>
      </p:sp>
      <p:sp>
        <p:nvSpPr>
          <p:cNvPr id="29" name="TextBox 12"/>
          <p:cNvSpPr>
            <a:spLocks noChangeArrowheads="1"/>
          </p:cNvSpPr>
          <p:nvPr/>
        </p:nvSpPr>
        <p:spPr bwMode="auto">
          <a:xfrm>
            <a:off x="6038169" y="2098603"/>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基于欧奈尔</a:t>
            </a:r>
            <a:r>
              <a:rPr lang="en-US" altLang="zh-CN"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CANSLIM</a:t>
            </a:r>
            <a:r>
              <a:rPr lang="zh-CN" altLang="en-US" dirty="0">
                <a:latin typeface="Arial" panose="020B0604020202020204" pitchFamily="34" charset="0"/>
                <a:ea typeface="楷体_GB2312" panose="02010609030101010101" pitchFamily="49" charset="-122"/>
                <a:cs typeface="Arial" panose="020B0604020202020204" pitchFamily="34" charset="0"/>
                <a:sym typeface="微软雅黑" panose="020B0503020204020204" pitchFamily="34" charset="-122"/>
              </a:rPr>
              <a:t>法则的思考</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6</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p:txBody>
          <a:bodyPr/>
          <a:lstStyle/>
          <a:p>
            <a:r>
              <a:rPr lang="zh-CN" altLang="en-US" dirty="0"/>
              <a:t>净利润断层是一种经典的右侧选股方式，在</a:t>
            </a:r>
            <a:r>
              <a:rPr lang="en-US" altLang="zh-CN" dirty="0"/>
              <a:t>A</a:t>
            </a:r>
            <a:r>
              <a:rPr lang="zh-CN" altLang="en-US" dirty="0"/>
              <a:t>股市场中有非常优异的选股表现。</a:t>
            </a:r>
            <a:endParaRPr lang="en-US" altLang="zh-CN" dirty="0"/>
          </a:p>
          <a:p>
            <a:r>
              <a:rPr lang="zh-CN" altLang="en-US" dirty="0"/>
              <a:t>净利润：净利润惊喜，指公司业绩盈余超预期；断层：股价在盈余公告发布第二日出现跳空。</a:t>
            </a:r>
            <a:endParaRPr lang="en-US" altLang="zh-CN"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 b="19557"/>
          <a:stretch>
            <a:fillRect/>
          </a:stretch>
        </p:blipFill>
        <p:spPr bwMode="auto">
          <a:xfrm>
            <a:off x="547453" y="2865615"/>
            <a:ext cx="4557948" cy="32664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5987143" y="2819174"/>
            <a:ext cx="5153348" cy="33128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7</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p:sp>
        <p:nvSpPr>
          <p:cNvPr id="8" name="内容占位符 7"/>
          <p:cNvSpPr>
            <a:spLocks noGrp="1"/>
          </p:cNvSpPr>
          <p:nvPr>
            <p:ph sz="quarter" idx="12"/>
          </p:nvPr>
        </p:nvSpPr>
        <p:spPr/>
        <p:txBody>
          <a:bodyPr/>
          <a:lstStyle/>
          <a:p>
            <a:r>
              <a:rPr lang="zh-CN" altLang="en-US" dirty="0"/>
              <a:t>在净利润断层选股模型中，我们分为从基本面和技术面共同确认股票池：</a:t>
            </a:r>
            <a:r>
              <a:rPr lang="en-US" altLang="zh-CN" dirty="0"/>
              <a:t>1. </a:t>
            </a:r>
            <a:r>
              <a:rPr lang="zh-CN" altLang="en-US" dirty="0"/>
              <a:t>分析师点评盈余公告是否含有“超预期”或者类似含义的关键词，初筛选股股票池；</a:t>
            </a:r>
            <a:r>
              <a:rPr lang="en-US" altLang="zh-CN" dirty="0"/>
              <a:t>2. </a:t>
            </a:r>
            <a:r>
              <a:rPr lang="zh-CN" altLang="en-US" dirty="0"/>
              <a:t>在所筛选的股票池中，计算各个股票盈余公告日第二天的跳空幅度</a:t>
            </a:r>
            <a:r>
              <a:rPr lang="en-US" altLang="zh-CN" dirty="0"/>
              <a:t>JOR</a:t>
            </a:r>
            <a:r>
              <a:rPr lang="zh-CN" altLang="en-US" dirty="0"/>
              <a:t>因子进行排序，得到每期的净利润断层</a:t>
            </a:r>
            <a:r>
              <a:rPr lang="en-US" altLang="zh-CN" dirty="0"/>
              <a:t>Top30</a:t>
            </a:r>
            <a:r>
              <a:rPr lang="zh-CN" altLang="en-US" dirty="0"/>
              <a:t>组合。</a:t>
            </a:r>
            <a:endParaRPr lang="en-US" altLang="zh-CN" dirty="0"/>
          </a:p>
          <a:p>
            <a:r>
              <a:rPr lang="zh-CN" altLang="en-US" dirty="0"/>
              <a:t>如何刻画一个行业的“净利润断层”？</a:t>
            </a:r>
            <a:endParaRPr lang="en-US" altLang="zh-CN" dirty="0"/>
          </a:p>
          <a:p>
            <a:endParaRPr lang="en-US" altLang="zh-CN" b="1" dirty="0"/>
          </a:p>
        </p:txBody>
      </p:sp>
      <p:cxnSp>
        <p:nvCxnSpPr>
          <p:cNvPr id="6" name="直接连接符 5"/>
          <p:cNvCxnSpPr/>
          <p:nvPr/>
        </p:nvCxnSpPr>
        <p:spPr>
          <a:xfrm>
            <a:off x="6102497" y="2656114"/>
            <a:ext cx="0" cy="366930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文本框 10"/>
          <p:cNvSpPr txBox="1"/>
          <p:nvPr/>
        </p:nvSpPr>
        <p:spPr>
          <a:xfrm>
            <a:off x="1709057" y="2601685"/>
            <a:ext cx="3363683" cy="352854"/>
          </a:xfrm>
          <a:prstGeom prst="rect">
            <a:avLst/>
          </a:prstGeom>
          <a:noFill/>
        </p:spPr>
        <p:txBody>
          <a:bodyPr wrap="square" rtlCol="0">
            <a:spAutoFit/>
          </a:bodyPr>
          <a:lstStyle/>
          <a:p>
            <a:pPr algn="ctr"/>
            <a:r>
              <a:rPr lang="zh-CN" altLang="en-US" sz="1695" dirty="0">
                <a:latin typeface="Arial" panose="020B0604020202020204" pitchFamily="34" charset="0"/>
                <a:ea typeface="楷体_GB2312" panose="02010609030101010101" pitchFamily="49" charset="-122"/>
                <a:cs typeface="Arial" panose="020B0604020202020204" pitchFamily="34" charset="0"/>
              </a:rPr>
              <a:t>超预期</a:t>
            </a:r>
          </a:p>
        </p:txBody>
      </p:sp>
      <p:sp>
        <p:nvSpPr>
          <p:cNvPr id="13" name="文本框 12"/>
          <p:cNvSpPr txBox="1"/>
          <p:nvPr/>
        </p:nvSpPr>
        <p:spPr>
          <a:xfrm>
            <a:off x="7772400" y="2601685"/>
            <a:ext cx="1981197" cy="352854"/>
          </a:xfrm>
          <a:prstGeom prst="rect">
            <a:avLst/>
          </a:prstGeom>
          <a:noFill/>
        </p:spPr>
        <p:txBody>
          <a:bodyPr wrap="square" rtlCol="0">
            <a:spAutoFit/>
          </a:bodyPr>
          <a:lstStyle/>
          <a:p>
            <a:pPr algn="ctr"/>
            <a:r>
              <a:rPr lang="zh-CN" altLang="en-US" sz="1695" dirty="0">
                <a:latin typeface="Arial" panose="020B0604020202020204" pitchFamily="34" charset="0"/>
                <a:ea typeface="楷体_GB2312" panose="02010609030101010101" pitchFamily="49" charset="-122"/>
                <a:cs typeface="Arial" panose="020B0604020202020204" pitchFamily="34" charset="0"/>
              </a:rPr>
              <a:t>断层</a:t>
            </a:r>
          </a:p>
        </p:txBody>
      </p:sp>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1034655" y="3257421"/>
                <a:ext cx="4680341" cy="196323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93" dirty="0">
                    <a:latin typeface="Arial" panose="020B0604020202020204" pitchFamily="34" charset="0"/>
                    <a:ea typeface="楷体_GB2312" panose="02010609060101010101" pitchFamily="49" charset="-122"/>
                    <a:cs typeface="Arial" panose="020B0604020202020204" pitchFamily="34" charset="0"/>
                  </a:rPr>
                  <a:t>我们寻找每个行业里业绩超预期股票的数量</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1</m:t>
                    </m:r>
                  </m:oMath>
                </a14:m>
                <a:r>
                  <a:rPr lang="zh-CN" altLang="en-US" sz="1693" dirty="0">
                    <a:latin typeface="Arial" panose="020B0604020202020204" pitchFamily="34" charset="0"/>
                    <a:ea typeface="楷体_GB2312" panose="02010609060101010101" pitchFamily="49" charset="-122"/>
                    <a:cs typeface="Arial" panose="020B0604020202020204" pitchFamily="34" charset="0"/>
                  </a:rPr>
                  <a:t>，业绩低于预期的股票数量</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2</m:t>
                    </m:r>
                  </m:oMath>
                </a14:m>
                <a:r>
                  <a:rPr lang="en-US" altLang="zh-CN" sz="1693" dirty="0">
                    <a:latin typeface="Arial" panose="020B0604020202020204" pitchFamily="34" charset="0"/>
                    <a:ea typeface="楷体_GB2312" panose="02010609060101010101" pitchFamily="49" charset="-122"/>
                    <a:cs typeface="Arial" panose="020B0604020202020204" pitchFamily="34" charset="0"/>
                  </a:rPr>
                  <a:t>,</a:t>
                </a:r>
                <a:r>
                  <a:rPr lang="zh-CN" altLang="en-US" sz="1693" dirty="0">
                    <a:latin typeface="Arial" panose="020B0604020202020204" pitchFamily="34" charset="0"/>
                    <a:ea typeface="楷体_GB2312" panose="02010609060101010101" pitchFamily="49" charset="-122"/>
                    <a:cs typeface="Arial" panose="020B0604020202020204" pitchFamily="34" charset="0"/>
                  </a:rPr>
                  <a:t>取每个行业当期股票数量为</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3</m:t>
                    </m:r>
                  </m:oMath>
                </a14:m>
                <a:endParaRPr lang="en-US" altLang="zh-CN" dirty="0"/>
              </a:p>
              <a:p>
                <a:pPr marL="342900" indent="-34290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sz="1693" dirty="0">
                    <a:latin typeface="Arial" panose="020B0604020202020204" pitchFamily="34" charset="0"/>
                    <a:ea typeface="楷体_GB2312" panose="02010609060101010101" pitchFamily="49" charset="-122"/>
                    <a:cs typeface="Arial" panose="020B0604020202020204" pitchFamily="34" charset="0"/>
                  </a:rPr>
                  <a:t>行业超预期因子为</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1−</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2)/</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3</m:t>
                    </m:r>
                    <m:r>
                      <a:rPr lang="zh-CN" altLang="en-US" sz="1693" i="1" dirty="0">
                        <a:latin typeface="Cambria Math" panose="02040503050406030204" pitchFamily="18" charset="0"/>
                        <a:ea typeface="楷体_GB2312" panose="02010609060101010101" pitchFamily="49" charset="-122"/>
                        <a:cs typeface="Arial" panose="020B0604020202020204" pitchFamily="34" charset="0"/>
                      </a:rPr>
                      <m:t>，</m:t>
                    </m:r>
                  </m:oMath>
                </a14:m>
                <a:r>
                  <a:rPr lang="zh-CN" altLang="en-US" sz="1693" dirty="0">
                    <a:latin typeface="Arial" panose="020B0604020202020204" pitchFamily="34" charset="0"/>
                    <a:ea typeface="楷体_GB2312" panose="02010609060101010101" pitchFamily="49" charset="-122"/>
                    <a:cs typeface="Arial" panose="020B0604020202020204" pitchFamily="34" charset="0"/>
                  </a:rPr>
                  <a:t>该指标从基本面维度刻画一个行业内部的超预期情况。</a:t>
                </a:r>
              </a:p>
            </p:txBody>
          </p:sp>
        </mc:Choice>
        <mc:Fallback xmlns="">
          <p:sp>
            <p:nvSpPr>
              <p:cNvPr id="18" name="文本框 17"/>
              <p:cNvSpPr txBox="1">
                <a:spLocks noRot="1" noChangeAspect="1" noMove="1" noResize="1" noEditPoints="1" noAdjustHandles="1" noChangeArrowheads="1" noChangeShapeType="1" noTextEdit="1"/>
              </p:cNvSpPr>
              <p:nvPr/>
            </p:nvSpPr>
            <p:spPr>
              <a:xfrm>
                <a:off x="1034655" y="3257421"/>
                <a:ext cx="4680341" cy="1963230"/>
              </a:xfrm>
              <a:prstGeom prst="rect">
                <a:avLst/>
              </a:prstGeom>
              <a:blipFill rotWithShape="1">
                <a:blip r:embed="rId3"/>
                <a:stretch>
                  <a:fillRect l="-652" t="-932" r="-913" b="-27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589143" y="3257421"/>
                <a:ext cx="4680341" cy="321857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93" dirty="0">
                    <a:latin typeface="Arial" panose="020B0604020202020204" pitchFamily="34" charset="0"/>
                    <a:ea typeface="楷体_GB2312" panose="02010609060101010101" pitchFamily="49" charset="-122"/>
                    <a:cs typeface="Arial" panose="020B0604020202020204" pitchFamily="34" charset="0"/>
                  </a:rPr>
                  <a:t>考虑到能够实现股价断层的明星股在每个行业里都非常稀少，若对行业内成分股的断层情况进行统计（尤其考虑到行业股票数差距较大），可能行业景气度判断失真度偏大。</a:t>
                </a:r>
                <a:endParaRPr lang="en-US" altLang="zh-CN" sz="1693" dirty="0">
                  <a:latin typeface="Arial" panose="020B0604020202020204" pitchFamily="34" charset="0"/>
                  <a:ea typeface="楷体_GB2312" panose="02010609060101010101" pitchFamily="49" charset="-122"/>
                  <a:cs typeface="Arial" panose="020B0604020202020204" pitchFamily="34" charset="0"/>
                </a:endParaRPr>
              </a:p>
              <a:p>
                <a:pPr marL="285750" indent="-285750">
                  <a:buFont typeface="Wingdings" panose="05000000000000000000" pitchFamily="2" charset="2"/>
                  <a:buChar char="Ø"/>
                </a:pPr>
                <a:endParaRPr lang="en-US" altLang="zh-CN" sz="1693" dirty="0">
                  <a:latin typeface="Arial" panose="020B0604020202020204" pitchFamily="34" charset="0"/>
                  <a:ea typeface="楷体_GB2312" panose="02010609060101010101" pitchFamily="49" charset="-122"/>
                  <a:cs typeface="Arial" panose="020B0604020202020204" pitchFamily="34" charset="0"/>
                </a:endParaRPr>
              </a:p>
              <a:p>
                <a:pPr marL="285750" indent="-285750">
                  <a:buFont typeface="Wingdings" panose="05000000000000000000" pitchFamily="2" charset="2"/>
                  <a:buChar char="Ø"/>
                </a:pPr>
                <a:r>
                  <a:rPr lang="zh-CN" altLang="en-US" sz="1693" dirty="0">
                    <a:latin typeface="Arial" panose="020B0604020202020204" pitchFamily="34" charset="0"/>
                    <a:ea typeface="楷体_GB2312" panose="02010609060101010101" pitchFamily="49" charset="-122"/>
                    <a:cs typeface="Arial" panose="020B0604020202020204" pitchFamily="34" charset="0"/>
                  </a:rPr>
                  <a:t>我们判断业绩超预期的行业在财报季往往有更强劲的表现，我们计算</a:t>
                </a:r>
                <a:r>
                  <a:rPr lang="en-US" altLang="zh-CN" sz="1693" dirty="0">
                    <a:latin typeface="Arial" panose="020B0604020202020204" pitchFamily="34" charset="0"/>
                    <a:ea typeface="楷体_GB2312" panose="02010609060101010101" pitchFamily="49" charset="-122"/>
                    <a:cs typeface="Arial" panose="020B0604020202020204" pitchFamily="34" charset="0"/>
                  </a:rPr>
                  <a:t>4</a:t>
                </a:r>
                <a:r>
                  <a:rPr lang="zh-CN" altLang="en-US" sz="1693" dirty="0">
                    <a:latin typeface="Arial" panose="020B0604020202020204" pitchFamily="34" charset="0"/>
                    <a:ea typeface="楷体_GB2312" panose="02010609060101010101" pitchFamily="49" charset="-122"/>
                    <a:cs typeface="Arial" panose="020B0604020202020204" pitchFamily="34" charset="0"/>
                  </a:rPr>
                  <a:t>、</a:t>
                </a:r>
                <a:r>
                  <a:rPr lang="en-US" altLang="zh-CN" sz="1693" dirty="0">
                    <a:latin typeface="Arial" panose="020B0604020202020204" pitchFamily="34" charset="0"/>
                    <a:ea typeface="楷体_GB2312" panose="02010609060101010101" pitchFamily="49" charset="-122"/>
                    <a:cs typeface="Arial" panose="020B0604020202020204" pitchFamily="34" charset="0"/>
                  </a:rPr>
                  <a:t>8</a:t>
                </a:r>
                <a:r>
                  <a:rPr lang="zh-CN" altLang="en-US" sz="1693" dirty="0">
                    <a:latin typeface="Arial" panose="020B0604020202020204" pitchFamily="34" charset="0"/>
                    <a:ea typeface="楷体_GB2312" panose="02010609060101010101" pitchFamily="49" charset="-122"/>
                    <a:cs typeface="Arial" panose="020B0604020202020204" pitchFamily="34" charset="0"/>
                  </a:rPr>
                  <a:t>、</a:t>
                </a:r>
                <a:r>
                  <a:rPr lang="en-US" altLang="zh-CN" sz="1693" dirty="0">
                    <a:latin typeface="Arial" panose="020B0604020202020204" pitchFamily="34" charset="0"/>
                    <a:ea typeface="楷体_GB2312" panose="02010609060101010101" pitchFamily="49" charset="-122"/>
                    <a:cs typeface="Arial" panose="020B0604020202020204" pitchFamily="34" charset="0"/>
                  </a:rPr>
                  <a:t>10</a:t>
                </a:r>
                <a:r>
                  <a:rPr lang="zh-CN" altLang="en-US" sz="1693" dirty="0">
                    <a:latin typeface="Arial" panose="020B0604020202020204" pitchFamily="34" charset="0"/>
                    <a:ea typeface="楷体_GB2312" panose="02010609060101010101" pitchFamily="49" charset="-122"/>
                    <a:cs typeface="Arial" panose="020B0604020202020204" pitchFamily="34" charset="0"/>
                  </a:rPr>
                  <a:t>月底行业相对等权基准的</a:t>
                </a:r>
                <a:r>
                  <a:rPr lang="en-US" altLang="zh-CN" sz="1693" dirty="0">
                    <a:latin typeface="Arial" panose="020B0604020202020204" pitchFamily="34" charset="0"/>
                    <a:ea typeface="楷体_GB2312" panose="02010609060101010101" pitchFamily="49" charset="-122"/>
                    <a:cs typeface="Arial" panose="020B0604020202020204" pitchFamily="34" charset="0"/>
                  </a:rPr>
                  <a:t>250</a:t>
                </a:r>
                <a:r>
                  <a:rPr lang="zh-CN" altLang="en-US" sz="1693" dirty="0">
                    <a:latin typeface="Arial" panose="020B0604020202020204" pitchFamily="34" charset="0"/>
                    <a:ea typeface="楷体_GB2312" panose="02010609060101010101" pitchFamily="49" charset="-122"/>
                    <a:cs typeface="Arial" panose="020B0604020202020204" pitchFamily="34" charset="0"/>
                  </a:rPr>
                  <a:t>天新高距离因子</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h𝑖𝑔h</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250</m:t>
                    </m:r>
                  </m:oMath>
                </a14:m>
                <a:r>
                  <a:rPr lang="zh-CN" altLang="en-US" sz="1693" dirty="0">
                    <a:latin typeface="Arial" panose="020B0604020202020204" pitchFamily="34" charset="0"/>
                    <a:ea typeface="楷体_GB2312" panose="02010609060101010101" pitchFamily="49" charset="-122"/>
                    <a:cs typeface="Arial" panose="020B0604020202020204" pitchFamily="34" charset="0"/>
                  </a:rPr>
                  <a:t>，来刻画行业技术面的强势程度，作为行业的“断层”情况。</a:t>
                </a:r>
                <a:endParaRPr lang="en-US" altLang="zh-CN" sz="1693" dirty="0">
                  <a:latin typeface="Arial" panose="020B0604020202020204" pitchFamily="34" charset="0"/>
                  <a:ea typeface="楷体_GB2312" panose="02010609060101010101" pitchFamily="49" charset="-122"/>
                  <a:cs typeface="Arial" panose="020B0604020202020204" pitchFamily="34" charset="0"/>
                </a:endParaRPr>
              </a:p>
              <a:p>
                <a:pPr marL="285750" indent="-285750">
                  <a:buFont typeface="Wingdings" panose="05000000000000000000" pitchFamily="2" charset="2"/>
                  <a:buChar char="Ø"/>
                </a:pPr>
                <a:endParaRPr lang="en-US" altLang="zh-CN" sz="1693" dirty="0">
                  <a:latin typeface="Arial" panose="020B0604020202020204" pitchFamily="34" charset="0"/>
                  <a:ea typeface="楷体_GB2312" panose="02010609060101010101" pitchFamily="49" charset="-122"/>
                  <a:cs typeface="Arial" panose="020B0604020202020204" pitchFamily="34" charset="0"/>
                </a:endParaRPr>
              </a:p>
              <a:p>
                <a:pPr marL="285750" indent="-285750">
                  <a:buFont typeface="Wingdings" panose="05000000000000000000" pitchFamily="2" charset="2"/>
                  <a:buChar char="Ø"/>
                </a:pPr>
                <a:endParaRPr lang="zh-CN" altLang="en-US" sz="1693" dirty="0">
                  <a:latin typeface="Arial" panose="020B0604020202020204" pitchFamily="34" charset="0"/>
                  <a:ea typeface="楷体_GB2312" panose="02010609060101010101" pitchFamily="49" charset="-122"/>
                  <a:cs typeface="Arial" panose="020B0604020202020204" pitchFamily="34"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589143" y="3257421"/>
                <a:ext cx="4680341" cy="3218573"/>
              </a:xfrm>
              <a:prstGeom prst="rect">
                <a:avLst/>
              </a:prstGeom>
              <a:blipFill rotWithShape="1">
                <a:blip r:embed="rId4"/>
                <a:stretch>
                  <a:fillRect l="-651" t="-568" r="-533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8</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sz="1693" b="1" dirty="0"/>
                  <a:t>行业超预期因子为</a:t>
                </a:r>
                <a14:m>
                  <m:oMath xmlns:m="http://schemas.openxmlformats.org/officeDocument/2006/math">
                    <m:r>
                      <a:rPr lang="en-US" altLang="zh-CN" sz="1693" b="1" i="1" dirty="0" smtClean="0">
                        <a:latin typeface="Cambria Math" panose="02040503050406030204" pitchFamily="18" charset="0"/>
                      </a:rPr>
                      <m:t>𝒔𝒖𝒓𝒑𝒓𝒊𝒔𝒆</m:t>
                    </m:r>
                  </m:oMath>
                </a14:m>
                <a:r>
                  <a:rPr lang="zh-CN" altLang="en-US" b="1" dirty="0"/>
                  <a:t>构建</a:t>
                </a:r>
                <a:endParaRPr lang="en-US" altLang="zh-CN" b="1" dirty="0"/>
              </a:p>
              <a:p>
                <a:pPr>
                  <a:spcBef>
                    <a:spcPts val="600"/>
                  </a:spcBef>
                  <a:spcAft>
                    <a:spcPts val="600"/>
                  </a:spcAft>
                </a:pPr>
                <a:r>
                  <a:rPr lang="zh-CN" altLang="en-US" dirty="0"/>
                  <a:t>在每个财报季（</a:t>
                </a:r>
                <a:r>
                  <a:rPr lang="en-US" altLang="zh-CN" dirty="0"/>
                  <a:t>4</a:t>
                </a:r>
                <a:r>
                  <a:rPr lang="zh-CN" altLang="en-US" dirty="0"/>
                  <a:t>月，</a:t>
                </a:r>
                <a:r>
                  <a:rPr lang="en-US" altLang="zh-CN" dirty="0"/>
                  <a:t>8</a:t>
                </a:r>
                <a:r>
                  <a:rPr lang="zh-CN" altLang="en-US" dirty="0"/>
                  <a:t>，</a:t>
                </a:r>
                <a:r>
                  <a:rPr lang="en-US" altLang="zh-CN" dirty="0"/>
                  <a:t>10</a:t>
                </a:r>
                <a:r>
                  <a:rPr lang="zh-CN" altLang="en-US" dirty="0"/>
                  <a:t>月），我们回看过去两个月所有股票的盈余公告日</a:t>
                </a:r>
                <a:r>
                  <a:rPr lang="en-US" altLang="zh-CN" dirty="0"/>
                  <a:t>(</a:t>
                </a:r>
                <a:r>
                  <a:rPr lang="zh-CN" altLang="en-US" dirty="0"/>
                  <a:t>包含预告、快报和财报</a:t>
                </a:r>
                <a:r>
                  <a:rPr lang="en-US" altLang="zh-CN" dirty="0"/>
                  <a:t>)</a:t>
                </a:r>
                <a:r>
                  <a:rPr lang="zh-CN" altLang="en-US" dirty="0"/>
                  <a:t>。</a:t>
                </a:r>
                <a:r>
                  <a:rPr lang="zh-CN" altLang="zh-CN" dirty="0"/>
                  <a:t>若</a:t>
                </a:r>
                <a:r>
                  <a:rPr lang="zh-CN" altLang="en-US" dirty="0"/>
                  <a:t>某个</a:t>
                </a:r>
                <a:r>
                  <a:rPr lang="zh-CN" altLang="zh-CN" dirty="0"/>
                  <a:t>股票盈余公告日为</a:t>
                </a:r>
                <a14:m>
                  <m:oMath xmlns:m="http://schemas.openxmlformats.org/officeDocument/2006/math">
                    <m:r>
                      <a:rPr lang="en-US" altLang="zh-CN">
                        <a:latin typeface="Cambria Math" panose="02040503050406030204" pitchFamily="18" charset="0"/>
                      </a:rPr>
                      <m:t>𝑇</m:t>
                    </m:r>
                  </m:oMath>
                </a14:m>
                <a:r>
                  <a:rPr lang="zh-CN" altLang="zh-CN" dirty="0"/>
                  <a:t>，</a:t>
                </a:r>
                <a:r>
                  <a:rPr lang="zh-CN" altLang="en-US" dirty="0"/>
                  <a:t>则我们认定它的分析师点评</a:t>
                </a:r>
                <a:r>
                  <a:rPr lang="zh-CN" altLang="zh-CN" dirty="0"/>
                  <a:t>报告</a:t>
                </a:r>
                <a:r>
                  <a:rPr lang="zh-CN" altLang="en-US" dirty="0"/>
                  <a:t>为</a:t>
                </a:r>
                <a:r>
                  <a:rPr lang="zh-CN" altLang="zh-CN" dirty="0"/>
                  <a:t>撰写时间和报告入库时间</a:t>
                </a:r>
                <a14:m>
                  <m:oMath xmlns:m="http://schemas.openxmlformats.org/officeDocument/2006/math">
                    <m:r>
                      <a:rPr lang="en-US" altLang="zh-CN">
                        <a:latin typeface="Cambria Math" panose="02040503050406030204" pitchFamily="18" charset="0"/>
                      </a:rPr>
                      <m:t>𝑡</m:t>
                    </m:r>
                  </m:oMath>
                </a14:m>
                <a:r>
                  <a:rPr lang="zh-CN" altLang="zh-CN" dirty="0"/>
                  <a:t>均满足</a:t>
                </a:r>
                <a14:m>
                  <m:oMath xmlns:m="http://schemas.openxmlformats.org/officeDocument/2006/math">
                    <m:r>
                      <a:rPr lang="en-US" altLang="zh-CN">
                        <a:latin typeface="Cambria Math" panose="02040503050406030204" pitchFamily="18" charset="0"/>
                      </a:rPr>
                      <m:t>𝑇</m:t>
                    </m:r>
                    <m:r>
                      <a:rPr lang="en-US" altLang="zh-CN">
                        <a:latin typeface="Cambria Math" panose="02040503050406030204" pitchFamily="18" charset="0"/>
                      </a:rPr>
                      <m:t>≤</m:t>
                    </m:r>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𝑇</m:t>
                    </m:r>
                    <m:r>
                      <a:rPr lang="en-US" altLang="zh-CN">
                        <a:latin typeface="Cambria Math" panose="02040503050406030204" pitchFamily="18" charset="0"/>
                      </a:rPr>
                      <m:t>+</m:t>
                    </m:r>
                    <m:r>
                      <a:rPr lang="en-US" altLang="zh-CN" i="1">
                        <a:latin typeface="Cambria Math" panose="02040503050406030204" pitchFamily="18" charset="0"/>
                      </a:rPr>
                      <m:t>3</m:t>
                    </m:r>
                  </m:oMath>
                </a14:m>
                <a:r>
                  <a:rPr lang="zh-CN" altLang="en-US" dirty="0"/>
                  <a:t>的所有报告。我们对所有筛出来的点评报告，对其标题进行判定，分别计数每个行业成分股的超预期股票数量</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1</m:t>
                    </m:r>
                  </m:oMath>
                </a14:m>
                <a:r>
                  <a:rPr lang="zh-CN" altLang="en-US" dirty="0"/>
                  <a:t>和低于预期股票数量</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oMath>
                </a14:m>
                <a:r>
                  <a:rPr lang="zh-CN" altLang="en-US" dirty="0"/>
                  <a:t>，取每个行业当期股票数量为</a:t>
                </a:r>
                <a14:m>
                  <m:oMath xmlns:m="http://schemas.openxmlformats.org/officeDocument/2006/math">
                    <m:r>
                      <a:rPr lang="en-US" altLang="zh-CN" i="1" dirty="0">
                        <a:latin typeface="Cambria Math" panose="02040503050406030204" pitchFamily="18" charset="0"/>
                      </a:rPr>
                      <m:t>𝑛</m:t>
                    </m:r>
                    <m:r>
                      <a:rPr lang="en-US" altLang="zh-CN" i="1" dirty="0" smtClean="0">
                        <a:latin typeface="Cambria Math" panose="02040503050406030204" pitchFamily="18" charset="0"/>
                      </a:rPr>
                      <m:t>3</m:t>
                    </m:r>
                    <m:r>
                      <a:rPr lang="zh-CN" altLang="en-US" i="1" dirty="0">
                        <a:latin typeface="Cambria Math" panose="02040503050406030204" pitchFamily="18" charset="0"/>
                      </a:rPr>
                      <m:t>。</m:t>
                    </m:r>
                  </m:oMath>
                </a14:m>
                <a:endParaRPr lang="en-US" altLang="zh-CN" dirty="0"/>
              </a:p>
              <a:p>
                <a:pPr>
                  <a:spcBef>
                    <a:spcPts val="600"/>
                  </a:spcBef>
                  <a:spcAft>
                    <a:spcPts val="600"/>
                  </a:spcAft>
                </a:pPr>
                <a:r>
                  <a:rPr lang="zh-CN" altLang="en-US" dirty="0"/>
                  <a:t>行业超预期因子</a:t>
                </a:r>
                <a14:m>
                  <m:oMath xmlns:m="http://schemas.openxmlformats.org/officeDocument/2006/math">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1−</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2)/</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𝑛</m:t>
                    </m:r>
                    <m:r>
                      <a:rPr lang="en-US" altLang="zh-CN" sz="1693" i="1" dirty="0" smtClean="0">
                        <a:latin typeface="Cambria Math" panose="02040503050406030204" pitchFamily="18" charset="0"/>
                        <a:ea typeface="楷体_GB2312" panose="02010609060101010101" pitchFamily="49" charset="-122"/>
                        <a:cs typeface="Arial" panose="020B0604020202020204" pitchFamily="34" charset="0"/>
                      </a:rPr>
                      <m:t>3</m:t>
                    </m:r>
                  </m:oMath>
                </a14:m>
                <a:r>
                  <a:rPr lang="zh-CN" altLang="en-US" dirty="0"/>
                  <a:t>。</a:t>
                </a:r>
                <a:endParaRPr lang="en-US" altLang="zh-CN" dirty="0"/>
              </a:p>
              <a:p>
                <a:pPr>
                  <a:spcBef>
                    <a:spcPts val="600"/>
                  </a:spcBef>
                  <a:spcAft>
                    <a:spcPts val="600"/>
                  </a:spcAft>
                </a:pPr>
                <a:endParaRPr lang="en-US" altLang="zh-CN" dirty="0"/>
              </a:p>
              <a:p>
                <a:pPr>
                  <a:spcBef>
                    <a:spcPts val="600"/>
                  </a:spcBef>
                  <a:spcAft>
                    <a:spcPts val="600"/>
                  </a:spcAft>
                </a:pPr>
                <a:endParaRPr lang="en-US" altLang="zh-CN" dirty="0"/>
              </a:p>
              <a:p>
                <a:pPr marL="285750" indent="-285750">
                  <a:lnSpc>
                    <a:spcPct val="150000"/>
                  </a:lnSpc>
                  <a:spcBef>
                    <a:spcPts val="600"/>
                  </a:spcBef>
                  <a:spcAft>
                    <a:spcPts val="600"/>
                  </a:spcAft>
                  <a:buFont typeface="Wingdings" panose="05000000000000000000" pitchFamily="2" charset="2"/>
                  <a:buChar char="Ø"/>
                </a:pP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buNone/>
                </a:pP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3"/>
                <a:stretch>
                  <a:fillRect l="-274" r="-55"/>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p:sp>
        <p:nvSpPr>
          <p:cNvPr id="14" name="文本框 13"/>
          <p:cNvSpPr txBox="1"/>
          <p:nvPr/>
        </p:nvSpPr>
        <p:spPr>
          <a:xfrm>
            <a:off x="723638" y="3554173"/>
            <a:ext cx="5703982" cy="2672655"/>
          </a:xfrm>
          <a:prstGeom prst="rect">
            <a:avLst/>
          </a:prstGeom>
          <a:noFill/>
        </p:spPr>
        <p:txBody>
          <a:bodyPr wrap="square">
            <a:spAutoFit/>
          </a:bodyPr>
          <a:lstStyle/>
          <a:p>
            <a:pPr algn="ctr">
              <a:lnSpc>
                <a:spcPct val="150000"/>
              </a:lnSpc>
              <a:spcBef>
                <a:spcPts val="600"/>
              </a:spcBef>
              <a:spcAft>
                <a:spcPts val="600"/>
              </a:spcAft>
            </a:pPr>
            <a:r>
              <a:rPr lang="zh-CN" altLang="en-US" sz="1695" dirty="0">
                <a:latin typeface="Arial" panose="020B0604020202020204" pitchFamily="34" charset="0"/>
                <a:ea typeface="楷体_GB2312" panose="02010609030101010101" pitchFamily="49" charset="-122"/>
                <a:cs typeface="Arial" panose="020B0604020202020204" pitchFamily="34" charset="0"/>
              </a:rPr>
              <a:t>标题超预期判定</a:t>
            </a:r>
            <a:endParaRPr lang="en-US" altLang="zh-CN" sz="1695" dirty="0">
              <a:latin typeface="Arial" panose="020B0604020202020204" pitchFamily="34" charset="0"/>
              <a:ea typeface="楷体_GB2312" panose="02010609030101010101" pitchFamily="49" charset="-122"/>
              <a:cs typeface="Arial" panose="020B0604020202020204" pitchFamily="34" charset="0"/>
            </a:endParaRP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断句符号：句号、逗号、问号</a:t>
            </a: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必须词组：预期</a:t>
            </a: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屏蔽词组：料，或，将，预计，望，可能，</a:t>
            </a:r>
            <a:r>
              <a:rPr lang="en-US" altLang="zh-CN" sz="1400" dirty="0">
                <a:latin typeface="Arial" panose="020B0604020202020204" pitchFamily="34" charset="0"/>
                <a:ea typeface="楷体_GB2312" panose="02010609030101010101" pitchFamily="49" charset="-122"/>
                <a:cs typeface="Arial" panose="020B0604020202020204" pitchFamily="34" charset="0"/>
              </a:rPr>
              <a:t>'</a:t>
            </a:r>
            <a:r>
              <a:rPr lang="zh-CN" altLang="zh-CN" sz="1400" dirty="0">
                <a:latin typeface="Arial" panose="020B0604020202020204" pitchFamily="34" charset="0"/>
                <a:ea typeface="楷体_GB2312" panose="02010609030101010101" pitchFamily="49" charset="-122"/>
                <a:cs typeface="Arial" panose="020B0604020202020204" pitchFamily="34" charset="0"/>
              </a:rPr>
              <a:t>待（以上表示未来的一种期待，而非当期业绩超预期）；略，小幅（表示程度轻微）；</a:t>
            </a: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必选词组：超、高于、好于 </a:t>
            </a:r>
          </a:p>
        </p:txBody>
      </p:sp>
      <p:sp>
        <p:nvSpPr>
          <p:cNvPr id="16" name="文本框 15"/>
          <p:cNvSpPr txBox="1"/>
          <p:nvPr/>
        </p:nvSpPr>
        <p:spPr>
          <a:xfrm>
            <a:off x="6846955" y="3554173"/>
            <a:ext cx="5007430" cy="1872436"/>
          </a:xfrm>
          <a:prstGeom prst="rect">
            <a:avLst/>
          </a:prstGeom>
          <a:noFill/>
        </p:spPr>
        <p:txBody>
          <a:bodyPr wrap="square">
            <a:spAutoFit/>
          </a:bodyPr>
          <a:lstStyle/>
          <a:p>
            <a:pPr algn="ctr">
              <a:lnSpc>
                <a:spcPct val="150000"/>
              </a:lnSpc>
              <a:spcBef>
                <a:spcPts val="600"/>
              </a:spcBef>
              <a:spcAft>
                <a:spcPts val="600"/>
              </a:spcAft>
            </a:pPr>
            <a:r>
              <a:rPr lang="zh-CN" altLang="en-US" sz="1695" dirty="0">
                <a:latin typeface="Arial" panose="020B0604020202020204" pitchFamily="34" charset="0"/>
                <a:ea typeface="楷体_GB2312" panose="02010609030101010101" pitchFamily="49" charset="-122"/>
                <a:cs typeface="Arial" panose="020B0604020202020204" pitchFamily="34" charset="0"/>
              </a:rPr>
              <a:t>报告标题低于预期判定</a:t>
            </a:r>
            <a:endParaRPr lang="en-US" altLang="zh-CN" sz="1695" dirty="0">
              <a:latin typeface="Arial" panose="020B0604020202020204" pitchFamily="34" charset="0"/>
              <a:ea typeface="楷体_GB2312" panose="02010609030101010101" pitchFamily="49" charset="-122"/>
              <a:cs typeface="Arial" panose="020B0604020202020204" pitchFamily="34" charset="0"/>
            </a:endParaRP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断句符号：句号、逗号、问号</a:t>
            </a: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必须词组：预期</a:t>
            </a:r>
          </a:p>
          <a:p>
            <a:pPr marL="285750" indent="-285750">
              <a:lnSpc>
                <a:spcPct val="150000"/>
              </a:lnSpc>
              <a:spcBef>
                <a:spcPts val="600"/>
              </a:spcBef>
              <a:spcAft>
                <a:spcPts val="600"/>
              </a:spcAft>
              <a:buFont typeface="Wingdings" panose="05000000000000000000" pitchFamily="2" charset="2"/>
              <a:buChar char="u"/>
            </a:pPr>
            <a:r>
              <a:rPr lang="zh-CN" altLang="zh-CN" sz="1400" dirty="0">
                <a:latin typeface="Arial" panose="020B0604020202020204" pitchFamily="34" charset="0"/>
                <a:ea typeface="楷体_GB2312" panose="02010609030101010101" pitchFamily="49" charset="-122"/>
                <a:cs typeface="Arial" panose="020B0604020202020204" pitchFamily="34" charset="0"/>
              </a:rPr>
              <a:t>必选词组：</a:t>
            </a:r>
            <a:r>
              <a:rPr lang="zh-CN" altLang="en-US" sz="1400" dirty="0">
                <a:latin typeface="Arial" panose="020B0604020202020204" pitchFamily="34" charset="0"/>
                <a:ea typeface="楷体_GB2312" panose="02010609030101010101" pitchFamily="49" charset="-122"/>
                <a:cs typeface="Arial" panose="020B0604020202020204" pitchFamily="34" charset="0"/>
              </a:rPr>
              <a:t>低于、逊于、弱于</a:t>
            </a:r>
            <a:endParaRPr lang="zh-CN" altLang="zh-CN" sz="1400" dirty="0">
              <a:latin typeface="Arial" panose="020B0604020202020204" pitchFamily="34" charset="0"/>
              <a:ea typeface="楷体_GB2312" panose="02010609030101010101" pitchFamily="49" charset="-122"/>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D2ECB72-E29F-4947-B62C-166D7EFBAFFD}" type="slidenum">
              <a:rPr lang="zh-CN" altLang="en-US" smtClean="0"/>
              <a:t>9</a:t>
            </a:fld>
            <a:endParaRPr lang="zh-CN" altLang="en-US"/>
          </a:p>
        </p:txBody>
      </p:sp>
      <p:sp>
        <p:nvSpPr>
          <p:cNvPr id="2" name="标题 1"/>
          <p:cNvSpPr>
            <a:spLocks noGrp="1"/>
          </p:cNvSpPr>
          <p:nvPr>
            <p:ph type="title"/>
          </p:nvPr>
        </p:nvSpPr>
        <p:spPr/>
        <p:txBody>
          <a:bodyPr/>
          <a:lstStyle/>
          <a:p>
            <a:r>
              <a:rPr lang="zh-CN" altLang="en-US" dirty="0"/>
              <a:t>净利润断层的行业轮动表达</a:t>
            </a:r>
          </a:p>
        </p:txBody>
      </p:sp>
      <p:sp>
        <p:nvSpPr>
          <p:cNvPr id="7" name="文本框 6"/>
          <p:cNvSpPr txBox="1"/>
          <p:nvPr/>
        </p:nvSpPr>
        <p:spPr>
          <a:xfrm>
            <a:off x="491541" y="6469541"/>
            <a:ext cx="3570208" cy="253916"/>
          </a:xfrm>
          <a:prstGeom prst="rect">
            <a:avLst/>
          </a:prstGeom>
          <a:noFill/>
        </p:spPr>
        <p:txBody>
          <a:bodyPr wrap="none" rtlCol="0">
            <a:spAutoFit/>
          </a:bodyPr>
          <a:lstStyle/>
          <a:p>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数据来源：</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Wind</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Bloomberg</a:t>
            </a:r>
            <a:r>
              <a:rPr lang="zh-CN" altLang="en-US" sz="1050" dirty="0">
                <a:solidFill>
                  <a:schemeClr val="bg1">
                    <a:lumMod val="50000"/>
                  </a:schemeClr>
                </a:solidFill>
                <a:latin typeface="Arial" panose="020B0604020202020204" pitchFamily="34" charset="0"/>
                <a:ea typeface="楷体" panose="02010609060101010101" pitchFamily="49" charset="-122"/>
                <a:cs typeface="Arial" panose="020B0604020202020204" pitchFamily="34" charset="0"/>
              </a:rPr>
              <a:t>，国信证券经济研究所整理</a:t>
            </a:r>
          </a:p>
        </p:txBody>
      </p:sp>
      <mc:AlternateContent xmlns:mc="http://schemas.openxmlformats.org/markup-compatibility/2006" xmlns:a14="http://schemas.microsoft.com/office/drawing/2010/main">
        <mc:Choice Requires="a14">
          <p:sp>
            <p:nvSpPr>
              <p:cNvPr id="8" name="内容占位符 7"/>
              <p:cNvSpPr>
                <a:spLocks noGrp="1"/>
              </p:cNvSpPr>
              <p:nvPr>
                <p:ph sz="quarter" idx="12"/>
              </p:nvPr>
            </p:nvSpPr>
            <p:spPr/>
            <p:txBody>
              <a:bodyPr/>
              <a:lstStyle/>
              <a:p>
                <a:r>
                  <a:rPr lang="zh-CN" altLang="en-US" b="1" dirty="0"/>
                  <a:t>行业超预期因子为</a:t>
                </a:r>
                <a14:m>
                  <m:oMath xmlns:m="http://schemas.openxmlformats.org/officeDocument/2006/math">
                    <m:r>
                      <a:rPr lang="en-US" altLang="zh-CN" b="1" i="1" dirty="0">
                        <a:latin typeface="Cambria Math" panose="02040503050406030204" pitchFamily="18" charset="0"/>
                      </a:rPr>
                      <m:t>𝒔𝒖𝒓𝒑𝒓𝒊𝒔𝒆</m:t>
                    </m:r>
                  </m:oMath>
                </a14:m>
                <a:r>
                  <a:rPr lang="zh-CN" altLang="en-US" b="1" dirty="0"/>
                  <a:t>表现</a:t>
                </a:r>
                <a:endParaRPr lang="en-US" altLang="zh-CN" b="1" dirty="0"/>
              </a:p>
              <a:p>
                <a:r>
                  <a:rPr lang="zh-CN" altLang="en-US" dirty="0"/>
                  <a:t>在中信一级行业样本空间中，该因子分五组历史表现区分度较好，多头收益明显（年化收益</a:t>
                </a:r>
                <a:r>
                  <a:rPr lang="en-US" altLang="zh-CN" dirty="0"/>
                  <a:t>17.99%</a:t>
                </a:r>
                <a:r>
                  <a:rPr lang="zh-CN" altLang="en-US" dirty="0"/>
                  <a:t>），多空收益差达到年化</a:t>
                </a:r>
                <a:r>
                  <a:rPr lang="en-US" altLang="zh-CN" dirty="0"/>
                  <a:t>12.29%</a:t>
                </a:r>
                <a:r>
                  <a:rPr lang="zh-CN" altLang="en-US" dirty="0"/>
                  <a:t>。</a:t>
                </a:r>
                <a:endParaRPr lang="en-US" altLang="zh-CN" dirty="0"/>
              </a:p>
            </p:txBody>
          </p:sp>
        </mc:Choice>
        <mc:Fallback xmlns="">
          <p:sp>
            <p:nvSpPr>
              <p:cNvPr id="8" name="内容占位符 7"/>
              <p:cNvSpPr>
                <a:spLocks noGrp="1" noRot="1" noChangeAspect="1" noMove="1" noResize="1" noEditPoints="1" noAdjustHandles="1" noChangeArrowheads="1" noChangeShapeType="1" noTextEdit="1"/>
              </p:cNvSpPr>
              <p:nvPr>
                <p:ph sz="quarter" idx="12"/>
              </p:nvPr>
            </p:nvSpPr>
            <p:spPr>
              <a:blipFill rotWithShape="1">
                <a:blip r:embed="rId4"/>
                <a:stretch>
                  <a:fillRect l="-274"/>
                </a:stretch>
              </a:blipFill>
            </p:spPr>
            <p:txBody>
              <a:bodyPr/>
              <a:lstStyle/>
              <a:p>
                <a:r>
                  <a:rPr lang="zh-CN" altLang="en-US">
                    <a:noFill/>
                  </a:rPr>
                  <a:t> </a:t>
                </a:r>
                <a:endParaRPr lang="zh-CN" altLang="en-US">
                  <a:noFill/>
                </a:endParaRPr>
              </a:p>
            </p:txBody>
          </p:sp>
        </mc:Fallback>
      </mc:AlternateContent>
      <p:sp>
        <p:nvSpPr>
          <p:cNvPr id="15" name="文本框 14"/>
          <p:cNvSpPr txBox="1"/>
          <p:nvPr/>
        </p:nvSpPr>
        <p:spPr>
          <a:xfrm>
            <a:off x="3390898" y="2954539"/>
            <a:ext cx="184731" cy="400110"/>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13" name="文本框 12"/>
              <p:cNvSpPr txBox="1"/>
              <p:nvPr/>
            </p:nvSpPr>
            <p:spPr>
              <a:xfrm>
                <a:off x="1074852" y="2746316"/>
                <a:ext cx="4258984"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因子中信一级行业分五组净值</a:t>
                </a:r>
              </a:p>
            </p:txBody>
          </p:sp>
        </mc:Choice>
        <mc:Fallback xmlns="">
          <p:sp>
            <p:nvSpPr>
              <p:cNvPr id="13" name="文本框 12"/>
              <p:cNvSpPr txBox="1">
                <a:spLocks noRot="1" noChangeAspect="1" noMove="1" noResize="1" noEditPoints="1" noAdjustHandles="1" noChangeArrowheads="1" noChangeShapeType="1" noTextEdit="1"/>
              </p:cNvSpPr>
              <p:nvPr/>
            </p:nvSpPr>
            <p:spPr>
              <a:xfrm>
                <a:off x="1074852" y="2746316"/>
                <a:ext cx="4258984" cy="307777"/>
              </a:xfrm>
              <a:prstGeom prst="rect">
                <a:avLst/>
              </a:prstGeom>
              <a:blipFill rotWithShape="1">
                <a:blip r:embed="rId5"/>
                <a:stretch>
                  <a:fillRect t="-6000" b="-18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485111" y="2746315"/>
                <a:ext cx="4955989" cy="307777"/>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ea typeface="楷体_GB2312" panose="02010609060101010101" pitchFamily="49" charset="-122"/>
                        <a:cs typeface="Arial" panose="020B0604020202020204" pitchFamily="34" charset="0"/>
                      </a:rPr>
                      <m:t>𝑠𝑢𝑟𝑝𝑟𝑖𝑠𝑒</m:t>
                    </m:r>
                  </m:oMath>
                </a14:m>
                <a:r>
                  <a:rPr lang="zh-CN" altLang="en-US" sz="1400" dirty="0">
                    <a:latin typeface="Arial" panose="020B0604020202020204" pitchFamily="34" charset="0"/>
                    <a:ea typeface="楷体_GB2312" panose="02010609060101010101" pitchFamily="49" charset="-122"/>
                    <a:cs typeface="Arial" panose="020B0604020202020204" pitchFamily="34" charset="0"/>
                  </a:rPr>
                  <a:t>因子中信一级行业分五组收益</a:t>
                </a:r>
                <a:r>
                  <a:rPr lang="en-US" altLang="zh-CN" sz="1400" dirty="0">
                    <a:latin typeface="Arial" panose="020B0604020202020204" pitchFamily="34" charset="0"/>
                    <a:ea typeface="楷体_GB2312" panose="02010609060101010101" pitchFamily="49" charset="-122"/>
                    <a:cs typeface="Arial" panose="020B0604020202020204" pitchFamily="34" charset="0"/>
                  </a:rPr>
                  <a:t>-</a:t>
                </a:r>
                <a:r>
                  <a:rPr lang="zh-CN" altLang="en-US" sz="1400" dirty="0">
                    <a:latin typeface="Arial" panose="020B0604020202020204" pitchFamily="34" charset="0"/>
                    <a:ea typeface="楷体_GB2312" panose="02010609060101010101" pitchFamily="49" charset="-122"/>
                    <a:cs typeface="Arial" panose="020B0604020202020204" pitchFamily="34" charset="0"/>
                  </a:rPr>
                  <a:t>行业收益均值</a:t>
                </a:r>
              </a:p>
            </p:txBody>
          </p:sp>
        </mc:Choice>
        <mc:Fallback xmlns="">
          <p:sp>
            <p:nvSpPr>
              <p:cNvPr id="14" name="文本框 13"/>
              <p:cNvSpPr txBox="1">
                <a:spLocks noRot="1" noChangeAspect="1" noMove="1" noResize="1" noEditPoints="1" noAdjustHandles="1" noChangeArrowheads="1" noChangeShapeType="1" noTextEdit="1"/>
              </p:cNvSpPr>
              <p:nvPr/>
            </p:nvSpPr>
            <p:spPr>
              <a:xfrm>
                <a:off x="6485111" y="2746315"/>
                <a:ext cx="4955989" cy="307777"/>
              </a:xfrm>
              <a:prstGeom prst="rect">
                <a:avLst/>
              </a:prstGeom>
              <a:blipFill rotWithShape="1">
                <a:blip r:embed="rId6"/>
                <a:stretch>
                  <a:fillRect t="-6000" b="-22000"/>
                </a:stretch>
              </a:blipFill>
            </p:spPr>
            <p:txBody>
              <a:bodyPr/>
              <a:lstStyle/>
              <a:p>
                <a:r>
                  <a:rPr lang="zh-CN" altLang="en-US">
                    <a:noFill/>
                  </a:rPr>
                  <a:t> </a:t>
                </a:r>
                <a:endParaRPr lang="zh-CN" altLang="en-US">
                  <a:noFill/>
                </a:endParaRPr>
              </a:p>
            </p:txBody>
          </p:sp>
        </mc:Fallback>
      </mc:AlternateContent>
      <p:graphicFrame>
        <p:nvGraphicFramePr>
          <p:cNvPr id="16" name="图表 15"/>
          <p:cNvGraphicFramePr/>
          <p:nvPr/>
        </p:nvGraphicFramePr>
        <p:xfrm>
          <a:off x="491541" y="3103551"/>
          <a:ext cx="5305425" cy="32670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图表 9"/>
          <p:cNvGraphicFramePr/>
          <p:nvPr/>
        </p:nvGraphicFramePr>
        <p:xfrm>
          <a:off x="6591935" y="3103245"/>
          <a:ext cx="4923790" cy="30835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图表 10"/>
          <p:cNvGraphicFramePr/>
          <p:nvPr/>
        </p:nvGraphicFramePr>
        <p:xfrm>
          <a:off x="551815" y="3103245"/>
          <a:ext cx="5623560" cy="3366135"/>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3e06f09-98a7-4a99-9806-0c1414e7157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23dd6d5-8a86-4e38-be45-951a41a9034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ef8278bb-2554-49dd-b259-a73e4660f29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4b288f43-983a-4396-8635-00a1901c8544}"/>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24d0f8ff-6299-4a4d-b7f9-5a8114af8dfa}"/>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57635682-e593-48b8-abb4-7ba2ed1e395d}"/>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ca14ac9-041d-4f87-9a95-b8e842779fb7}"/>
</p:tagLst>
</file>

<file path=ppt/theme/theme1.xml><?xml version="1.0" encoding="utf-8"?>
<a:theme xmlns:a="http://schemas.openxmlformats.org/drawingml/2006/main" name="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国信金工</Template>
  <TotalTime>1623</TotalTime>
  <Words>4862</Words>
  <Application>Microsoft Office PowerPoint</Application>
  <PresentationFormat>宽屏</PresentationFormat>
  <Paragraphs>585</Paragraphs>
  <Slides>41</Slides>
  <Notes>31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41</vt:i4>
      </vt:variant>
    </vt:vector>
  </HeadingPairs>
  <TitlesOfParts>
    <vt:vector size="52" baseType="lpstr">
      <vt:lpstr>等线</vt:lpstr>
      <vt:lpstr>楷体_GB2312</vt:lpstr>
      <vt:lpstr>微软雅黑</vt:lpstr>
      <vt:lpstr>Arial</vt:lpstr>
      <vt:lpstr>Calibri</vt:lpstr>
      <vt:lpstr>Cambria Math</vt:lpstr>
      <vt:lpstr>Impact</vt:lpstr>
      <vt:lpstr>Lucida Console</vt:lpstr>
      <vt:lpstr>Wingdings</vt:lpstr>
      <vt:lpstr>国信金工</vt:lpstr>
      <vt:lpstr>1_国信金工</vt:lpstr>
      <vt:lpstr> 资产配置与行业轮动系列之——</vt:lpstr>
      <vt:lpstr>PowerPoint 演示文稿</vt:lpstr>
      <vt:lpstr>基于欧奈尔CANSLIM法则的思考</vt:lpstr>
      <vt:lpstr>基于欧奈尔CANSLIM法则的思考</vt:lpstr>
      <vt:lpstr>PowerPoint 演示文稿</vt:lpstr>
      <vt:lpstr>净利润断层的行业轮动表达</vt:lpstr>
      <vt:lpstr>净利润断层的行业轮动表达</vt:lpstr>
      <vt:lpstr>净利润断层的行业轮动表达</vt:lpstr>
      <vt:lpstr>净利润断层的行业轮动表达</vt:lpstr>
      <vt:lpstr>净利润断层的行业轮动表达</vt:lpstr>
      <vt:lpstr>净利润断层的行业轮动表达</vt:lpstr>
      <vt:lpstr>净利润断层的行业轮动表达</vt:lpstr>
      <vt:lpstr>净利润断层的行业轮动表达</vt:lpstr>
      <vt:lpstr>净利润断层的行业轮动表达</vt:lpstr>
      <vt:lpstr>净利润断层的行业轮动表达</vt:lpstr>
      <vt:lpstr>PowerPoint 演示文稿</vt:lpstr>
      <vt:lpstr>行业基本面的边际改善</vt:lpstr>
      <vt:lpstr>行业基本面的边际改善</vt:lpstr>
      <vt:lpstr>行业基本面的边际改善</vt:lpstr>
      <vt:lpstr>行业基本面的边际改善</vt:lpstr>
      <vt:lpstr>PowerPoint 演示文稿</vt:lpstr>
      <vt:lpstr>聪明资金的观点</vt:lpstr>
      <vt:lpstr>聪明资金的观点</vt:lpstr>
      <vt:lpstr>聪明资金的观点</vt:lpstr>
      <vt:lpstr>聪明资金的观点</vt:lpstr>
      <vt:lpstr>聪明资金的观点</vt:lpstr>
      <vt:lpstr>聪明资金的观点</vt:lpstr>
      <vt:lpstr>聪明资金的观点</vt:lpstr>
      <vt:lpstr>聪明资金的观点</vt:lpstr>
      <vt:lpstr>聪明资金的观点</vt:lpstr>
      <vt:lpstr>PowerPoint 演示文稿</vt:lpstr>
      <vt:lpstr>估值因子的动态调节</vt:lpstr>
      <vt:lpstr>估值因子的动态调节</vt:lpstr>
      <vt:lpstr>估值因子的动态调节</vt:lpstr>
      <vt:lpstr>估值因子的动态调节</vt:lpstr>
      <vt:lpstr>PowerPoint 演示文稿</vt:lpstr>
      <vt:lpstr>国信JumpFit轮动模型</vt:lpstr>
      <vt:lpstr>国信JumpFit轮动模型</vt:lpstr>
      <vt:lpstr>国信JumpFit轮动模型</vt:lpstr>
      <vt:lpstr>国信JumpFit轮动模型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怡玲</dc:creator>
  <cp:lastModifiedBy>陈 可</cp:lastModifiedBy>
  <cp:revision>849</cp:revision>
  <dcterms:created xsi:type="dcterms:W3CDTF">2020-08-17T13:49:00Z</dcterms:created>
  <dcterms:modified xsi:type="dcterms:W3CDTF">2021-09-09T06:06:03Z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